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diagrams/colors11.xml" ContentType="application/vnd.openxmlformats-officedocument.drawingml.diagramColors+xml"/>
  <Override PartName="/ppt/diagrams/data71.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310.xml" ContentType="application/vnd.openxmlformats-officedocument.presentationml.slideLayout+xml"/>
  <Override PartName="/ppt/slideLayouts/slideLayout71.xml" ContentType="application/vnd.openxmlformats-officedocument.presentationml.slideLayout+xml"/>
  <Override PartName="/ppt/notesSlides/notesSlide41.xml" ContentType="application/vnd.openxmlformats-officedocument.presentationml.notesSlide+xml"/>
  <Override PartName="/ppt/slides/slide221.xml" ContentType="application/vnd.openxmlformats-officedocument.presentationml.slide+xml"/>
  <Override PartName="/ppt/slideMasters/slideMaster11.xml" ContentType="application/vnd.openxmlformats-officedocument.presentationml.slideMaster+xml"/>
  <Override PartName="/ppt/diagrams/quickStyle31.xml" ContentType="application/vnd.openxmlformats-officedocument.drawingml.diagramStyle+xml"/>
  <Override PartName="/ppt/diagrams/data2.xml" ContentType="application/vnd.openxmlformats-officedocument.drawingml.diagramData+xml"/>
  <Override PartName="/ppt/notesSlides/notesSlide7.xml" ContentType="application/vnd.openxmlformats-officedocument.presentationml.notes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diagrams/data141.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Default Extension="emf" ContentType="image/x-emf"/>
  <Override PartName="/ppt/notesSlides/notesSlide46.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251.xml" ContentType="application/vnd.openxmlformats-officedocument.presentationml.slide+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notesSlides/notesSlide60.xml" ContentType="application/vnd.openxmlformats-officedocument.presentationml.notesSlide+xml"/>
  <Override PartName="/ppt/diagrams/quickStyle14.xml" ContentType="application/vnd.openxmlformats-officedocument.drawingml.diagramStyle+xml"/>
  <Override PartName="/ppt/diagrams/quickStyle61.xml" ContentType="application/vnd.openxmlformats-officedocument.drawingml.diagramStyle+xml"/>
  <Override PartName="/ppt/slideLayouts/slideLayout110.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drawing8.xml" ContentType="application/vnd.ms-office.drawingml.diagramDrawing+xml"/>
  <Override PartName="/ppt/slides/slide710.xml" ContentType="application/vnd.openxmlformats-officedocument.presentationml.slide+xml"/>
  <Override PartName="/ppt/diagrams/drawing51.xml" ContentType="application/vnd.ms-office.drawingml.diagramDrawing+xml"/>
  <Override PartName="/ppt/slideLayouts/slideLayout291.xml" ContentType="application/vnd.openxmlformats-officedocument.presentationml.slide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diagrams/layout61.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colors71.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diagrams/data51.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Layouts/slideLayout301.xml" ContentType="application/vnd.openxmlformats-officedocument.presentationml.slideLayout+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diagrams/layout141.xml" ContentType="application/vnd.openxmlformats-officedocument.drawingml.diagramLayout+xml"/>
  <Override PartName="/ppt/slideLayouts/slideLayout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diagrams/drawing81.xml" ContentType="application/vnd.ms-office.drawingml.diagramDrawing+xml"/>
  <Override PartName="/ppt/diagrams/quickStyle91.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91.xml" ContentType="application/vnd.openxmlformats-officedocument.drawingml.diagramLayout+xml"/>
  <Override PartName="/ppt/slides/slide79.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slides/slide510.xml" ContentType="application/vnd.openxmlformats-officedocument.presentationml.slide+xml"/>
  <Override PartName="/ppt/slideLayouts/slideLayout241.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s/slide1010.xml" ContentType="application/vnd.openxmlformats-officedocument.presentationml.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59.xml" ContentType="application/vnd.openxmlformats-officedocument.presentationml.notesSlide+xml"/>
  <Override PartName="/ppt/diagrams/data81.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notesSlides/notesSlide48.xml" ContentType="application/vnd.openxmlformats-officedocument.presentationml.notesSlide+xml"/>
  <Override PartName="/ppt/diagrams/colors21.xml" ContentType="application/vnd.openxmlformats-officedocument.drawingml.diagramColors+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diagrams/data12.xml" ContentType="application/vnd.openxmlformats-officedocument.drawingml.diagramData+xml"/>
  <Override PartName="/ppt/slideLayouts/slideLayout81.xml" ContentType="application/vnd.openxmlformats-officedocument.presentationml.slideLayout+xml"/>
  <Override PartName="/ppt/slideLayouts/slideLayout33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comments/comment3.xml" ContentType="application/vnd.openxmlformats-officedocument.presentationml.comments+xml"/>
  <Override PartName="/ppt/slideLayouts/slideLayout101.xml" ContentType="application/vnd.openxmlformats-officedocument.presentationml.slideLayout+xml"/>
  <Override PartName="/ppt/notesSlides/notesSlide40.xml" ContentType="application/vnd.openxmlformats-officedocument.presentationml.notesSlide+xml"/>
  <Override PartName="/ppt/diagrams/quickStyle41.xml" ContentType="application/vnd.openxmlformats-officedocument.drawingml.diagramStyle+xml"/>
  <Override PartName="/ppt/slideLayouts/slideLayout271.xml" ContentType="application/vnd.openxmlformats-officedocument.presentationml.slideLayout+xml"/>
  <Override PartName="/ppt/slides/slide98.xml" ContentType="application/vnd.openxmlformats-officedocument.presentationml.slide+xml"/>
  <Override PartName="/ppt/notesSlides/notesSlide6.xml" ContentType="application/vnd.openxmlformats-officedocument.presentationml.notesSlide+xml"/>
  <Override PartName="/ppt/diagrams/layout41.xml" ContentType="application/vnd.openxmlformats-officedocument.drawingml.diagramLayout+xml"/>
  <Override PartName="/ppt/diagrams/drawing31.xml" ContentType="application/vnd.ms-office.drawingml.diagramDrawing+xml"/>
  <Override PartName="/ppt/theme/theme31.xml" ContentType="application/vnd.openxmlformats-officedocument.them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notesSlides/notesSlide78.xml" ContentType="application/vnd.openxmlformats-officedocument.presentationml.notesSlide+xml"/>
  <Override PartName="/ppt/slides/slide310.xml" ContentType="application/vnd.openxmlformats-officedocument.presentationml.slide+xml"/>
  <Override PartName="/ppt/diagrams/colors51.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diagrams/drawing141.xml" ContentType="application/vnd.ms-office.drawingml.diagramDrawing+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diagrams/data31.xml" ContentType="application/vnd.openxmlformats-officedocument.drawingml.diagramData+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diagrams/quickStyle71.xml" ContentType="application/vnd.openxmlformats-officedocument.drawingml.diagramStyl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61.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7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slideLayouts/slideLayout210.xml" ContentType="application/vnd.openxmlformats-officedocument.presentationml.slideLayout+xml"/>
  <Override PartName="/ppt/diagrams/colors81.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diagrams/colors12.xml" ContentType="application/vnd.openxmlformats-officedocument.drawingml.diagramColors+xml"/>
  <Override PartName="/ppt/slides/slide810.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diagrams/data14.xml" ContentType="application/vnd.openxmlformats-officedocument.drawingml.diagramData+xml"/>
  <Override PartName="/ppt/diagrams/data61.xml" ContentType="application/vnd.openxmlformats-officedocument.drawingml.diagramData+xml"/>
  <Override PartName="/ppt/slides/slide121.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Layouts/slideLayout311.xml" ContentType="application/vnd.openxmlformats-officedocument.presentationml.slideLayout+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Layouts/slideLayout61.xml" ContentType="application/vnd.openxmlformats-officedocument.presentationml.slideLayout+xml"/>
  <Override PartName="/ppt/slides/slide40.xml" ContentType="application/vnd.openxmlformats-officedocument.presentationml.slide+xml"/>
  <Override PartName="/ppt/notesSlides/notesSlide42.xml" ContentType="application/vnd.openxmlformats-officedocument.presentationml.notesSlide+xml"/>
  <Override PartName="/ppt/diagrams/drawing91.xml" ContentType="application/vnd.ms-office.drawingml.diagramDrawing+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quickStyle21.xml" ContentType="application/vnd.openxmlformats-officedocument.drawingml.diagramStyle+xml"/>
  <Override PartName="/ppt/slideLayouts/slideLayout251.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diagrams/layout21.xml" ContentType="application/vnd.openxmlformats-officedocument.drawingml.diagramLayout+xml"/>
  <Override PartName="/ppt/theme/theme11.xml" ContentType="application/vnd.openxmlformats-officedocument.theme+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diagrams/data91.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diagrams/data11.xml" ContentType="application/vnd.openxmlformats-officedocument.drawingml.diagramData+xml"/>
  <Override PartName="/ppt/slides/slide1110.xml" ContentType="application/vnd.openxmlformats-officedocument.presentationml.slide+xml"/>
  <Override PartName="/ppt/slides/slide610.xml" ContentType="application/vnd.openxmlformats-officedocument.presentationml.slide+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11.xml" ContentType="application/vnd.openxmlformats-officedocument.presentationml.slideLayout+xml"/>
  <Override PartName="/ppt/commentAuthors.xml" ContentType="application/vnd.openxmlformats-officedocument.presentationml.commentAuthors+xml"/>
  <Override PartName="/ppt/comments/comment2.xml" ContentType="application/vnd.openxmlformats-officedocument.presentationml.comments+xml"/>
  <Override PartName="/ppt/diagrams/drawing9.xml" ContentType="application/vnd.ms-office.drawingml.diagramDrawing+xml"/>
  <Override PartName="/ppt/notesSlides/notesSlide50.xml" ContentType="application/vnd.openxmlformats-officedocument.presentationml.notesSlide+xml"/>
  <Override PartName="/ppt/diagrams/quickStyle51.xml" ContentType="application/vnd.openxmlformats-officedocument.drawingml.diagramStyle+xml"/>
  <Override PartName="/ppt/diagrams/drawing41.xml" ContentType="application/vnd.ms-office.drawingml.diagramDrawing+xml"/>
  <Override PartName="/ppt/slideMasters/slideMaster31.xml" ContentType="application/vnd.openxmlformats-officedocument.presentationml.slideMaster+xml"/>
  <Override PartName="/ppt/slideLayouts/slideLayout281.xml" ContentType="application/vnd.openxmlformats-officedocument.presentationml.slideLayout+xml"/>
  <Override PartName="/ppt/slides/slide109.xml" ContentType="application/vnd.openxmlformats-officedocument.presentationml.slide+xml"/>
  <Override PartName="/ppt/diagrams/quickStyle9.xml" ContentType="application/vnd.openxmlformats-officedocument.drawingml.diagramStyle+xml"/>
  <Override PartName="/ppt/diagrams/layout51.xml" ContentType="application/vnd.openxmlformats-officedocument.drawingml.diagramLayout+xml"/>
  <Override PartName="/ppt/slides/slide97.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141.xml" ContentType="application/vnd.openxmlformats-officedocument.drawingml.diagramColors+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diagrams/colors2.xml" ContentType="application/vnd.openxmlformats-officedocument.drawingml.diagramColors+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diagrams/data41.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notesSlides/notesSlide44.xml" ContentType="application/vnd.openxmlformats-officedocument.presentationml.notesSlide+xml"/>
  <Override PartName="/ppt/slides/slide410.xml" ContentType="application/vnd.openxmlformats-officedocument.presentationml.slide+xml"/>
  <Override PartName="/ppt/slides/slide20.xml" ContentType="application/vnd.openxmlformats-officedocument.presentationml.slide+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diagrams/quickStyle81.xml" ContentType="application/vnd.openxmlformats-officedocument.drawingml.diagramStyl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drawing71.xml" ContentType="application/vnd.ms-office.drawingml.diagramDrawing+xml"/>
  <Override PartName="/ppt/diagrams/layout81.xml" ContentType="application/vnd.openxmlformats-officedocument.drawingml.diagramLayout+xml"/>
  <Override PartName="/ppt/diagrams/drawing6.xml" ContentType="application/vnd.ms-office.drawingml.diagramDrawing+xml"/>
  <Override PartName="/ppt/slideLayouts/slideLayout231.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quickStyle141.xml" ContentType="application/vnd.openxmlformats-officedocument.drawingml.diagramStyle+xml"/>
  <Override PartName="/ppt/diagrams/colors91.xml" ContentType="application/vnd.openxmlformats-officedocument.drawingml.diagramColors+xml"/>
  <Default Extension="jpg" ContentType="image/jpeg"/>
  <Override PartName="/ppt/slideMasters/slideMaster3.xml" ContentType="application/vnd.openxmlformats-officedocument.presentationml.slideMaster+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slides/slide131.xml" ContentType="application/vnd.openxmlformats-officedocument.presentationml.slide+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diagrams/data13.xml" ContentType="application/vnd.openxmlformats-officedocument.drawingml.diagramData+xml"/>
  <Override PartName="/ppt/slideLayouts/slideLayout321.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910.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rawing21.xml" ContentType="application/vnd.ms-office.drawingml.diagramDrawing+xml"/>
  <Override PartName="/ppt/slideLayouts/slideLayout261.xml" ContentType="application/vnd.openxmlformats-officedocument.presentationml.slideLayout+xml"/>
  <Override PartName="/ppt/slides/slide77.xml" ContentType="application/vnd.openxmlformats-officedocument.presentationml.slide+xml"/>
  <Override PartName="/ppt/diagrams/layout31.xml" ContentType="application/vnd.openxmlformats-officedocument.drawingml.diagramLayout+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diagrams/colors4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68" r:id="rId1"/>
    <p:sldMasterId id="2147484280" r:id="rId2"/>
    <p:sldMasterId id="2147484292" r:id="rId3"/>
    <p:sldMasterId id="2147484304" r:id="rId4"/>
  </p:sldMasterIdLst>
  <p:notesMasterIdLst>
    <p:notesMasterId r:id="rId120"/>
  </p:notesMasterIdLst>
  <p:handoutMasterIdLst>
    <p:handoutMasterId r:id="rId121"/>
  </p:handoutMasterIdLst>
  <p:sldIdLst>
    <p:sldId id="344" r:id="rId5"/>
    <p:sldId id="346" r:id="rId6"/>
    <p:sldId id="444" r:id="rId7"/>
    <p:sldId id="537" r:id="rId8"/>
    <p:sldId id="531" r:id="rId9"/>
    <p:sldId id="532" r:id="rId10"/>
    <p:sldId id="533" r:id="rId11"/>
    <p:sldId id="534" r:id="rId12"/>
    <p:sldId id="535" r:id="rId13"/>
    <p:sldId id="536" r:id="rId14"/>
    <p:sldId id="387" r:id="rId15"/>
    <p:sldId id="513" r:id="rId16"/>
    <p:sldId id="514" r:id="rId17"/>
    <p:sldId id="603" r:id="rId18"/>
    <p:sldId id="398" r:id="rId19"/>
    <p:sldId id="577" r:id="rId20"/>
    <p:sldId id="579" r:id="rId21"/>
    <p:sldId id="578" r:id="rId22"/>
    <p:sldId id="453" r:id="rId23"/>
    <p:sldId id="580" r:id="rId24"/>
    <p:sldId id="581" r:id="rId25"/>
    <p:sldId id="582" r:id="rId26"/>
    <p:sldId id="584" r:id="rId27"/>
    <p:sldId id="585" r:id="rId28"/>
    <p:sldId id="572" r:id="rId29"/>
    <p:sldId id="419" r:id="rId30"/>
    <p:sldId id="574" r:id="rId31"/>
    <p:sldId id="446" r:id="rId32"/>
    <p:sldId id="447" r:id="rId33"/>
    <p:sldId id="448" r:id="rId34"/>
    <p:sldId id="445" r:id="rId35"/>
    <p:sldId id="450" r:id="rId36"/>
    <p:sldId id="451" r:id="rId37"/>
    <p:sldId id="575" r:id="rId38"/>
    <p:sldId id="452" r:id="rId39"/>
    <p:sldId id="576" r:id="rId40"/>
    <p:sldId id="590" r:id="rId41"/>
    <p:sldId id="515" r:id="rId42"/>
    <p:sldId id="512" r:id="rId43"/>
    <p:sldId id="589" r:id="rId44"/>
    <p:sldId id="539" r:id="rId45"/>
    <p:sldId id="540" r:id="rId46"/>
    <p:sldId id="541" r:id="rId47"/>
    <p:sldId id="542" r:id="rId48"/>
    <p:sldId id="543" r:id="rId49"/>
    <p:sldId id="544" r:id="rId50"/>
    <p:sldId id="545" r:id="rId51"/>
    <p:sldId id="546" r:id="rId52"/>
    <p:sldId id="547" r:id="rId53"/>
    <p:sldId id="548" r:id="rId54"/>
    <p:sldId id="549" r:id="rId55"/>
    <p:sldId id="550" r:id="rId56"/>
    <p:sldId id="551" r:id="rId57"/>
    <p:sldId id="552" r:id="rId58"/>
    <p:sldId id="553" r:id="rId59"/>
    <p:sldId id="554" r:id="rId60"/>
    <p:sldId id="555" r:id="rId61"/>
    <p:sldId id="556" r:id="rId62"/>
    <p:sldId id="557" r:id="rId63"/>
    <p:sldId id="558" r:id="rId64"/>
    <p:sldId id="559" r:id="rId65"/>
    <p:sldId id="560" r:id="rId66"/>
    <p:sldId id="561" r:id="rId67"/>
    <p:sldId id="562" r:id="rId68"/>
    <p:sldId id="563" r:id="rId69"/>
    <p:sldId id="564" r:id="rId70"/>
    <p:sldId id="565" r:id="rId71"/>
    <p:sldId id="566" r:id="rId72"/>
    <p:sldId id="567" r:id="rId73"/>
    <p:sldId id="568" r:id="rId74"/>
    <p:sldId id="569" r:id="rId75"/>
    <p:sldId id="570" r:id="rId76"/>
    <p:sldId id="571" r:id="rId77"/>
    <p:sldId id="454" r:id="rId78"/>
    <p:sldId id="399" r:id="rId79"/>
    <p:sldId id="400" r:id="rId80"/>
    <p:sldId id="401" r:id="rId81"/>
    <p:sldId id="402" r:id="rId82"/>
    <p:sldId id="421" r:id="rId83"/>
    <p:sldId id="403" r:id="rId84"/>
    <p:sldId id="404" r:id="rId85"/>
    <p:sldId id="425" r:id="rId86"/>
    <p:sldId id="423" r:id="rId87"/>
    <p:sldId id="406" r:id="rId88"/>
    <p:sldId id="431" r:id="rId89"/>
    <p:sldId id="442" r:id="rId90"/>
    <p:sldId id="413" r:id="rId91"/>
    <p:sldId id="427" r:id="rId92"/>
    <p:sldId id="428" r:id="rId93"/>
    <p:sldId id="415" r:id="rId94"/>
    <p:sldId id="430" r:id="rId95"/>
    <p:sldId id="433" r:id="rId96"/>
    <p:sldId id="416" r:id="rId97"/>
    <p:sldId id="439" r:id="rId98"/>
    <p:sldId id="436" r:id="rId99"/>
    <p:sldId id="440" r:id="rId100"/>
    <p:sldId id="417" r:id="rId101"/>
    <p:sldId id="516" r:id="rId102"/>
    <p:sldId id="488" r:id="rId103"/>
    <p:sldId id="490" r:id="rId104"/>
    <p:sldId id="491" r:id="rId105"/>
    <p:sldId id="492" r:id="rId106"/>
    <p:sldId id="517" r:id="rId107"/>
    <p:sldId id="596" r:id="rId108"/>
    <p:sldId id="592" r:id="rId109"/>
    <p:sldId id="593" r:id="rId110"/>
    <p:sldId id="594" r:id="rId111"/>
    <p:sldId id="595" r:id="rId112"/>
    <p:sldId id="601" r:id="rId113"/>
    <p:sldId id="597" r:id="rId114"/>
    <p:sldId id="598" r:id="rId115"/>
    <p:sldId id="599" r:id="rId116"/>
    <p:sldId id="600" r:id="rId117"/>
    <p:sldId id="587" r:id="rId118"/>
    <p:sldId id="489" r:id="rId119"/>
  </p:sldIdLst>
  <p:sldSz cx="9144000" cy="6858000" type="screen4x3"/>
  <p:notesSz cx="6761163" cy="9942513"/>
  <p:embeddedFontLst>
    <p:embeddedFont>
      <p:font typeface="Calibri" pitchFamily="34" charset="0"/>
      <p:regular r:id="rId122"/>
      <p:bold r:id="rId123"/>
      <p:italic r:id="rId124"/>
      <p:boldItalic r:id="rId125"/>
    </p:embeddedFont>
    <p:embeddedFont>
      <p:font typeface="B Traffic" pitchFamily="2" charset="-78"/>
      <p:regular r:id="rId126"/>
      <p:bold r:id="rId127"/>
    </p:embeddedFont>
    <p:embeddedFont>
      <p:font typeface="B Nazanin" pitchFamily="2" charset="-78"/>
      <p:regular r:id="rId128"/>
      <p:bold r:id="rId129"/>
    </p:embeddedFont>
    <p:embeddedFont>
      <p:font typeface="B Yekan" pitchFamily="2" charset="-78"/>
      <p:regular r:id="rId130"/>
    </p:embeddedFont>
    <p:embeddedFont>
      <p:font typeface="B Titr" pitchFamily="2" charset="-78"/>
      <p:bold r:id="rId131"/>
    </p:embeddedFont>
    <p:embeddedFont>
      <p:font typeface="B Mitra" pitchFamily="2" charset="-78"/>
      <p:regular r:id="rId132"/>
      <p:bold r:id="rId133"/>
    </p:embeddedFont>
    <p:embeddedFont>
      <p:font typeface="B Roya" pitchFamily="2" charset="-78"/>
      <p:regular r:id="rId134"/>
      <p:bold r:id="rId135"/>
    </p:embeddedFont>
  </p:embeddedFontLst>
  <p:custShowLst>
    <p:custShow name="Business plan" id="0">
      <p:sldLst/>
    </p:custShow>
    <p:custShow name="End show" id="1">
      <p:sldLst>
        <p:sld r:id="rId15"/>
      </p:sldLst>
    </p:custShow>
  </p:custShowLst>
  <p:custDataLst>
    <p:tags r:id="rId13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vakoli" initials="N" lastIdx="4" clrIdx="0"/>
  <p:cmAuthor id="1" name="SOLMATE" initials="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C00"/>
    <a:srgbClr val="CC0044"/>
    <a:srgbClr val="9E0000"/>
    <a:srgbClr val="990033"/>
    <a:srgbClr val="BC005E"/>
    <a:srgbClr val="CC0066"/>
    <a:srgbClr val="EAC521"/>
    <a:srgbClr val="CC4495"/>
    <a:srgbClr val="EE0000"/>
    <a:srgbClr val="E2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2" autoAdjust="0"/>
    <p:restoredTop sz="85484" autoAdjust="0"/>
  </p:normalViewPr>
  <p:slideViewPr>
    <p:cSldViewPr>
      <p:cViewPr>
        <p:scale>
          <a:sx n="80" d="100"/>
          <a:sy n="80" d="100"/>
        </p:scale>
        <p:origin x="-1422" y="64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8378"/>
    </p:cViewPr>
  </p:sorterViewPr>
  <p:notesViewPr>
    <p:cSldViewPr>
      <p:cViewPr varScale="1">
        <p:scale>
          <a:sx n="60" d="100"/>
          <a:sy n="60" d="100"/>
        </p:scale>
        <p:origin x="-2490" y="-78"/>
      </p:cViewPr>
      <p:guideLst>
        <p:guide orient="horz" pos="3132"/>
        <p:guide pos="213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font" Target="fonts/font12.fntdata"/><Relationship Id="rId138"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font" Target="fonts/font2.fntdata"/><Relationship Id="rId128" Type="http://schemas.openxmlformats.org/officeDocument/2006/relationships/font" Target="fonts/font7.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font" Target="fonts/font13.fntdata"/><Relationship Id="rId13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font" Target="fonts/font3.fntdata"/><Relationship Id="rId129" Type="http://schemas.openxmlformats.org/officeDocument/2006/relationships/font" Target="fonts/font8.fntdata"/><Relationship Id="rId13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font" Target="fonts/font11.fntdata"/><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font" Target="fonts/font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font" Target="fonts/font1.fntdata"/><Relationship Id="rId130" Type="http://schemas.openxmlformats.org/officeDocument/2006/relationships/font" Target="fonts/font9.fntdata"/><Relationship Id="rId135"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openxmlformats.org/officeDocument/2006/relationships/font" Target="fonts/font4.fntdata"/><Relationship Id="rId141"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font" Target="fonts/font10.fntdata"/><Relationship Id="rId136" Type="http://schemas.openxmlformats.org/officeDocument/2006/relationships/tags" Target="tags/tag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font" Target="fonts/font5.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6-22T08:14:47.115" idx="7">
    <p:pos x="679" y="3142"/>
    <p:text>زیر بخش عرضه بازار دارایی فکری به عنوان مثال عملی</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06-22T07:52:19.839" idx="3">
    <p:pos x="1798" y="874"/>
    <p:text>مقدمه گزارش نظام دوست
مزایا از دست نوشته های آقای هامونی
مطالب با استفاده از گزارشات اصلی بسط داده شود</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6-21T13:50:39.621" idx="1">
    <p:pos x="300" y="360"/>
    <p:text>اسلایدی که درنسخه ارائه شده توسط خانم شریفیان</p:text>
  </p:cm>
  <p:cm authorId="1" dt="2014-06-22T07:45:05.956" idx="1">
    <p:pos x="5040" y="990"/>
    <p:text>انتقال دارایی فکری به جای مال فکری
</p:text>
  </p:cm>
  <p:cm authorId="1" dt="2014-06-22T07:46:09.666" idx="2">
    <p:pos x="10" y="10"/>
    <p:text>مقدار به جای تعداد </p:text>
  </p:cm>
</p:cmLst>
</file>

<file path=ppt/diagrams/_rels/data11.xml.rels><?xml version="1.0" encoding="UTF-8" standalone="yes"?>
<Relationships xmlns="http://schemas.openxmlformats.org/package/2006/relationships"><Relationship Id="rId1" Type="http://schemas.openxmlformats.org/officeDocument/2006/relationships/slide" Target="../slides/slide910.xml"/></Relationships>
</file>

<file path=ppt/diagrams/_rels/data141.xml.rels><?xml version="1.0" encoding="UTF-8" standalone="yes"?>
<Relationships xmlns="http://schemas.openxmlformats.org/package/2006/relationships"><Relationship Id="rId3" Type="http://schemas.openxmlformats.org/officeDocument/2006/relationships/slide" Target="../slides/slide810.xml"/><Relationship Id="rId7" Type="http://schemas.openxmlformats.org/officeDocument/2006/relationships/slide" Target="../slides/slide910.xml"/><Relationship Id="rId2" Type="http://schemas.openxmlformats.org/officeDocument/2006/relationships/slide" Target="../slides/slide710.xml"/><Relationship Id="rId1" Type="http://schemas.openxmlformats.org/officeDocument/2006/relationships/slide" Target="../slides/slide410.xml"/><Relationship Id="rId6" Type="http://schemas.openxmlformats.org/officeDocument/2006/relationships/slide" Target="../slides/slide131.xml"/><Relationship Id="rId5" Type="http://schemas.openxmlformats.org/officeDocument/2006/relationships/slide" Target="../slides/slide1110.xml"/><Relationship Id="rId4" Type="http://schemas.openxmlformats.org/officeDocument/2006/relationships/slide" Target="../slides/slide1010.xml"/></Relationships>
</file>

<file path=ppt/diagrams/_rels/data21.xml.rels><?xml version="1.0" encoding="UTF-8" standalone="yes"?>
<Relationships xmlns="http://schemas.openxmlformats.org/package/2006/relationships"><Relationship Id="rId3" Type="http://schemas.openxmlformats.org/officeDocument/2006/relationships/slide" Target="../slides/slide610.xml"/><Relationship Id="rId2" Type="http://schemas.openxmlformats.org/officeDocument/2006/relationships/slide" Target="../slides/slide510.xml"/><Relationship Id="rId1" Type="http://schemas.openxmlformats.org/officeDocument/2006/relationships/slide" Target="../slides/slide710.xml"/></Relationships>
</file>

<file path=ppt/diagrams/_rels/data61.xml.rels><?xml version="1.0" encoding="UTF-8" standalone="yes"?>
<Relationships xmlns="http://schemas.openxmlformats.org/package/2006/relationships"><Relationship Id="rId1" Type="http://schemas.openxmlformats.org/officeDocument/2006/relationships/slide" Target="../slides/slide91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1BEDB-E608-437B-9EEA-EBBBE251AFA0}" type="doc">
      <dgm:prSet loTypeId="urn:microsoft.com/office/officeart/2005/8/layout/hierarchy1" loCatId="hierarchy" qsTypeId="urn:microsoft.com/office/officeart/2005/8/quickstyle/3d3" qsCatId="3D" csTypeId="urn:microsoft.com/office/officeart/2005/8/colors/accent2_2" csCatId="accent2" phldr="1"/>
      <dgm:spPr/>
      <dgm:t>
        <a:bodyPr/>
        <a:lstStyle/>
        <a:p>
          <a:endParaRPr lang="en-US"/>
        </a:p>
      </dgm:t>
    </dgm:pt>
    <dgm:pt modelId="{7BA84260-0C5A-4BDE-9AC8-A4A42F3CA070}">
      <dgm:prSet phldrT="[Text]"/>
      <dgm:spPr/>
      <dgm:t>
        <a:bodyPr/>
        <a:lstStyle/>
        <a:p>
          <a:r>
            <a:rPr lang="fa-IR" dirty="0" smtClean="0">
              <a:latin typeface="Times New Roman" pitchFamily="18" charset="0"/>
              <a:cs typeface="B Titr" pitchFamily="2" charset="-78"/>
            </a:rPr>
            <a:t>بازار سوم</a:t>
          </a:r>
          <a:endParaRPr lang="en-US" dirty="0">
            <a:latin typeface="Times New Roman" pitchFamily="18" charset="0"/>
            <a:cs typeface="B Titr" pitchFamily="2" charset="-78"/>
          </a:endParaRPr>
        </a:p>
      </dgm:t>
    </dgm:pt>
    <dgm:pt modelId="{83408170-649D-470C-9CEC-C1481B779FBA}">
      <dgm:prSet phldrT="[Text]"/>
      <dgm:spPr/>
      <dgm:t>
        <a:bodyPr/>
        <a:lstStyle/>
        <a:p>
          <a:r>
            <a:rPr lang="fa-IR" dirty="0" smtClean="0">
              <a:latin typeface="Times New Roman" pitchFamily="18" charset="0"/>
              <a:cs typeface="B Titr" pitchFamily="2" charset="-78"/>
            </a:rPr>
            <a:t>بازار پایه</a:t>
          </a:r>
          <a:endParaRPr lang="en-US" dirty="0">
            <a:latin typeface="Times New Roman" pitchFamily="18" charset="0"/>
            <a:cs typeface="B Titr" pitchFamily="2" charset="-78"/>
          </a:endParaRPr>
        </a:p>
      </dgm:t>
    </dgm:pt>
    <dgm:pt modelId="{86B1849E-756A-4999-911A-F05049616C81}">
      <dgm:prSet phldrT="[Text]"/>
      <dgm:spPr/>
      <dgm:t>
        <a:bodyPr/>
        <a:lstStyle/>
        <a:p>
          <a:r>
            <a:rPr lang="fa-IR" b="1" dirty="0" smtClean="0">
              <a:latin typeface="Times New Roman" pitchFamily="18" charset="0"/>
              <a:cs typeface="B Titr" pitchFamily="2" charset="-78"/>
            </a:rPr>
            <a:t>فرایند پذیرش را طی نمی کنند</a:t>
          </a:r>
          <a:endParaRPr lang="en-US" b="1" dirty="0">
            <a:latin typeface="Times New Roman" pitchFamily="18" charset="0"/>
            <a:cs typeface="B Titr" pitchFamily="2" charset="-78"/>
          </a:endParaRPr>
        </a:p>
      </dgm:t>
    </dgm:pt>
    <dgm:pt modelId="{5CD8C0F6-F070-4442-A2DC-55813344D56D}" type="sibTrans" cxnId="{42835547-F376-4CAD-B29B-C30409CFD34C}">
      <dgm:prSet/>
      <dgm:spPr/>
      <dgm:t>
        <a:bodyPr/>
        <a:lstStyle/>
        <a:p>
          <a:endParaRPr lang="en-US"/>
        </a:p>
      </dgm:t>
    </dgm:pt>
    <dgm:pt modelId="{15DFE792-C92E-40EF-8492-997359764BE5}" type="parTrans" cxnId="{42835547-F376-4CAD-B29B-C30409CFD34C}">
      <dgm:prSet/>
      <dgm:spPr/>
      <dgm:t>
        <a:bodyPr/>
        <a:lstStyle/>
        <a:p>
          <a:endParaRPr lang="en-US"/>
        </a:p>
      </dgm:t>
    </dgm:pt>
    <dgm:pt modelId="{B2748E3A-36FC-4929-B3A5-5F86004F15D4}" type="sibTrans" cxnId="{E83E247D-E6C0-4BED-B37C-1EF6CEAA2583}">
      <dgm:prSet/>
      <dgm:spPr/>
      <dgm:t>
        <a:bodyPr/>
        <a:lstStyle/>
        <a:p>
          <a:endParaRPr lang="en-US"/>
        </a:p>
      </dgm:t>
    </dgm:pt>
    <dgm:pt modelId="{3A70F51C-D2C0-4482-B8D7-DA727117A97E}" type="parTrans" cxnId="{E83E247D-E6C0-4BED-B37C-1EF6CEAA2583}">
      <dgm:prSet/>
      <dgm:spPr/>
      <dgm:t>
        <a:bodyPr/>
        <a:lstStyle/>
        <a:p>
          <a:endParaRPr lang="en-US"/>
        </a:p>
      </dgm:t>
    </dgm:pt>
    <dgm:pt modelId="{668DBF18-EE14-4095-9746-2406BA750925}" type="sibTrans" cxnId="{5744BB54-CE6C-49DA-9F10-CD4E8567F296}">
      <dgm:prSet/>
      <dgm:spPr/>
      <dgm:t>
        <a:bodyPr/>
        <a:lstStyle/>
        <a:p>
          <a:endParaRPr lang="en-US"/>
        </a:p>
      </dgm:t>
    </dgm:pt>
    <dgm:pt modelId="{B1C0D894-EF05-44DC-B048-31D96A659D95}" type="parTrans" cxnId="{5744BB54-CE6C-49DA-9F10-CD4E8567F296}">
      <dgm:prSet/>
      <dgm:spPr/>
      <dgm:t>
        <a:bodyPr/>
        <a:lstStyle/>
        <a:p>
          <a:endParaRPr lang="en-US"/>
        </a:p>
      </dgm:t>
    </dgm:pt>
    <dgm:pt modelId="{6DBD577E-9AAB-4E01-8033-BF69793F3DA1}">
      <dgm:prSet phldrT="[Text]"/>
      <dgm:spPr/>
      <dgm:t>
        <a:bodyPr/>
        <a:lstStyle/>
        <a:p>
          <a:r>
            <a:rPr lang="fa-IR" dirty="0" smtClean="0">
              <a:latin typeface="Times New Roman" pitchFamily="18" charset="0"/>
              <a:cs typeface="B Titr" pitchFamily="2" charset="-78"/>
            </a:rPr>
            <a:t>بازار </a:t>
          </a:r>
          <a:r>
            <a:rPr lang="fa-IR" b="1" dirty="0" smtClean="0">
              <a:latin typeface="Times New Roman" pitchFamily="18" charset="0"/>
              <a:cs typeface="B Titr" pitchFamily="2" charset="-78"/>
            </a:rPr>
            <a:t>دوم</a:t>
          </a:r>
          <a:endParaRPr lang="en-US" b="1" dirty="0">
            <a:latin typeface="Times New Roman" pitchFamily="18" charset="0"/>
            <a:cs typeface="B Titr" pitchFamily="2" charset="-78"/>
          </a:endParaRPr>
        </a:p>
      </dgm:t>
    </dgm:pt>
    <dgm:pt modelId="{1BBFB5A3-3D24-40AD-9D8F-6D2B6A9F59F1}">
      <dgm:prSet phldrT="[Text]"/>
      <dgm:spPr/>
      <dgm:t>
        <a:bodyPr/>
        <a:lstStyle/>
        <a:p>
          <a:r>
            <a:rPr lang="fa-IR" b="1" dirty="0" smtClean="0">
              <a:latin typeface="Times New Roman" pitchFamily="18" charset="0"/>
              <a:cs typeface="B Titr" pitchFamily="2" charset="-78"/>
            </a:rPr>
            <a:t>بازار اول</a:t>
          </a:r>
          <a:endParaRPr lang="en-US" b="1" dirty="0">
            <a:latin typeface="Times New Roman" pitchFamily="18" charset="0"/>
            <a:cs typeface="B Titr" pitchFamily="2" charset="-78"/>
          </a:endParaRPr>
        </a:p>
      </dgm:t>
    </dgm:pt>
    <dgm:pt modelId="{8D291DDA-A269-458E-BCBB-8F132259B42B}">
      <dgm:prSet phldrT="[Text]"/>
      <dgm:spPr/>
      <dgm:t>
        <a:bodyPr/>
        <a:lstStyle/>
        <a:p>
          <a:r>
            <a:rPr lang="fa-IR" b="1" dirty="0" smtClean="0">
              <a:latin typeface="Times New Roman" pitchFamily="18" charset="0"/>
              <a:cs typeface="B Titr" pitchFamily="2" charset="-78"/>
            </a:rPr>
            <a:t>اوراق بهادار</a:t>
          </a:r>
        </a:p>
        <a:p>
          <a:r>
            <a:rPr lang="fa-IR" b="1" dirty="0" smtClean="0">
              <a:latin typeface="Times New Roman" pitchFamily="18" charset="0"/>
              <a:cs typeface="B Titr" pitchFamily="2" charset="-78"/>
            </a:rPr>
            <a:t> پذیرفته شده</a:t>
          </a:r>
          <a:endParaRPr lang="en-US" b="1" dirty="0">
            <a:latin typeface="Times New Roman" pitchFamily="18" charset="0"/>
            <a:cs typeface="B Titr" pitchFamily="2" charset="-78"/>
          </a:endParaRPr>
        </a:p>
      </dgm:t>
    </dgm:pt>
    <dgm:pt modelId="{089A12CC-37CF-4FFF-92DF-7EE14AD29C50}" type="sibTrans" cxnId="{2FD88F8C-A5A8-4BAA-A321-6FAD1B0C4564}">
      <dgm:prSet/>
      <dgm:spPr/>
      <dgm:t>
        <a:bodyPr/>
        <a:lstStyle/>
        <a:p>
          <a:endParaRPr lang="en-US"/>
        </a:p>
      </dgm:t>
    </dgm:pt>
    <dgm:pt modelId="{01FB69CF-F0EC-40CA-933C-E547562965D1}" type="parTrans" cxnId="{2FD88F8C-A5A8-4BAA-A321-6FAD1B0C4564}">
      <dgm:prSet/>
      <dgm:spPr/>
      <dgm:t>
        <a:bodyPr/>
        <a:lstStyle/>
        <a:p>
          <a:endParaRPr lang="en-US"/>
        </a:p>
      </dgm:t>
    </dgm:pt>
    <dgm:pt modelId="{70596B28-A94B-44CE-BF6A-B1EC4C194A47}" type="sibTrans" cxnId="{2A55393D-B28A-4168-9C51-3D28CD7E53C0}">
      <dgm:prSet/>
      <dgm:spPr/>
      <dgm:t>
        <a:bodyPr/>
        <a:lstStyle/>
        <a:p>
          <a:endParaRPr lang="en-US"/>
        </a:p>
      </dgm:t>
    </dgm:pt>
    <dgm:pt modelId="{F2CF2AB0-E2EC-4DD3-A31D-6E8F44663E66}" type="parTrans" cxnId="{2A55393D-B28A-4168-9C51-3D28CD7E53C0}">
      <dgm:prSet/>
      <dgm:spPr/>
      <dgm:t>
        <a:bodyPr/>
        <a:lstStyle/>
        <a:p>
          <a:endParaRPr lang="en-US"/>
        </a:p>
      </dgm:t>
    </dgm:pt>
    <dgm:pt modelId="{2B424827-299E-4523-8C8C-672551BC74C3}">
      <dgm:prSet phldrT="[Text]" custT="1"/>
      <dgm:spPr/>
      <dgm:t>
        <a:bodyPr/>
        <a:lstStyle/>
        <a:p>
          <a:r>
            <a:rPr lang="fa-IR" sz="2400" dirty="0" smtClean="0">
              <a:latin typeface="Times New Roman" pitchFamily="18" charset="0"/>
              <a:cs typeface="B Titr" pitchFamily="2" charset="-78"/>
            </a:rPr>
            <a:t>بازار</a:t>
          </a:r>
          <a:endParaRPr lang="en-US" sz="2400" dirty="0">
            <a:latin typeface="Times New Roman" pitchFamily="18" charset="0"/>
            <a:cs typeface="B Titr" pitchFamily="2" charset="-78"/>
          </a:endParaRPr>
        </a:p>
      </dgm:t>
    </dgm:pt>
    <dgm:pt modelId="{D68A18DD-5C67-4D4B-9EA1-91069B4D6396}" type="sibTrans" cxnId="{021F50FD-4581-4C7D-AA8A-131A97BBFB6C}">
      <dgm:prSet/>
      <dgm:spPr/>
      <dgm:t>
        <a:bodyPr/>
        <a:lstStyle/>
        <a:p>
          <a:endParaRPr lang="en-US"/>
        </a:p>
      </dgm:t>
    </dgm:pt>
    <dgm:pt modelId="{5214D712-7D33-4B30-8EEA-4A9DC1B5F013}" type="parTrans" cxnId="{021F50FD-4581-4C7D-AA8A-131A97BBFB6C}">
      <dgm:prSet/>
      <dgm:spPr/>
      <dgm:t>
        <a:bodyPr/>
        <a:lstStyle/>
        <a:p>
          <a:endParaRPr lang="en-US"/>
        </a:p>
      </dgm:t>
    </dgm:pt>
    <dgm:pt modelId="{036AEB80-C447-4FF8-AA09-92D74C47EFED}" type="sibTrans" cxnId="{0E87EA9E-B7B4-456E-B0B4-1030E59AD398}">
      <dgm:prSet/>
      <dgm:spPr/>
      <dgm:t>
        <a:bodyPr/>
        <a:lstStyle/>
        <a:p>
          <a:endParaRPr lang="en-US"/>
        </a:p>
      </dgm:t>
    </dgm:pt>
    <dgm:pt modelId="{2124D722-1CE6-48B7-861D-B8EF62DC21D5}" type="parTrans" cxnId="{0E87EA9E-B7B4-456E-B0B4-1030E59AD398}">
      <dgm:prSet/>
      <dgm:spPr/>
      <dgm:t>
        <a:bodyPr/>
        <a:lstStyle/>
        <a:p>
          <a:endParaRPr lang="en-US"/>
        </a:p>
      </dgm:t>
    </dgm:pt>
    <dgm:pt modelId="{30709F6E-48FF-4895-AB30-2D43FA6FF9C1}">
      <dgm:prSet phldrT="[Text]"/>
      <dgm:spPr/>
      <dgm:t>
        <a:bodyPr/>
        <a:lstStyle/>
        <a:p>
          <a:r>
            <a:rPr lang="fa-IR" dirty="0" smtClean="0">
              <a:latin typeface="Times New Roman" pitchFamily="18" charset="0"/>
              <a:cs typeface="B Titr" pitchFamily="2" charset="-78"/>
            </a:rPr>
            <a:t>بازار ابزارهای نوین مالی</a:t>
          </a:r>
          <a:endParaRPr lang="en-US" dirty="0">
            <a:latin typeface="Times New Roman" pitchFamily="18" charset="0"/>
            <a:cs typeface="B Titr" pitchFamily="2" charset="-78"/>
          </a:endParaRPr>
        </a:p>
      </dgm:t>
    </dgm:pt>
    <dgm:pt modelId="{499CC12F-C56D-4CBA-8FC0-955457C63D51}" type="sibTrans" cxnId="{3BA72471-0160-4AA8-88FF-2FC0914DBED2}">
      <dgm:prSet/>
      <dgm:spPr/>
      <dgm:t>
        <a:bodyPr/>
        <a:lstStyle/>
        <a:p>
          <a:endParaRPr lang="en-US"/>
        </a:p>
      </dgm:t>
    </dgm:pt>
    <dgm:pt modelId="{570D5A5C-CEF5-4F14-98F5-A4F9D3354217}" type="parTrans" cxnId="{3BA72471-0160-4AA8-88FF-2FC0914DBED2}">
      <dgm:prSet/>
      <dgm:spPr/>
      <dgm:t>
        <a:bodyPr/>
        <a:lstStyle/>
        <a:p>
          <a:endParaRPr lang="en-US"/>
        </a:p>
      </dgm:t>
    </dgm:pt>
    <dgm:pt modelId="{100708ED-4DBE-4DF2-9BAA-FA8703E51603}" type="pres">
      <dgm:prSet presAssocID="{3D21BEDB-E608-437B-9EEA-EBBBE251AFA0}" presName="hierChild1" presStyleCnt="0">
        <dgm:presLayoutVars>
          <dgm:chPref val="1"/>
          <dgm:dir/>
          <dgm:animOne val="branch"/>
          <dgm:animLvl val="lvl"/>
          <dgm:resizeHandles/>
        </dgm:presLayoutVars>
      </dgm:prSet>
      <dgm:spPr/>
      <dgm:t>
        <a:bodyPr/>
        <a:lstStyle/>
        <a:p>
          <a:endParaRPr lang="en-US"/>
        </a:p>
      </dgm:t>
    </dgm:pt>
    <dgm:pt modelId="{6D535CA3-4D1A-4104-9D2B-67AECF632236}" type="pres">
      <dgm:prSet presAssocID="{2B424827-299E-4523-8C8C-672551BC74C3}" presName="hierRoot1" presStyleCnt="0"/>
      <dgm:spPr/>
      <dgm:t>
        <a:bodyPr/>
        <a:lstStyle/>
        <a:p>
          <a:endParaRPr lang="en-US"/>
        </a:p>
      </dgm:t>
    </dgm:pt>
    <dgm:pt modelId="{FB408064-2A38-4AC2-B5FB-16957C0D6DBF}" type="pres">
      <dgm:prSet presAssocID="{2B424827-299E-4523-8C8C-672551BC74C3}" presName="composite" presStyleCnt="0"/>
      <dgm:spPr/>
      <dgm:t>
        <a:bodyPr/>
        <a:lstStyle/>
        <a:p>
          <a:endParaRPr lang="en-US"/>
        </a:p>
      </dgm:t>
    </dgm:pt>
    <dgm:pt modelId="{DF59AF4E-2504-45FE-9389-99667023EDF8}" type="pres">
      <dgm:prSet presAssocID="{2B424827-299E-4523-8C8C-672551BC74C3}" presName="background" presStyleLbl="node0" presStyleIdx="0" presStyleCnt="1"/>
      <dgm:spPr/>
      <dgm:t>
        <a:bodyPr/>
        <a:lstStyle/>
        <a:p>
          <a:endParaRPr lang="en-US"/>
        </a:p>
      </dgm:t>
    </dgm:pt>
    <dgm:pt modelId="{BCBE77CD-68D2-4BA1-8F2D-C8A2E30F3965}" type="pres">
      <dgm:prSet presAssocID="{2B424827-299E-4523-8C8C-672551BC74C3}" presName="text" presStyleLbl="fgAcc0" presStyleIdx="0" presStyleCnt="1">
        <dgm:presLayoutVars>
          <dgm:chPref val="3"/>
        </dgm:presLayoutVars>
      </dgm:prSet>
      <dgm:spPr/>
      <dgm:t>
        <a:bodyPr/>
        <a:lstStyle/>
        <a:p>
          <a:endParaRPr lang="en-US"/>
        </a:p>
      </dgm:t>
    </dgm:pt>
    <dgm:pt modelId="{D5F2CC88-0A20-472A-AF13-E1A6A249CE8B}" type="pres">
      <dgm:prSet presAssocID="{2B424827-299E-4523-8C8C-672551BC74C3}" presName="hierChild2" presStyleCnt="0"/>
      <dgm:spPr/>
      <dgm:t>
        <a:bodyPr/>
        <a:lstStyle/>
        <a:p>
          <a:endParaRPr lang="en-US"/>
        </a:p>
      </dgm:t>
    </dgm:pt>
    <dgm:pt modelId="{AF412437-8A93-46AF-AAA3-61DA23297DB0}" type="pres">
      <dgm:prSet presAssocID="{2124D722-1CE6-48B7-861D-B8EF62DC21D5}" presName="Name10" presStyleLbl="parChTrans1D2" presStyleIdx="0" presStyleCnt="2"/>
      <dgm:spPr/>
      <dgm:t>
        <a:bodyPr/>
        <a:lstStyle/>
        <a:p>
          <a:endParaRPr lang="en-US"/>
        </a:p>
      </dgm:t>
    </dgm:pt>
    <dgm:pt modelId="{A3766463-9C36-488F-91E4-7E4FD8813944}" type="pres">
      <dgm:prSet presAssocID="{8D291DDA-A269-458E-BCBB-8F132259B42B}" presName="hierRoot2" presStyleCnt="0"/>
      <dgm:spPr/>
      <dgm:t>
        <a:bodyPr/>
        <a:lstStyle/>
        <a:p>
          <a:endParaRPr lang="en-US"/>
        </a:p>
      </dgm:t>
    </dgm:pt>
    <dgm:pt modelId="{65C1F432-9FB2-4F7B-90F8-1EB9D5E85F76}" type="pres">
      <dgm:prSet presAssocID="{8D291DDA-A269-458E-BCBB-8F132259B42B}" presName="composite2" presStyleCnt="0"/>
      <dgm:spPr/>
      <dgm:t>
        <a:bodyPr/>
        <a:lstStyle/>
        <a:p>
          <a:endParaRPr lang="en-US"/>
        </a:p>
      </dgm:t>
    </dgm:pt>
    <dgm:pt modelId="{A5120F0B-03C1-48C3-8815-A804A7DB45E1}" type="pres">
      <dgm:prSet presAssocID="{8D291DDA-A269-458E-BCBB-8F132259B42B}" presName="background2" presStyleLbl="node2" presStyleIdx="0" presStyleCnt="2"/>
      <dgm:spPr/>
      <dgm:t>
        <a:bodyPr/>
        <a:lstStyle/>
        <a:p>
          <a:endParaRPr lang="en-US"/>
        </a:p>
      </dgm:t>
    </dgm:pt>
    <dgm:pt modelId="{5458866C-58E0-4512-86B1-A63A422D3322}" type="pres">
      <dgm:prSet presAssocID="{8D291DDA-A269-458E-BCBB-8F132259B42B}" presName="text2" presStyleLbl="fgAcc2" presStyleIdx="0" presStyleCnt="2">
        <dgm:presLayoutVars>
          <dgm:chPref val="3"/>
        </dgm:presLayoutVars>
      </dgm:prSet>
      <dgm:spPr/>
      <dgm:t>
        <a:bodyPr/>
        <a:lstStyle/>
        <a:p>
          <a:endParaRPr lang="en-US"/>
        </a:p>
      </dgm:t>
    </dgm:pt>
    <dgm:pt modelId="{414916AD-F5E5-4A9E-B542-D41058CE6983}" type="pres">
      <dgm:prSet presAssocID="{8D291DDA-A269-458E-BCBB-8F132259B42B}" presName="hierChild3" presStyleCnt="0"/>
      <dgm:spPr/>
      <dgm:t>
        <a:bodyPr/>
        <a:lstStyle/>
        <a:p>
          <a:endParaRPr lang="en-US"/>
        </a:p>
      </dgm:t>
    </dgm:pt>
    <dgm:pt modelId="{1578B51E-ED24-4B81-ACEA-C245621E7DE6}" type="pres">
      <dgm:prSet presAssocID="{F2CF2AB0-E2EC-4DD3-A31D-6E8F44663E66}" presName="Name17" presStyleLbl="parChTrans1D3" presStyleIdx="0" presStyleCnt="5"/>
      <dgm:spPr/>
      <dgm:t>
        <a:bodyPr/>
        <a:lstStyle/>
        <a:p>
          <a:endParaRPr lang="en-US"/>
        </a:p>
      </dgm:t>
    </dgm:pt>
    <dgm:pt modelId="{6BD4A57A-44A6-476A-999F-B984AC3D6824}" type="pres">
      <dgm:prSet presAssocID="{1BBFB5A3-3D24-40AD-9D8F-6D2B6A9F59F1}" presName="hierRoot3" presStyleCnt="0"/>
      <dgm:spPr/>
      <dgm:t>
        <a:bodyPr/>
        <a:lstStyle/>
        <a:p>
          <a:endParaRPr lang="en-US"/>
        </a:p>
      </dgm:t>
    </dgm:pt>
    <dgm:pt modelId="{F2542C23-EC6C-4247-A328-A342B61ABB17}" type="pres">
      <dgm:prSet presAssocID="{1BBFB5A3-3D24-40AD-9D8F-6D2B6A9F59F1}" presName="composite3" presStyleCnt="0"/>
      <dgm:spPr/>
      <dgm:t>
        <a:bodyPr/>
        <a:lstStyle/>
        <a:p>
          <a:endParaRPr lang="en-US"/>
        </a:p>
      </dgm:t>
    </dgm:pt>
    <dgm:pt modelId="{C1234B05-1CA3-48D3-916A-87B48A5786A0}" type="pres">
      <dgm:prSet presAssocID="{1BBFB5A3-3D24-40AD-9D8F-6D2B6A9F59F1}" presName="background3" presStyleLbl="node3" presStyleIdx="0" presStyleCnt="5"/>
      <dgm:spPr/>
      <dgm:t>
        <a:bodyPr/>
        <a:lstStyle/>
        <a:p>
          <a:endParaRPr lang="en-US"/>
        </a:p>
      </dgm:t>
    </dgm:pt>
    <dgm:pt modelId="{BE93C0B0-348B-42AB-9AD6-76453CF1E611}" type="pres">
      <dgm:prSet presAssocID="{1BBFB5A3-3D24-40AD-9D8F-6D2B6A9F59F1}" presName="text3" presStyleLbl="fgAcc3" presStyleIdx="0" presStyleCnt="5">
        <dgm:presLayoutVars>
          <dgm:chPref val="3"/>
        </dgm:presLayoutVars>
      </dgm:prSet>
      <dgm:spPr/>
      <dgm:t>
        <a:bodyPr/>
        <a:lstStyle/>
        <a:p>
          <a:endParaRPr lang="en-US"/>
        </a:p>
      </dgm:t>
    </dgm:pt>
    <dgm:pt modelId="{BCA815D0-EED6-414A-82D7-5FC0235F3B44}" type="pres">
      <dgm:prSet presAssocID="{1BBFB5A3-3D24-40AD-9D8F-6D2B6A9F59F1}" presName="hierChild4" presStyleCnt="0"/>
      <dgm:spPr/>
      <dgm:t>
        <a:bodyPr/>
        <a:lstStyle/>
        <a:p>
          <a:endParaRPr lang="en-US"/>
        </a:p>
      </dgm:t>
    </dgm:pt>
    <dgm:pt modelId="{6AFE568E-5731-40A1-BB64-93353DDFACED}" type="pres">
      <dgm:prSet presAssocID="{01FB69CF-F0EC-40CA-933C-E547562965D1}" presName="Name17" presStyleLbl="parChTrans1D3" presStyleIdx="1" presStyleCnt="5"/>
      <dgm:spPr/>
      <dgm:t>
        <a:bodyPr/>
        <a:lstStyle/>
        <a:p>
          <a:endParaRPr lang="en-US"/>
        </a:p>
      </dgm:t>
    </dgm:pt>
    <dgm:pt modelId="{6002A69E-445B-41DB-BE16-DC3BB5EF73F8}" type="pres">
      <dgm:prSet presAssocID="{6DBD577E-9AAB-4E01-8033-BF69793F3DA1}" presName="hierRoot3" presStyleCnt="0"/>
      <dgm:spPr/>
      <dgm:t>
        <a:bodyPr/>
        <a:lstStyle/>
        <a:p>
          <a:endParaRPr lang="en-US"/>
        </a:p>
      </dgm:t>
    </dgm:pt>
    <dgm:pt modelId="{E136F2AD-1891-42C8-8F66-8693D62F8D12}" type="pres">
      <dgm:prSet presAssocID="{6DBD577E-9AAB-4E01-8033-BF69793F3DA1}" presName="composite3" presStyleCnt="0"/>
      <dgm:spPr/>
      <dgm:t>
        <a:bodyPr/>
        <a:lstStyle/>
        <a:p>
          <a:endParaRPr lang="en-US"/>
        </a:p>
      </dgm:t>
    </dgm:pt>
    <dgm:pt modelId="{607D2580-37FB-4EDE-9650-C9BDCFA4A873}" type="pres">
      <dgm:prSet presAssocID="{6DBD577E-9AAB-4E01-8033-BF69793F3DA1}" presName="background3" presStyleLbl="node3" presStyleIdx="1" presStyleCnt="5"/>
      <dgm:spPr/>
      <dgm:t>
        <a:bodyPr/>
        <a:lstStyle/>
        <a:p>
          <a:endParaRPr lang="en-US"/>
        </a:p>
      </dgm:t>
    </dgm:pt>
    <dgm:pt modelId="{49C2DC10-20F3-4E91-A62F-9451EF96842D}" type="pres">
      <dgm:prSet presAssocID="{6DBD577E-9AAB-4E01-8033-BF69793F3DA1}" presName="text3" presStyleLbl="fgAcc3" presStyleIdx="1" presStyleCnt="5">
        <dgm:presLayoutVars>
          <dgm:chPref val="3"/>
        </dgm:presLayoutVars>
      </dgm:prSet>
      <dgm:spPr/>
      <dgm:t>
        <a:bodyPr/>
        <a:lstStyle/>
        <a:p>
          <a:endParaRPr lang="en-US"/>
        </a:p>
      </dgm:t>
    </dgm:pt>
    <dgm:pt modelId="{1001B69E-0599-4BAB-882A-ED2B59C22195}" type="pres">
      <dgm:prSet presAssocID="{6DBD577E-9AAB-4E01-8033-BF69793F3DA1}" presName="hierChild4" presStyleCnt="0"/>
      <dgm:spPr/>
      <dgm:t>
        <a:bodyPr/>
        <a:lstStyle/>
        <a:p>
          <a:endParaRPr lang="en-US"/>
        </a:p>
      </dgm:t>
    </dgm:pt>
    <dgm:pt modelId="{29CEAA7E-29DF-4D9D-812F-7BFC32F02497}" type="pres">
      <dgm:prSet presAssocID="{570D5A5C-CEF5-4F14-98F5-A4F9D3354217}" presName="Name17" presStyleLbl="parChTrans1D3" presStyleIdx="2" presStyleCnt="5"/>
      <dgm:spPr/>
      <dgm:t>
        <a:bodyPr/>
        <a:lstStyle/>
        <a:p>
          <a:endParaRPr lang="en-US"/>
        </a:p>
      </dgm:t>
    </dgm:pt>
    <dgm:pt modelId="{46D8D7BA-E563-4054-B5A1-EE209C9B26DC}" type="pres">
      <dgm:prSet presAssocID="{30709F6E-48FF-4895-AB30-2D43FA6FF9C1}" presName="hierRoot3" presStyleCnt="0"/>
      <dgm:spPr/>
      <dgm:t>
        <a:bodyPr/>
        <a:lstStyle/>
        <a:p>
          <a:endParaRPr lang="en-US"/>
        </a:p>
      </dgm:t>
    </dgm:pt>
    <dgm:pt modelId="{A1917198-D626-4210-93FF-3CF45290CD81}" type="pres">
      <dgm:prSet presAssocID="{30709F6E-48FF-4895-AB30-2D43FA6FF9C1}" presName="composite3" presStyleCnt="0"/>
      <dgm:spPr/>
      <dgm:t>
        <a:bodyPr/>
        <a:lstStyle/>
        <a:p>
          <a:endParaRPr lang="en-US"/>
        </a:p>
      </dgm:t>
    </dgm:pt>
    <dgm:pt modelId="{4ACF53E7-D360-4688-B261-ADBBD7342E0B}" type="pres">
      <dgm:prSet presAssocID="{30709F6E-48FF-4895-AB30-2D43FA6FF9C1}" presName="background3" presStyleLbl="node3" presStyleIdx="2" presStyleCnt="5"/>
      <dgm:spPr/>
      <dgm:t>
        <a:bodyPr/>
        <a:lstStyle/>
        <a:p>
          <a:endParaRPr lang="en-US"/>
        </a:p>
      </dgm:t>
    </dgm:pt>
    <dgm:pt modelId="{40E0779F-E705-4921-B5F0-48545C842816}" type="pres">
      <dgm:prSet presAssocID="{30709F6E-48FF-4895-AB30-2D43FA6FF9C1}" presName="text3" presStyleLbl="fgAcc3" presStyleIdx="2" presStyleCnt="5">
        <dgm:presLayoutVars>
          <dgm:chPref val="3"/>
        </dgm:presLayoutVars>
      </dgm:prSet>
      <dgm:spPr/>
      <dgm:t>
        <a:bodyPr/>
        <a:lstStyle/>
        <a:p>
          <a:endParaRPr lang="en-US"/>
        </a:p>
      </dgm:t>
    </dgm:pt>
    <dgm:pt modelId="{3D4F7845-F7A2-4F78-B499-728A78B8904B}" type="pres">
      <dgm:prSet presAssocID="{30709F6E-48FF-4895-AB30-2D43FA6FF9C1}" presName="hierChild4" presStyleCnt="0"/>
      <dgm:spPr/>
      <dgm:t>
        <a:bodyPr/>
        <a:lstStyle/>
        <a:p>
          <a:endParaRPr lang="en-US"/>
        </a:p>
      </dgm:t>
    </dgm:pt>
    <dgm:pt modelId="{13D00C9D-2400-4D4F-993C-4CA939D21DD5}" type="pres">
      <dgm:prSet presAssocID="{15DFE792-C92E-40EF-8492-997359764BE5}" presName="Name10" presStyleLbl="parChTrans1D2" presStyleIdx="1" presStyleCnt="2"/>
      <dgm:spPr/>
      <dgm:t>
        <a:bodyPr/>
        <a:lstStyle/>
        <a:p>
          <a:endParaRPr lang="en-US"/>
        </a:p>
      </dgm:t>
    </dgm:pt>
    <dgm:pt modelId="{5CC4F521-2F52-423A-A326-9F61CCEDC3A2}" type="pres">
      <dgm:prSet presAssocID="{86B1849E-756A-4999-911A-F05049616C81}" presName="hierRoot2" presStyleCnt="0"/>
      <dgm:spPr/>
      <dgm:t>
        <a:bodyPr/>
        <a:lstStyle/>
        <a:p>
          <a:endParaRPr lang="en-US"/>
        </a:p>
      </dgm:t>
    </dgm:pt>
    <dgm:pt modelId="{F1995A77-AF4F-41BC-ABBE-7578F6D070C5}" type="pres">
      <dgm:prSet presAssocID="{86B1849E-756A-4999-911A-F05049616C81}" presName="composite2" presStyleCnt="0"/>
      <dgm:spPr/>
      <dgm:t>
        <a:bodyPr/>
        <a:lstStyle/>
        <a:p>
          <a:endParaRPr lang="en-US"/>
        </a:p>
      </dgm:t>
    </dgm:pt>
    <dgm:pt modelId="{61154E0C-9263-464D-8238-7258744CC275}" type="pres">
      <dgm:prSet presAssocID="{86B1849E-756A-4999-911A-F05049616C81}" presName="background2" presStyleLbl="node2" presStyleIdx="1" presStyleCnt="2"/>
      <dgm:spPr/>
      <dgm:t>
        <a:bodyPr/>
        <a:lstStyle/>
        <a:p>
          <a:endParaRPr lang="en-US"/>
        </a:p>
      </dgm:t>
    </dgm:pt>
    <dgm:pt modelId="{30FE0A63-A954-4F68-A394-EB849B53BE80}" type="pres">
      <dgm:prSet presAssocID="{86B1849E-756A-4999-911A-F05049616C81}" presName="text2" presStyleLbl="fgAcc2" presStyleIdx="1" presStyleCnt="2">
        <dgm:presLayoutVars>
          <dgm:chPref val="3"/>
        </dgm:presLayoutVars>
      </dgm:prSet>
      <dgm:spPr/>
      <dgm:t>
        <a:bodyPr/>
        <a:lstStyle/>
        <a:p>
          <a:endParaRPr lang="en-US"/>
        </a:p>
      </dgm:t>
    </dgm:pt>
    <dgm:pt modelId="{65E44134-05EC-43A9-9941-CE616FCADDD2}" type="pres">
      <dgm:prSet presAssocID="{86B1849E-756A-4999-911A-F05049616C81}" presName="hierChild3" presStyleCnt="0"/>
      <dgm:spPr/>
      <dgm:t>
        <a:bodyPr/>
        <a:lstStyle/>
        <a:p>
          <a:endParaRPr lang="en-US"/>
        </a:p>
      </dgm:t>
    </dgm:pt>
    <dgm:pt modelId="{EC0934BF-37CA-4773-95EA-FA1D979C33A8}" type="pres">
      <dgm:prSet presAssocID="{B1C0D894-EF05-44DC-B048-31D96A659D95}" presName="Name17" presStyleLbl="parChTrans1D3" presStyleIdx="3" presStyleCnt="5"/>
      <dgm:spPr/>
      <dgm:t>
        <a:bodyPr/>
        <a:lstStyle/>
        <a:p>
          <a:endParaRPr lang="en-US"/>
        </a:p>
      </dgm:t>
    </dgm:pt>
    <dgm:pt modelId="{6E73A6B1-E6F8-4713-9947-F591F9F76AA1}" type="pres">
      <dgm:prSet presAssocID="{83408170-649D-470C-9CEC-C1481B779FBA}" presName="hierRoot3" presStyleCnt="0"/>
      <dgm:spPr/>
      <dgm:t>
        <a:bodyPr/>
        <a:lstStyle/>
        <a:p>
          <a:endParaRPr lang="en-US"/>
        </a:p>
      </dgm:t>
    </dgm:pt>
    <dgm:pt modelId="{DCE61F8E-BB43-4CAC-B1CD-D83477C7C95E}" type="pres">
      <dgm:prSet presAssocID="{83408170-649D-470C-9CEC-C1481B779FBA}" presName="composite3" presStyleCnt="0"/>
      <dgm:spPr/>
      <dgm:t>
        <a:bodyPr/>
        <a:lstStyle/>
        <a:p>
          <a:endParaRPr lang="en-US"/>
        </a:p>
      </dgm:t>
    </dgm:pt>
    <dgm:pt modelId="{997175BE-1E18-411A-80AC-2301B26E7C20}" type="pres">
      <dgm:prSet presAssocID="{83408170-649D-470C-9CEC-C1481B779FBA}" presName="background3" presStyleLbl="node3" presStyleIdx="3" presStyleCnt="5"/>
      <dgm:spPr/>
      <dgm:t>
        <a:bodyPr/>
        <a:lstStyle/>
        <a:p>
          <a:endParaRPr lang="en-US"/>
        </a:p>
      </dgm:t>
    </dgm:pt>
    <dgm:pt modelId="{876631EC-31BE-45D0-85D2-3AB595BD95D3}" type="pres">
      <dgm:prSet presAssocID="{83408170-649D-470C-9CEC-C1481B779FBA}" presName="text3" presStyleLbl="fgAcc3" presStyleIdx="3" presStyleCnt="5">
        <dgm:presLayoutVars>
          <dgm:chPref val="3"/>
        </dgm:presLayoutVars>
      </dgm:prSet>
      <dgm:spPr/>
      <dgm:t>
        <a:bodyPr/>
        <a:lstStyle/>
        <a:p>
          <a:endParaRPr lang="en-US"/>
        </a:p>
      </dgm:t>
    </dgm:pt>
    <dgm:pt modelId="{753ED282-9B0B-49E5-8BA5-A726B4CCD66E}" type="pres">
      <dgm:prSet presAssocID="{83408170-649D-470C-9CEC-C1481B779FBA}" presName="hierChild4" presStyleCnt="0"/>
      <dgm:spPr/>
      <dgm:t>
        <a:bodyPr/>
        <a:lstStyle/>
        <a:p>
          <a:endParaRPr lang="en-US"/>
        </a:p>
      </dgm:t>
    </dgm:pt>
    <dgm:pt modelId="{0DB9443C-4126-41F4-B50F-0996F4211242}" type="pres">
      <dgm:prSet presAssocID="{3A70F51C-D2C0-4482-B8D7-DA727117A97E}" presName="Name17" presStyleLbl="parChTrans1D3" presStyleIdx="4" presStyleCnt="5"/>
      <dgm:spPr/>
      <dgm:t>
        <a:bodyPr/>
        <a:lstStyle/>
        <a:p>
          <a:endParaRPr lang="en-US"/>
        </a:p>
      </dgm:t>
    </dgm:pt>
    <dgm:pt modelId="{5CBA5070-4C66-4561-AA96-C3370E93572F}" type="pres">
      <dgm:prSet presAssocID="{7BA84260-0C5A-4BDE-9AC8-A4A42F3CA070}" presName="hierRoot3" presStyleCnt="0"/>
      <dgm:spPr/>
      <dgm:t>
        <a:bodyPr/>
        <a:lstStyle/>
        <a:p>
          <a:endParaRPr lang="en-US"/>
        </a:p>
      </dgm:t>
    </dgm:pt>
    <dgm:pt modelId="{3F3E618D-926E-4865-A328-19C7B822411A}" type="pres">
      <dgm:prSet presAssocID="{7BA84260-0C5A-4BDE-9AC8-A4A42F3CA070}" presName="composite3" presStyleCnt="0"/>
      <dgm:spPr/>
      <dgm:t>
        <a:bodyPr/>
        <a:lstStyle/>
        <a:p>
          <a:endParaRPr lang="en-US"/>
        </a:p>
      </dgm:t>
    </dgm:pt>
    <dgm:pt modelId="{8560DB7C-48AF-4113-9003-E16E92CACE3E}" type="pres">
      <dgm:prSet presAssocID="{7BA84260-0C5A-4BDE-9AC8-A4A42F3CA070}" presName="background3" presStyleLbl="node3" presStyleIdx="4" presStyleCnt="5"/>
      <dgm:spPr/>
      <dgm:t>
        <a:bodyPr/>
        <a:lstStyle/>
        <a:p>
          <a:endParaRPr lang="en-US"/>
        </a:p>
      </dgm:t>
    </dgm:pt>
    <dgm:pt modelId="{2FBAC643-96BF-46B6-A5D5-81AA5251989F}" type="pres">
      <dgm:prSet presAssocID="{7BA84260-0C5A-4BDE-9AC8-A4A42F3CA070}" presName="text3" presStyleLbl="fgAcc3" presStyleIdx="4" presStyleCnt="5">
        <dgm:presLayoutVars>
          <dgm:chPref val="3"/>
        </dgm:presLayoutVars>
      </dgm:prSet>
      <dgm:spPr/>
      <dgm:t>
        <a:bodyPr/>
        <a:lstStyle/>
        <a:p>
          <a:endParaRPr lang="en-US"/>
        </a:p>
      </dgm:t>
    </dgm:pt>
    <dgm:pt modelId="{86F6B255-01A3-4F9A-B0C7-29AD1C2C5143}" type="pres">
      <dgm:prSet presAssocID="{7BA84260-0C5A-4BDE-9AC8-A4A42F3CA070}" presName="hierChild4" presStyleCnt="0"/>
      <dgm:spPr/>
      <dgm:t>
        <a:bodyPr/>
        <a:lstStyle/>
        <a:p>
          <a:endParaRPr lang="en-US"/>
        </a:p>
      </dgm:t>
    </dgm:pt>
  </dgm:ptLst>
  <dgm:cxnLst>
    <dgm:cxn modelId="{BD8758ED-40C1-4928-A327-3D78A2F3672A}" type="presOf" srcId="{01FB69CF-F0EC-40CA-933C-E547562965D1}" destId="{6AFE568E-5731-40A1-BB64-93353DDFACED}" srcOrd="0" destOrd="0" presId="urn:microsoft.com/office/officeart/2005/8/layout/hierarchy1"/>
    <dgm:cxn modelId="{86679DBE-5A90-4130-965A-09B33A9338AE}" type="presOf" srcId="{3D21BEDB-E608-437B-9EEA-EBBBE251AFA0}" destId="{100708ED-4DBE-4DF2-9BAA-FA8703E51603}" srcOrd="0" destOrd="0" presId="urn:microsoft.com/office/officeart/2005/8/layout/hierarchy1"/>
    <dgm:cxn modelId="{3619672A-4724-458D-909C-DDCDFCC69133}" type="presOf" srcId="{2B424827-299E-4523-8C8C-672551BC74C3}" destId="{BCBE77CD-68D2-4BA1-8F2D-C8A2E30F3965}" srcOrd="0" destOrd="0" presId="urn:microsoft.com/office/officeart/2005/8/layout/hierarchy1"/>
    <dgm:cxn modelId="{42835547-F376-4CAD-B29B-C30409CFD34C}" srcId="{2B424827-299E-4523-8C8C-672551BC74C3}" destId="{86B1849E-756A-4999-911A-F05049616C81}" srcOrd="1" destOrd="0" parTransId="{15DFE792-C92E-40EF-8492-997359764BE5}" sibTransId="{5CD8C0F6-F070-4442-A2DC-55813344D56D}"/>
    <dgm:cxn modelId="{479332E2-B148-4327-BB71-43AD644D73A5}" type="presOf" srcId="{B1C0D894-EF05-44DC-B048-31D96A659D95}" destId="{EC0934BF-37CA-4773-95EA-FA1D979C33A8}" srcOrd="0" destOrd="0" presId="urn:microsoft.com/office/officeart/2005/8/layout/hierarchy1"/>
    <dgm:cxn modelId="{0E87EA9E-B7B4-456E-B0B4-1030E59AD398}" srcId="{2B424827-299E-4523-8C8C-672551BC74C3}" destId="{8D291DDA-A269-458E-BCBB-8F132259B42B}" srcOrd="0" destOrd="0" parTransId="{2124D722-1CE6-48B7-861D-B8EF62DC21D5}" sibTransId="{036AEB80-C447-4FF8-AA09-92D74C47EFED}"/>
    <dgm:cxn modelId="{A5400FBF-5538-4149-A000-94D058DD7A9A}" type="presOf" srcId="{8D291DDA-A269-458E-BCBB-8F132259B42B}" destId="{5458866C-58E0-4512-86B1-A63A422D3322}" srcOrd="0" destOrd="0" presId="urn:microsoft.com/office/officeart/2005/8/layout/hierarchy1"/>
    <dgm:cxn modelId="{1A5FFEBF-242A-410B-BF50-4B43DA7B5F73}" type="presOf" srcId="{83408170-649D-470C-9CEC-C1481B779FBA}" destId="{876631EC-31BE-45D0-85D2-3AB595BD95D3}" srcOrd="0" destOrd="0" presId="urn:microsoft.com/office/officeart/2005/8/layout/hierarchy1"/>
    <dgm:cxn modelId="{2A55393D-B28A-4168-9C51-3D28CD7E53C0}" srcId="{8D291DDA-A269-458E-BCBB-8F132259B42B}" destId="{1BBFB5A3-3D24-40AD-9D8F-6D2B6A9F59F1}" srcOrd="0" destOrd="0" parTransId="{F2CF2AB0-E2EC-4DD3-A31D-6E8F44663E66}" sibTransId="{70596B28-A94B-44CE-BF6A-B1EC4C194A47}"/>
    <dgm:cxn modelId="{021F50FD-4581-4C7D-AA8A-131A97BBFB6C}" srcId="{3D21BEDB-E608-437B-9EEA-EBBBE251AFA0}" destId="{2B424827-299E-4523-8C8C-672551BC74C3}" srcOrd="0" destOrd="0" parTransId="{5214D712-7D33-4B30-8EEA-4A9DC1B5F013}" sibTransId="{D68A18DD-5C67-4D4B-9EA1-91069B4D6396}"/>
    <dgm:cxn modelId="{8E25665C-FC5F-44DC-B6A5-F7ED53B290C4}" type="presOf" srcId="{6DBD577E-9AAB-4E01-8033-BF69793F3DA1}" destId="{49C2DC10-20F3-4E91-A62F-9451EF96842D}" srcOrd="0" destOrd="0" presId="urn:microsoft.com/office/officeart/2005/8/layout/hierarchy1"/>
    <dgm:cxn modelId="{9D2D8925-04DC-47D1-9DF9-751274CB61D9}" type="presOf" srcId="{F2CF2AB0-E2EC-4DD3-A31D-6E8F44663E66}" destId="{1578B51E-ED24-4B81-ACEA-C245621E7DE6}" srcOrd="0" destOrd="0" presId="urn:microsoft.com/office/officeart/2005/8/layout/hierarchy1"/>
    <dgm:cxn modelId="{5744BB54-CE6C-49DA-9F10-CD4E8567F296}" srcId="{86B1849E-756A-4999-911A-F05049616C81}" destId="{83408170-649D-470C-9CEC-C1481B779FBA}" srcOrd="0" destOrd="0" parTransId="{B1C0D894-EF05-44DC-B048-31D96A659D95}" sibTransId="{668DBF18-EE14-4095-9746-2406BA750925}"/>
    <dgm:cxn modelId="{2FD88F8C-A5A8-4BAA-A321-6FAD1B0C4564}" srcId="{8D291DDA-A269-458E-BCBB-8F132259B42B}" destId="{6DBD577E-9AAB-4E01-8033-BF69793F3DA1}" srcOrd="1" destOrd="0" parTransId="{01FB69CF-F0EC-40CA-933C-E547562965D1}" sibTransId="{089A12CC-37CF-4FFF-92DF-7EE14AD29C50}"/>
    <dgm:cxn modelId="{BD5F8031-EB79-4B19-ADEE-6B33515FA232}" type="presOf" srcId="{2124D722-1CE6-48B7-861D-B8EF62DC21D5}" destId="{AF412437-8A93-46AF-AAA3-61DA23297DB0}" srcOrd="0" destOrd="0" presId="urn:microsoft.com/office/officeart/2005/8/layout/hierarchy1"/>
    <dgm:cxn modelId="{1D58BF89-B570-4891-ADF4-9114F9318443}" type="presOf" srcId="{86B1849E-756A-4999-911A-F05049616C81}" destId="{30FE0A63-A954-4F68-A394-EB849B53BE80}" srcOrd="0" destOrd="0" presId="urn:microsoft.com/office/officeart/2005/8/layout/hierarchy1"/>
    <dgm:cxn modelId="{4D5DF257-D741-4C10-857B-FC289E453256}" type="presOf" srcId="{570D5A5C-CEF5-4F14-98F5-A4F9D3354217}" destId="{29CEAA7E-29DF-4D9D-812F-7BFC32F02497}" srcOrd="0" destOrd="0" presId="urn:microsoft.com/office/officeart/2005/8/layout/hierarchy1"/>
    <dgm:cxn modelId="{769D1F38-9FC7-472B-A0D3-6AEF7B862154}" type="presOf" srcId="{30709F6E-48FF-4895-AB30-2D43FA6FF9C1}" destId="{40E0779F-E705-4921-B5F0-48545C842816}" srcOrd="0" destOrd="0" presId="urn:microsoft.com/office/officeart/2005/8/layout/hierarchy1"/>
    <dgm:cxn modelId="{70F0BEAD-33D5-412B-8496-22AC77D5BA80}" type="presOf" srcId="{15DFE792-C92E-40EF-8492-997359764BE5}" destId="{13D00C9D-2400-4D4F-993C-4CA939D21DD5}" srcOrd="0" destOrd="0" presId="urn:microsoft.com/office/officeart/2005/8/layout/hierarchy1"/>
    <dgm:cxn modelId="{823392F8-3171-49CB-B264-1AB5DDE3EEF2}" type="presOf" srcId="{7BA84260-0C5A-4BDE-9AC8-A4A42F3CA070}" destId="{2FBAC643-96BF-46B6-A5D5-81AA5251989F}" srcOrd="0" destOrd="0" presId="urn:microsoft.com/office/officeart/2005/8/layout/hierarchy1"/>
    <dgm:cxn modelId="{12B3106E-0A86-470B-BDD6-65CDB82DCFAA}" type="presOf" srcId="{1BBFB5A3-3D24-40AD-9D8F-6D2B6A9F59F1}" destId="{BE93C0B0-348B-42AB-9AD6-76453CF1E611}" srcOrd="0" destOrd="0" presId="urn:microsoft.com/office/officeart/2005/8/layout/hierarchy1"/>
    <dgm:cxn modelId="{3BA72471-0160-4AA8-88FF-2FC0914DBED2}" srcId="{8D291DDA-A269-458E-BCBB-8F132259B42B}" destId="{30709F6E-48FF-4895-AB30-2D43FA6FF9C1}" srcOrd="2" destOrd="0" parTransId="{570D5A5C-CEF5-4F14-98F5-A4F9D3354217}" sibTransId="{499CC12F-C56D-4CBA-8FC0-955457C63D51}"/>
    <dgm:cxn modelId="{00D49AE1-E84E-42AA-A9B0-CD9F58DDFD77}" type="presOf" srcId="{3A70F51C-D2C0-4482-B8D7-DA727117A97E}" destId="{0DB9443C-4126-41F4-B50F-0996F4211242}" srcOrd="0" destOrd="0" presId="urn:microsoft.com/office/officeart/2005/8/layout/hierarchy1"/>
    <dgm:cxn modelId="{E83E247D-E6C0-4BED-B37C-1EF6CEAA2583}" srcId="{86B1849E-756A-4999-911A-F05049616C81}" destId="{7BA84260-0C5A-4BDE-9AC8-A4A42F3CA070}" srcOrd="1" destOrd="0" parTransId="{3A70F51C-D2C0-4482-B8D7-DA727117A97E}" sibTransId="{B2748E3A-36FC-4929-B3A5-5F86004F15D4}"/>
    <dgm:cxn modelId="{3C29A22F-6F2A-452B-A4FA-3A728E41FA9D}" type="presParOf" srcId="{100708ED-4DBE-4DF2-9BAA-FA8703E51603}" destId="{6D535CA3-4D1A-4104-9D2B-67AECF632236}" srcOrd="0" destOrd="0" presId="urn:microsoft.com/office/officeart/2005/8/layout/hierarchy1"/>
    <dgm:cxn modelId="{500A0FE2-1607-48B3-8A24-3BF4C1FC5AAB}" type="presParOf" srcId="{6D535CA3-4D1A-4104-9D2B-67AECF632236}" destId="{FB408064-2A38-4AC2-B5FB-16957C0D6DBF}" srcOrd="0" destOrd="0" presId="urn:microsoft.com/office/officeart/2005/8/layout/hierarchy1"/>
    <dgm:cxn modelId="{0672AD81-0057-49F6-BA70-B57F6C4912F9}" type="presParOf" srcId="{FB408064-2A38-4AC2-B5FB-16957C0D6DBF}" destId="{DF59AF4E-2504-45FE-9389-99667023EDF8}" srcOrd="0" destOrd="0" presId="urn:microsoft.com/office/officeart/2005/8/layout/hierarchy1"/>
    <dgm:cxn modelId="{43270B5C-F2B1-4B41-B819-EF5D3483A5BE}" type="presParOf" srcId="{FB408064-2A38-4AC2-B5FB-16957C0D6DBF}" destId="{BCBE77CD-68D2-4BA1-8F2D-C8A2E30F3965}" srcOrd="1" destOrd="0" presId="urn:microsoft.com/office/officeart/2005/8/layout/hierarchy1"/>
    <dgm:cxn modelId="{F85B72F1-28A6-470E-A1E9-F90A029BE42A}" type="presParOf" srcId="{6D535CA3-4D1A-4104-9D2B-67AECF632236}" destId="{D5F2CC88-0A20-472A-AF13-E1A6A249CE8B}" srcOrd="1" destOrd="0" presId="urn:microsoft.com/office/officeart/2005/8/layout/hierarchy1"/>
    <dgm:cxn modelId="{C734713D-F6FF-48CA-82D3-D3792EEE1F7E}" type="presParOf" srcId="{D5F2CC88-0A20-472A-AF13-E1A6A249CE8B}" destId="{AF412437-8A93-46AF-AAA3-61DA23297DB0}" srcOrd="0" destOrd="0" presId="urn:microsoft.com/office/officeart/2005/8/layout/hierarchy1"/>
    <dgm:cxn modelId="{12A4909A-D40C-460B-8CF7-3CF3C59EE7B1}" type="presParOf" srcId="{D5F2CC88-0A20-472A-AF13-E1A6A249CE8B}" destId="{A3766463-9C36-488F-91E4-7E4FD8813944}" srcOrd="1" destOrd="0" presId="urn:microsoft.com/office/officeart/2005/8/layout/hierarchy1"/>
    <dgm:cxn modelId="{D0E63B9F-0D4C-4E3F-BB86-12D7FFF77D71}" type="presParOf" srcId="{A3766463-9C36-488F-91E4-7E4FD8813944}" destId="{65C1F432-9FB2-4F7B-90F8-1EB9D5E85F76}" srcOrd="0" destOrd="0" presId="urn:microsoft.com/office/officeart/2005/8/layout/hierarchy1"/>
    <dgm:cxn modelId="{05283BCE-94EE-4FF1-B0FD-4B5A290A6903}" type="presParOf" srcId="{65C1F432-9FB2-4F7B-90F8-1EB9D5E85F76}" destId="{A5120F0B-03C1-48C3-8815-A804A7DB45E1}" srcOrd="0" destOrd="0" presId="urn:microsoft.com/office/officeart/2005/8/layout/hierarchy1"/>
    <dgm:cxn modelId="{7AEA8DD0-9D6C-4435-8FD2-FB4D3DEB8197}" type="presParOf" srcId="{65C1F432-9FB2-4F7B-90F8-1EB9D5E85F76}" destId="{5458866C-58E0-4512-86B1-A63A422D3322}" srcOrd="1" destOrd="0" presId="urn:microsoft.com/office/officeart/2005/8/layout/hierarchy1"/>
    <dgm:cxn modelId="{E0DB5BEB-8231-4409-B7F3-A7DDFB4E7963}" type="presParOf" srcId="{A3766463-9C36-488F-91E4-7E4FD8813944}" destId="{414916AD-F5E5-4A9E-B542-D41058CE6983}" srcOrd="1" destOrd="0" presId="urn:microsoft.com/office/officeart/2005/8/layout/hierarchy1"/>
    <dgm:cxn modelId="{EB823E22-BB93-4762-8161-341A2B3C46C3}" type="presParOf" srcId="{414916AD-F5E5-4A9E-B542-D41058CE6983}" destId="{1578B51E-ED24-4B81-ACEA-C245621E7DE6}" srcOrd="0" destOrd="0" presId="urn:microsoft.com/office/officeart/2005/8/layout/hierarchy1"/>
    <dgm:cxn modelId="{0261750A-7321-4B95-93C7-C99215B9ABE5}" type="presParOf" srcId="{414916AD-F5E5-4A9E-B542-D41058CE6983}" destId="{6BD4A57A-44A6-476A-999F-B984AC3D6824}" srcOrd="1" destOrd="0" presId="urn:microsoft.com/office/officeart/2005/8/layout/hierarchy1"/>
    <dgm:cxn modelId="{EA27E297-B71E-448A-9C7D-163F2803DB53}" type="presParOf" srcId="{6BD4A57A-44A6-476A-999F-B984AC3D6824}" destId="{F2542C23-EC6C-4247-A328-A342B61ABB17}" srcOrd="0" destOrd="0" presId="urn:microsoft.com/office/officeart/2005/8/layout/hierarchy1"/>
    <dgm:cxn modelId="{82C119D9-1B24-4AB8-9E6E-773F2E0334C8}" type="presParOf" srcId="{F2542C23-EC6C-4247-A328-A342B61ABB17}" destId="{C1234B05-1CA3-48D3-916A-87B48A5786A0}" srcOrd="0" destOrd="0" presId="urn:microsoft.com/office/officeart/2005/8/layout/hierarchy1"/>
    <dgm:cxn modelId="{046F7E2A-3F0C-4C4E-BC40-14F08D8D6532}" type="presParOf" srcId="{F2542C23-EC6C-4247-A328-A342B61ABB17}" destId="{BE93C0B0-348B-42AB-9AD6-76453CF1E611}" srcOrd="1" destOrd="0" presId="urn:microsoft.com/office/officeart/2005/8/layout/hierarchy1"/>
    <dgm:cxn modelId="{1B40ECCA-0BC9-471D-B0B6-3D1D439E5D3B}" type="presParOf" srcId="{6BD4A57A-44A6-476A-999F-B984AC3D6824}" destId="{BCA815D0-EED6-414A-82D7-5FC0235F3B44}" srcOrd="1" destOrd="0" presId="urn:microsoft.com/office/officeart/2005/8/layout/hierarchy1"/>
    <dgm:cxn modelId="{C05E92B3-2857-40EC-81B5-904ED0617A1E}" type="presParOf" srcId="{414916AD-F5E5-4A9E-B542-D41058CE6983}" destId="{6AFE568E-5731-40A1-BB64-93353DDFACED}" srcOrd="2" destOrd="0" presId="urn:microsoft.com/office/officeart/2005/8/layout/hierarchy1"/>
    <dgm:cxn modelId="{A6E9984F-4764-4685-BC62-A14D5A3A142B}" type="presParOf" srcId="{414916AD-F5E5-4A9E-B542-D41058CE6983}" destId="{6002A69E-445B-41DB-BE16-DC3BB5EF73F8}" srcOrd="3" destOrd="0" presId="urn:microsoft.com/office/officeart/2005/8/layout/hierarchy1"/>
    <dgm:cxn modelId="{1577DF42-4E87-4EAC-B1DA-8B8B1A743364}" type="presParOf" srcId="{6002A69E-445B-41DB-BE16-DC3BB5EF73F8}" destId="{E136F2AD-1891-42C8-8F66-8693D62F8D12}" srcOrd="0" destOrd="0" presId="urn:microsoft.com/office/officeart/2005/8/layout/hierarchy1"/>
    <dgm:cxn modelId="{93573630-FE39-427E-9C78-02BCC120B905}" type="presParOf" srcId="{E136F2AD-1891-42C8-8F66-8693D62F8D12}" destId="{607D2580-37FB-4EDE-9650-C9BDCFA4A873}" srcOrd="0" destOrd="0" presId="urn:microsoft.com/office/officeart/2005/8/layout/hierarchy1"/>
    <dgm:cxn modelId="{DC571570-5A9A-4C04-8EEC-389876632A71}" type="presParOf" srcId="{E136F2AD-1891-42C8-8F66-8693D62F8D12}" destId="{49C2DC10-20F3-4E91-A62F-9451EF96842D}" srcOrd="1" destOrd="0" presId="urn:microsoft.com/office/officeart/2005/8/layout/hierarchy1"/>
    <dgm:cxn modelId="{B773DF87-5C97-4B5C-B140-7C67ABDB61FB}" type="presParOf" srcId="{6002A69E-445B-41DB-BE16-DC3BB5EF73F8}" destId="{1001B69E-0599-4BAB-882A-ED2B59C22195}" srcOrd="1" destOrd="0" presId="urn:microsoft.com/office/officeart/2005/8/layout/hierarchy1"/>
    <dgm:cxn modelId="{57A701BE-658B-4FE4-90B7-13614551BECE}" type="presParOf" srcId="{414916AD-F5E5-4A9E-B542-D41058CE6983}" destId="{29CEAA7E-29DF-4D9D-812F-7BFC32F02497}" srcOrd="4" destOrd="0" presId="urn:microsoft.com/office/officeart/2005/8/layout/hierarchy1"/>
    <dgm:cxn modelId="{7FAD811D-5B3F-47A6-B227-FBF5DC21DB69}" type="presParOf" srcId="{414916AD-F5E5-4A9E-B542-D41058CE6983}" destId="{46D8D7BA-E563-4054-B5A1-EE209C9B26DC}" srcOrd="5" destOrd="0" presId="urn:microsoft.com/office/officeart/2005/8/layout/hierarchy1"/>
    <dgm:cxn modelId="{715684ED-441D-4295-9298-7468FDDC2D68}" type="presParOf" srcId="{46D8D7BA-E563-4054-B5A1-EE209C9B26DC}" destId="{A1917198-D626-4210-93FF-3CF45290CD81}" srcOrd="0" destOrd="0" presId="urn:microsoft.com/office/officeart/2005/8/layout/hierarchy1"/>
    <dgm:cxn modelId="{03686FEA-1C0F-45D5-A780-F560D66D5836}" type="presParOf" srcId="{A1917198-D626-4210-93FF-3CF45290CD81}" destId="{4ACF53E7-D360-4688-B261-ADBBD7342E0B}" srcOrd="0" destOrd="0" presId="urn:microsoft.com/office/officeart/2005/8/layout/hierarchy1"/>
    <dgm:cxn modelId="{BD9E7A4B-1D70-44F4-AB70-F9EFB50EAC4A}" type="presParOf" srcId="{A1917198-D626-4210-93FF-3CF45290CD81}" destId="{40E0779F-E705-4921-B5F0-48545C842816}" srcOrd="1" destOrd="0" presId="urn:microsoft.com/office/officeart/2005/8/layout/hierarchy1"/>
    <dgm:cxn modelId="{E974678C-9495-4181-9071-10E38F19AC28}" type="presParOf" srcId="{46D8D7BA-E563-4054-B5A1-EE209C9B26DC}" destId="{3D4F7845-F7A2-4F78-B499-728A78B8904B}" srcOrd="1" destOrd="0" presId="urn:microsoft.com/office/officeart/2005/8/layout/hierarchy1"/>
    <dgm:cxn modelId="{6494C39D-5BCE-4773-9819-03E7BA28CAEE}" type="presParOf" srcId="{D5F2CC88-0A20-472A-AF13-E1A6A249CE8B}" destId="{13D00C9D-2400-4D4F-993C-4CA939D21DD5}" srcOrd="2" destOrd="0" presId="urn:microsoft.com/office/officeart/2005/8/layout/hierarchy1"/>
    <dgm:cxn modelId="{BF7F5DA6-5771-418C-B4DE-261FFBF3BA79}" type="presParOf" srcId="{D5F2CC88-0A20-472A-AF13-E1A6A249CE8B}" destId="{5CC4F521-2F52-423A-A326-9F61CCEDC3A2}" srcOrd="3" destOrd="0" presId="urn:microsoft.com/office/officeart/2005/8/layout/hierarchy1"/>
    <dgm:cxn modelId="{F631A8CC-07E1-4369-801B-327D8D1751C1}" type="presParOf" srcId="{5CC4F521-2F52-423A-A326-9F61CCEDC3A2}" destId="{F1995A77-AF4F-41BC-ABBE-7578F6D070C5}" srcOrd="0" destOrd="0" presId="urn:microsoft.com/office/officeart/2005/8/layout/hierarchy1"/>
    <dgm:cxn modelId="{DB9846EA-FDA2-4606-B86F-70D0B67E3DF9}" type="presParOf" srcId="{F1995A77-AF4F-41BC-ABBE-7578F6D070C5}" destId="{61154E0C-9263-464D-8238-7258744CC275}" srcOrd="0" destOrd="0" presId="urn:microsoft.com/office/officeart/2005/8/layout/hierarchy1"/>
    <dgm:cxn modelId="{9565812D-2F51-4675-A91B-CAD082B2B40B}" type="presParOf" srcId="{F1995A77-AF4F-41BC-ABBE-7578F6D070C5}" destId="{30FE0A63-A954-4F68-A394-EB849B53BE80}" srcOrd="1" destOrd="0" presId="urn:microsoft.com/office/officeart/2005/8/layout/hierarchy1"/>
    <dgm:cxn modelId="{7F58CE63-420F-4328-BA30-BE3B2CE88F6D}" type="presParOf" srcId="{5CC4F521-2F52-423A-A326-9F61CCEDC3A2}" destId="{65E44134-05EC-43A9-9941-CE616FCADDD2}" srcOrd="1" destOrd="0" presId="urn:microsoft.com/office/officeart/2005/8/layout/hierarchy1"/>
    <dgm:cxn modelId="{0EB67404-AFB3-4C27-B60D-D2D61ECB7A46}" type="presParOf" srcId="{65E44134-05EC-43A9-9941-CE616FCADDD2}" destId="{EC0934BF-37CA-4773-95EA-FA1D979C33A8}" srcOrd="0" destOrd="0" presId="urn:microsoft.com/office/officeart/2005/8/layout/hierarchy1"/>
    <dgm:cxn modelId="{00AC80D4-8900-4C28-808C-538AF14C756C}" type="presParOf" srcId="{65E44134-05EC-43A9-9941-CE616FCADDD2}" destId="{6E73A6B1-E6F8-4713-9947-F591F9F76AA1}" srcOrd="1" destOrd="0" presId="urn:microsoft.com/office/officeart/2005/8/layout/hierarchy1"/>
    <dgm:cxn modelId="{155B1670-EF2C-472A-871C-71E1724F5EBB}" type="presParOf" srcId="{6E73A6B1-E6F8-4713-9947-F591F9F76AA1}" destId="{DCE61F8E-BB43-4CAC-B1CD-D83477C7C95E}" srcOrd="0" destOrd="0" presId="urn:microsoft.com/office/officeart/2005/8/layout/hierarchy1"/>
    <dgm:cxn modelId="{0020003A-3C09-4BBB-821B-F6E45B7E16E9}" type="presParOf" srcId="{DCE61F8E-BB43-4CAC-B1CD-D83477C7C95E}" destId="{997175BE-1E18-411A-80AC-2301B26E7C20}" srcOrd="0" destOrd="0" presId="urn:microsoft.com/office/officeart/2005/8/layout/hierarchy1"/>
    <dgm:cxn modelId="{92253BAB-FA43-43EC-BCD4-41D388F498A0}" type="presParOf" srcId="{DCE61F8E-BB43-4CAC-B1CD-D83477C7C95E}" destId="{876631EC-31BE-45D0-85D2-3AB595BD95D3}" srcOrd="1" destOrd="0" presId="urn:microsoft.com/office/officeart/2005/8/layout/hierarchy1"/>
    <dgm:cxn modelId="{D2C60D46-356C-4E30-99C5-00BFD0A47B3F}" type="presParOf" srcId="{6E73A6B1-E6F8-4713-9947-F591F9F76AA1}" destId="{753ED282-9B0B-49E5-8BA5-A726B4CCD66E}" srcOrd="1" destOrd="0" presId="urn:microsoft.com/office/officeart/2005/8/layout/hierarchy1"/>
    <dgm:cxn modelId="{3E918CD0-E604-4B7B-B4B4-3F3298ACBFF2}" type="presParOf" srcId="{65E44134-05EC-43A9-9941-CE616FCADDD2}" destId="{0DB9443C-4126-41F4-B50F-0996F4211242}" srcOrd="2" destOrd="0" presId="urn:microsoft.com/office/officeart/2005/8/layout/hierarchy1"/>
    <dgm:cxn modelId="{92B739A5-47FF-4905-9545-78C00196C85D}" type="presParOf" srcId="{65E44134-05EC-43A9-9941-CE616FCADDD2}" destId="{5CBA5070-4C66-4561-AA96-C3370E93572F}" srcOrd="3" destOrd="0" presId="urn:microsoft.com/office/officeart/2005/8/layout/hierarchy1"/>
    <dgm:cxn modelId="{09CE9C03-3AD7-437B-B19B-44DA3AF437EC}" type="presParOf" srcId="{5CBA5070-4C66-4561-AA96-C3370E93572F}" destId="{3F3E618D-926E-4865-A328-19C7B822411A}" srcOrd="0" destOrd="0" presId="urn:microsoft.com/office/officeart/2005/8/layout/hierarchy1"/>
    <dgm:cxn modelId="{519951B1-5433-4C04-AAC9-5071FFCADE0B}" type="presParOf" srcId="{3F3E618D-926E-4865-A328-19C7B822411A}" destId="{8560DB7C-48AF-4113-9003-E16E92CACE3E}" srcOrd="0" destOrd="0" presId="urn:microsoft.com/office/officeart/2005/8/layout/hierarchy1"/>
    <dgm:cxn modelId="{AB6B4765-DF8B-4D92-9C95-6D054DD9F094}" type="presParOf" srcId="{3F3E618D-926E-4865-A328-19C7B822411A}" destId="{2FBAC643-96BF-46B6-A5D5-81AA5251989F}" srcOrd="1" destOrd="0" presId="urn:microsoft.com/office/officeart/2005/8/layout/hierarchy1"/>
    <dgm:cxn modelId="{363E1F0B-9B3D-4E73-8B7C-24414096874F}" type="presParOf" srcId="{5CBA5070-4C66-4561-AA96-C3370E93572F}" destId="{86F6B255-01A3-4F9A-B0C7-29AD1C2C5143}" srcOrd="1" destOrd="0" presId="urn:microsoft.com/office/officeart/2005/8/layout/hierarchy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581706-42B8-49F9-AA5E-30E1659C626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7A6E2D5-014E-4FD7-8150-3C1DA499C148}">
      <dgm:prSet phldrT="[Text]" custT="1"/>
      <dgm:spPr/>
      <dgm:t>
        <a:bodyPr/>
        <a:lstStyle/>
        <a:p>
          <a:r>
            <a:rPr lang="fa-IR" sz="1600" dirty="0" smtClean="0">
              <a:cs typeface="B Mitra" pitchFamily="2" charset="-78"/>
            </a:rPr>
            <a:t>1</a:t>
          </a:r>
          <a:endParaRPr lang="en-US" sz="1600" dirty="0">
            <a:cs typeface="B Mitra" pitchFamily="2" charset="-78"/>
          </a:endParaRPr>
        </a:p>
      </dgm:t>
    </dgm:pt>
    <dgm:pt modelId="{8ACD5B26-578E-454F-BBAA-E19236D5A163}" type="parTrans" cxnId="{70EAB206-B2E0-4623-9A48-E85C54BDC892}">
      <dgm:prSet/>
      <dgm:spPr/>
      <dgm:t>
        <a:bodyPr/>
        <a:lstStyle/>
        <a:p>
          <a:endParaRPr lang="en-US"/>
        </a:p>
      </dgm:t>
    </dgm:pt>
    <dgm:pt modelId="{9883FBC0-6EF2-46F3-905C-E7EBDC8142C3}" type="sibTrans" cxnId="{70EAB206-B2E0-4623-9A48-E85C54BDC892}">
      <dgm:prSet/>
      <dgm:spPr/>
      <dgm:t>
        <a:bodyPr/>
        <a:lstStyle/>
        <a:p>
          <a:endParaRPr lang="en-US"/>
        </a:p>
      </dgm:t>
    </dgm:pt>
    <dgm:pt modelId="{9119FA71-3AD0-45A3-956A-EAFBBC101F7E}">
      <dgm:prSet phldrT="[Text]" custT="1"/>
      <dgm:spPr/>
      <dgm:t>
        <a:bodyPr/>
        <a:lstStyle/>
        <a:p>
          <a:pPr rtl="1"/>
          <a:r>
            <a:rPr lang="ar-SA" sz="1600" dirty="0" smtClean="0">
              <a:cs typeface="B Mitra" pitchFamily="2" charset="-78"/>
            </a:rPr>
            <a:t>ارائه خدمات (خدماتی که بدست آوردن حمایت ها را در حوزه مختلف مالکیت فکری تسهیل نماید)</a:t>
          </a:r>
          <a:endParaRPr lang="en-US" sz="1600" dirty="0">
            <a:cs typeface="B Mitra" pitchFamily="2" charset="-78"/>
          </a:endParaRPr>
        </a:p>
      </dgm:t>
    </dgm:pt>
    <dgm:pt modelId="{B31C7FA7-D25D-4820-B542-2D4A6E60DD53}" type="parTrans" cxnId="{1641CDA6-5A18-4BDD-A9B1-DFA4BD450796}">
      <dgm:prSet/>
      <dgm:spPr/>
      <dgm:t>
        <a:bodyPr/>
        <a:lstStyle/>
        <a:p>
          <a:endParaRPr lang="en-US"/>
        </a:p>
      </dgm:t>
    </dgm:pt>
    <dgm:pt modelId="{02519DB8-7F47-4238-9CA9-A2D497711CC2}" type="sibTrans" cxnId="{1641CDA6-5A18-4BDD-A9B1-DFA4BD450796}">
      <dgm:prSet/>
      <dgm:spPr/>
      <dgm:t>
        <a:bodyPr/>
        <a:lstStyle/>
        <a:p>
          <a:endParaRPr lang="en-US"/>
        </a:p>
      </dgm:t>
    </dgm:pt>
    <dgm:pt modelId="{928CAAA5-0BF0-45F9-8D36-F667A356B63C}">
      <dgm:prSet phldrT="[Text]" custT="1"/>
      <dgm:spPr/>
      <dgm:t>
        <a:bodyPr/>
        <a:lstStyle/>
        <a:p>
          <a:r>
            <a:rPr lang="fa-IR" sz="1600" dirty="0" smtClean="0">
              <a:cs typeface="B Mitra" pitchFamily="2" charset="-78"/>
            </a:rPr>
            <a:t>2</a:t>
          </a:r>
          <a:endParaRPr lang="en-US" sz="1600" dirty="0">
            <a:cs typeface="B Mitra" pitchFamily="2" charset="-78"/>
          </a:endParaRPr>
        </a:p>
      </dgm:t>
    </dgm:pt>
    <dgm:pt modelId="{420EFFDD-5FC8-4037-AD5B-E51B02D16924}" type="parTrans" cxnId="{26C179C6-9164-4C09-BC92-3A120C55ACAB}">
      <dgm:prSet/>
      <dgm:spPr/>
      <dgm:t>
        <a:bodyPr/>
        <a:lstStyle/>
        <a:p>
          <a:endParaRPr lang="en-US"/>
        </a:p>
      </dgm:t>
    </dgm:pt>
    <dgm:pt modelId="{544D37AF-11A7-4899-B8DC-AA1DBA372603}" type="sibTrans" cxnId="{26C179C6-9164-4C09-BC92-3A120C55ACAB}">
      <dgm:prSet/>
      <dgm:spPr/>
      <dgm:t>
        <a:bodyPr/>
        <a:lstStyle/>
        <a:p>
          <a:endParaRPr lang="en-US"/>
        </a:p>
      </dgm:t>
    </dgm:pt>
    <dgm:pt modelId="{B19A70BD-FCCD-4757-B6B0-A9583ADEA8B9}">
      <dgm:prSet phldrT="[Text]" custT="1"/>
      <dgm:spPr/>
      <dgm:t>
        <a:bodyPr/>
        <a:lstStyle/>
        <a:p>
          <a:pPr rtl="1"/>
          <a:r>
            <a:rPr lang="ar-SA" sz="1600" dirty="0" smtClean="0">
              <a:cs typeface="B Mitra" pitchFamily="2" charset="-78"/>
            </a:rPr>
            <a:t>پیشنهاد قوانین و مدل های حقوقی </a:t>
          </a:r>
          <a:endParaRPr lang="en-US" sz="1600" dirty="0">
            <a:cs typeface="B Mitra" pitchFamily="2" charset="-78"/>
          </a:endParaRPr>
        </a:p>
      </dgm:t>
    </dgm:pt>
    <dgm:pt modelId="{06514176-4A51-49C7-BBB1-48937FDE3918}" type="parTrans" cxnId="{4D05DEC7-4920-4FE5-AE18-2E27606F80B2}">
      <dgm:prSet/>
      <dgm:spPr/>
      <dgm:t>
        <a:bodyPr/>
        <a:lstStyle/>
        <a:p>
          <a:endParaRPr lang="en-US"/>
        </a:p>
      </dgm:t>
    </dgm:pt>
    <dgm:pt modelId="{74FB49D2-868F-43A9-8AE3-29A3B4A5CFF5}" type="sibTrans" cxnId="{4D05DEC7-4920-4FE5-AE18-2E27606F80B2}">
      <dgm:prSet/>
      <dgm:spPr/>
      <dgm:t>
        <a:bodyPr/>
        <a:lstStyle/>
        <a:p>
          <a:endParaRPr lang="en-US"/>
        </a:p>
      </dgm:t>
    </dgm:pt>
    <dgm:pt modelId="{B705D700-B0E8-4B73-8866-9E41873DC213}">
      <dgm:prSet phldrT="[Text]" custT="1"/>
      <dgm:spPr/>
      <dgm:t>
        <a:bodyPr/>
        <a:lstStyle/>
        <a:p>
          <a:r>
            <a:rPr lang="fa-IR" sz="1600" dirty="0" smtClean="0">
              <a:cs typeface="B Mitra" pitchFamily="2" charset="-78"/>
            </a:rPr>
            <a:t>3</a:t>
          </a:r>
          <a:endParaRPr lang="en-US" sz="1600" dirty="0">
            <a:cs typeface="B Mitra" pitchFamily="2" charset="-78"/>
          </a:endParaRPr>
        </a:p>
      </dgm:t>
    </dgm:pt>
    <dgm:pt modelId="{D92F4DD6-7DCB-4A27-BFF5-22467EABB146}" type="parTrans" cxnId="{FA671629-504D-49CB-9611-29E59EC5EE0B}">
      <dgm:prSet/>
      <dgm:spPr/>
      <dgm:t>
        <a:bodyPr/>
        <a:lstStyle/>
        <a:p>
          <a:endParaRPr lang="en-US"/>
        </a:p>
      </dgm:t>
    </dgm:pt>
    <dgm:pt modelId="{D1747EA4-4B60-472A-885E-75335EB43FF9}" type="sibTrans" cxnId="{FA671629-504D-49CB-9611-29E59EC5EE0B}">
      <dgm:prSet/>
      <dgm:spPr/>
      <dgm:t>
        <a:bodyPr/>
        <a:lstStyle/>
        <a:p>
          <a:endParaRPr lang="en-US"/>
        </a:p>
      </dgm:t>
    </dgm:pt>
    <dgm:pt modelId="{C828DC98-7855-469B-89E6-5B67F838B3B4}">
      <dgm:prSet phldrT="[Text]" custT="1"/>
      <dgm:spPr/>
      <dgm:t>
        <a:bodyPr/>
        <a:lstStyle/>
        <a:p>
          <a:pPr rtl="1"/>
          <a:r>
            <a:rPr lang="ar-SA" sz="1600" dirty="0" smtClean="0">
              <a:cs typeface="B Mitra" pitchFamily="2" charset="-78"/>
            </a:rPr>
            <a:t>توسعه زیرساخت های شبکه ای و همکاری های تکنیکی </a:t>
          </a:r>
          <a:endParaRPr lang="en-US" sz="1600" dirty="0">
            <a:cs typeface="B Mitra" pitchFamily="2" charset="-78"/>
          </a:endParaRPr>
        </a:p>
      </dgm:t>
    </dgm:pt>
    <dgm:pt modelId="{C2B738ED-A18F-40DE-8976-191AC4A516F7}" type="parTrans" cxnId="{D11F357E-3F31-4B82-8FDC-E8B01C3FE65B}">
      <dgm:prSet/>
      <dgm:spPr/>
      <dgm:t>
        <a:bodyPr/>
        <a:lstStyle/>
        <a:p>
          <a:endParaRPr lang="en-US"/>
        </a:p>
      </dgm:t>
    </dgm:pt>
    <dgm:pt modelId="{7714225F-742E-4DF4-89D2-8EFADC165810}" type="sibTrans" cxnId="{D11F357E-3F31-4B82-8FDC-E8B01C3FE65B}">
      <dgm:prSet/>
      <dgm:spPr/>
      <dgm:t>
        <a:bodyPr/>
        <a:lstStyle/>
        <a:p>
          <a:endParaRPr lang="en-US"/>
        </a:p>
      </dgm:t>
    </dgm:pt>
    <dgm:pt modelId="{4B04C4A1-1E96-4AC1-8395-F289FE4586D6}">
      <dgm:prSet phldrT="[Text]" custT="1"/>
      <dgm:spPr/>
      <dgm:t>
        <a:bodyPr/>
        <a:lstStyle/>
        <a:p>
          <a:pPr rtl="1"/>
          <a:r>
            <a:rPr lang="fa-IR" sz="1600" dirty="0" smtClean="0">
              <a:cs typeface="B Mitra" pitchFamily="2" charset="-78"/>
            </a:rPr>
            <a:t>4</a:t>
          </a:r>
          <a:endParaRPr lang="en-US" sz="1600" dirty="0">
            <a:cs typeface="B Mitra" pitchFamily="2" charset="-78"/>
          </a:endParaRPr>
        </a:p>
      </dgm:t>
    </dgm:pt>
    <dgm:pt modelId="{F8F8196E-A89A-471D-8693-7FC8ED9D68BA}" type="parTrans" cxnId="{5BD469A1-9DAC-4955-AC16-576A3F90C3E7}">
      <dgm:prSet/>
      <dgm:spPr/>
      <dgm:t>
        <a:bodyPr/>
        <a:lstStyle/>
        <a:p>
          <a:endParaRPr lang="en-US"/>
        </a:p>
      </dgm:t>
    </dgm:pt>
    <dgm:pt modelId="{19B66E95-1776-4B45-872C-892211003550}" type="sibTrans" cxnId="{5BD469A1-9DAC-4955-AC16-576A3F90C3E7}">
      <dgm:prSet/>
      <dgm:spPr/>
      <dgm:t>
        <a:bodyPr/>
        <a:lstStyle/>
        <a:p>
          <a:endParaRPr lang="en-US"/>
        </a:p>
      </dgm:t>
    </dgm:pt>
    <dgm:pt modelId="{267CE166-2CE0-453F-881F-7DC653EEDB4F}">
      <dgm:prSet phldrT="[Text]" custT="1"/>
      <dgm:spPr/>
      <dgm:t>
        <a:bodyPr/>
        <a:lstStyle/>
        <a:p>
          <a:pPr rtl="1"/>
          <a:r>
            <a:rPr lang="ar-SA" sz="1600" dirty="0" smtClean="0">
              <a:cs typeface="B Mitra" pitchFamily="2" charset="-78"/>
            </a:rPr>
            <a:t>ظرفیت سازی برای توسعه، از طریق استفاده از مکانیزم مالکیت فکری و تقویت رشد اقتصادی</a:t>
          </a:r>
          <a:endParaRPr lang="en-US" sz="1600" dirty="0">
            <a:cs typeface="B Mitra" pitchFamily="2" charset="-78"/>
          </a:endParaRPr>
        </a:p>
      </dgm:t>
    </dgm:pt>
    <dgm:pt modelId="{AEDE8436-0F30-4031-BE8B-B6BBE2EF6031}" type="parTrans" cxnId="{C3C50864-AC6F-4EDF-9EB6-4EA004E4089B}">
      <dgm:prSet/>
      <dgm:spPr/>
      <dgm:t>
        <a:bodyPr/>
        <a:lstStyle/>
        <a:p>
          <a:endParaRPr lang="en-US"/>
        </a:p>
      </dgm:t>
    </dgm:pt>
    <dgm:pt modelId="{C86C47A8-D764-4622-8419-C90A6E9F9CFC}" type="sibTrans" cxnId="{C3C50864-AC6F-4EDF-9EB6-4EA004E4089B}">
      <dgm:prSet/>
      <dgm:spPr/>
      <dgm:t>
        <a:bodyPr/>
        <a:lstStyle/>
        <a:p>
          <a:endParaRPr lang="en-US"/>
        </a:p>
      </dgm:t>
    </dgm:pt>
    <dgm:pt modelId="{DA8597DF-8799-4552-A267-17A2ED3E7290}" type="pres">
      <dgm:prSet presAssocID="{74581706-42B8-49F9-AA5E-30E1659C626C}" presName="linearFlow" presStyleCnt="0">
        <dgm:presLayoutVars>
          <dgm:dir/>
          <dgm:animLvl val="lvl"/>
          <dgm:resizeHandles val="exact"/>
        </dgm:presLayoutVars>
      </dgm:prSet>
      <dgm:spPr/>
      <dgm:t>
        <a:bodyPr/>
        <a:lstStyle/>
        <a:p>
          <a:endParaRPr lang="en-US"/>
        </a:p>
      </dgm:t>
    </dgm:pt>
    <dgm:pt modelId="{3F103AAF-DA8E-4677-A76F-699769548872}" type="pres">
      <dgm:prSet presAssocID="{57A6E2D5-014E-4FD7-8150-3C1DA499C148}" presName="composite" presStyleCnt="0"/>
      <dgm:spPr/>
    </dgm:pt>
    <dgm:pt modelId="{40E8D267-4E70-46BC-BE47-E66C6FC3F233}" type="pres">
      <dgm:prSet presAssocID="{57A6E2D5-014E-4FD7-8150-3C1DA499C148}" presName="parentText" presStyleLbl="alignNode1" presStyleIdx="0" presStyleCnt="4">
        <dgm:presLayoutVars>
          <dgm:chMax val="1"/>
          <dgm:bulletEnabled val="1"/>
        </dgm:presLayoutVars>
      </dgm:prSet>
      <dgm:spPr/>
      <dgm:t>
        <a:bodyPr/>
        <a:lstStyle/>
        <a:p>
          <a:endParaRPr lang="en-US"/>
        </a:p>
      </dgm:t>
    </dgm:pt>
    <dgm:pt modelId="{BD9C6F06-9BB6-42D2-8188-82869145CEA1}" type="pres">
      <dgm:prSet presAssocID="{57A6E2D5-014E-4FD7-8150-3C1DA499C148}" presName="descendantText" presStyleLbl="alignAcc1" presStyleIdx="0" presStyleCnt="4">
        <dgm:presLayoutVars>
          <dgm:bulletEnabled val="1"/>
        </dgm:presLayoutVars>
      </dgm:prSet>
      <dgm:spPr/>
      <dgm:t>
        <a:bodyPr/>
        <a:lstStyle/>
        <a:p>
          <a:endParaRPr lang="en-US"/>
        </a:p>
      </dgm:t>
    </dgm:pt>
    <dgm:pt modelId="{4F66A5B4-6F79-4EA2-8AC6-6CFA3493FF06}" type="pres">
      <dgm:prSet presAssocID="{9883FBC0-6EF2-46F3-905C-E7EBDC8142C3}" presName="sp" presStyleCnt="0"/>
      <dgm:spPr/>
    </dgm:pt>
    <dgm:pt modelId="{C3317ED8-6853-41EE-8E4D-399ED216D933}" type="pres">
      <dgm:prSet presAssocID="{928CAAA5-0BF0-45F9-8D36-F667A356B63C}" presName="composite" presStyleCnt="0"/>
      <dgm:spPr/>
    </dgm:pt>
    <dgm:pt modelId="{57392E97-8FAF-47CB-A1BB-611F13067F78}" type="pres">
      <dgm:prSet presAssocID="{928CAAA5-0BF0-45F9-8D36-F667A356B63C}" presName="parentText" presStyleLbl="alignNode1" presStyleIdx="1" presStyleCnt="4">
        <dgm:presLayoutVars>
          <dgm:chMax val="1"/>
          <dgm:bulletEnabled val="1"/>
        </dgm:presLayoutVars>
      </dgm:prSet>
      <dgm:spPr/>
      <dgm:t>
        <a:bodyPr/>
        <a:lstStyle/>
        <a:p>
          <a:endParaRPr lang="en-US"/>
        </a:p>
      </dgm:t>
    </dgm:pt>
    <dgm:pt modelId="{8B4462AF-F5D8-4DBE-8D69-D9B354C0CFF3}" type="pres">
      <dgm:prSet presAssocID="{928CAAA5-0BF0-45F9-8D36-F667A356B63C}" presName="descendantText" presStyleLbl="alignAcc1" presStyleIdx="1" presStyleCnt="4">
        <dgm:presLayoutVars>
          <dgm:bulletEnabled val="1"/>
        </dgm:presLayoutVars>
      </dgm:prSet>
      <dgm:spPr/>
      <dgm:t>
        <a:bodyPr/>
        <a:lstStyle/>
        <a:p>
          <a:endParaRPr lang="en-US"/>
        </a:p>
      </dgm:t>
    </dgm:pt>
    <dgm:pt modelId="{D80C2E19-ED1D-48F9-8B7D-598C580ECD8F}" type="pres">
      <dgm:prSet presAssocID="{544D37AF-11A7-4899-B8DC-AA1DBA372603}" presName="sp" presStyleCnt="0"/>
      <dgm:spPr/>
    </dgm:pt>
    <dgm:pt modelId="{6B5C9D77-1469-4CF8-BDBE-52D27F7B1E68}" type="pres">
      <dgm:prSet presAssocID="{B705D700-B0E8-4B73-8866-9E41873DC213}" presName="composite" presStyleCnt="0"/>
      <dgm:spPr/>
    </dgm:pt>
    <dgm:pt modelId="{4CFE5990-E5D8-4DA1-B3D7-98CAB8BE5240}" type="pres">
      <dgm:prSet presAssocID="{B705D700-B0E8-4B73-8866-9E41873DC213}" presName="parentText" presStyleLbl="alignNode1" presStyleIdx="2" presStyleCnt="4">
        <dgm:presLayoutVars>
          <dgm:chMax val="1"/>
          <dgm:bulletEnabled val="1"/>
        </dgm:presLayoutVars>
      </dgm:prSet>
      <dgm:spPr/>
      <dgm:t>
        <a:bodyPr/>
        <a:lstStyle/>
        <a:p>
          <a:endParaRPr lang="en-US"/>
        </a:p>
      </dgm:t>
    </dgm:pt>
    <dgm:pt modelId="{816C99E4-59E2-4781-A19C-A05F53706DFB}" type="pres">
      <dgm:prSet presAssocID="{B705D700-B0E8-4B73-8866-9E41873DC213}" presName="descendantText" presStyleLbl="alignAcc1" presStyleIdx="2" presStyleCnt="4">
        <dgm:presLayoutVars>
          <dgm:bulletEnabled val="1"/>
        </dgm:presLayoutVars>
      </dgm:prSet>
      <dgm:spPr/>
      <dgm:t>
        <a:bodyPr/>
        <a:lstStyle/>
        <a:p>
          <a:endParaRPr lang="en-US"/>
        </a:p>
      </dgm:t>
    </dgm:pt>
    <dgm:pt modelId="{1A172570-1C6F-4094-878E-57D309A89F0B}" type="pres">
      <dgm:prSet presAssocID="{D1747EA4-4B60-472A-885E-75335EB43FF9}" presName="sp" presStyleCnt="0"/>
      <dgm:spPr/>
    </dgm:pt>
    <dgm:pt modelId="{5C699B12-29F7-41C1-9DEB-F383F689A3D8}" type="pres">
      <dgm:prSet presAssocID="{4B04C4A1-1E96-4AC1-8395-F289FE4586D6}" presName="composite" presStyleCnt="0"/>
      <dgm:spPr/>
    </dgm:pt>
    <dgm:pt modelId="{38D74454-D984-4912-A7F0-5EB0AE015FFB}" type="pres">
      <dgm:prSet presAssocID="{4B04C4A1-1E96-4AC1-8395-F289FE4586D6}" presName="parentText" presStyleLbl="alignNode1" presStyleIdx="3" presStyleCnt="4">
        <dgm:presLayoutVars>
          <dgm:chMax val="1"/>
          <dgm:bulletEnabled val="1"/>
        </dgm:presLayoutVars>
      </dgm:prSet>
      <dgm:spPr/>
      <dgm:t>
        <a:bodyPr/>
        <a:lstStyle/>
        <a:p>
          <a:endParaRPr lang="en-US"/>
        </a:p>
      </dgm:t>
    </dgm:pt>
    <dgm:pt modelId="{9C1F855B-B587-4126-8AE7-C83CD56CC5DF}" type="pres">
      <dgm:prSet presAssocID="{4B04C4A1-1E96-4AC1-8395-F289FE4586D6}" presName="descendantText" presStyleLbl="alignAcc1" presStyleIdx="3" presStyleCnt="4">
        <dgm:presLayoutVars>
          <dgm:bulletEnabled val="1"/>
        </dgm:presLayoutVars>
      </dgm:prSet>
      <dgm:spPr/>
      <dgm:t>
        <a:bodyPr/>
        <a:lstStyle/>
        <a:p>
          <a:endParaRPr lang="en-US"/>
        </a:p>
      </dgm:t>
    </dgm:pt>
  </dgm:ptLst>
  <dgm:cxnLst>
    <dgm:cxn modelId="{70EAB206-B2E0-4623-9A48-E85C54BDC892}" srcId="{74581706-42B8-49F9-AA5E-30E1659C626C}" destId="{57A6E2D5-014E-4FD7-8150-3C1DA499C148}" srcOrd="0" destOrd="0" parTransId="{8ACD5B26-578E-454F-BBAA-E19236D5A163}" sibTransId="{9883FBC0-6EF2-46F3-905C-E7EBDC8142C3}"/>
    <dgm:cxn modelId="{5BD469A1-9DAC-4955-AC16-576A3F90C3E7}" srcId="{74581706-42B8-49F9-AA5E-30E1659C626C}" destId="{4B04C4A1-1E96-4AC1-8395-F289FE4586D6}" srcOrd="3" destOrd="0" parTransId="{F8F8196E-A89A-471D-8693-7FC8ED9D68BA}" sibTransId="{19B66E95-1776-4B45-872C-892211003550}"/>
    <dgm:cxn modelId="{FA671629-504D-49CB-9611-29E59EC5EE0B}" srcId="{74581706-42B8-49F9-AA5E-30E1659C626C}" destId="{B705D700-B0E8-4B73-8866-9E41873DC213}" srcOrd="2" destOrd="0" parTransId="{D92F4DD6-7DCB-4A27-BFF5-22467EABB146}" sibTransId="{D1747EA4-4B60-472A-885E-75335EB43FF9}"/>
    <dgm:cxn modelId="{1641CDA6-5A18-4BDD-A9B1-DFA4BD450796}" srcId="{57A6E2D5-014E-4FD7-8150-3C1DA499C148}" destId="{9119FA71-3AD0-45A3-956A-EAFBBC101F7E}" srcOrd="0" destOrd="0" parTransId="{B31C7FA7-D25D-4820-B542-2D4A6E60DD53}" sibTransId="{02519DB8-7F47-4238-9CA9-A2D497711CC2}"/>
    <dgm:cxn modelId="{D11F357E-3F31-4B82-8FDC-E8B01C3FE65B}" srcId="{B705D700-B0E8-4B73-8866-9E41873DC213}" destId="{C828DC98-7855-469B-89E6-5B67F838B3B4}" srcOrd="0" destOrd="0" parTransId="{C2B738ED-A18F-40DE-8976-191AC4A516F7}" sibTransId="{7714225F-742E-4DF4-89D2-8EFADC165810}"/>
    <dgm:cxn modelId="{8E2FD062-70E9-4FD3-BB10-E14D461E3485}" type="presOf" srcId="{74581706-42B8-49F9-AA5E-30E1659C626C}" destId="{DA8597DF-8799-4552-A267-17A2ED3E7290}" srcOrd="0" destOrd="0" presId="urn:microsoft.com/office/officeart/2005/8/layout/chevron2"/>
    <dgm:cxn modelId="{D8D7F11E-3092-44C5-9465-2EEEB9CE2CF7}" type="presOf" srcId="{B19A70BD-FCCD-4757-B6B0-A9583ADEA8B9}" destId="{8B4462AF-F5D8-4DBE-8D69-D9B354C0CFF3}" srcOrd="0" destOrd="0" presId="urn:microsoft.com/office/officeart/2005/8/layout/chevron2"/>
    <dgm:cxn modelId="{4D05DEC7-4920-4FE5-AE18-2E27606F80B2}" srcId="{928CAAA5-0BF0-45F9-8D36-F667A356B63C}" destId="{B19A70BD-FCCD-4757-B6B0-A9583ADEA8B9}" srcOrd="0" destOrd="0" parTransId="{06514176-4A51-49C7-BBB1-48937FDE3918}" sibTransId="{74FB49D2-868F-43A9-8AE3-29A3B4A5CFF5}"/>
    <dgm:cxn modelId="{E185A2E6-C2CA-4659-AC26-FB1DE4387695}" type="presOf" srcId="{B705D700-B0E8-4B73-8866-9E41873DC213}" destId="{4CFE5990-E5D8-4DA1-B3D7-98CAB8BE5240}" srcOrd="0" destOrd="0" presId="urn:microsoft.com/office/officeart/2005/8/layout/chevron2"/>
    <dgm:cxn modelId="{D42F021A-7D3C-4141-B13C-DFF59C75CD58}" type="presOf" srcId="{928CAAA5-0BF0-45F9-8D36-F667A356B63C}" destId="{57392E97-8FAF-47CB-A1BB-611F13067F78}" srcOrd="0" destOrd="0" presId="urn:microsoft.com/office/officeart/2005/8/layout/chevron2"/>
    <dgm:cxn modelId="{94A584D5-CB1A-4F55-9EC4-A5DD58E05167}" type="presOf" srcId="{57A6E2D5-014E-4FD7-8150-3C1DA499C148}" destId="{40E8D267-4E70-46BC-BE47-E66C6FC3F233}" srcOrd="0" destOrd="0" presId="urn:microsoft.com/office/officeart/2005/8/layout/chevron2"/>
    <dgm:cxn modelId="{62A74B72-6DF6-4F00-8589-5C1CAAEEF9EE}" type="presOf" srcId="{C828DC98-7855-469B-89E6-5B67F838B3B4}" destId="{816C99E4-59E2-4781-A19C-A05F53706DFB}" srcOrd="0" destOrd="0" presId="urn:microsoft.com/office/officeart/2005/8/layout/chevron2"/>
    <dgm:cxn modelId="{61063375-23ED-4841-8AA3-82C2EBA0689D}" type="presOf" srcId="{4B04C4A1-1E96-4AC1-8395-F289FE4586D6}" destId="{38D74454-D984-4912-A7F0-5EB0AE015FFB}" srcOrd="0" destOrd="0" presId="urn:microsoft.com/office/officeart/2005/8/layout/chevron2"/>
    <dgm:cxn modelId="{26C179C6-9164-4C09-BC92-3A120C55ACAB}" srcId="{74581706-42B8-49F9-AA5E-30E1659C626C}" destId="{928CAAA5-0BF0-45F9-8D36-F667A356B63C}" srcOrd="1" destOrd="0" parTransId="{420EFFDD-5FC8-4037-AD5B-E51B02D16924}" sibTransId="{544D37AF-11A7-4899-B8DC-AA1DBA372603}"/>
    <dgm:cxn modelId="{15D46529-0954-4C08-B27D-0438DD18A5E3}" type="presOf" srcId="{9119FA71-3AD0-45A3-956A-EAFBBC101F7E}" destId="{BD9C6F06-9BB6-42D2-8188-82869145CEA1}" srcOrd="0" destOrd="0" presId="urn:microsoft.com/office/officeart/2005/8/layout/chevron2"/>
    <dgm:cxn modelId="{16462CA0-3F65-4BC9-A8E7-BAC482302B7C}" type="presOf" srcId="{267CE166-2CE0-453F-881F-7DC653EEDB4F}" destId="{9C1F855B-B587-4126-8AE7-C83CD56CC5DF}" srcOrd="0" destOrd="0" presId="urn:microsoft.com/office/officeart/2005/8/layout/chevron2"/>
    <dgm:cxn modelId="{C3C50864-AC6F-4EDF-9EB6-4EA004E4089B}" srcId="{4B04C4A1-1E96-4AC1-8395-F289FE4586D6}" destId="{267CE166-2CE0-453F-881F-7DC653EEDB4F}" srcOrd="0" destOrd="0" parTransId="{AEDE8436-0F30-4031-BE8B-B6BBE2EF6031}" sibTransId="{C86C47A8-D764-4622-8419-C90A6E9F9CFC}"/>
    <dgm:cxn modelId="{5D575A6D-9093-46D0-A370-C1AB3094B14D}" type="presParOf" srcId="{DA8597DF-8799-4552-A267-17A2ED3E7290}" destId="{3F103AAF-DA8E-4677-A76F-699769548872}" srcOrd="0" destOrd="0" presId="urn:microsoft.com/office/officeart/2005/8/layout/chevron2"/>
    <dgm:cxn modelId="{0753FBB4-1A3E-4D3B-AA4A-65AC3DD69862}" type="presParOf" srcId="{3F103AAF-DA8E-4677-A76F-699769548872}" destId="{40E8D267-4E70-46BC-BE47-E66C6FC3F233}" srcOrd="0" destOrd="0" presId="urn:microsoft.com/office/officeart/2005/8/layout/chevron2"/>
    <dgm:cxn modelId="{CFAE6F9C-263E-4747-8A9A-7872B8114BA3}" type="presParOf" srcId="{3F103AAF-DA8E-4677-A76F-699769548872}" destId="{BD9C6F06-9BB6-42D2-8188-82869145CEA1}" srcOrd="1" destOrd="0" presId="urn:microsoft.com/office/officeart/2005/8/layout/chevron2"/>
    <dgm:cxn modelId="{9554FEC9-BE32-486B-A0F9-CE18806B98FD}" type="presParOf" srcId="{DA8597DF-8799-4552-A267-17A2ED3E7290}" destId="{4F66A5B4-6F79-4EA2-8AC6-6CFA3493FF06}" srcOrd="1" destOrd="0" presId="urn:microsoft.com/office/officeart/2005/8/layout/chevron2"/>
    <dgm:cxn modelId="{C325BDC6-2263-4FCB-8661-6130955B3368}" type="presParOf" srcId="{DA8597DF-8799-4552-A267-17A2ED3E7290}" destId="{C3317ED8-6853-41EE-8E4D-399ED216D933}" srcOrd="2" destOrd="0" presId="urn:microsoft.com/office/officeart/2005/8/layout/chevron2"/>
    <dgm:cxn modelId="{17F848DD-AA6A-4D8D-B844-A309FE2CAD46}" type="presParOf" srcId="{C3317ED8-6853-41EE-8E4D-399ED216D933}" destId="{57392E97-8FAF-47CB-A1BB-611F13067F78}" srcOrd="0" destOrd="0" presId="urn:microsoft.com/office/officeart/2005/8/layout/chevron2"/>
    <dgm:cxn modelId="{A87177FA-669D-4A45-BE3D-F6D35BA04F83}" type="presParOf" srcId="{C3317ED8-6853-41EE-8E4D-399ED216D933}" destId="{8B4462AF-F5D8-4DBE-8D69-D9B354C0CFF3}" srcOrd="1" destOrd="0" presId="urn:microsoft.com/office/officeart/2005/8/layout/chevron2"/>
    <dgm:cxn modelId="{A993A545-A603-4D5F-9D5A-0325747152A7}" type="presParOf" srcId="{DA8597DF-8799-4552-A267-17A2ED3E7290}" destId="{D80C2E19-ED1D-48F9-8B7D-598C580ECD8F}" srcOrd="3" destOrd="0" presId="urn:microsoft.com/office/officeart/2005/8/layout/chevron2"/>
    <dgm:cxn modelId="{3FF5F64F-36DB-44F7-8A64-27F6AC2D8A32}" type="presParOf" srcId="{DA8597DF-8799-4552-A267-17A2ED3E7290}" destId="{6B5C9D77-1469-4CF8-BDBE-52D27F7B1E68}" srcOrd="4" destOrd="0" presId="urn:microsoft.com/office/officeart/2005/8/layout/chevron2"/>
    <dgm:cxn modelId="{C5B16744-A335-4B2E-974A-A23714685C9D}" type="presParOf" srcId="{6B5C9D77-1469-4CF8-BDBE-52D27F7B1E68}" destId="{4CFE5990-E5D8-4DA1-B3D7-98CAB8BE5240}" srcOrd="0" destOrd="0" presId="urn:microsoft.com/office/officeart/2005/8/layout/chevron2"/>
    <dgm:cxn modelId="{72CF3D28-FAF2-4942-A742-5EA88BF40498}" type="presParOf" srcId="{6B5C9D77-1469-4CF8-BDBE-52D27F7B1E68}" destId="{816C99E4-59E2-4781-A19C-A05F53706DFB}" srcOrd="1" destOrd="0" presId="urn:microsoft.com/office/officeart/2005/8/layout/chevron2"/>
    <dgm:cxn modelId="{8860E71A-982A-4D9B-BB31-1C00F480D9CA}" type="presParOf" srcId="{DA8597DF-8799-4552-A267-17A2ED3E7290}" destId="{1A172570-1C6F-4094-878E-57D309A89F0B}" srcOrd="5" destOrd="0" presId="urn:microsoft.com/office/officeart/2005/8/layout/chevron2"/>
    <dgm:cxn modelId="{3DCCF75E-9104-4A48-A158-98D85091DC88}" type="presParOf" srcId="{DA8597DF-8799-4552-A267-17A2ED3E7290}" destId="{5C699B12-29F7-41C1-9DEB-F383F689A3D8}" srcOrd="6" destOrd="0" presId="urn:microsoft.com/office/officeart/2005/8/layout/chevron2"/>
    <dgm:cxn modelId="{760D85F0-3512-4B99-9EF2-92206DE12DA5}" type="presParOf" srcId="{5C699B12-29F7-41C1-9DEB-F383F689A3D8}" destId="{38D74454-D984-4912-A7F0-5EB0AE015FFB}" srcOrd="0" destOrd="0" presId="urn:microsoft.com/office/officeart/2005/8/layout/chevron2"/>
    <dgm:cxn modelId="{9F07D710-FF83-4225-B490-4EE9C6100407}" type="presParOf" srcId="{5C699B12-29F7-41C1-9DEB-F383F689A3D8}" destId="{9C1F855B-B587-4126-8AE7-C83CD56CC5DF}"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D92A43-B3DD-4FA1-A5FF-84F11E194411}" type="doc">
      <dgm:prSet loTypeId="urn:microsoft.com/office/officeart/2005/8/layout/bProcess4" loCatId="process" qsTypeId="urn:microsoft.com/office/officeart/2005/8/quickstyle/simple5" qsCatId="simple" csTypeId="urn:microsoft.com/office/officeart/2005/8/colors/accent1_1" csCatId="accent1" phldr="1"/>
      <dgm:spPr/>
      <dgm:t>
        <a:bodyPr/>
        <a:lstStyle/>
        <a:p>
          <a:endParaRPr lang="en-US"/>
        </a:p>
      </dgm:t>
    </dgm:pt>
    <dgm:pt modelId="{4BB326FA-ADB0-4CD1-AF31-92A4E55EDFE4}">
      <dgm:prSet custT="1"/>
      <dgm:spPr/>
      <dgm:t>
        <a:bodyPr/>
        <a:lstStyle/>
        <a:p>
          <a:pPr algn="just" rtl="1"/>
          <a:r>
            <a:rPr lang="fa-IR" sz="1400" b="1" dirty="0" smtClean="0">
              <a:cs typeface="B Nazanin" panose="00000400000000000000" pitchFamily="2" charset="-78"/>
            </a:rPr>
            <a:t>اصلاح دستورالعمل </a:t>
          </a:r>
          <a:r>
            <a:rPr lang="ar-SA" sz="1400" b="1" dirty="0" smtClean="0">
              <a:cs typeface="B Nazanin" panose="00000400000000000000" pitchFamily="2" charset="-78"/>
            </a:rPr>
            <a:t>جهت ورود سایر مصادیق دارایی فکری ازجمله</a:t>
          </a:r>
          <a:r>
            <a:rPr lang="fa-IR" sz="1400" b="1" dirty="0" smtClean="0">
              <a:cs typeface="B Nazanin" panose="00000400000000000000" pitchFamily="2" charset="-78"/>
            </a:rPr>
            <a:t> ارقام جدید گیاهی،</a:t>
          </a:r>
          <a:r>
            <a:rPr lang="ar-SA" sz="1400" b="1" dirty="0" smtClean="0">
              <a:cs typeface="B Nazanin" panose="00000400000000000000" pitchFamily="2" charset="-78"/>
            </a:rPr>
            <a:t> اسباب بازی‌ها، نرم افزارهای رایانه</a:t>
          </a:r>
          <a:r>
            <a:rPr lang="fa-IR" sz="1400" b="1" dirty="0" smtClean="0">
              <a:cs typeface="B Nazanin" panose="00000400000000000000" pitchFamily="2" charset="-78"/>
            </a:rPr>
            <a:t>‌</a:t>
          </a:r>
          <a:r>
            <a:rPr lang="ar-SA" sz="1400" b="1" dirty="0" smtClean="0">
              <a:cs typeface="B Nazanin" panose="00000400000000000000" pitchFamily="2" charset="-78"/>
            </a:rPr>
            <a:t>ای ،نشانه‌های جغرافیایی مثل طرح و نقشه فرش دستباف ایران</a:t>
          </a:r>
          <a:r>
            <a:rPr lang="fa-IR" sz="1400" b="1" dirty="0" smtClean="0">
              <a:cs typeface="B Nazanin" panose="00000400000000000000" pitchFamily="2" charset="-78"/>
            </a:rPr>
            <a:t>ی</a:t>
          </a:r>
          <a:endParaRPr lang="en-US" sz="1400" b="1" dirty="0">
            <a:cs typeface="B Nazanin" panose="00000400000000000000" pitchFamily="2" charset="-78"/>
          </a:endParaRPr>
        </a:p>
      </dgm:t>
    </dgm:pt>
    <dgm:pt modelId="{F9F7FCE2-B907-402D-B342-6FDEE26CA981}" type="parTrans" cxnId="{2A3CE490-38A9-488C-8601-6F7FEACE71A4}">
      <dgm:prSet/>
      <dgm:spPr/>
      <dgm:t>
        <a:bodyPr/>
        <a:lstStyle/>
        <a:p>
          <a:pPr algn="justLow" rtl="1"/>
          <a:endParaRPr lang="en-US" sz="1400" b="1">
            <a:cs typeface="B Nazanin" panose="00000400000000000000" pitchFamily="2" charset="-78"/>
          </a:endParaRPr>
        </a:p>
      </dgm:t>
    </dgm:pt>
    <dgm:pt modelId="{675EE1A1-5D7D-41BF-B0AC-A4925DD77830}" type="sibTrans" cxnId="{2A3CE490-38A9-488C-8601-6F7FEACE71A4}">
      <dgm:prSet/>
      <dgm:spPr/>
      <dgm:t>
        <a:bodyPr/>
        <a:lstStyle/>
        <a:p>
          <a:pPr algn="justLow" rtl="1"/>
          <a:endParaRPr lang="en-US" sz="1400" b="1">
            <a:cs typeface="B Nazanin" panose="00000400000000000000" pitchFamily="2" charset="-78"/>
          </a:endParaRPr>
        </a:p>
      </dgm:t>
    </dgm:pt>
    <dgm:pt modelId="{662DE866-0932-4423-9516-56B3B06410D9}">
      <dgm:prSet custT="1"/>
      <dgm:spPr/>
      <dgm:t>
        <a:bodyPr/>
        <a:lstStyle/>
        <a:p>
          <a:pPr algn="justLow" rtl="1"/>
          <a:r>
            <a:rPr lang="fa-IR" sz="1400" b="1" dirty="0" smtClean="0">
              <a:cs typeface="B Nazanin" panose="00000400000000000000" pitchFamily="2" charset="-78"/>
            </a:rPr>
            <a:t>افزودن نهادی با عنوان واسط نوآوری جهت فعالیت در آماده سازی طرح ها و بازاریابی  برای عرضه در بازار دارایی فکری در کنار شرکت های کارگزاری، تأمین سرمایه و مشاور سرمایه گذرای</a:t>
          </a:r>
          <a:endParaRPr lang="en-US" sz="1400" b="1" dirty="0">
            <a:cs typeface="B Nazanin" panose="00000400000000000000" pitchFamily="2" charset="-78"/>
          </a:endParaRPr>
        </a:p>
      </dgm:t>
    </dgm:pt>
    <dgm:pt modelId="{1FA60EBD-3372-4B84-9573-7C845C6E56A9}" type="parTrans" cxnId="{E0EC2599-16B3-41F0-BC63-415E4652F913}">
      <dgm:prSet/>
      <dgm:spPr/>
      <dgm:t>
        <a:bodyPr/>
        <a:lstStyle/>
        <a:p>
          <a:pPr algn="justLow" rtl="1"/>
          <a:endParaRPr lang="en-US" sz="1400" b="1">
            <a:cs typeface="B Nazanin" panose="00000400000000000000" pitchFamily="2" charset="-78"/>
          </a:endParaRPr>
        </a:p>
      </dgm:t>
    </dgm:pt>
    <dgm:pt modelId="{CEBCF266-D292-4EA9-A49B-98741471392B}" type="sibTrans" cxnId="{E0EC2599-16B3-41F0-BC63-415E4652F913}">
      <dgm:prSet/>
      <dgm:spPr/>
      <dgm:t>
        <a:bodyPr/>
        <a:lstStyle/>
        <a:p>
          <a:pPr algn="justLow" rtl="1"/>
          <a:endParaRPr lang="en-US" sz="1400" b="1">
            <a:cs typeface="B Nazanin" panose="00000400000000000000" pitchFamily="2" charset="-78"/>
          </a:endParaRPr>
        </a:p>
      </dgm:t>
    </dgm:pt>
    <dgm:pt modelId="{EAE72F27-696B-4D32-A6E5-35A14702AD32}">
      <dgm:prSet custT="1"/>
      <dgm:spPr/>
      <dgm:t>
        <a:bodyPr/>
        <a:lstStyle/>
        <a:p>
          <a:pPr algn="justLow" rtl="1"/>
          <a:r>
            <a:rPr lang="ar-SA" sz="1300" b="1" dirty="0" smtClean="0">
              <a:cs typeface="B Nazanin" panose="00000400000000000000" pitchFamily="2" charset="-78"/>
            </a:rPr>
            <a:t>تلاش جهت همکاری با </a:t>
          </a:r>
          <a:r>
            <a:rPr lang="fa-IR" sz="1300" b="1" dirty="0" smtClean="0">
              <a:cs typeface="B Nazanin" panose="00000400000000000000" pitchFamily="2" charset="-78"/>
            </a:rPr>
            <a:t>نهادها و دستگاه های دخیل و مسئول در حوزه دارایی فکری از جمله </a:t>
          </a:r>
          <a:r>
            <a:rPr lang="ar-SA" sz="1300" b="1" dirty="0" smtClean="0">
              <a:cs typeface="B Nazanin" panose="00000400000000000000" pitchFamily="2" charset="-78"/>
            </a:rPr>
            <a:t>ستادهای فناوری نوین</a:t>
          </a:r>
          <a:r>
            <a:rPr lang="fa-IR" sz="1300" b="1" dirty="0" smtClean="0">
              <a:cs typeface="B Nazanin" panose="00000400000000000000" pitchFamily="2" charset="-78"/>
            </a:rPr>
            <a:t>  </a:t>
          </a:r>
          <a:r>
            <a:rPr lang="ar-SA" sz="1300" b="1" dirty="0" smtClean="0">
              <a:cs typeface="B Nazanin" panose="00000400000000000000" pitchFamily="2" charset="-78"/>
            </a:rPr>
            <a:t> </a:t>
          </a:r>
          <a:r>
            <a:rPr lang="fa-IR" sz="1300" b="1" dirty="0" smtClean="0">
              <a:cs typeface="B Nazanin" panose="00000400000000000000" pitchFamily="2" charset="-78"/>
            </a:rPr>
            <a:t>  </a:t>
          </a:r>
          <a:r>
            <a:rPr lang="ar-SA" sz="1300" b="1" dirty="0" smtClean="0">
              <a:cs typeface="B Nazanin" panose="00000400000000000000" pitchFamily="2" charset="-78"/>
            </a:rPr>
            <a:t>زیرمجموعه معاونت علمی </a:t>
          </a:r>
          <a:r>
            <a:rPr lang="fa-IR" sz="1300" b="1" dirty="0" smtClean="0">
              <a:cs typeface="B Nazanin" panose="00000400000000000000" pitchFamily="2" charset="-78"/>
            </a:rPr>
            <a:t>مثل </a:t>
          </a:r>
          <a:r>
            <a:rPr lang="ar-SA" sz="1300" b="1" dirty="0" smtClean="0">
              <a:cs typeface="B Nazanin" panose="00000400000000000000" pitchFamily="2" charset="-78"/>
            </a:rPr>
            <a:t>ستاد زیست فناوری و </a:t>
          </a:r>
          <a:r>
            <a:rPr lang="fa-IR" sz="1300" b="1" dirty="0" smtClean="0">
              <a:cs typeface="B Nazanin" panose="00000400000000000000" pitchFamily="2" charset="-78"/>
            </a:rPr>
            <a:t>س</a:t>
          </a:r>
          <a:r>
            <a:rPr lang="ar-SA" sz="1300" b="1" dirty="0" smtClean="0">
              <a:cs typeface="B Nazanin" panose="00000400000000000000" pitchFamily="2" charset="-78"/>
            </a:rPr>
            <a:t>تاد نانو</a:t>
          </a:r>
          <a:r>
            <a:rPr lang="fa-IR" sz="1300" b="1" dirty="0" smtClean="0">
              <a:cs typeface="B Nazanin" panose="00000400000000000000" pitchFamily="2" charset="-78"/>
            </a:rPr>
            <a:t> و پارک‌های فناوری خراسان، سبزوار، کرمانشاه، یزد</a:t>
          </a:r>
          <a:endParaRPr lang="en-US" sz="1300" b="1" dirty="0">
            <a:cs typeface="B Nazanin" panose="00000400000000000000" pitchFamily="2" charset="-78"/>
          </a:endParaRPr>
        </a:p>
      </dgm:t>
    </dgm:pt>
    <dgm:pt modelId="{97E72A2A-1D4C-4CD7-94CB-C8FAC449133F}" type="parTrans" cxnId="{62006359-A1BC-4AE6-9199-0F40FE05C451}">
      <dgm:prSet/>
      <dgm:spPr/>
      <dgm:t>
        <a:bodyPr/>
        <a:lstStyle/>
        <a:p>
          <a:pPr algn="justLow" rtl="1"/>
          <a:endParaRPr lang="en-US" sz="1400" b="1">
            <a:cs typeface="B Nazanin" panose="00000400000000000000" pitchFamily="2" charset="-78"/>
          </a:endParaRPr>
        </a:p>
      </dgm:t>
    </dgm:pt>
    <dgm:pt modelId="{79F75315-C564-437A-941E-71B065D7DA79}" type="sibTrans" cxnId="{62006359-A1BC-4AE6-9199-0F40FE05C451}">
      <dgm:prSet/>
      <dgm:spPr/>
      <dgm:t>
        <a:bodyPr/>
        <a:lstStyle/>
        <a:p>
          <a:pPr algn="justLow" rtl="1"/>
          <a:endParaRPr lang="en-US" sz="1400" b="1">
            <a:cs typeface="B Nazanin" panose="00000400000000000000" pitchFamily="2" charset="-78"/>
          </a:endParaRPr>
        </a:p>
      </dgm:t>
    </dgm:pt>
    <dgm:pt modelId="{F4AD5ABE-02DE-4FEA-B8F3-6004645CF3EF}">
      <dgm:prSet custT="1"/>
      <dgm:spPr/>
      <dgm:t>
        <a:bodyPr/>
        <a:lstStyle/>
        <a:p>
          <a:pPr algn="ctr" rtl="1"/>
          <a:r>
            <a:rPr lang="fa-IR" sz="1600" b="1" dirty="0" smtClean="0">
              <a:cs typeface="B Nazanin" panose="00000400000000000000" pitchFamily="2" charset="-78"/>
            </a:rPr>
            <a:t>تکمیل و رونمایی سایت و سامانه معاملاتی اختصاصی بازار دارایی فکری</a:t>
          </a:r>
          <a:endParaRPr lang="en-US" sz="1600" b="1" dirty="0">
            <a:cs typeface="B Nazanin" panose="00000400000000000000" pitchFamily="2" charset="-78"/>
          </a:endParaRPr>
        </a:p>
      </dgm:t>
    </dgm:pt>
    <dgm:pt modelId="{52FC8ED9-E506-443E-833A-32EAAE43719A}" type="parTrans" cxnId="{7F120183-55FD-4009-9449-D805892E85D7}">
      <dgm:prSet/>
      <dgm:spPr/>
      <dgm:t>
        <a:bodyPr/>
        <a:lstStyle/>
        <a:p>
          <a:pPr algn="justLow" rtl="1"/>
          <a:endParaRPr lang="en-US" sz="1400" b="1">
            <a:cs typeface="B Nazanin" panose="00000400000000000000" pitchFamily="2" charset="-78"/>
          </a:endParaRPr>
        </a:p>
      </dgm:t>
    </dgm:pt>
    <dgm:pt modelId="{2806FA35-F669-4535-8AB1-013D0C24D3AB}" type="sibTrans" cxnId="{7F120183-55FD-4009-9449-D805892E85D7}">
      <dgm:prSet/>
      <dgm:spPr/>
      <dgm:t>
        <a:bodyPr/>
        <a:lstStyle/>
        <a:p>
          <a:pPr algn="justLow" rtl="1"/>
          <a:endParaRPr lang="en-US" sz="1400" b="1">
            <a:cs typeface="B Nazanin" panose="00000400000000000000" pitchFamily="2" charset="-78"/>
          </a:endParaRPr>
        </a:p>
      </dgm:t>
    </dgm:pt>
    <dgm:pt modelId="{66958EA7-FEBA-4213-8ECD-5D6AAC0B9CAC}">
      <dgm:prSet custT="1"/>
      <dgm:spPr/>
      <dgm:t>
        <a:bodyPr/>
        <a:lstStyle/>
        <a:p>
          <a:pPr algn="ctr" rtl="1"/>
          <a:r>
            <a:rPr lang="ar-SA" sz="1600" b="1" dirty="0" smtClean="0">
              <a:cs typeface="B Nazanin" panose="00000400000000000000" pitchFamily="2" charset="-78"/>
            </a:rPr>
            <a:t>تشکیل</a:t>
          </a:r>
          <a:r>
            <a:rPr lang="fa-IR" sz="1600" b="1" dirty="0" smtClean="0">
              <a:cs typeface="B Nazanin" panose="00000400000000000000" pitchFamily="2" charset="-78"/>
            </a:rPr>
            <a:t> وساماندهی</a:t>
          </a:r>
          <a:r>
            <a:rPr lang="ar-SA" sz="1600" b="1" dirty="0" smtClean="0">
              <a:cs typeface="B Nazanin" panose="00000400000000000000" pitchFamily="2" charset="-78"/>
            </a:rPr>
            <a:t> صندوق های خطر پذیر</a:t>
          </a:r>
          <a:endParaRPr lang="en-US" sz="1600" b="1" dirty="0">
            <a:cs typeface="B Nazanin" panose="00000400000000000000" pitchFamily="2" charset="-78"/>
          </a:endParaRPr>
        </a:p>
      </dgm:t>
    </dgm:pt>
    <dgm:pt modelId="{B2467288-B7D3-4E0C-8A52-D15FB9A2F494}" type="parTrans" cxnId="{209F659B-B04D-4DC1-BBF1-F30AD53A1795}">
      <dgm:prSet/>
      <dgm:spPr/>
      <dgm:t>
        <a:bodyPr/>
        <a:lstStyle/>
        <a:p>
          <a:pPr algn="justLow" rtl="1"/>
          <a:endParaRPr lang="en-US" sz="1400" b="1">
            <a:cs typeface="B Nazanin" panose="00000400000000000000" pitchFamily="2" charset="-78"/>
          </a:endParaRPr>
        </a:p>
      </dgm:t>
    </dgm:pt>
    <dgm:pt modelId="{47C6D31B-B7AC-4A56-817F-165B18ADF5BF}" type="sibTrans" cxnId="{209F659B-B04D-4DC1-BBF1-F30AD53A1795}">
      <dgm:prSet/>
      <dgm:spPr/>
      <dgm:t>
        <a:bodyPr/>
        <a:lstStyle/>
        <a:p>
          <a:pPr algn="justLow" rtl="1"/>
          <a:endParaRPr lang="en-US" sz="1400" b="1">
            <a:cs typeface="B Nazanin" panose="00000400000000000000" pitchFamily="2" charset="-78"/>
          </a:endParaRPr>
        </a:p>
      </dgm:t>
    </dgm:pt>
    <dgm:pt modelId="{5FC261A9-FFAC-4745-8758-79912EAF6772}">
      <dgm:prSet custT="1"/>
      <dgm:spPr/>
      <dgm:t>
        <a:bodyPr/>
        <a:lstStyle/>
        <a:p>
          <a:pPr algn="ctr" rtl="1"/>
          <a:r>
            <a:rPr lang="fa-IR" sz="1800" b="1" dirty="0" smtClean="0">
              <a:cs typeface="B Nazanin" panose="00000400000000000000" pitchFamily="2" charset="-78"/>
            </a:rPr>
            <a:t>ایجاد بازار دانش بنیان</a:t>
          </a:r>
          <a:endParaRPr lang="en-US" sz="1800" b="1" dirty="0">
            <a:cs typeface="B Nazanin" panose="00000400000000000000" pitchFamily="2" charset="-78"/>
          </a:endParaRPr>
        </a:p>
      </dgm:t>
      <dgm:extLst>
        <a:ext uri="{E40237B7-FDA0-4F09-8148-C483321AD2D9}">
          <dgm14:cNvPr xmlns:dgm14="http://schemas.microsoft.com/office/drawing/2010/diagram" xmlns="" id="0" name="">
            <a:hlinkClick xmlns:r="http://schemas.openxmlformats.org/officeDocument/2006/relationships" r:id="rId1" action="ppaction://hlinksldjump"/>
          </dgm14:cNvPr>
        </a:ext>
      </dgm:extLst>
    </dgm:pt>
    <dgm:pt modelId="{41B1E940-5206-4AA5-91C7-E24CD1059404}" type="parTrans" cxnId="{DBD1D19E-44D8-46A8-9939-D909930103B0}">
      <dgm:prSet/>
      <dgm:spPr/>
      <dgm:t>
        <a:bodyPr/>
        <a:lstStyle/>
        <a:p>
          <a:pPr algn="justLow" rtl="1"/>
          <a:endParaRPr lang="en-US" sz="1400" b="1">
            <a:cs typeface="B Nazanin" panose="00000400000000000000" pitchFamily="2" charset="-78"/>
          </a:endParaRPr>
        </a:p>
      </dgm:t>
    </dgm:pt>
    <dgm:pt modelId="{35DFEA47-397D-4A0E-B22B-6160FF963AE1}" type="sibTrans" cxnId="{DBD1D19E-44D8-46A8-9939-D909930103B0}">
      <dgm:prSet/>
      <dgm:spPr/>
      <dgm:t>
        <a:bodyPr/>
        <a:lstStyle/>
        <a:p>
          <a:pPr algn="justLow" rtl="1"/>
          <a:endParaRPr lang="en-US" sz="1400" b="1">
            <a:cs typeface="B Nazanin" panose="00000400000000000000" pitchFamily="2" charset="-78"/>
          </a:endParaRPr>
        </a:p>
      </dgm:t>
    </dgm:pt>
    <dgm:pt modelId="{4C135748-5963-48A9-A32F-371FCB4E2DF8}">
      <dgm:prSet custT="1"/>
      <dgm:spPr/>
      <dgm:t>
        <a:bodyPr/>
        <a:lstStyle/>
        <a:p>
          <a:pPr algn="ctr" rtl="1"/>
          <a:r>
            <a:rPr lang="fa-IR" sz="1600" b="1" dirty="0" smtClean="0">
              <a:cs typeface="B Nazanin" panose="00000400000000000000" pitchFamily="2" charset="-78"/>
            </a:rPr>
            <a:t>ایجاد تشکیلات اختصاصی برای دارایی فکری و تبدیل کارگروه به اداره</a:t>
          </a:r>
          <a:endParaRPr lang="en-US" sz="1600" b="1" dirty="0">
            <a:cs typeface="B Nazanin" panose="00000400000000000000" pitchFamily="2" charset="-78"/>
          </a:endParaRPr>
        </a:p>
      </dgm:t>
    </dgm:pt>
    <dgm:pt modelId="{E6CB88A9-CADF-4588-9EAC-2FA6D23B67E2}" type="parTrans" cxnId="{B85FCD73-6DF0-40AC-990E-ACE9BE4F946D}">
      <dgm:prSet/>
      <dgm:spPr/>
      <dgm:t>
        <a:bodyPr/>
        <a:lstStyle/>
        <a:p>
          <a:pPr algn="justLow" rtl="1"/>
          <a:endParaRPr lang="en-US" sz="1400" b="1">
            <a:cs typeface="B Nazanin" panose="00000400000000000000" pitchFamily="2" charset="-78"/>
          </a:endParaRPr>
        </a:p>
      </dgm:t>
    </dgm:pt>
    <dgm:pt modelId="{40968E4C-9EAC-447F-A263-760697C528C5}" type="sibTrans" cxnId="{B85FCD73-6DF0-40AC-990E-ACE9BE4F946D}">
      <dgm:prSet/>
      <dgm:spPr/>
      <dgm:t>
        <a:bodyPr/>
        <a:lstStyle/>
        <a:p>
          <a:pPr algn="justLow" rtl="1"/>
          <a:endParaRPr lang="en-US" sz="1400" b="1">
            <a:cs typeface="B Nazanin" panose="00000400000000000000" pitchFamily="2" charset="-78"/>
          </a:endParaRPr>
        </a:p>
      </dgm:t>
    </dgm:pt>
    <dgm:pt modelId="{60B9074E-16CF-416F-8BB2-7C50ECC0F128}">
      <dgm:prSet custT="1"/>
      <dgm:spPr/>
      <dgm:t>
        <a:bodyPr/>
        <a:lstStyle/>
        <a:p>
          <a:pPr algn="ctr" rtl="1"/>
          <a:r>
            <a:rPr lang="fa-IR" sz="1600" b="1" dirty="0" smtClean="0">
              <a:cs typeface="B Nazanin" panose="00000400000000000000" pitchFamily="2" charset="-78"/>
            </a:rPr>
            <a:t>اعطای گواهی نامه ارزش  گذاری دارایی فکری پس از انجام آموزش‌های لازم و برگزاری آزمون</a:t>
          </a:r>
          <a:endParaRPr lang="en-US" sz="1600" b="1" dirty="0">
            <a:cs typeface="B Nazanin" panose="00000400000000000000" pitchFamily="2" charset="-78"/>
          </a:endParaRPr>
        </a:p>
      </dgm:t>
    </dgm:pt>
    <dgm:pt modelId="{1F80A985-A714-4762-B3B2-29CAC37A0C23}" type="parTrans" cxnId="{5E15CA38-7C86-4111-9FDA-5CBA5057F701}">
      <dgm:prSet/>
      <dgm:spPr/>
      <dgm:t>
        <a:bodyPr/>
        <a:lstStyle/>
        <a:p>
          <a:pPr algn="justLow" rtl="1"/>
          <a:endParaRPr lang="en-US" sz="1400" b="1">
            <a:cs typeface="B Nazanin" panose="00000400000000000000" pitchFamily="2" charset="-78"/>
          </a:endParaRPr>
        </a:p>
      </dgm:t>
    </dgm:pt>
    <dgm:pt modelId="{9603BA12-63DF-43AD-B937-78F49D8A2068}" type="sibTrans" cxnId="{5E15CA38-7C86-4111-9FDA-5CBA5057F701}">
      <dgm:prSet/>
      <dgm:spPr/>
      <dgm:t>
        <a:bodyPr/>
        <a:lstStyle/>
        <a:p>
          <a:pPr algn="justLow" rtl="1"/>
          <a:endParaRPr lang="en-US" sz="1400" b="1">
            <a:cs typeface="B Nazanin" panose="00000400000000000000" pitchFamily="2" charset="-78"/>
          </a:endParaRPr>
        </a:p>
      </dgm:t>
    </dgm:pt>
    <dgm:pt modelId="{39FA3C37-F8FF-4EE3-A80E-CFF784252293}">
      <dgm:prSet custT="1"/>
      <dgm:spPr/>
      <dgm:t>
        <a:bodyPr/>
        <a:lstStyle/>
        <a:p>
          <a:pPr algn="ctr" rtl="1"/>
          <a:r>
            <a:rPr lang="fa-IR" sz="1600" b="1" dirty="0" smtClean="0">
              <a:cs typeface="B Nazanin" panose="00000400000000000000" pitchFamily="2" charset="-78"/>
            </a:rPr>
            <a:t>افزایش مراجع ذی صلاح فنی توسط معاونت محترم علمی و فناوری رئیس جمهور</a:t>
          </a:r>
          <a:endParaRPr lang="en-US" sz="1600" b="1" dirty="0">
            <a:cs typeface="B Nazanin" panose="00000400000000000000" pitchFamily="2" charset="-78"/>
          </a:endParaRPr>
        </a:p>
      </dgm:t>
    </dgm:pt>
    <dgm:pt modelId="{378A486C-DC4A-4D30-8F99-C1F568C9790A}" type="parTrans" cxnId="{A5D78A7F-1C8D-4788-9137-EC3F4F8303AC}">
      <dgm:prSet/>
      <dgm:spPr/>
      <dgm:t>
        <a:bodyPr/>
        <a:lstStyle/>
        <a:p>
          <a:pPr algn="justLow" rtl="1"/>
          <a:endParaRPr lang="en-US" sz="1400" b="1">
            <a:cs typeface="B Nazanin" panose="00000400000000000000" pitchFamily="2" charset="-78"/>
          </a:endParaRPr>
        </a:p>
      </dgm:t>
    </dgm:pt>
    <dgm:pt modelId="{DD47DCD9-6C23-4C90-8C78-F6D40A0FBA88}" type="sibTrans" cxnId="{A5D78A7F-1C8D-4788-9137-EC3F4F8303AC}">
      <dgm:prSet/>
      <dgm:spPr/>
      <dgm:t>
        <a:bodyPr/>
        <a:lstStyle/>
        <a:p>
          <a:pPr algn="justLow" rtl="1"/>
          <a:endParaRPr lang="en-US" sz="1400" b="1">
            <a:cs typeface="B Nazanin" panose="00000400000000000000" pitchFamily="2" charset="-78"/>
          </a:endParaRPr>
        </a:p>
      </dgm:t>
    </dgm:pt>
    <dgm:pt modelId="{70DB798E-D2B3-4BF6-8305-E76B7068E682}" type="pres">
      <dgm:prSet presAssocID="{7BD92A43-B3DD-4FA1-A5FF-84F11E194411}" presName="Name0" presStyleCnt="0">
        <dgm:presLayoutVars>
          <dgm:dir/>
          <dgm:resizeHandles/>
        </dgm:presLayoutVars>
      </dgm:prSet>
      <dgm:spPr/>
      <dgm:t>
        <a:bodyPr/>
        <a:lstStyle/>
        <a:p>
          <a:endParaRPr lang="en-US"/>
        </a:p>
      </dgm:t>
    </dgm:pt>
    <dgm:pt modelId="{97BF80FA-A96D-4FA0-914E-1F009619107A}" type="pres">
      <dgm:prSet presAssocID="{4BB326FA-ADB0-4CD1-AF31-92A4E55EDFE4}" presName="compNode" presStyleCnt="0"/>
      <dgm:spPr/>
      <dgm:t>
        <a:bodyPr/>
        <a:lstStyle/>
        <a:p>
          <a:endParaRPr lang="en-US"/>
        </a:p>
      </dgm:t>
    </dgm:pt>
    <dgm:pt modelId="{39318D2C-91F3-4241-9423-90605588A8E6}" type="pres">
      <dgm:prSet presAssocID="{4BB326FA-ADB0-4CD1-AF31-92A4E55EDFE4}" presName="dummyConnPt" presStyleCnt="0"/>
      <dgm:spPr/>
      <dgm:t>
        <a:bodyPr/>
        <a:lstStyle/>
        <a:p>
          <a:endParaRPr lang="en-US"/>
        </a:p>
      </dgm:t>
    </dgm:pt>
    <dgm:pt modelId="{DD862F6C-EA71-4580-8EFE-FCEDA6ABF399}" type="pres">
      <dgm:prSet presAssocID="{4BB326FA-ADB0-4CD1-AF31-92A4E55EDFE4}" presName="node" presStyleLbl="node1" presStyleIdx="0" presStyleCnt="9">
        <dgm:presLayoutVars>
          <dgm:bulletEnabled val="1"/>
        </dgm:presLayoutVars>
      </dgm:prSet>
      <dgm:spPr/>
      <dgm:t>
        <a:bodyPr/>
        <a:lstStyle/>
        <a:p>
          <a:endParaRPr lang="en-US"/>
        </a:p>
      </dgm:t>
    </dgm:pt>
    <dgm:pt modelId="{A8DA03DA-0BC0-4C7F-ADC5-4956146A04A2}" type="pres">
      <dgm:prSet presAssocID="{675EE1A1-5D7D-41BF-B0AC-A4925DD77830}" presName="sibTrans" presStyleLbl="bgSibTrans2D1" presStyleIdx="0" presStyleCnt="8"/>
      <dgm:spPr/>
      <dgm:t>
        <a:bodyPr/>
        <a:lstStyle/>
        <a:p>
          <a:endParaRPr lang="en-US"/>
        </a:p>
      </dgm:t>
    </dgm:pt>
    <dgm:pt modelId="{0FB7D073-7DDC-41EE-9637-E38E8FF36190}" type="pres">
      <dgm:prSet presAssocID="{662DE866-0932-4423-9516-56B3B06410D9}" presName="compNode" presStyleCnt="0"/>
      <dgm:spPr/>
      <dgm:t>
        <a:bodyPr/>
        <a:lstStyle/>
        <a:p>
          <a:endParaRPr lang="en-US"/>
        </a:p>
      </dgm:t>
    </dgm:pt>
    <dgm:pt modelId="{E217C67A-258B-4E4D-B6D0-88FF50E5FA34}" type="pres">
      <dgm:prSet presAssocID="{662DE866-0932-4423-9516-56B3B06410D9}" presName="dummyConnPt" presStyleCnt="0"/>
      <dgm:spPr/>
      <dgm:t>
        <a:bodyPr/>
        <a:lstStyle/>
        <a:p>
          <a:endParaRPr lang="en-US"/>
        </a:p>
      </dgm:t>
    </dgm:pt>
    <dgm:pt modelId="{64BB9CF8-10B3-4A78-9E27-16C6B8B1B946}" type="pres">
      <dgm:prSet presAssocID="{662DE866-0932-4423-9516-56B3B06410D9}" presName="node" presStyleLbl="node1" presStyleIdx="1" presStyleCnt="9">
        <dgm:presLayoutVars>
          <dgm:bulletEnabled val="1"/>
        </dgm:presLayoutVars>
      </dgm:prSet>
      <dgm:spPr/>
      <dgm:t>
        <a:bodyPr/>
        <a:lstStyle/>
        <a:p>
          <a:endParaRPr lang="en-US"/>
        </a:p>
      </dgm:t>
    </dgm:pt>
    <dgm:pt modelId="{05FAF24E-092F-4B13-A0E5-E6BDC46D2A06}" type="pres">
      <dgm:prSet presAssocID="{CEBCF266-D292-4EA9-A49B-98741471392B}" presName="sibTrans" presStyleLbl="bgSibTrans2D1" presStyleIdx="1" presStyleCnt="8"/>
      <dgm:spPr/>
      <dgm:t>
        <a:bodyPr/>
        <a:lstStyle/>
        <a:p>
          <a:endParaRPr lang="en-US"/>
        </a:p>
      </dgm:t>
    </dgm:pt>
    <dgm:pt modelId="{FDBF4693-8820-43A5-B0B9-6564BDD5B8F2}" type="pres">
      <dgm:prSet presAssocID="{EAE72F27-696B-4D32-A6E5-35A14702AD32}" presName="compNode" presStyleCnt="0"/>
      <dgm:spPr/>
      <dgm:t>
        <a:bodyPr/>
        <a:lstStyle/>
        <a:p>
          <a:endParaRPr lang="en-US"/>
        </a:p>
      </dgm:t>
    </dgm:pt>
    <dgm:pt modelId="{3EDF34E9-A708-453C-B207-03DBE9DEB9DF}" type="pres">
      <dgm:prSet presAssocID="{EAE72F27-696B-4D32-A6E5-35A14702AD32}" presName="dummyConnPt" presStyleCnt="0"/>
      <dgm:spPr/>
      <dgm:t>
        <a:bodyPr/>
        <a:lstStyle/>
        <a:p>
          <a:endParaRPr lang="en-US"/>
        </a:p>
      </dgm:t>
    </dgm:pt>
    <dgm:pt modelId="{5FF0EFEA-C2F3-48FC-864A-D3925A8F9F3B}" type="pres">
      <dgm:prSet presAssocID="{EAE72F27-696B-4D32-A6E5-35A14702AD32}" presName="node" presStyleLbl="node1" presStyleIdx="2" presStyleCnt="9">
        <dgm:presLayoutVars>
          <dgm:bulletEnabled val="1"/>
        </dgm:presLayoutVars>
      </dgm:prSet>
      <dgm:spPr/>
      <dgm:t>
        <a:bodyPr/>
        <a:lstStyle/>
        <a:p>
          <a:endParaRPr lang="en-US"/>
        </a:p>
      </dgm:t>
    </dgm:pt>
    <dgm:pt modelId="{4CFC3639-3B1A-4BAD-ACF8-A392BB39D098}" type="pres">
      <dgm:prSet presAssocID="{79F75315-C564-437A-941E-71B065D7DA79}" presName="sibTrans" presStyleLbl="bgSibTrans2D1" presStyleIdx="2" presStyleCnt="8"/>
      <dgm:spPr/>
      <dgm:t>
        <a:bodyPr/>
        <a:lstStyle/>
        <a:p>
          <a:endParaRPr lang="en-US"/>
        </a:p>
      </dgm:t>
    </dgm:pt>
    <dgm:pt modelId="{3FB2C842-45C9-462D-8D12-5C6527EBD630}" type="pres">
      <dgm:prSet presAssocID="{F4AD5ABE-02DE-4FEA-B8F3-6004645CF3EF}" presName="compNode" presStyleCnt="0"/>
      <dgm:spPr/>
      <dgm:t>
        <a:bodyPr/>
        <a:lstStyle/>
        <a:p>
          <a:endParaRPr lang="en-US"/>
        </a:p>
      </dgm:t>
    </dgm:pt>
    <dgm:pt modelId="{5A560084-E275-47A5-8879-51B6CB28A011}" type="pres">
      <dgm:prSet presAssocID="{F4AD5ABE-02DE-4FEA-B8F3-6004645CF3EF}" presName="dummyConnPt" presStyleCnt="0"/>
      <dgm:spPr/>
      <dgm:t>
        <a:bodyPr/>
        <a:lstStyle/>
        <a:p>
          <a:endParaRPr lang="en-US"/>
        </a:p>
      </dgm:t>
    </dgm:pt>
    <dgm:pt modelId="{119B2013-964D-48F6-A7BC-02A885038C41}" type="pres">
      <dgm:prSet presAssocID="{F4AD5ABE-02DE-4FEA-B8F3-6004645CF3EF}" presName="node" presStyleLbl="node1" presStyleIdx="3" presStyleCnt="9">
        <dgm:presLayoutVars>
          <dgm:bulletEnabled val="1"/>
        </dgm:presLayoutVars>
      </dgm:prSet>
      <dgm:spPr/>
      <dgm:t>
        <a:bodyPr/>
        <a:lstStyle/>
        <a:p>
          <a:endParaRPr lang="en-US"/>
        </a:p>
      </dgm:t>
    </dgm:pt>
    <dgm:pt modelId="{258E6123-DC4D-4AC8-869F-A350EADB5991}" type="pres">
      <dgm:prSet presAssocID="{2806FA35-F669-4535-8AB1-013D0C24D3AB}" presName="sibTrans" presStyleLbl="bgSibTrans2D1" presStyleIdx="3" presStyleCnt="8"/>
      <dgm:spPr/>
      <dgm:t>
        <a:bodyPr/>
        <a:lstStyle/>
        <a:p>
          <a:endParaRPr lang="en-US"/>
        </a:p>
      </dgm:t>
    </dgm:pt>
    <dgm:pt modelId="{103F28ED-F734-4B53-B6C9-F062E757DAA0}" type="pres">
      <dgm:prSet presAssocID="{66958EA7-FEBA-4213-8ECD-5D6AAC0B9CAC}" presName="compNode" presStyleCnt="0"/>
      <dgm:spPr/>
      <dgm:t>
        <a:bodyPr/>
        <a:lstStyle/>
        <a:p>
          <a:endParaRPr lang="en-US"/>
        </a:p>
      </dgm:t>
    </dgm:pt>
    <dgm:pt modelId="{BB8EB29B-92F9-4505-9D61-20AB4247DA01}" type="pres">
      <dgm:prSet presAssocID="{66958EA7-FEBA-4213-8ECD-5D6AAC0B9CAC}" presName="dummyConnPt" presStyleCnt="0"/>
      <dgm:spPr/>
      <dgm:t>
        <a:bodyPr/>
        <a:lstStyle/>
        <a:p>
          <a:endParaRPr lang="en-US"/>
        </a:p>
      </dgm:t>
    </dgm:pt>
    <dgm:pt modelId="{981A5AA5-AE61-409A-AA48-9E17F6A114CA}" type="pres">
      <dgm:prSet presAssocID="{66958EA7-FEBA-4213-8ECD-5D6AAC0B9CAC}" presName="node" presStyleLbl="node1" presStyleIdx="4" presStyleCnt="9">
        <dgm:presLayoutVars>
          <dgm:bulletEnabled val="1"/>
        </dgm:presLayoutVars>
      </dgm:prSet>
      <dgm:spPr/>
      <dgm:t>
        <a:bodyPr/>
        <a:lstStyle/>
        <a:p>
          <a:endParaRPr lang="en-US"/>
        </a:p>
      </dgm:t>
    </dgm:pt>
    <dgm:pt modelId="{EFE0A2FC-0D97-4809-8F2B-44C8976757B7}" type="pres">
      <dgm:prSet presAssocID="{47C6D31B-B7AC-4A56-817F-165B18ADF5BF}" presName="sibTrans" presStyleLbl="bgSibTrans2D1" presStyleIdx="4" presStyleCnt="8"/>
      <dgm:spPr/>
      <dgm:t>
        <a:bodyPr/>
        <a:lstStyle/>
        <a:p>
          <a:endParaRPr lang="en-US"/>
        </a:p>
      </dgm:t>
    </dgm:pt>
    <dgm:pt modelId="{BAFF6A27-8F7E-4A48-807D-8DE32AE6D216}" type="pres">
      <dgm:prSet presAssocID="{4C135748-5963-48A9-A32F-371FCB4E2DF8}" presName="compNode" presStyleCnt="0"/>
      <dgm:spPr/>
      <dgm:t>
        <a:bodyPr/>
        <a:lstStyle/>
        <a:p>
          <a:endParaRPr lang="en-US"/>
        </a:p>
      </dgm:t>
    </dgm:pt>
    <dgm:pt modelId="{3D83AF23-FA2E-497A-AE26-4EF8D410035C}" type="pres">
      <dgm:prSet presAssocID="{4C135748-5963-48A9-A32F-371FCB4E2DF8}" presName="dummyConnPt" presStyleCnt="0"/>
      <dgm:spPr/>
      <dgm:t>
        <a:bodyPr/>
        <a:lstStyle/>
        <a:p>
          <a:endParaRPr lang="en-US"/>
        </a:p>
      </dgm:t>
    </dgm:pt>
    <dgm:pt modelId="{1C4F7645-7DC2-4A3F-954B-05B58BD00ACF}" type="pres">
      <dgm:prSet presAssocID="{4C135748-5963-48A9-A32F-371FCB4E2DF8}" presName="node" presStyleLbl="node1" presStyleIdx="5" presStyleCnt="9">
        <dgm:presLayoutVars>
          <dgm:bulletEnabled val="1"/>
        </dgm:presLayoutVars>
      </dgm:prSet>
      <dgm:spPr/>
      <dgm:t>
        <a:bodyPr/>
        <a:lstStyle/>
        <a:p>
          <a:endParaRPr lang="en-US"/>
        </a:p>
      </dgm:t>
    </dgm:pt>
    <dgm:pt modelId="{581A4AC1-9726-498E-9960-C9C3829465EA}" type="pres">
      <dgm:prSet presAssocID="{40968E4C-9EAC-447F-A263-760697C528C5}" presName="sibTrans" presStyleLbl="bgSibTrans2D1" presStyleIdx="5" presStyleCnt="8"/>
      <dgm:spPr/>
      <dgm:t>
        <a:bodyPr/>
        <a:lstStyle/>
        <a:p>
          <a:endParaRPr lang="en-US"/>
        </a:p>
      </dgm:t>
    </dgm:pt>
    <dgm:pt modelId="{8977CE70-43D6-4714-8129-CC8A7498365B}" type="pres">
      <dgm:prSet presAssocID="{60B9074E-16CF-416F-8BB2-7C50ECC0F128}" presName="compNode" presStyleCnt="0"/>
      <dgm:spPr/>
      <dgm:t>
        <a:bodyPr/>
        <a:lstStyle/>
        <a:p>
          <a:endParaRPr lang="en-US"/>
        </a:p>
      </dgm:t>
    </dgm:pt>
    <dgm:pt modelId="{F9323FBB-3E3E-44FB-9096-40352966F25C}" type="pres">
      <dgm:prSet presAssocID="{60B9074E-16CF-416F-8BB2-7C50ECC0F128}" presName="dummyConnPt" presStyleCnt="0"/>
      <dgm:spPr/>
      <dgm:t>
        <a:bodyPr/>
        <a:lstStyle/>
        <a:p>
          <a:endParaRPr lang="en-US"/>
        </a:p>
      </dgm:t>
    </dgm:pt>
    <dgm:pt modelId="{20A07097-2527-4D01-BFC2-416A8D3D4466}" type="pres">
      <dgm:prSet presAssocID="{60B9074E-16CF-416F-8BB2-7C50ECC0F128}" presName="node" presStyleLbl="node1" presStyleIdx="6" presStyleCnt="9">
        <dgm:presLayoutVars>
          <dgm:bulletEnabled val="1"/>
        </dgm:presLayoutVars>
      </dgm:prSet>
      <dgm:spPr/>
      <dgm:t>
        <a:bodyPr/>
        <a:lstStyle/>
        <a:p>
          <a:endParaRPr lang="en-US"/>
        </a:p>
      </dgm:t>
    </dgm:pt>
    <dgm:pt modelId="{66AB3E60-FE4D-424B-9FA2-F0F9FBDA68B0}" type="pres">
      <dgm:prSet presAssocID="{9603BA12-63DF-43AD-B937-78F49D8A2068}" presName="sibTrans" presStyleLbl="bgSibTrans2D1" presStyleIdx="6" presStyleCnt="8"/>
      <dgm:spPr/>
      <dgm:t>
        <a:bodyPr/>
        <a:lstStyle/>
        <a:p>
          <a:endParaRPr lang="en-US"/>
        </a:p>
      </dgm:t>
    </dgm:pt>
    <dgm:pt modelId="{EEA6BCB7-4EBF-4664-8B60-23A229EC03E3}" type="pres">
      <dgm:prSet presAssocID="{39FA3C37-F8FF-4EE3-A80E-CFF784252293}" presName="compNode" presStyleCnt="0"/>
      <dgm:spPr/>
      <dgm:t>
        <a:bodyPr/>
        <a:lstStyle/>
        <a:p>
          <a:endParaRPr lang="en-US"/>
        </a:p>
      </dgm:t>
    </dgm:pt>
    <dgm:pt modelId="{AE8EE9FF-6AC3-4690-9532-EF520F3AC99B}" type="pres">
      <dgm:prSet presAssocID="{39FA3C37-F8FF-4EE3-A80E-CFF784252293}" presName="dummyConnPt" presStyleCnt="0"/>
      <dgm:spPr/>
      <dgm:t>
        <a:bodyPr/>
        <a:lstStyle/>
        <a:p>
          <a:endParaRPr lang="en-US"/>
        </a:p>
      </dgm:t>
    </dgm:pt>
    <dgm:pt modelId="{A7651932-2DB3-4C8D-88C0-F338626CD3F4}" type="pres">
      <dgm:prSet presAssocID="{39FA3C37-F8FF-4EE3-A80E-CFF784252293}" presName="node" presStyleLbl="node1" presStyleIdx="7" presStyleCnt="9">
        <dgm:presLayoutVars>
          <dgm:bulletEnabled val="1"/>
        </dgm:presLayoutVars>
      </dgm:prSet>
      <dgm:spPr/>
      <dgm:t>
        <a:bodyPr/>
        <a:lstStyle/>
        <a:p>
          <a:endParaRPr lang="en-US"/>
        </a:p>
      </dgm:t>
    </dgm:pt>
    <dgm:pt modelId="{7A114158-53DF-4D7F-B81D-1173742D881B}" type="pres">
      <dgm:prSet presAssocID="{DD47DCD9-6C23-4C90-8C78-F6D40A0FBA88}" presName="sibTrans" presStyleLbl="bgSibTrans2D1" presStyleIdx="7" presStyleCnt="8"/>
      <dgm:spPr/>
      <dgm:t>
        <a:bodyPr/>
        <a:lstStyle/>
        <a:p>
          <a:endParaRPr lang="en-US"/>
        </a:p>
      </dgm:t>
    </dgm:pt>
    <dgm:pt modelId="{E59277FC-EAF3-4CA0-8315-88F426EB0674}" type="pres">
      <dgm:prSet presAssocID="{5FC261A9-FFAC-4745-8758-79912EAF6772}" presName="compNode" presStyleCnt="0"/>
      <dgm:spPr/>
      <dgm:t>
        <a:bodyPr/>
        <a:lstStyle/>
        <a:p>
          <a:endParaRPr lang="en-US"/>
        </a:p>
      </dgm:t>
    </dgm:pt>
    <dgm:pt modelId="{74E17F15-E71D-4DAD-BE29-BC58EBEB0ACF}" type="pres">
      <dgm:prSet presAssocID="{5FC261A9-FFAC-4745-8758-79912EAF6772}" presName="dummyConnPt" presStyleCnt="0"/>
      <dgm:spPr/>
      <dgm:t>
        <a:bodyPr/>
        <a:lstStyle/>
        <a:p>
          <a:endParaRPr lang="en-US"/>
        </a:p>
      </dgm:t>
    </dgm:pt>
    <dgm:pt modelId="{8DA73CDB-B1F1-40C3-AAFF-6434817B58B0}" type="pres">
      <dgm:prSet presAssocID="{5FC261A9-FFAC-4745-8758-79912EAF6772}" presName="node" presStyleLbl="node1" presStyleIdx="8" presStyleCnt="9">
        <dgm:presLayoutVars>
          <dgm:bulletEnabled val="1"/>
        </dgm:presLayoutVars>
      </dgm:prSet>
      <dgm:spPr/>
      <dgm:t>
        <a:bodyPr/>
        <a:lstStyle/>
        <a:p>
          <a:endParaRPr lang="en-US"/>
        </a:p>
      </dgm:t>
    </dgm:pt>
  </dgm:ptLst>
  <dgm:cxnLst>
    <dgm:cxn modelId="{E0EC2599-16B3-41F0-BC63-415E4652F913}" srcId="{7BD92A43-B3DD-4FA1-A5FF-84F11E194411}" destId="{662DE866-0932-4423-9516-56B3B06410D9}" srcOrd="1" destOrd="0" parTransId="{1FA60EBD-3372-4B84-9573-7C845C6E56A9}" sibTransId="{CEBCF266-D292-4EA9-A49B-98741471392B}"/>
    <dgm:cxn modelId="{2AB635FE-A4D7-4EB8-8987-3148435F0094}" type="presOf" srcId="{40968E4C-9EAC-447F-A263-760697C528C5}" destId="{581A4AC1-9726-498E-9960-C9C3829465EA}" srcOrd="0" destOrd="0" presId="urn:microsoft.com/office/officeart/2005/8/layout/bProcess4"/>
    <dgm:cxn modelId="{479D51F3-37B8-401F-818F-D1D805226637}" type="presOf" srcId="{2806FA35-F669-4535-8AB1-013D0C24D3AB}" destId="{258E6123-DC4D-4AC8-869F-A350EADB5991}" srcOrd="0" destOrd="0" presId="urn:microsoft.com/office/officeart/2005/8/layout/bProcess4"/>
    <dgm:cxn modelId="{C0C616CD-0219-40C0-9FD2-4CD7999B716A}" type="presOf" srcId="{60B9074E-16CF-416F-8BB2-7C50ECC0F128}" destId="{20A07097-2527-4D01-BFC2-416A8D3D4466}" srcOrd="0" destOrd="0" presId="urn:microsoft.com/office/officeart/2005/8/layout/bProcess4"/>
    <dgm:cxn modelId="{62006359-A1BC-4AE6-9199-0F40FE05C451}" srcId="{7BD92A43-B3DD-4FA1-A5FF-84F11E194411}" destId="{EAE72F27-696B-4D32-A6E5-35A14702AD32}" srcOrd="2" destOrd="0" parTransId="{97E72A2A-1D4C-4CD7-94CB-C8FAC449133F}" sibTransId="{79F75315-C564-437A-941E-71B065D7DA79}"/>
    <dgm:cxn modelId="{04B92878-6B3F-48F6-9400-367B0977EC61}" type="presOf" srcId="{9603BA12-63DF-43AD-B937-78F49D8A2068}" destId="{66AB3E60-FE4D-424B-9FA2-F0F9FBDA68B0}" srcOrd="0" destOrd="0" presId="urn:microsoft.com/office/officeart/2005/8/layout/bProcess4"/>
    <dgm:cxn modelId="{CB1E6124-14C0-45B7-831F-3D6AD298779B}" type="presOf" srcId="{F4AD5ABE-02DE-4FEA-B8F3-6004645CF3EF}" destId="{119B2013-964D-48F6-A7BC-02A885038C41}" srcOrd="0" destOrd="0" presId="urn:microsoft.com/office/officeart/2005/8/layout/bProcess4"/>
    <dgm:cxn modelId="{D91E31D5-72A5-4CA3-8470-9F8E2032BC5A}" type="presOf" srcId="{7BD92A43-B3DD-4FA1-A5FF-84F11E194411}" destId="{70DB798E-D2B3-4BF6-8305-E76B7068E682}" srcOrd="0" destOrd="0" presId="urn:microsoft.com/office/officeart/2005/8/layout/bProcess4"/>
    <dgm:cxn modelId="{43FF5276-AEC4-416F-8FD5-81D3574A45F2}" type="presOf" srcId="{662DE866-0932-4423-9516-56B3B06410D9}" destId="{64BB9CF8-10B3-4A78-9E27-16C6B8B1B946}" srcOrd="0" destOrd="0" presId="urn:microsoft.com/office/officeart/2005/8/layout/bProcess4"/>
    <dgm:cxn modelId="{DBD1D19E-44D8-46A8-9939-D909930103B0}" srcId="{7BD92A43-B3DD-4FA1-A5FF-84F11E194411}" destId="{5FC261A9-FFAC-4745-8758-79912EAF6772}" srcOrd="8" destOrd="0" parTransId="{41B1E940-5206-4AA5-91C7-E24CD1059404}" sibTransId="{35DFEA47-397D-4A0E-B22B-6160FF963AE1}"/>
    <dgm:cxn modelId="{87FC919F-2C03-4F8A-86D6-7D63F706B520}" type="presOf" srcId="{EAE72F27-696B-4D32-A6E5-35A14702AD32}" destId="{5FF0EFEA-C2F3-48FC-864A-D3925A8F9F3B}" srcOrd="0" destOrd="0" presId="urn:microsoft.com/office/officeart/2005/8/layout/bProcess4"/>
    <dgm:cxn modelId="{2A3CE490-38A9-488C-8601-6F7FEACE71A4}" srcId="{7BD92A43-B3DD-4FA1-A5FF-84F11E194411}" destId="{4BB326FA-ADB0-4CD1-AF31-92A4E55EDFE4}" srcOrd="0" destOrd="0" parTransId="{F9F7FCE2-B907-402D-B342-6FDEE26CA981}" sibTransId="{675EE1A1-5D7D-41BF-B0AC-A4925DD77830}"/>
    <dgm:cxn modelId="{A5D78A7F-1C8D-4788-9137-EC3F4F8303AC}" srcId="{7BD92A43-B3DD-4FA1-A5FF-84F11E194411}" destId="{39FA3C37-F8FF-4EE3-A80E-CFF784252293}" srcOrd="7" destOrd="0" parTransId="{378A486C-DC4A-4D30-8F99-C1F568C9790A}" sibTransId="{DD47DCD9-6C23-4C90-8C78-F6D40A0FBA88}"/>
    <dgm:cxn modelId="{3429F29B-97E4-4154-98F8-50BFC529AF7C}" type="presOf" srcId="{DD47DCD9-6C23-4C90-8C78-F6D40A0FBA88}" destId="{7A114158-53DF-4D7F-B81D-1173742D881B}" srcOrd="0" destOrd="0" presId="urn:microsoft.com/office/officeart/2005/8/layout/bProcess4"/>
    <dgm:cxn modelId="{B563CBF3-5135-45A4-9BB1-01D606BF689F}" type="presOf" srcId="{5FC261A9-FFAC-4745-8758-79912EAF6772}" destId="{8DA73CDB-B1F1-40C3-AAFF-6434817B58B0}" srcOrd="0" destOrd="0" presId="urn:microsoft.com/office/officeart/2005/8/layout/bProcess4"/>
    <dgm:cxn modelId="{137467E8-D871-4373-B1B7-33178960D925}" type="presOf" srcId="{CEBCF266-D292-4EA9-A49B-98741471392B}" destId="{05FAF24E-092F-4B13-A0E5-E6BDC46D2A06}" srcOrd="0" destOrd="0" presId="urn:microsoft.com/office/officeart/2005/8/layout/bProcess4"/>
    <dgm:cxn modelId="{5E15CA38-7C86-4111-9FDA-5CBA5057F701}" srcId="{7BD92A43-B3DD-4FA1-A5FF-84F11E194411}" destId="{60B9074E-16CF-416F-8BB2-7C50ECC0F128}" srcOrd="6" destOrd="0" parTransId="{1F80A985-A714-4762-B3B2-29CAC37A0C23}" sibTransId="{9603BA12-63DF-43AD-B937-78F49D8A2068}"/>
    <dgm:cxn modelId="{AB04E641-39CD-436F-8ABD-0D0A6AB9AAC8}" type="presOf" srcId="{66958EA7-FEBA-4213-8ECD-5D6AAC0B9CAC}" destId="{981A5AA5-AE61-409A-AA48-9E17F6A114CA}" srcOrd="0" destOrd="0" presId="urn:microsoft.com/office/officeart/2005/8/layout/bProcess4"/>
    <dgm:cxn modelId="{B85FCD73-6DF0-40AC-990E-ACE9BE4F946D}" srcId="{7BD92A43-B3DD-4FA1-A5FF-84F11E194411}" destId="{4C135748-5963-48A9-A32F-371FCB4E2DF8}" srcOrd="5" destOrd="0" parTransId="{E6CB88A9-CADF-4588-9EAC-2FA6D23B67E2}" sibTransId="{40968E4C-9EAC-447F-A263-760697C528C5}"/>
    <dgm:cxn modelId="{ACEC202E-F808-4207-936B-C72EE17652E4}" type="presOf" srcId="{4BB326FA-ADB0-4CD1-AF31-92A4E55EDFE4}" destId="{DD862F6C-EA71-4580-8EFE-FCEDA6ABF399}" srcOrd="0" destOrd="0" presId="urn:microsoft.com/office/officeart/2005/8/layout/bProcess4"/>
    <dgm:cxn modelId="{D91396C6-AEF6-4516-8834-B122B95DA1AE}" type="presOf" srcId="{39FA3C37-F8FF-4EE3-A80E-CFF784252293}" destId="{A7651932-2DB3-4C8D-88C0-F338626CD3F4}" srcOrd="0" destOrd="0" presId="urn:microsoft.com/office/officeart/2005/8/layout/bProcess4"/>
    <dgm:cxn modelId="{A0C3C3DA-0F98-47FE-AE78-DB289016B1D2}" type="presOf" srcId="{675EE1A1-5D7D-41BF-B0AC-A4925DD77830}" destId="{A8DA03DA-0BC0-4C7F-ADC5-4956146A04A2}" srcOrd="0" destOrd="0" presId="urn:microsoft.com/office/officeart/2005/8/layout/bProcess4"/>
    <dgm:cxn modelId="{83AED5F8-738C-4D85-8E30-7E2474686EE8}" type="presOf" srcId="{79F75315-C564-437A-941E-71B065D7DA79}" destId="{4CFC3639-3B1A-4BAD-ACF8-A392BB39D098}" srcOrd="0" destOrd="0" presId="urn:microsoft.com/office/officeart/2005/8/layout/bProcess4"/>
    <dgm:cxn modelId="{209F659B-B04D-4DC1-BBF1-F30AD53A1795}" srcId="{7BD92A43-B3DD-4FA1-A5FF-84F11E194411}" destId="{66958EA7-FEBA-4213-8ECD-5D6AAC0B9CAC}" srcOrd="4" destOrd="0" parTransId="{B2467288-B7D3-4E0C-8A52-D15FB9A2F494}" sibTransId="{47C6D31B-B7AC-4A56-817F-165B18ADF5BF}"/>
    <dgm:cxn modelId="{1F79934C-845B-4BDC-990F-99FFD11B2B0A}" type="presOf" srcId="{4C135748-5963-48A9-A32F-371FCB4E2DF8}" destId="{1C4F7645-7DC2-4A3F-954B-05B58BD00ACF}" srcOrd="0" destOrd="0" presId="urn:microsoft.com/office/officeart/2005/8/layout/bProcess4"/>
    <dgm:cxn modelId="{5FAD7065-D68E-4097-931B-69FEFC33A0E8}" type="presOf" srcId="{47C6D31B-B7AC-4A56-817F-165B18ADF5BF}" destId="{EFE0A2FC-0D97-4809-8F2B-44C8976757B7}" srcOrd="0" destOrd="0" presId="urn:microsoft.com/office/officeart/2005/8/layout/bProcess4"/>
    <dgm:cxn modelId="{7F120183-55FD-4009-9449-D805892E85D7}" srcId="{7BD92A43-B3DD-4FA1-A5FF-84F11E194411}" destId="{F4AD5ABE-02DE-4FEA-B8F3-6004645CF3EF}" srcOrd="3" destOrd="0" parTransId="{52FC8ED9-E506-443E-833A-32EAAE43719A}" sibTransId="{2806FA35-F669-4535-8AB1-013D0C24D3AB}"/>
    <dgm:cxn modelId="{DFD1C212-FBAF-4E8C-90CA-33183C5BB550}" type="presParOf" srcId="{70DB798E-D2B3-4BF6-8305-E76B7068E682}" destId="{97BF80FA-A96D-4FA0-914E-1F009619107A}" srcOrd="0" destOrd="0" presId="urn:microsoft.com/office/officeart/2005/8/layout/bProcess4"/>
    <dgm:cxn modelId="{8DC246EB-58B1-469A-AF70-705FCF5DCDBE}" type="presParOf" srcId="{97BF80FA-A96D-4FA0-914E-1F009619107A}" destId="{39318D2C-91F3-4241-9423-90605588A8E6}" srcOrd="0" destOrd="0" presId="urn:microsoft.com/office/officeart/2005/8/layout/bProcess4"/>
    <dgm:cxn modelId="{B20C47E9-5CCE-42D9-8E96-D1C7D0BA65ED}" type="presParOf" srcId="{97BF80FA-A96D-4FA0-914E-1F009619107A}" destId="{DD862F6C-EA71-4580-8EFE-FCEDA6ABF399}" srcOrd="1" destOrd="0" presId="urn:microsoft.com/office/officeart/2005/8/layout/bProcess4"/>
    <dgm:cxn modelId="{44DA3076-8020-44E0-A33E-CD22F1EF7BAE}" type="presParOf" srcId="{70DB798E-D2B3-4BF6-8305-E76B7068E682}" destId="{A8DA03DA-0BC0-4C7F-ADC5-4956146A04A2}" srcOrd="1" destOrd="0" presId="urn:microsoft.com/office/officeart/2005/8/layout/bProcess4"/>
    <dgm:cxn modelId="{31E1005B-D0B5-4F6D-AB55-C1149F50DABC}" type="presParOf" srcId="{70DB798E-D2B3-4BF6-8305-E76B7068E682}" destId="{0FB7D073-7DDC-41EE-9637-E38E8FF36190}" srcOrd="2" destOrd="0" presId="urn:microsoft.com/office/officeart/2005/8/layout/bProcess4"/>
    <dgm:cxn modelId="{714DF358-718D-49E7-96DD-DB33B36CC514}" type="presParOf" srcId="{0FB7D073-7DDC-41EE-9637-E38E8FF36190}" destId="{E217C67A-258B-4E4D-B6D0-88FF50E5FA34}" srcOrd="0" destOrd="0" presId="urn:microsoft.com/office/officeart/2005/8/layout/bProcess4"/>
    <dgm:cxn modelId="{A4BFA47B-74F3-4B28-9087-3711F56BC090}" type="presParOf" srcId="{0FB7D073-7DDC-41EE-9637-E38E8FF36190}" destId="{64BB9CF8-10B3-4A78-9E27-16C6B8B1B946}" srcOrd="1" destOrd="0" presId="urn:microsoft.com/office/officeart/2005/8/layout/bProcess4"/>
    <dgm:cxn modelId="{859FC45F-A368-46C4-BEAE-CD37FFECF74F}" type="presParOf" srcId="{70DB798E-D2B3-4BF6-8305-E76B7068E682}" destId="{05FAF24E-092F-4B13-A0E5-E6BDC46D2A06}" srcOrd="3" destOrd="0" presId="urn:microsoft.com/office/officeart/2005/8/layout/bProcess4"/>
    <dgm:cxn modelId="{A78AFD8E-0E1A-4DAC-93E5-4A0EAE58EEA6}" type="presParOf" srcId="{70DB798E-D2B3-4BF6-8305-E76B7068E682}" destId="{FDBF4693-8820-43A5-B0B9-6564BDD5B8F2}" srcOrd="4" destOrd="0" presId="urn:microsoft.com/office/officeart/2005/8/layout/bProcess4"/>
    <dgm:cxn modelId="{DB40BDA8-6C0B-4B1C-AA92-1A3D256DE8B1}" type="presParOf" srcId="{FDBF4693-8820-43A5-B0B9-6564BDD5B8F2}" destId="{3EDF34E9-A708-453C-B207-03DBE9DEB9DF}" srcOrd="0" destOrd="0" presId="urn:microsoft.com/office/officeart/2005/8/layout/bProcess4"/>
    <dgm:cxn modelId="{AD012A9F-FC38-4FD0-A8E5-E9F83B335A23}" type="presParOf" srcId="{FDBF4693-8820-43A5-B0B9-6564BDD5B8F2}" destId="{5FF0EFEA-C2F3-48FC-864A-D3925A8F9F3B}" srcOrd="1" destOrd="0" presId="urn:microsoft.com/office/officeart/2005/8/layout/bProcess4"/>
    <dgm:cxn modelId="{F2C83F51-2E9A-429D-8EA8-1656C582F8C8}" type="presParOf" srcId="{70DB798E-D2B3-4BF6-8305-E76B7068E682}" destId="{4CFC3639-3B1A-4BAD-ACF8-A392BB39D098}" srcOrd="5" destOrd="0" presId="urn:microsoft.com/office/officeart/2005/8/layout/bProcess4"/>
    <dgm:cxn modelId="{18B2C6B6-92E7-40FC-A81E-E2328440EA22}" type="presParOf" srcId="{70DB798E-D2B3-4BF6-8305-E76B7068E682}" destId="{3FB2C842-45C9-462D-8D12-5C6527EBD630}" srcOrd="6" destOrd="0" presId="urn:microsoft.com/office/officeart/2005/8/layout/bProcess4"/>
    <dgm:cxn modelId="{8A1B71CD-3C7D-4118-9F24-D994668ADF7C}" type="presParOf" srcId="{3FB2C842-45C9-462D-8D12-5C6527EBD630}" destId="{5A560084-E275-47A5-8879-51B6CB28A011}" srcOrd="0" destOrd="0" presId="urn:microsoft.com/office/officeart/2005/8/layout/bProcess4"/>
    <dgm:cxn modelId="{FA53CC28-178A-463E-B33B-2F4993D0BDB0}" type="presParOf" srcId="{3FB2C842-45C9-462D-8D12-5C6527EBD630}" destId="{119B2013-964D-48F6-A7BC-02A885038C41}" srcOrd="1" destOrd="0" presId="urn:microsoft.com/office/officeart/2005/8/layout/bProcess4"/>
    <dgm:cxn modelId="{9ABFF998-BE5C-4AE4-BFD7-C5072EDB54D3}" type="presParOf" srcId="{70DB798E-D2B3-4BF6-8305-E76B7068E682}" destId="{258E6123-DC4D-4AC8-869F-A350EADB5991}" srcOrd="7" destOrd="0" presId="urn:microsoft.com/office/officeart/2005/8/layout/bProcess4"/>
    <dgm:cxn modelId="{0F9D34DB-15B6-4286-8F88-C84BD1141D04}" type="presParOf" srcId="{70DB798E-D2B3-4BF6-8305-E76B7068E682}" destId="{103F28ED-F734-4B53-B6C9-F062E757DAA0}" srcOrd="8" destOrd="0" presId="urn:microsoft.com/office/officeart/2005/8/layout/bProcess4"/>
    <dgm:cxn modelId="{FD0E0410-A5FE-4F04-8135-7F521BEA2A9D}" type="presParOf" srcId="{103F28ED-F734-4B53-B6C9-F062E757DAA0}" destId="{BB8EB29B-92F9-4505-9D61-20AB4247DA01}" srcOrd="0" destOrd="0" presId="urn:microsoft.com/office/officeart/2005/8/layout/bProcess4"/>
    <dgm:cxn modelId="{7DF5B7B3-57D2-403A-8352-448E88336A36}" type="presParOf" srcId="{103F28ED-F734-4B53-B6C9-F062E757DAA0}" destId="{981A5AA5-AE61-409A-AA48-9E17F6A114CA}" srcOrd="1" destOrd="0" presId="urn:microsoft.com/office/officeart/2005/8/layout/bProcess4"/>
    <dgm:cxn modelId="{C96B55CC-E8E5-4913-8795-A06BB4B739A7}" type="presParOf" srcId="{70DB798E-D2B3-4BF6-8305-E76B7068E682}" destId="{EFE0A2FC-0D97-4809-8F2B-44C8976757B7}" srcOrd="9" destOrd="0" presId="urn:microsoft.com/office/officeart/2005/8/layout/bProcess4"/>
    <dgm:cxn modelId="{AC1E14B5-9921-43A1-8E4F-9F337B4716DB}" type="presParOf" srcId="{70DB798E-D2B3-4BF6-8305-E76B7068E682}" destId="{BAFF6A27-8F7E-4A48-807D-8DE32AE6D216}" srcOrd="10" destOrd="0" presId="urn:microsoft.com/office/officeart/2005/8/layout/bProcess4"/>
    <dgm:cxn modelId="{ABDA59BE-95F1-4B5A-98FD-BB16E5DCEA0E}" type="presParOf" srcId="{BAFF6A27-8F7E-4A48-807D-8DE32AE6D216}" destId="{3D83AF23-FA2E-497A-AE26-4EF8D410035C}" srcOrd="0" destOrd="0" presId="urn:microsoft.com/office/officeart/2005/8/layout/bProcess4"/>
    <dgm:cxn modelId="{42603663-FBD5-4AB2-9EBD-F0533F5A305A}" type="presParOf" srcId="{BAFF6A27-8F7E-4A48-807D-8DE32AE6D216}" destId="{1C4F7645-7DC2-4A3F-954B-05B58BD00ACF}" srcOrd="1" destOrd="0" presId="urn:microsoft.com/office/officeart/2005/8/layout/bProcess4"/>
    <dgm:cxn modelId="{BC072C3A-76E3-4F04-8407-38C2EB76F3C6}" type="presParOf" srcId="{70DB798E-D2B3-4BF6-8305-E76B7068E682}" destId="{581A4AC1-9726-498E-9960-C9C3829465EA}" srcOrd="11" destOrd="0" presId="urn:microsoft.com/office/officeart/2005/8/layout/bProcess4"/>
    <dgm:cxn modelId="{D527EFA8-7067-4625-A26A-340D684F601C}" type="presParOf" srcId="{70DB798E-D2B3-4BF6-8305-E76B7068E682}" destId="{8977CE70-43D6-4714-8129-CC8A7498365B}" srcOrd="12" destOrd="0" presId="urn:microsoft.com/office/officeart/2005/8/layout/bProcess4"/>
    <dgm:cxn modelId="{1CC94593-9607-4B6E-BEAF-AB55443DB6C5}" type="presParOf" srcId="{8977CE70-43D6-4714-8129-CC8A7498365B}" destId="{F9323FBB-3E3E-44FB-9096-40352966F25C}" srcOrd="0" destOrd="0" presId="urn:microsoft.com/office/officeart/2005/8/layout/bProcess4"/>
    <dgm:cxn modelId="{05B57A4B-D1C9-4E2C-83BC-11869A0163C1}" type="presParOf" srcId="{8977CE70-43D6-4714-8129-CC8A7498365B}" destId="{20A07097-2527-4D01-BFC2-416A8D3D4466}" srcOrd="1" destOrd="0" presId="urn:microsoft.com/office/officeart/2005/8/layout/bProcess4"/>
    <dgm:cxn modelId="{5F250503-D8CA-44D3-BABC-48B0456C6223}" type="presParOf" srcId="{70DB798E-D2B3-4BF6-8305-E76B7068E682}" destId="{66AB3E60-FE4D-424B-9FA2-F0F9FBDA68B0}" srcOrd="13" destOrd="0" presId="urn:microsoft.com/office/officeart/2005/8/layout/bProcess4"/>
    <dgm:cxn modelId="{DCEBF181-DCDA-4581-8406-12C4101DFFE0}" type="presParOf" srcId="{70DB798E-D2B3-4BF6-8305-E76B7068E682}" destId="{EEA6BCB7-4EBF-4664-8B60-23A229EC03E3}" srcOrd="14" destOrd="0" presId="urn:microsoft.com/office/officeart/2005/8/layout/bProcess4"/>
    <dgm:cxn modelId="{060FA123-BE78-4048-AD52-706538DFF2CB}" type="presParOf" srcId="{EEA6BCB7-4EBF-4664-8B60-23A229EC03E3}" destId="{AE8EE9FF-6AC3-4690-9532-EF520F3AC99B}" srcOrd="0" destOrd="0" presId="urn:microsoft.com/office/officeart/2005/8/layout/bProcess4"/>
    <dgm:cxn modelId="{255F6EB2-3344-4A1D-934F-F9CD255F7B94}" type="presParOf" srcId="{EEA6BCB7-4EBF-4664-8B60-23A229EC03E3}" destId="{A7651932-2DB3-4C8D-88C0-F338626CD3F4}" srcOrd="1" destOrd="0" presId="urn:microsoft.com/office/officeart/2005/8/layout/bProcess4"/>
    <dgm:cxn modelId="{9B190DCF-CE10-43C3-922C-39D858A61399}" type="presParOf" srcId="{70DB798E-D2B3-4BF6-8305-E76B7068E682}" destId="{7A114158-53DF-4D7F-B81D-1173742D881B}" srcOrd="15" destOrd="0" presId="urn:microsoft.com/office/officeart/2005/8/layout/bProcess4"/>
    <dgm:cxn modelId="{73B3FC44-4F7D-45CC-BADD-07FC442DFD37}" type="presParOf" srcId="{70DB798E-D2B3-4BF6-8305-E76B7068E682}" destId="{E59277FC-EAF3-4CA0-8315-88F426EB0674}" srcOrd="16" destOrd="0" presId="urn:microsoft.com/office/officeart/2005/8/layout/bProcess4"/>
    <dgm:cxn modelId="{36147B53-F059-4CAD-B2B5-A76A0F8554D9}" type="presParOf" srcId="{E59277FC-EAF3-4CA0-8315-88F426EB0674}" destId="{74E17F15-E71D-4DAD-BE29-BC58EBEB0ACF}" srcOrd="0" destOrd="0" presId="urn:microsoft.com/office/officeart/2005/8/layout/bProcess4"/>
    <dgm:cxn modelId="{9F8A6D81-700F-439A-987B-53BCD7171F8D}" type="presParOf" srcId="{E59277FC-EAF3-4CA0-8315-88F426EB0674}" destId="{8DA73CDB-B1F1-40C3-AAFF-6434817B58B0}"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C0C84A-CD48-431F-8A73-AAACFDDE55CB}" type="doc">
      <dgm:prSet loTypeId="urn:microsoft.com/office/officeart/2005/8/layout/hierarchy4" loCatId="hierarchy" qsTypeId="urn:microsoft.com/office/officeart/2005/8/quickstyle/simple1" qsCatId="simple" csTypeId="urn:microsoft.com/office/officeart/2005/8/colors/accent3_5" csCatId="accent3" phldr="1"/>
      <dgm:spPr/>
      <dgm:t>
        <a:bodyPr/>
        <a:lstStyle/>
        <a:p>
          <a:endParaRPr lang="en-US"/>
        </a:p>
      </dgm:t>
    </dgm:pt>
    <dgm:pt modelId="{56266E90-705A-4CD7-B2BA-9E4A0AD1925B}">
      <dgm:prSet phldrT="[Text]" custT="1"/>
      <dgm:spPr/>
      <dgm:t>
        <a:bodyPr/>
        <a:lstStyle/>
        <a:p>
          <a:r>
            <a:rPr lang="fa-IR" sz="2400" b="1" dirty="0" smtClean="0">
              <a:solidFill>
                <a:schemeClr val="tx1"/>
              </a:solidFill>
              <a:cs typeface="B Nazanin" pitchFamily="2" charset="-78"/>
            </a:rPr>
            <a:t>بازار</a:t>
          </a:r>
          <a:endParaRPr lang="en-US" sz="2400" b="1" dirty="0">
            <a:solidFill>
              <a:schemeClr val="tx1"/>
            </a:solidFill>
            <a:cs typeface="B Nazanin" pitchFamily="2" charset="-78"/>
          </a:endParaRPr>
        </a:p>
      </dgm:t>
    </dgm:pt>
    <dgm:pt modelId="{8D5E1327-E5B2-4A60-B224-6CA485194F35}" type="parTrans" cxnId="{8A871429-8737-4B7C-ADC6-2C1001AA3DC0}">
      <dgm:prSet/>
      <dgm:spPr/>
      <dgm:t>
        <a:bodyPr/>
        <a:lstStyle/>
        <a:p>
          <a:endParaRPr lang="en-US" sz="3600" b="1">
            <a:solidFill>
              <a:schemeClr val="tx1"/>
            </a:solidFill>
            <a:cs typeface="B Nazanin" panose="00000400000000000000" pitchFamily="2" charset="-78"/>
          </a:endParaRPr>
        </a:p>
      </dgm:t>
    </dgm:pt>
    <dgm:pt modelId="{E211B0D6-08BC-4A87-B670-D0E66AF41068}" type="sibTrans" cxnId="{8A871429-8737-4B7C-ADC6-2C1001AA3DC0}">
      <dgm:prSet custT="1"/>
      <dgm:spPr/>
      <dgm:t>
        <a:bodyPr/>
        <a:lstStyle/>
        <a:p>
          <a:endParaRPr lang="en-US" sz="1400" b="1">
            <a:solidFill>
              <a:schemeClr val="tx1"/>
            </a:solidFill>
            <a:cs typeface="B Nazanin" panose="00000400000000000000" pitchFamily="2" charset="-78"/>
          </a:endParaRPr>
        </a:p>
      </dgm:t>
    </dgm:pt>
    <dgm:pt modelId="{75C515C0-E5C5-4CCA-99EF-DF32172BC244}">
      <dgm:prSet phldrT="[Text]" custT="1"/>
      <dgm:spPr/>
      <dgm:t>
        <a:bodyPr/>
        <a:lstStyle/>
        <a:p>
          <a:r>
            <a:rPr lang="fa-IR" sz="1400" b="1" dirty="0" smtClean="0">
              <a:solidFill>
                <a:schemeClr val="tx1"/>
              </a:solidFill>
              <a:cs typeface="B Nazanin" panose="00000400000000000000" pitchFamily="2" charset="-78"/>
            </a:rPr>
            <a:t>بازار دانش بنیان</a:t>
          </a:r>
          <a:endParaRPr lang="en-US" sz="1400" b="1" dirty="0">
            <a:solidFill>
              <a:schemeClr val="tx1"/>
            </a:solidFill>
            <a:cs typeface="B Nazanin" panose="00000400000000000000" pitchFamily="2" charset="-78"/>
          </a:endParaRPr>
        </a:p>
      </dgm:t>
    </dgm:pt>
    <dgm:pt modelId="{B0FF14F4-3B40-4000-A559-F4A822100F40}" type="parTrans" cxnId="{D2549F46-2D17-4E8F-ADE1-853020A4C8C4}">
      <dgm:prSet/>
      <dgm:spPr/>
      <dgm:t>
        <a:bodyPr/>
        <a:lstStyle/>
        <a:p>
          <a:endParaRPr lang="en-US" sz="3600" b="1">
            <a:solidFill>
              <a:schemeClr val="tx1"/>
            </a:solidFill>
            <a:cs typeface="B Nazanin" panose="00000400000000000000" pitchFamily="2" charset="-78"/>
          </a:endParaRPr>
        </a:p>
      </dgm:t>
    </dgm:pt>
    <dgm:pt modelId="{D91202B1-C65C-426E-90C1-D9EE6D313448}" type="sibTrans" cxnId="{D2549F46-2D17-4E8F-ADE1-853020A4C8C4}">
      <dgm:prSet custT="1"/>
      <dgm:spPr/>
      <dgm:t>
        <a:bodyPr/>
        <a:lstStyle/>
        <a:p>
          <a:endParaRPr lang="en-US" sz="1400" b="1">
            <a:solidFill>
              <a:schemeClr val="tx1"/>
            </a:solidFill>
            <a:cs typeface="B Nazanin" panose="00000400000000000000" pitchFamily="2" charset="-78"/>
          </a:endParaRPr>
        </a:p>
      </dgm:t>
    </dgm:pt>
    <dgm:pt modelId="{4E25C67B-1E07-40FB-B3E4-72D11BA0EAFB}">
      <dgm:prSet phldrT="[Text]" custT="1"/>
      <dgm:spPr/>
      <dgm:t>
        <a:bodyPr/>
        <a:lstStyle/>
        <a:p>
          <a:r>
            <a:rPr lang="fa-IR" sz="1400" b="1" dirty="0" smtClean="0">
              <a:solidFill>
                <a:schemeClr val="tx1"/>
              </a:solidFill>
              <a:cs typeface="B Nazanin" panose="00000400000000000000" pitchFamily="2" charset="-78"/>
            </a:rPr>
            <a:t>بازار پایه</a:t>
          </a:r>
          <a:endParaRPr lang="en-US" sz="1400" b="1" dirty="0">
            <a:solidFill>
              <a:schemeClr val="tx1"/>
            </a:solidFill>
            <a:cs typeface="B Nazanin" panose="00000400000000000000" pitchFamily="2" charset="-78"/>
          </a:endParaRPr>
        </a:p>
      </dgm:t>
    </dgm:pt>
    <dgm:pt modelId="{78DF8CDB-83D0-4FAD-BB5C-8E3EF83DE360}" type="parTrans" cxnId="{7655E545-063B-443E-84BD-CAB0A7642708}">
      <dgm:prSet/>
      <dgm:spPr/>
      <dgm:t>
        <a:bodyPr/>
        <a:lstStyle/>
        <a:p>
          <a:endParaRPr lang="en-US" sz="3600" b="1">
            <a:solidFill>
              <a:schemeClr val="tx1"/>
            </a:solidFill>
            <a:cs typeface="B Nazanin" panose="00000400000000000000" pitchFamily="2" charset="-78"/>
          </a:endParaRPr>
        </a:p>
      </dgm:t>
    </dgm:pt>
    <dgm:pt modelId="{AB518280-E9F0-4B8E-9310-AFDA301AEEED}" type="sibTrans" cxnId="{7655E545-063B-443E-84BD-CAB0A7642708}">
      <dgm:prSet custT="1"/>
      <dgm:spPr/>
      <dgm:t>
        <a:bodyPr/>
        <a:lstStyle/>
        <a:p>
          <a:endParaRPr lang="en-US" sz="1400" b="1">
            <a:solidFill>
              <a:schemeClr val="tx1"/>
            </a:solidFill>
            <a:cs typeface="B Nazanin" panose="00000400000000000000" pitchFamily="2" charset="-78"/>
          </a:endParaRPr>
        </a:p>
      </dgm:t>
    </dgm:pt>
    <dgm:pt modelId="{C6B16CE9-EFC0-47A0-AE04-06C0C63F0122}">
      <dgm:prSet phldrT="[Text]" custT="1"/>
      <dgm:spPr/>
      <dgm:t>
        <a:bodyPr/>
        <a:lstStyle/>
        <a:p>
          <a:r>
            <a:rPr lang="fa-IR" sz="1400" b="1" dirty="0" smtClean="0">
              <a:solidFill>
                <a:schemeClr val="tx1"/>
              </a:solidFill>
              <a:cs typeface="B Nazanin" panose="00000400000000000000" pitchFamily="2" charset="-78"/>
            </a:rPr>
            <a:t>بازار ابزارهای نوین</a:t>
          </a:r>
          <a:endParaRPr lang="en-US" sz="1400" b="1" dirty="0">
            <a:solidFill>
              <a:schemeClr val="tx1"/>
            </a:solidFill>
            <a:cs typeface="B Nazanin" panose="00000400000000000000" pitchFamily="2" charset="-78"/>
          </a:endParaRPr>
        </a:p>
      </dgm:t>
    </dgm:pt>
    <dgm:pt modelId="{B4F5B2D6-BD32-4F19-9B3F-C30F53F528BF}" type="parTrans" cxnId="{C9CCBB23-5B8E-4A32-927E-8C2F761223CC}">
      <dgm:prSet/>
      <dgm:spPr/>
      <dgm:t>
        <a:bodyPr/>
        <a:lstStyle/>
        <a:p>
          <a:endParaRPr lang="en-US" sz="3600" b="1">
            <a:solidFill>
              <a:schemeClr val="tx1"/>
            </a:solidFill>
            <a:cs typeface="B Nazanin" panose="00000400000000000000" pitchFamily="2" charset="-78"/>
          </a:endParaRPr>
        </a:p>
      </dgm:t>
    </dgm:pt>
    <dgm:pt modelId="{A03FB158-C962-40E7-839B-44BA5C893019}" type="sibTrans" cxnId="{C9CCBB23-5B8E-4A32-927E-8C2F761223CC}">
      <dgm:prSet custT="1"/>
      <dgm:spPr/>
      <dgm:t>
        <a:bodyPr/>
        <a:lstStyle/>
        <a:p>
          <a:endParaRPr lang="en-US" sz="1400" b="1">
            <a:solidFill>
              <a:schemeClr val="tx1"/>
            </a:solidFill>
            <a:cs typeface="B Nazanin" panose="00000400000000000000" pitchFamily="2" charset="-78"/>
          </a:endParaRPr>
        </a:p>
      </dgm:t>
    </dgm:pt>
    <dgm:pt modelId="{C52BAA72-522B-4F33-B102-6FE63F469016}">
      <dgm:prSet phldrT="[Text]" custT="1"/>
      <dgm:spPr/>
      <dgm:t>
        <a:bodyPr/>
        <a:lstStyle/>
        <a:p>
          <a:r>
            <a:rPr lang="fa-IR" sz="1400" b="1" dirty="0" smtClean="0">
              <a:solidFill>
                <a:schemeClr val="tx1"/>
              </a:solidFill>
              <a:cs typeface="B Nazanin" panose="00000400000000000000" pitchFamily="2" charset="-78"/>
            </a:rPr>
            <a:t>بازار دوم</a:t>
          </a:r>
          <a:endParaRPr lang="en-US" sz="1400" b="1" dirty="0">
            <a:solidFill>
              <a:schemeClr val="tx1"/>
            </a:solidFill>
            <a:cs typeface="B Nazanin" panose="00000400000000000000" pitchFamily="2" charset="-78"/>
          </a:endParaRPr>
        </a:p>
      </dgm:t>
    </dgm:pt>
    <dgm:pt modelId="{8E28A185-7CFA-4611-8505-811339BCCDA9}" type="parTrans" cxnId="{CC900E9D-AE27-45FD-A11C-0BBC7DF86DE0}">
      <dgm:prSet/>
      <dgm:spPr/>
      <dgm:t>
        <a:bodyPr/>
        <a:lstStyle/>
        <a:p>
          <a:endParaRPr lang="en-US" sz="3600" b="1">
            <a:solidFill>
              <a:schemeClr val="tx1"/>
            </a:solidFill>
            <a:cs typeface="B Nazanin" panose="00000400000000000000" pitchFamily="2" charset="-78"/>
          </a:endParaRPr>
        </a:p>
      </dgm:t>
    </dgm:pt>
    <dgm:pt modelId="{ABE033D2-C7DE-49FE-8E41-98AB0B65D3FF}" type="sibTrans" cxnId="{CC900E9D-AE27-45FD-A11C-0BBC7DF86DE0}">
      <dgm:prSet custT="1"/>
      <dgm:spPr/>
      <dgm:t>
        <a:bodyPr/>
        <a:lstStyle/>
        <a:p>
          <a:endParaRPr lang="en-US" sz="1400" b="1">
            <a:solidFill>
              <a:schemeClr val="tx1"/>
            </a:solidFill>
            <a:cs typeface="B Nazanin" panose="00000400000000000000" pitchFamily="2" charset="-78"/>
          </a:endParaRPr>
        </a:p>
      </dgm:t>
    </dgm:pt>
    <dgm:pt modelId="{77236D7D-9B23-4A7B-BEF6-1D73E46E269D}">
      <dgm:prSet phldrT="[Text]" custT="1"/>
      <dgm:spPr/>
      <dgm:t>
        <a:bodyPr/>
        <a:lstStyle/>
        <a:p>
          <a:r>
            <a:rPr lang="fa-IR" sz="1400" b="1" dirty="0" smtClean="0">
              <a:solidFill>
                <a:schemeClr val="tx1"/>
              </a:solidFill>
              <a:cs typeface="B Nazanin" panose="00000400000000000000" pitchFamily="2" charset="-78"/>
            </a:rPr>
            <a:t>بازار اول</a:t>
          </a:r>
          <a:endParaRPr lang="en-US" sz="1400" b="1" dirty="0">
            <a:solidFill>
              <a:schemeClr val="tx1"/>
            </a:solidFill>
            <a:cs typeface="B Nazanin" panose="00000400000000000000" pitchFamily="2" charset="-78"/>
          </a:endParaRPr>
        </a:p>
      </dgm:t>
    </dgm:pt>
    <dgm:pt modelId="{F974B8A9-FA7F-42DD-A598-30E7082E4292}" type="parTrans" cxnId="{A5FAFE2E-04DE-449A-8386-25FFC928B96B}">
      <dgm:prSet/>
      <dgm:spPr/>
      <dgm:t>
        <a:bodyPr/>
        <a:lstStyle/>
        <a:p>
          <a:endParaRPr lang="en-US" sz="3600" b="1">
            <a:solidFill>
              <a:schemeClr val="tx1"/>
            </a:solidFill>
            <a:cs typeface="B Nazanin" panose="00000400000000000000" pitchFamily="2" charset="-78"/>
          </a:endParaRPr>
        </a:p>
      </dgm:t>
    </dgm:pt>
    <dgm:pt modelId="{CE2DB67E-36F3-4160-9F4B-0C5FD788BD38}" type="sibTrans" cxnId="{A5FAFE2E-04DE-449A-8386-25FFC928B96B}">
      <dgm:prSet custT="1"/>
      <dgm:spPr/>
      <dgm:t>
        <a:bodyPr/>
        <a:lstStyle/>
        <a:p>
          <a:endParaRPr lang="en-US" sz="1400" b="1">
            <a:solidFill>
              <a:schemeClr val="tx1"/>
            </a:solidFill>
            <a:cs typeface="B Nazanin" panose="00000400000000000000" pitchFamily="2" charset="-78"/>
          </a:endParaRPr>
        </a:p>
      </dgm:t>
    </dgm:pt>
    <dgm:pt modelId="{A6B0DE4F-9B18-461A-9204-3AC74DE260B6}">
      <dgm:prSet custT="1"/>
      <dgm:spPr/>
      <dgm:t>
        <a:bodyPr/>
        <a:lstStyle/>
        <a:p>
          <a:r>
            <a:rPr lang="fa-IR" sz="1200" b="1" dirty="0" smtClean="0">
              <a:solidFill>
                <a:schemeClr val="tx1"/>
              </a:solidFill>
              <a:cs typeface="B Nazanin" panose="00000400000000000000" pitchFamily="2" charset="-78"/>
            </a:rPr>
            <a:t>سهام شرکت‌های دانش بنیان</a:t>
          </a:r>
          <a:endParaRPr lang="en-US" sz="1200" b="1" dirty="0">
            <a:solidFill>
              <a:schemeClr val="tx1"/>
            </a:solidFill>
            <a:cs typeface="B Nazanin" panose="00000400000000000000" pitchFamily="2" charset="-78"/>
          </a:endParaRPr>
        </a:p>
      </dgm:t>
    </dgm:pt>
    <dgm:pt modelId="{C89EA6EA-E097-4BA9-8F81-2E376659C0EC}" type="parTrans" cxnId="{AF7C311D-E39A-47D3-AA32-E3B640CE5FBF}">
      <dgm:prSet/>
      <dgm:spPr/>
      <dgm:t>
        <a:bodyPr/>
        <a:lstStyle/>
        <a:p>
          <a:endParaRPr lang="en-US" sz="3600" b="1">
            <a:solidFill>
              <a:schemeClr val="tx1"/>
            </a:solidFill>
            <a:cs typeface="B Nazanin" panose="00000400000000000000" pitchFamily="2" charset="-78"/>
          </a:endParaRPr>
        </a:p>
      </dgm:t>
    </dgm:pt>
    <dgm:pt modelId="{A2DAFE55-E450-4797-A87D-DD361B5EAAB7}" type="sibTrans" cxnId="{AF7C311D-E39A-47D3-AA32-E3B640CE5FBF}">
      <dgm:prSet custT="1"/>
      <dgm:spPr/>
      <dgm:t>
        <a:bodyPr/>
        <a:lstStyle/>
        <a:p>
          <a:endParaRPr lang="en-US" sz="1400" b="1">
            <a:solidFill>
              <a:schemeClr val="tx1"/>
            </a:solidFill>
            <a:cs typeface="B Nazanin" panose="00000400000000000000" pitchFamily="2" charset="-78"/>
          </a:endParaRPr>
        </a:p>
      </dgm:t>
    </dgm:pt>
    <dgm:pt modelId="{41941C5B-B8E3-44A6-B285-86501CE93122}">
      <dgm:prSet custT="1"/>
      <dgm:spPr/>
      <dgm:t>
        <a:bodyPr/>
        <a:lstStyle/>
        <a:p>
          <a:r>
            <a:rPr lang="fa-IR" sz="1200" b="1" dirty="0" smtClean="0">
              <a:solidFill>
                <a:schemeClr val="tx1"/>
              </a:solidFill>
              <a:cs typeface="B Nazanin" panose="00000400000000000000" pitchFamily="2" charset="-78"/>
            </a:rPr>
            <a:t>سهام شرکت‌های سهامی خاص مبتنی بر دارایی فکری</a:t>
          </a:r>
          <a:endParaRPr lang="en-US" sz="1200" b="1" dirty="0">
            <a:solidFill>
              <a:schemeClr val="tx1"/>
            </a:solidFill>
            <a:cs typeface="B Nazanin" panose="00000400000000000000" pitchFamily="2" charset="-78"/>
          </a:endParaRPr>
        </a:p>
      </dgm:t>
    </dgm:pt>
    <dgm:pt modelId="{3BC0755F-4494-43BC-8045-85AAD75B1AF5}" type="parTrans" cxnId="{FE2ACC6F-8A3F-4E58-A11F-8644ADC99870}">
      <dgm:prSet/>
      <dgm:spPr/>
      <dgm:t>
        <a:bodyPr/>
        <a:lstStyle/>
        <a:p>
          <a:endParaRPr lang="en-US" sz="3600" b="1">
            <a:solidFill>
              <a:schemeClr val="tx1"/>
            </a:solidFill>
            <a:cs typeface="B Nazanin" panose="00000400000000000000" pitchFamily="2" charset="-78"/>
          </a:endParaRPr>
        </a:p>
      </dgm:t>
    </dgm:pt>
    <dgm:pt modelId="{5B07F8ED-1644-4662-BC1B-993D27C35193}" type="sibTrans" cxnId="{FE2ACC6F-8A3F-4E58-A11F-8644ADC99870}">
      <dgm:prSet custT="1"/>
      <dgm:spPr/>
      <dgm:t>
        <a:bodyPr/>
        <a:lstStyle/>
        <a:p>
          <a:endParaRPr lang="en-US" sz="1400" b="1">
            <a:solidFill>
              <a:schemeClr val="tx1"/>
            </a:solidFill>
            <a:cs typeface="B Nazanin" panose="00000400000000000000" pitchFamily="2" charset="-78"/>
          </a:endParaRPr>
        </a:p>
      </dgm:t>
    </dgm:pt>
    <dgm:pt modelId="{DA1374FB-6DEA-4F15-9BA2-5838FF02816E}">
      <dgm:prSet custT="1"/>
      <dgm:spPr/>
      <dgm:t>
        <a:bodyPr/>
        <a:lstStyle/>
        <a:p>
          <a:r>
            <a:rPr lang="fa-IR" sz="1400" b="1" dirty="0" smtClean="0">
              <a:solidFill>
                <a:schemeClr val="tx1"/>
              </a:solidFill>
              <a:cs typeface="B Nazanin" panose="00000400000000000000" pitchFamily="2" charset="-78"/>
            </a:rPr>
            <a:t>انواع صکوک</a:t>
          </a:r>
          <a:endParaRPr lang="en-US" sz="1400" b="1" dirty="0">
            <a:solidFill>
              <a:schemeClr val="tx1"/>
            </a:solidFill>
            <a:cs typeface="B Nazanin" panose="00000400000000000000" pitchFamily="2" charset="-78"/>
          </a:endParaRPr>
        </a:p>
      </dgm:t>
    </dgm:pt>
    <dgm:pt modelId="{824AEF64-E9BE-4331-8D63-7A50A2CB1189}" type="parTrans" cxnId="{19D20B38-100C-4114-BC53-BE4FDDD32913}">
      <dgm:prSet/>
      <dgm:spPr/>
      <dgm:t>
        <a:bodyPr/>
        <a:lstStyle/>
        <a:p>
          <a:endParaRPr lang="en-US" sz="3600" b="1">
            <a:solidFill>
              <a:schemeClr val="tx1"/>
            </a:solidFill>
            <a:cs typeface="B Nazanin" panose="00000400000000000000" pitchFamily="2" charset="-78"/>
          </a:endParaRPr>
        </a:p>
      </dgm:t>
    </dgm:pt>
    <dgm:pt modelId="{3B60D4F4-7B6C-497C-9824-FBB75F9FE7AA}" type="sibTrans" cxnId="{19D20B38-100C-4114-BC53-BE4FDDD32913}">
      <dgm:prSet custT="1"/>
      <dgm:spPr/>
      <dgm:t>
        <a:bodyPr/>
        <a:lstStyle/>
        <a:p>
          <a:endParaRPr lang="en-US" sz="1400" b="1">
            <a:solidFill>
              <a:schemeClr val="tx1"/>
            </a:solidFill>
            <a:cs typeface="B Nazanin" panose="00000400000000000000" pitchFamily="2" charset="-78"/>
          </a:endParaRPr>
        </a:p>
      </dgm:t>
    </dgm:pt>
    <dgm:pt modelId="{AED9F1F8-38A3-409B-B218-5A14CB89CC65}">
      <dgm:prSet custT="1"/>
      <dgm:spPr/>
      <dgm:t>
        <a:bodyPr/>
        <a:lstStyle/>
        <a:p>
          <a:r>
            <a:rPr lang="fa-IR" sz="1400" b="1" dirty="0" smtClean="0">
              <a:solidFill>
                <a:schemeClr val="tx1"/>
              </a:solidFill>
              <a:cs typeface="B Nazanin" panose="00000400000000000000" pitchFamily="2" charset="-78"/>
            </a:rPr>
            <a:t>گواهی ثبت اختراع</a:t>
          </a:r>
          <a:endParaRPr lang="en-US" sz="1400" b="1" dirty="0">
            <a:solidFill>
              <a:schemeClr val="tx1"/>
            </a:solidFill>
            <a:cs typeface="B Nazanin" panose="00000400000000000000" pitchFamily="2" charset="-78"/>
          </a:endParaRPr>
        </a:p>
      </dgm:t>
    </dgm:pt>
    <dgm:pt modelId="{6D69CE36-FB08-4861-9673-E7420AE7F86B}" type="parTrans" cxnId="{01241A6E-D1F2-44B2-B517-138E22B83A6D}">
      <dgm:prSet/>
      <dgm:spPr/>
      <dgm:t>
        <a:bodyPr/>
        <a:lstStyle/>
        <a:p>
          <a:endParaRPr lang="en-US" sz="3600" b="1">
            <a:solidFill>
              <a:schemeClr val="tx1"/>
            </a:solidFill>
            <a:cs typeface="B Nazanin" panose="00000400000000000000" pitchFamily="2" charset="-78"/>
          </a:endParaRPr>
        </a:p>
      </dgm:t>
    </dgm:pt>
    <dgm:pt modelId="{F984BE93-C428-411F-9C1E-A32B50FD2428}" type="sibTrans" cxnId="{01241A6E-D1F2-44B2-B517-138E22B83A6D}">
      <dgm:prSet custT="1"/>
      <dgm:spPr/>
      <dgm:t>
        <a:bodyPr/>
        <a:lstStyle/>
        <a:p>
          <a:endParaRPr lang="en-US" sz="1400" b="1">
            <a:solidFill>
              <a:schemeClr val="tx1"/>
            </a:solidFill>
            <a:cs typeface="B Nazanin" panose="00000400000000000000" pitchFamily="2" charset="-78"/>
          </a:endParaRPr>
        </a:p>
      </dgm:t>
    </dgm:pt>
    <dgm:pt modelId="{2BD31A91-5F90-4907-8AD7-7632B6783478}">
      <dgm:prSet custT="1"/>
      <dgm:spPr/>
      <dgm:t>
        <a:bodyPr/>
        <a:lstStyle/>
        <a:p>
          <a:r>
            <a:rPr lang="fa-IR" sz="1300" b="1" dirty="0" smtClean="0">
              <a:solidFill>
                <a:schemeClr val="tx1"/>
              </a:solidFill>
              <a:cs typeface="B Nazanin" panose="00000400000000000000" pitchFamily="2" charset="-78"/>
            </a:rPr>
            <a:t>حق بهره برداری (</a:t>
          </a:r>
          <a:r>
            <a:rPr lang="fa-IR" sz="1300" b="1" dirty="0" smtClean="0">
              <a:solidFill>
                <a:schemeClr val="tx1"/>
              </a:solidFill>
              <a:cs typeface="B Nazanin" panose="00000400000000000000" pitchFamily="2" charset="-78"/>
            </a:rPr>
            <a:t>لیسانس</a:t>
          </a:r>
          <a:r>
            <a:rPr lang="fa-IR" sz="1300" b="0" dirty="0" smtClean="0">
              <a:solidFill>
                <a:schemeClr val="tx1"/>
              </a:solidFill>
              <a:cs typeface="B Nazanin" panose="00000400000000000000" pitchFamily="2" charset="-78"/>
            </a:rPr>
            <a:t>)</a:t>
          </a:r>
          <a:endParaRPr lang="en-US" sz="1400" b="0" dirty="0">
            <a:solidFill>
              <a:schemeClr val="tx1"/>
            </a:solidFill>
            <a:cs typeface="B Nazanin" panose="00000400000000000000" pitchFamily="2" charset="-78"/>
          </a:endParaRPr>
        </a:p>
      </dgm:t>
    </dgm:pt>
    <dgm:pt modelId="{137F2F4E-B2CC-49E7-8FA7-B449ADD7E71B}" type="parTrans" cxnId="{947CB634-7053-44D0-A247-610FFC60F04F}">
      <dgm:prSet/>
      <dgm:spPr/>
      <dgm:t>
        <a:bodyPr/>
        <a:lstStyle/>
        <a:p>
          <a:endParaRPr lang="en-US" sz="3600" b="1">
            <a:solidFill>
              <a:schemeClr val="tx1"/>
            </a:solidFill>
            <a:cs typeface="B Nazanin" panose="00000400000000000000" pitchFamily="2" charset="-78"/>
          </a:endParaRPr>
        </a:p>
      </dgm:t>
    </dgm:pt>
    <dgm:pt modelId="{8FDE90AD-2C6D-4E90-BED7-F2D0836DED93}" type="sibTrans" cxnId="{947CB634-7053-44D0-A247-610FFC60F04F}">
      <dgm:prSet custT="1"/>
      <dgm:spPr/>
      <dgm:t>
        <a:bodyPr/>
        <a:lstStyle/>
        <a:p>
          <a:endParaRPr lang="en-US" sz="1400" b="1">
            <a:solidFill>
              <a:schemeClr val="tx1"/>
            </a:solidFill>
            <a:cs typeface="B Nazanin" panose="00000400000000000000" pitchFamily="2" charset="-78"/>
          </a:endParaRPr>
        </a:p>
      </dgm:t>
    </dgm:pt>
    <dgm:pt modelId="{AE64D7AC-AA64-4BB2-8608-6D9E406911EC}">
      <dgm:prSet custT="1"/>
      <dgm:spPr/>
      <dgm:t>
        <a:bodyPr/>
        <a:lstStyle/>
        <a:p>
          <a:r>
            <a:rPr lang="fa-IR" sz="1400" b="1" dirty="0" smtClean="0">
              <a:solidFill>
                <a:schemeClr val="tx1"/>
              </a:solidFill>
              <a:cs typeface="B Nazanin" panose="00000400000000000000" pitchFamily="2" charset="-78"/>
            </a:rPr>
            <a:t>طرح صنعتی</a:t>
          </a:r>
          <a:endParaRPr lang="en-US" sz="1400" b="1" dirty="0">
            <a:solidFill>
              <a:schemeClr val="tx1"/>
            </a:solidFill>
            <a:cs typeface="B Nazanin" panose="00000400000000000000" pitchFamily="2" charset="-78"/>
          </a:endParaRPr>
        </a:p>
      </dgm:t>
    </dgm:pt>
    <dgm:pt modelId="{FD16234D-61E5-4492-BB97-546D8D06CE4D}" type="parTrans" cxnId="{2EF09D21-AFA0-480B-9155-1B508B45D065}">
      <dgm:prSet/>
      <dgm:spPr/>
      <dgm:t>
        <a:bodyPr/>
        <a:lstStyle/>
        <a:p>
          <a:endParaRPr lang="en-US" sz="3600" b="1">
            <a:solidFill>
              <a:schemeClr val="tx1"/>
            </a:solidFill>
            <a:cs typeface="B Nazanin" panose="00000400000000000000" pitchFamily="2" charset="-78"/>
          </a:endParaRPr>
        </a:p>
      </dgm:t>
    </dgm:pt>
    <dgm:pt modelId="{791F9B43-3D92-4AD6-9B31-0FD0484D94B2}" type="sibTrans" cxnId="{2EF09D21-AFA0-480B-9155-1B508B45D065}">
      <dgm:prSet custT="1"/>
      <dgm:spPr/>
      <dgm:t>
        <a:bodyPr/>
        <a:lstStyle/>
        <a:p>
          <a:endParaRPr lang="en-US" sz="1400" b="1">
            <a:solidFill>
              <a:schemeClr val="tx1"/>
            </a:solidFill>
            <a:cs typeface="B Nazanin" panose="00000400000000000000" pitchFamily="2" charset="-78"/>
          </a:endParaRPr>
        </a:p>
      </dgm:t>
    </dgm:pt>
    <dgm:pt modelId="{566BBF31-D43C-43E3-9CA7-9B16F65A883A}">
      <dgm:prSet custT="1"/>
      <dgm:spPr/>
      <dgm:t>
        <a:bodyPr/>
        <a:lstStyle/>
        <a:p>
          <a:r>
            <a:rPr lang="fa-IR" sz="1400" b="1" dirty="0" smtClean="0">
              <a:solidFill>
                <a:schemeClr val="tx1"/>
              </a:solidFill>
              <a:cs typeface="B Nazanin" panose="00000400000000000000" pitchFamily="2" charset="-78"/>
            </a:rPr>
            <a:t>علامت تجاری</a:t>
          </a:r>
          <a:endParaRPr lang="en-US" sz="1400" b="1" dirty="0">
            <a:solidFill>
              <a:schemeClr val="tx1"/>
            </a:solidFill>
            <a:cs typeface="B Nazanin" panose="00000400000000000000" pitchFamily="2" charset="-78"/>
          </a:endParaRPr>
        </a:p>
      </dgm:t>
    </dgm:pt>
    <dgm:pt modelId="{7B62D55C-E7C5-4F6B-AC20-69D4030662A9}" type="parTrans" cxnId="{27FAA1A4-057A-440D-8C14-2D2D83694851}">
      <dgm:prSet/>
      <dgm:spPr/>
      <dgm:t>
        <a:bodyPr/>
        <a:lstStyle/>
        <a:p>
          <a:endParaRPr lang="en-US" sz="3600" b="1">
            <a:solidFill>
              <a:schemeClr val="tx1"/>
            </a:solidFill>
            <a:cs typeface="B Nazanin" panose="00000400000000000000" pitchFamily="2" charset="-78"/>
          </a:endParaRPr>
        </a:p>
      </dgm:t>
    </dgm:pt>
    <dgm:pt modelId="{59966127-92B8-439A-93FE-03468B5E69DA}" type="sibTrans" cxnId="{27FAA1A4-057A-440D-8C14-2D2D83694851}">
      <dgm:prSet custT="1"/>
      <dgm:spPr/>
      <dgm:t>
        <a:bodyPr/>
        <a:lstStyle/>
        <a:p>
          <a:endParaRPr lang="en-US" sz="1400" b="1">
            <a:solidFill>
              <a:schemeClr val="tx1"/>
            </a:solidFill>
            <a:cs typeface="B Nazanin" panose="00000400000000000000" pitchFamily="2" charset="-78"/>
          </a:endParaRPr>
        </a:p>
      </dgm:t>
    </dgm:pt>
    <dgm:pt modelId="{0FF9C78F-3BAA-488B-9866-6242F9D6EC74}">
      <dgm:prSet custT="1"/>
      <dgm:spPr/>
      <dgm:t>
        <a:bodyPr/>
        <a:lstStyle/>
        <a:p>
          <a:r>
            <a:rPr lang="fa-IR" sz="1400" b="1" dirty="0" smtClean="0">
              <a:solidFill>
                <a:schemeClr val="tx1"/>
              </a:solidFill>
              <a:cs typeface="B Nazanin" panose="00000400000000000000" pitchFamily="2" charset="-78"/>
            </a:rPr>
            <a:t>ارقام گیاهی</a:t>
          </a:r>
          <a:endParaRPr lang="en-US" sz="1400" b="1" dirty="0">
            <a:solidFill>
              <a:schemeClr val="tx1"/>
            </a:solidFill>
            <a:cs typeface="B Nazanin" panose="00000400000000000000" pitchFamily="2" charset="-78"/>
          </a:endParaRPr>
        </a:p>
      </dgm:t>
    </dgm:pt>
    <dgm:pt modelId="{A6C492A7-485E-4C19-8460-DE2417CDB219}" type="parTrans" cxnId="{0406D4A4-66E7-4249-87CD-381F39908659}">
      <dgm:prSet/>
      <dgm:spPr/>
      <dgm:t>
        <a:bodyPr/>
        <a:lstStyle/>
        <a:p>
          <a:endParaRPr lang="en-US" sz="3600" b="1">
            <a:solidFill>
              <a:schemeClr val="tx1"/>
            </a:solidFill>
            <a:cs typeface="B Nazanin" panose="00000400000000000000" pitchFamily="2" charset="-78"/>
          </a:endParaRPr>
        </a:p>
      </dgm:t>
    </dgm:pt>
    <dgm:pt modelId="{1B39BC62-D395-422E-AE25-932964BDC59A}" type="sibTrans" cxnId="{0406D4A4-66E7-4249-87CD-381F39908659}">
      <dgm:prSet custT="1"/>
      <dgm:spPr/>
      <dgm:t>
        <a:bodyPr/>
        <a:lstStyle/>
        <a:p>
          <a:endParaRPr lang="en-US" sz="1400" b="1">
            <a:solidFill>
              <a:schemeClr val="tx1"/>
            </a:solidFill>
            <a:cs typeface="B Nazanin" panose="00000400000000000000" pitchFamily="2" charset="-78"/>
          </a:endParaRPr>
        </a:p>
      </dgm:t>
    </dgm:pt>
    <dgm:pt modelId="{FFD1A617-BA3B-4DEA-94EC-DB892E66A0D5}">
      <dgm:prSet custT="1"/>
      <dgm:spPr/>
      <dgm:t>
        <a:bodyPr/>
        <a:lstStyle/>
        <a:p>
          <a:r>
            <a:rPr lang="fa-IR" sz="1400" b="1" dirty="0" smtClean="0">
              <a:solidFill>
                <a:schemeClr val="tx1"/>
              </a:solidFill>
              <a:cs typeface="B Nazanin" panose="00000400000000000000" pitchFamily="2" charset="-78"/>
            </a:rPr>
            <a:t>آثار ادبی و هنری</a:t>
          </a:r>
          <a:endParaRPr lang="en-US" sz="1400" b="1" dirty="0">
            <a:solidFill>
              <a:schemeClr val="tx1"/>
            </a:solidFill>
            <a:cs typeface="B Nazanin" panose="00000400000000000000" pitchFamily="2" charset="-78"/>
          </a:endParaRPr>
        </a:p>
      </dgm:t>
    </dgm:pt>
    <dgm:pt modelId="{347921B5-7998-4D4F-A83A-2176FC1AA031}" type="parTrans" cxnId="{34456263-C80D-4991-9873-C3462E210ABB}">
      <dgm:prSet/>
      <dgm:spPr/>
      <dgm:t>
        <a:bodyPr/>
        <a:lstStyle/>
        <a:p>
          <a:endParaRPr lang="en-US" sz="3600" b="1">
            <a:solidFill>
              <a:schemeClr val="tx1"/>
            </a:solidFill>
            <a:cs typeface="B Nazanin" panose="00000400000000000000" pitchFamily="2" charset="-78"/>
          </a:endParaRPr>
        </a:p>
      </dgm:t>
    </dgm:pt>
    <dgm:pt modelId="{A528ADE6-DFBD-4E5F-A428-B4A82FADE4D5}" type="sibTrans" cxnId="{34456263-C80D-4991-9873-C3462E210ABB}">
      <dgm:prSet custT="1"/>
      <dgm:spPr/>
      <dgm:t>
        <a:bodyPr/>
        <a:lstStyle/>
        <a:p>
          <a:endParaRPr lang="en-US" sz="1400" b="1">
            <a:solidFill>
              <a:schemeClr val="tx1"/>
            </a:solidFill>
            <a:cs typeface="B Nazanin" panose="00000400000000000000" pitchFamily="2" charset="-78"/>
          </a:endParaRPr>
        </a:p>
      </dgm:t>
    </dgm:pt>
    <dgm:pt modelId="{B101ECFE-4270-46A6-9976-23F0D3F9FC5F}" type="pres">
      <dgm:prSet presAssocID="{39C0C84A-CD48-431F-8A73-AAACFDDE55CB}" presName="Name0" presStyleCnt="0">
        <dgm:presLayoutVars>
          <dgm:chPref val="1"/>
          <dgm:dir/>
          <dgm:animOne val="branch"/>
          <dgm:animLvl val="lvl"/>
          <dgm:resizeHandles/>
        </dgm:presLayoutVars>
      </dgm:prSet>
      <dgm:spPr/>
      <dgm:t>
        <a:bodyPr/>
        <a:lstStyle/>
        <a:p>
          <a:endParaRPr lang="en-US"/>
        </a:p>
      </dgm:t>
    </dgm:pt>
    <dgm:pt modelId="{51DF245E-819C-4AFA-973B-A08B65829AA9}" type="pres">
      <dgm:prSet presAssocID="{56266E90-705A-4CD7-B2BA-9E4A0AD1925B}" presName="vertOne" presStyleCnt="0"/>
      <dgm:spPr/>
      <dgm:t>
        <a:bodyPr/>
        <a:lstStyle/>
        <a:p>
          <a:endParaRPr lang="en-US"/>
        </a:p>
      </dgm:t>
    </dgm:pt>
    <dgm:pt modelId="{4E8AF0B2-3A6C-40CB-86F8-BA971F5D1D31}" type="pres">
      <dgm:prSet presAssocID="{56266E90-705A-4CD7-B2BA-9E4A0AD1925B}" presName="txOne" presStyleLbl="node0" presStyleIdx="0" presStyleCnt="1" custLinFactNeighborX="775" custLinFactNeighborY="12960">
        <dgm:presLayoutVars>
          <dgm:chPref val="3"/>
        </dgm:presLayoutVars>
      </dgm:prSet>
      <dgm:spPr/>
      <dgm:t>
        <a:bodyPr/>
        <a:lstStyle/>
        <a:p>
          <a:endParaRPr lang="en-US"/>
        </a:p>
      </dgm:t>
    </dgm:pt>
    <dgm:pt modelId="{89ED6FFF-F14F-493B-8716-9B059928227A}" type="pres">
      <dgm:prSet presAssocID="{56266E90-705A-4CD7-B2BA-9E4A0AD1925B}" presName="parTransOne" presStyleCnt="0"/>
      <dgm:spPr/>
      <dgm:t>
        <a:bodyPr/>
        <a:lstStyle/>
        <a:p>
          <a:endParaRPr lang="en-US"/>
        </a:p>
      </dgm:t>
    </dgm:pt>
    <dgm:pt modelId="{8A30FCC5-3D46-4E0A-A7D8-79927C9D4878}" type="pres">
      <dgm:prSet presAssocID="{56266E90-705A-4CD7-B2BA-9E4A0AD1925B}" presName="horzOne" presStyleCnt="0"/>
      <dgm:spPr/>
      <dgm:t>
        <a:bodyPr/>
        <a:lstStyle/>
        <a:p>
          <a:endParaRPr lang="en-US"/>
        </a:p>
      </dgm:t>
    </dgm:pt>
    <dgm:pt modelId="{F9E3E3C4-99CB-4EDF-A890-32551D6ED173}" type="pres">
      <dgm:prSet presAssocID="{75C515C0-E5C5-4CCA-99EF-DF32172BC244}" presName="vertTwo" presStyleCnt="0"/>
      <dgm:spPr/>
      <dgm:t>
        <a:bodyPr/>
        <a:lstStyle/>
        <a:p>
          <a:endParaRPr lang="en-US"/>
        </a:p>
      </dgm:t>
    </dgm:pt>
    <dgm:pt modelId="{5518D120-942A-4CF0-86D8-A80C0E61CBFE}" type="pres">
      <dgm:prSet presAssocID="{75C515C0-E5C5-4CCA-99EF-DF32172BC244}" presName="txTwo" presStyleLbl="node2" presStyleIdx="0" presStyleCnt="5" custLinFactNeighborX="-576" custLinFactNeighborY="-5267">
        <dgm:presLayoutVars>
          <dgm:chPref val="3"/>
        </dgm:presLayoutVars>
      </dgm:prSet>
      <dgm:spPr/>
      <dgm:t>
        <a:bodyPr/>
        <a:lstStyle/>
        <a:p>
          <a:endParaRPr lang="en-US"/>
        </a:p>
      </dgm:t>
    </dgm:pt>
    <dgm:pt modelId="{7CEA04FD-2AD3-4623-8A2A-CBEB31A087BA}" type="pres">
      <dgm:prSet presAssocID="{75C515C0-E5C5-4CCA-99EF-DF32172BC244}" presName="parTransTwo" presStyleCnt="0"/>
      <dgm:spPr/>
      <dgm:t>
        <a:bodyPr/>
        <a:lstStyle/>
        <a:p>
          <a:endParaRPr lang="en-US"/>
        </a:p>
      </dgm:t>
    </dgm:pt>
    <dgm:pt modelId="{F1F4EF53-60AC-4801-9AF3-4A18540C8170}" type="pres">
      <dgm:prSet presAssocID="{75C515C0-E5C5-4CCA-99EF-DF32172BC244}" presName="horzTwo" presStyleCnt="0"/>
      <dgm:spPr/>
      <dgm:t>
        <a:bodyPr/>
        <a:lstStyle/>
        <a:p>
          <a:endParaRPr lang="en-US"/>
        </a:p>
      </dgm:t>
    </dgm:pt>
    <dgm:pt modelId="{A3B309C0-4EB5-4741-BCC9-7D4BAEA4F2BD}" type="pres">
      <dgm:prSet presAssocID="{A6B0DE4F-9B18-461A-9204-3AC74DE260B6}" presName="vertThree" presStyleCnt="0"/>
      <dgm:spPr/>
      <dgm:t>
        <a:bodyPr/>
        <a:lstStyle/>
        <a:p>
          <a:endParaRPr lang="en-US"/>
        </a:p>
      </dgm:t>
    </dgm:pt>
    <dgm:pt modelId="{15C90A84-BBB8-4CD5-B0DF-8A312B07EFF2}" type="pres">
      <dgm:prSet presAssocID="{A6B0DE4F-9B18-461A-9204-3AC74DE260B6}" presName="txThree" presStyleLbl="node3" presStyleIdx="0" presStyleCnt="9">
        <dgm:presLayoutVars>
          <dgm:chPref val="3"/>
        </dgm:presLayoutVars>
      </dgm:prSet>
      <dgm:spPr/>
      <dgm:t>
        <a:bodyPr/>
        <a:lstStyle/>
        <a:p>
          <a:endParaRPr lang="en-US"/>
        </a:p>
      </dgm:t>
    </dgm:pt>
    <dgm:pt modelId="{8EE689D0-9041-4620-A365-57E84A773A12}" type="pres">
      <dgm:prSet presAssocID="{A6B0DE4F-9B18-461A-9204-3AC74DE260B6}" presName="horzThree" presStyleCnt="0"/>
      <dgm:spPr/>
      <dgm:t>
        <a:bodyPr/>
        <a:lstStyle/>
        <a:p>
          <a:endParaRPr lang="en-US"/>
        </a:p>
      </dgm:t>
    </dgm:pt>
    <dgm:pt modelId="{F21CF20C-1692-4383-9AD1-A2D9A7E23205}" type="pres">
      <dgm:prSet presAssocID="{A2DAFE55-E450-4797-A87D-DD361B5EAAB7}" presName="sibSpaceThree" presStyleCnt="0"/>
      <dgm:spPr/>
      <dgm:t>
        <a:bodyPr/>
        <a:lstStyle/>
        <a:p>
          <a:endParaRPr lang="en-US"/>
        </a:p>
      </dgm:t>
    </dgm:pt>
    <dgm:pt modelId="{DBC420FC-0029-47E7-9693-3DDFDC802021}" type="pres">
      <dgm:prSet presAssocID="{41941C5B-B8E3-44A6-B285-86501CE93122}" presName="vertThree" presStyleCnt="0"/>
      <dgm:spPr/>
      <dgm:t>
        <a:bodyPr/>
        <a:lstStyle/>
        <a:p>
          <a:endParaRPr lang="en-US"/>
        </a:p>
      </dgm:t>
    </dgm:pt>
    <dgm:pt modelId="{F4A240CA-E863-4E16-8C65-5E63E0FBB0CB}" type="pres">
      <dgm:prSet presAssocID="{41941C5B-B8E3-44A6-B285-86501CE93122}" presName="txThree" presStyleLbl="node3" presStyleIdx="1" presStyleCnt="9">
        <dgm:presLayoutVars>
          <dgm:chPref val="3"/>
        </dgm:presLayoutVars>
      </dgm:prSet>
      <dgm:spPr/>
      <dgm:t>
        <a:bodyPr/>
        <a:lstStyle/>
        <a:p>
          <a:endParaRPr lang="en-US"/>
        </a:p>
      </dgm:t>
    </dgm:pt>
    <dgm:pt modelId="{EC6F981E-9CD9-4136-BD2D-2CC1F18A1C1A}" type="pres">
      <dgm:prSet presAssocID="{41941C5B-B8E3-44A6-B285-86501CE93122}" presName="horzThree" presStyleCnt="0"/>
      <dgm:spPr/>
      <dgm:t>
        <a:bodyPr/>
        <a:lstStyle/>
        <a:p>
          <a:endParaRPr lang="en-US"/>
        </a:p>
      </dgm:t>
    </dgm:pt>
    <dgm:pt modelId="{3E87D650-7259-4BBF-A3E0-7D79B7A12C3B}" type="pres">
      <dgm:prSet presAssocID="{5B07F8ED-1644-4662-BC1B-993D27C35193}" presName="sibSpaceThree" presStyleCnt="0"/>
      <dgm:spPr/>
      <dgm:t>
        <a:bodyPr/>
        <a:lstStyle/>
        <a:p>
          <a:endParaRPr lang="en-US"/>
        </a:p>
      </dgm:t>
    </dgm:pt>
    <dgm:pt modelId="{13C38A0F-2BC6-463D-B19C-34D4C74DD499}" type="pres">
      <dgm:prSet presAssocID="{DA1374FB-6DEA-4F15-9BA2-5838FF02816E}" presName="vertThree" presStyleCnt="0"/>
      <dgm:spPr/>
      <dgm:t>
        <a:bodyPr/>
        <a:lstStyle/>
        <a:p>
          <a:endParaRPr lang="en-US"/>
        </a:p>
      </dgm:t>
    </dgm:pt>
    <dgm:pt modelId="{0EBDC14A-E167-453F-81B4-587651CDD8C5}" type="pres">
      <dgm:prSet presAssocID="{DA1374FB-6DEA-4F15-9BA2-5838FF02816E}" presName="txThree" presStyleLbl="node3" presStyleIdx="2" presStyleCnt="9">
        <dgm:presLayoutVars>
          <dgm:chPref val="3"/>
        </dgm:presLayoutVars>
      </dgm:prSet>
      <dgm:spPr/>
      <dgm:t>
        <a:bodyPr/>
        <a:lstStyle/>
        <a:p>
          <a:endParaRPr lang="en-US"/>
        </a:p>
      </dgm:t>
    </dgm:pt>
    <dgm:pt modelId="{52912BB4-D132-44E9-8E65-A8153D48AABA}" type="pres">
      <dgm:prSet presAssocID="{DA1374FB-6DEA-4F15-9BA2-5838FF02816E}" presName="horzThree" presStyleCnt="0"/>
      <dgm:spPr/>
      <dgm:t>
        <a:bodyPr/>
        <a:lstStyle/>
        <a:p>
          <a:endParaRPr lang="en-US"/>
        </a:p>
      </dgm:t>
    </dgm:pt>
    <dgm:pt modelId="{61402117-F963-45FC-AA37-D21D1E3B9317}" type="pres">
      <dgm:prSet presAssocID="{3B60D4F4-7B6C-497C-9824-FBB75F9FE7AA}" presName="sibSpaceThree" presStyleCnt="0"/>
      <dgm:spPr/>
      <dgm:t>
        <a:bodyPr/>
        <a:lstStyle/>
        <a:p>
          <a:endParaRPr lang="en-US"/>
        </a:p>
      </dgm:t>
    </dgm:pt>
    <dgm:pt modelId="{F0220713-6847-4F4E-A203-FA155164FBBC}" type="pres">
      <dgm:prSet presAssocID="{AED9F1F8-38A3-409B-B218-5A14CB89CC65}" presName="vertThree" presStyleCnt="0"/>
      <dgm:spPr/>
      <dgm:t>
        <a:bodyPr/>
        <a:lstStyle/>
        <a:p>
          <a:endParaRPr lang="en-US"/>
        </a:p>
      </dgm:t>
    </dgm:pt>
    <dgm:pt modelId="{95897DD0-3A9E-4C70-8DEB-2D4CB77A8FAD}" type="pres">
      <dgm:prSet presAssocID="{AED9F1F8-38A3-409B-B218-5A14CB89CC65}" presName="txThree" presStyleLbl="node3" presStyleIdx="3" presStyleCnt="9">
        <dgm:presLayoutVars>
          <dgm:chPref val="3"/>
        </dgm:presLayoutVars>
      </dgm:prSet>
      <dgm:spPr/>
      <dgm:t>
        <a:bodyPr/>
        <a:lstStyle/>
        <a:p>
          <a:endParaRPr lang="en-US"/>
        </a:p>
      </dgm:t>
    </dgm:pt>
    <dgm:pt modelId="{D52B46C3-36AF-43A5-9506-FEF05C7AD3DE}" type="pres">
      <dgm:prSet presAssocID="{AED9F1F8-38A3-409B-B218-5A14CB89CC65}" presName="horzThree" presStyleCnt="0"/>
      <dgm:spPr/>
      <dgm:t>
        <a:bodyPr/>
        <a:lstStyle/>
        <a:p>
          <a:endParaRPr lang="en-US"/>
        </a:p>
      </dgm:t>
    </dgm:pt>
    <dgm:pt modelId="{C3F3FB0F-0EE8-4BB8-833F-7253BE0DFC1F}" type="pres">
      <dgm:prSet presAssocID="{F984BE93-C428-411F-9C1E-A32B50FD2428}" presName="sibSpaceThree" presStyleCnt="0"/>
      <dgm:spPr/>
      <dgm:t>
        <a:bodyPr/>
        <a:lstStyle/>
        <a:p>
          <a:endParaRPr lang="en-US"/>
        </a:p>
      </dgm:t>
    </dgm:pt>
    <dgm:pt modelId="{15F50888-56A7-43F1-B3B8-3E86E2BC5C55}" type="pres">
      <dgm:prSet presAssocID="{2BD31A91-5F90-4907-8AD7-7632B6783478}" presName="vertThree" presStyleCnt="0"/>
      <dgm:spPr/>
      <dgm:t>
        <a:bodyPr/>
        <a:lstStyle/>
        <a:p>
          <a:endParaRPr lang="en-US"/>
        </a:p>
      </dgm:t>
    </dgm:pt>
    <dgm:pt modelId="{8FD36B9B-6942-41BB-947D-17E0A8F34695}" type="pres">
      <dgm:prSet presAssocID="{2BD31A91-5F90-4907-8AD7-7632B6783478}" presName="txThree" presStyleLbl="node3" presStyleIdx="4" presStyleCnt="9">
        <dgm:presLayoutVars>
          <dgm:chPref val="3"/>
        </dgm:presLayoutVars>
      </dgm:prSet>
      <dgm:spPr/>
      <dgm:t>
        <a:bodyPr/>
        <a:lstStyle/>
        <a:p>
          <a:endParaRPr lang="en-US"/>
        </a:p>
      </dgm:t>
    </dgm:pt>
    <dgm:pt modelId="{01CA08AC-1B6B-4AC3-BC91-1D27CF5C6662}" type="pres">
      <dgm:prSet presAssocID="{2BD31A91-5F90-4907-8AD7-7632B6783478}" presName="horzThree" presStyleCnt="0"/>
      <dgm:spPr/>
      <dgm:t>
        <a:bodyPr/>
        <a:lstStyle/>
        <a:p>
          <a:endParaRPr lang="en-US"/>
        </a:p>
      </dgm:t>
    </dgm:pt>
    <dgm:pt modelId="{DD7E3948-4479-410C-8B0B-9829767DDFA3}" type="pres">
      <dgm:prSet presAssocID="{8FDE90AD-2C6D-4E90-BED7-F2D0836DED93}" presName="sibSpaceThree" presStyleCnt="0"/>
      <dgm:spPr/>
      <dgm:t>
        <a:bodyPr/>
        <a:lstStyle/>
        <a:p>
          <a:endParaRPr lang="en-US"/>
        </a:p>
      </dgm:t>
    </dgm:pt>
    <dgm:pt modelId="{D5B4C7C5-F348-4E9F-9BC5-5E9312F9BAB1}" type="pres">
      <dgm:prSet presAssocID="{AE64D7AC-AA64-4BB2-8608-6D9E406911EC}" presName="vertThree" presStyleCnt="0"/>
      <dgm:spPr/>
      <dgm:t>
        <a:bodyPr/>
        <a:lstStyle/>
        <a:p>
          <a:endParaRPr lang="en-US"/>
        </a:p>
      </dgm:t>
    </dgm:pt>
    <dgm:pt modelId="{A04E3E4F-28F9-465A-A078-FDD62AD3110F}" type="pres">
      <dgm:prSet presAssocID="{AE64D7AC-AA64-4BB2-8608-6D9E406911EC}" presName="txThree" presStyleLbl="node3" presStyleIdx="5" presStyleCnt="9">
        <dgm:presLayoutVars>
          <dgm:chPref val="3"/>
        </dgm:presLayoutVars>
      </dgm:prSet>
      <dgm:spPr/>
      <dgm:t>
        <a:bodyPr/>
        <a:lstStyle/>
        <a:p>
          <a:endParaRPr lang="en-US"/>
        </a:p>
      </dgm:t>
    </dgm:pt>
    <dgm:pt modelId="{880C6271-39AE-400A-92C6-1E502DCBE8CA}" type="pres">
      <dgm:prSet presAssocID="{AE64D7AC-AA64-4BB2-8608-6D9E406911EC}" presName="horzThree" presStyleCnt="0"/>
      <dgm:spPr/>
      <dgm:t>
        <a:bodyPr/>
        <a:lstStyle/>
        <a:p>
          <a:endParaRPr lang="en-US"/>
        </a:p>
      </dgm:t>
    </dgm:pt>
    <dgm:pt modelId="{DF070993-2D35-4EA7-B74E-1293773345A6}" type="pres">
      <dgm:prSet presAssocID="{791F9B43-3D92-4AD6-9B31-0FD0484D94B2}" presName="sibSpaceThree" presStyleCnt="0"/>
      <dgm:spPr/>
      <dgm:t>
        <a:bodyPr/>
        <a:lstStyle/>
        <a:p>
          <a:endParaRPr lang="en-US"/>
        </a:p>
      </dgm:t>
    </dgm:pt>
    <dgm:pt modelId="{FF8C41C2-8671-4B7B-8829-E9FED93FBBF3}" type="pres">
      <dgm:prSet presAssocID="{566BBF31-D43C-43E3-9CA7-9B16F65A883A}" presName="vertThree" presStyleCnt="0"/>
      <dgm:spPr/>
      <dgm:t>
        <a:bodyPr/>
        <a:lstStyle/>
        <a:p>
          <a:endParaRPr lang="en-US"/>
        </a:p>
      </dgm:t>
    </dgm:pt>
    <dgm:pt modelId="{6EE8294E-2AD1-4E02-9EB2-94DC466D8F36}" type="pres">
      <dgm:prSet presAssocID="{566BBF31-D43C-43E3-9CA7-9B16F65A883A}" presName="txThree" presStyleLbl="node3" presStyleIdx="6" presStyleCnt="9">
        <dgm:presLayoutVars>
          <dgm:chPref val="3"/>
        </dgm:presLayoutVars>
      </dgm:prSet>
      <dgm:spPr/>
      <dgm:t>
        <a:bodyPr/>
        <a:lstStyle/>
        <a:p>
          <a:endParaRPr lang="en-US"/>
        </a:p>
      </dgm:t>
    </dgm:pt>
    <dgm:pt modelId="{E5813058-F52F-45F7-8B88-8E7FCB1C071E}" type="pres">
      <dgm:prSet presAssocID="{566BBF31-D43C-43E3-9CA7-9B16F65A883A}" presName="horzThree" presStyleCnt="0"/>
      <dgm:spPr/>
      <dgm:t>
        <a:bodyPr/>
        <a:lstStyle/>
        <a:p>
          <a:endParaRPr lang="en-US"/>
        </a:p>
      </dgm:t>
    </dgm:pt>
    <dgm:pt modelId="{1FC917D9-71B6-42AD-B683-5BA44CDBF8AF}" type="pres">
      <dgm:prSet presAssocID="{59966127-92B8-439A-93FE-03468B5E69DA}" presName="sibSpaceThree" presStyleCnt="0"/>
      <dgm:spPr/>
      <dgm:t>
        <a:bodyPr/>
        <a:lstStyle/>
        <a:p>
          <a:endParaRPr lang="en-US"/>
        </a:p>
      </dgm:t>
    </dgm:pt>
    <dgm:pt modelId="{080A406C-3C2F-4865-94B5-D8023BEE9142}" type="pres">
      <dgm:prSet presAssocID="{0FF9C78F-3BAA-488B-9866-6242F9D6EC74}" presName="vertThree" presStyleCnt="0"/>
      <dgm:spPr/>
      <dgm:t>
        <a:bodyPr/>
        <a:lstStyle/>
        <a:p>
          <a:endParaRPr lang="en-US"/>
        </a:p>
      </dgm:t>
    </dgm:pt>
    <dgm:pt modelId="{A7E3219C-2443-41F2-BB1D-8EA29DF0BF26}" type="pres">
      <dgm:prSet presAssocID="{0FF9C78F-3BAA-488B-9866-6242F9D6EC74}" presName="txThree" presStyleLbl="node3" presStyleIdx="7" presStyleCnt="9">
        <dgm:presLayoutVars>
          <dgm:chPref val="3"/>
        </dgm:presLayoutVars>
      </dgm:prSet>
      <dgm:spPr/>
      <dgm:t>
        <a:bodyPr/>
        <a:lstStyle/>
        <a:p>
          <a:endParaRPr lang="en-US"/>
        </a:p>
      </dgm:t>
    </dgm:pt>
    <dgm:pt modelId="{748B5299-5888-42F1-B1EA-BCC38045F22C}" type="pres">
      <dgm:prSet presAssocID="{0FF9C78F-3BAA-488B-9866-6242F9D6EC74}" presName="horzThree" presStyleCnt="0"/>
      <dgm:spPr/>
      <dgm:t>
        <a:bodyPr/>
        <a:lstStyle/>
        <a:p>
          <a:endParaRPr lang="en-US"/>
        </a:p>
      </dgm:t>
    </dgm:pt>
    <dgm:pt modelId="{5EFA7F27-5B58-4384-952D-C0EBF07D64D9}" type="pres">
      <dgm:prSet presAssocID="{1B39BC62-D395-422E-AE25-932964BDC59A}" presName="sibSpaceThree" presStyleCnt="0"/>
      <dgm:spPr/>
      <dgm:t>
        <a:bodyPr/>
        <a:lstStyle/>
        <a:p>
          <a:endParaRPr lang="en-US"/>
        </a:p>
      </dgm:t>
    </dgm:pt>
    <dgm:pt modelId="{375512A7-8074-49E2-BB96-C13A35E775D2}" type="pres">
      <dgm:prSet presAssocID="{FFD1A617-BA3B-4DEA-94EC-DB892E66A0D5}" presName="vertThree" presStyleCnt="0"/>
      <dgm:spPr/>
      <dgm:t>
        <a:bodyPr/>
        <a:lstStyle/>
        <a:p>
          <a:endParaRPr lang="en-US"/>
        </a:p>
      </dgm:t>
    </dgm:pt>
    <dgm:pt modelId="{75603525-50B9-44FF-BCD0-D67ABD13D1B3}" type="pres">
      <dgm:prSet presAssocID="{FFD1A617-BA3B-4DEA-94EC-DB892E66A0D5}" presName="txThree" presStyleLbl="node3" presStyleIdx="8" presStyleCnt="9">
        <dgm:presLayoutVars>
          <dgm:chPref val="3"/>
        </dgm:presLayoutVars>
      </dgm:prSet>
      <dgm:spPr/>
      <dgm:t>
        <a:bodyPr/>
        <a:lstStyle/>
        <a:p>
          <a:endParaRPr lang="en-US"/>
        </a:p>
      </dgm:t>
    </dgm:pt>
    <dgm:pt modelId="{13EE0B97-26FA-485F-8D2C-213AEFB9926C}" type="pres">
      <dgm:prSet presAssocID="{FFD1A617-BA3B-4DEA-94EC-DB892E66A0D5}" presName="horzThree" presStyleCnt="0"/>
      <dgm:spPr/>
      <dgm:t>
        <a:bodyPr/>
        <a:lstStyle/>
        <a:p>
          <a:endParaRPr lang="en-US"/>
        </a:p>
      </dgm:t>
    </dgm:pt>
    <dgm:pt modelId="{B845A58C-7905-4491-A18C-A81F91BB89FB}" type="pres">
      <dgm:prSet presAssocID="{D91202B1-C65C-426E-90C1-D9EE6D313448}" presName="sibSpaceTwo" presStyleCnt="0"/>
      <dgm:spPr/>
      <dgm:t>
        <a:bodyPr/>
        <a:lstStyle/>
        <a:p>
          <a:endParaRPr lang="en-US"/>
        </a:p>
      </dgm:t>
    </dgm:pt>
    <dgm:pt modelId="{D25B9876-3FDE-4796-8578-8160AE46CF2B}" type="pres">
      <dgm:prSet presAssocID="{4E25C67B-1E07-40FB-B3E4-72D11BA0EAFB}" presName="vertTwo" presStyleCnt="0"/>
      <dgm:spPr/>
      <dgm:t>
        <a:bodyPr/>
        <a:lstStyle/>
        <a:p>
          <a:endParaRPr lang="en-US"/>
        </a:p>
      </dgm:t>
    </dgm:pt>
    <dgm:pt modelId="{C0FE729E-B8D1-4C9F-903D-EE2D85E8A2F6}" type="pres">
      <dgm:prSet presAssocID="{4E25C67B-1E07-40FB-B3E4-72D11BA0EAFB}" presName="txTwo" presStyleLbl="node2" presStyleIdx="1" presStyleCnt="5">
        <dgm:presLayoutVars>
          <dgm:chPref val="3"/>
        </dgm:presLayoutVars>
      </dgm:prSet>
      <dgm:spPr/>
      <dgm:t>
        <a:bodyPr/>
        <a:lstStyle/>
        <a:p>
          <a:endParaRPr lang="en-US"/>
        </a:p>
      </dgm:t>
    </dgm:pt>
    <dgm:pt modelId="{FD6584D1-C589-4B34-9212-E3B3D0E5855D}" type="pres">
      <dgm:prSet presAssocID="{4E25C67B-1E07-40FB-B3E4-72D11BA0EAFB}" presName="horzTwo" presStyleCnt="0"/>
      <dgm:spPr/>
      <dgm:t>
        <a:bodyPr/>
        <a:lstStyle/>
        <a:p>
          <a:endParaRPr lang="en-US"/>
        </a:p>
      </dgm:t>
    </dgm:pt>
    <dgm:pt modelId="{48E122EA-83ED-4776-98C7-95458147FD6A}" type="pres">
      <dgm:prSet presAssocID="{AB518280-E9F0-4B8E-9310-AFDA301AEEED}" presName="sibSpaceTwo" presStyleCnt="0"/>
      <dgm:spPr/>
      <dgm:t>
        <a:bodyPr/>
        <a:lstStyle/>
        <a:p>
          <a:endParaRPr lang="en-US"/>
        </a:p>
      </dgm:t>
    </dgm:pt>
    <dgm:pt modelId="{0A89D0C2-53ED-4D3B-90D8-5A43A338FB3D}" type="pres">
      <dgm:prSet presAssocID="{C6B16CE9-EFC0-47A0-AE04-06C0C63F0122}" presName="vertTwo" presStyleCnt="0"/>
      <dgm:spPr/>
      <dgm:t>
        <a:bodyPr/>
        <a:lstStyle/>
        <a:p>
          <a:endParaRPr lang="en-US"/>
        </a:p>
      </dgm:t>
    </dgm:pt>
    <dgm:pt modelId="{1AEFEB0C-245C-464F-8A29-0DA11C241BD6}" type="pres">
      <dgm:prSet presAssocID="{C6B16CE9-EFC0-47A0-AE04-06C0C63F0122}" presName="txTwo" presStyleLbl="node2" presStyleIdx="2" presStyleCnt="5">
        <dgm:presLayoutVars>
          <dgm:chPref val="3"/>
        </dgm:presLayoutVars>
      </dgm:prSet>
      <dgm:spPr/>
      <dgm:t>
        <a:bodyPr/>
        <a:lstStyle/>
        <a:p>
          <a:endParaRPr lang="en-US"/>
        </a:p>
      </dgm:t>
    </dgm:pt>
    <dgm:pt modelId="{FCBD72F8-6099-470F-8420-29921E015959}" type="pres">
      <dgm:prSet presAssocID="{C6B16CE9-EFC0-47A0-AE04-06C0C63F0122}" presName="horzTwo" presStyleCnt="0"/>
      <dgm:spPr/>
      <dgm:t>
        <a:bodyPr/>
        <a:lstStyle/>
        <a:p>
          <a:endParaRPr lang="en-US"/>
        </a:p>
      </dgm:t>
    </dgm:pt>
    <dgm:pt modelId="{44DBF52D-05B5-48DA-B734-0F81B83F543E}" type="pres">
      <dgm:prSet presAssocID="{A03FB158-C962-40E7-839B-44BA5C893019}" presName="sibSpaceTwo" presStyleCnt="0"/>
      <dgm:spPr/>
      <dgm:t>
        <a:bodyPr/>
        <a:lstStyle/>
        <a:p>
          <a:endParaRPr lang="en-US"/>
        </a:p>
      </dgm:t>
    </dgm:pt>
    <dgm:pt modelId="{4F305B92-DA9D-4CBB-91F0-E61B07077AAA}" type="pres">
      <dgm:prSet presAssocID="{C52BAA72-522B-4F33-B102-6FE63F469016}" presName="vertTwo" presStyleCnt="0"/>
      <dgm:spPr/>
      <dgm:t>
        <a:bodyPr/>
        <a:lstStyle/>
        <a:p>
          <a:endParaRPr lang="en-US"/>
        </a:p>
      </dgm:t>
    </dgm:pt>
    <dgm:pt modelId="{152E6935-8A51-4A65-B1E2-7E20EB15A7D8}" type="pres">
      <dgm:prSet presAssocID="{C52BAA72-522B-4F33-B102-6FE63F469016}" presName="txTwo" presStyleLbl="node2" presStyleIdx="3" presStyleCnt="5">
        <dgm:presLayoutVars>
          <dgm:chPref val="3"/>
        </dgm:presLayoutVars>
      </dgm:prSet>
      <dgm:spPr/>
      <dgm:t>
        <a:bodyPr/>
        <a:lstStyle/>
        <a:p>
          <a:endParaRPr lang="en-US"/>
        </a:p>
      </dgm:t>
    </dgm:pt>
    <dgm:pt modelId="{9189D129-2C33-4591-B1ED-0AE78FB24EA6}" type="pres">
      <dgm:prSet presAssocID="{C52BAA72-522B-4F33-B102-6FE63F469016}" presName="horzTwo" presStyleCnt="0"/>
      <dgm:spPr/>
      <dgm:t>
        <a:bodyPr/>
        <a:lstStyle/>
        <a:p>
          <a:endParaRPr lang="en-US"/>
        </a:p>
      </dgm:t>
    </dgm:pt>
    <dgm:pt modelId="{B39073AB-BE9F-46EB-8D31-463600A3CE2F}" type="pres">
      <dgm:prSet presAssocID="{ABE033D2-C7DE-49FE-8E41-98AB0B65D3FF}" presName="sibSpaceTwo" presStyleCnt="0"/>
      <dgm:spPr/>
      <dgm:t>
        <a:bodyPr/>
        <a:lstStyle/>
        <a:p>
          <a:endParaRPr lang="en-US"/>
        </a:p>
      </dgm:t>
    </dgm:pt>
    <dgm:pt modelId="{86144AD1-D98B-4BB7-B997-FC718C0D12FF}" type="pres">
      <dgm:prSet presAssocID="{77236D7D-9B23-4A7B-BEF6-1D73E46E269D}" presName="vertTwo" presStyleCnt="0"/>
      <dgm:spPr/>
      <dgm:t>
        <a:bodyPr/>
        <a:lstStyle/>
        <a:p>
          <a:endParaRPr lang="en-US"/>
        </a:p>
      </dgm:t>
    </dgm:pt>
    <dgm:pt modelId="{8244ED3A-F48A-4239-8FAC-A97039FE5204}" type="pres">
      <dgm:prSet presAssocID="{77236D7D-9B23-4A7B-BEF6-1D73E46E269D}" presName="txTwo" presStyleLbl="node2" presStyleIdx="4" presStyleCnt="5">
        <dgm:presLayoutVars>
          <dgm:chPref val="3"/>
        </dgm:presLayoutVars>
      </dgm:prSet>
      <dgm:spPr/>
      <dgm:t>
        <a:bodyPr/>
        <a:lstStyle/>
        <a:p>
          <a:endParaRPr lang="en-US"/>
        </a:p>
      </dgm:t>
    </dgm:pt>
    <dgm:pt modelId="{3FB202B2-9CB4-4C71-9C9C-90494B39D0A2}" type="pres">
      <dgm:prSet presAssocID="{77236D7D-9B23-4A7B-BEF6-1D73E46E269D}" presName="horzTwo" presStyleCnt="0"/>
      <dgm:spPr/>
      <dgm:t>
        <a:bodyPr/>
        <a:lstStyle/>
        <a:p>
          <a:endParaRPr lang="en-US"/>
        </a:p>
      </dgm:t>
    </dgm:pt>
  </dgm:ptLst>
  <dgm:cxnLst>
    <dgm:cxn modelId="{D2549F46-2D17-4E8F-ADE1-853020A4C8C4}" srcId="{56266E90-705A-4CD7-B2BA-9E4A0AD1925B}" destId="{75C515C0-E5C5-4CCA-99EF-DF32172BC244}" srcOrd="0" destOrd="0" parTransId="{B0FF14F4-3B40-4000-A559-F4A822100F40}" sibTransId="{D91202B1-C65C-426E-90C1-D9EE6D313448}"/>
    <dgm:cxn modelId="{CC900E9D-AE27-45FD-A11C-0BBC7DF86DE0}" srcId="{56266E90-705A-4CD7-B2BA-9E4A0AD1925B}" destId="{C52BAA72-522B-4F33-B102-6FE63F469016}" srcOrd="3" destOrd="0" parTransId="{8E28A185-7CFA-4611-8505-811339BCCDA9}" sibTransId="{ABE033D2-C7DE-49FE-8E41-98AB0B65D3FF}"/>
    <dgm:cxn modelId="{71E6988B-4829-4BC9-8526-9F403D1A2D81}" type="presOf" srcId="{DA1374FB-6DEA-4F15-9BA2-5838FF02816E}" destId="{0EBDC14A-E167-453F-81B4-587651CDD8C5}" srcOrd="0" destOrd="0" presId="urn:microsoft.com/office/officeart/2005/8/layout/hierarchy4"/>
    <dgm:cxn modelId="{C9CCBB23-5B8E-4A32-927E-8C2F761223CC}" srcId="{56266E90-705A-4CD7-B2BA-9E4A0AD1925B}" destId="{C6B16CE9-EFC0-47A0-AE04-06C0C63F0122}" srcOrd="2" destOrd="0" parTransId="{B4F5B2D6-BD32-4F19-9B3F-C30F53F528BF}" sibTransId="{A03FB158-C962-40E7-839B-44BA5C893019}"/>
    <dgm:cxn modelId="{2EF09D21-AFA0-480B-9155-1B508B45D065}" srcId="{75C515C0-E5C5-4CCA-99EF-DF32172BC244}" destId="{AE64D7AC-AA64-4BB2-8608-6D9E406911EC}" srcOrd="5" destOrd="0" parTransId="{FD16234D-61E5-4492-BB97-546D8D06CE4D}" sibTransId="{791F9B43-3D92-4AD6-9B31-0FD0484D94B2}"/>
    <dgm:cxn modelId="{F08F5D1B-367E-40CC-8A94-32EE5CEC2501}" type="presOf" srcId="{4E25C67B-1E07-40FB-B3E4-72D11BA0EAFB}" destId="{C0FE729E-B8D1-4C9F-903D-EE2D85E8A2F6}" srcOrd="0" destOrd="0" presId="urn:microsoft.com/office/officeart/2005/8/layout/hierarchy4"/>
    <dgm:cxn modelId="{8B0ADFAD-F15A-4CEE-B9E8-678732A1B029}" type="presOf" srcId="{39C0C84A-CD48-431F-8A73-AAACFDDE55CB}" destId="{B101ECFE-4270-46A6-9976-23F0D3F9FC5F}" srcOrd="0" destOrd="0" presId="urn:microsoft.com/office/officeart/2005/8/layout/hierarchy4"/>
    <dgm:cxn modelId="{E92030B0-F8A9-4C54-89E5-D9BBF6372E75}" type="presOf" srcId="{AED9F1F8-38A3-409B-B218-5A14CB89CC65}" destId="{95897DD0-3A9E-4C70-8DEB-2D4CB77A8FAD}" srcOrd="0" destOrd="0" presId="urn:microsoft.com/office/officeart/2005/8/layout/hierarchy4"/>
    <dgm:cxn modelId="{932EBD6A-B5ED-4166-9459-F738C2575800}" type="presOf" srcId="{2BD31A91-5F90-4907-8AD7-7632B6783478}" destId="{8FD36B9B-6942-41BB-947D-17E0A8F34695}" srcOrd="0" destOrd="0" presId="urn:microsoft.com/office/officeart/2005/8/layout/hierarchy4"/>
    <dgm:cxn modelId="{947CB634-7053-44D0-A247-610FFC60F04F}" srcId="{75C515C0-E5C5-4CCA-99EF-DF32172BC244}" destId="{2BD31A91-5F90-4907-8AD7-7632B6783478}" srcOrd="4" destOrd="0" parTransId="{137F2F4E-B2CC-49E7-8FA7-B449ADD7E71B}" sibTransId="{8FDE90AD-2C6D-4E90-BED7-F2D0836DED93}"/>
    <dgm:cxn modelId="{7655E545-063B-443E-84BD-CAB0A7642708}" srcId="{56266E90-705A-4CD7-B2BA-9E4A0AD1925B}" destId="{4E25C67B-1E07-40FB-B3E4-72D11BA0EAFB}" srcOrd="1" destOrd="0" parTransId="{78DF8CDB-83D0-4FAD-BB5C-8E3EF83DE360}" sibTransId="{AB518280-E9F0-4B8E-9310-AFDA301AEEED}"/>
    <dgm:cxn modelId="{FE2ACC6F-8A3F-4E58-A11F-8644ADC99870}" srcId="{75C515C0-E5C5-4CCA-99EF-DF32172BC244}" destId="{41941C5B-B8E3-44A6-B285-86501CE93122}" srcOrd="1" destOrd="0" parTransId="{3BC0755F-4494-43BC-8045-85AAD75B1AF5}" sibTransId="{5B07F8ED-1644-4662-BC1B-993D27C35193}"/>
    <dgm:cxn modelId="{A5FAFE2E-04DE-449A-8386-25FFC928B96B}" srcId="{56266E90-705A-4CD7-B2BA-9E4A0AD1925B}" destId="{77236D7D-9B23-4A7B-BEF6-1D73E46E269D}" srcOrd="4" destOrd="0" parTransId="{F974B8A9-FA7F-42DD-A598-30E7082E4292}" sibTransId="{CE2DB67E-36F3-4160-9F4B-0C5FD788BD38}"/>
    <dgm:cxn modelId="{01241A6E-D1F2-44B2-B517-138E22B83A6D}" srcId="{75C515C0-E5C5-4CCA-99EF-DF32172BC244}" destId="{AED9F1F8-38A3-409B-B218-5A14CB89CC65}" srcOrd="3" destOrd="0" parTransId="{6D69CE36-FB08-4861-9673-E7420AE7F86B}" sibTransId="{F984BE93-C428-411F-9C1E-A32B50FD2428}"/>
    <dgm:cxn modelId="{31378EF7-B245-4D8C-9D27-8EA1FEE8956B}" type="presOf" srcId="{77236D7D-9B23-4A7B-BEF6-1D73E46E269D}" destId="{8244ED3A-F48A-4239-8FAC-A97039FE5204}" srcOrd="0" destOrd="0" presId="urn:microsoft.com/office/officeart/2005/8/layout/hierarchy4"/>
    <dgm:cxn modelId="{56FA65F4-6569-4422-BBC7-114B8DA684AD}" type="presOf" srcId="{41941C5B-B8E3-44A6-B285-86501CE93122}" destId="{F4A240CA-E863-4E16-8C65-5E63E0FBB0CB}" srcOrd="0" destOrd="0" presId="urn:microsoft.com/office/officeart/2005/8/layout/hierarchy4"/>
    <dgm:cxn modelId="{27FAA1A4-057A-440D-8C14-2D2D83694851}" srcId="{75C515C0-E5C5-4CCA-99EF-DF32172BC244}" destId="{566BBF31-D43C-43E3-9CA7-9B16F65A883A}" srcOrd="6" destOrd="0" parTransId="{7B62D55C-E7C5-4F6B-AC20-69D4030662A9}" sibTransId="{59966127-92B8-439A-93FE-03468B5E69DA}"/>
    <dgm:cxn modelId="{19D20B38-100C-4114-BC53-BE4FDDD32913}" srcId="{75C515C0-E5C5-4CCA-99EF-DF32172BC244}" destId="{DA1374FB-6DEA-4F15-9BA2-5838FF02816E}" srcOrd="2" destOrd="0" parTransId="{824AEF64-E9BE-4331-8D63-7A50A2CB1189}" sibTransId="{3B60D4F4-7B6C-497C-9824-FBB75F9FE7AA}"/>
    <dgm:cxn modelId="{34456263-C80D-4991-9873-C3462E210ABB}" srcId="{75C515C0-E5C5-4CCA-99EF-DF32172BC244}" destId="{FFD1A617-BA3B-4DEA-94EC-DB892E66A0D5}" srcOrd="8" destOrd="0" parTransId="{347921B5-7998-4D4F-A83A-2176FC1AA031}" sibTransId="{A528ADE6-DFBD-4E5F-A428-B4A82FADE4D5}"/>
    <dgm:cxn modelId="{3E8EB38D-036B-4885-AFB5-5989052448B4}" type="presOf" srcId="{56266E90-705A-4CD7-B2BA-9E4A0AD1925B}" destId="{4E8AF0B2-3A6C-40CB-86F8-BA971F5D1D31}" srcOrd="0" destOrd="0" presId="urn:microsoft.com/office/officeart/2005/8/layout/hierarchy4"/>
    <dgm:cxn modelId="{DF07E3E4-DCCD-407E-BC68-760C86AEA7CC}" type="presOf" srcId="{C52BAA72-522B-4F33-B102-6FE63F469016}" destId="{152E6935-8A51-4A65-B1E2-7E20EB15A7D8}" srcOrd="0" destOrd="0" presId="urn:microsoft.com/office/officeart/2005/8/layout/hierarchy4"/>
    <dgm:cxn modelId="{3CA43AC0-44CE-4813-99E3-8DC531A03293}" type="presOf" srcId="{C6B16CE9-EFC0-47A0-AE04-06C0C63F0122}" destId="{1AEFEB0C-245C-464F-8A29-0DA11C241BD6}" srcOrd="0" destOrd="0" presId="urn:microsoft.com/office/officeart/2005/8/layout/hierarchy4"/>
    <dgm:cxn modelId="{22670C93-031D-4E8F-A812-3365955C5239}" type="presOf" srcId="{A6B0DE4F-9B18-461A-9204-3AC74DE260B6}" destId="{15C90A84-BBB8-4CD5-B0DF-8A312B07EFF2}" srcOrd="0" destOrd="0" presId="urn:microsoft.com/office/officeart/2005/8/layout/hierarchy4"/>
    <dgm:cxn modelId="{046B0696-9E67-494B-9C29-9746AD86E276}" type="presOf" srcId="{566BBF31-D43C-43E3-9CA7-9B16F65A883A}" destId="{6EE8294E-2AD1-4E02-9EB2-94DC466D8F36}" srcOrd="0" destOrd="0" presId="urn:microsoft.com/office/officeart/2005/8/layout/hierarchy4"/>
    <dgm:cxn modelId="{037338F8-634A-4360-AB4B-D3AA9C595C56}" type="presOf" srcId="{75C515C0-E5C5-4CCA-99EF-DF32172BC244}" destId="{5518D120-942A-4CF0-86D8-A80C0E61CBFE}" srcOrd="0" destOrd="0" presId="urn:microsoft.com/office/officeart/2005/8/layout/hierarchy4"/>
    <dgm:cxn modelId="{A17362E4-FF68-4811-9274-1C9847FFF556}" type="presOf" srcId="{0FF9C78F-3BAA-488B-9866-6242F9D6EC74}" destId="{A7E3219C-2443-41F2-BB1D-8EA29DF0BF26}" srcOrd="0" destOrd="0" presId="urn:microsoft.com/office/officeart/2005/8/layout/hierarchy4"/>
    <dgm:cxn modelId="{8A871429-8737-4B7C-ADC6-2C1001AA3DC0}" srcId="{39C0C84A-CD48-431F-8A73-AAACFDDE55CB}" destId="{56266E90-705A-4CD7-B2BA-9E4A0AD1925B}" srcOrd="0" destOrd="0" parTransId="{8D5E1327-E5B2-4A60-B224-6CA485194F35}" sibTransId="{E211B0D6-08BC-4A87-B670-D0E66AF41068}"/>
    <dgm:cxn modelId="{AF7C311D-E39A-47D3-AA32-E3B640CE5FBF}" srcId="{75C515C0-E5C5-4CCA-99EF-DF32172BC244}" destId="{A6B0DE4F-9B18-461A-9204-3AC74DE260B6}" srcOrd="0" destOrd="0" parTransId="{C89EA6EA-E097-4BA9-8F81-2E376659C0EC}" sibTransId="{A2DAFE55-E450-4797-A87D-DD361B5EAAB7}"/>
    <dgm:cxn modelId="{704561A1-3B38-411A-8E92-52DDE76C7191}" type="presOf" srcId="{AE64D7AC-AA64-4BB2-8608-6D9E406911EC}" destId="{A04E3E4F-28F9-465A-A078-FDD62AD3110F}" srcOrd="0" destOrd="0" presId="urn:microsoft.com/office/officeart/2005/8/layout/hierarchy4"/>
    <dgm:cxn modelId="{F31D8E8B-882F-41F1-AE62-98968BEA3669}" type="presOf" srcId="{FFD1A617-BA3B-4DEA-94EC-DB892E66A0D5}" destId="{75603525-50B9-44FF-BCD0-D67ABD13D1B3}" srcOrd="0" destOrd="0" presId="urn:microsoft.com/office/officeart/2005/8/layout/hierarchy4"/>
    <dgm:cxn modelId="{0406D4A4-66E7-4249-87CD-381F39908659}" srcId="{75C515C0-E5C5-4CCA-99EF-DF32172BC244}" destId="{0FF9C78F-3BAA-488B-9866-6242F9D6EC74}" srcOrd="7" destOrd="0" parTransId="{A6C492A7-485E-4C19-8460-DE2417CDB219}" sibTransId="{1B39BC62-D395-422E-AE25-932964BDC59A}"/>
    <dgm:cxn modelId="{6CAF6561-7534-4B17-A848-BA1DAAD4CFE7}" type="presParOf" srcId="{B101ECFE-4270-46A6-9976-23F0D3F9FC5F}" destId="{51DF245E-819C-4AFA-973B-A08B65829AA9}" srcOrd="0" destOrd="0" presId="urn:microsoft.com/office/officeart/2005/8/layout/hierarchy4"/>
    <dgm:cxn modelId="{7B33CB6B-F753-4991-AC5C-F2674A97788A}" type="presParOf" srcId="{51DF245E-819C-4AFA-973B-A08B65829AA9}" destId="{4E8AF0B2-3A6C-40CB-86F8-BA971F5D1D31}" srcOrd="0" destOrd="0" presId="urn:microsoft.com/office/officeart/2005/8/layout/hierarchy4"/>
    <dgm:cxn modelId="{3C964668-52CC-4CB5-9710-5445ECEA5D71}" type="presParOf" srcId="{51DF245E-819C-4AFA-973B-A08B65829AA9}" destId="{89ED6FFF-F14F-493B-8716-9B059928227A}" srcOrd="1" destOrd="0" presId="urn:microsoft.com/office/officeart/2005/8/layout/hierarchy4"/>
    <dgm:cxn modelId="{1383B667-FAFC-443A-96DF-3C2C88D2565F}" type="presParOf" srcId="{51DF245E-819C-4AFA-973B-A08B65829AA9}" destId="{8A30FCC5-3D46-4E0A-A7D8-79927C9D4878}" srcOrd="2" destOrd="0" presId="urn:microsoft.com/office/officeart/2005/8/layout/hierarchy4"/>
    <dgm:cxn modelId="{222CF232-7026-4F83-B352-1CA73D4536E1}" type="presParOf" srcId="{8A30FCC5-3D46-4E0A-A7D8-79927C9D4878}" destId="{F9E3E3C4-99CB-4EDF-A890-32551D6ED173}" srcOrd="0" destOrd="0" presId="urn:microsoft.com/office/officeart/2005/8/layout/hierarchy4"/>
    <dgm:cxn modelId="{F2926F6B-D652-4507-A60E-29123D8C4978}" type="presParOf" srcId="{F9E3E3C4-99CB-4EDF-A890-32551D6ED173}" destId="{5518D120-942A-4CF0-86D8-A80C0E61CBFE}" srcOrd="0" destOrd="0" presId="urn:microsoft.com/office/officeart/2005/8/layout/hierarchy4"/>
    <dgm:cxn modelId="{79EFBF1E-D832-4900-A362-A7A41FB201CE}" type="presParOf" srcId="{F9E3E3C4-99CB-4EDF-A890-32551D6ED173}" destId="{7CEA04FD-2AD3-4623-8A2A-CBEB31A087BA}" srcOrd="1" destOrd="0" presId="urn:microsoft.com/office/officeart/2005/8/layout/hierarchy4"/>
    <dgm:cxn modelId="{96E5F973-BDD6-4521-B6FD-B90648303035}" type="presParOf" srcId="{F9E3E3C4-99CB-4EDF-A890-32551D6ED173}" destId="{F1F4EF53-60AC-4801-9AF3-4A18540C8170}" srcOrd="2" destOrd="0" presId="urn:microsoft.com/office/officeart/2005/8/layout/hierarchy4"/>
    <dgm:cxn modelId="{C2560939-0D1B-4D4D-B2F7-FC042578218E}" type="presParOf" srcId="{F1F4EF53-60AC-4801-9AF3-4A18540C8170}" destId="{A3B309C0-4EB5-4741-BCC9-7D4BAEA4F2BD}" srcOrd="0" destOrd="0" presId="urn:microsoft.com/office/officeart/2005/8/layout/hierarchy4"/>
    <dgm:cxn modelId="{BF50ECB3-F360-4FA7-9CD4-5964DE0DD1FB}" type="presParOf" srcId="{A3B309C0-4EB5-4741-BCC9-7D4BAEA4F2BD}" destId="{15C90A84-BBB8-4CD5-B0DF-8A312B07EFF2}" srcOrd="0" destOrd="0" presId="urn:microsoft.com/office/officeart/2005/8/layout/hierarchy4"/>
    <dgm:cxn modelId="{DA09FB55-A7B8-4C19-923F-64EDEA79E14B}" type="presParOf" srcId="{A3B309C0-4EB5-4741-BCC9-7D4BAEA4F2BD}" destId="{8EE689D0-9041-4620-A365-57E84A773A12}" srcOrd="1" destOrd="0" presId="urn:microsoft.com/office/officeart/2005/8/layout/hierarchy4"/>
    <dgm:cxn modelId="{BE1D81B5-43FE-45CB-8CEE-7063B4830D85}" type="presParOf" srcId="{F1F4EF53-60AC-4801-9AF3-4A18540C8170}" destId="{F21CF20C-1692-4383-9AD1-A2D9A7E23205}" srcOrd="1" destOrd="0" presId="urn:microsoft.com/office/officeart/2005/8/layout/hierarchy4"/>
    <dgm:cxn modelId="{F9736009-D422-4F75-B9F0-67F0D67C48EF}" type="presParOf" srcId="{F1F4EF53-60AC-4801-9AF3-4A18540C8170}" destId="{DBC420FC-0029-47E7-9693-3DDFDC802021}" srcOrd="2" destOrd="0" presId="urn:microsoft.com/office/officeart/2005/8/layout/hierarchy4"/>
    <dgm:cxn modelId="{9CB880ED-82B6-4971-A81C-D15E1002D085}" type="presParOf" srcId="{DBC420FC-0029-47E7-9693-3DDFDC802021}" destId="{F4A240CA-E863-4E16-8C65-5E63E0FBB0CB}" srcOrd="0" destOrd="0" presId="urn:microsoft.com/office/officeart/2005/8/layout/hierarchy4"/>
    <dgm:cxn modelId="{2ECFFD99-3F8E-4A86-A48A-AD1DBC61DBC8}" type="presParOf" srcId="{DBC420FC-0029-47E7-9693-3DDFDC802021}" destId="{EC6F981E-9CD9-4136-BD2D-2CC1F18A1C1A}" srcOrd="1" destOrd="0" presId="urn:microsoft.com/office/officeart/2005/8/layout/hierarchy4"/>
    <dgm:cxn modelId="{F108F23E-1621-4C02-A6E6-9FB5ABCF9304}" type="presParOf" srcId="{F1F4EF53-60AC-4801-9AF3-4A18540C8170}" destId="{3E87D650-7259-4BBF-A3E0-7D79B7A12C3B}" srcOrd="3" destOrd="0" presId="urn:microsoft.com/office/officeart/2005/8/layout/hierarchy4"/>
    <dgm:cxn modelId="{DED711AC-F6A1-42D3-9C27-01C05E252CFA}" type="presParOf" srcId="{F1F4EF53-60AC-4801-9AF3-4A18540C8170}" destId="{13C38A0F-2BC6-463D-B19C-34D4C74DD499}" srcOrd="4" destOrd="0" presId="urn:microsoft.com/office/officeart/2005/8/layout/hierarchy4"/>
    <dgm:cxn modelId="{CD4E1394-714C-444A-ABCA-DB4DB57CA37E}" type="presParOf" srcId="{13C38A0F-2BC6-463D-B19C-34D4C74DD499}" destId="{0EBDC14A-E167-453F-81B4-587651CDD8C5}" srcOrd="0" destOrd="0" presId="urn:microsoft.com/office/officeart/2005/8/layout/hierarchy4"/>
    <dgm:cxn modelId="{766821BE-4D22-4B7B-BDF3-858D595D66B5}" type="presParOf" srcId="{13C38A0F-2BC6-463D-B19C-34D4C74DD499}" destId="{52912BB4-D132-44E9-8E65-A8153D48AABA}" srcOrd="1" destOrd="0" presId="urn:microsoft.com/office/officeart/2005/8/layout/hierarchy4"/>
    <dgm:cxn modelId="{28D732DF-3DE9-478A-A9D0-945CB16BE17C}" type="presParOf" srcId="{F1F4EF53-60AC-4801-9AF3-4A18540C8170}" destId="{61402117-F963-45FC-AA37-D21D1E3B9317}" srcOrd="5" destOrd="0" presId="urn:microsoft.com/office/officeart/2005/8/layout/hierarchy4"/>
    <dgm:cxn modelId="{986D81A2-A0A1-4C10-8355-F59BF48EC0B9}" type="presParOf" srcId="{F1F4EF53-60AC-4801-9AF3-4A18540C8170}" destId="{F0220713-6847-4F4E-A203-FA155164FBBC}" srcOrd="6" destOrd="0" presId="urn:microsoft.com/office/officeart/2005/8/layout/hierarchy4"/>
    <dgm:cxn modelId="{5BE2191E-D3FA-40EB-85D1-FCDEBAD47D56}" type="presParOf" srcId="{F0220713-6847-4F4E-A203-FA155164FBBC}" destId="{95897DD0-3A9E-4C70-8DEB-2D4CB77A8FAD}" srcOrd="0" destOrd="0" presId="urn:microsoft.com/office/officeart/2005/8/layout/hierarchy4"/>
    <dgm:cxn modelId="{74F80161-F314-44C4-918A-A9A339D2AD77}" type="presParOf" srcId="{F0220713-6847-4F4E-A203-FA155164FBBC}" destId="{D52B46C3-36AF-43A5-9506-FEF05C7AD3DE}" srcOrd="1" destOrd="0" presId="urn:microsoft.com/office/officeart/2005/8/layout/hierarchy4"/>
    <dgm:cxn modelId="{6C920B4F-A07A-43B1-AA3F-4EC05FD4D706}" type="presParOf" srcId="{F1F4EF53-60AC-4801-9AF3-4A18540C8170}" destId="{C3F3FB0F-0EE8-4BB8-833F-7253BE0DFC1F}" srcOrd="7" destOrd="0" presId="urn:microsoft.com/office/officeart/2005/8/layout/hierarchy4"/>
    <dgm:cxn modelId="{321F96A1-64F0-4D13-B125-105F1F4C3271}" type="presParOf" srcId="{F1F4EF53-60AC-4801-9AF3-4A18540C8170}" destId="{15F50888-56A7-43F1-B3B8-3E86E2BC5C55}" srcOrd="8" destOrd="0" presId="urn:microsoft.com/office/officeart/2005/8/layout/hierarchy4"/>
    <dgm:cxn modelId="{8E778D20-4A2B-4A67-A972-C4E5F57C405C}" type="presParOf" srcId="{15F50888-56A7-43F1-B3B8-3E86E2BC5C55}" destId="{8FD36B9B-6942-41BB-947D-17E0A8F34695}" srcOrd="0" destOrd="0" presId="urn:microsoft.com/office/officeart/2005/8/layout/hierarchy4"/>
    <dgm:cxn modelId="{C24DB7EE-E036-44DD-8471-A1C4B91CDAAF}" type="presParOf" srcId="{15F50888-56A7-43F1-B3B8-3E86E2BC5C55}" destId="{01CA08AC-1B6B-4AC3-BC91-1D27CF5C6662}" srcOrd="1" destOrd="0" presId="urn:microsoft.com/office/officeart/2005/8/layout/hierarchy4"/>
    <dgm:cxn modelId="{14F16509-4D3C-401E-B04B-97B64D9FA131}" type="presParOf" srcId="{F1F4EF53-60AC-4801-9AF3-4A18540C8170}" destId="{DD7E3948-4479-410C-8B0B-9829767DDFA3}" srcOrd="9" destOrd="0" presId="urn:microsoft.com/office/officeart/2005/8/layout/hierarchy4"/>
    <dgm:cxn modelId="{45859545-FAA0-477C-83DF-A5BF60BB54D3}" type="presParOf" srcId="{F1F4EF53-60AC-4801-9AF3-4A18540C8170}" destId="{D5B4C7C5-F348-4E9F-9BC5-5E9312F9BAB1}" srcOrd="10" destOrd="0" presId="urn:microsoft.com/office/officeart/2005/8/layout/hierarchy4"/>
    <dgm:cxn modelId="{37DB47B3-28E9-4909-9E22-FAF1FB795FE8}" type="presParOf" srcId="{D5B4C7C5-F348-4E9F-9BC5-5E9312F9BAB1}" destId="{A04E3E4F-28F9-465A-A078-FDD62AD3110F}" srcOrd="0" destOrd="0" presId="urn:microsoft.com/office/officeart/2005/8/layout/hierarchy4"/>
    <dgm:cxn modelId="{CF437593-A115-4025-A1D9-2293F248E557}" type="presParOf" srcId="{D5B4C7C5-F348-4E9F-9BC5-5E9312F9BAB1}" destId="{880C6271-39AE-400A-92C6-1E502DCBE8CA}" srcOrd="1" destOrd="0" presId="urn:microsoft.com/office/officeart/2005/8/layout/hierarchy4"/>
    <dgm:cxn modelId="{2D39C0B7-97C8-4249-9A57-02A23C574C69}" type="presParOf" srcId="{F1F4EF53-60AC-4801-9AF3-4A18540C8170}" destId="{DF070993-2D35-4EA7-B74E-1293773345A6}" srcOrd="11" destOrd="0" presId="urn:microsoft.com/office/officeart/2005/8/layout/hierarchy4"/>
    <dgm:cxn modelId="{BFCE50AD-F8DF-40B4-9BA0-2D7E979913BB}" type="presParOf" srcId="{F1F4EF53-60AC-4801-9AF3-4A18540C8170}" destId="{FF8C41C2-8671-4B7B-8829-E9FED93FBBF3}" srcOrd="12" destOrd="0" presId="urn:microsoft.com/office/officeart/2005/8/layout/hierarchy4"/>
    <dgm:cxn modelId="{1D3BD2EF-42DF-456D-9D9E-888D7BD2F13D}" type="presParOf" srcId="{FF8C41C2-8671-4B7B-8829-E9FED93FBBF3}" destId="{6EE8294E-2AD1-4E02-9EB2-94DC466D8F36}" srcOrd="0" destOrd="0" presId="urn:microsoft.com/office/officeart/2005/8/layout/hierarchy4"/>
    <dgm:cxn modelId="{B80A52F1-5C79-411F-BD11-2D449A6BAA9F}" type="presParOf" srcId="{FF8C41C2-8671-4B7B-8829-E9FED93FBBF3}" destId="{E5813058-F52F-45F7-8B88-8E7FCB1C071E}" srcOrd="1" destOrd="0" presId="urn:microsoft.com/office/officeart/2005/8/layout/hierarchy4"/>
    <dgm:cxn modelId="{A997AC65-7C5F-4F42-B4E1-BEAD52E045ED}" type="presParOf" srcId="{F1F4EF53-60AC-4801-9AF3-4A18540C8170}" destId="{1FC917D9-71B6-42AD-B683-5BA44CDBF8AF}" srcOrd="13" destOrd="0" presId="urn:microsoft.com/office/officeart/2005/8/layout/hierarchy4"/>
    <dgm:cxn modelId="{1BDA5DE7-BB34-48B9-B81A-58B9218B5C4A}" type="presParOf" srcId="{F1F4EF53-60AC-4801-9AF3-4A18540C8170}" destId="{080A406C-3C2F-4865-94B5-D8023BEE9142}" srcOrd="14" destOrd="0" presId="urn:microsoft.com/office/officeart/2005/8/layout/hierarchy4"/>
    <dgm:cxn modelId="{147EB8C8-6031-4600-84B2-C7DF6A219501}" type="presParOf" srcId="{080A406C-3C2F-4865-94B5-D8023BEE9142}" destId="{A7E3219C-2443-41F2-BB1D-8EA29DF0BF26}" srcOrd="0" destOrd="0" presId="urn:microsoft.com/office/officeart/2005/8/layout/hierarchy4"/>
    <dgm:cxn modelId="{7C0D6D28-550E-49DC-B172-9FE7C73E56A9}" type="presParOf" srcId="{080A406C-3C2F-4865-94B5-D8023BEE9142}" destId="{748B5299-5888-42F1-B1EA-BCC38045F22C}" srcOrd="1" destOrd="0" presId="urn:microsoft.com/office/officeart/2005/8/layout/hierarchy4"/>
    <dgm:cxn modelId="{31D8793F-C7FD-46D3-93FE-97EECDFC0C79}" type="presParOf" srcId="{F1F4EF53-60AC-4801-9AF3-4A18540C8170}" destId="{5EFA7F27-5B58-4384-952D-C0EBF07D64D9}" srcOrd="15" destOrd="0" presId="urn:microsoft.com/office/officeart/2005/8/layout/hierarchy4"/>
    <dgm:cxn modelId="{7C1B4BD7-8C3C-475C-ADD5-39DC060D11B7}" type="presParOf" srcId="{F1F4EF53-60AC-4801-9AF3-4A18540C8170}" destId="{375512A7-8074-49E2-BB96-C13A35E775D2}" srcOrd="16" destOrd="0" presId="urn:microsoft.com/office/officeart/2005/8/layout/hierarchy4"/>
    <dgm:cxn modelId="{E96E7BC1-DA25-42B2-A05E-69357D89B5A3}" type="presParOf" srcId="{375512A7-8074-49E2-BB96-C13A35E775D2}" destId="{75603525-50B9-44FF-BCD0-D67ABD13D1B3}" srcOrd="0" destOrd="0" presId="urn:microsoft.com/office/officeart/2005/8/layout/hierarchy4"/>
    <dgm:cxn modelId="{E5BB412E-5CDC-4C90-8324-D969BAC5482A}" type="presParOf" srcId="{375512A7-8074-49E2-BB96-C13A35E775D2}" destId="{13EE0B97-26FA-485F-8D2C-213AEFB9926C}" srcOrd="1" destOrd="0" presId="urn:microsoft.com/office/officeart/2005/8/layout/hierarchy4"/>
    <dgm:cxn modelId="{5B14889F-CC36-481B-8B5A-AF8567678B60}" type="presParOf" srcId="{8A30FCC5-3D46-4E0A-A7D8-79927C9D4878}" destId="{B845A58C-7905-4491-A18C-A81F91BB89FB}" srcOrd="1" destOrd="0" presId="urn:microsoft.com/office/officeart/2005/8/layout/hierarchy4"/>
    <dgm:cxn modelId="{AA07A056-142C-4E8B-A099-4BF7B09FBEC8}" type="presParOf" srcId="{8A30FCC5-3D46-4E0A-A7D8-79927C9D4878}" destId="{D25B9876-3FDE-4796-8578-8160AE46CF2B}" srcOrd="2" destOrd="0" presId="urn:microsoft.com/office/officeart/2005/8/layout/hierarchy4"/>
    <dgm:cxn modelId="{F94A25A1-1E4D-4C21-9BE1-FB7BB717B6F5}" type="presParOf" srcId="{D25B9876-3FDE-4796-8578-8160AE46CF2B}" destId="{C0FE729E-B8D1-4C9F-903D-EE2D85E8A2F6}" srcOrd="0" destOrd="0" presId="urn:microsoft.com/office/officeart/2005/8/layout/hierarchy4"/>
    <dgm:cxn modelId="{B883912A-82FE-4B7E-9D60-A6E586600A2F}" type="presParOf" srcId="{D25B9876-3FDE-4796-8578-8160AE46CF2B}" destId="{FD6584D1-C589-4B34-9212-E3B3D0E5855D}" srcOrd="1" destOrd="0" presId="urn:microsoft.com/office/officeart/2005/8/layout/hierarchy4"/>
    <dgm:cxn modelId="{E26628AE-74F1-45D6-AFA4-2C598C662031}" type="presParOf" srcId="{8A30FCC5-3D46-4E0A-A7D8-79927C9D4878}" destId="{48E122EA-83ED-4776-98C7-95458147FD6A}" srcOrd="3" destOrd="0" presId="urn:microsoft.com/office/officeart/2005/8/layout/hierarchy4"/>
    <dgm:cxn modelId="{624C7B00-020B-4B12-B64E-9E3648FF7880}" type="presParOf" srcId="{8A30FCC5-3D46-4E0A-A7D8-79927C9D4878}" destId="{0A89D0C2-53ED-4D3B-90D8-5A43A338FB3D}" srcOrd="4" destOrd="0" presId="urn:microsoft.com/office/officeart/2005/8/layout/hierarchy4"/>
    <dgm:cxn modelId="{F78E4F60-CA67-41D7-8F54-AB197C9C8F09}" type="presParOf" srcId="{0A89D0C2-53ED-4D3B-90D8-5A43A338FB3D}" destId="{1AEFEB0C-245C-464F-8A29-0DA11C241BD6}" srcOrd="0" destOrd="0" presId="urn:microsoft.com/office/officeart/2005/8/layout/hierarchy4"/>
    <dgm:cxn modelId="{8CADE11A-E8C4-490A-9F45-0F7EEB03B87E}" type="presParOf" srcId="{0A89D0C2-53ED-4D3B-90D8-5A43A338FB3D}" destId="{FCBD72F8-6099-470F-8420-29921E015959}" srcOrd="1" destOrd="0" presId="urn:microsoft.com/office/officeart/2005/8/layout/hierarchy4"/>
    <dgm:cxn modelId="{0A08D143-F335-4672-8423-7666DCF69096}" type="presParOf" srcId="{8A30FCC5-3D46-4E0A-A7D8-79927C9D4878}" destId="{44DBF52D-05B5-48DA-B734-0F81B83F543E}" srcOrd="5" destOrd="0" presId="urn:microsoft.com/office/officeart/2005/8/layout/hierarchy4"/>
    <dgm:cxn modelId="{38852BC1-B423-4E6C-A5BE-A4FCA83FA1B5}" type="presParOf" srcId="{8A30FCC5-3D46-4E0A-A7D8-79927C9D4878}" destId="{4F305B92-DA9D-4CBB-91F0-E61B07077AAA}" srcOrd="6" destOrd="0" presId="urn:microsoft.com/office/officeart/2005/8/layout/hierarchy4"/>
    <dgm:cxn modelId="{121947D9-47FD-42AD-93BC-2D7BA9DF6D83}" type="presParOf" srcId="{4F305B92-DA9D-4CBB-91F0-E61B07077AAA}" destId="{152E6935-8A51-4A65-B1E2-7E20EB15A7D8}" srcOrd="0" destOrd="0" presId="urn:microsoft.com/office/officeart/2005/8/layout/hierarchy4"/>
    <dgm:cxn modelId="{28AB4686-55E5-402E-BEC2-99B12C66F802}" type="presParOf" srcId="{4F305B92-DA9D-4CBB-91F0-E61B07077AAA}" destId="{9189D129-2C33-4591-B1ED-0AE78FB24EA6}" srcOrd="1" destOrd="0" presId="urn:microsoft.com/office/officeart/2005/8/layout/hierarchy4"/>
    <dgm:cxn modelId="{968E0981-913D-428F-93B2-AA79B25DE1D5}" type="presParOf" srcId="{8A30FCC5-3D46-4E0A-A7D8-79927C9D4878}" destId="{B39073AB-BE9F-46EB-8D31-463600A3CE2F}" srcOrd="7" destOrd="0" presId="urn:microsoft.com/office/officeart/2005/8/layout/hierarchy4"/>
    <dgm:cxn modelId="{1B135AF0-9E6A-4002-A5A7-A52B882826EA}" type="presParOf" srcId="{8A30FCC5-3D46-4E0A-A7D8-79927C9D4878}" destId="{86144AD1-D98B-4BB7-B997-FC718C0D12FF}" srcOrd="8" destOrd="0" presId="urn:microsoft.com/office/officeart/2005/8/layout/hierarchy4"/>
    <dgm:cxn modelId="{BC9FB9FA-A5BE-4274-B795-3FAABE7AC237}" type="presParOf" srcId="{86144AD1-D98B-4BB7-B997-FC718C0D12FF}" destId="{8244ED3A-F48A-4239-8FAC-A97039FE5204}" srcOrd="0" destOrd="0" presId="urn:microsoft.com/office/officeart/2005/8/layout/hierarchy4"/>
    <dgm:cxn modelId="{EF78B709-0674-4F30-9CBE-8BA269B5651F}" type="presParOf" srcId="{86144AD1-D98B-4BB7-B997-FC718C0D12FF}" destId="{3FB202B2-9CB4-4C71-9C9C-90494B39D0A2}"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9DED3B-A581-4190-AA86-23AF73A779EE}" type="doc">
      <dgm:prSet loTypeId="urn:microsoft.com/office/officeart/2005/8/layout/lProcess2" loCatId="relationship" qsTypeId="urn:microsoft.com/office/officeart/2005/8/quickstyle/3d7" qsCatId="3D" csTypeId="urn:microsoft.com/office/officeart/2005/8/colors/accent1_1" csCatId="accent1" phldr="1"/>
      <dgm:spPr/>
      <dgm:t>
        <a:bodyPr/>
        <a:lstStyle/>
        <a:p>
          <a:endParaRPr lang="en-US"/>
        </a:p>
      </dgm:t>
    </dgm:pt>
    <dgm:pt modelId="{E6F87B43-14DF-4D19-B419-14C7952FAB0B}">
      <dgm:prSet custT="1"/>
      <dgm:spPr/>
      <dgm:t>
        <a:bodyPr/>
        <a:lstStyle/>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r>
            <a:rPr lang="fa-IR" sz="1800" b="1" dirty="0" smtClean="0">
              <a:cs typeface="B Nazanin" panose="00000400000000000000" pitchFamily="2" charset="-78"/>
            </a:rPr>
            <a:t>ارائه برخی وام ها و تسهیلات به شرکت های دانش بنیان که مانع از ایجاد انگیزه برای تجاری سازی ایده ها می شود</a:t>
          </a:r>
          <a:endParaRPr lang="en-US" sz="1800" b="1" dirty="0">
            <a:cs typeface="B Nazanin" panose="00000400000000000000" pitchFamily="2" charset="-78"/>
          </a:endParaRPr>
        </a:p>
      </dgm:t>
    </dgm:pt>
    <dgm:pt modelId="{1C001EFC-2399-4D46-BEE4-D82C16760F67}" type="parTrans" cxnId="{DA748C40-7317-4C23-A603-18A6AB789834}">
      <dgm:prSet/>
      <dgm:spPr/>
      <dgm:t>
        <a:bodyPr/>
        <a:lstStyle/>
        <a:p>
          <a:pPr algn="ctr" rtl="1"/>
          <a:endParaRPr lang="en-US" sz="1400" b="1">
            <a:cs typeface="B Nazanin" panose="00000400000000000000" pitchFamily="2" charset="-78"/>
          </a:endParaRPr>
        </a:p>
      </dgm:t>
    </dgm:pt>
    <dgm:pt modelId="{42A1110A-186B-46C5-80E3-F0CA47C1EDFF}" type="sibTrans" cxnId="{DA748C40-7317-4C23-A603-18A6AB789834}">
      <dgm:prSet/>
      <dgm:spPr/>
      <dgm:t>
        <a:bodyPr/>
        <a:lstStyle/>
        <a:p>
          <a:pPr algn="ctr" rtl="1"/>
          <a:endParaRPr lang="en-US" sz="1400" b="1">
            <a:cs typeface="B Nazanin" panose="00000400000000000000" pitchFamily="2" charset="-78"/>
          </a:endParaRPr>
        </a:p>
      </dgm:t>
    </dgm:pt>
    <dgm:pt modelId="{DFC36D0C-5CC6-4C44-90B4-D2DACEEAEF40}">
      <dgm:prSet custT="1"/>
      <dgm:spPr/>
      <dgm:t>
        <a:bodyPr/>
        <a:lstStyle/>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r>
            <a:rPr lang="fa-IR" sz="1800" b="1" dirty="0" smtClean="0">
              <a:cs typeface="B Nazanin" panose="00000400000000000000" pitchFamily="2" charset="-78"/>
            </a:rPr>
            <a:t>عدم</a:t>
          </a:r>
          <a:r>
            <a:rPr lang="fa-IR" sz="1800" b="1" baseline="0" dirty="0" smtClean="0">
              <a:cs typeface="B Nazanin" panose="00000400000000000000" pitchFamily="2" charset="-78"/>
            </a:rPr>
            <a:t> هماهنگی نهادهای مختلف متولی علم و دانش همانند  معاونت علمی، وزارت علوم، وزارت ارشاد، وزارت آموزش و پرورش مشکلاتی را به وجود آورده است</a:t>
          </a:r>
          <a:endParaRPr lang="fa-IR" sz="1800" b="1" dirty="0" smtClean="0">
            <a:cs typeface="B Nazanin" panose="00000400000000000000" pitchFamily="2" charset="-78"/>
          </a:endParaRPr>
        </a:p>
      </dgm:t>
    </dgm:pt>
    <dgm:pt modelId="{AD3E9B63-09D9-43A8-8C83-898A51563A12}" type="parTrans" cxnId="{72F37E95-C3E4-4DFB-9A60-CCE2C4C2EAD7}">
      <dgm:prSet/>
      <dgm:spPr/>
      <dgm:t>
        <a:bodyPr/>
        <a:lstStyle/>
        <a:p>
          <a:pPr algn="ctr" rtl="1"/>
          <a:endParaRPr lang="en-US" sz="1400" b="1">
            <a:cs typeface="B Nazanin" panose="00000400000000000000" pitchFamily="2" charset="-78"/>
          </a:endParaRPr>
        </a:p>
      </dgm:t>
    </dgm:pt>
    <dgm:pt modelId="{775F0DD4-F445-4D9C-B7FA-8A7D33556AAD}" type="sibTrans" cxnId="{72F37E95-C3E4-4DFB-9A60-CCE2C4C2EAD7}">
      <dgm:prSet/>
      <dgm:spPr/>
      <dgm:t>
        <a:bodyPr/>
        <a:lstStyle/>
        <a:p>
          <a:pPr algn="ctr" rtl="1"/>
          <a:endParaRPr lang="en-US" sz="1400" b="1">
            <a:cs typeface="B Nazanin" panose="00000400000000000000" pitchFamily="2" charset="-78"/>
          </a:endParaRPr>
        </a:p>
      </dgm:t>
    </dgm:pt>
    <dgm:pt modelId="{3C9844E7-DF29-4E01-81B2-7A06467F5340}">
      <dgm:prSet custT="1"/>
      <dgm:spPr/>
      <dgm:t>
        <a:bodyPr/>
        <a:lstStyle/>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r>
            <a:rPr lang="fa-IR" sz="1800" b="1" dirty="0" smtClean="0">
              <a:cs typeface="B Nazanin" panose="00000400000000000000" pitchFamily="2" charset="-78"/>
            </a:rPr>
            <a:t>عدم آشنایی فعالان دارایی فکری ازجمله صاحبان ایده، سرمایه گذاران و فعالان بورس با حقوق مالکیت فکری یکی از مشکلات بزرگ این بازار است</a:t>
          </a:r>
          <a:endParaRPr lang="en-US" sz="1800" b="1" dirty="0">
            <a:cs typeface="B Nazanin" panose="00000400000000000000" pitchFamily="2" charset="-78"/>
          </a:endParaRPr>
        </a:p>
      </dgm:t>
    </dgm:pt>
    <dgm:pt modelId="{911E1E7B-3CDD-4CE4-944F-6EBAF1823A68}" type="parTrans" cxnId="{915EA384-69E8-4770-87D5-A774AEDA7E31}">
      <dgm:prSet/>
      <dgm:spPr/>
      <dgm:t>
        <a:bodyPr/>
        <a:lstStyle/>
        <a:p>
          <a:pPr algn="ctr" rtl="1"/>
          <a:endParaRPr lang="en-US" sz="1400" b="1">
            <a:cs typeface="B Nazanin" panose="00000400000000000000" pitchFamily="2" charset="-78"/>
          </a:endParaRPr>
        </a:p>
      </dgm:t>
    </dgm:pt>
    <dgm:pt modelId="{D088EBC7-8A4B-46FC-9257-49D0AD77FC26}" type="sibTrans" cxnId="{915EA384-69E8-4770-87D5-A774AEDA7E31}">
      <dgm:prSet/>
      <dgm:spPr/>
      <dgm:t>
        <a:bodyPr/>
        <a:lstStyle/>
        <a:p>
          <a:pPr algn="ctr" rtl="1"/>
          <a:endParaRPr lang="en-US" sz="1400" b="1">
            <a:cs typeface="B Nazanin" panose="00000400000000000000" pitchFamily="2" charset="-78"/>
          </a:endParaRPr>
        </a:p>
      </dgm:t>
    </dgm:pt>
    <dgm:pt modelId="{09BF18D5-4CBD-484B-91D3-CBCA77884C0A}">
      <dgm:prSet custT="1"/>
      <dgm:spPr/>
      <dgm:t>
        <a:bodyPr/>
        <a:lstStyle/>
        <a:p>
          <a:pPr algn="ctr" rtl="1"/>
          <a:endParaRPr lang="fa-IR" sz="1800" b="1" dirty="0" smtClean="0"/>
        </a:p>
        <a:p>
          <a:pPr algn="ctr" rtl="1"/>
          <a:endParaRPr lang="fa-IR" sz="1800" b="1" dirty="0" smtClean="0"/>
        </a:p>
        <a:p>
          <a:pPr algn="ctr" rtl="1"/>
          <a:endParaRPr lang="fa-IR" sz="1800" b="1" dirty="0" smtClean="0"/>
        </a:p>
        <a:p>
          <a:pPr algn="ctr" rtl="1"/>
          <a:endParaRPr lang="fa-IR" sz="1800" b="1" dirty="0" smtClean="0"/>
        </a:p>
        <a:p>
          <a:pPr algn="ctr" rtl="1"/>
          <a:endParaRPr lang="fa-IR" sz="1800" b="1" dirty="0" smtClean="0"/>
        </a:p>
        <a:p>
          <a:pPr algn="ctr" rtl="1"/>
          <a:endParaRPr lang="fa-IR" sz="1800" b="1" dirty="0" smtClean="0"/>
        </a:p>
        <a:p>
          <a:pPr algn="ctr" rtl="1"/>
          <a:r>
            <a:rPr lang="fa-IR" sz="1800" b="1" dirty="0" smtClean="0">
              <a:cs typeface="B Nazanin" panose="00000400000000000000" pitchFamily="2" charset="-78"/>
            </a:rPr>
            <a:t>وجود برخی تشریفات حقوقی از جمله ثبت در دفاتر اسناد رسمی و هزینه‌های بالا مانع فعالیت سریع در این بازار شده است</a:t>
          </a:r>
        </a:p>
      </dgm:t>
    </dgm:pt>
    <dgm:pt modelId="{4079443D-5ABE-4E61-A461-5FF8C741F228}" type="sibTrans" cxnId="{664202EC-2D85-4ED9-A92A-A47EF3465E40}">
      <dgm:prSet/>
      <dgm:spPr/>
      <dgm:t>
        <a:bodyPr/>
        <a:lstStyle/>
        <a:p>
          <a:pPr algn="ctr" rtl="1"/>
          <a:endParaRPr lang="en-US" sz="1400" b="1">
            <a:cs typeface="B Nazanin" panose="00000400000000000000" pitchFamily="2" charset="-78"/>
          </a:endParaRPr>
        </a:p>
      </dgm:t>
    </dgm:pt>
    <dgm:pt modelId="{0E2D020C-A77D-47D8-9D67-40F935F42FCC}" type="parTrans" cxnId="{664202EC-2D85-4ED9-A92A-A47EF3465E40}">
      <dgm:prSet/>
      <dgm:spPr/>
      <dgm:t>
        <a:bodyPr/>
        <a:lstStyle/>
        <a:p>
          <a:pPr algn="ctr" rtl="1"/>
          <a:endParaRPr lang="en-US" sz="1400" b="1">
            <a:cs typeface="B Nazanin" panose="00000400000000000000" pitchFamily="2" charset="-78"/>
          </a:endParaRPr>
        </a:p>
      </dgm:t>
    </dgm:pt>
    <dgm:pt modelId="{9868459F-D936-4D3D-ABE7-7E5E936C16F4}" type="pres">
      <dgm:prSet presAssocID="{049DED3B-A581-4190-AA86-23AF73A779EE}" presName="theList" presStyleCnt="0">
        <dgm:presLayoutVars>
          <dgm:dir/>
          <dgm:animLvl val="lvl"/>
          <dgm:resizeHandles val="exact"/>
        </dgm:presLayoutVars>
      </dgm:prSet>
      <dgm:spPr/>
      <dgm:t>
        <a:bodyPr/>
        <a:lstStyle/>
        <a:p>
          <a:endParaRPr lang="en-US"/>
        </a:p>
      </dgm:t>
    </dgm:pt>
    <dgm:pt modelId="{86B24499-0E17-4FB5-AB87-12FFC5D47A39}" type="pres">
      <dgm:prSet presAssocID="{09BF18D5-4CBD-484B-91D3-CBCA77884C0A}" presName="compNode" presStyleCnt="0"/>
      <dgm:spPr/>
      <dgm:t>
        <a:bodyPr/>
        <a:lstStyle/>
        <a:p>
          <a:endParaRPr lang="en-US"/>
        </a:p>
      </dgm:t>
    </dgm:pt>
    <dgm:pt modelId="{5E802394-A128-4B7B-86DD-2DA9D3EB5FEE}" type="pres">
      <dgm:prSet presAssocID="{09BF18D5-4CBD-484B-91D3-CBCA77884C0A}" presName="aNode" presStyleLbl="bgShp" presStyleIdx="0" presStyleCnt="4"/>
      <dgm:spPr/>
      <dgm:t>
        <a:bodyPr/>
        <a:lstStyle/>
        <a:p>
          <a:endParaRPr lang="en-US"/>
        </a:p>
      </dgm:t>
    </dgm:pt>
    <dgm:pt modelId="{9CA19C33-67FD-47FF-8E75-FD4D8421F073}" type="pres">
      <dgm:prSet presAssocID="{09BF18D5-4CBD-484B-91D3-CBCA77884C0A}" presName="textNode" presStyleLbl="bgShp" presStyleIdx="0" presStyleCnt="4"/>
      <dgm:spPr/>
      <dgm:t>
        <a:bodyPr/>
        <a:lstStyle/>
        <a:p>
          <a:endParaRPr lang="en-US"/>
        </a:p>
      </dgm:t>
    </dgm:pt>
    <dgm:pt modelId="{87DBC7C0-15C4-48DA-975B-568BA2BC1B52}" type="pres">
      <dgm:prSet presAssocID="{09BF18D5-4CBD-484B-91D3-CBCA77884C0A}" presName="compChildNode" presStyleCnt="0"/>
      <dgm:spPr/>
      <dgm:t>
        <a:bodyPr/>
        <a:lstStyle/>
        <a:p>
          <a:endParaRPr lang="en-US"/>
        </a:p>
      </dgm:t>
    </dgm:pt>
    <dgm:pt modelId="{0B46A1B9-AF7C-4D12-95A6-47292335FCDB}" type="pres">
      <dgm:prSet presAssocID="{09BF18D5-4CBD-484B-91D3-CBCA77884C0A}" presName="theInnerList" presStyleCnt="0"/>
      <dgm:spPr/>
      <dgm:t>
        <a:bodyPr/>
        <a:lstStyle/>
        <a:p>
          <a:endParaRPr lang="en-US"/>
        </a:p>
      </dgm:t>
    </dgm:pt>
    <dgm:pt modelId="{1FAFA8D5-FE1B-4E1D-A800-5730AC1DF01C}" type="pres">
      <dgm:prSet presAssocID="{09BF18D5-4CBD-484B-91D3-CBCA77884C0A}" presName="aSpace" presStyleCnt="0"/>
      <dgm:spPr/>
      <dgm:t>
        <a:bodyPr/>
        <a:lstStyle/>
        <a:p>
          <a:endParaRPr lang="en-US"/>
        </a:p>
      </dgm:t>
    </dgm:pt>
    <dgm:pt modelId="{E93E15FD-E807-425B-AA06-DA4AF35951FC}" type="pres">
      <dgm:prSet presAssocID="{3C9844E7-DF29-4E01-81B2-7A06467F5340}" presName="compNode" presStyleCnt="0"/>
      <dgm:spPr/>
      <dgm:t>
        <a:bodyPr/>
        <a:lstStyle/>
        <a:p>
          <a:endParaRPr lang="en-US"/>
        </a:p>
      </dgm:t>
    </dgm:pt>
    <dgm:pt modelId="{B3D0D4F8-44EB-44EE-A8BC-F747FBED9BB0}" type="pres">
      <dgm:prSet presAssocID="{3C9844E7-DF29-4E01-81B2-7A06467F5340}" presName="aNode" presStyleLbl="bgShp" presStyleIdx="1" presStyleCnt="4"/>
      <dgm:spPr/>
      <dgm:t>
        <a:bodyPr/>
        <a:lstStyle/>
        <a:p>
          <a:endParaRPr lang="en-US"/>
        </a:p>
      </dgm:t>
    </dgm:pt>
    <dgm:pt modelId="{8B2D8C27-D6F3-4F49-9FF3-BABCD6357884}" type="pres">
      <dgm:prSet presAssocID="{3C9844E7-DF29-4E01-81B2-7A06467F5340}" presName="textNode" presStyleLbl="bgShp" presStyleIdx="1" presStyleCnt="4"/>
      <dgm:spPr/>
      <dgm:t>
        <a:bodyPr/>
        <a:lstStyle/>
        <a:p>
          <a:endParaRPr lang="en-US"/>
        </a:p>
      </dgm:t>
    </dgm:pt>
    <dgm:pt modelId="{C814763E-155A-4061-8FD6-04C3C18528A4}" type="pres">
      <dgm:prSet presAssocID="{3C9844E7-DF29-4E01-81B2-7A06467F5340}" presName="compChildNode" presStyleCnt="0"/>
      <dgm:spPr/>
      <dgm:t>
        <a:bodyPr/>
        <a:lstStyle/>
        <a:p>
          <a:endParaRPr lang="en-US"/>
        </a:p>
      </dgm:t>
    </dgm:pt>
    <dgm:pt modelId="{671300D7-68B8-4542-BC63-E3EF88093973}" type="pres">
      <dgm:prSet presAssocID="{3C9844E7-DF29-4E01-81B2-7A06467F5340}" presName="theInnerList" presStyleCnt="0"/>
      <dgm:spPr/>
      <dgm:t>
        <a:bodyPr/>
        <a:lstStyle/>
        <a:p>
          <a:endParaRPr lang="en-US"/>
        </a:p>
      </dgm:t>
    </dgm:pt>
    <dgm:pt modelId="{07392520-2AE2-4EF1-B7AA-26CBFA0FFF19}" type="pres">
      <dgm:prSet presAssocID="{3C9844E7-DF29-4E01-81B2-7A06467F5340}" presName="aSpace" presStyleCnt="0"/>
      <dgm:spPr/>
      <dgm:t>
        <a:bodyPr/>
        <a:lstStyle/>
        <a:p>
          <a:endParaRPr lang="en-US"/>
        </a:p>
      </dgm:t>
    </dgm:pt>
    <dgm:pt modelId="{06038C6E-1D49-49F4-9896-753CFFF0583E}" type="pres">
      <dgm:prSet presAssocID="{DFC36D0C-5CC6-4C44-90B4-D2DACEEAEF40}" presName="compNode" presStyleCnt="0"/>
      <dgm:spPr/>
      <dgm:t>
        <a:bodyPr/>
        <a:lstStyle/>
        <a:p>
          <a:endParaRPr lang="en-US"/>
        </a:p>
      </dgm:t>
    </dgm:pt>
    <dgm:pt modelId="{0C0E78A0-4F94-46E5-86B5-993D88DC1076}" type="pres">
      <dgm:prSet presAssocID="{DFC36D0C-5CC6-4C44-90B4-D2DACEEAEF40}" presName="aNode" presStyleLbl="bgShp" presStyleIdx="2" presStyleCnt="4"/>
      <dgm:spPr/>
      <dgm:t>
        <a:bodyPr/>
        <a:lstStyle/>
        <a:p>
          <a:endParaRPr lang="en-US"/>
        </a:p>
      </dgm:t>
    </dgm:pt>
    <dgm:pt modelId="{CCD3484B-1C07-4A2E-BC15-AC39E41089E6}" type="pres">
      <dgm:prSet presAssocID="{DFC36D0C-5CC6-4C44-90B4-D2DACEEAEF40}" presName="textNode" presStyleLbl="bgShp" presStyleIdx="2" presStyleCnt="4"/>
      <dgm:spPr/>
      <dgm:t>
        <a:bodyPr/>
        <a:lstStyle/>
        <a:p>
          <a:endParaRPr lang="en-US"/>
        </a:p>
      </dgm:t>
    </dgm:pt>
    <dgm:pt modelId="{21442163-836C-47D2-8852-973BA8161578}" type="pres">
      <dgm:prSet presAssocID="{DFC36D0C-5CC6-4C44-90B4-D2DACEEAEF40}" presName="compChildNode" presStyleCnt="0"/>
      <dgm:spPr/>
      <dgm:t>
        <a:bodyPr/>
        <a:lstStyle/>
        <a:p>
          <a:endParaRPr lang="en-US"/>
        </a:p>
      </dgm:t>
    </dgm:pt>
    <dgm:pt modelId="{B4051167-426C-40B6-9E39-22E8CA0A53D4}" type="pres">
      <dgm:prSet presAssocID="{DFC36D0C-5CC6-4C44-90B4-D2DACEEAEF40}" presName="theInnerList" presStyleCnt="0"/>
      <dgm:spPr/>
      <dgm:t>
        <a:bodyPr/>
        <a:lstStyle/>
        <a:p>
          <a:endParaRPr lang="en-US"/>
        </a:p>
      </dgm:t>
    </dgm:pt>
    <dgm:pt modelId="{4561738A-815A-4AFE-9EF1-2008B12DD7A8}" type="pres">
      <dgm:prSet presAssocID="{DFC36D0C-5CC6-4C44-90B4-D2DACEEAEF40}" presName="aSpace" presStyleCnt="0"/>
      <dgm:spPr/>
      <dgm:t>
        <a:bodyPr/>
        <a:lstStyle/>
        <a:p>
          <a:endParaRPr lang="en-US"/>
        </a:p>
      </dgm:t>
    </dgm:pt>
    <dgm:pt modelId="{DC60F1B6-C2FE-44AC-90F1-FE14280C864D}" type="pres">
      <dgm:prSet presAssocID="{E6F87B43-14DF-4D19-B419-14C7952FAB0B}" presName="compNode" presStyleCnt="0"/>
      <dgm:spPr/>
      <dgm:t>
        <a:bodyPr/>
        <a:lstStyle/>
        <a:p>
          <a:endParaRPr lang="en-US"/>
        </a:p>
      </dgm:t>
    </dgm:pt>
    <dgm:pt modelId="{6A1B211A-C4E7-452B-89F2-03A56C6B06B3}" type="pres">
      <dgm:prSet presAssocID="{E6F87B43-14DF-4D19-B419-14C7952FAB0B}" presName="aNode" presStyleLbl="bgShp" presStyleIdx="3" presStyleCnt="4"/>
      <dgm:spPr/>
      <dgm:t>
        <a:bodyPr/>
        <a:lstStyle/>
        <a:p>
          <a:endParaRPr lang="en-US"/>
        </a:p>
      </dgm:t>
    </dgm:pt>
    <dgm:pt modelId="{53C0ACC0-D8E4-4874-851E-FD9A48A1110F}" type="pres">
      <dgm:prSet presAssocID="{E6F87B43-14DF-4D19-B419-14C7952FAB0B}" presName="textNode" presStyleLbl="bgShp" presStyleIdx="3" presStyleCnt="4"/>
      <dgm:spPr/>
      <dgm:t>
        <a:bodyPr/>
        <a:lstStyle/>
        <a:p>
          <a:endParaRPr lang="en-US"/>
        </a:p>
      </dgm:t>
    </dgm:pt>
    <dgm:pt modelId="{87BD0EBF-D7A6-4972-8284-018EE6ACBBA9}" type="pres">
      <dgm:prSet presAssocID="{E6F87B43-14DF-4D19-B419-14C7952FAB0B}" presName="compChildNode" presStyleCnt="0"/>
      <dgm:spPr/>
      <dgm:t>
        <a:bodyPr/>
        <a:lstStyle/>
        <a:p>
          <a:endParaRPr lang="en-US"/>
        </a:p>
      </dgm:t>
    </dgm:pt>
    <dgm:pt modelId="{8C765414-8002-4BC7-9DCC-6D85EC561BB9}" type="pres">
      <dgm:prSet presAssocID="{E6F87B43-14DF-4D19-B419-14C7952FAB0B}" presName="theInnerList" presStyleCnt="0"/>
      <dgm:spPr/>
      <dgm:t>
        <a:bodyPr/>
        <a:lstStyle/>
        <a:p>
          <a:endParaRPr lang="en-US"/>
        </a:p>
      </dgm:t>
    </dgm:pt>
  </dgm:ptLst>
  <dgm:cxnLst>
    <dgm:cxn modelId="{664202EC-2D85-4ED9-A92A-A47EF3465E40}" srcId="{049DED3B-A581-4190-AA86-23AF73A779EE}" destId="{09BF18D5-4CBD-484B-91D3-CBCA77884C0A}" srcOrd="0" destOrd="0" parTransId="{0E2D020C-A77D-47D8-9D67-40F935F42FCC}" sibTransId="{4079443D-5ABE-4E61-A461-5FF8C741F228}"/>
    <dgm:cxn modelId="{143D2B02-4EA9-406A-BBA9-ACE1F68B9A30}" type="presOf" srcId="{09BF18D5-4CBD-484B-91D3-CBCA77884C0A}" destId="{9CA19C33-67FD-47FF-8E75-FD4D8421F073}" srcOrd="1" destOrd="0" presId="urn:microsoft.com/office/officeart/2005/8/layout/lProcess2"/>
    <dgm:cxn modelId="{582F7B82-6932-4DE3-B6AE-8A2EB47330D8}" type="presOf" srcId="{DFC36D0C-5CC6-4C44-90B4-D2DACEEAEF40}" destId="{0C0E78A0-4F94-46E5-86B5-993D88DC1076}" srcOrd="0" destOrd="0" presId="urn:microsoft.com/office/officeart/2005/8/layout/lProcess2"/>
    <dgm:cxn modelId="{934B69E1-86D5-438F-A106-22F08B211EDA}" type="presOf" srcId="{DFC36D0C-5CC6-4C44-90B4-D2DACEEAEF40}" destId="{CCD3484B-1C07-4A2E-BC15-AC39E41089E6}" srcOrd="1" destOrd="0" presId="urn:microsoft.com/office/officeart/2005/8/layout/lProcess2"/>
    <dgm:cxn modelId="{B3665392-5E59-41DC-88D4-0DD91A8B27B4}" type="presOf" srcId="{09BF18D5-4CBD-484B-91D3-CBCA77884C0A}" destId="{5E802394-A128-4B7B-86DD-2DA9D3EB5FEE}" srcOrd="0" destOrd="0" presId="urn:microsoft.com/office/officeart/2005/8/layout/lProcess2"/>
    <dgm:cxn modelId="{43AE1A44-2109-4C73-B143-3CABF7E3A84C}" type="presOf" srcId="{E6F87B43-14DF-4D19-B419-14C7952FAB0B}" destId="{6A1B211A-C4E7-452B-89F2-03A56C6B06B3}" srcOrd="0" destOrd="0" presId="urn:microsoft.com/office/officeart/2005/8/layout/lProcess2"/>
    <dgm:cxn modelId="{72F37E95-C3E4-4DFB-9A60-CCE2C4C2EAD7}" srcId="{049DED3B-A581-4190-AA86-23AF73A779EE}" destId="{DFC36D0C-5CC6-4C44-90B4-D2DACEEAEF40}" srcOrd="2" destOrd="0" parTransId="{AD3E9B63-09D9-43A8-8C83-898A51563A12}" sibTransId="{775F0DD4-F445-4D9C-B7FA-8A7D33556AAD}"/>
    <dgm:cxn modelId="{913C65CE-D5F2-4EC5-8C77-8FF55C013B38}" type="presOf" srcId="{049DED3B-A581-4190-AA86-23AF73A779EE}" destId="{9868459F-D936-4D3D-ABE7-7E5E936C16F4}" srcOrd="0" destOrd="0" presId="urn:microsoft.com/office/officeart/2005/8/layout/lProcess2"/>
    <dgm:cxn modelId="{31D7606E-4091-4CD8-AAF7-DA74332975C5}" type="presOf" srcId="{3C9844E7-DF29-4E01-81B2-7A06467F5340}" destId="{B3D0D4F8-44EB-44EE-A8BC-F747FBED9BB0}" srcOrd="0" destOrd="0" presId="urn:microsoft.com/office/officeart/2005/8/layout/lProcess2"/>
    <dgm:cxn modelId="{DA748C40-7317-4C23-A603-18A6AB789834}" srcId="{049DED3B-A581-4190-AA86-23AF73A779EE}" destId="{E6F87B43-14DF-4D19-B419-14C7952FAB0B}" srcOrd="3" destOrd="0" parTransId="{1C001EFC-2399-4D46-BEE4-D82C16760F67}" sibTransId="{42A1110A-186B-46C5-80E3-F0CA47C1EDFF}"/>
    <dgm:cxn modelId="{301D0D81-2CB6-4157-84F5-B890F0F0C2B4}" type="presOf" srcId="{E6F87B43-14DF-4D19-B419-14C7952FAB0B}" destId="{53C0ACC0-D8E4-4874-851E-FD9A48A1110F}" srcOrd="1" destOrd="0" presId="urn:microsoft.com/office/officeart/2005/8/layout/lProcess2"/>
    <dgm:cxn modelId="{8E2497EB-62C8-4685-8711-5734A98FBD62}" type="presOf" srcId="{3C9844E7-DF29-4E01-81B2-7A06467F5340}" destId="{8B2D8C27-D6F3-4F49-9FF3-BABCD6357884}" srcOrd="1" destOrd="0" presId="urn:microsoft.com/office/officeart/2005/8/layout/lProcess2"/>
    <dgm:cxn modelId="{915EA384-69E8-4770-87D5-A774AEDA7E31}" srcId="{049DED3B-A581-4190-AA86-23AF73A779EE}" destId="{3C9844E7-DF29-4E01-81B2-7A06467F5340}" srcOrd="1" destOrd="0" parTransId="{911E1E7B-3CDD-4CE4-944F-6EBAF1823A68}" sibTransId="{D088EBC7-8A4B-46FC-9257-49D0AD77FC26}"/>
    <dgm:cxn modelId="{33D8E93D-6B2B-4490-A283-589BA4D68ED6}" type="presParOf" srcId="{9868459F-D936-4D3D-ABE7-7E5E936C16F4}" destId="{86B24499-0E17-4FB5-AB87-12FFC5D47A39}" srcOrd="0" destOrd="0" presId="urn:microsoft.com/office/officeart/2005/8/layout/lProcess2"/>
    <dgm:cxn modelId="{FA393409-0F13-46BE-A574-59BE5B12D678}" type="presParOf" srcId="{86B24499-0E17-4FB5-AB87-12FFC5D47A39}" destId="{5E802394-A128-4B7B-86DD-2DA9D3EB5FEE}" srcOrd="0" destOrd="0" presId="urn:microsoft.com/office/officeart/2005/8/layout/lProcess2"/>
    <dgm:cxn modelId="{33E4BA08-7DCC-4E18-8E96-F04F104BC3CF}" type="presParOf" srcId="{86B24499-0E17-4FB5-AB87-12FFC5D47A39}" destId="{9CA19C33-67FD-47FF-8E75-FD4D8421F073}" srcOrd="1" destOrd="0" presId="urn:microsoft.com/office/officeart/2005/8/layout/lProcess2"/>
    <dgm:cxn modelId="{8061174E-F771-490E-A0AE-9545C8013F1D}" type="presParOf" srcId="{86B24499-0E17-4FB5-AB87-12FFC5D47A39}" destId="{87DBC7C0-15C4-48DA-975B-568BA2BC1B52}" srcOrd="2" destOrd="0" presId="urn:microsoft.com/office/officeart/2005/8/layout/lProcess2"/>
    <dgm:cxn modelId="{F611C80E-0050-4120-A8AC-952E0748021D}" type="presParOf" srcId="{87DBC7C0-15C4-48DA-975B-568BA2BC1B52}" destId="{0B46A1B9-AF7C-4D12-95A6-47292335FCDB}" srcOrd="0" destOrd="0" presId="urn:microsoft.com/office/officeart/2005/8/layout/lProcess2"/>
    <dgm:cxn modelId="{A36A8056-9062-4E65-BC9E-9FDB3AB8A662}" type="presParOf" srcId="{9868459F-D936-4D3D-ABE7-7E5E936C16F4}" destId="{1FAFA8D5-FE1B-4E1D-A800-5730AC1DF01C}" srcOrd="1" destOrd="0" presId="urn:microsoft.com/office/officeart/2005/8/layout/lProcess2"/>
    <dgm:cxn modelId="{98EF2B7F-F2C6-4654-ACCE-AE66E9934210}" type="presParOf" srcId="{9868459F-D936-4D3D-ABE7-7E5E936C16F4}" destId="{E93E15FD-E807-425B-AA06-DA4AF35951FC}" srcOrd="2" destOrd="0" presId="urn:microsoft.com/office/officeart/2005/8/layout/lProcess2"/>
    <dgm:cxn modelId="{2A3E563C-08F9-4674-BC81-036C7A0FB589}" type="presParOf" srcId="{E93E15FD-E807-425B-AA06-DA4AF35951FC}" destId="{B3D0D4F8-44EB-44EE-A8BC-F747FBED9BB0}" srcOrd="0" destOrd="0" presId="urn:microsoft.com/office/officeart/2005/8/layout/lProcess2"/>
    <dgm:cxn modelId="{6EF2C84B-9331-40BC-812E-AE002CDE1483}" type="presParOf" srcId="{E93E15FD-E807-425B-AA06-DA4AF35951FC}" destId="{8B2D8C27-D6F3-4F49-9FF3-BABCD6357884}" srcOrd="1" destOrd="0" presId="urn:microsoft.com/office/officeart/2005/8/layout/lProcess2"/>
    <dgm:cxn modelId="{CA31DCF7-ED1C-4EE7-97AF-07062D1C90A7}" type="presParOf" srcId="{E93E15FD-E807-425B-AA06-DA4AF35951FC}" destId="{C814763E-155A-4061-8FD6-04C3C18528A4}" srcOrd="2" destOrd="0" presId="urn:microsoft.com/office/officeart/2005/8/layout/lProcess2"/>
    <dgm:cxn modelId="{F34B8A0D-77F5-4F3B-ACE5-6E30A464E0E5}" type="presParOf" srcId="{C814763E-155A-4061-8FD6-04C3C18528A4}" destId="{671300D7-68B8-4542-BC63-E3EF88093973}" srcOrd="0" destOrd="0" presId="urn:microsoft.com/office/officeart/2005/8/layout/lProcess2"/>
    <dgm:cxn modelId="{6FA26D1E-8D58-4BCC-9ECD-07AB03C4E034}" type="presParOf" srcId="{9868459F-D936-4D3D-ABE7-7E5E936C16F4}" destId="{07392520-2AE2-4EF1-B7AA-26CBFA0FFF19}" srcOrd="3" destOrd="0" presId="urn:microsoft.com/office/officeart/2005/8/layout/lProcess2"/>
    <dgm:cxn modelId="{4E647336-521B-4FB7-A741-10B1D49B5CE1}" type="presParOf" srcId="{9868459F-D936-4D3D-ABE7-7E5E936C16F4}" destId="{06038C6E-1D49-49F4-9896-753CFFF0583E}" srcOrd="4" destOrd="0" presId="urn:microsoft.com/office/officeart/2005/8/layout/lProcess2"/>
    <dgm:cxn modelId="{BC3B988E-7BB2-4490-B7FC-03531F634F9D}" type="presParOf" srcId="{06038C6E-1D49-49F4-9896-753CFFF0583E}" destId="{0C0E78A0-4F94-46E5-86B5-993D88DC1076}" srcOrd="0" destOrd="0" presId="urn:microsoft.com/office/officeart/2005/8/layout/lProcess2"/>
    <dgm:cxn modelId="{9632A51B-2880-419D-A4F6-DF8373AEF6C5}" type="presParOf" srcId="{06038C6E-1D49-49F4-9896-753CFFF0583E}" destId="{CCD3484B-1C07-4A2E-BC15-AC39E41089E6}" srcOrd="1" destOrd="0" presId="urn:microsoft.com/office/officeart/2005/8/layout/lProcess2"/>
    <dgm:cxn modelId="{173591FB-CE91-44E7-81AF-3C437335898A}" type="presParOf" srcId="{06038C6E-1D49-49F4-9896-753CFFF0583E}" destId="{21442163-836C-47D2-8852-973BA8161578}" srcOrd="2" destOrd="0" presId="urn:microsoft.com/office/officeart/2005/8/layout/lProcess2"/>
    <dgm:cxn modelId="{A32A88C2-CE6F-43AA-B9C5-5FB81DBFE229}" type="presParOf" srcId="{21442163-836C-47D2-8852-973BA8161578}" destId="{B4051167-426C-40B6-9E39-22E8CA0A53D4}" srcOrd="0" destOrd="0" presId="urn:microsoft.com/office/officeart/2005/8/layout/lProcess2"/>
    <dgm:cxn modelId="{06B800ED-AB55-4961-8820-44EB9B97C7DE}" type="presParOf" srcId="{9868459F-D936-4D3D-ABE7-7E5E936C16F4}" destId="{4561738A-815A-4AFE-9EF1-2008B12DD7A8}" srcOrd="5" destOrd="0" presId="urn:microsoft.com/office/officeart/2005/8/layout/lProcess2"/>
    <dgm:cxn modelId="{876BCF30-619F-444C-986F-B0607F4CBF56}" type="presParOf" srcId="{9868459F-D936-4D3D-ABE7-7E5E936C16F4}" destId="{DC60F1B6-C2FE-44AC-90F1-FE14280C864D}" srcOrd="6" destOrd="0" presId="urn:microsoft.com/office/officeart/2005/8/layout/lProcess2"/>
    <dgm:cxn modelId="{CEB046E1-AEFC-48AF-AE83-42A03C27F96A}" type="presParOf" srcId="{DC60F1B6-C2FE-44AC-90F1-FE14280C864D}" destId="{6A1B211A-C4E7-452B-89F2-03A56C6B06B3}" srcOrd="0" destOrd="0" presId="urn:microsoft.com/office/officeart/2005/8/layout/lProcess2"/>
    <dgm:cxn modelId="{EF5E4B75-D1BD-4AD6-A81F-3856BD4CD4CC}" type="presParOf" srcId="{DC60F1B6-C2FE-44AC-90F1-FE14280C864D}" destId="{53C0ACC0-D8E4-4874-851E-FD9A48A1110F}" srcOrd="1" destOrd="0" presId="urn:microsoft.com/office/officeart/2005/8/layout/lProcess2"/>
    <dgm:cxn modelId="{E547C8E4-3FD6-441C-88F6-A709355FB662}" type="presParOf" srcId="{DC60F1B6-C2FE-44AC-90F1-FE14280C864D}" destId="{87BD0EBF-D7A6-4972-8284-018EE6ACBBA9}" srcOrd="2" destOrd="0" presId="urn:microsoft.com/office/officeart/2005/8/layout/lProcess2"/>
    <dgm:cxn modelId="{12831EC5-5FA3-431C-A949-FDB150B85361}" type="presParOf" srcId="{87BD0EBF-D7A6-4972-8284-018EE6ACBBA9}" destId="{8C765414-8002-4BC7-9DCC-6D85EC561BB9}" srcOrd="0" destOrd="0" presId="urn:microsoft.com/office/officeart/2005/8/layout/lProcess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ED4AED7-0FA4-415C-A1B0-CBE98747879E}" type="doc">
      <dgm:prSet loTypeId="urn:microsoft.com/office/officeart/2008/layout/VerticalCurvedList" loCatId="list" qsTypeId="urn:microsoft.com/office/officeart/2005/8/quickstyle/3d1" qsCatId="3D" csTypeId="urn:microsoft.com/office/officeart/2005/8/colors/accent3_5" csCatId="accent3" phldr="1"/>
      <dgm:spPr/>
      <dgm:t>
        <a:bodyPr/>
        <a:lstStyle/>
        <a:p>
          <a:endParaRPr lang="en-US"/>
        </a:p>
      </dgm:t>
    </dgm:pt>
    <dgm:pt modelId="{25C1F985-E1EB-495D-9C2E-2B41DD4FC404}">
      <dgm:prSet custT="1"/>
      <dgm:spPr/>
      <dgm:t>
        <a:bodyPr/>
        <a:lstStyle/>
        <a:p>
          <a:pPr algn="r" rtl="1"/>
          <a:r>
            <a:rPr lang="fa-IR" sz="1600" b="1" dirty="0" smtClean="0">
              <a:solidFill>
                <a:schemeClr val="tx1"/>
              </a:solidFill>
              <a:cs typeface="B Nazanin" panose="00000400000000000000" pitchFamily="2" charset="-78"/>
            </a:rPr>
            <a:t>هدایت و تجمیع طرح های ورودی و خروجی ایده بازارها و فن بازارها به بازار دارایی فکری و فرهنگ سازی در زمینه شناساندن  این بازار</a:t>
          </a:r>
          <a:endParaRPr lang="en-US" sz="1600" b="1" dirty="0">
            <a:solidFill>
              <a:schemeClr val="tx1"/>
            </a:solidFill>
            <a:cs typeface="B Nazanin" panose="00000400000000000000" pitchFamily="2" charset="-78"/>
          </a:endParaRPr>
        </a:p>
      </dgm:t>
    </dgm:pt>
    <dgm:pt modelId="{C3FF2483-DE43-4C7C-8815-9292221C0307}" type="parTrans" cxnId="{EB3E7B5A-6FDD-4143-A746-6A91BB30EE03}">
      <dgm:prSet/>
      <dgm:spPr/>
      <dgm:t>
        <a:bodyPr/>
        <a:lstStyle/>
        <a:p>
          <a:pPr algn="r" rtl="1"/>
          <a:endParaRPr lang="en-US" sz="1400" b="1">
            <a:solidFill>
              <a:schemeClr val="tx1"/>
            </a:solidFill>
            <a:cs typeface="B Nazanin" panose="00000400000000000000" pitchFamily="2" charset="-78"/>
          </a:endParaRPr>
        </a:p>
      </dgm:t>
    </dgm:pt>
    <dgm:pt modelId="{CE1E322B-A445-4E56-AAC7-EA47A65CADFE}" type="sibTrans" cxnId="{EB3E7B5A-6FDD-4143-A746-6A91BB30EE03}">
      <dgm:prSet/>
      <dgm:spPr/>
      <dgm:t>
        <a:bodyPr/>
        <a:lstStyle/>
        <a:p>
          <a:pPr algn="r" rtl="1"/>
          <a:endParaRPr lang="en-US" sz="1400" b="1">
            <a:solidFill>
              <a:schemeClr val="tx1"/>
            </a:solidFill>
            <a:cs typeface="B Nazanin" panose="00000400000000000000" pitchFamily="2" charset="-78"/>
          </a:endParaRPr>
        </a:p>
      </dgm:t>
    </dgm:pt>
    <dgm:pt modelId="{8DDB2391-FBD4-4493-96CD-693D8900866D}">
      <dgm:prSet custT="1"/>
      <dgm:spPr/>
      <dgm:t>
        <a:bodyPr/>
        <a:lstStyle/>
        <a:p>
          <a:pPr algn="r" rtl="1"/>
          <a:r>
            <a:rPr lang="fa-IR" sz="1600" b="1" dirty="0" smtClean="0">
              <a:solidFill>
                <a:schemeClr val="tx1"/>
              </a:solidFill>
              <a:cs typeface="B Nazanin" panose="00000400000000000000" pitchFamily="2" charset="-78"/>
            </a:rPr>
            <a:t>تسهیل موانع حقوقی و قانونی تجاری سازی با مصوبات مجلس شورای اسلامی و هیات محترم وزیران</a:t>
          </a:r>
          <a:endParaRPr lang="en-US" sz="1600" b="1" dirty="0">
            <a:solidFill>
              <a:schemeClr val="tx1"/>
            </a:solidFill>
            <a:cs typeface="B Nazanin" panose="00000400000000000000" pitchFamily="2" charset="-78"/>
          </a:endParaRPr>
        </a:p>
      </dgm:t>
    </dgm:pt>
    <dgm:pt modelId="{23E4E21E-9285-4A65-A43B-45EBC6DC4221}" type="parTrans" cxnId="{2B9B30B7-A2C6-4452-B9A1-3A4DE83A56CA}">
      <dgm:prSet/>
      <dgm:spPr/>
      <dgm:t>
        <a:bodyPr/>
        <a:lstStyle/>
        <a:p>
          <a:pPr algn="r" rtl="1"/>
          <a:endParaRPr lang="en-US" sz="1400" b="1">
            <a:solidFill>
              <a:schemeClr val="tx1"/>
            </a:solidFill>
            <a:cs typeface="B Nazanin" panose="00000400000000000000" pitchFamily="2" charset="-78"/>
          </a:endParaRPr>
        </a:p>
      </dgm:t>
    </dgm:pt>
    <dgm:pt modelId="{83043804-74E4-4B0A-B4F0-EB5BAE450F7B}" type="sibTrans" cxnId="{2B9B30B7-A2C6-4452-B9A1-3A4DE83A56CA}">
      <dgm:prSet/>
      <dgm:spPr/>
      <dgm:t>
        <a:bodyPr/>
        <a:lstStyle/>
        <a:p>
          <a:pPr algn="r" rtl="1"/>
          <a:endParaRPr lang="en-US" sz="1400" b="1">
            <a:solidFill>
              <a:schemeClr val="tx1"/>
            </a:solidFill>
            <a:cs typeface="B Nazanin" panose="00000400000000000000" pitchFamily="2" charset="-78"/>
          </a:endParaRPr>
        </a:p>
      </dgm:t>
    </dgm:pt>
    <dgm:pt modelId="{17D64157-BED5-48A8-863D-DD822F76E257}">
      <dgm:prSet custT="1"/>
      <dgm:spPr/>
      <dgm:t>
        <a:bodyPr/>
        <a:lstStyle/>
        <a:p>
          <a:pPr algn="r" rtl="1"/>
          <a:r>
            <a:rPr lang="fa-IR" sz="1600" b="1" dirty="0" smtClean="0">
              <a:solidFill>
                <a:schemeClr val="tx1"/>
              </a:solidFill>
              <a:cs typeface="B Nazanin" panose="00000400000000000000" pitchFamily="2" charset="-78"/>
            </a:rPr>
            <a:t>افزایش سطح همکاری نهادها و وزارتخانه های متولی دانش همچون معاونت علمی و فناوری ، وزارت بهداشت، وزارت علوم، وزارت آموزش و پروش،و نهادها و وزارتخانه های تکنولوژی محور همچون وزارت دفاع، وزارت ارتباطات، وزارت نیرو، وزارت صنعت با فرابورس</a:t>
          </a:r>
          <a:endParaRPr lang="en-US" sz="1600" b="1" dirty="0">
            <a:solidFill>
              <a:schemeClr val="tx1"/>
            </a:solidFill>
            <a:cs typeface="B Nazanin" panose="00000400000000000000" pitchFamily="2" charset="-78"/>
          </a:endParaRPr>
        </a:p>
      </dgm:t>
    </dgm:pt>
    <dgm:pt modelId="{A2DDCD4A-6FBF-4178-A5FC-A02F47D236E3}" type="parTrans" cxnId="{69BA9CB1-A918-4B30-89BB-6B0399E07D4D}">
      <dgm:prSet/>
      <dgm:spPr/>
      <dgm:t>
        <a:bodyPr/>
        <a:lstStyle/>
        <a:p>
          <a:pPr algn="r" rtl="1"/>
          <a:endParaRPr lang="en-US" sz="1400" b="1">
            <a:solidFill>
              <a:schemeClr val="tx1"/>
            </a:solidFill>
            <a:cs typeface="B Nazanin" panose="00000400000000000000" pitchFamily="2" charset="-78"/>
          </a:endParaRPr>
        </a:p>
      </dgm:t>
    </dgm:pt>
    <dgm:pt modelId="{859C94A3-1EB0-4106-9C4F-FDD287168A68}" type="sibTrans" cxnId="{69BA9CB1-A918-4B30-89BB-6B0399E07D4D}">
      <dgm:prSet/>
      <dgm:spPr/>
      <dgm:t>
        <a:bodyPr/>
        <a:lstStyle/>
        <a:p>
          <a:pPr algn="r" rtl="1"/>
          <a:endParaRPr lang="en-US" sz="1400" b="1">
            <a:solidFill>
              <a:schemeClr val="tx1"/>
            </a:solidFill>
            <a:cs typeface="B Nazanin" panose="00000400000000000000" pitchFamily="2" charset="-78"/>
          </a:endParaRPr>
        </a:p>
      </dgm:t>
    </dgm:pt>
    <dgm:pt modelId="{61D2E731-CB67-4266-8F58-670C59500901}">
      <dgm:prSet custT="1"/>
      <dgm:spPr/>
      <dgm:t>
        <a:bodyPr/>
        <a:lstStyle/>
        <a:p>
          <a:pPr algn="r" rtl="1"/>
          <a:r>
            <a:rPr lang="fa-IR" sz="1600" b="1" dirty="0" smtClean="0">
              <a:solidFill>
                <a:schemeClr val="tx1"/>
              </a:solidFill>
              <a:cs typeface="B Nazanin" panose="00000400000000000000" pitchFamily="2" charset="-78"/>
            </a:rPr>
            <a:t>استفاده از تیم های کارشناسی تخصصی</a:t>
          </a:r>
          <a:r>
            <a:rPr lang="en-US" sz="1600" b="1" dirty="0" smtClean="0">
              <a:solidFill>
                <a:schemeClr val="tx1"/>
              </a:solidFill>
              <a:cs typeface="B Nazanin" panose="00000400000000000000" pitchFamily="2" charset="-78"/>
            </a:rPr>
            <a:t>IPXI</a:t>
          </a:r>
          <a:r>
            <a:rPr lang="fa-IR" sz="1600" b="1" dirty="0" smtClean="0">
              <a:solidFill>
                <a:schemeClr val="tx1"/>
              </a:solidFill>
              <a:cs typeface="B Nazanin" panose="00000400000000000000" pitchFamily="2" charset="-78"/>
            </a:rPr>
            <a:t>  جهت آموزش نحوه  نقل و انتقال دارایی فکری</a:t>
          </a:r>
          <a:endParaRPr lang="en-US" sz="1600" b="1" dirty="0">
            <a:solidFill>
              <a:schemeClr val="tx1"/>
            </a:solidFill>
            <a:cs typeface="B Nazanin" panose="00000400000000000000" pitchFamily="2" charset="-78"/>
          </a:endParaRPr>
        </a:p>
      </dgm:t>
    </dgm:pt>
    <dgm:pt modelId="{E15F04DD-EC4F-4EE5-B023-EB442F13A7A0}" type="parTrans" cxnId="{DF9F9D3B-6105-4285-A4C9-F1D11D3C2419}">
      <dgm:prSet/>
      <dgm:spPr/>
      <dgm:t>
        <a:bodyPr/>
        <a:lstStyle/>
        <a:p>
          <a:pPr algn="r" rtl="1"/>
          <a:endParaRPr lang="en-US" sz="1400" b="1">
            <a:solidFill>
              <a:schemeClr val="tx1"/>
            </a:solidFill>
            <a:cs typeface="B Nazanin" panose="00000400000000000000" pitchFamily="2" charset="-78"/>
          </a:endParaRPr>
        </a:p>
      </dgm:t>
    </dgm:pt>
    <dgm:pt modelId="{222323B7-6818-4772-B87E-0F7215872805}" type="sibTrans" cxnId="{DF9F9D3B-6105-4285-A4C9-F1D11D3C2419}">
      <dgm:prSet/>
      <dgm:spPr/>
      <dgm:t>
        <a:bodyPr/>
        <a:lstStyle/>
        <a:p>
          <a:pPr algn="r" rtl="1"/>
          <a:endParaRPr lang="en-US" sz="1400" b="1">
            <a:solidFill>
              <a:schemeClr val="tx1"/>
            </a:solidFill>
            <a:cs typeface="B Nazanin" panose="00000400000000000000" pitchFamily="2" charset="-78"/>
          </a:endParaRPr>
        </a:p>
      </dgm:t>
    </dgm:pt>
    <dgm:pt modelId="{44EACF32-D5FD-48F6-AA17-A3718401F92A}">
      <dgm:prSet custT="1"/>
      <dgm:spPr/>
      <dgm:t>
        <a:bodyPr/>
        <a:lstStyle/>
        <a:p>
          <a:pPr algn="r" rtl="1"/>
          <a:r>
            <a:rPr lang="fa-IR" sz="1600" b="1" dirty="0" smtClean="0">
              <a:solidFill>
                <a:schemeClr val="tx1"/>
              </a:solidFill>
              <a:cs typeface="B Nazanin" panose="00000400000000000000" pitchFamily="2" charset="-78"/>
            </a:rPr>
            <a:t>مزیت سازی برای سرمایه گذاران این بازار همانند تخصیص زمین در پارک‌های فناوری و اعطای وام و تسهیلات</a:t>
          </a:r>
          <a:endParaRPr lang="en-US" sz="1600" b="1" dirty="0">
            <a:solidFill>
              <a:schemeClr val="tx1"/>
            </a:solidFill>
            <a:cs typeface="B Nazanin" panose="00000400000000000000" pitchFamily="2" charset="-78"/>
          </a:endParaRPr>
        </a:p>
      </dgm:t>
    </dgm:pt>
    <dgm:pt modelId="{522FDBDE-E395-4ED6-871F-75F278758506}" type="parTrans" cxnId="{25AB330D-99B1-4A05-95F2-EB699DC00E1A}">
      <dgm:prSet/>
      <dgm:spPr/>
      <dgm:t>
        <a:bodyPr/>
        <a:lstStyle/>
        <a:p>
          <a:pPr algn="r" rtl="1"/>
          <a:endParaRPr lang="en-US" sz="1400" b="1">
            <a:solidFill>
              <a:schemeClr val="tx1"/>
            </a:solidFill>
            <a:cs typeface="B Nazanin" panose="00000400000000000000" pitchFamily="2" charset="-78"/>
          </a:endParaRPr>
        </a:p>
      </dgm:t>
    </dgm:pt>
    <dgm:pt modelId="{FFCE983C-91BB-48C9-A93D-A2F7F1312A40}" type="sibTrans" cxnId="{25AB330D-99B1-4A05-95F2-EB699DC00E1A}">
      <dgm:prSet/>
      <dgm:spPr/>
      <dgm:t>
        <a:bodyPr/>
        <a:lstStyle/>
        <a:p>
          <a:pPr algn="r" rtl="1"/>
          <a:endParaRPr lang="en-US" sz="1400" b="1">
            <a:solidFill>
              <a:schemeClr val="tx1"/>
            </a:solidFill>
            <a:cs typeface="B Nazanin" panose="00000400000000000000" pitchFamily="2" charset="-78"/>
          </a:endParaRPr>
        </a:p>
      </dgm:t>
    </dgm:pt>
    <dgm:pt modelId="{A04EC482-5BFE-4228-8B06-C761206B28EE}">
      <dgm:prSet custT="1"/>
      <dgm:spPr/>
      <dgm:t>
        <a:bodyPr/>
        <a:lstStyle/>
        <a:p>
          <a:pPr algn="r" rtl="1"/>
          <a:r>
            <a:rPr lang="fa-IR" sz="1500" b="1" dirty="0" smtClean="0">
              <a:solidFill>
                <a:schemeClr val="tx1"/>
              </a:solidFill>
              <a:cs typeface="B Nazanin" panose="00000400000000000000" pitchFamily="2" charset="-78"/>
            </a:rPr>
            <a:t>فرهنگ سازی به منظور آموزش صاحبان ایده جهت مشارکت کردن با سرمایه گذاران با نسبت معقول از طریق ارائه بسته‌های آموزشی و تولید فیلم و سریال </a:t>
          </a:r>
          <a:endParaRPr lang="en-US" sz="1500" b="1" dirty="0">
            <a:solidFill>
              <a:schemeClr val="tx1"/>
            </a:solidFill>
            <a:cs typeface="B Nazanin" panose="00000400000000000000" pitchFamily="2" charset="-78"/>
          </a:endParaRPr>
        </a:p>
      </dgm:t>
    </dgm:pt>
    <dgm:pt modelId="{342D150E-A43A-4C2B-948D-F8CF1F01CCF7}" type="parTrans" cxnId="{C1559FF4-0EEC-47C0-A29C-5A30F9F08934}">
      <dgm:prSet/>
      <dgm:spPr/>
      <dgm:t>
        <a:bodyPr/>
        <a:lstStyle/>
        <a:p>
          <a:pPr algn="r" rtl="1"/>
          <a:endParaRPr lang="en-US" sz="1400" b="1">
            <a:solidFill>
              <a:schemeClr val="tx1"/>
            </a:solidFill>
            <a:cs typeface="B Nazanin" panose="00000400000000000000" pitchFamily="2" charset="-78"/>
          </a:endParaRPr>
        </a:p>
      </dgm:t>
    </dgm:pt>
    <dgm:pt modelId="{5E38B975-E630-4C9B-9C2B-468DC9A41BA1}" type="sibTrans" cxnId="{C1559FF4-0EEC-47C0-A29C-5A30F9F08934}">
      <dgm:prSet/>
      <dgm:spPr/>
      <dgm:t>
        <a:bodyPr/>
        <a:lstStyle/>
        <a:p>
          <a:pPr algn="r" rtl="1"/>
          <a:endParaRPr lang="en-US" sz="1400" b="1">
            <a:solidFill>
              <a:schemeClr val="tx1"/>
            </a:solidFill>
            <a:cs typeface="B Nazanin" panose="00000400000000000000" pitchFamily="2" charset="-78"/>
          </a:endParaRPr>
        </a:p>
      </dgm:t>
    </dgm:pt>
    <dgm:pt modelId="{2FE46CDB-25E9-48EB-9572-767A7A1FB43D}" type="pres">
      <dgm:prSet presAssocID="{0ED4AED7-0FA4-415C-A1B0-CBE98747879E}" presName="Name0" presStyleCnt="0">
        <dgm:presLayoutVars>
          <dgm:chMax val="7"/>
          <dgm:chPref val="7"/>
          <dgm:dir/>
        </dgm:presLayoutVars>
      </dgm:prSet>
      <dgm:spPr/>
      <dgm:t>
        <a:bodyPr/>
        <a:lstStyle/>
        <a:p>
          <a:endParaRPr lang="en-US"/>
        </a:p>
      </dgm:t>
    </dgm:pt>
    <dgm:pt modelId="{6DD542D0-5BCF-4060-A2E6-5BEA32C358A6}" type="pres">
      <dgm:prSet presAssocID="{0ED4AED7-0FA4-415C-A1B0-CBE98747879E}" presName="Name1" presStyleCnt="0"/>
      <dgm:spPr/>
      <dgm:t>
        <a:bodyPr/>
        <a:lstStyle/>
        <a:p>
          <a:endParaRPr lang="en-US"/>
        </a:p>
      </dgm:t>
    </dgm:pt>
    <dgm:pt modelId="{3C7904C2-EFE5-4BF2-B207-E8533D4AA51F}" type="pres">
      <dgm:prSet presAssocID="{0ED4AED7-0FA4-415C-A1B0-CBE98747879E}" presName="cycle" presStyleCnt="0"/>
      <dgm:spPr/>
      <dgm:t>
        <a:bodyPr/>
        <a:lstStyle/>
        <a:p>
          <a:endParaRPr lang="en-US"/>
        </a:p>
      </dgm:t>
    </dgm:pt>
    <dgm:pt modelId="{E939DE0E-AEA3-41B1-80A3-EB8FF0CF010A}" type="pres">
      <dgm:prSet presAssocID="{0ED4AED7-0FA4-415C-A1B0-CBE98747879E}" presName="srcNode" presStyleLbl="node1" presStyleIdx="0" presStyleCnt="6"/>
      <dgm:spPr/>
      <dgm:t>
        <a:bodyPr/>
        <a:lstStyle/>
        <a:p>
          <a:endParaRPr lang="en-US"/>
        </a:p>
      </dgm:t>
    </dgm:pt>
    <dgm:pt modelId="{8D3B0223-359F-4BBA-9E1E-F204F982F8D5}" type="pres">
      <dgm:prSet presAssocID="{0ED4AED7-0FA4-415C-A1B0-CBE98747879E}" presName="conn" presStyleLbl="parChTrans1D2" presStyleIdx="0" presStyleCnt="1"/>
      <dgm:spPr/>
      <dgm:t>
        <a:bodyPr/>
        <a:lstStyle/>
        <a:p>
          <a:endParaRPr lang="en-US"/>
        </a:p>
      </dgm:t>
    </dgm:pt>
    <dgm:pt modelId="{193A6B98-4723-4DC1-A35D-C62014F37C7B}" type="pres">
      <dgm:prSet presAssocID="{0ED4AED7-0FA4-415C-A1B0-CBE98747879E}" presName="extraNode" presStyleLbl="node1" presStyleIdx="0" presStyleCnt="6"/>
      <dgm:spPr/>
      <dgm:t>
        <a:bodyPr/>
        <a:lstStyle/>
        <a:p>
          <a:endParaRPr lang="en-US"/>
        </a:p>
      </dgm:t>
    </dgm:pt>
    <dgm:pt modelId="{69186E27-A087-4298-A153-8B00AEBD94BE}" type="pres">
      <dgm:prSet presAssocID="{0ED4AED7-0FA4-415C-A1B0-CBE98747879E}" presName="dstNode" presStyleLbl="node1" presStyleIdx="0" presStyleCnt="6"/>
      <dgm:spPr/>
      <dgm:t>
        <a:bodyPr/>
        <a:lstStyle/>
        <a:p>
          <a:endParaRPr lang="en-US"/>
        </a:p>
      </dgm:t>
    </dgm:pt>
    <dgm:pt modelId="{96460841-4BD9-490B-8858-D459754C89D8}" type="pres">
      <dgm:prSet presAssocID="{A04EC482-5BFE-4228-8B06-C761206B28EE}" presName="text_1" presStyleLbl="node1" presStyleIdx="0" presStyleCnt="6">
        <dgm:presLayoutVars>
          <dgm:bulletEnabled val="1"/>
        </dgm:presLayoutVars>
      </dgm:prSet>
      <dgm:spPr/>
      <dgm:t>
        <a:bodyPr/>
        <a:lstStyle/>
        <a:p>
          <a:endParaRPr lang="en-US"/>
        </a:p>
      </dgm:t>
    </dgm:pt>
    <dgm:pt modelId="{8B5374F1-BDC2-4505-8B6E-20560D5C765F}" type="pres">
      <dgm:prSet presAssocID="{A04EC482-5BFE-4228-8B06-C761206B28EE}" presName="accent_1" presStyleCnt="0"/>
      <dgm:spPr/>
      <dgm:t>
        <a:bodyPr/>
        <a:lstStyle/>
        <a:p>
          <a:endParaRPr lang="en-US"/>
        </a:p>
      </dgm:t>
    </dgm:pt>
    <dgm:pt modelId="{112C3E3C-146C-4011-8F4E-BC05DC5BB120}" type="pres">
      <dgm:prSet presAssocID="{A04EC482-5BFE-4228-8B06-C761206B28EE}" presName="accentRepeatNode" presStyleLbl="solidFgAcc1" presStyleIdx="0" presStyleCnt="6"/>
      <dgm:spPr/>
      <dgm:t>
        <a:bodyPr/>
        <a:lstStyle/>
        <a:p>
          <a:endParaRPr lang="en-US"/>
        </a:p>
      </dgm:t>
    </dgm:pt>
    <dgm:pt modelId="{024689B4-7B3E-4C77-9A4A-7BB80711BCFB}" type="pres">
      <dgm:prSet presAssocID="{44EACF32-D5FD-48F6-AA17-A3718401F92A}" presName="text_2" presStyleLbl="node1" presStyleIdx="1" presStyleCnt="6">
        <dgm:presLayoutVars>
          <dgm:bulletEnabled val="1"/>
        </dgm:presLayoutVars>
      </dgm:prSet>
      <dgm:spPr/>
      <dgm:t>
        <a:bodyPr/>
        <a:lstStyle/>
        <a:p>
          <a:endParaRPr lang="en-US"/>
        </a:p>
      </dgm:t>
    </dgm:pt>
    <dgm:pt modelId="{CE6E2392-1A6A-4EBB-8ECD-59B68AC430A1}" type="pres">
      <dgm:prSet presAssocID="{44EACF32-D5FD-48F6-AA17-A3718401F92A}" presName="accent_2" presStyleCnt="0"/>
      <dgm:spPr/>
      <dgm:t>
        <a:bodyPr/>
        <a:lstStyle/>
        <a:p>
          <a:endParaRPr lang="en-US"/>
        </a:p>
      </dgm:t>
    </dgm:pt>
    <dgm:pt modelId="{8ACF27A1-26B6-40BE-A316-04EE9C10BA7C}" type="pres">
      <dgm:prSet presAssocID="{44EACF32-D5FD-48F6-AA17-A3718401F92A}" presName="accentRepeatNode" presStyleLbl="solidFgAcc1" presStyleIdx="1" presStyleCnt="6"/>
      <dgm:spPr/>
      <dgm:t>
        <a:bodyPr/>
        <a:lstStyle/>
        <a:p>
          <a:endParaRPr lang="en-US"/>
        </a:p>
      </dgm:t>
    </dgm:pt>
    <dgm:pt modelId="{C518D257-DD0C-4665-90F6-C018F89C9DA2}" type="pres">
      <dgm:prSet presAssocID="{61D2E731-CB67-4266-8F58-670C59500901}" presName="text_3" presStyleLbl="node1" presStyleIdx="2" presStyleCnt="6">
        <dgm:presLayoutVars>
          <dgm:bulletEnabled val="1"/>
        </dgm:presLayoutVars>
      </dgm:prSet>
      <dgm:spPr/>
      <dgm:t>
        <a:bodyPr/>
        <a:lstStyle/>
        <a:p>
          <a:endParaRPr lang="en-US"/>
        </a:p>
      </dgm:t>
    </dgm:pt>
    <dgm:pt modelId="{0F649F3B-25F5-440A-B5FE-00398D87CB93}" type="pres">
      <dgm:prSet presAssocID="{61D2E731-CB67-4266-8F58-670C59500901}" presName="accent_3" presStyleCnt="0"/>
      <dgm:spPr/>
      <dgm:t>
        <a:bodyPr/>
        <a:lstStyle/>
        <a:p>
          <a:endParaRPr lang="en-US"/>
        </a:p>
      </dgm:t>
    </dgm:pt>
    <dgm:pt modelId="{7FD23FE2-A39B-4277-996D-459A4BCA564B}" type="pres">
      <dgm:prSet presAssocID="{61D2E731-CB67-4266-8F58-670C59500901}" presName="accentRepeatNode" presStyleLbl="solidFgAcc1" presStyleIdx="2" presStyleCnt="6"/>
      <dgm:spPr/>
      <dgm:t>
        <a:bodyPr/>
        <a:lstStyle/>
        <a:p>
          <a:endParaRPr lang="en-US"/>
        </a:p>
      </dgm:t>
    </dgm:pt>
    <dgm:pt modelId="{AC71B5E4-B611-4E91-B103-C82B8C7EA174}" type="pres">
      <dgm:prSet presAssocID="{25C1F985-E1EB-495D-9C2E-2B41DD4FC404}" presName="text_4" presStyleLbl="node1" presStyleIdx="3" presStyleCnt="6">
        <dgm:presLayoutVars>
          <dgm:bulletEnabled val="1"/>
        </dgm:presLayoutVars>
      </dgm:prSet>
      <dgm:spPr/>
      <dgm:t>
        <a:bodyPr/>
        <a:lstStyle/>
        <a:p>
          <a:endParaRPr lang="en-US"/>
        </a:p>
      </dgm:t>
    </dgm:pt>
    <dgm:pt modelId="{12FB410D-3684-4B56-A10F-AC9E6F3D0412}" type="pres">
      <dgm:prSet presAssocID="{25C1F985-E1EB-495D-9C2E-2B41DD4FC404}" presName="accent_4" presStyleCnt="0"/>
      <dgm:spPr/>
      <dgm:t>
        <a:bodyPr/>
        <a:lstStyle/>
        <a:p>
          <a:endParaRPr lang="en-US"/>
        </a:p>
      </dgm:t>
    </dgm:pt>
    <dgm:pt modelId="{CAF8A853-DEE4-4A5D-8913-774CCCD93A7B}" type="pres">
      <dgm:prSet presAssocID="{25C1F985-E1EB-495D-9C2E-2B41DD4FC404}" presName="accentRepeatNode" presStyleLbl="solidFgAcc1" presStyleIdx="3" presStyleCnt="6"/>
      <dgm:spPr/>
      <dgm:t>
        <a:bodyPr/>
        <a:lstStyle/>
        <a:p>
          <a:endParaRPr lang="en-US"/>
        </a:p>
      </dgm:t>
    </dgm:pt>
    <dgm:pt modelId="{ED0BD821-7A66-4DF4-8B81-9C300859DD36}" type="pres">
      <dgm:prSet presAssocID="{8DDB2391-FBD4-4493-96CD-693D8900866D}" presName="text_5" presStyleLbl="node1" presStyleIdx="4" presStyleCnt="6">
        <dgm:presLayoutVars>
          <dgm:bulletEnabled val="1"/>
        </dgm:presLayoutVars>
      </dgm:prSet>
      <dgm:spPr/>
      <dgm:t>
        <a:bodyPr/>
        <a:lstStyle/>
        <a:p>
          <a:endParaRPr lang="en-US"/>
        </a:p>
      </dgm:t>
    </dgm:pt>
    <dgm:pt modelId="{2AECC2A9-B987-4F9E-9F4E-D8DA9B055FDC}" type="pres">
      <dgm:prSet presAssocID="{8DDB2391-FBD4-4493-96CD-693D8900866D}" presName="accent_5" presStyleCnt="0"/>
      <dgm:spPr/>
      <dgm:t>
        <a:bodyPr/>
        <a:lstStyle/>
        <a:p>
          <a:endParaRPr lang="en-US"/>
        </a:p>
      </dgm:t>
    </dgm:pt>
    <dgm:pt modelId="{086E5663-7155-4830-90A4-F0980393D9DE}" type="pres">
      <dgm:prSet presAssocID="{8DDB2391-FBD4-4493-96CD-693D8900866D}" presName="accentRepeatNode" presStyleLbl="solidFgAcc1" presStyleIdx="4" presStyleCnt="6"/>
      <dgm:spPr/>
      <dgm:t>
        <a:bodyPr/>
        <a:lstStyle/>
        <a:p>
          <a:endParaRPr lang="en-US"/>
        </a:p>
      </dgm:t>
    </dgm:pt>
    <dgm:pt modelId="{E20AC93E-2A6B-4EE0-897C-AEBA9738161C}" type="pres">
      <dgm:prSet presAssocID="{17D64157-BED5-48A8-863D-DD822F76E257}" presName="text_6" presStyleLbl="node1" presStyleIdx="5" presStyleCnt="6" custScaleY="121901">
        <dgm:presLayoutVars>
          <dgm:bulletEnabled val="1"/>
        </dgm:presLayoutVars>
      </dgm:prSet>
      <dgm:spPr/>
      <dgm:t>
        <a:bodyPr/>
        <a:lstStyle/>
        <a:p>
          <a:endParaRPr lang="en-US"/>
        </a:p>
      </dgm:t>
    </dgm:pt>
    <dgm:pt modelId="{FF400E5C-4824-4A61-B6BB-B8E5E97F88F0}" type="pres">
      <dgm:prSet presAssocID="{17D64157-BED5-48A8-863D-DD822F76E257}" presName="accent_6" presStyleCnt="0"/>
      <dgm:spPr/>
      <dgm:t>
        <a:bodyPr/>
        <a:lstStyle/>
        <a:p>
          <a:endParaRPr lang="en-US"/>
        </a:p>
      </dgm:t>
    </dgm:pt>
    <dgm:pt modelId="{6F1C66E4-C256-4468-AEA2-BC3C55AED9CE}" type="pres">
      <dgm:prSet presAssocID="{17D64157-BED5-48A8-863D-DD822F76E257}" presName="accentRepeatNode" presStyleLbl="solidFgAcc1" presStyleIdx="5" presStyleCnt="6"/>
      <dgm:spPr/>
      <dgm:t>
        <a:bodyPr/>
        <a:lstStyle/>
        <a:p>
          <a:endParaRPr lang="en-US"/>
        </a:p>
      </dgm:t>
    </dgm:pt>
  </dgm:ptLst>
  <dgm:cxnLst>
    <dgm:cxn modelId="{69BA9CB1-A918-4B30-89BB-6B0399E07D4D}" srcId="{0ED4AED7-0FA4-415C-A1B0-CBE98747879E}" destId="{17D64157-BED5-48A8-863D-DD822F76E257}" srcOrd="5" destOrd="0" parTransId="{A2DDCD4A-6FBF-4178-A5FC-A02F47D236E3}" sibTransId="{859C94A3-1EB0-4106-9C4F-FDD287168A68}"/>
    <dgm:cxn modelId="{2B9B30B7-A2C6-4452-B9A1-3A4DE83A56CA}" srcId="{0ED4AED7-0FA4-415C-A1B0-CBE98747879E}" destId="{8DDB2391-FBD4-4493-96CD-693D8900866D}" srcOrd="4" destOrd="0" parTransId="{23E4E21E-9285-4A65-A43B-45EBC6DC4221}" sibTransId="{83043804-74E4-4B0A-B4F0-EB5BAE450F7B}"/>
    <dgm:cxn modelId="{A9D87A3E-D837-46E8-8E8B-5652BADD54A9}" type="presOf" srcId="{17D64157-BED5-48A8-863D-DD822F76E257}" destId="{E20AC93E-2A6B-4EE0-897C-AEBA9738161C}" srcOrd="0" destOrd="0" presId="urn:microsoft.com/office/officeart/2008/layout/VerticalCurvedList"/>
    <dgm:cxn modelId="{3AE73DFC-52B0-42A8-9461-9F652C653336}" type="presOf" srcId="{0ED4AED7-0FA4-415C-A1B0-CBE98747879E}" destId="{2FE46CDB-25E9-48EB-9572-767A7A1FB43D}" srcOrd="0" destOrd="0" presId="urn:microsoft.com/office/officeart/2008/layout/VerticalCurvedList"/>
    <dgm:cxn modelId="{EB3E7B5A-6FDD-4143-A746-6A91BB30EE03}" srcId="{0ED4AED7-0FA4-415C-A1B0-CBE98747879E}" destId="{25C1F985-E1EB-495D-9C2E-2B41DD4FC404}" srcOrd="3" destOrd="0" parTransId="{C3FF2483-DE43-4C7C-8815-9292221C0307}" sibTransId="{CE1E322B-A445-4E56-AAC7-EA47A65CADFE}"/>
    <dgm:cxn modelId="{4BD0A67D-6F4B-437F-96A6-FC76CB221354}" type="presOf" srcId="{25C1F985-E1EB-495D-9C2E-2B41DD4FC404}" destId="{AC71B5E4-B611-4E91-B103-C82B8C7EA174}" srcOrd="0" destOrd="0" presId="urn:microsoft.com/office/officeart/2008/layout/VerticalCurvedList"/>
    <dgm:cxn modelId="{6EA88B92-DDCA-4AD0-A1BD-8CDE64F22AD6}" type="presOf" srcId="{5E38B975-E630-4C9B-9C2B-468DC9A41BA1}" destId="{8D3B0223-359F-4BBA-9E1E-F204F982F8D5}" srcOrd="0" destOrd="0" presId="urn:microsoft.com/office/officeart/2008/layout/VerticalCurvedList"/>
    <dgm:cxn modelId="{25AB330D-99B1-4A05-95F2-EB699DC00E1A}" srcId="{0ED4AED7-0FA4-415C-A1B0-CBE98747879E}" destId="{44EACF32-D5FD-48F6-AA17-A3718401F92A}" srcOrd="1" destOrd="0" parTransId="{522FDBDE-E395-4ED6-871F-75F278758506}" sibTransId="{FFCE983C-91BB-48C9-A93D-A2F7F1312A40}"/>
    <dgm:cxn modelId="{CF7A397C-1C84-446B-9986-977DD3661E3E}" type="presOf" srcId="{8DDB2391-FBD4-4493-96CD-693D8900866D}" destId="{ED0BD821-7A66-4DF4-8B81-9C300859DD36}" srcOrd="0" destOrd="0" presId="urn:microsoft.com/office/officeart/2008/layout/VerticalCurvedList"/>
    <dgm:cxn modelId="{C1559FF4-0EEC-47C0-A29C-5A30F9F08934}" srcId="{0ED4AED7-0FA4-415C-A1B0-CBE98747879E}" destId="{A04EC482-5BFE-4228-8B06-C761206B28EE}" srcOrd="0" destOrd="0" parTransId="{342D150E-A43A-4C2B-948D-F8CF1F01CCF7}" sibTransId="{5E38B975-E630-4C9B-9C2B-468DC9A41BA1}"/>
    <dgm:cxn modelId="{1AF2431B-8F2E-48F5-9A69-314754F83BE8}" type="presOf" srcId="{61D2E731-CB67-4266-8F58-670C59500901}" destId="{C518D257-DD0C-4665-90F6-C018F89C9DA2}" srcOrd="0" destOrd="0" presId="urn:microsoft.com/office/officeart/2008/layout/VerticalCurvedList"/>
    <dgm:cxn modelId="{DF9F9D3B-6105-4285-A4C9-F1D11D3C2419}" srcId="{0ED4AED7-0FA4-415C-A1B0-CBE98747879E}" destId="{61D2E731-CB67-4266-8F58-670C59500901}" srcOrd="2" destOrd="0" parTransId="{E15F04DD-EC4F-4EE5-B023-EB442F13A7A0}" sibTransId="{222323B7-6818-4772-B87E-0F7215872805}"/>
    <dgm:cxn modelId="{69641FFE-9A9E-4F74-92EF-91AA893A7B76}" type="presOf" srcId="{44EACF32-D5FD-48F6-AA17-A3718401F92A}" destId="{024689B4-7B3E-4C77-9A4A-7BB80711BCFB}" srcOrd="0" destOrd="0" presId="urn:microsoft.com/office/officeart/2008/layout/VerticalCurvedList"/>
    <dgm:cxn modelId="{28BD4AD6-A063-4101-A289-4D17CBB042C2}" type="presOf" srcId="{A04EC482-5BFE-4228-8B06-C761206B28EE}" destId="{96460841-4BD9-490B-8858-D459754C89D8}" srcOrd="0" destOrd="0" presId="urn:microsoft.com/office/officeart/2008/layout/VerticalCurvedList"/>
    <dgm:cxn modelId="{EA2DFBAC-17F0-43F3-BAD7-0A261CA26893}" type="presParOf" srcId="{2FE46CDB-25E9-48EB-9572-767A7A1FB43D}" destId="{6DD542D0-5BCF-4060-A2E6-5BEA32C358A6}" srcOrd="0" destOrd="0" presId="urn:microsoft.com/office/officeart/2008/layout/VerticalCurvedList"/>
    <dgm:cxn modelId="{911FB67E-66BE-4143-8330-F37A35D564DC}" type="presParOf" srcId="{6DD542D0-5BCF-4060-A2E6-5BEA32C358A6}" destId="{3C7904C2-EFE5-4BF2-B207-E8533D4AA51F}" srcOrd="0" destOrd="0" presId="urn:microsoft.com/office/officeart/2008/layout/VerticalCurvedList"/>
    <dgm:cxn modelId="{330FEC88-9FDB-41ED-AF9A-B1F031187385}" type="presParOf" srcId="{3C7904C2-EFE5-4BF2-B207-E8533D4AA51F}" destId="{E939DE0E-AEA3-41B1-80A3-EB8FF0CF010A}" srcOrd="0" destOrd="0" presId="urn:microsoft.com/office/officeart/2008/layout/VerticalCurvedList"/>
    <dgm:cxn modelId="{65AE0152-2412-4C88-AD11-9540263FAD00}" type="presParOf" srcId="{3C7904C2-EFE5-4BF2-B207-E8533D4AA51F}" destId="{8D3B0223-359F-4BBA-9E1E-F204F982F8D5}" srcOrd="1" destOrd="0" presId="urn:microsoft.com/office/officeart/2008/layout/VerticalCurvedList"/>
    <dgm:cxn modelId="{8F0AD47C-37CE-408F-9052-50E36131F1CF}" type="presParOf" srcId="{3C7904C2-EFE5-4BF2-B207-E8533D4AA51F}" destId="{193A6B98-4723-4DC1-A35D-C62014F37C7B}" srcOrd="2" destOrd="0" presId="urn:microsoft.com/office/officeart/2008/layout/VerticalCurvedList"/>
    <dgm:cxn modelId="{4C23DCBD-76A8-4388-8E17-DB0256E4D380}" type="presParOf" srcId="{3C7904C2-EFE5-4BF2-B207-E8533D4AA51F}" destId="{69186E27-A087-4298-A153-8B00AEBD94BE}" srcOrd="3" destOrd="0" presId="urn:microsoft.com/office/officeart/2008/layout/VerticalCurvedList"/>
    <dgm:cxn modelId="{7BFE731A-C8EE-4F84-8345-BA0D2303C125}" type="presParOf" srcId="{6DD542D0-5BCF-4060-A2E6-5BEA32C358A6}" destId="{96460841-4BD9-490B-8858-D459754C89D8}" srcOrd="1" destOrd="0" presId="urn:microsoft.com/office/officeart/2008/layout/VerticalCurvedList"/>
    <dgm:cxn modelId="{41F8FCC8-9C80-443F-A8D9-8B4D50BC0853}" type="presParOf" srcId="{6DD542D0-5BCF-4060-A2E6-5BEA32C358A6}" destId="{8B5374F1-BDC2-4505-8B6E-20560D5C765F}" srcOrd="2" destOrd="0" presId="urn:microsoft.com/office/officeart/2008/layout/VerticalCurvedList"/>
    <dgm:cxn modelId="{E67B2960-DAE1-44D8-9F49-5628DE2F9411}" type="presParOf" srcId="{8B5374F1-BDC2-4505-8B6E-20560D5C765F}" destId="{112C3E3C-146C-4011-8F4E-BC05DC5BB120}" srcOrd="0" destOrd="0" presId="urn:microsoft.com/office/officeart/2008/layout/VerticalCurvedList"/>
    <dgm:cxn modelId="{E4B1AE91-6ECC-45C5-A646-3E4E8B754B51}" type="presParOf" srcId="{6DD542D0-5BCF-4060-A2E6-5BEA32C358A6}" destId="{024689B4-7B3E-4C77-9A4A-7BB80711BCFB}" srcOrd="3" destOrd="0" presId="urn:microsoft.com/office/officeart/2008/layout/VerticalCurvedList"/>
    <dgm:cxn modelId="{36588F30-E9CB-4BFF-813E-7B95A30007E7}" type="presParOf" srcId="{6DD542D0-5BCF-4060-A2E6-5BEA32C358A6}" destId="{CE6E2392-1A6A-4EBB-8ECD-59B68AC430A1}" srcOrd="4" destOrd="0" presId="urn:microsoft.com/office/officeart/2008/layout/VerticalCurvedList"/>
    <dgm:cxn modelId="{8DDB88D3-6512-4B54-8F80-796CE54F4C48}" type="presParOf" srcId="{CE6E2392-1A6A-4EBB-8ECD-59B68AC430A1}" destId="{8ACF27A1-26B6-40BE-A316-04EE9C10BA7C}" srcOrd="0" destOrd="0" presId="urn:microsoft.com/office/officeart/2008/layout/VerticalCurvedList"/>
    <dgm:cxn modelId="{E5C4E85D-DC61-4D7A-AA43-F5C4B879A5ED}" type="presParOf" srcId="{6DD542D0-5BCF-4060-A2E6-5BEA32C358A6}" destId="{C518D257-DD0C-4665-90F6-C018F89C9DA2}" srcOrd="5" destOrd="0" presId="urn:microsoft.com/office/officeart/2008/layout/VerticalCurvedList"/>
    <dgm:cxn modelId="{0B2ED8F2-4D23-493E-A482-61A91F906DF3}" type="presParOf" srcId="{6DD542D0-5BCF-4060-A2E6-5BEA32C358A6}" destId="{0F649F3B-25F5-440A-B5FE-00398D87CB93}" srcOrd="6" destOrd="0" presId="urn:microsoft.com/office/officeart/2008/layout/VerticalCurvedList"/>
    <dgm:cxn modelId="{960885B2-FC24-4009-BEE3-7CE9FF97546D}" type="presParOf" srcId="{0F649F3B-25F5-440A-B5FE-00398D87CB93}" destId="{7FD23FE2-A39B-4277-996D-459A4BCA564B}" srcOrd="0" destOrd="0" presId="urn:microsoft.com/office/officeart/2008/layout/VerticalCurvedList"/>
    <dgm:cxn modelId="{BEC7F34A-D008-437A-A0C6-42AA0B47816A}" type="presParOf" srcId="{6DD542D0-5BCF-4060-A2E6-5BEA32C358A6}" destId="{AC71B5E4-B611-4E91-B103-C82B8C7EA174}" srcOrd="7" destOrd="0" presId="urn:microsoft.com/office/officeart/2008/layout/VerticalCurvedList"/>
    <dgm:cxn modelId="{1B0A48E5-0437-4BAB-A21E-AF60FC27E0D2}" type="presParOf" srcId="{6DD542D0-5BCF-4060-A2E6-5BEA32C358A6}" destId="{12FB410D-3684-4B56-A10F-AC9E6F3D0412}" srcOrd="8" destOrd="0" presId="urn:microsoft.com/office/officeart/2008/layout/VerticalCurvedList"/>
    <dgm:cxn modelId="{0629850A-7D51-4FD4-9D74-026B0E580835}" type="presParOf" srcId="{12FB410D-3684-4B56-A10F-AC9E6F3D0412}" destId="{CAF8A853-DEE4-4A5D-8913-774CCCD93A7B}" srcOrd="0" destOrd="0" presId="urn:microsoft.com/office/officeart/2008/layout/VerticalCurvedList"/>
    <dgm:cxn modelId="{1AC618EC-38BD-4C2E-BA80-78CD2A84EB21}" type="presParOf" srcId="{6DD542D0-5BCF-4060-A2E6-5BEA32C358A6}" destId="{ED0BD821-7A66-4DF4-8B81-9C300859DD36}" srcOrd="9" destOrd="0" presId="urn:microsoft.com/office/officeart/2008/layout/VerticalCurvedList"/>
    <dgm:cxn modelId="{7C0EEBD6-237E-46C8-B83C-CEB14D22160F}" type="presParOf" srcId="{6DD542D0-5BCF-4060-A2E6-5BEA32C358A6}" destId="{2AECC2A9-B987-4F9E-9F4E-D8DA9B055FDC}" srcOrd="10" destOrd="0" presId="urn:microsoft.com/office/officeart/2008/layout/VerticalCurvedList"/>
    <dgm:cxn modelId="{F2A4FA09-F79A-4D0C-B9B2-4154C9C4B4CD}" type="presParOf" srcId="{2AECC2A9-B987-4F9E-9F4E-D8DA9B055FDC}" destId="{086E5663-7155-4830-90A4-F0980393D9DE}" srcOrd="0" destOrd="0" presId="urn:microsoft.com/office/officeart/2008/layout/VerticalCurvedList"/>
    <dgm:cxn modelId="{159285EB-FEA6-48E8-9049-8079145BD0C2}" type="presParOf" srcId="{6DD542D0-5BCF-4060-A2E6-5BEA32C358A6}" destId="{E20AC93E-2A6B-4EE0-897C-AEBA9738161C}" srcOrd="11" destOrd="0" presId="urn:microsoft.com/office/officeart/2008/layout/VerticalCurvedList"/>
    <dgm:cxn modelId="{A5339119-77D1-40B5-9425-041C79B1DA5D}" type="presParOf" srcId="{6DD542D0-5BCF-4060-A2E6-5BEA32C358A6}" destId="{FF400E5C-4824-4A61-B6BB-B8E5E97F88F0}" srcOrd="12" destOrd="0" presId="urn:microsoft.com/office/officeart/2008/layout/VerticalCurvedList"/>
    <dgm:cxn modelId="{F3F30ACD-902B-431D-9B3C-0808FF6F6BAF}" type="presParOf" srcId="{FF400E5C-4824-4A61-B6BB-B8E5E97F88F0}" destId="{6F1C66E4-C256-4468-AEA2-BC3C55AED9CE}"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1.xml><?xml version="1.0" encoding="utf-8"?>
<dgm:dataModel xmlns:dgm="http://schemas.openxmlformats.org/drawingml/2006/diagram" xmlns:a="http://schemas.openxmlformats.org/drawingml/2006/main">
  <dgm:ptLst>
    <dgm:pt modelId="{14D0243D-91A5-47FC-A62C-FC9CE30B08F7}" type="doc">
      <dgm:prSet loTypeId="urn:microsoft.com/office/officeart/2005/8/layout/vList2" loCatId="list" qsTypeId="urn:microsoft.com/office/officeart/2005/8/quickstyle/3d2" qsCatId="3D" csTypeId="urn:microsoft.com/office/officeart/2005/8/colors/accent1_1" csCatId="accent1" phldr="1"/>
      <dgm:spPr/>
      <dgm:t>
        <a:bodyPr/>
        <a:lstStyle/>
        <a:p>
          <a:endParaRPr lang="en-US"/>
        </a:p>
      </dgm:t>
    </dgm:pt>
    <dgm:pt modelId="{AE214FEB-21AB-4A86-AFD5-EAC55A893A35}">
      <dgm:prSet/>
      <dgm:spPr/>
      <dgm:t>
        <a:bodyPr/>
        <a:lstStyle/>
        <a:p>
          <a:pPr rtl="1"/>
          <a:r>
            <a:rPr lang="fa-IR" b="1" dirty="0" smtClean="0">
              <a:cs typeface="B Nazanin" panose="00000400000000000000" pitchFamily="2" charset="-78"/>
            </a:rPr>
            <a:t>اهم اقدامات صورت گرفته</a:t>
          </a:r>
          <a:endParaRPr lang="en-US"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A17BE7F-4E82-44C7-A097-781BF76042CB}" type="parTrans" cxnId="{4DA5F436-7497-47EA-A742-A996F296D94B}">
      <dgm:prSet/>
      <dgm:spPr/>
      <dgm:t>
        <a:bodyPr/>
        <a:lstStyle/>
        <a:p>
          <a:endParaRPr lang="en-US" b="1">
            <a:solidFill>
              <a:schemeClr val="tx1"/>
            </a:solidFill>
            <a:cs typeface="B Nazanin" panose="00000400000000000000" pitchFamily="2" charset="-78"/>
          </a:endParaRPr>
        </a:p>
      </dgm:t>
    </dgm:pt>
    <dgm:pt modelId="{18D55916-6A66-4AA5-9757-5FDD47EBA80D}" type="sibTrans" cxnId="{4DA5F436-7497-47EA-A742-A996F296D94B}">
      <dgm:prSet/>
      <dgm:spPr/>
      <dgm:t>
        <a:bodyPr/>
        <a:lstStyle/>
        <a:p>
          <a:endParaRPr lang="en-US" b="1">
            <a:solidFill>
              <a:schemeClr val="tx1"/>
            </a:solidFill>
            <a:cs typeface="B Nazanin" panose="00000400000000000000" pitchFamily="2" charset="-78"/>
          </a:endParaRPr>
        </a:p>
      </dgm:t>
    </dgm:pt>
    <dgm:pt modelId="{5830F699-11F2-4F02-9BDC-D8C9C58FDC2A}">
      <dgm:prSet/>
      <dgm:spPr/>
      <dgm:t>
        <a:bodyPr/>
        <a:lstStyle/>
        <a:p>
          <a:pPr rtl="1"/>
          <a:r>
            <a:rPr lang="fa-IR" b="1" smtClean="0">
              <a:cs typeface="B Nazanin" panose="00000400000000000000" pitchFamily="2" charset="-78"/>
            </a:rPr>
            <a:t>توسعه بازار</a:t>
          </a:r>
          <a:endParaRPr lang="en-US"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35FD139-1236-4831-8512-5D966381C410}" type="parTrans" cxnId="{638E1FBE-E9CD-4FA0-BCC8-1EC9232DBDA8}">
      <dgm:prSet/>
      <dgm:spPr/>
      <dgm:t>
        <a:bodyPr/>
        <a:lstStyle/>
        <a:p>
          <a:endParaRPr lang="en-US" b="1">
            <a:solidFill>
              <a:schemeClr val="tx1"/>
            </a:solidFill>
            <a:cs typeface="B Nazanin" panose="00000400000000000000" pitchFamily="2" charset="-78"/>
          </a:endParaRPr>
        </a:p>
      </dgm:t>
    </dgm:pt>
    <dgm:pt modelId="{F637609A-A984-4C2C-9BC1-4E4A77A492A9}" type="sibTrans" cxnId="{638E1FBE-E9CD-4FA0-BCC8-1EC9232DBDA8}">
      <dgm:prSet/>
      <dgm:spPr/>
      <dgm:t>
        <a:bodyPr/>
        <a:lstStyle/>
        <a:p>
          <a:endParaRPr lang="en-US" b="1">
            <a:solidFill>
              <a:schemeClr val="tx1"/>
            </a:solidFill>
            <a:cs typeface="B Nazanin" panose="00000400000000000000" pitchFamily="2" charset="-78"/>
          </a:endParaRPr>
        </a:p>
      </dgm:t>
    </dgm:pt>
    <dgm:pt modelId="{566A448B-9703-4942-BBAC-9299B36D52BF}">
      <dgm:prSet/>
      <dgm:spPr/>
      <dgm:t>
        <a:bodyPr/>
        <a:lstStyle/>
        <a:p>
          <a:pPr rtl="1"/>
          <a:r>
            <a:rPr lang="fa-IR" b="1" smtClean="0">
              <a:cs typeface="B Nazanin" panose="00000400000000000000" pitchFamily="2" charset="-78"/>
            </a:rPr>
            <a:t>برنامه های آتی</a:t>
          </a:r>
          <a:endParaRPr lang="en-US"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52D4F98-738C-496A-A48F-13F31CE7CEC5}" type="parTrans" cxnId="{0E9B2ED6-40B2-4749-A75C-AC1655FEE093}">
      <dgm:prSet/>
      <dgm:spPr/>
      <dgm:t>
        <a:bodyPr/>
        <a:lstStyle/>
        <a:p>
          <a:endParaRPr lang="en-US" b="1">
            <a:solidFill>
              <a:schemeClr val="tx1"/>
            </a:solidFill>
            <a:cs typeface="B Nazanin" panose="00000400000000000000" pitchFamily="2" charset="-78"/>
          </a:endParaRPr>
        </a:p>
      </dgm:t>
    </dgm:pt>
    <dgm:pt modelId="{9AF00036-621C-41F8-9051-A812EA6AA10D}" type="sibTrans" cxnId="{0E9B2ED6-40B2-4749-A75C-AC1655FEE093}">
      <dgm:prSet/>
      <dgm:spPr/>
      <dgm:t>
        <a:bodyPr/>
        <a:lstStyle/>
        <a:p>
          <a:endParaRPr lang="en-US" b="1">
            <a:solidFill>
              <a:schemeClr val="tx1"/>
            </a:solidFill>
            <a:cs typeface="B Nazanin" panose="00000400000000000000" pitchFamily="2" charset="-78"/>
          </a:endParaRPr>
        </a:p>
      </dgm:t>
    </dgm:pt>
    <dgm:pt modelId="{C2542A75-881D-4FD8-B628-E7D6508B595A}">
      <dgm:prSet/>
      <dgm:spPr/>
      <dgm:t>
        <a:bodyPr/>
        <a:lstStyle/>
        <a:p>
          <a:pPr rtl="1"/>
          <a:r>
            <a:rPr lang="fa-IR" b="1" smtClean="0">
              <a:cs typeface="B Nazanin" panose="00000400000000000000" pitchFamily="2" charset="-78"/>
            </a:rPr>
            <a:t>آسیب شناسی بازار دارایی فکری</a:t>
          </a:r>
          <a:endParaRPr lang="en-US"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7803762-BA76-4F8E-80E3-7871ADA0239A}" type="parTrans" cxnId="{6112F329-87DF-4095-BBDE-ECA1BBEB1D96}">
      <dgm:prSet/>
      <dgm:spPr/>
      <dgm:t>
        <a:bodyPr/>
        <a:lstStyle/>
        <a:p>
          <a:endParaRPr lang="en-US" b="1">
            <a:solidFill>
              <a:schemeClr val="tx1"/>
            </a:solidFill>
            <a:cs typeface="B Nazanin" panose="00000400000000000000" pitchFamily="2" charset="-78"/>
          </a:endParaRPr>
        </a:p>
      </dgm:t>
    </dgm:pt>
    <dgm:pt modelId="{4A4B6043-D1F8-411D-A9A5-2107B4A0B112}" type="sibTrans" cxnId="{6112F329-87DF-4095-BBDE-ECA1BBEB1D96}">
      <dgm:prSet/>
      <dgm:spPr/>
      <dgm:t>
        <a:bodyPr/>
        <a:lstStyle/>
        <a:p>
          <a:endParaRPr lang="en-US" b="1">
            <a:solidFill>
              <a:schemeClr val="tx1"/>
            </a:solidFill>
            <a:cs typeface="B Nazanin" panose="00000400000000000000" pitchFamily="2" charset="-78"/>
          </a:endParaRPr>
        </a:p>
      </dgm:t>
    </dgm:pt>
    <dgm:pt modelId="{F71716CE-AFB8-440E-A8E8-AD1DBFC91CD0}">
      <dgm:prSet/>
      <dgm:spPr/>
      <dgm:t>
        <a:bodyPr/>
        <a:lstStyle/>
        <a:p>
          <a:pPr rtl="1"/>
          <a:r>
            <a:rPr lang="fa-IR" b="1" smtClean="0">
              <a:cs typeface="B Nazanin" panose="00000400000000000000" pitchFamily="2" charset="-78"/>
            </a:rPr>
            <a:t>ارائه راهکار</a:t>
          </a:r>
          <a:endParaRPr lang="en-US"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A37B9EF9-1B5B-46FA-8C90-E0B2191A40CE}" type="parTrans" cxnId="{504DC997-EB15-4B40-BB7D-2C60A682AB11}">
      <dgm:prSet/>
      <dgm:spPr/>
      <dgm:t>
        <a:bodyPr/>
        <a:lstStyle/>
        <a:p>
          <a:endParaRPr lang="en-US" b="1">
            <a:solidFill>
              <a:schemeClr val="tx1"/>
            </a:solidFill>
            <a:cs typeface="B Nazanin" panose="00000400000000000000" pitchFamily="2" charset="-78"/>
          </a:endParaRPr>
        </a:p>
      </dgm:t>
    </dgm:pt>
    <dgm:pt modelId="{D5183CE2-1FF5-423B-B1BF-9AA9EFF53F4B}" type="sibTrans" cxnId="{504DC997-EB15-4B40-BB7D-2C60A682AB11}">
      <dgm:prSet/>
      <dgm:spPr/>
      <dgm:t>
        <a:bodyPr/>
        <a:lstStyle/>
        <a:p>
          <a:endParaRPr lang="en-US" b="1">
            <a:solidFill>
              <a:schemeClr val="tx1"/>
            </a:solidFill>
            <a:cs typeface="B Nazanin" panose="00000400000000000000" pitchFamily="2" charset="-78"/>
          </a:endParaRPr>
        </a:p>
      </dgm:t>
    </dgm:pt>
    <dgm:pt modelId="{A73B3112-49DA-4BB9-9B4C-425F7E1C5573}">
      <dgm:prSet/>
      <dgm:spPr/>
      <dgm:t>
        <a:bodyPr/>
        <a:lstStyle/>
        <a:p>
          <a:pPr rtl="1"/>
          <a:r>
            <a:rPr lang="fa-IR" b="1" smtClean="0">
              <a:cs typeface="B Nazanin" panose="00000400000000000000" pitchFamily="2" charset="-78"/>
            </a:rPr>
            <a:t>پایگاه داده اختراعات</a:t>
          </a:r>
          <a:endParaRPr lang="en-US"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16F901FD-2FD9-4D59-80D0-9DB7938871E1}" type="parTrans" cxnId="{2AD92FA8-781E-4DEA-80AF-C66DA62BFAEE}">
      <dgm:prSet/>
      <dgm:spPr/>
      <dgm:t>
        <a:bodyPr/>
        <a:lstStyle/>
        <a:p>
          <a:endParaRPr lang="en-US" b="1">
            <a:solidFill>
              <a:schemeClr val="tx1"/>
            </a:solidFill>
            <a:cs typeface="B Nazanin" panose="00000400000000000000" pitchFamily="2" charset="-78"/>
          </a:endParaRPr>
        </a:p>
      </dgm:t>
    </dgm:pt>
    <dgm:pt modelId="{B7E4E596-EEA1-4F9C-9634-CAB273923F26}" type="sibTrans" cxnId="{2AD92FA8-781E-4DEA-80AF-C66DA62BFAEE}">
      <dgm:prSet/>
      <dgm:spPr/>
      <dgm:t>
        <a:bodyPr/>
        <a:lstStyle/>
        <a:p>
          <a:endParaRPr lang="en-US" b="1">
            <a:solidFill>
              <a:schemeClr val="tx1"/>
            </a:solidFill>
            <a:cs typeface="B Nazanin" panose="00000400000000000000" pitchFamily="2" charset="-78"/>
          </a:endParaRPr>
        </a:p>
      </dgm:t>
    </dgm:pt>
    <dgm:pt modelId="{B358F4C7-F31D-4397-ACD9-33A0768CF289}">
      <dgm:prSet/>
      <dgm:spPr/>
      <dgm:t>
        <a:bodyPr/>
        <a:lstStyle/>
        <a:p>
          <a:pPr rtl="1"/>
          <a:r>
            <a:rPr lang="fa-IR" b="1" dirty="0" smtClean="0">
              <a:cs typeface="B Nazanin" panose="00000400000000000000" pitchFamily="2" charset="-78"/>
            </a:rPr>
            <a:t>ایجاد بازار دانش بنیان</a:t>
          </a:r>
          <a:endParaRPr lang="en-US"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6751A09F-83C8-47C7-A478-31702907B5D2}" type="parTrans" cxnId="{30246A85-BC03-42C5-B028-8F2E043CAD25}">
      <dgm:prSet/>
      <dgm:spPr/>
      <dgm:t>
        <a:bodyPr/>
        <a:lstStyle/>
        <a:p>
          <a:endParaRPr lang="en-US"/>
        </a:p>
      </dgm:t>
    </dgm:pt>
    <dgm:pt modelId="{1F630D40-0E5A-4510-9EAC-F7DC2C718446}" type="sibTrans" cxnId="{30246A85-BC03-42C5-B028-8F2E043CAD25}">
      <dgm:prSet/>
      <dgm:spPr/>
      <dgm:t>
        <a:bodyPr/>
        <a:lstStyle/>
        <a:p>
          <a:endParaRPr lang="en-US"/>
        </a:p>
      </dgm:t>
    </dgm:pt>
    <dgm:pt modelId="{4989B41F-6B6A-49BD-A19C-01AB53E37F38}" type="pres">
      <dgm:prSet presAssocID="{14D0243D-91A5-47FC-A62C-FC9CE30B08F7}" presName="linear" presStyleCnt="0">
        <dgm:presLayoutVars>
          <dgm:animLvl val="lvl"/>
          <dgm:resizeHandles val="exact"/>
        </dgm:presLayoutVars>
      </dgm:prSet>
      <dgm:spPr/>
      <dgm:t>
        <a:bodyPr/>
        <a:lstStyle/>
        <a:p>
          <a:endParaRPr lang="en-US"/>
        </a:p>
      </dgm:t>
    </dgm:pt>
    <dgm:pt modelId="{C70094DE-D73F-4633-A2BC-8C77E0A9B2A1}" type="pres">
      <dgm:prSet presAssocID="{AE214FEB-21AB-4A86-AFD5-EAC55A893A35}" presName="parentText" presStyleLbl="node1" presStyleIdx="0" presStyleCnt="7" custLinFactNeighborY="-68722">
        <dgm:presLayoutVars>
          <dgm:chMax val="0"/>
          <dgm:bulletEnabled val="1"/>
        </dgm:presLayoutVars>
      </dgm:prSet>
      <dgm:spPr/>
      <dgm:t>
        <a:bodyPr/>
        <a:lstStyle/>
        <a:p>
          <a:endParaRPr lang="en-US"/>
        </a:p>
      </dgm:t>
    </dgm:pt>
    <dgm:pt modelId="{C048F02D-8C49-44BE-B8B4-41C23C165454}" type="pres">
      <dgm:prSet presAssocID="{18D55916-6A66-4AA5-9757-5FDD47EBA80D}" presName="spacer" presStyleCnt="0"/>
      <dgm:spPr/>
      <dgm:t>
        <a:bodyPr/>
        <a:lstStyle/>
        <a:p>
          <a:endParaRPr lang="en-US"/>
        </a:p>
      </dgm:t>
    </dgm:pt>
    <dgm:pt modelId="{44462B83-FD12-49F3-B8A3-502C7AAC6AD2}" type="pres">
      <dgm:prSet presAssocID="{5830F699-11F2-4F02-9BDC-D8C9C58FDC2A}" presName="parentText" presStyleLbl="node1" presStyleIdx="1" presStyleCnt="7">
        <dgm:presLayoutVars>
          <dgm:chMax val="0"/>
          <dgm:bulletEnabled val="1"/>
        </dgm:presLayoutVars>
      </dgm:prSet>
      <dgm:spPr/>
      <dgm:t>
        <a:bodyPr/>
        <a:lstStyle/>
        <a:p>
          <a:endParaRPr lang="en-US"/>
        </a:p>
      </dgm:t>
    </dgm:pt>
    <dgm:pt modelId="{D02A9309-3B01-49EA-94D7-622A6BBAE8E5}" type="pres">
      <dgm:prSet presAssocID="{F637609A-A984-4C2C-9BC1-4E4A77A492A9}" presName="spacer" presStyleCnt="0"/>
      <dgm:spPr/>
      <dgm:t>
        <a:bodyPr/>
        <a:lstStyle/>
        <a:p>
          <a:endParaRPr lang="en-US"/>
        </a:p>
      </dgm:t>
    </dgm:pt>
    <dgm:pt modelId="{E876601B-6E37-42EC-AB44-8BB6AE321E02}" type="pres">
      <dgm:prSet presAssocID="{566A448B-9703-4942-BBAC-9299B36D52BF}" presName="parentText" presStyleLbl="node1" presStyleIdx="2" presStyleCnt="7">
        <dgm:presLayoutVars>
          <dgm:chMax val="0"/>
          <dgm:bulletEnabled val="1"/>
        </dgm:presLayoutVars>
      </dgm:prSet>
      <dgm:spPr/>
      <dgm:t>
        <a:bodyPr/>
        <a:lstStyle/>
        <a:p>
          <a:endParaRPr lang="en-US"/>
        </a:p>
      </dgm:t>
    </dgm:pt>
    <dgm:pt modelId="{677E14AE-29BC-422F-A2AF-578843B27A4D}" type="pres">
      <dgm:prSet presAssocID="{9AF00036-621C-41F8-9051-A812EA6AA10D}" presName="spacer" presStyleCnt="0"/>
      <dgm:spPr/>
      <dgm:t>
        <a:bodyPr/>
        <a:lstStyle/>
        <a:p>
          <a:endParaRPr lang="en-US"/>
        </a:p>
      </dgm:t>
    </dgm:pt>
    <dgm:pt modelId="{F9A7DE86-0AD0-4A72-AA09-130F13E9A6AB}" type="pres">
      <dgm:prSet presAssocID="{B358F4C7-F31D-4397-ACD9-33A0768CF289}" presName="parentText" presStyleLbl="node1" presStyleIdx="3" presStyleCnt="7">
        <dgm:presLayoutVars>
          <dgm:chMax val="0"/>
          <dgm:bulletEnabled val="1"/>
        </dgm:presLayoutVars>
      </dgm:prSet>
      <dgm:spPr/>
      <dgm:t>
        <a:bodyPr/>
        <a:lstStyle/>
        <a:p>
          <a:endParaRPr lang="en-US"/>
        </a:p>
      </dgm:t>
    </dgm:pt>
    <dgm:pt modelId="{218DA851-9D56-49C6-BD52-E20E87094533}" type="pres">
      <dgm:prSet presAssocID="{1F630D40-0E5A-4510-9EAC-F7DC2C718446}" presName="spacer" presStyleCnt="0"/>
      <dgm:spPr/>
      <dgm:t>
        <a:bodyPr/>
        <a:lstStyle/>
        <a:p>
          <a:endParaRPr lang="en-US"/>
        </a:p>
      </dgm:t>
    </dgm:pt>
    <dgm:pt modelId="{95D8B72E-F4D5-491D-9E4D-5FD75448C339}" type="pres">
      <dgm:prSet presAssocID="{C2542A75-881D-4FD8-B628-E7D6508B595A}" presName="parentText" presStyleLbl="node1" presStyleIdx="4" presStyleCnt="7">
        <dgm:presLayoutVars>
          <dgm:chMax val="0"/>
          <dgm:bulletEnabled val="1"/>
        </dgm:presLayoutVars>
      </dgm:prSet>
      <dgm:spPr/>
      <dgm:t>
        <a:bodyPr/>
        <a:lstStyle/>
        <a:p>
          <a:endParaRPr lang="en-US"/>
        </a:p>
      </dgm:t>
    </dgm:pt>
    <dgm:pt modelId="{AE7B08D8-26BC-4022-ADC3-4DF3C37B4796}" type="pres">
      <dgm:prSet presAssocID="{4A4B6043-D1F8-411D-A9A5-2107B4A0B112}" presName="spacer" presStyleCnt="0"/>
      <dgm:spPr/>
      <dgm:t>
        <a:bodyPr/>
        <a:lstStyle/>
        <a:p>
          <a:endParaRPr lang="en-US"/>
        </a:p>
      </dgm:t>
    </dgm:pt>
    <dgm:pt modelId="{E315FFE1-46D8-4CF2-8B73-D1F03E8AB508}" type="pres">
      <dgm:prSet presAssocID="{F71716CE-AFB8-440E-A8E8-AD1DBFC91CD0}" presName="parentText" presStyleLbl="node1" presStyleIdx="5" presStyleCnt="7">
        <dgm:presLayoutVars>
          <dgm:chMax val="0"/>
          <dgm:bulletEnabled val="1"/>
        </dgm:presLayoutVars>
      </dgm:prSet>
      <dgm:spPr/>
      <dgm:t>
        <a:bodyPr/>
        <a:lstStyle/>
        <a:p>
          <a:endParaRPr lang="en-US"/>
        </a:p>
      </dgm:t>
    </dgm:pt>
    <dgm:pt modelId="{F771C7C5-2E24-4E68-8EBD-13FF84F14538}" type="pres">
      <dgm:prSet presAssocID="{D5183CE2-1FF5-423B-B1BF-9AA9EFF53F4B}" presName="spacer" presStyleCnt="0"/>
      <dgm:spPr/>
      <dgm:t>
        <a:bodyPr/>
        <a:lstStyle/>
        <a:p>
          <a:endParaRPr lang="en-US"/>
        </a:p>
      </dgm:t>
    </dgm:pt>
    <dgm:pt modelId="{03D995B5-5228-4253-8810-19C92BF42250}" type="pres">
      <dgm:prSet presAssocID="{A73B3112-49DA-4BB9-9B4C-425F7E1C5573}" presName="parentText" presStyleLbl="node1" presStyleIdx="6" presStyleCnt="7">
        <dgm:presLayoutVars>
          <dgm:chMax val="0"/>
          <dgm:bulletEnabled val="1"/>
        </dgm:presLayoutVars>
      </dgm:prSet>
      <dgm:spPr/>
      <dgm:t>
        <a:bodyPr/>
        <a:lstStyle/>
        <a:p>
          <a:endParaRPr lang="en-US"/>
        </a:p>
      </dgm:t>
    </dgm:pt>
  </dgm:ptLst>
  <dgm:cxnLst>
    <dgm:cxn modelId="{192C73DC-D71E-4211-BFB9-263DBA5935EF}" type="presOf" srcId="{C2542A75-881D-4FD8-B628-E7D6508B595A}" destId="{95D8B72E-F4D5-491D-9E4D-5FD75448C339}" srcOrd="0" destOrd="0" presId="urn:microsoft.com/office/officeart/2005/8/layout/vList2"/>
    <dgm:cxn modelId="{504DC997-EB15-4B40-BB7D-2C60A682AB11}" srcId="{14D0243D-91A5-47FC-A62C-FC9CE30B08F7}" destId="{F71716CE-AFB8-440E-A8E8-AD1DBFC91CD0}" srcOrd="5" destOrd="0" parTransId="{A37B9EF9-1B5B-46FA-8C90-E0B2191A40CE}" sibTransId="{D5183CE2-1FF5-423B-B1BF-9AA9EFF53F4B}"/>
    <dgm:cxn modelId="{E6482CD6-DD88-44BF-9F7B-4962C825A030}" type="presOf" srcId="{566A448B-9703-4942-BBAC-9299B36D52BF}" destId="{E876601B-6E37-42EC-AB44-8BB6AE321E02}" srcOrd="0" destOrd="0" presId="urn:microsoft.com/office/officeart/2005/8/layout/vList2"/>
    <dgm:cxn modelId="{C0403F2B-3C56-44B7-BDF9-CF6A485BD02B}" type="presOf" srcId="{B358F4C7-F31D-4397-ACD9-33A0768CF289}" destId="{F9A7DE86-0AD0-4A72-AA09-130F13E9A6AB}" srcOrd="0" destOrd="0" presId="urn:microsoft.com/office/officeart/2005/8/layout/vList2"/>
    <dgm:cxn modelId="{2AD92FA8-781E-4DEA-80AF-C66DA62BFAEE}" srcId="{14D0243D-91A5-47FC-A62C-FC9CE30B08F7}" destId="{A73B3112-49DA-4BB9-9B4C-425F7E1C5573}" srcOrd="6" destOrd="0" parTransId="{16F901FD-2FD9-4D59-80D0-9DB7938871E1}" sibTransId="{B7E4E596-EEA1-4F9C-9634-CAB273923F26}"/>
    <dgm:cxn modelId="{8681AF35-DADC-42F0-8DFF-88D8DD6127D4}" type="presOf" srcId="{14D0243D-91A5-47FC-A62C-FC9CE30B08F7}" destId="{4989B41F-6B6A-49BD-A19C-01AB53E37F38}" srcOrd="0" destOrd="0" presId="urn:microsoft.com/office/officeart/2005/8/layout/vList2"/>
    <dgm:cxn modelId="{30246A85-BC03-42C5-B028-8F2E043CAD25}" srcId="{14D0243D-91A5-47FC-A62C-FC9CE30B08F7}" destId="{B358F4C7-F31D-4397-ACD9-33A0768CF289}" srcOrd="3" destOrd="0" parTransId="{6751A09F-83C8-47C7-A478-31702907B5D2}" sibTransId="{1F630D40-0E5A-4510-9EAC-F7DC2C718446}"/>
    <dgm:cxn modelId="{AF7F0899-CD7C-4222-8B55-E1C8181FD0E8}" type="presOf" srcId="{AE214FEB-21AB-4A86-AFD5-EAC55A893A35}" destId="{C70094DE-D73F-4633-A2BC-8C77E0A9B2A1}" srcOrd="0" destOrd="0" presId="urn:microsoft.com/office/officeart/2005/8/layout/vList2"/>
    <dgm:cxn modelId="{0E9B2ED6-40B2-4749-A75C-AC1655FEE093}" srcId="{14D0243D-91A5-47FC-A62C-FC9CE30B08F7}" destId="{566A448B-9703-4942-BBAC-9299B36D52BF}" srcOrd="2" destOrd="0" parTransId="{452D4F98-738C-496A-A48F-13F31CE7CEC5}" sibTransId="{9AF00036-621C-41F8-9051-A812EA6AA10D}"/>
    <dgm:cxn modelId="{638E1FBE-E9CD-4FA0-BCC8-1EC9232DBDA8}" srcId="{14D0243D-91A5-47FC-A62C-FC9CE30B08F7}" destId="{5830F699-11F2-4F02-9BDC-D8C9C58FDC2A}" srcOrd="1" destOrd="0" parTransId="{335FD139-1236-4831-8512-5D966381C410}" sibTransId="{F637609A-A984-4C2C-9BC1-4E4A77A492A9}"/>
    <dgm:cxn modelId="{4DA5F436-7497-47EA-A742-A996F296D94B}" srcId="{14D0243D-91A5-47FC-A62C-FC9CE30B08F7}" destId="{AE214FEB-21AB-4A86-AFD5-EAC55A893A35}" srcOrd="0" destOrd="0" parTransId="{EA17BE7F-4E82-44C7-A097-781BF76042CB}" sibTransId="{18D55916-6A66-4AA5-9757-5FDD47EBA80D}"/>
    <dgm:cxn modelId="{76DB54E2-2113-4C1F-B28C-7DA53FE66EEC}" type="presOf" srcId="{F71716CE-AFB8-440E-A8E8-AD1DBFC91CD0}" destId="{E315FFE1-46D8-4CF2-8B73-D1F03E8AB508}" srcOrd="0" destOrd="0" presId="urn:microsoft.com/office/officeart/2005/8/layout/vList2"/>
    <dgm:cxn modelId="{6DA850C7-BB1B-4ED1-85CF-5FFFFFBE5009}" type="presOf" srcId="{5830F699-11F2-4F02-9BDC-D8C9C58FDC2A}" destId="{44462B83-FD12-49F3-B8A3-502C7AAC6AD2}" srcOrd="0" destOrd="0" presId="urn:microsoft.com/office/officeart/2005/8/layout/vList2"/>
    <dgm:cxn modelId="{B117B069-FBEA-46BA-B12A-A74D3BC5CD1B}" type="presOf" srcId="{A73B3112-49DA-4BB9-9B4C-425F7E1C5573}" destId="{03D995B5-5228-4253-8810-19C92BF42250}" srcOrd="0" destOrd="0" presId="urn:microsoft.com/office/officeart/2005/8/layout/vList2"/>
    <dgm:cxn modelId="{6112F329-87DF-4095-BBDE-ECA1BBEB1D96}" srcId="{14D0243D-91A5-47FC-A62C-FC9CE30B08F7}" destId="{C2542A75-881D-4FD8-B628-E7D6508B595A}" srcOrd="4" destOrd="0" parTransId="{87803762-BA76-4F8E-80E3-7871ADA0239A}" sibTransId="{4A4B6043-D1F8-411D-A9A5-2107B4A0B112}"/>
    <dgm:cxn modelId="{48BCF89E-9169-4CF9-BE94-014277F96005}" type="presParOf" srcId="{4989B41F-6B6A-49BD-A19C-01AB53E37F38}" destId="{C70094DE-D73F-4633-A2BC-8C77E0A9B2A1}" srcOrd="0" destOrd="0" presId="urn:microsoft.com/office/officeart/2005/8/layout/vList2"/>
    <dgm:cxn modelId="{96B41A14-5E3A-4AF6-8B36-945A0CD4B612}" type="presParOf" srcId="{4989B41F-6B6A-49BD-A19C-01AB53E37F38}" destId="{C048F02D-8C49-44BE-B8B4-41C23C165454}" srcOrd="1" destOrd="0" presId="urn:microsoft.com/office/officeart/2005/8/layout/vList2"/>
    <dgm:cxn modelId="{B5660A0C-DDDA-480A-A25B-0AA8E727377E}" type="presParOf" srcId="{4989B41F-6B6A-49BD-A19C-01AB53E37F38}" destId="{44462B83-FD12-49F3-B8A3-502C7AAC6AD2}" srcOrd="2" destOrd="0" presId="urn:microsoft.com/office/officeart/2005/8/layout/vList2"/>
    <dgm:cxn modelId="{1AEE5663-2A93-4946-9490-6ECEF169E98A}" type="presParOf" srcId="{4989B41F-6B6A-49BD-A19C-01AB53E37F38}" destId="{D02A9309-3B01-49EA-94D7-622A6BBAE8E5}" srcOrd="3" destOrd="0" presId="urn:microsoft.com/office/officeart/2005/8/layout/vList2"/>
    <dgm:cxn modelId="{4246E4B8-6672-41CE-A43A-6E89A7416E95}" type="presParOf" srcId="{4989B41F-6B6A-49BD-A19C-01AB53E37F38}" destId="{E876601B-6E37-42EC-AB44-8BB6AE321E02}" srcOrd="4" destOrd="0" presId="urn:microsoft.com/office/officeart/2005/8/layout/vList2"/>
    <dgm:cxn modelId="{51EF6302-EFBE-4B2A-983D-9C928D9FCB50}" type="presParOf" srcId="{4989B41F-6B6A-49BD-A19C-01AB53E37F38}" destId="{677E14AE-29BC-422F-A2AF-578843B27A4D}" srcOrd="5" destOrd="0" presId="urn:microsoft.com/office/officeart/2005/8/layout/vList2"/>
    <dgm:cxn modelId="{41147225-AECB-4C6D-BA62-4EA7AC4EB9B8}" type="presParOf" srcId="{4989B41F-6B6A-49BD-A19C-01AB53E37F38}" destId="{F9A7DE86-0AD0-4A72-AA09-130F13E9A6AB}" srcOrd="6" destOrd="0" presId="urn:microsoft.com/office/officeart/2005/8/layout/vList2"/>
    <dgm:cxn modelId="{78741F39-46C6-4A18-8998-6E7BAEA258C9}" type="presParOf" srcId="{4989B41F-6B6A-49BD-A19C-01AB53E37F38}" destId="{218DA851-9D56-49C6-BD52-E20E87094533}" srcOrd="7" destOrd="0" presId="urn:microsoft.com/office/officeart/2005/8/layout/vList2"/>
    <dgm:cxn modelId="{A46C078D-6A96-4760-AE63-63F3C4991A74}" type="presParOf" srcId="{4989B41F-6B6A-49BD-A19C-01AB53E37F38}" destId="{95D8B72E-F4D5-491D-9E4D-5FD75448C339}" srcOrd="8" destOrd="0" presId="urn:microsoft.com/office/officeart/2005/8/layout/vList2"/>
    <dgm:cxn modelId="{46A5AD7F-3B5A-4A00-BE1F-6424B1E6E983}" type="presParOf" srcId="{4989B41F-6B6A-49BD-A19C-01AB53E37F38}" destId="{AE7B08D8-26BC-4022-ADC3-4DF3C37B4796}" srcOrd="9" destOrd="0" presId="urn:microsoft.com/office/officeart/2005/8/layout/vList2"/>
    <dgm:cxn modelId="{C4A5E49F-B012-4B3B-A560-D842D80A0A66}" type="presParOf" srcId="{4989B41F-6B6A-49BD-A19C-01AB53E37F38}" destId="{E315FFE1-46D8-4CF2-8B73-D1F03E8AB508}" srcOrd="10" destOrd="0" presId="urn:microsoft.com/office/officeart/2005/8/layout/vList2"/>
    <dgm:cxn modelId="{6FD215C3-B613-414B-838D-1B16C2939949}" type="presParOf" srcId="{4989B41F-6B6A-49BD-A19C-01AB53E37F38}" destId="{F771C7C5-2E24-4E68-8EBD-13FF84F14538}" srcOrd="11" destOrd="0" presId="urn:microsoft.com/office/officeart/2005/8/layout/vList2"/>
    <dgm:cxn modelId="{955C36D8-7D5A-417E-9E3D-97F4DB1687CB}" type="presParOf" srcId="{4989B41F-6B6A-49BD-A19C-01AB53E37F38}" destId="{03D995B5-5228-4253-8810-19C92BF4225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155AD7-94D7-4931-BB6F-F88D5B3A427E}" type="doc">
      <dgm:prSet loTypeId="urn:microsoft.com/office/officeart/2005/8/layout/default" loCatId="list" qsTypeId="urn:microsoft.com/office/officeart/2005/8/quickstyle/3d1" qsCatId="3D" csTypeId="urn:microsoft.com/office/officeart/2005/8/colors/accent3_1" csCatId="accent3"/>
      <dgm:spPr/>
      <dgm:t>
        <a:bodyPr/>
        <a:lstStyle/>
        <a:p>
          <a:endParaRPr lang="en-US"/>
        </a:p>
      </dgm:t>
    </dgm:pt>
    <dgm:pt modelId="{AF22E2CF-47E4-49E2-BAEB-15B8F1680D33}">
      <dgm:prSet/>
      <dgm:spPr/>
      <dgm:t>
        <a:bodyPr/>
        <a:lstStyle/>
        <a:p>
          <a:pPr rtl="1"/>
          <a:r>
            <a:rPr lang="ar-SA" b="1" dirty="0" smtClean="0">
              <a:cs typeface="B Traffic" pitchFamily="2" charset="-78"/>
            </a:rPr>
            <a:t>توسعه دسترسی و دامنه نفوذ</a:t>
          </a:r>
          <a:endParaRPr lang="en-US" dirty="0">
            <a:cs typeface="B Traffic" pitchFamily="2" charset="-78"/>
          </a:endParaRPr>
        </a:p>
      </dgm:t>
    </dgm:pt>
    <dgm:pt modelId="{4C30BB21-004A-4FAF-A814-6BA6B0AFFA1F}" type="parTrans" cxnId="{2D9E3275-004C-4B83-9E19-330881368B47}">
      <dgm:prSet/>
      <dgm:spPr/>
      <dgm:t>
        <a:bodyPr/>
        <a:lstStyle/>
        <a:p>
          <a:endParaRPr lang="en-US">
            <a:cs typeface="B Traffic" pitchFamily="2" charset="-78"/>
          </a:endParaRPr>
        </a:p>
      </dgm:t>
    </dgm:pt>
    <dgm:pt modelId="{3D14C8B7-9B76-4816-A5E4-FAF8F6C3D414}" type="sibTrans" cxnId="{2D9E3275-004C-4B83-9E19-330881368B47}">
      <dgm:prSet/>
      <dgm:spPr/>
      <dgm:t>
        <a:bodyPr/>
        <a:lstStyle/>
        <a:p>
          <a:endParaRPr lang="en-US">
            <a:cs typeface="B Traffic" pitchFamily="2" charset="-78"/>
          </a:endParaRPr>
        </a:p>
      </dgm:t>
    </dgm:pt>
    <dgm:pt modelId="{1C6B106A-4B50-47AB-9BE8-7762FDD9C6AB}">
      <dgm:prSet/>
      <dgm:spPr/>
      <dgm:t>
        <a:bodyPr/>
        <a:lstStyle/>
        <a:p>
          <a:pPr rtl="1"/>
          <a:r>
            <a:rPr lang="ar-SA" b="1" dirty="0" smtClean="0">
              <a:cs typeface="B Traffic" pitchFamily="2" charset="-78"/>
            </a:rPr>
            <a:t>بهبود نقدشوندگی</a:t>
          </a:r>
          <a:endParaRPr lang="en-US" dirty="0">
            <a:cs typeface="B Traffic" pitchFamily="2" charset="-78"/>
          </a:endParaRPr>
        </a:p>
      </dgm:t>
    </dgm:pt>
    <dgm:pt modelId="{E562B8A4-0FD2-48BD-A70A-026CED32E114}" type="parTrans" cxnId="{C34D75A0-1CF4-4C8E-98B5-7829BEAC396C}">
      <dgm:prSet/>
      <dgm:spPr/>
      <dgm:t>
        <a:bodyPr/>
        <a:lstStyle/>
        <a:p>
          <a:endParaRPr lang="en-US">
            <a:cs typeface="B Traffic" pitchFamily="2" charset="-78"/>
          </a:endParaRPr>
        </a:p>
      </dgm:t>
    </dgm:pt>
    <dgm:pt modelId="{4EB149DB-E832-4D17-A605-0B3EC533A0FF}" type="sibTrans" cxnId="{C34D75A0-1CF4-4C8E-98B5-7829BEAC396C}">
      <dgm:prSet/>
      <dgm:spPr/>
      <dgm:t>
        <a:bodyPr/>
        <a:lstStyle/>
        <a:p>
          <a:endParaRPr lang="en-US">
            <a:cs typeface="B Traffic" pitchFamily="2" charset="-78"/>
          </a:endParaRPr>
        </a:p>
      </dgm:t>
    </dgm:pt>
    <dgm:pt modelId="{C6F08B6F-DD11-4AAE-AA10-EEAAC0C7626D}">
      <dgm:prSet/>
      <dgm:spPr/>
      <dgm:t>
        <a:bodyPr/>
        <a:lstStyle/>
        <a:p>
          <a:pPr rtl="1"/>
          <a:r>
            <a:rPr lang="ar-SA" b="1" dirty="0" smtClean="0">
              <a:cs typeface="B Traffic" pitchFamily="2" charset="-78"/>
            </a:rPr>
            <a:t>بهبود شفافیت</a:t>
          </a:r>
          <a:endParaRPr lang="en-US" dirty="0">
            <a:cs typeface="B Traffic" pitchFamily="2" charset="-78"/>
          </a:endParaRPr>
        </a:p>
      </dgm:t>
    </dgm:pt>
    <dgm:pt modelId="{380CBC98-ECE8-4833-A6B1-8F1CB242D9C2}" type="parTrans" cxnId="{10D15BF4-EDED-4DB7-A995-279B4DFCE37F}">
      <dgm:prSet/>
      <dgm:spPr/>
      <dgm:t>
        <a:bodyPr/>
        <a:lstStyle/>
        <a:p>
          <a:endParaRPr lang="en-US">
            <a:cs typeface="B Traffic" pitchFamily="2" charset="-78"/>
          </a:endParaRPr>
        </a:p>
      </dgm:t>
    </dgm:pt>
    <dgm:pt modelId="{B05E87A8-DE99-44BE-ABDF-AD82E9CB4586}" type="sibTrans" cxnId="{10D15BF4-EDED-4DB7-A995-279B4DFCE37F}">
      <dgm:prSet/>
      <dgm:spPr/>
      <dgm:t>
        <a:bodyPr/>
        <a:lstStyle/>
        <a:p>
          <a:endParaRPr lang="en-US">
            <a:cs typeface="B Traffic" pitchFamily="2" charset="-78"/>
          </a:endParaRPr>
        </a:p>
      </dgm:t>
    </dgm:pt>
    <dgm:pt modelId="{D74320E7-1334-4E36-804C-7721F20C112E}">
      <dgm:prSet/>
      <dgm:spPr/>
      <dgm:t>
        <a:bodyPr/>
        <a:lstStyle/>
        <a:p>
          <a:pPr rtl="1"/>
          <a:r>
            <a:rPr lang="ar-SA" b="1" dirty="0" smtClean="0">
              <a:cs typeface="B Traffic" pitchFamily="2" charset="-78"/>
            </a:rPr>
            <a:t>تعالی سازمانی</a:t>
          </a:r>
          <a:endParaRPr lang="en-US" dirty="0">
            <a:cs typeface="B Traffic" pitchFamily="2" charset="-78"/>
          </a:endParaRPr>
        </a:p>
      </dgm:t>
    </dgm:pt>
    <dgm:pt modelId="{3C4EAEC7-AC4B-49EC-8890-02895175A812}" type="parTrans" cxnId="{33287835-F12B-4A0E-A884-00DF4053D178}">
      <dgm:prSet/>
      <dgm:spPr/>
      <dgm:t>
        <a:bodyPr/>
        <a:lstStyle/>
        <a:p>
          <a:endParaRPr lang="en-US">
            <a:cs typeface="B Traffic" pitchFamily="2" charset="-78"/>
          </a:endParaRPr>
        </a:p>
      </dgm:t>
    </dgm:pt>
    <dgm:pt modelId="{90F06299-B2B3-4C75-8CDE-A5DBE9187036}" type="sibTrans" cxnId="{33287835-F12B-4A0E-A884-00DF4053D178}">
      <dgm:prSet/>
      <dgm:spPr/>
      <dgm:t>
        <a:bodyPr/>
        <a:lstStyle/>
        <a:p>
          <a:endParaRPr lang="en-US">
            <a:cs typeface="B Traffic" pitchFamily="2" charset="-78"/>
          </a:endParaRPr>
        </a:p>
      </dgm:t>
    </dgm:pt>
    <dgm:pt modelId="{80EBFED6-F317-4A24-A2D6-670FB18F5E10}">
      <dgm:prSet/>
      <dgm:spPr/>
      <dgm:t>
        <a:bodyPr/>
        <a:lstStyle/>
        <a:p>
          <a:pPr rtl="1"/>
          <a:r>
            <a:rPr lang="ar-SA" b="1" dirty="0" smtClean="0">
              <a:cs typeface="B Traffic" pitchFamily="2" charset="-78"/>
            </a:rPr>
            <a:t>سودآوری و رشد تثبیت شده</a:t>
          </a:r>
          <a:endParaRPr lang="en-US" dirty="0">
            <a:cs typeface="B Traffic" pitchFamily="2" charset="-78"/>
          </a:endParaRPr>
        </a:p>
      </dgm:t>
    </dgm:pt>
    <dgm:pt modelId="{977DE2D7-11A2-419E-9F1A-AE527CF7599B}" type="parTrans" cxnId="{E659E75F-90B2-4678-A009-9F5C0382329F}">
      <dgm:prSet/>
      <dgm:spPr/>
      <dgm:t>
        <a:bodyPr/>
        <a:lstStyle/>
        <a:p>
          <a:endParaRPr lang="en-US">
            <a:cs typeface="B Traffic" pitchFamily="2" charset="-78"/>
          </a:endParaRPr>
        </a:p>
      </dgm:t>
    </dgm:pt>
    <dgm:pt modelId="{B12010B5-0F74-48C2-A43B-84581460F4FD}" type="sibTrans" cxnId="{E659E75F-90B2-4678-A009-9F5C0382329F}">
      <dgm:prSet/>
      <dgm:spPr/>
      <dgm:t>
        <a:bodyPr/>
        <a:lstStyle/>
        <a:p>
          <a:endParaRPr lang="en-US">
            <a:cs typeface="B Traffic" pitchFamily="2" charset="-78"/>
          </a:endParaRPr>
        </a:p>
      </dgm:t>
    </dgm:pt>
    <dgm:pt modelId="{48081721-ECF2-4E56-9082-3211528D2862}" type="pres">
      <dgm:prSet presAssocID="{68155AD7-94D7-4931-BB6F-F88D5B3A427E}" presName="diagram" presStyleCnt="0">
        <dgm:presLayoutVars>
          <dgm:dir/>
          <dgm:resizeHandles val="exact"/>
        </dgm:presLayoutVars>
      </dgm:prSet>
      <dgm:spPr/>
      <dgm:t>
        <a:bodyPr/>
        <a:lstStyle/>
        <a:p>
          <a:endParaRPr lang="en-US"/>
        </a:p>
      </dgm:t>
    </dgm:pt>
    <dgm:pt modelId="{7170A61B-4D47-4867-AD63-E6D8F9002170}" type="pres">
      <dgm:prSet presAssocID="{AF22E2CF-47E4-49E2-BAEB-15B8F1680D33}" presName="node" presStyleLbl="node1" presStyleIdx="0" presStyleCnt="5">
        <dgm:presLayoutVars>
          <dgm:bulletEnabled val="1"/>
        </dgm:presLayoutVars>
      </dgm:prSet>
      <dgm:spPr/>
      <dgm:t>
        <a:bodyPr/>
        <a:lstStyle/>
        <a:p>
          <a:endParaRPr lang="en-US"/>
        </a:p>
      </dgm:t>
    </dgm:pt>
    <dgm:pt modelId="{B505762C-7FBC-4514-96FC-3AECA22EAB3E}" type="pres">
      <dgm:prSet presAssocID="{3D14C8B7-9B76-4816-A5E4-FAF8F6C3D414}" presName="sibTrans" presStyleCnt="0"/>
      <dgm:spPr/>
      <dgm:t>
        <a:bodyPr/>
        <a:lstStyle/>
        <a:p>
          <a:endParaRPr lang="en-US"/>
        </a:p>
      </dgm:t>
    </dgm:pt>
    <dgm:pt modelId="{7BC001C1-9097-4DD9-847C-A9DB573D8E75}" type="pres">
      <dgm:prSet presAssocID="{1C6B106A-4B50-47AB-9BE8-7762FDD9C6AB}" presName="node" presStyleLbl="node1" presStyleIdx="1" presStyleCnt="5">
        <dgm:presLayoutVars>
          <dgm:bulletEnabled val="1"/>
        </dgm:presLayoutVars>
      </dgm:prSet>
      <dgm:spPr/>
      <dgm:t>
        <a:bodyPr/>
        <a:lstStyle/>
        <a:p>
          <a:endParaRPr lang="en-US"/>
        </a:p>
      </dgm:t>
    </dgm:pt>
    <dgm:pt modelId="{33A891D7-6E5A-4AC8-B17A-F14A1D45201C}" type="pres">
      <dgm:prSet presAssocID="{4EB149DB-E832-4D17-A605-0B3EC533A0FF}" presName="sibTrans" presStyleCnt="0"/>
      <dgm:spPr/>
      <dgm:t>
        <a:bodyPr/>
        <a:lstStyle/>
        <a:p>
          <a:endParaRPr lang="en-US"/>
        </a:p>
      </dgm:t>
    </dgm:pt>
    <dgm:pt modelId="{E84DEAE5-08F9-4B33-9AD0-9A511D8300E3}" type="pres">
      <dgm:prSet presAssocID="{C6F08B6F-DD11-4AAE-AA10-EEAAC0C7626D}" presName="node" presStyleLbl="node1" presStyleIdx="2" presStyleCnt="5">
        <dgm:presLayoutVars>
          <dgm:bulletEnabled val="1"/>
        </dgm:presLayoutVars>
      </dgm:prSet>
      <dgm:spPr/>
      <dgm:t>
        <a:bodyPr/>
        <a:lstStyle/>
        <a:p>
          <a:endParaRPr lang="en-US"/>
        </a:p>
      </dgm:t>
    </dgm:pt>
    <dgm:pt modelId="{52960CF9-0970-40EA-A975-07D05EA80AB5}" type="pres">
      <dgm:prSet presAssocID="{B05E87A8-DE99-44BE-ABDF-AD82E9CB4586}" presName="sibTrans" presStyleCnt="0"/>
      <dgm:spPr/>
      <dgm:t>
        <a:bodyPr/>
        <a:lstStyle/>
        <a:p>
          <a:endParaRPr lang="en-US"/>
        </a:p>
      </dgm:t>
    </dgm:pt>
    <dgm:pt modelId="{2F43A320-DD02-4A36-BAEA-151D4FF41A5C}" type="pres">
      <dgm:prSet presAssocID="{D74320E7-1334-4E36-804C-7721F20C112E}" presName="node" presStyleLbl="node1" presStyleIdx="3" presStyleCnt="5">
        <dgm:presLayoutVars>
          <dgm:bulletEnabled val="1"/>
        </dgm:presLayoutVars>
      </dgm:prSet>
      <dgm:spPr/>
      <dgm:t>
        <a:bodyPr/>
        <a:lstStyle/>
        <a:p>
          <a:endParaRPr lang="en-US"/>
        </a:p>
      </dgm:t>
    </dgm:pt>
    <dgm:pt modelId="{5B0B80ED-1D0F-4A75-B817-84F0869AC081}" type="pres">
      <dgm:prSet presAssocID="{90F06299-B2B3-4C75-8CDE-A5DBE9187036}" presName="sibTrans" presStyleCnt="0"/>
      <dgm:spPr/>
      <dgm:t>
        <a:bodyPr/>
        <a:lstStyle/>
        <a:p>
          <a:endParaRPr lang="en-US"/>
        </a:p>
      </dgm:t>
    </dgm:pt>
    <dgm:pt modelId="{858D3DBC-60F2-4197-8304-4AEA67760403}" type="pres">
      <dgm:prSet presAssocID="{80EBFED6-F317-4A24-A2D6-670FB18F5E10}" presName="node" presStyleLbl="node1" presStyleIdx="4" presStyleCnt="5">
        <dgm:presLayoutVars>
          <dgm:bulletEnabled val="1"/>
        </dgm:presLayoutVars>
      </dgm:prSet>
      <dgm:spPr/>
      <dgm:t>
        <a:bodyPr/>
        <a:lstStyle/>
        <a:p>
          <a:endParaRPr lang="en-US"/>
        </a:p>
      </dgm:t>
    </dgm:pt>
  </dgm:ptLst>
  <dgm:cxnLst>
    <dgm:cxn modelId="{946990F0-FD77-4814-8D3F-2359C28BDF66}" type="presOf" srcId="{1C6B106A-4B50-47AB-9BE8-7762FDD9C6AB}" destId="{7BC001C1-9097-4DD9-847C-A9DB573D8E75}" srcOrd="0" destOrd="0" presId="urn:microsoft.com/office/officeart/2005/8/layout/default"/>
    <dgm:cxn modelId="{10D15BF4-EDED-4DB7-A995-279B4DFCE37F}" srcId="{68155AD7-94D7-4931-BB6F-F88D5B3A427E}" destId="{C6F08B6F-DD11-4AAE-AA10-EEAAC0C7626D}" srcOrd="2" destOrd="0" parTransId="{380CBC98-ECE8-4833-A6B1-8F1CB242D9C2}" sibTransId="{B05E87A8-DE99-44BE-ABDF-AD82E9CB4586}"/>
    <dgm:cxn modelId="{0A9B9C4D-D640-432C-96E3-520B7A4ECD09}" type="presOf" srcId="{D74320E7-1334-4E36-804C-7721F20C112E}" destId="{2F43A320-DD02-4A36-BAEA-151D4FF41A5C}" srcOrd="0" destOrd="0" presId="urn:microsoft.com/office/officeart/2005/8/layout/default"/>
    <dgm:cxn modelId="{E659E75F-90B2-4678-A009-9F5C0382329F}" srcId="{68155AD7-94D7-4931-BB6F-F88D5B3A427E}" destId="{80EBFED6-F317-4A24-A2D6-670FB18F5E10}" srcOrd="4" destOrd="0" parTransId="{977DE2D7-11A2-419E-9F1A-AE527CF7599B}" sibTransId="{B12010B5-0F74-48C2-A43B-84581460F4FD}"/>
    <dgm:cxn modelId="{2C924C23-3CDE-4EEF-A5B8-73978CB45DE7}" type="presOf" srcId="{68155AD7-94D7-4931-BB6F-F88D5B3A427E}" destId="{48081721-ECF2-4E56-9082-3211528D2862}" srcOrd="0" destOrd="0" presId="urn:microsoft.com/office/officeart/2005/8/layout/default"/>
    <dgm:cxn modelId="{C34D75A0-1CF4-4C8E-98B5-7829BEAC396C}" srcId="{68155AD7-94D7-4931-BB6F-F88D5B3A427E}" destId="{1C6B106A-4B50-47AB-9BE8-7762FDD9C6AB}" srcOrd="1" destOrd="0" parTransId="{E562B8A4-0FD2-48BD-A70A-026CED32E114}" sibTransId="{4EB149DB-E832-4D17-A605-0B3EC533A0FF}"/>
    <dgm:cxn modelId="{2D9E3275-004C-4B83-9E19-330881368B47}" srcId="{68155AD7-94D7-4931-BB6F-F88D5B3A427E}" destId="{AF22E2CF-47E4-49E2-BAEB-15B8F1680D33}" srcOrd="0" destOrd="0" parTransId="{4C30BB21-004A-4FAF-A814-6BA6B0AFFA1F}" sibTransId="{3D14C8B7-9B76-4816-A5E4-FAF8F6C3D414}"/>
    <dgm:cxn modelId="{33287835-F12B-4A0E-A884-00DF4053D178}" srcId="{68155AD7-94D7-4931-BB6F-F88D5B3A427E}" destId="{D74320E7-1334-4E36-804C-7721F20C112E}" srcOrd="3" destOrd="0" parTransId="{3C4EAEC7-AC4B-49EC-8890-02895175A812}" sibTransId="{90F06299-B2B3-4C75-8CDE-A5DBE9187036}"/>
    <dgm:cxn modelId="{66C6F3DD-58BA-4D26-9046-2CA64C79172C}" type="presOf" srcId="{80EBFED6-F317-4A24-A2D6-670FB18F5E10}" destId="{858D3DBC-60F2-4197-8304-4AEA67760403}" srcOrd="0" destOrd="0" presId="urn:microsoft.com/office/officeart/2005/8/layout/default"/>
    <dgm:cxn modelId="{7F015153-2C70-4988-A38F-248D63C158EA}" type="presOf" srcId="{C6F08B6F-DD11-4AAE-AA10-EEAAC0C7626D}" destId="{E84DEAE5-08F9-4B33-9AD0-9A511D8300E3}" srcOrd="0" destOrd="0" presId="urn:microsoft.com/office/officeart/2005/8/layout/default"/>
    <dgm:cxn modelId="{E03E1193-81FE-4456-B19E-44A72C7C006B}" type="presOf" srcId="{AF22E2CF-47E4-49E2-BAEB-15B8F1680D33}" destId="{7170A61B-4D47-4867-AD63-E6D8F9002170}" srcOrd="0" destOrd="0" presId="urn:microsoft.com/office/officeart/2005/8/layout/default"/>
    <dgm:cxn modelId="{F812FE01-2FF2-42E4-9AF8-6E02F547AC7F}" type="presParOf" srcId="{48081721-ECF2-4E56-9082-3211528D2862}" destId="{7170A61B-4D47-4867-AD63-E6D8F9002170}" srcOrd="0" destOrd="0" presId="urn:microsoft.com/office/officeart/2005/8/layout/default"/>
    <dgm:cxn modelId="{D7C4EF4F-30BC-4E55-A7DE-18DC04EBC508}" type="presParOf" srcId="{48081721-ECF2-4E56-9082-3211528D2862}" destId="{B505762C-7FBC-4514-96FC-3AECA22EAB3E}" srcOrd="1" destOrd="0" presId="urn:microsoft.com/office/officeart/2005/8/layout/default"/>
    <dgm:cxn modelId="{41C21DBD-9EED-46DA-83B8-0F644D840EA7}" type="presParOf" srcId="{48081721-ECF2-4E56-9082-3211528D2862}" destId="{7BC001C1-9097-4DD9-847C-A9DB573D8E75}" srcOrd="2" destOrd="0" presId="urn:microsoft.com/office/officeart/2005/8/layout/default"/>
    <dgm:cxn modelId="{6C112D20-2AEB-453B-AA69-806ABAC8949C}" type="presParOf" srcId="{48081721-ECF2-4E56-9082-3211528D2862}" destId="{33A891D7-6E5A-4AC8-B17A-F14A1D45201C}" srcOrd="3" destOrd="0" presId="urn:microsoft.com/office/officeart/2005/8/layout/default"/>
    <dgm:cxn modelId="{4D8D9D8A-72E7-41BD-AA40-763178339CD6}" type="presParOf" srcId="{48081721-ECF2-4E56-9082-3211528D2862}" destId="{E84DEAE5-08F9-4B33-9AD0-9A511D8300E3}" srcOrd="4" destOrd="0" presId="urn:microsoft.com/office/officeart/2005/8/layout/default"/>
    <dgm:cxn modelId="{C1C0B37E-0EE0-4A51-8351-EB0C199B6632}" type="presParOf" srcId="{48081721-ECF2-4E56-9082-3211528D2862}" destId="{52960CF9-0970-40EA-A975-07D05EA80AB5}" srcOrd="5" destOrd="0" presId="urn:microsoft.com/office/officeart/2005/8/layout/default"/>
    <dgm:cxn modelId="{A10A34D8-0122-41A1-B8E9-1DE8984752D7}" type="presParOf" srcId="{48081721-ECF2-4E56-9082-3211528D2862}" destId="{2F43A320-DD02-4A36-BAEA-151D4FF41A5C}" srcOrd="6" destOrd="0" presId="urn:microsoft.com/office/officeart/2005/8/layout/default"/>
    <dgm:cxn modelId="{6FD228B4-8ADC-45B7-8C66-CA47749E267D}" type="presParOf" srcId="{48081721-ECF2-4E56-9082-3211528D2862}" destId="{5B0B80ED-1D0F-4A75-B817-84F0869AC081}" srcOrd="7" destOrd="0" presId="urn:microsoft.com/office/officeart/2005/8/layout/default"/>
    <dgm:cxn modelId="{AA957557-D6B4-4B2D-AED4-BC2660D11A08}" type="presParOf" srcId="{48081721-ECF2-4E56-9082-3211528D2862}" destId="{858D3DBC-60F2-4197-8304-4AEA67760403}"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8856B0-10F6-40FD-8113-A6559F26A93C}" type="doc">
      <dgm:prSet loTypeId="urn:microsoft.com/office/officeart/2005/8/layout/equation2" loCatId="relationship" qsTypeId="urn:microsoft.com/office/officeart/2005/8/quickstyle/simple1" qsCatId="simple" csTypeId="urn:microsoft.com/office/officeart/2005/8/colors/colorful4" csCatId="colorful" phldr="1"/>
      <dgm:spPr/>
      <dgm:t>
        <a:bodyPr/>
        <a:lstStyle/>
        <a:p>
          <a:endParaRPr lang="en-US"/>
        </a:p>
      </dgm:t>
    </dgm:pt>
    <dgm:pt modelId="{DA210F60-040A-4F36-B822-417F03623353}">
      <dgm:prSet/>
      <dgm:spPr>
        <a:solidFill>
          <a:srgbClr val="00B050"/>
        </a:solidFill>
      </dgm:spPr>
      <dgm:t>
        <a:bodyPr/>
        <a:lstStyle/>
        <a:p>
          <a:pPr rtl="1"/>
          <a:r>
            <a:rPr lang="fa-IR" dirty="0" smtClean="0">
              <a:cs typeface="B Nazanin" panose="00000400000000000000" pitchFamily="2" charset="-78"/>
            </a:rPr>
            <a:t>اهم اقدامات صورت گرفته</a:t>
          </a:r>
          <a:endParaRPr lang="en-US"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3E272E1-C91F-47BB-8452-E286BE925D50}" type="parTrans" cxnId="{9631C791-9699-489B-8345-FF0141B52253}">
      <dgm:prSet/>
      <dgm:spPr/>
      <dgm:t>
        <a:bodyPr/>
        <a:lstStyle/>
        <a:p>
          <a:endParaRPr lang="en-US">
            <a:cs typeface="B Nazanin" panose="00000400000000000000" pitchFamily="2" charset="-78"/>
          </a:endParaRPr>
        </a:p>
      </dgm:t>
    </dgm:pt>
    <dgm:pt modelId="{F7C63778-9B25-43D2-BBB0-9DF7767DB8D1}" type="sibTrans" cxnId="{9631C791-9699-489B-8345-FF0141B52253}">
      <dgm:prSet/>
      <dgm:spPr/>
      <dgm:t>
        <a:bodyPr/>
        <a:lstStyle/>
        <a:p>
          <a:endParaRPr lang="en-US">
            <a:cs typeface="B Nazanin" panose="00000400000000000000" pitchFamily="2" charset="-78"/>
          </a:endParaRPr>
        </a:p>
      </dgm:t>
    </dgm:pt>
    <dgm:pt modelId="{20B1C80F-80B4-4015-930A-01E43895140B}">
      <dgm:prSet custT="1"/>
      <dgm:spPr>
        <a:solidFill>
          <a:srgbClr val="FF0000"/>
        </a:solidFill>
      </dgm:spPr>
      <dgm:t>
        <a:bodyPr/>
        <a:lstStyle/>
        <a:p>
          <a:pPr rtl="1"/>
          <a:r>
            <a:rPr lang="fa-IR" sz="2400" b="1" dirty="0" smtClean="0">
              <a:cs typeface="B Nazanin" panose="00000400000000000000" pitchFamily="2" charset="-78"/>
            </a:rPr>
            <a:t>امور جاری</a:t>
          </a:r>
          <a:endParaRPr lang="en-US" sz="2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58AFBFB-0FE1-458D-81B5-F8EFBF82A7EC}" type="parTrans" cxnId="{6326F4EE-E30A-4A57-994D-E6F7D9ECAFB8}">
      <dgm:prSet/>
      <dgm:spPr/>
      <dgm:t>
        <a:bodyPr/>
        <a:lstStyle/>
        <a:p>
          <a:endParaRPr lang="en-US">
            <a:cs typeface="B Nazanin" panose="00000400000000000000" pitchFamily="2" charset="-78"/>
          </a:endParaRPr>
        </a:p>
      </dgm:t>
    </dgm:pt>
    <dgm:pt modelId="{CBBFFDEB-1667-499D-BFC0-1084C6A8CE6B}" type="sibTrans" cxnId="{6326F4EE-E30A-4A57-994D-E6F7D9ECAFB8}">
      <dgm:prSet/>
      <dgm:spPr>
        <a:solidFill>
          <a:srgbClr val="92D050"/>
        </a:solidFill>
      </dgm:spPr>
      <dgm:t>
        <a:bodyPr/>
        <a:lstStyle/>
        <a:p>
          <a:endParaRPr lang="en-US">
            <a:cs typeface="B Nazanin" panose="00000400000000000000" pitchFamily="2" charset="-78"/>
          </a:endParaRPr>
        </a:p>
      </dgm:t>
    </dgm:pt>
    <dgm:pt modelId="{05C1721A-74DF-4D0D-B214-E29521B4E949}">
      <dgm:prSet custT="1"/>
      <dgm:spPr>
        <a:solidFill>
          <a:srgbClr val="0070C0"/>
        </a:solidFill>
      </dgm:spPr>
      <dgm:t>
        <a:bodyPr/>
        <a:lstStyle/>
        <a:p>
          <a:pPr rtl="1"/>
          <a:r>
            <a:rPr lang="fa-IR" sz="2400" b="1" dirty="0" smtClean="0">
              <a:cs typeface="B Nazanin" panose="00000400000000000000" pitchFamily="2" charset="-78"/>
            </a:rPr>
            <a:t>فرهنگ سازی</a:t>
          </a:r>
          <a:endParaRPr lang="en-US" sz="2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8450249-CCB7-4BB8-B48A-EE439BA35461}" type="parTrans" cxnId="{EE27FF21-52EC-4606-9EB5-9549016886B9}">
      <dgm:prSet/>
      <dgm:spPr/>
      <dgm:t>
        <a:bodyPr/>
        <a:lstStyle/>
        <a:p>
          <a:endParaRPr lang="en-US">
            <a:cs typeface="B Nazanin" panose="00000400000000000000" pitchFamily="2" charset="-78"/>
          </a:endParaRPr>
        </a:p>
      </dgm:t>
    </dgm:pt>
    <dgm:pt modelId="{DAD5E13D-AA13-416C-91BB-EF01B5333AB0}" type="sibTrans" cxnId="{EE27FF21-52EC-4606-9EB5-9549016886B9}">
      <dgm:prSet/>
      <dgm:spPr>
        <a:solidFill>
          <a:srgbClr val="7030A0"/>
        </a:solidFill>
      </dgm:spPr>
      <dgm:t>
        <a:bodyPr/>
        <a:lstStyle/>
        <a:p>
          <a:endParaRPr lang="en-US">
            <a:cs typeface="B Nazanin" panose="00000400000000000000" pitchFamily="2" charset="-78"/>
          </a:endParaRPr>
        </a:p>
      </dgm:t>
    </dgm:pt>
    <dgm:pt modelId="{34DB033B-BA43-44EA-AB4F-A10970647783}" type="pres">
      <dgm:prSet presAssocID="{E88856B0-10F6-40FD-8113-A6559F26A93C}" presName="Name0" presStyleCnt="0">
        <dgm:presLayoutVars>
          <dgm:dir/>
          <dgm:resizeHandles val="exact"/>
        </dgm:presLayoutVars>
      </dgm:prSet>
      <dgm:spPr/>
      <dgm:t>
        <a:bodyPr/>
        <a:lstStyle/>
        <a:p>
          <a:endParaRPr lang="en-US"/>
        </a:p>
      </dgm:t>
    </dgm:pt>
    <dgm:pt modelId="{A39CF3B0-120C-47D6-ACE2-9445CAFD833B}" type="pres">
      <dgm:prSet presAssocID="{E88856B0-10F6-40FD-8113-A6559F26A93C}" presName="vNodes" presStyleCnt="0"/>
      <dgm:spPr/>
    </dgm:pt>
    <dgm:pt modelId="{C35DB230-3850-4173-A8B9-612322ED4E8A}" type="pres">
      <dgm:prSet presAssocID="{20B1C80F-80B4-4015-930A-01E43895140B}" presName="node" presStyleLbl="node1" presStyleIdx="0" presStyleCnt="3">
        <dgm:presLayoutVars>
          <dgm:bulletEnabled val="1"/>
        </dgm:presLayoutVars>
      </dgm:prSet>
      <dgm:spPr/>
      <dgm:t>
        <a:bodyPr/>
        <a:lstStyle/>
        <a:p>
          <a:endParaRPr lang="en-US"/>
        </a:p>
      </dgm:t>
    </dgm:pt>
    <dgm:pt modelId="{8452F4FD-031A-4898-B0F2-EF1BBBA064F4}" type="pres">
      <dgm:prSet presAssocID="{CBBFFDEB-1667-499D-BFC0-1084C6A8CE6B}" presName="spacerT" presStyleCnt="0"/>
      <dgm:spPr/>
    </dgm:pt>
    <dgm:pt modelId="{832278FC-49B6-4FC7-ADCD-3EB7EC57E7BE}" type="pres">
      <dgm:prSet presAssocID="{CBBFFDEB-1667-499D-BFC0-1084C6A8CE6B}" presName="sibTrans" presStyleLbl="sibTrans2D1" presStyleIdx="0" presStyleCnt="2"/>
      <dgm:spPr/>
      <dgm:t>
        <a:bodyPr/>
        <a:lstStyle/>
        <a:p>
          <a:endParaRPr lang="en-US"/>
        </a:p>
      </dgm:t>
    </dgm:pt>
    <dgm:pt modelId="{A3CA6D90-F377-42E6-94C0-99761D5940A9}" type="pres">
      <dgm:prSet presAssocID="{CBBFFDEB-1667-499D-BFC0-1084C6A8CE6B}" presName="spacerB" presStyleCnt="0"/>
      <dgm:spPr/>
    </dgm:pt>
    <dgm:pt modelId="{BD0DCA23-1874-40F3-BA34-688073E7E7C9}" type="pres">
      <dgm:prSet presAssocID="{05C1721A-74DF-4D0D-B214-E29521B4E949}" presName="node" presStyleLbl="node1" presStyleIdx="1" presStyleCnt="3">
        <dgm:presLayoutVars>
          <dgm:bulletEnabled val="1"/>
        </dgm:presLayoutVars>
      </dgm:prSet>
      <dgm:spPr/>
      <dgm:t>
        <a:bodyPr/>
        <a:lstStyle/>
        <a:p>
          <a:endParaRPr lang="en-US"/>
        </a:p>
      </dgm:t>
    </dgm:pt>
    <dgm:pt modelId="{FFDED8A2-33A6-4166-8264-4799393B113B}" type="pres">
      <dgm:prSet presAssocID="{E88856B0-10F6-40FD-8113-A6559F26A93C}" presName="sibTransLast" presStyleLbl="sibTrans2D1" presStyleIdx="1" presStyleCnt="2"/>
      <dgm:spPr/>
      <dgm:t>
        <a:bodyPr/>
        <a:lstStyle/>
        <a:p>
          <a:endParaRPr lang="en-US"/>
        </a:p>
      </dgm:t>
    </dgm:pt>
    <dgm:pt modelId="{2C24E179-4DCF-4A73-8F43-8DC155ED9333}" type="pres">
      <dgm:prSet presAssocID="{E88856B0-10F6-40FD-8113-A6559F26A93C}" presName="connectorText" presStyleLbl="sibTrans2D1" presStyleIdx="1" presStyleCnt="2"/>
      <dgm:spPr/>
      <dgm:t>
        <a:bodyPr/>
        <a:lstStyle/>
        <a:p>
          <a:endParaRPr lang="en-US"/>
        </a:p>
      </dgm:t>
    </dgm:pt>
    <dgm:pt modelId="{7C79EB2C-6D06-4B2A-A0D2-40FDFA45662F}" type="pres">
      <dgm:prSet presAssocID="{E88856B0-10F6-40FD-8113-A6559F26A93C}" presName="lastNode" presStyleLbl="node1" presStyleIdx="2" presStyleCnt="3">
        <dgm:presLayoutVars>
          <dgm:bulletEnabled val="1"/>
        </dgm:presLayoutVars>
      </dgm:prSet>
      <dgm:spPr/>
      <dgm:t>
        <a:bodyPr/>
        <a:lstStyle/>
        <a:p>
          <a:endParaRPr lang="en-US"/>
        </a:p>
      </dgm:t>
    </dgm:pt>
  </dgm:ptLst>
  <dgm:cxnLst>
    <dgm:cxn modelId="{7DD6E6DB-DEAC-4F46-BB68-3C28B33A041D}" type="presOf" srcId="{E88856B0-10F6-40FD-8113-A6559F26A93C}" destId="{34DB033B-BA43-44EA-AB4F-A10970647783}" srcOrd="0" destOrd="0" presId="urn:microsoft.com/office/officeart/2005/8/layout/equation2"/>
    <dgm:cxn modelId="{CD68CCB2-B288-4202-8045-B01F2BBAC5F0}" type="presOf" srcId="{20B1C80F-80B4-4015-930A-01E43895140B}" destId="{C35DB230-3850-4173-A8B9-612322ED4E8A}" srcOrd="0" destOrd="0" presId="urn:microsoft.com/office/officeart/2005/8/layout/equation2"/>
    <dgm:cxn modelId="{EE27FF21-52EC-4606-9EB5-9549016886B9}" srcId="{E88856B0-10F6-40FD-8113-A6559F26A93C}" destId="{05C1721A-74DF-4D0D-B214-E29521B4E949}" srcOrd="1" destOrd="0" parTransId="{98450249-CCB7-4BB8-B48A-EE439BA35461}" sibTransId="{DAD5E13D-AA13-416C-91BB-EF01B5333AB0}"/>
    <dgm:cxn modelId="{BC0D3ACC-99C0-4861-9D4B-168B5892B315}" type="presOf" srcId="{05C1721A-74DF-4D0D-B214-E29521B4E949}" destId="{BD0DCA23-1874-40F3-BA34-688073E7E7C9}" srcOrd="0" destOrd="0" presId="urn:microsoft.com/office/officeart/2005/8/layout/equation2"/>
    <dgm:cxn modelId="{6326F4EE-E30A-4A57-994D-E6F7D9ECAFB8}" srcId="{E88856B0-10F6-40FD-8113-A6559F26A93C}" destId="{20B1C80F-80B4-4015-930A-01E43895140B}" srcOrd="0" destOrd="0" parTransId="{C58AFBFB-0FE1-458D-81B5-F8EFBF82A7EC}" sibTransId="{CBBFFDEB-1667-499D-BFC0-1084C6A8CE6B}"/>
    <dgm:cxn modelId="{E21AF2EA-787B-4BAB-9B4F-8870D8C84540}" type="presOf" srcId="{DAD5E13D-AA13-416C-91BB-EF01B5333AB0}" destId="{FFDED8A2-33A6-4166-8264-4799393B113B}" srcOrd="0" destOrd="0" presId="urn:microsoft.com/office/officeart/2005/8/layout/equation2"/>
    <dgm:cxn modelId="{1E313E46-B3A9-4C3B-8C02-81F6F87337AA}" type="presOf" srcId="{DAD5E13D-AA13-416C-91BB-EF01B5333AB0}" destId="{2C24E179-4DCF-4A73-8F43-8DC155ED9333}" srcOrd="1" destOrd="0" presId="urn:microsoft.com/office/officeart/2005/8/layout/equation2"/>
    <dgm:cxn modelId="{9631C791-9699-489B-8345-FF0141B52253}" srcId="{E88856B0-10F6-40FD-8113-A6559F26A93C}" destId="{DA210F60-040A-4F36-B822-417F03623353}" srcOrd="2" destOrd="0" parTransId="{43E272E1-C91F-47BB-8452-E286BE925D50}" sibTransId="{F7C63778-9B25-43D2-BBB0-9DF7767DB8D1}"/>
    <dgm:cxn modelId="{2F56A258-BDEE-43B4-95E5-460913C72524}" type="presOf" srcId="{DA210F60-040A-4F36-B822-417F03623353}" destId="{7C79EB2C-6D06-4B2A-A0D2-40FDFA45662F}" srcOrd="0" destOrd="0" presId="urn:microsoft.com/office/officeart/2005/8/layout/equation2"/>
    <dgm:cxn modelId="{DE0AE3FC-8C6A-4076-89E0-F87D84BBEC2B}" type="presOf" srcId="{CBBFFDEB-1667-499D-BFC0-1084C6A8CE6B}" destId="{832278FC-49B6-4FC7-ADCD-3EB7EC57E7BE}" srcOrd="0" destOrd="0" presId="urn:microsoft.com/office/officeart/2005/8/layout/equation2"/>
    <dgm:cxn modelId="{7DDCD61B-1962-4B67-BD4F-F26487D39C28}" type="presParOf" srcId="{34DB033B-BA43-44EA-AB4F-A10970647783}" destId="{A39CF3B0-120C-47D6-ACE2-9445CAFD833B}" srcOrd="0" destOrd="0" presId="urn:microsoft.com/office/officeart/2005/8/layout/equation2"/>
    <dgm:cxn modelId="{EB12C882-D821-4C12-8673-FAC880D1EED8}" type="presParOf" srcId="{A39CF3B0-120C-47D6-ACE2-9445CAFD833B}" destId="{C35DB230-3850-4173-A8B9-612322ED4E8A}" srcOrd="0" destOrd="0" presId="urn:microsoft.com/office/officeart/2005/8/layout/equation2"/>
    <dgm:cxn modelId="{9EFEF7B0-44D1-404E-9A32-735B8B2F2DD3}" type="presParOf" srcId="{A39CF3B0-120C-47D6-ACE2-9445CAFD833B}" destId="{8452F4FD-031A-4898-B0F2-EF1BBBA064F4}" srcOrd="1" destOrd="0" presId="urn:microsoft.com/office/officeart/2005/8/layout/equation2"/>
    <dgm:cxn modelId="{310C11DB-8648-4AB8-8DF9-07CD70625580}" type="presParOf" srcId="{A39CF3B0-120C-47D6-ACE2-9445CAFD833B}" destId="{832278FC-49B6-4FC7-ADCD-3EB7EC57E7BE}" srcOrd="2" destOrd="0" presId="urn:microsoft.com/office/officeart/2005/8/layout/equation2"/>
    <dgm:cxn modelId="{E7A5BEA4-AA73-433A-A2DD-81F38CCDF6C5}" type="presParOf" srcId="{A39CF3B0-120C-47D6-ACE2-9445CAFD833B}" destId="{A3CA6D90-F377-42E6-94C0-99761D5940A9}" srcOrd="3" destOrd="0" presId="urn:microsoft.com/office/officeart/2005/8/layout/equation2"/>
    <dgm:cxn modelId="{E56D698C-D041-453B-8F4A-53CB500CBAD6}" type="presParOf" srcId="{A39CF3B0-120C-47D6-ACE2-9445CAFD833B}" destId="{BD0DCA23-1874-40F3-BA34-688073E7E7C9}" srcOrd="4" destOrd="0" presId="urn:microsoft.com/office/officeart/2005/8/layout/equation2"/>
    <dgm:cxn modelId="{0B05E0DE-3387-4347-9A94-E149F6F8175A}" type="presParOf" srcId="{34DB033B-BA43-44EA-AB4F-A10970647783}" destId="{FFDED8A2-33A6-4166-8264-4799393B113B}" srcOrd="1" destOrd="0" presId="urn:microsoft.com/office/officeart/2005/8/layout/equation2"/>
    <dgm:cxn modelId="{ADC463BE-8567-4844-BB36-BD79551F507A}" type="presParOf" srcId="{FFDED8A2-33A6-4166-8264-4799393B113B}" destId="{2C24E179-4DCF-4A73-8F43-8DC155ED9333}" srcOrd="0" destOrd="0" presId="urn:microsoft.com/office/officeart/2005/8/layout/equation2"/>
    <dgm:cxn modelId="{88D52F3B-167D-473A-B2A9-ED07F2FCCB48}" type="presParOf" srcId="{34DB033B-BA43-44EA-AB4F-A10970647783}" destId="{7C79EB2C-6D06-4B2A-A0D2-40FDFA45662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50DB98-6889-4F6D-9632-2E2FDC18CE4C}"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F7408E89-109F-4966-BCC0-5007BC817714}">
      <dgm:prSet/>
      <dgm:spPr/>
      <dgm:t>
        <a:bodyPr/>
        <a:lstStyle/>
        <a:p>
          <a:pPr rtl="1"/>
          <a:r>
            <a:rPr lang="fa-IR" dirty="0" smtClean="0">
              <a:cs typeface="B Mitra" pitchFamily="2" charset="-78"/>
            </a:rPr>
            <a:t>سرآغاز</a:t>
          </a:r>
          <a:endParaRPr lang="en-US" dirty="0">
            <a:cs typeface="B Mitra" pitchFamily="2" charset="-78"/>
          </a:endParaRPr>
        </a:p>
      </dgm:t>
    </dgm:pt>
    <dgm:pt modelId="{22ED7FCA-2DE3-4D20-8098-A7FA436CDCE6}" type="parTrans" cxnId="{BFB56135-79BA-4DEF-85AF-BD77136561F3}">
      <dgm:prSet/>
      <dgm:spPr/>
      <dgm:t>
        <a:bodyPr/>
        <a:lstStyle/>
        <a:p>
          <a:endParaRPr lang="en-US"/>
        </a:p>
      </dgm:t>
    </dgm:pt>
    <dgm:pt modelId="{FBB428C0-F32D-456E-B6EF-D32CEDF21E96}" type="sibTrans" cxnId="{BFB56135-79BA-4DEF-85AF-BD77136561F3}">
      <dgm:prSet/>
      <dgm:spPr/>
      <dgm:t>
        <a:bodyPr/>
        <a:lstStyle/>
        <a:p>
          <a:endParaRPr lang="en-US"/>
        </a:p>
      </dgm:t>
    </dgm:pt>
    <dgm:pt modelId="{09B91841-E8D9-45F8-BC0C-C93BAE17601E}">
      <dgm:prSet/>
      <dgm:spPr/>
      <dgm:t>
        <a:bodyPr/>
        <a:lstStyle/>
        <a:p>
          <a:pPr rtl="1"/>
          <a:r>
            <a:rPr lang="fa-IR" dirty="0" smtClean="0">
              <a:cs typeface="B Mitra" pitchFamily="2" charset="-78"/>
            </a:rPr>
            <a:t>بند د ماده 17 قانون برنامه چنجم توسعه جمهوری اسلامی ایران</a:t>
          </a:r>
          <a:endParaRPr lang="en-US" dirty="0">
            <a:cs typeface="B Mitra" pitchFamily="2" charset="-78"/>
          </a:endParaRPr>
        </a:p>
      </dgm:t>
    </dgm:pt>
    <dgm:pt modelId="{373F1479-AA7F-4023-9A7E-77E105AA69D5}" type="parTrans" cxnId="{09902B87-B0D0-4BB3-ACCE-3B6151CA08AD}">
      <dgm:prSet/>
      <dgm:spPr/>
      <dgm:t>
        <a:bodyPr/>
        <a:lstStyle/>
        <a:p>
          <a:endParaRPr lang="en-US"/>
        </a:p>
      </dgm:t>
    </dgm:pt>
    <dgm:pt modelId="{6CDF1E8A-F674-4936-8351-3368AFF247BE}" type="sibTrans" cxnId="{09902B87-B0D0-4BB3-ACCE-3B6151CA08AD}">
      <dgm:prSet/>
      <dgm:spPr/>
      <dgm:t>
        <a:bodyPr/>
        <a:lstStyle/>
        <a:p>
          <a:endParaRPr lang="en-US"/>
        </a:p>
      </dgm:t>
    </dgm:pt>
    <dgm:pt modelId="{4B34ACEA-0537-4123-AD2A-C6B3C8B3C25A}">
      <dgm:prSet/>
      <dgm:spPr/>
      <dgm:t>
        <a:bodyPr/>
        <a:lstStyle/>
        <a:p>
          <a:pPr rtl="1"/>
          <a:r>
            <a:rPr lang="fa-IR" dirty="0" smtClean="0">
              <a:cs typeface="B Mitra" pitchFamily="2" charset="-78"/>
            </a:rPr>
            <a:t>همکاری با سازمان بورس، اداره کل مالکیت صنعتی، معاونت پارک های علم و فناوری</a:t>
          </a:r>
          <a:endParaRPr lang="en-US" dirty="0">
            <a:cs typeface="B Mitra" pitchFamily="2" charset="-78"/>
          </a:endParaRPr>
        </a:p>
      </dgm:t>
    </dgm:pt>
    <dgm:pt modelId="{05C7C921-71D8-4C6C-8615-561B9095631C}" type="parTrans" cxnId="{06D049C3-59CE-48DB-9C1A-CDABCD0FBAB3}">
      <dgm:prSet/>
      <dgm:spPr/>
      <dgm:t>
        <a:bodyPr/>
        <a:lstStyle/>
        <a:p>
          <a:endParaRPr lang="en-US"/>
        </a:p>
      </dgm:t>
    </dgm:pt>
    <dgm:pt modelId="{B1A766E1-A360-4A1F-93AF-BBBE4F89CA33}" type="sibTrans" cxnId="{06D049C3-59CE-48DB-9C1A-CDABCD0FBAB3}">
      <dgm:prSet/>
      <dgm:spPr/>
      <dgm:t>
        <a:bodyPr/>
        <a:lstStyle/>
        <a:p>
          <a:endParaRPr lang="en-US"/>
        </a:p>
      </dgm:t>
    </dgm:pt>
    <dgm:pt modelId="{D1EC648E-BF3B-4353-878C-ECF41A3FAB6A}">
      <dgm:prSet/>
      <dgm:spPr/>
      <dgm:t>
        <a:bodyPr/>
        <a:lstStyle/>
        <a:p>
          <a:pPr rtl="1"/>
          <a:r>
            <a:rPr lang="fa-IR" dirty="0" smtClean="0">
              <a:cs typeface="B Mitra" pitchFamily="2" charset="-78"/>
            </a:rPr>
            <a:t>انجام اولین معامله در خرداد ماه 1393</a:t>
          </a:r>
          <a:endParaRPr lang="fa-IR" dirty="0">
            <a:cs typeface="B Mitra" pitchFamily="2" charset="-78"/>
          </a:endParaRPr>
        </a:p>
      </dgm:t>
    </dgm:pt>
    <dgm:pt modelId="{7A1D34A3-6FB9-4528-88FD-B40444A521B2}" type="parTrans" cxnId="{9C06CD96-68DB-452F-9E2A-B1DE8D40BFC7}">
      <dgm:prSet/>
      <dgm:spPr/>
      <dgm:t>
        <a:bodyPr/>
        <a:lstStyle/>
        <a:p>
          <a:endParaRPr lang="en-US"/>
        </a:p>
      </dgm:t>
    </dgm:pt>
    <dgm:pt modelId="{0AD58A1C-5F6F-42D0-9FCF-3D74B4512F9F}" type="sibTrans" cxnId="{9C06CD96-68DB-452F-9E2A-B1DE8D40BFC7}">
      <dgm:prSet/>
      <dgm:spPr/>
      <dgm:t>
        <a:bodyPr/>
        <a:lstStyle/>
        <a:p>
          <a:endParaRPr lang="en-US"/>
        </a:p>
      </dgm:t>
    </dgm:pt>
    <dgm:pt modelId="{8CC56A6B-684C-4733-8629-193284EE60A4}" type="pres">
      <dgm:prSet presAssocID="{E250DB98-6889-4F6D-9632-2E2FDC18CE4C}" presName="arrowDiagram" presStyleCnt="0">
        <dgm:presLayoutVars>
          <dgm:chMax val="5"/>
          <dgm:dir/>
          <dgm:resizeHandles val="exact"/>
        </dgm:presLayoutVars>
      </dgm:prSet>
      <dgm:spPr/>
      <dgm:t>
        <a:bodyPr/>
        <a:lstStyle/>
        <a:p>
          <a:endParaRPr lang="en-US"/>
        </a:p>
      </dgm:t>
    </dgm:pt>
    <dgm:pt modelId="{C0A256B5-DD8B-4806-BB36-956080AA242A}" type="pres">
      <dgm:prSet presAssocID="{E250DB98-6889-4F6D-9632-2E2FDC18CE4C}" presName="arrow" presStyleLbl="bgShp" presStyleIdx="0" presStyleCnt="1"/>
      <dgm:spPr/>
    </dgm:pt>
    <dgm:pt modelId="{21F598EB-7728-4E79-B939-F0F9AB6D9402}" type="pres">
      <dgm:prSet presAssocID="{E250DB98-6889-4F6D-9632-2E2FDC18CE4C}" presName="arrowDiagram4" presStyleCnt="0"/>
      <dgm:spPr/>
    </dgm:pt>
    <dgm:pt modelId="{0A8271D8-9AA2-4D30-82C7-4EEA5A54C7F1}" type="pres">
      <dgm:prSet presAssocID="{F7408E89-109F-4966-BCC0-5007BC817714}" presName="bullet4a" presStyleLbl="node1" presStyleIdx="0" presStyleCnt="4"/>
      <dgm:spPr/>
    </dgm:pt>
    <dgm:pt modelId="{8EFBC498-4CCC-4206-9F05-A78EA013C41B}" type="pres">
      <dgm:prSet presAssocID="{F7408E89-109F-4966-BCC0-5007BC817714}" presName="textBox4a" presStyleLbl="revTx" presStyleIdx="0" presStyleCnt="4">
        <dgm:presLayoutVars>
          <dgm:bulletEnabled val="1"/>
        </dgm:presLayoutVars>
      </dgm:prSet>
      <dgm:spPr/>
      <dgm:t>
        <a:bodyPr/>
        <a:lstStyle/>
        <a:p>
          <a:endParaRPr lang="en-US"/>
        </a:p>
      </dgm:t>
    </dgm:pt>
    <dgm:pt modelId="{7B3814DE-A9B6-4327-9357-12241768044D}" type="pres">
      <dgm:prSet presAssocID="{09B91841-E8D9-45F8-BC0C-C93BAE17601E}" presName="bullet4b" presStyleLbl="node1" presStyleIdx="1" presStyleCnt="4"/>
      <dgm:spPr/>
    </dgm:pt>
    <dgm:pt modelId="{5A7052EA-7293-48E2-81BC-3ED7AD5E5D2E}" type="pres">
      <dgm:prSet presAssocID="{09B91841-E8D9-45F8-BC0C-C93BAE17601E}" presName="textBox4b" presStyleLbl="revTx" presStyleIdx="1" presStyleCnt="4">
        <dgm:presLayoutVars>
          <dgm:bulletEnabled val="1"/>
        </dgm:presLayoutVars>
      </dgm:prSet>
      <dgm:spPr/>
      <dgm:t>
        <a:bodyPr/>
        <a:lstStyle/>
        <a:p>
          <a:endParaRPr lang="en-US"/>
        </a:p>
      </dgm:t>
    </dgm:pt>
    <dgm:pt modelId="{A9D51C7A-5A1A-4DAD-9848-64BFEBD80781}" type="pres">
      <dgm:prSet presAssocID="{4B34ACEA-0537-4123-AD2A-C6B3C8B3C25A}" presName="bullet4c" presStyleLbl="node1" presStyleIdx="2" presStyleCnt="4"/>
      <dgm:spPr/>
    </dgm:pt>
    <dgm:pt modelId="{7F121154-8519-4FD9-B51A-AB80C76878BB}" type="pres">
      <dgm:prSet presAssocID="{4B34ACEA-0537-4123-AD2A-C6B3C8B3C25A}" presName="textBox4c" presStyleLbl="revTx" presStyleIdx="2" presStyleCnt="4">
        <dgm:presLayoutVars>
          <dgm:bulletEnabled val="1"/>
        </dgm:presLayoutVars>
      </dgm:prSet>
      <dgm:spPr/>
      <dgm:t>
        <a:bodyPr/>
        <a:lstStyle/>
        <a:p>
          <a:endParaRPr lang="en-US"/>
        </a:p>
      </dgm:t>
    </dgm:pt>
    <dgm:pt modelId="{0C32F54B-E27D-4F55-BDFB-8C3C0BF1A6DA}" type="pres">
      <dgm:prSet presAssocID="{D1EC648E-BF3B-4353-878C-ECF41A3FAB6A}" presName="bullet4d" presStyleLbl="node1" presStyleIdx="3" presStyleCnt="4"/>
      <dgm:spPr/>
    </dgm:pt>
    <dgm:pt modelId="{DFCF7B04-6A42-4E8E-B6C8-795DCD2D09FE}" type="pres">
      <dgm:prSet presAssocID="{D1EC648E-BF3B-4353-878C-ECF41A3FAB6A}" presName="textBox4d" presStyleLbl="revTx" presStyleIdx="3" presStyleCnt="4">
        <dgm:presLayoutVars>
          <dgm:bulletEnabled val="1"/>
        </dgm:presLayoutVars>
      </dgm:prSet>
      <dgm:spPr/>
      <dgm:t>
        <a:bodyPr/>
        <a:lstStyle/>
        <a:p>
          <a:endParaRPr lang="en-US"/>
        </a:p>
      </dgm:t>
    </dgm:pt>
  </dgm:ptLst>
  <dgm:cxnLst>
    <dgm:cxn modelId="{BFB56135-79BA-4DEF-85AF-BD77136561F3}" srcId="{E250DB98-6889-4F6D-9632-2E2FDC18CE4C}" destId="{F7408E89-109F-4966-BCC0-5007BC817714}" srcOrd="0" destOrd="0" parTransId="{22ED7FCA-2DE3-4D20-8098-A7FA436CDCE6}" sibTransId="{FBB428C0-F32D-456E-B6EF-D32CEDF21E96}"/>
    <dgm:cxn modelId="{C59A76EB-9C21-40D6-9E88-96CB30B6820D}" type="presOf" srcId="{F7408E89-109F-4966-BCC0-5007BC817714}" destId="{8EFBC498-4CCC-4206-9F05-A78EA013C41B}" srcOrd="0" destOrd="0" presId="urn:microsoft.com/office/officeart/2005/8/layout/arrow2"/>
    <dgm:cxn modelId="{206FE82C-BF5E-41F5-9952-6C82EF18A4A9}" type="presOf" srcId="{E250DB98-6889-4F6D-9632-2E2FDC18CE4C}" destId="{8CC56A6B-684C-4733-8629-193284EE60A4}" srcOrd="0" destOrd="0" presId="urn:microsoft.com/office/officeart/2005/8/layout/arrow2"/>
    <dgm:cxn modelId="{09902B87-B0D0-4BB3-ACCE-3B6151CA08AD}" srcId="{E250DB98-6889-4F6D-9632-2E2FDC18CE4C}" destId="{09B91841-E8D9-45F8-BC0C-C93BAE17601E}" srcOrd="1" destOrd="0" parTransId="{373F1479-AA7F-4023-9A7E-77E105AA69D5}" sibTransId="{6CDF1E8A-F674-4936-8351-3368AFF247BE}"/>
    <dgm:cxn modelId="{06D049C3-59CE-48DB-9C1A-CDABCD0FBAB3}" srcId="{E250DB98-6889-4F6D-9632-2E2FDC18CE4C}" destId="{4B34ACEA-0537-4123-AD2A-C6B3C8B3C25A}" srcOrd="2" destOrd="0" parTransId="{05C7C921-71D8-4C6C-8615-561B9095631C}" sibTransId="{B1A766E1-A360-4A1F-93AF-BBBE4F89CA33}"/>
    <dgm:cxn modelId="{F6CCF516-1A4B-4CDB-888D-AD90979A9A14}" type="presOf" srcId="{4B34ACEA-0537-4123-AD2A-C6B3C8B3C25A}" destId="{7F121154-8519-4FD9-B51A-AB80C76878BB}" srcOrd="0" destOrd="0" presId="urn:microsoft.com/office/officeart/2005/8/layout/arrow2"/>
    <dgm:cxn modelId="{FB2EC33A-2EE7-488C-A8A2-DDD7DF1E8769}" type="presOf" srcId="{D1EC648E-BF3B-4353-878C-ECF41A3FAB6A}" destId="{DFCF7B04-6A42-4E8E-B6C8-795DCD2D09FE}" srcOrd="0" destOrd="0" presId="urn:microsoft.com/office/officeart/2005/8/layout/arrow2"/>
    <dgm:cxn modelId="{9C06CD96-68DB-452F-9E2A-B1DE8D40BFC7}" srcId="{E250DB98-6889-4F6D-9632-2E2FDC18CE4C}" destId="{D1EC648E-BF3B-4353-878C-ECF41A3FAB6A}" srcOrd="3" destOrd="0" parTransId="{7A1D34A3-6FB9-4528-88FD-B40444A521B2}" sibTransId="{0AD58A1C-5F6F-42D0-9FCF-3D74B4512F9F}"/>
    <dgm:cxn modelId="{A0685398-E921-4E27-8461-31A5AF895E9B}" type="presOf" srcId="{09B91841-E8D9-45F8-BC0C-C93BAE17601E}" destId="{5A7052EA-7293-48E2-81BC-3ED7AD5E5D2E}" srcOrd="0" destOrd="0" presId="urn:microsoft.com/office/officeart/2005/8/layout/arrow2"/>
    <dgm:cxn modelId="{DFF4A187-AB6D-4434-9BD0-3695EB83EF94}" type="presParOf" srcId="{8CC56A6B-684C-4733-8629-193284EE60A4}" destId="{C0A256B5-DD8B-4806-BB36-956080AA242A}" srcOrd="0" destOrd="0" presId="urn:microsoft.com/office/officeart/2005/8/layout/arrow2"/>
    <dgm:cxn modelId="{075D5BE4-172C-4E56-81E6-DDE247173956}" type="presParOf" srcId="{8CC56A6B-684C-4733-8629-193284EE60A4}" destId="{21F598EB-7728-4E79-B939-F0F9AB6D9402}" srcOrd="1" destOrd="0" presId="urn:microsoft.com/office/officeart/2005/8/layout/arrow2"/>
    <dgm:cxn modelId="{5191069C-31BC-4D86-92AC-1499077F75CC}" type="presParOf" srcId="{21F598EB-7728-4E79-B939-F0F9AB6D9402}" destId="{0A8271D8-9AA2-4D30-82C7-4EEA5A54C7F1}" srcOrd="0" destOrd="0" presId="urn:microsoft.com/office/officeart/2005/8/layout/arrow2"/>
    <dgm:cxn modelId="{B441C4CA-EFD3-4142-AA7F-B7D40093C60F}" type="presParOf" srcId="{21F598EB-7728-4E79-B939-F0F9AB6D9402}" destId="{8EFBC498-4CCC-4206-9F05-A78EA013C41B}" srcOrd="1" destOrd="0" presId="urn:microsoft.com/office/officeart/2005/8/layout/arrow2"/>
    <dgm:cxn modelId="{58F13D68-C431-4385-9F1C-E103F820EF83}" type="presParOf" srcId="{21F598EB-7728-4E79-B939-F0F9AB6D9402}" destId="{7B3814DE-A9B6-4327-9357-12241768044D}" srcOrd="2" destOrd="0" presId="urn:microsoft.com/office/officeart/2005/8/layout/arrow2"/>
    <dgm:cxn modelId="{EB803D81-0C42-4F47-816D-B925EF2BA417}" type="presParOf" srcId="{21F598EB-7728-4E79-B939-F0F9AB6D9402}" destId="{5A7052EA-7293-48E2-81BC-3ED7AD5E5D2E}" srcOrd="3" destOrd="0" presId="urn:microsoft.com/office/officeart/2005/8/layout/arrow2"/>
    <dgm:cxn modelId="{608BD1FE-ED34-41B3-8971-F6342AA4EC27}" type="presParOf" srcId="{21F598EB-7728-4E79-B939-F0F9AB6D9402}" destId="{A9D51C7A-5A1A-4DAD-9848-64BFEBD80781}" srcOrd="4" destOrd="0" presId="urn:microsoft.com/office/officeart/2005/8/layout/arrow2"/>
    <dgm:cxn modelId="{58786BDA-CDF8-4B61-8633-453C66F01778}" type="presParOf" srcId="{21F598EB-7728-4E79-B939-F0F9AB6D9402}" destId="{7F121154-8519-4FD9-B51A-AB80C76878BB}" srcOrd="5" destOrd="0" presId="urn:microsoft.com/office/officeart/2005/8/layout/arrow2"/>
    <dgm:cxn modelId="{5C966FBC-511F-439F-AEEC-74A55A25F4EE}" type="presParOf" srcId="{21F598EB-7728-4E79-B939-F0F9AB6D9402}" destId="{0C32F54B-E27D-4F55-BDFB-8C3C0BF1A6DA}" srcOrd="6" destOrd="0" presId="urn:microsoft.com/office/officeart/2005/8/layout/arrow2"/>
    <dgm:cxn modelId="{B06CC58D-A19D-43F4-8190-5FB868902683}" type="presParOf" srcId="{21F598EB-7728-4E79-B939-F0F9AB6D9402}" destId="{DFCF7B04-6A42-4E8E-B6C8-795DCD2D09FE}"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3A8E0DB-A90D-4D3A-9481-535A6D0627F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D8F3D85-8E1D-4C7C-8643-861BCF1C00EE}">
      <dgm:prSet custT="1"/>
      <dgm:spPr/>
      <dgm:t>
        <a:bodyPr/>
        <a:lstStyle/>
        <a:p>
          <a:pPr rtl="1"/>
          <a:r>
            <a:rPr lang="ar-SA" sz="2000" dirty="0" smtClean="0">
              <a:cs typeface="B Nazanin" panose="00000400000000000000" pitchFamily="2" charset="-78"/>
            </a:rPr>
            <a:t>پذیرش </a:t>
          </a:r>
          <a:r>
            <a:rPr lang="fa-IR" sz="2000" dirty="0" smtClean="0">
              <a:cs typeface="B Nazanin" panose="00000400000000000000" pitchFamily="2" charset="-78"/>
            </a:rPr>
            <a:t>و </a:t>
          </a:r>
          <a:r>
            <a:rPr lang="ar-SA" sz="2000" dirty="0" smtClean="0">
              <a:cs typeface="B Nazanin" panose="00000400000000000000" pitchFamily="2" charset="-78"/>
            </a:rPr>
            <a:t>انتظام بخشی</a:t>
          </a:r>
          <a:r>
            <a:rPr lang="fa-IR" sz="2000" dirty="0" smtClean="0">
              <a:cs typeface="B Nazanin" panose="00000400000000000000" pitchFamily="2" charset="-78"/>
            </a:rPr>
            <a:t> بیش از</a:t>
          </a:r>
          <a:r>
            <a:rPr lang="ar-SA" sz="2000" dirty="0" smtClean="0">
              <a:cs typeface="B Nazanin" panose="00000400000000000000" pitchFamily="2" charset="-78"/>
            </a:rPr>
            <a:t> 5</a:t>
          </a:r>
          <a:r>
            <a:rPr lang="fa-IR" sz="2000" dirty="0" smtClean="0">
              <a:cs typeface="B Nazanin" panose="00000400000000000000" pitchFamily="2" charset="-78"/>
            </a:rPr>
            <a:t>0</a:t>
          </a:r>
          <a:r>
            <a:rPr lang="ar-SA" sz="2000" dirty="0" smtClean="0">
              <a:cs typeface="B Nazanin" panose="00000400000000000000" pitchFamily="2" charset="-78"/>
            </a:rPr>
            <a:t> پرونده‌ </a:t>
          </a:r>
          <a:r>
            <a:rPr lang="fa-IR" sz="2000" dirty="0" smtClean="0">
              <a:cs typeface="B Nazanin" panose="00000400000000000000" pitchFamily="2" charset="-78"/>
            </a:rPr>
            <a:t>و </a:t>
          </a:r>
          <a:r>
            <a:rPr lang="ar-SA" sz="2000" dirty="0" smtClean="0">
              <a:cs typeface="B Nazanin" panose="00000400000000000000" pitchFamily="2" charset="-78"/>
            </a:rPr>
            <a:t>ا</a:t>
          </a:r>
          <a:r>
            <a:rPr lang="fa-IR" sz="2000" dirty="0" smtClean="0">
              <a:cs typeface="B Nazanin" panose="00000400000000000000" pitchFamily="2" charset="-78"/>
            </a:rPr>
            <a:t>نجام استعلام های اصالت و تاییدیه فنی</a:t>
          </a:r>
          <a:r>
            <a:rPr lang="en-US" sz="2000" dirty="0" smtClean="0">
              <a:cs typeface="B Nazanin" panose="00000400000000000000" pitchFamily="2" charset="-78"/>
            </a:rPr>
            <a:t> </a:t>
          </a:r>
          <a:r>
            <a:rPr lang="fa-IR" sz="2000" dirty="0" smtClean="0">
              <a:cs typeface="B Nazanin" panose="00000400000000000000" pitchFamily="2" charset="-78"/>
            </a:rPr>
            <a:t>(جدول پیوست)</a:t>
          </a:r>
          <a:endParaRPr lang="en-US" sz="2000" dirty="0">
            <a:cs typeface="B Nazanin" panose="00000400000000000000" pitchFamily="2" charset="-78"/>
          </a:endParaRPr>
        </a:p>
      </dgm:t>
    </dgm:pt>
    <dgm:pt modelId="{F4CFD55F-3D4E-4FAD-B97B-B082AD232255}" type="parTrans" cxnId="{E2CA69CB-D7BB-4A89-9DFE-4AC1132B03E7}">
      <dgm:prSet/>
      <dgm:spPr/>
      <dgm:t>
        <a:bodyPr/>
        <a:lstStyle/>
        <a:p>
          <a:endParaRPr lang="en-US" sz="2000">
            <a:cs typeface="B Nazanin" panose="00000400000000000000" pitchFamily="2" charset="-78"/>
          </a:endParaRPr>
        </a:p>
      </dgm:t>
    </dgm:pt>
    <dgm:pt modelId="{DA2913D7-A71C-445A-91F7-D73A0E8F84B8}" type="sibTrans" cxnId="{E2CA69CB-D7BB-4A89-9DFE-4AC1132B03E7}">
      <dgm:prSet/>
      <dgm:spPr/>
      <dgm:t>
        <a:bodyPr/>
        <a:lstStyle/>
        <a:p>
          <a:endParaRPr lang="en-US" sz="2000">
            <a:cs typeface="B Nazanin" panose="00000400000000000000" pitchFamily="2" charset="-78"/>
          </a:endParaRPr>
        </a:p>
      </dgm:t>
    </dgm:pt>
    <dgm:pt modelId="{85A49DEB-ADCB-49DB-B2A5-5E95A6C6B8F1}">
      <dgm:prSet custT="1"/>
      <dgm:spPr/>
      <dgm:t>
        <a:bodyPr/>
        <a:lstStyle/>
        <a:p>
          <a:pPr rtl="1"/>
          <a:r>
            <a:rPr lang="fa-IR" sz="2000" dirty="0" smtClean="0">
              <a:cs typeface="B Nazanin" panose="00000400000000000000" pitchFamily="2" charset="-78"/>
            </a:rPr>
            <a:t>ارائه فهرست 10 عنوان دارایی فکری اعم از اختراع و طرح صنعتی که دارای تاییدیه اصالت و فنی هستند بر روی سایت رسمی فرابورس ایران (جدول پیوست)</a:t>
          </a:r>
          <a:endParaRPr lang="en-US" sz="2000" dirty="0" smtClean="0">
            <a:cs typeface="B Nazanin" panose="00000400000000000000" pitchFamily="2" charset="-78"/>
          </a:endParaRPr>
        </a:p>
        <a:p>
          <a:pPr rtl="1"/>
          <a:endParaRPr lang="en-US" sz="2000" dirty="0">
            <a:cs typeface="B Nazanin" panose="00000400000000000000" pitchFamily="2" charset="-78"/>
          </a:endParaRPr>
        </a:p>
      </dgm:t>
    </dgm:pt>
    <dgm:pt modelId="{38EF6976-2A2C-4FF9-9017-5DCEEFB10512}" type="parTrans" cxnId="{EC1A3314-5197-48D6-839F-A590D4E1DF2A}">
      <dgm:prSet/>
      <dgm:spPr/>
      <dgm:t>
        <a:bodyPr/>
        <a:lstStyle/>
        <a:p>
          <a:endParaRPr lang="en-US" sz="2000">
            <a:cs typeface="B Nazanin" panose="00000400000000000000" pitchFamily="2" charset="-78"/>
          </a:endParaRPr>
        </a:p>
      </dgm:t>
    </dgm:pt>
    <dgm:pt modelId="{A4AF6C96-5A78-4668-AED5-CD4D3514093A}" type="sibTrans" cxnId="{EC1A3314-5197-48D6-839F-A590D4E1DF2A}">
      <dgm:prSet/>
      <dgm:spPr/>
      <dgm:t>
        <a:bodyPr/>
        <a:lstStyle/>
        <a:p>
          <a:endParaRPr lang="en-US" sz="2000">
            <a:cs typeface="B Nazanin" panose="00000400000000000000" pitchFamily="2" charset="-78"/>
          </a:endParaRPr>
        </a:p>
      </dgm:t>
    </dgm:pt>
    <dgm:pt modelId="{452DD599-5E60-43FE-9920-34283A96B70B}">
      <dgm:prSet custT="1"/>
      <dgm:spPr/>
      <dgm:t>
        <a:bodyPr/>
        <a:lstStyle/>
        <a:p>
          <a:pPr rtl="1"/>
          <a:r>
            <a:rPr lang="ar-SA" sz="2000" smtClean="0">
              <a:cs typeface="B Nazanin" panose="00000400000000000000" pitchFamily="2" charset="-78"/>
            </a:rPr>
            <a:t>پاسخ گویی </a:t>
          </a:r>
          <a:r>
            <a:rPr lang="fa-IR" sz="2000" smtClean="0">
              <a:cs typeface="B Nazanin" panose="00000400000000000000" pitchFamily="2" charset="-78"/>
            </a:rPr>
            <a:t>و راهنمایی بیش از 100 نفر از </a:t>
          </a:r>
          <a:r>
            <a:rPr lang="ar-SA" sz="2000" smtClean="0">
              <a:cs typeface="B Nazanin" panose="00000400000000000000" pitchFamily="2" charset="-78"/>
            </a:rPr>
            <a:t>مراجع</a:t>
          </a:r>
          <a:r>
            <a:rPr lang="fa-IR" sz="2000" smtClean="0">
              <a:cs typeface="B Nazanin" panose="00000400000000000000" pitchFamily="2" charset="-78"/>
            </a:rPr>
            <a:t>ین به صورت </a:t>
          </a:r>
          <a:r>
            <a:rPr lang="ar-SA" sz="2000" smtClean="0">
              <a:cs typeface="B Nazanin" panose="00000400000000000000" pitchFamily="2" charset="-78"/>
            </a:rPr>
            <a:t>حضوری و </a:t>
          </a:r>
          <a:r>
            <a:rPr lang="fa-IR" sz="2000" smtClean="0">
              <a:cs typeface="B Nazanin" panose="00000400000000000000" pitchFamily="2" charset="-78"/>
            </a:rPr>
            <a:t>تلفنی</a:t>
          </a:r>
          <a:endParaRPr lang="en-US" sz="2000">
            <a:cs typeface="B Nazanin" panose="00000400000000000000" pitchFamily="2" charset="-78"/>
          </a:endParaRPr>
        </a:p>
      </dgm:t>
    </dgm:pt>
    <dgm:pt modelId="{6179CFD3-6D6B-45F6-BDBA-3199B8CB86F0}" type="parTrans" cxnId="{EFD3CBC7-1FF4-4812-8F3E-4A5586AA0FFA}">
      <dgm:prSet/>
      <dgm:spPr/>
      <dgm:t>
        <a:bodyPr/>
        <a:lstStyle/>
        <a:p>
          <a:endParaRPr lang="en-US" sz="2000">
            <a:cs typeface="B Nazanin" panose="00000400000000000000" pitchFamily="2" charset="-78"/>
          </a:endParaRPr>
        </a:p>
      </dgm:t>
    </dgm:pt>
    <dgm:pt modelId="{BB92A4C7-5AB7-4957-BB78-278AB3EC6CCC}" type="sibTrans" cxnId="{EFD3CBC7-1FF4-4812-8F3E-4A5586AA0FFA}">
      <dgm:prSet/>
      <dgm:spPr/>
      <dgm:t>
        <a:bodyPr/>
        <a:lstStyle/>
        <a:p>
          <a:endParaRPr lang="en-US" sz="2000">
            <a:cs typeface="B Nazanin" panose="00000400000000000000" pitchFamily="2" charset="-78"/>
          </a:endParaRPr>
        </a:p>
      </dgm:t>
    </dgm:pt>
    <dgm:pt modelId="{264B058B-C543-4586-95DA-CA1C23B52D69}">
      <dgm:prSet custT="1"/>
      <dgm:spPr/>
      <dgm:t>
        <a:bodyPr/>
        <a:lstStyle/>
        <a:p>
          <a:pPr rtl="1"/>
          <a:r>
            <a:rPr lang="fa-IR" sz="2000" dirty="0" smtClean="0">
              <a:cs typeface="B Nazanin" panose="00000400000000000000" pitchFamily="2" charset="-78"/>
            </a:rPr>
            <a:t>ارائه بسته آموزشی و جمع آوری اطلاعات بیش از 60 نفر از مخترعین و نخبگان در نمایشگاه اختراعات گیلان</a:t>
          </a:r>
          <a:endParaRPr lang="en-US" sz="2000" dirty="0">
            <a:cs typeface="B Nazanin" panose="00000400000000000000" pitchFamily="2" charset="-78"/>
          </a:endParaRPr>
        </a:p>
      </dgm:t>
    </dgm:pt>
    <dgm:pt modelId="{B6C01A71-248B-4673-ADE8-22FE3EFEA531}" type="parTrans" cxnId="{E45FC459-DB3F-4FCC-A671-B2A3FF6426A6}">
      <dgm:prSet/>
      <dgm:spPr/>
      <dgm:t>
        <a:bodyPr/>
        <a:lstStyle/>
        <a:p>
          <a:endParaRPr lang="en-US" sz="2000">
            <a:cs typeface="B Nazanin" panose="00000400000000000000" pitchFamily="2" charset="-78"/>
          </a:endParaRPr>
        </a:p>
      </dgm:t>
    </dgm:pt>
    <dgm:pt modelId="{09B3E04F-B889-460E-84E6-70658832D973}" type="sibTrans" cxnId="{E45FC459-DB3F-4FCC-A671-B2A3FF6426A6}">
      <dgm:prSet/>
      <dgm:spPr/>
      <dgm:t>
        <a:bodyPr/>
        <a:lstStyle/>
        <a:p>
          <a:endParaRPr lang="en-US" sz="2000">
            <a:cs typeface="B Nazanin" panose="00000400000000000000" pitchFamily="2" charset="-78"/>
          </a:endParaRPr>
        </a:p>
      </dgm:t>
    </dgm:pt>
    <dgm:pt modelId="{B4BDEF66-8C13-4969-AFEF-F5E6161ECEBE}">
      <dgm:prSet custT="1"/>
      <dgm:spPr/>
      <dgm:t>
        <a:bodyPr/>
        <a:lstStyle/>
        <a:p>
          <a:pPr rtl="1"/>
          <a:r>
            <a:rPr lang="ar-SA" sz="2000" dirty="0" smtClean="0">
              <a:cs typeface="B Nazanin" panose="00000400000000000000" pitchFamily="2" charset="-78"/>
            </a:rPr>
            <a:t>تدوین و ارسال اساسنامه شرکت سهامی خاص مبتنی بر دارایی فکری به اداره ثبت شرکت‌ها</a:t>
          </a:r>
          <a:r>
            <a:rPr lang="fa-IR" sz="2000" dirty="0" smtClean="0">
              <a:cs typeface="B Nazanin" panose="00000400000000000000" pitchFamily="2" charset="-78"/>
            </a:rPr>
            <a:t> و بارگذاری روی سایت این شرکت</a:t>
          </a:r>
          <a:endParaRPr lang="en-US" sz="2000" dirty="0">
            <a:cs typeface="B Nazanin" panose="00000400000000000000" pitchFamily="2" charset="-78"/>
          </a:endParaRPr>
        </a:p>
      </dgm:t>
    </dgm:pt>
    <dgm:pt modelId="{D5253FF9-E238-42C8-BE14-066921F11097}" type="parTrans" cxnId="{BFE3220A-57F8-49C4-ADFA-33BC9347ADB8}">
      <dgm:prSet/>
      <dgm:spPr/>
      <dgm:t>
        <a:bodyPr/>
        <a:lstStyle/>
        <a:p>
          <a:endParaRPr lang="en-US" sz="2000">
            <a:cs typeface="B Nazanin" panose="00000400000000000000" pitchFamily="2" charset="-78"/>
          </a:endParaRPr>
        </a:p>
      </dgm:t>
    </dgm:pt>
    <dgm:pt modelId="{9C53E5A2-E88F-4AF3-A666-CE9DA5645B1B}" type="sibTrans" cxnId="{BFE3220A-57F8-49C4-ADFA-33BC9347ADB8}">
      <dgm:prSet/>
      <dgm:spPr/>
      <dgm:t>
        <a:bodyPr/>
        <a:lstStyle/>
        <a:p>
          <a:endParaRPr lang="en-US" sz="2000">
            <a:cs typeface="B Nazanin" panose="00000400000000000000" pitchFamily="2" charset="-78"/>
          </a:endParaRPr>
        </a:p>
      </dgm:t>
    </dgm:pt>
    <dgm:pt modelId="{7707C726-C66B-41B3-BC86-281FF3A209CF}">
      <dgm:prSet custT="1"/>
      <dgm:spPr/>
      <dgm:t>
        <a:bodyPr/>
        <a:lstStyle/>
        <a:p>
          <a:pPr rtl="1"/>
          <a:r>
            <a:rPr lang="fa-IR" sz="2000" dirty="0" smtClean="0">
              <a:cs typeface="B Nazanin" panose="00000400000000000000" pitchFamily="2" charset="-78"/>
            </a:rPr>
            <a:t>برقراری لینک ارتباطی الکترونیکی با اداره کل مالکیت صنعتی جهت تسریع اخذ استعلامات و انجام مکاتبات لازم</a:t>
          </a:r>
          <a:endParaRPr lang="en-US" sz="2000" dirty="0">
            <a:cs typeface="B Nazanin" panose="00000400000000000000" pitchFamily="2" charset="-78"/>
          </a:endParaRPr>
        </a:p>
      </dgm:t>
    </dgm:pt>
    <dgm:pt modelId="{0F514F01-1D95-485C-A177-1B13BE2DB3BE}" type="parTrans" cxnId="{7282758B-F56A-4446-8D40-5894CA0C1D99}">
      <dgm:prSet/>
      <dgm:spPr/>
      <dgm:t>
        <a:bodyPr/>
        <a:lstStyle/>
        <a:p>
          <a:endParaRPr lang="en-US" sz="2000">
            <a:cs typeface="B Nazanin" panose="00000400000000000000" pitchFamily="2" charset="-78"/>
          </a:endParaRPr>
        </a:p>
      </dgm:t>
    </dgm:pt>
    <dgm:pt modelId="{8828CE36-0003-4BC7-91BC-AD156F423A7E}" type="sibTrans" cxnId="{7282758B-F56A-4446-8D40-5894CA0C1D99}">
      <dgm:prSet/>
      <dgm:spPr/>
      <dgm:t>
        <a:bodyPr/>
        <a:lstStyle/>
        <a:p>
          <a:endParaRPr lang="en-US" sz="2000">
            <a:cs typeface="B Nazanin" panose="00000400000000000000" pitchFamily="2" charset="-78"/>
          </a:endParaRPr>
        </a:p>
      </dgm:t>
    </dgm:pt>
    <dgm:pt modelId="{715BDB67-6834-48B6-8E3B-25BC40AEA376}" type="pres">
      <dgm:prSet presAssocID="{33A8E0DB-A90D-4D3A-9481-535A6D0627F0}" presName="vert0" presStyleCnt="0">
        <dgm:presLayoutVars>
          <dgm:dir/>
          <dgm:animOne val="branch"/>
          <dgm:animLvl val="lvl"/>
        </dgm:presLayoutVars>
      </dgm:prSet>
      <dgm:spPr/>
      <dgm:t>
        <a:bodyPr/>
        <a:lstStyle/>
        <a:p>
          <a:endParaRPr lang="en-US"/>
        </a:p>
      </dgm:t>
    </dgm:pt>
    <dgm:pt modelId="{2C34C278-8B45-4471-B952-900B1FE51532}" type="pres">
      <dgm:prSet presAssocID="{BD8F3D85-8E1D-4C7C-8643-861BCF1C00EE}" presName="thickLine" presStyleLbl="alignNode1" presStyleIdx="0" presStyleCnt="6"/>
      <dgm:spPr/>
    </dgm:pt>
    <dgm:pt modelId="{EA8CAFD0-2AC4-467A-85AF-D89E5D48D3BC}" type="pres">
      <dgm:prSet presAssocID="{BD8F3D85-8E1D-4C7C-8643-861BCF1C00EE}" presName="horz1" presStyleCnt="0"/>
      <dgm:spPr/>
    </dgm:pt>
    <dgm:pt modelId="{B99C3389-E0F0-41DB-9872-5923152B06A5}" type="pres">
      <dgm:prSet presAssocID="{BD8F3D85-8E1D-4C7C-8643-861BCF1C00EE}" presName="tx1" presStyleLbl="revTx" presStyleIdx="0" presStyleCnt="6"/>
      <dgm:spPr/>
      <dgm:t>
        <a:bodyPr/>
        <a:lstStyle/>
        <a:p>
          <a:endParaRPr lang="en-US"/>
        </a:p>
      </dgm:t>
    </dgm:pt>
    <dgm:pt modelId="{172F4783-5334-41E9-8F4F-31F27064A92A}" type="pres">
      <dgm:prSet presAssocID="{BD8F3D85-8E1D-4C7C-8643-861BCF1C00EE}" presName="vert1" presStyleCnt="0"/>
      <dgm:spPr/>
    </dgm:pt>
    <dgm:pt modelId="{3FAD0A4D-92DB-4DB3-A7BB-E490B88634F6}" type="pres">
      <dgm:prSet presAssocID="{85A49DEB-ADCB-49DB-B2A5-5E95A6C6B8F1}" presName="thickLine" presStyleLbl="alignNode1" presStyleIdx="1" presStyleCnt="6"/>
      <dgm:spPr/>
    </dgm:pt>
    <dgm:pt modelId="{0103A0A0-5A21-4541-B937-0AA0737C4032}" type="pres">
      <dgm:prSet presAssocID="{85A49DEB-ADCB-49DB-B2A5-5E95A6C6B8F1}" presName="horz1" presStyleCnt="0"/>
      <dgm:spPr/>
    </dgm:pt>
    <dgm:pt modelId="{EA9DFC8B-038C-45E9-9E2F-7034C1FD6E81}" type="pres">
      <dgm:prSet presAssocID="{85A49DEB-ADCB-49DB-B2A5-5E95A6C6B8F1}" presName="tx1" presStyleLbl="revTx" presStyleIdx="1" presStyleCnt="6" custScaleY="134473"/>
      <dgm:spPr/>
      <dgm:t>
        <a:bodyPr/>
        <a:lstStyle/>
        <a:p>
          <a:endParaRPr lang="en-US"/>
        </a:p>
      </dgm:t>
    </dgm:pt>
    <dgm:pt modelId="{FCDA20AC-8E59-42F0-B893-C24C9731EEDA}" type="pres">
      <dgm:prSet presAssocID="{85A49DEB-ADCB-49DB-B2A5-5E95A6C6B8F1}" presName="vert1" presStyleCnt="0"/>
      <dgm:spPr/>
    </dgm:pt>
    <dgm:pt modelId="{0255F5C1-802A-436E-BF11-69C9787BB7CC}" type="pres">
      <dgm:prSet presAssocID="{452DD599-5E60-43FE-9920-34283A96B70B}" presName="thickLine" presStyleLbl="alignNode1" presStyleIdx="2" presStyleCnt="6"/>
      <dgm:spPr/>
    </dgm:pt>
    <dgm:pt modelId="{A3F2E2A7-55DE-4070-8756-76F6501D4E51}" type="pres">
      <dgm:prSet presAssocID="{452DD599-5E60-43FE-9920-34283A96B70B}" presName="horz1" presStyleCnt="0"/>
      <dgm:spPr/>
    </dgm:pt>
    <dgm:pt modelId="{1E68688B-0023-4D89-A893-5EB99D536CC7}" type="pres">
      <dgm:prSet presAssocID="{452DD599-5E60-43FE-9920-34283A96B70B}" presName="tx1" presStyleLbl="revTx" presStyleIdx="2" presStyleCnt="6"/>
      <dgm:spPr/>
      <dgm:t>
        <a:bodyPr/>
        <a:lstStyle/>
        <a:p>
          <a:endParaRPr lang="en-US"/>
        </a:p>
      </dgm:t>
    </dgm:pt>
    <dgm:pt modelId="{6B300279-430F-40C9-BC11-983214C14182}" type="pres">
      <dgm:prSet presAssocID="{452DD599-5E60-43FE-9920-34283A96B70B}" presName="vert1" presStyleCnt="0"/>
      <dgm:spPr/>
    </dgm:pt>
    <dgm:pt modelId="{DF8A7C7D-B833-46B4-A2D0-99EDEA3FAC2A}" type="pres">
      <dgm:prSet presAssocID="{264B058B-C543-4586-95DA-CA1C23B52D69}" presName="thickLine" presStyleLbl="alignNode1" presStyleIdx="3" presStyleCnt="6"/>
      <dgm:spPr/>
    </dgm:pt>
    <dgm:pt modelId="{3573FB18-321F-42C5-9632-B8BA7DBF48B8}" type="pres">
      <dgm:prSet presAssocID="{264B058B-C543-4586-95DA-CA1C23B52D69}" presName="horz1" presStyleCnt="0"/>
      <dgm:spPr/>
    </dgm:pt>
    <dgm:pt modelId="{F7ED76F8-2ADC-4AE3-9B25-4C3816B35642}" type="pres">
      <dgm:prSet presAssocID="{264B058B-C543-4586-95DA-CA1C23B52D69}" presName="tx1" presStyleLbl="revTx" presStyleIdx="3" presStyleCnt="6"/>
      <dgm:spPr/>
      <dgm:t>
        <a:bodyPr/>
        <a:lstStyle/>
        <a:p>
          <a:endParaRPr lang="en-US"/>
        </a:p>
      </dgm:t>
    </dgm:pt>
    <dgm:pt modelId="{01FEA622-B1F8-4298-BE08-1CAA0FCFDA50}" type="pres">
      <dgm:prSet presAssocID="{264B058B-C543-4586-95DA-CA1C23B52D69}" presName="vert1" presStyleCnt="0"/>
      <dgm:spPr/>
    </dgm:pt>
    <dgm:pt modelId="{23E94302-F727-404E-B93B-B26E8EA1B057}" type="pres">
      <dgm:prSet presAssocID="{B4BDEF66-8C13-4969-AFEF-F5E6161ECEBE}" presName="thickLine" presStyleLbl="alignNode1" presStyleIdx="4" presStyleCnt="6"/>
      <dgm:spPr/>
    </dgm:pt>
    <dgm:pt modelId="{7EC22815-7179-4994-A5D6-26CF8B71FCC6}" type="pres">
      <dgm:prSet presAssocID="{B4BDEF66-8C13-4969-AFEF-F5E6161ECEBE}" presName="horz1" presStyleCnt="0"/>
      <dgm:spPr/>
    </dgm:pt>
    <dgm:pt modelId="{15A1061A-FD08-40CC-89E6-6D805B7A0A34}" type="pres">
      <dgm:prSet presAssocID="{B4BDEF66-8C13-4969-AFEF-F5E6161ECEBE}" presName="tx1" presStyleLbl="revTx" presStyleIdx="4" presStyleCnt="6"/>
      <dgm:spPr/>
      <dgm:t>
        <a:bodyPr/>
        <a:lstStyle/>
        <a:p>
          <a:endParaRPr lang="en-US"/>
        </a:p>
      </dgm:t>
    </dgm:pt>
    <dgm:pt modelId="{856B92E2-13AD-46A4-8668-755A48F1A738}" type="pres">
      <dgm:prSet presAssocID="{B4BDEF66-8C13-4969-AFEF-F5E6161ECEBE}" presName="vert1" presStyleCnt="0"/>
      <dgm:spPr/>
    </dgm:pt>
    <dgm:pt modelId="{4EF374A6-E4A6-42DE-8D06-DB65232BD274}" type="pres">
      <dgm:prSet presAssocID="{7707C726-C66B-41B3-BC86-281FF3A209CF}" presName="thickLine" presStyleLbl="alignNode1" presStyleIdx="5" presStyleCnt="6"/>
      <dgm:spPr/>
    </dgm:pt>
    <dgm:pt modelId="{54825B23-F58F-4B19-88FB-E0A2107FDE62}" type="pres">
      <dgm:prSet presAssocID="{7707C726-C66B-41B3-BC86-281FF3A209CF}" presName="horz1" presStyleCnt="0"/>
      <dgm:spPr/>
    </dgm:pt>
    <dgm:pt modelId="{94FF770F-A0F3-4306-8E61-A9449A8DA4CA}" type="pres">
      <dgm:prSet presAssocID="{7707C726-C66B-41B3-BC86-281FF3A209CF}" presName="tx1" presStyleLbl="revTx" presStyleIdx="5" presStyleCnt="6"/>
      <dgm:spPr/>
      <dgm:t>
        <a:bodyPr/>
        <a:lstStyle/>
        <a:p>
          <a:endParaRPr lang="en-US"/>
        </a:p>
      </dgm:t>
    </dgm:pt>
    <dgm:pt modelId="{68400091-85B4-4D41-9EC8-97F6713A735A}" type="pres">
      <dgm:prSet presAssocID="{7707C726-C66B-41B3-BC86-281FF3A209CF}" presName="vert1" presStyleCnt="0"/>
      <dgm:spPr/>
    </dgm:pt>
  </dgm:ptLst>
  <dgm:cxnLst>
    <dgm:cxn modelId="{B69FD078-1F91-4A43-9F89-FA6146D12C27}" type="presOf" srcId="{33A8E0DB-A90D-4D3A-9481-535A6D0627F0}" destId="{715BDB67-6834-48B6-8E3B-25BC40AEA376}" srcOrd="0" destOrd="0" presId="urn:microsoft.com/office/officeart/2008/layout/LinedList"/>
    <dgm:cxn modelId="{4B976A54-22E9-440B-880A-665F605DC1B8}" type="presOf" srcId="{7707C726-C66B-41B3-BC86-281FF3A209CF}" destId="{94FF770F-A0F3-4306-8E61-A9449A8DA4CA}" srcOrd="0" destOrd="0" presId="urn:microsoft.com/office/officeart/2008/layout/LinedList"/>
    <dgm:cxn modelId="{5DE7D755-F533-4DCD-8C06-D82E9FD39407}" type="presOf" srcId="{452DD599-5E60-43FE-9920-34283A96B70B}" destId="{1E68688B-0023-4D89-A893-5EB99D536CC7}" srcOrd="0" destOrd="0" presId="urn:microsoft.com/office/officeart/2008/layout/LinedList"/>
    <dgm:cxn modelId="{039956EF-356F-4099-A8C8-286E4FB60412}" type="presOf" srcId="{B4BDEF66-8C13-4969-AFEF-F5E6161ECEBE}" destId="{15A1061A-FD08-40CC-89E6-6D805B7A0A34}" srcOrd="0" destOrd="0" presId="urn:microsoft.com/office/officeart/2008/layout/LinedList"/>
    <dgm:cxn modelId="{BFE3220A-57F8-49C4-ADFA-33BC9347ADB8}" srcId="{33A8E0DB-A90D-4D3A-9481-535A6D0627F0}" destId="{B4BDEF66-8C13-4969-AFEF-F5E6161ECEBE}" srcOrd="4" destOrd="0" parTransId="{D5253FF9-E238-42C8-BE14-066921F11097}" sibTransId="{9C53E5A2-E88F-4AF3-A666-CE9DA5645B1B}"/>
    <dgm:cxn modelId="{A44F225A-DED9-4EAD-A607-A76A973AA15D}" type="presOf" srcId="{85A49DEB-ADCB-49DB-B2A5-5E95A6C6B8F1}" destId="{EA9DFC8B-038C-45E9-9E2F-7034C1FD6E81}" srcOrd="0" destOrd="0" presId="urn:microsoft.com/office/officeart/2008/layout/LinedList"/>
    <dgm:cxn modelId="{EFD3CBC7-1FF4-4812-8F3E-4A5586AA0FFA}" srcId="{33A8E0DB-A90D-4D3A-9481-535A6D0627F0}" destId="{452DD599-5E60-43FE-9920-34283A96B70B}" srcOrd="2" destOrd="0" parTransId="{6179CFD3-6D6B-45F6-BDBA-3199B8CB86F0}" sibTransId="{BB92A4C7-5AB7-4957-BB78-278AB3EC6CCC}"/>
    <dgm:cxn modelId="{E45FC459-DB3F-4FCC-A671-B2A3FF6426A6}" srcId="{33A8E0DB-A90D-4D3A-9481-535A6D0627F0}" destId="{264B058B-C543-4586-95DA-CA1C23B52D69}" srcOrd="3" destOrd="0" parTransId="{B6C01A71-248B-4673-ADE8-22FE3EFEA531}" sibTransId="{09B3E04F-B889-460E-84E6-70658832D973}"/>
    <dgm:cxn modelId="{2F19B8C3-6F38-4826-882A-533F80D8CC62}" type="presOf" srcId="{264B058B-C543-4586-95DA-CA1C23B52D69}" destId="{F7ED76F8-2ADC-4AE3-9B25-4C3816B35642}" srcOrd="0" destOrd="0" presId="urn:microsoft.com/office/officeart/2008/layout/LinedList"/>
    <dgm:cxn modelId="{E2CA69CB-D7BB-4A89-9DFE-4AC1132B03E7}" srcId="{33A8E0DB-A90D-4D3A-9481-535A6D0627F0}" destId="{BD8F3D85-8E1D-4C7C-8643-861BCF1C00EE}" srcOrd="0" destOrd="0" parTransId="{F4CFD55F-3D4E-4FAD-B97B-B082AD232255}" sibTransId="{DA2913D7-A71C-445A-91F7-D73A0E8F84B8}"/>
    <dgm:cxn modelId="{EC1A3314-5197-48D6-839F-A590D4E1DF2A}" srcId="{33A8E0DB-A90D-4D3A-9481-535A6D0627F0}" destId="{85A49DEB-ADCB-49DB-B2A5-5E95A6C6B8F1}" srcOrd="1" destOrd="0" parTransId="{38EF6976-2A2C-4FF9-9017-5DCEEFB10512}" sibTransId="{A4AF6C96-5A78-4668-AED5-CD4D3514093A}"/>
    <dgm:cxn modelId="{7282758B-F56A-4446-8D40-5894CA0C1D99}" srcId="{33A8E0DB-A90D-4D3A-9481-535A6D0627F0}" destId="{7707C726-C66B-41B3-BC86-281FF3A209CF}" srcOrd="5" destOrd="0" parTransId="{0F514F01-1D95-485C-A177-1B13BE2DB3BE}" sibTransId="{8828CE36-0003-4BC7-91BC-AD156F423A7E}"/>
    <dgm:cxn modelId="{71BBF0C3-554D-4954-A9AE-4788CE7D6E23}" type="presOf" srcId="{BD8F3D85-8E1D-4C7C-8643-861BCF1C00EE}" destId="{B99C3389-E0F0-41DB-9872-5923152B06A5}" srcOrd="0" destOrd="0" presId="urn:microsoft.com/office/officeart/2008/layout/LinedList"/>
    <dgm:cxn modelId="{06D70F2F-E67B-496E-A51B-DFD747A77796}" type="presParOf" srcId="{715BDB67-6834-48B6-8E3B-25BC40AEA376}" destId="{2C34C278-8B45-4471-B952-900B1FE51532}" srcOrd="0" destOrd="0" presId="urn:microsoft.com/office/officeart/2008/layout/LinedList"/>
    <dgm:cxn modelId="{3ED15520-3FC4-4720-9CB9-376B0E0F0360}" type="presParOf" srcId="{715BDB67-6834-48B6-8E3B-25BC40AEA376}" destId="{EA8CAFD0-2AC4-467A-85AF-D89E5D48D3BC}" srcOrd="1" destOrd="0" presId="urn:microsoft.com/office/officeart/2008/layout/LinedList"/>
    <dgm:cxn modelId="{A116DCAC-B698-4257-92DE-4776407C16A1}" type="presParOf" srcId="{EA8CAFD0-2AC4-467A-85AF-D89E5D48D3BC}" destId="{B99C3389-E0F0-41DB-9872-5923152B06A5}" srcOrd="0" destOrd="0" presId="urn:microsoft.com/office/officeart/2008/layout/LinedList"/>
    <dgm:cxn modelId="{76EAD51B-2C4B-4487-97F1-2D649BA4F9B9}" type="presParOf" srcId="{EA8CAFD0-2AC4-467A-85AF-D89E5D48D3BC}" destId="{172F4783-5334-41E9-8F4F-31F27064A92A}" srcOrd="1" destOrd="0" presId="urn:microsoft.com/office/officeart/2008/layout/LinedList"/>
    <dgm:cxn modelId="{28765115-9820-4A9E-9875-F9CC0196EBC3}" type="presParOf" srcId="{715BDB67-6834-48B6-8E3B-25BC40AEA376}" destId="{3FAD0A4D-92DB-4DB3-A7BB-E490B88634F6}" srcOrd="2" destOrd="0" presId="urn:microsoft.com/office/officeart/2008/layout/LinedList"/>
    <dgm:cxn modelId="{ECDDD6A1-0495-4729-92D0-8291D2DBE030}" type="presParOf" srcId="{715BDB67-6834-48B6-8E3B-25BC40AEA376}" destId="{0103A0A0-5A21-4541-B937-0AA0737C4032}" srcOrd="3" destOrd="0" presId="urn:microsoft.com/office/officeart/2008/layout/LinedList"/>
    <dgm:cxn modelId="{D3584DF2-EF82-4FD1-A5D7-FFEBB05D8E96}" type="presParOf" srcId="{0103A0A0-5A21-4541-B937-0AA0737C4032}" destId="{EA9DFC8B-038C-45E9-9E2F-7034C1FD6E81}" srcOrd="0" destOrd="0" presId="urn:microsoft.com/office/officeart/2008/layout/LinedList"/>
    <dgm:cxn modelId="{D2FB7A7D-0720-4D38-930D-E417A5305D63}" type="presParOf" srcId="{0103A0A0-5A21-4541-B937-0AA0737C4032}" destId="{FCDA20AC-8E59-42F0-B893-C24C9731EEDA}" srcOrd="1" destOrd="0" presId="urn:microsoft.com/office/officeart/2008/layout/LinedList"/>
    <dgm:cxn modelId="{6BFEA17D-DF57-444B-B01B-860BB7B35835}" type="presParOf" srcId="{715BDB67-6834-48B6-8E3B-25BC40AEA376}" destId="{0255F5C1-802A-436E-BF11-69C9787BB7CC}" srcOrd="4" destOrd="0" presId="urn:microsoft.com/office/officeart/2008/layout/LinedList"/>
    <dgm:cxn modelId="{2CD561DC-C760-4EDC-B295-32085B0F058C}" type="presParOf" srcId="{715BDB67-6834-48B6-8E3B-25BC40AEA376}" destId="{A3F2E2A7-55DE-4070-8756-76F6501D4E51}" srcOrd="5" destOrd="0" presId="urn:microsoft.com/office/officeart/2008/layout/LinedList"/>
    <dgm:cxn modelId="{000F6C63-734D-4950-8782-13B2E9EE44BF}" type="presParOf" srcId="{A3F2E2A7-55DE-4070-8756-76F6501D4E51}" destId="{1E68688B-0023-4D89-A893-5EB99D536CC7}" srcOrd="0" destOrd="0" presId="urn:microsoft.com/office/officeart/2008/layout/LinedList"/>
    <dgm:cxn modelId="{56402F64-27F3-479E-AD41-671073165D25}" type="presParOf" srcId="{A3F2E2A7-55DE-4070-8756-76F6501D4E51}" destId="{6B300279-430F-40C9-BC11-983214C14182}" srcOrd="1" destOrd="0" presId="urn:microsoft.com/office/officeart/2008/layout/LinedList"/>
    <dgm:cxn modelId="{5A552A8B-28EB-4CAF-9B10-FE460D4CBC5F}" type="presParOf" srcId="{715BDB67-6834-48B6-8E3B-25BC40AEA376}" destId="{DF8A7C7D-B833-46B4-A2D0-99EDEA3FAC2A}" srcOrd="6" destOrd="0" presId="urn:microsoft.com/office/officeart/2008/layout/LinedList"/>
    <dgm:cxn modelId="{871F3CA0-CBA7-4F34-999D-C7CA2E5C7782}" type="presParOf" srcId="{715BDB67-6834-48B6-8E3B-25BC40AEA376}" destId="{3573FB18-321F-42C5-9632-B8BA7DBF48B8}" srcOrd="7" destOrd="0" presId="urn:microsoft.com/office/officeart/2008/layout/LinedList"/>
    <dgm:cxn modelId="{AAA11B1B-CD3D-4BB9-9720-252DF9ADA195}" type="presParOf" srcId="{3573FB18-321F-42C5-9632-B8BA7DBF48B8}" destId="{F7ED76F8-2ADC-4AE3-9B25-4C3816B35642}" srcOrd="0" destOrd="0" presId="urn:microsoft.com/office/officeart/2008/layout/LinedList"/>
    <dgm:cxn modelId="{3797D6C9-91E8-4735-9348-0F429B1972C7}" type="presParOf" srcId="{3573FB18-321F-42C5-9632-B8BA7DBF48B8}" destId="{01FEA622-B1F8-4298-BE08-1CAA0FCFDA50}" srcOrd="1" destOrd="0" presId="urn:microsoft.com/office/officeart/2008/layout/LinedList"/>
    <dgm:cxn modelId="{AB924227-131D-4766-BFEF-1B129AD6CA53}" type="presParOf" srcId="{715BDB67-6834-48B6-8E3B-25BC40AEA376}" destId="{23E94302-F727-404E-B93B-B26E8EA1B057}" srcOrd="8" destOrd="0" presId="urn:microsoft.com/office/officeart/2008/layout/LinedList"/>
    <dgm:cxn modelId="{32420734-E45C-4BE6-AD73-46C60F8DFE0D}" type="presParOf" srcId="{715BDB67-6834-48B6-8E3B-25BC40AEA376}" destId="{7EC22815-7179-4994-A5D6-26CF8B71FCC6}" srcOrd="9" destOrd="0" presId="urn:microsoft.com/office/officeart/2008/layout/LinedList"/>
    <dgm:cxn modelId="{3A81E8FD-6A09-4D30-90A5-28785BE9B7D7}" type="presParOf" srcId="{7EC22815-7179-4994-A5D6-26CF8B71FCC6}" destId="{15A1061A-FD08-40CC-89E6-6D805B7A0A34}" srcOrd="0" destOrd="0" presId="urn:microsoft.com/office/officeart/2008/layout/LinedList"/>
    <dgm:cxn modelId="{C65009ED-19BC-404B-8F87-9CA7989FB08B}" type="presParOf" srcId="{7EC22815-7179-4994-A5D6-26CF8B71FCC6}" destId="{856B92E2-13AD-46A4-8668-755A48F1A738}" srcOrd="1" destOrd="0" presId="urn:microsoft.com/office/officeart/2008/layout/LinedList"/>
    <dgm:cxn modelId="{90F3954F-CED6-48FC-887D-C43C260C326D}" type="presParOf" srcId="{715BDB67-6834-48B6-8E3B-25BC40AEA376}" destId="{4EF374A6-E4A6-42DE-8D06-DB65232BD274}" srcOrd="10" destOrd="0" presId="urn:microsoft.com/office/officeart/2008/layout/LinedList"/>
    <dgm:cxn modelId="{85FD7EDC-9A8E-4AEC-9721-71EF624AC54E}" type="presParOf" srcId="{715BDB67-6834-48B6-8E3B-25BC40AEA376}" destId="{54825B23-F58F-4B19-88FB-E0A2107FDE62}" srcOrd="11" destOrd="0" presId="urn:microsoft.com/office/officeart/2008/layout/LinedList"/>
    <dgm:cxn modelId="{F19F2659-490D-484C-A45D-3D17947D5F9E}" type="presParOf" srcId="{54825B23-F58F-4B19-88FB-E0A2107FDE62}" destId="{94FF770F-A0F3-4306-8E61-A9449A8DA4CA}" srcOrd="0" destOrd="0" presId="urn:microsoft.com/office/officeart/2008/layout/LinedList"/>
    <dgm:cxn modelId="{94C7CCAC-118E-414A-A5B9-15FF7EFB5430}" type="presParOf" srcId="{54825B23-F58F-4B19-88FB-E0A2107FDE62}" destId="{68400091-85B4-4D41-9EC8-97F6713A73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30249F-5F32-441B-9CFB-25A3E025B571}" type="doc">
      <dgm:prSet loTypeId="urn:microsoft.com/office/officeart/2005/8/layout/default" loCatId="list" qsTypeId="urn:microsoft.com/office/officeart/2005/8/quickstyle/simple4" qsCatId="simple" csTypeId="urn:microsoft.com/office/officeart/2005/8/colors/accent0_1" csCatId="mainScheme"/>
      <dgm:spPr/>
      <dgm:t>
        <a:bodyPr/>
        <a:lstStyle/>
        <a:p>
          <a:endParaRPr lang="en-US"/>
        </a:p>
      </dgm:t>
    </dgm:pt>
    <dgm:pt modelId="{4364953C-6833-408C-A240-0B8612072513}">
      <dgm:prSet custT="1"/>
      <dgm:spPr/>
      <dgm:t>
        <a:bodyPr/>
        <a:lstStyle/>
        <a:p>
          <a:pPr rtl="1"/>
          <a:r>
            <a:rPr lang="fa-IR" sz="1300" dirty="0" smtClean="0">
              <a:cs typeface="B Mitra" pitchFamily="2" charset="-78"/>
            </a:rPr>
            <a:t>رایزنیها و مکاتبات و جلسات متعدد با اداره مالکیت صنعتی جهت انجام همکاری در بازار دارایی فکری مانند شکل گیری بستر الکترونیکی و اینترنتی مناسب برای انجام استعلام ها و مکاتبات؛</a:t>
          </a:r>
          <a:endParaRPr lang="en-US" sz="1300" dirty="0">
            <a:cs typeface="B Mitra" pitchFamily="2" charset="-78"/>
          </a:endParaRPr>
        </a:p>
      </dgm:t>
    </dgm:pt>
    <dgm:pt modelId="{EDA56629-A07E-41D4-83E4-D194473D9629}" type="parTrans" cxnId="{021ED4E6-193E-40B5-A167-300C868012B0}">
      <dgm:prSet/>
      <dgm:spPr/>
      <dgm:t>
        <a:bodyPr/>
        <a:lstStyle/>
        <a:p>
          <a:endParaRPr lang="en-US"/>
        </a:p>
      </dgm:t>
    </dgm:pt>
    <dgm:pt modelId="{1EAE5E63-381C-4D41-A538-8AF269AAEE1C}" type="sibTrans" cxnId="{021ED4E6-193E-40B5-A167-300C868012B0}">
      <dgm:prSet/>
      <dgm:spPr/>
      <dgm:t>
        <a:bodyPr/>
        <a:lstStyle/>
        <a:p>
          <a:endParaRPr lang="en-US"/>
        </a:p>
      </dgm:t>
    </dgm:pt>
    <dgm:pt modelId="{37A88E89-433F-4DAA-92FC-97F3E1EC1F92}">
      <dgm:prSet custT="1"/>
      <dgm:spPr/>
      <dgm:t>
        <a:bodyPr/>
        <a:lstStyle/>
        <a:p>
          <a:pPr rtl="1"/>
          <a:r>
            <a:rPr lang="fa-IR" sz="1300" dirty="0" smtClean="0">
              <a:cs typeface="B Mitra" pitchFamily="2" charset="-78"/>
            </a:rPr>
            <a:t>انجام رایزنی و تفاهم با دفتر اسناد رسمی جهت تسهیل روند ثبتی نقل و انتقالات دارایی فکری؛</a:t>
          </a:r>
          <a:endParaRPr lang="en-US" sz="1300" dirty="0">
            <a:cs typeface="B Mitra" pitchFamily="2" charset="-78"/>
          </a:endParaRPr>
        </a:p>
      </dgm:t>
    </dgm:pt>
    <dgm:pt modelId="{FAC26D65-373E-4FBB-BA24-5CD23FC47A36}" type="parTrans" cxnId="{76FC96FE-3557-4E18-9604-539FDA721539}">
      <dgm:prSet/>
      <dgm:spPr/>
      <dgm:t>
        <a:bodyPr/>
        <a:lstStyle/>
        <a:p>
          <a:endParaRPr lang="en-US"/>
        </a:p>
      </dgm:t>
    </dgm:pt>
    <dgm:pt modelId="{05B7729F-8974-4B22-8503-2BF7C9B49C38}" type="sibTrans" cxnId="{76FC96FE-3557-4E18-9604-539FDA721539}">
      <dgm:prSet/>
      <dgm:spPr/>
      <dgm:t>
        <a:bodyPr/>
        <a:lstStyle/>
        <a:p>
          <a:endParaRPr lang="en-US"/>
        </a:p>
      </dgm:t>
    </dgm:pt>
    <dgm:pt modelId="{80088003-796D-4C46-AAD4-67F681136F7D}">
      <dgm:prSet custT="1"/>
      <dgm:spPr/>
      <dgm:t>
        <a:bodyPr/>
        <a:lstStyle/>
        <a:p>
          <a:pPr rtl="1"/>
          <a:r>
            <a:rPr lang="fa-IR" sz="1300" dirty="0" smtClean="0">
              <a:cs typeface="B Mitra" pitchFamily="2" charset="-78"/>
            </a:rPr>
            <a:t>انجام تفاهم با معاونت علمی و فناوری ریاست جمهوری و پارک فنآوری پردیس جهت احراز قابلیت تجاری سازی دارایی فکری و تخصیص اعتبار حمایتی معاونت علمی  و فنآوری ریاست جمهوری به بازار دارایی فکری؛</a:t>
          </a:r>
          <a:endParaRPr lang="en-US" sz="1300" dirty="0">
            <a:cs typeface="B Mitra" pitchFamily="2" charset="-78"/>
          </a:endParaRPr>
        </a:p>
      </dgm:t>
    </dgm:pt>
    <dgm:pt modelId="{EF3AC574-CAB2-48A8-AC4E-2717E7AA1A5F}" type="parTrans" cxnId="{A7AFEF64-2C25-4300-A70E-86C11AF2EC5F}">
      <dgm:prSet/>
      <dgm:spPr/>
      <dgm:t>
        <a:bodyPr/>
        <a:lstStyle/>
        <a:p>
          <a:endParaRPr lang="en-US"/>
        </a:p>
      </dgm:t>
    </dgm:pt>
    <dgm:pt modelId="{256DA868-21C2-47E7-9A96-ABB25D32E718}" type="sibTrans" cxnId="{A7AFEF64-2C25-4300-A70E-86C11AF2EC5F}">
      <dgm:prSet/>
      <dgm:spPr/>
      <dgm:t>
        <a:bodyPr/>
        <a:lstStyle/>
        <a:p>
          <a:endParaRPr lang="en-US"/>
        </a:p>
      </dgm:t>
    </dgm:pt>
    <dgm:pt modelId="{CB1AF45F-E684-45D3-A868-48746B7284C5}">
      <dgm:prSet custT="1"/>
      <dgm:spPr/>
      <dgm:t>
        <a:bodyPr/>
        <a:lstStyle/>
        <a:p>
          <a:pPr rtl="1"/>
          <a:r>
            <a:rPr lang="fa-IR" sz="1300" smtClean="0">
              <a:cs typeface="B Mitra" pitchFamily="2" charset="-78"/>
            </a:rPr>
            <a:t>انجام رایزنی با نهادهای ذیصلاح فنی و علمی کشور جهت کمک به فرابورس برای ارزیابی های فنی و تجاری سازی اختراعات؛</a:t>
          </a:r>
          <a:endParaRPr lang="en-US" sz="1300" dirty="0">
            <a:cs typeface="B Mitra" pitchFamily="2" charset="-78"/>
          </a:endParaRPr>
        </a:p>
      </dgm:t>
    </dgm:pt>
    <dgm:pt modelId="{B4D8202D-DAB9-48CD-A3A9-600A18F36B84}" type="parTrans" cxnId="{F9D9833F-4B9A-423D-9E3D-FECAB0AFBF50}">
      <dgm:prSet/>
      <dgm:spPr/>
      <dgm:t>
        <a:bodyPr/>
        <a:lstStyle/>
        <a:p>
          <a:endParaRPr lang="en-US"/>
        </a:p>
      </dgm:t>
    </dgm:pt>
    <dgm:pt modelId="{1EDBA613-6F66-4EC8-9EA8-9A204396D399}" type="sibTrans" cxnId="{F9D9833F-4B9A-423D-9E3D-FECAB0AFBF50}">
      <dgm:prSet/>
      <dgm:spPr/>
      <dgm:t>
        <a:bodyPr/>
        <a:lstStyle/>
        <a:p>
          <a:endParaRPr lang="en-US"/>
        </a:p>
      </dgm:t>
    </dgm:pt>
    <dgm:pt modelId="{40651DAE-D94F-47B9-A9DC-488380582014}">
      <dgm:prSet custT="1"/>
      <dgm:spPr/>
      <dgm:t>
        <a:bodyPr/>
        <a:lstStyle/>
        <a:p>
          <a:pPr rtl="1"/>
          <a:r>
            <a:rPr lang="fa-IR" sz="1300" dirty="0" smtClean="0">
              <a:cs typeface="B Mitra" pitchFamily="2" charset="-78"/>
            </a:rPr>
            <a:t>انجام مذاکرات اولیه با موسسه تحقیقات ثبت و گواهی بذر و نهال وابسته به سازمان تحقیقات، آموزش و ترویج کشاورزی جهت عرضه اختراعات کشاورزی در فرابورس؛</a:t>
          </a:r>
          <a:endParaRPr lang="en-US" sz="1300" dirty="0">
            <a:cs typeface="B Mitra" pitchFamily="2" charset="-78"/>
          </a:endParaRPr>
        </a:p>
      </dgm:t>
    </dgm:pt>
    <dgm:pt modelId="{E0975ACC-0C33-45E9-B30C-117D57446AC2}" type="parTrans" cxnId="{A8AB5E88-36E8-414B-B3C0-642938E9E5EF}">
      <dgm:prSet/>
      <dgm:spPr/>
      <dgm:t>
        <a:bodyPr/>
        <a:lstStyle/>
        <a:p>
          <a:endParaRPr lang="en-US"/>
        </a:p>
      </dgm:t>
    </dgm:pt>
    <dgm:pt modelId="{71F05A8B-8A38-40BE-872E-79FD27A0C3A6}" type="sibTrans" cxnId="{A8AB5E88-36E8-414B-B3C0-642938E9E5EF}">
      <dgm:prSet/>
      <dgm:spPr/>
      <dgm:t>
        <a:bodyPr/>
        <a:lstStyle/>
        <a:p>
          <a:endParaRPr lang="en-US"/>
        </a:p>
      </dgm:t>
    </dgm:pt>
    <dgm:pt modelId="{533064B7-DC67-46A8-9C99-5B9751C64037}">
      <dgm:prSet custT="1"/>
      <dgm:spPr/>
      <dgm:t>
        <a:bodyPr/>
        <a:lstStyle/>
        <a:p>
          <a:pPr rtl="1"/>
          <a:r>
            <a:rPr lang="fa-IR" sz="1300" dirty="0" smtClean="0">
              <a:cs typeface="B Mitra" pitchFamily="2" charset="-78"/>
            </a:rPr>
            <a:t>ساماندهی و مقدمه سازی جهت آموزش مفاهیم و رویه بازار دارایی فکری به نهادها و مؤسسات دولتی و غیردولتی؛ </a:t>
          </a:r>
          <a:endParaRPr lang="en-US" sz="1300" dirty="0">
            <a:cs typeface="B Mitra" pitchFamily="2" charset="-78"/>
          </a:endParaRPr>
        </a:p>
      </dgm:t>
    </dgm:pt>
    <dgm:pt modelId="{BAB86934-AAEA-479D-B2F1-03DBE548BB7F}" type="parTrans" cxnId="{DEBE1111-69DC-4A8F-B2F9-9C15A575A7FF}">
      <dgm:prSet/>
      <dgm:spPr/>
      <dgm:t>
        <a:bodyPr/>
        <a:lstStyle/>
        <a:p>
          <a:endParaRPr lang="en-US"/>
        </a:p>
      </dgm:t>
    </dgm:pt>
    <dgm:pt modelId="{141AD445-5D54-4F88-88D2-1FB321EC368D}" type="sibTrans" cxnId="{DEBE1111-69DC-4A8F-B2F9-9C15A575A7FF}">
      <dgm:prSet/>
      <dgm:spPr/>
      <dgm:t>
        <a:bodyPr/>
        <a:lstStyle/>
        <a:p>
          <a:endParaRPr lang="en-US"/>
        </a:p>
      </dgm:t>
    </dgm:pt>
    <dgm:pt modelId="{F7E4CC06-5D0D-42AC-A6D5-22F464145394}">
      <dgm:prSet custT="1"/>
      <dgm:spPr/>
      <dgm:t>
        <a:bodyPr/>
        <a:lstStyle/>
        <a:p>
          <a:pPr rtl="1"/>
          <a:r>
            <a:rPr lang="fa-IR" sz="1300" dirty="0" smtClean="0">
              <a:cs typeface="B Mitra" pitchFamily="2" charset="-78"/>
            </a:rPr>
            <a:t>دعوت آقای وویدو وان شفر مدیر عامل مرکز استراتژی دارایی فکری آلمان معرفی شده از طرف رئیس سازمان جهانی مالکیت فکری، جهت ارائه مشاوره به فرابورس و برگزاری کارگاه ارزشگذاری دارایی فکری؛</a:t>
          </a:r>
          <a:endParaRPr lang="en-US" sz="1300" dirty="0">
            <a:cs typeface="B Mitra" pitchFamily="2" charset="-78"/>
          </a:endParaRPr>
        </a:p>
      </dgm:t>
    </dgm:pt>
    <dgm:pt modelId="{498B0ECB-D30A-4EE2-B951-006692BC1DDE}" type="parTrans" cxnId="{F8CEB0E8-10F4-4F0E-A278-EC42C3D05C1D}">
      <dgm:prSet/>
      <dgm:spPr/>
      <dgm:t>
        <a:bodyPr/>
        <a:lstStyle/>
        <a:p>
          <a:endParaRPr lang="en-US"/>
        </a:p>
      </dgm:t>
    </dgm:pt>
    <dgm:pt modelId="{07E7ADF3-4B94-448D-83F3-ACD047E25AC3}" type="sibTrans" cxnId="{F8CEB0E8-10F4-4F0E-A278-EC42C3D05C1D}">
      <dgm:prSet/>
      <dgm:spPr/>
      <dgm:t>
        <a:bodyPr/>
        <a:lstStyle/>
        <a:p>
          <a:endParaRPr lang="en-US"/>
        </a:p>
      </dgm:t>
    </dgm:pt>
    <dgm:pt modelId="{7198F421-FA2C-4038-AA0A-05395DB779FA}">
      <dgm:prSet custT="1"/>
      <dgm:spPr/>
      <dgm:t>
        <a:bodyPr/>
        <a:lstStyle/>
        <a:p>
          <a:pPr rtl="1"/>
          <a:r>
            <a:rPr lang="fa-IR" sz="1300" dirty="0" smtClean="0">
              <a:cs typeface="B Mitra" pitchFamily="2" charset="-78"/>
            </a:rPr>
            <a:t>شرکت کارشناسان فرابورس در دوره آموزشی ارزشگذاری دارایی فکری برگزار شده توسط آقای فرانکو کویلیکو؛</a:t>
          </a:r>
          <a:endParaRPr lang="en-US" sz="1300" dirty="0">
            <a:cs typeface="B Mitra" pitchFamily="2" charset="-78"/>
          </a:endParaRPr>
        </a:p>
      </dgm:t>
    </dgm:pt>
    <dgm:pt modelId="{00C33502-9C42-43BF-A9DD-7DB82488BBB0}" type="parTrans" cxnId="{B053B7DC-45A5-4F6E-94D7-5E9A9ACE21EC}">
      <dgm:prSet/>
      <dgm:spPr/>
      <dgm:t>
        <a:bodyPr/>
        <a:lstStyle/>
        <a:p>
          <a:endParaRPr lang="en-US"/>
        </a:p>
      </dgm:t>
    </dgm:pt>
    <dgm:pt modelId="{52AD9F63-6DC9-4A2A-B320-5E09CD3F17E2}" type="sibTrans" cxnId="{B053B7DC-45A5-4F6E-94D7-5E9A9ACE21EC}">
      <dgm:prSet/>
      <dgm:spPr/>
      <dgm:t>
        <a:bodyPr/>
        <a:lstStyle/>
        <a:p>
          <a:endParaRPr lang="en-US"/>
        </a:p>
      </dgm:t>
    </dgm:pt>
    <dgm:pt modelId="{17A32431-E317-4727-AEF2-5F5BD2D74E86}">
      <dgm:prSet custT="1"/>
      <dgm:spPr/>
      <dgm:t>
        <a:bodyPr/>
        <a:lstStyle/>
        <a:p>
          <a:pPr rtl="1"/>
          <a:r>
            <a:rPr lang="fa-IR" sz="1300" dirty="0" smtClean="0">
              <a:cs typeface="B Mitra" pitchFamily="2" charset="-78"/>
            </a:rPr>
            <a:t>تشکیل کارگروه ویژه بازار دارایی فکری در فرابورس و ایجاد مدیریتی واحد جهت انجام مذاکرات، مکاتبات با نهادهای مرتبط، برنامه ریزی، تصمیم گیری و اجرای امور دارایی فکری؛</a:t>
          </a:r>
          <a:endParaRPr lang="en-US" sz="1300" dirty="0">
            <a:cs typeface="B Mitra" pitchFamily="2" charset="-78"/>
          </a:endParaRPr>
        </a:p>
      </dgm:t>
    </dgm:pt>
    <dgm:pt modelId="{912AF15C-147F-4A30-B7C2-A032643EEF63}" type="parTrans" cxnId="{665FDC87-BCFB-4DE1-86DD-8E8F74BBC71C}">
      <dgm:prSet/>
      <dgm:spPr/>
      <dgm:t>
        <a:bodyPr/>
        <a:lstStyle/>
        <a:p>
          <a:endParaRPr lang="en-US"/>
        </a:p>
      </dgm:t>
    </dgm:pt>
    <dgm:pt modelId="{F6A59A90-35AE-4BD5-BB1E-2B4FBB9333BC}" type="sibTrans" cxnId="{665FDC87-BCFB-4DE1-86DD-8E8F74BBC71C}">
      <dgm:prSet/>
      <dgm:spPr/>
      <dgm:t>
        <a:bodyPr/>
        <a:lstStyle/>
        <a:p>
          <a:endParaRPr lang="en-US"/>
        </a:p>
      </dgm:t>
    </dgm:pt>
    <dgm:pt modelId="{23C8922E-7ADD-4EAB-982E-6C9E4DF68194}">
      <dgm:prSet custT="1"/>
      <dgm:spPr/>
      <dgm:t>
        <a:bodyPr/>
        <a:lstStyle/>
        <a:p>
          <a:pPr rtl="1"/>
          <a:r>
            <a:rPr lang="fa-IR" sz="1300" dirty="0" smtClean="0">
              <a:cs typeface="B Mitra" pitchFamily="2" charset="-78"/>
            </a:rPr>
            <a:t>ارتباط مستمر با مخترعین و کارگزاران و شرکتهای تامین سرمایه و انجام راهنمایی های لازم توسط کارشناسان فرابورس؛</a:t>
          </a:r>
          <a:endParaRPr lang="en-US" sz="1300" dirty="0">
            <a:cs typeface="B Mitra" pitchFamily="2" charset="-78"/>
          </a:endParaRPr>
        </a:p>
      </dgm:t>
    </dgm:pt>
    <dgm:pt modelId="{34676978-F7C6-4514-A2A5-646D77BBF9FA}" type="parTrans" cxnId="{9C558F4F-EC80-4F88-ACD4-A7550A1C83ED}">
      <dgm:prSet/>
      <dgm:spPr/>
      <dgm:t>
        <a:bodyPr/>
        <a:lstStyle/>
        <a:p>
          <a:endParaRPr lang="en-US"/>
        </a:p>
      </dgm:t>
    </dgm:pt>
    <dgm:pt modelId="{74A3F6CF-C5F3-46E2-BF01-49E578EAB3D7}" type="sibTrans" cxnId="{9C558F4F-EC80-4F88-ACD4-A7550A1C83ED}">
      <dgm:prSet/>
      <dgm:spPr/>
      <dgm:t>
        <a:bodyPr/>
        <a:lstStyle/>
        <a:p>
          <a:endParaRPr lang="en-US"/>
        </a:p>
      </dgm:t>
    </dgm:pt>
    <dgm:pt modelId="{0D18FC08-86E2-4610-90B9-3F0A97FC6703}">
      <dgm:prSet custT="1"/>
      <dgm:spPr/>
      <dgm:t>
        <a:bodyPr/>
        <a:lstStyle/>
        <a:p>
          <a:pPr rtl="1"/>
          <a:r>
            <a:rPr lang="fa-IR" sz="1300" dirty="0" smtClean="0">
              <a:cs typeface="B Mitra" pitchFamily="2" charset="-78"/>
            </a:rPr>
            <a:t>اقدام به جمع آوری و مستند سازی کلیه پژوهشها و مطالعات و قوانین و اقدامات صورت گرفته در بازار دارایی فکری جهت تهیه پاورپوینت کامل آموزشی و جزوه یا کتاب</a:t>
          </a:r>
          <a:endParaRPr lang="fa-IR" sz="1300" dirty="0">
            <a:cs typeface="B Mitra" pitchFamily="2" charset="-78"/>
          </a:endParaRPr>
        </a:p>
      </dgm:t>
    </dgm:pt>
    <dgm:pt modelId="{3199E863-88D6-4458-AADE-20A79E7B11B9}" type="parTrans" cxnId="{B3DB05AC-FBA6-4987-98D5-E77708B7A504}">
      <dgm:prSet/>
      <dgm:spPr/>
      <dgm:t>
        <a:bodyPr/>
        <a:lstStyle/>
        <a:p>
          <a:endParaRPr lang="en-US"/>
        </a:p>
      </dgm:t>
    </dgm:pt>
    <dgm:pt modelId="{220C2C34-30B3-4145-A024-6334FF7CADE4}" type="sibTrans" cxnId="{B3DB05AC-FBA6-4987-98D5-E77708B7A504}">
      <dgm:prSet/>
      <dgm:spPr/>
      <dgm:t>
        <a:bodyPr/>
        <a:lstStyle/>
        <a:p>
          <a:endParaRPr lang="en-US"/>
        </a:p>
      </dgm:t>
    </dgm:pt>
    <dgm:pt modelId="{10125D39-2D45-4EEC-99EA-BA1DCDE6CBAB}" type="pres">
      <dgm:prSet presAssocID="{1A30249F-5F32-441B-9CFB-25A3E025B571}" presName="diagram" presStyleCnt="0">
        <dgm:presLayoutVars>
          <dgm:dir/>
          <dgm:resizeHandles val="exact"/>
        </dgm:presLayoutVars>
      </dgm:prSet>
      <dgm:spPr/>
      <dgm:t>
        <a:bodyPr/>
        <a:lstStyle/>
        <a:p>
          <a:endParaRPr lang="en-US"/>
        </a:p>
      </dgm:t>
    </dgm:pt>
    <dgm:pt modelId="{3966A267-F5A6-4458-8B59-D7196EC98D53}" type="pres">
      <dgm:prSet presAssocID="{4364953C-6833-408C-A240-0B8612072513}" presName="node" presStyleLbl="node1" presStyleIdx="0" presStyleCnt="11">
        <dgm:presLayoutVars>
          <dgm:bulletEnabled val="1"/>
        </dgm:presLayoutVars>
      </dgm:prSet>
      <dgm:spPr/>
      <dgm:t>
        <a:bodyPr/>
        <a:lstStyle/>
        <a:p>
          <a:endParaRPr lang="en-US"/>
        </a:p>
      </dgm:t>
    </dgm:pt>
    <dgm:pt modelId="{DC6195DF-E6B7-4152-AB5D-7D6141D48593}" type="pres">
      <dgm:prSet presAssocID="{1EAE5E63-381C-4D41-A538-8AF269AAEE1C}" presName="sibTrans" presStyleCnt="0"/>
      <dgm:spPr/>
      <dgm:t>
        <a:bodyPr/>
        <a:lstStyle/>
        <a:p>
          <a:endParaRPr lang="en-US"/>
        </a:p>
      </dgm:t>
    </dgm:pt>
    <dgm:pt modelId="{05F9206A-AEA9-4484-B6DC-A4E7180DC222}" type="pres">
      <dgm:prSet presAssocID="{37A88E89-433F-4DAA-92FC-97F3E1EC1F92}" presName="node" presStyleLbl="node1" presStyleIdx="1" presStyleCnt="11">
        <dgm:presLayoutVars>
          <dgm:bulletEnabled val="1"/>
        </dgm:presLayoutVars>
      </dgm:prSet>
      <dgm:spPr/>
      <dgm:t>
        <a:bodyPr/>
        <a:lstStyle/>
        <a:p>
          <a:endParaRPr lang="en-US"/>
        </a:p>
      </dgm:t>
    </dgm:pt>
    <dgm:pt modelId="{B4B43D30-F066-4291-9EC9-88E37627BD2A}" type="pres">
      <dgm:prSet presAssocID="{05B7729F-8974-4B22-8503-2BF7C9B49C38}" presName="sibTrans" presStyleCnt="0"/>
      <dgm:spPr/>
      <dgm:t>
        <a:bodyPr/>
        <a:lstStyle/>
        <a:p>
          <a:endParaRPr lang="en-US"/>
        </a:p>
      </dgm:t>
    </dgm:pt>
    <dgm:pt modelId="{3B602C9D-7D7B-492D-891C-12BD9DF68F78}" type="pres">
      <dgm:prSet presAssocID="{80088003-796D-4C46-AAD4-67F681136F7D}" presName="node" presStyleLbl="node1" presStyleIdx="2" presStyleCnt="11">
        <dgm:presLayoutVars>
          <dgm:bulletEnabled val="1"/>
        </dgm:presLayoutVars>
      </dgm:prSet>
      <dgm:spPr/>
      <dgm:t>
        <a:bodyPr/>
        <a:lstStyle/>
        <a:p>
          <a:endParaRPr lang="en-US"/>
        </a:p>
      </dgm:t>
    </dgm:pt>
    <dgm:pt modelId="{25D39618-C109-4D89-9967-FA63616EB3ED}" type="pres">
      <dgm:prSet presAssocID="{256DA868-21C2-47E7-9A96-ABB25D32E718}" presName="sibTrans" presStyleCnt="0"/>
      <dgm:spPr/>
      <dgm:t>
        <a:bodyPr/>
        <a:lstStyle/>
        <a:p>
          <a:endParaRPr lang="en-US"/>
        </a:p>
      </dgm:t>
    </dgm:pt>
    <dgm:pt modelId="{8688EC0A-9A45-4344-AF66-F30CA06F86CC}" type="pres">
      <dgm:prSet presAssocID="{CB1AF45F-E684-45D3-A868-48746B7284C5}" presName="node" presStyleLbl="node1" presStyleIdx="3" presStyleCnt="11">
        <dgm:presLayoutVars>
          <dgm:bulletEnabled val="1"/>
        </dgm:presLayoutVars>
      </dgm:prSet>
      <dgm:spPr/>
      <dgm:t>
        <a:bodyPr/>
        <a:lstStyle/>
        <a:p>
          <a:endParaRPr lang="en-US"/>
        </a:p>
      </dgm:t>
    </dgm:pt>
    <dgm:pt modelId="{7409483A-6ADB-45A7-A46E-0F303245E3F3}" type="pres">
      <dgm:prSet presAssocID="{1EDBA613-6F66-4EC8-9EA8-9A204396D399}" presName="sibTrans" presStyleCnt="0"/>
      <dgm:spPr/>
      <dgm:t>
        <a:bodyPr/>
        <a:lstStyle/>
        <a:p>
          <a:endParaRPr lang="en-US"/>
        </a:p>
      </dgm:t>
    </dgm:pt>
    <dgm:pt modelId="{B62F7D0C-3535-46AF-B0C0-CD6844AF9FD3}" type="pres">
      <dgm:prSet presAssocID="{40651DAE-D94F-47B9-A9DC-488380582014}" presName="node" presStyleLbl="node1" presStyleIdx="4" presStyleCnt="11">
        <dgm:presLayoutVars>
          <dgm:bulletEnabled val="1"/>
        </dgm:presLayoutVars>
      </dgm:prSet>
      <dgm:spPr/>
      <dgm:t>
        <a:bodyPr/>
        <a:lstStyle/>
        <a:p>
          <a:endParaRPr lang="en-US"/>
        </a:p>
      </dgm:t>
    </dgm:pt>
    <dgm:pt modelId="{4D8D6830-1A33-4065-87F7-2E4A4E2B8995}" type="pres">
      <dgm:prSet presAssocID="{71F05A8B-8A38-40BE-872E-79FD27A0C3A6}" presName="sibTrans" presStyleCnt="0"/>
      <dgm:spPr/>
      <dgm:t>
        <a:bodyPr/>
        <a:lstStyle/>
        <a:p>
          <a:endParaRPr lang="en-US"/>
        </a:p>
      </dgm:t>
    </dgm:pt>
    <dgm:pt modelId="{F71A6C73-B894-438A-8521-EEE1CC745A92}" type="pres">
      <dgm:prSet presAssocID="{533064B7-DC67-46A8-9C99-5B9751C64037}" presName="node" presStyleLbl="node1" presStyleIdx="5" presStyleCnt="11">
        <dgm:presLayoutVars>
          <dgm:bulletEnabled val="1"/>
        </dgm:presLayoutVars>
      </dgm:prSet>
      <dgm:spPr/>
      <dgm:t>
        <a:bodyPr/>
        <a:lstStyle/>
        <a:p>
          <a:endParaRPr lang="en-US"/>
        </a:p>
      </dgm:t>
    </dgm:pt>
    <dgm:pt modelId="{6EB00E13-4F71-4A0E-9968-D718D2FF7916}" type="pres">
      <dgm:prSet presAssocID="{141AD445-5D54-4F88-88D2-1FB321EC368D}" presName="sibTrans" presStyleCnt="0"/>
      <dgm:spPr/>
      <dgm:t>
        <a:bodyPr/>
        <a:lstStyle/>
        <a:p>
          <a:endParaRPr lang="en-US"/>
        </a:p>
      </dgm:t>
    </dgm:pt>
    <dgm:pt modelId="{DBDE2526-200B-4B49-A0DD-37071588B01F}" type="pres">
      <dgm:prSet presAssocID="{F7E4CC06-5D0D-42AC-A6D5-22F464145394}" presName="node" presStyleLbl="node1" presStyleIdx="6" presStyleCnt="11">
        <dgm:presLayoutVars>
          <dgm:bulletEnabled val="1"/>
        </dgm:presLayoutVars>
      </dgm:prSet>
      <dgm:spPr/>
      <dgm:t>
        <a:bodyPr/>
        <a:lstStyle/>
        <a:p>
          <a:endParaRPr lang="en-US"/>
        </a:p>
      </dgm:t>
    </dgm:pt>
    <dgm:pt modelId="{530B738D-A1FE-4173-8EAF-9E76990D9821}" type="pres">
      <dgm:prSet presAssocID="{07E7ADF3-4B94-448D-83F3-ACD047E25AC3}" presName="sibTrans" presStyleCnt="0"/>
      <dgm:spPr/>
      <dgm:t>
        <a:bodyPr/>
        <a:lstStyle/>
        <a:p>
          <a:endParaRPr lang="en-US"/>
        </a:p>
      </dgm:t>
    </dgm:pt>
    <dgm:pt modelId="{53AF3E75-A8D3-4C57-89D9-39D32239C10D}" type="pres">
      <dgm:prSet presAssocID="{7198F421-FA2C-4038-AA0A-05395DB779FA}" presName="node" presStyleLbl="node1" presStyleIdx="7" presStyleCnt="11">
        <dgm:presLayoutVars>
          <dgm:bulletEnabled val="1"/>
        </dgm:presLayoutVars>
      </dgm:prSet>
      <dgm:spPr/>
      <dgm:t>
        <a:bodyPr/>
        <a:lstStyle/>
        <a:p>
          <a:endParaRPr lang="en-US"/>
        </a:p>
      </dgm:t>
    </dgm:pt>
    <dgm:pt modelId="{2A666036-C797-45FC-B84E-773A9D4E1845}" type="pres">
      <dgm:prSet presAssocID="{52AD9F63-6DC9-4A2A-B320-5E09CD3F17E2}" presName="sibTrans" presStyleCnt="0"/>
      <dgm:spPr/>
      <dgm:t>
        <a:bodyPr/>
        <a:lstStyle/>
        <a:p>
          <a:endParaRPr lang="en-US"/>
        </a:p>
      </dgm:t>
    </dgm:pt>
    <dgm:pt modelId="{2093D75A-9850-441D-959F-C51EA5363610}" type="pres">
      <dgm:prSet presAssocID="{17A32431-E317-4727-AEF2-5F5BD2D74E86}" presName="node" presStyleLbl="node1" presStyleIdx="8" presStyleCnt="11">
        <dgm:presLayoutVars>
          <dgm:bulletEnabled val="1"/>
        </dgm:presLayoutVars>
      </dgm:prSet>
      <dgm:spPr/>
      <dgm:t>
        <a:bodyPr/>
        <a:lstStyle/>
        <a:p>
          <a:endParaRPr lang="en-US"/>
        </a:p>
      </dgm:t>
    </dgm:pt>
    <dgm:pt modelId="{CF435DCA-4B34-4891-B734-62193E82B94C}" type="pres">
      <dgm:prSet presAssocID="{F6A59A90-35AE-4BD5-BB1E-2B4FBB9333BC}" presName="sibTrans" presStyleCnt="0"/>
      <dgm:spPr/>
      <dgm:t>
        <a:bodyPr/>
        <a:lstStyle/>
        <a:p>
          <a:endParaRPr lang="en-US"/>
        </a:p>
      </dgm:t>
    </dgm:pt>
    <dgm:pt modelId="{19796E4A-479B-4233-B81A-F09861C871C3}" type="pres">
      <dgm:prSet presAssocID="{23C8922E-7ADD-4EAB-982E-6C9E4DF68194}" presName="node" presStyleLbl="node1" presStyleIdx="9" presStyleCnt="11">
        <dgm:presLayoutVars>
          <dgm:bulletEnabled val="1"/>
        </dgm:presLayoutVars>
      </dgm:prSet>
      <dgm:spPr/>
      <dgm:t>
        <a:bodyPr/>
        <a:lstStyle/>
        <a:p>
          <a:endParaRPr lang="en-US"/>
        </a:p>
      </dgm:t>
    </dgm:pt>
    <dgm:pt modelId="{C200F59F-A0BA-4936-B289-85AEFE0B5812}" type="pres">
      <dgm:prSet presAssocID="{74A3F6CF-C5F3-46E2-BF01-49E578EAB3D7}" presName="sibTrans" presStyleCnt="0"/>
      <dgm:spPr/>
      <dgm:t>
        <a:bodyPr/>
        <a:lstStyle/>
        <a:p>
          <a:endParaRPr lang="en-US"/>
        </a:p>
      </dgm:t>
    </dgm:pt>
    <dgm:pt modelId="{4C5CD447-38DA-43CF-AB3A-929E924036F5}" type="pres">
      <dgm:prSet presAssocID="{0D18FC08-86E2-4610-90B9-3F0A97FC6703}" presName="node" presStyleLbl="node1" presStyleIdx="10" presStyleCnt="11">
        <dgm:presLayoutVars>
          <dgm:bulletEnabled val="1"/>
        </dgm:presLayoutVars>
      </dgm:prSet>
      <dgm:spPr/>
      <dgm:t>
        <a:bodyPr/>
        <a:lstStyle/>
        <a:p>
          <a:endParaRPr lang="en-US"/>
        </a:p>
      </dgm:t>
    </dgm:pt>
  </dgm:ptLst>
  <dgm:cxnLst>
    <dgm:cxn modelId="{8D688F3B-8CEF-4F3F-90E7-4358F63F41DA}" type="presOf" srcId="{CB1AF45F-E684-45D3-A868-48746B7284C5}" destId="{8688EC0A-9A45-4344-AF66-F30CA06F86CC}" srcOrd="0" destOrd="0" presId="urn:microsoft.com/office/officeart/2005/8/layout/default"/>
    <dgm:cxn modelId="{9C558F4F-EC80-4F88-ACD4-A7550A1C83ED}" srcId="{1A30249F-5F32-441B-9CFB-25A3E025B571}" destId="{23C8922E-7ADD-4EAB-982E-6C9E4DF68194}" srcOrd="9" destOrd="0" parTransId="{34676978-F7C6-4514-A2A5-646D77BBF9FA}" sibTransId="{74A3F6CF-C5F3-46E2-BF01-49E578EAB3D7}"/>
    <dgm:cxn modelId="{D6F572FF-454A-490E-94C5-82FA1EBE0339}" type="presOf" srcId="{17A32431-E317-4727-AEF2-5F5BD2D74E86}" destId="{2093D75A-9850-441D-959F-C51EA5363610}" srcOrd="0" destOrd="0" presId="urn:microsoft.com/office/officeart/2005/8/layout/default"/>
    <dgm:cxn modelId="{EE33E38F-1D4D-4F13-9C45-69075EF4CB12}" type="presOf" srcId="{7198F421-FA2C-4038-AA0A-05395DB779FA}" destId="{53AF3E75-A8D3-4C57-89D9-39D32239C10D}" srcOrd="0" destOrd="0" presId="urn:microsoft.com/office/officeart/2005/8/layout/default"/>
    <dgm:cxn modelId="{B053B7DC-45A5-4F6E-94D7-5E9A9ACE21EC}" srcId="{1A30249F-5F32-441B-9CFB-25A3E025B571}" destId="{7198F421-FA2C-4038-AA0A-05395DB779FA}" srcOrd="7" destOrd="0" parTransId="{00C33502-9C42-43BF-A9DD-7DB82488BBB0}" sibTransId="{52AD9F63-6DC9-4A2A-B320-5E09CD3F17E2}"/>
    <dgm:cxn modelId="{021ED4E6-193E-40B5-A167-300C868012B0}" srcId="{1A30249F-5F32-441B-9CFB-25A3E025B571}" destId="{4364953C-6833-408C-A240-0B8612072513}" srcOrd="0" destOrd="0" parTransId="{EDA56629-A07E-41D4-83E4-D194473D9629}" sibTransId="{1EAE5E63-381C-4D41-A538-8AF269AAEE1C}"/>
    <dgm:cxn modelId="{EF55C759-E514-4F01-86BE-1CE7DE013669}" type="presOf" srcId="{F7E4CC06-5D0D-42AC-A6D5-22F464145394}" destId="{DBDE2526-200B-4B49-A0DD-37071588B01F}" srcOrd="0" destOrd="0" presId="urn:microsoft.com/office/officeart/2005/8/layout/default"/>
    <dgm:cxn modelId="{C7608B98-5BBA-43A2-91D4-1D697AC6039D}" type="presOf" srcId="{23C8922E-7ADD-4EAB-982E-6C9E4DF68194}" destId="{19796E4A-479B-4233-B81A-F09861C871C3}" srcOrd="0" destOrd="0" presId="urn:microsoft.com/office/officeart/2005/8/layout/default"/>
    <dgm:cxn modelId="{B3DB05AC-FBA6-4987-98D5-E77708B7A504}" srcId="{1A30249F-5F32-441B-9CFB-25A3E025B571}" destId="{0D18FC08-86E2-4610-90B9-3F0A97FC6703}" srcOrd="10" destOrd="0" parTransId="{3199E863-88D6-4458-AADE-20A79E7B11B9}" sibTransId="{220C2C34-30B3-4145-A024-6334FF7CADE4}"/>
    <dgm:cxn modelId="{665FDC87-BCFB-4DE1-86DD-8E8F74BBC71C}" srcId="{1A30249F-5F32-441B-9CFB-25A3E025B571}" destId="{17A32431-E317-4727-AEF2-5F5BD2D74E86}" srcOrd="8" destOrd="0" parTransId="{912AF15C-147F-4A30-B7C2-A032643EEF63}" sibTransId="{F6A59A90-35AE-4BD5-BB1E-2B4FBB9333BC}"/>
    <dgm:cxn modelId="{76FC96FE-3557-4E18-9604-539FDA721539}" srcId="{1A30249F-5F32-441B-9CFB-25A3E025B571}" destId="{37A88E89-433F-4DAA-92FC-97F3E1EC1F92}" srcOrd="1" destOrd="0" parTransId="{FAC26D65-373E-4FBB-BA24-5CD23FC47A36}" sibTransId="{05B7729F-8974-4B22-8503-2BF7C9B49C38}"/>
    <dgm:cxn modelId="{DA1FA20E-34D8-46A9-8562-798EC3F0B535}" type="presOf" srcId="{40651DAE-D94F-47B9-A9DC-488380582014}" destId="{B62F7D0C-3535-46AF-B0C0-CD6844AF9FD3}" srcOrd="0" destOrd="0" presId="urn:microsoft.com/office/officeart/2005/8/layout/default"/>
    <dgm:cxn modelId="{DEBE1111-69DC-4A8F-B2F9-9C15A575A7FF}" srcId="{1A30249F-5F32-441B-9CFB-25A3E025B571}" destId="{533064B7-DC67-46A8-9C99-5B9751C64037}" srcOrd="5" destOrd="0" parTransId="{BAB86934-AAEA-479D-B2F1-03DBE548BB7F}" sibTransId="{141AD445-5D54-4F88-88D2-1FB321EC368D}"/>
    <dgm:cxn modelId="{A7AFEF64-2C25-4300-A70E-86C11AF2EC5F}" srcId="{1A30249F-5F32-441B-9CFB-25A3E025B571}" destId="{80088003-796D-4C46-AAD4-67F681136F7D}" srcOrd="2" destOrd="0" parTransId="{EF3AC574-CAB2-48A8-AC4E-2717E7AA1A5F}" sibTransId="{256DA868-21C2-47E7-9A96-ABB25D32E718}"/>
    <dgm:cxn modelId="{0912F542-1D62-4392-8D01-6090E401F290}" type="presOf" srcId="{4364953C-6833-408C-A240-0B8612072513}" destId="{3966A267-F5A6-4458-8B59-D7196EC98D53}" srcOrd="0" destOrd="0" presId="urn:microsoft.com/office/officeart/2005/8/layout/default"/>
    <dgm:cxn modelId="{F8CEB0E8-10F4-4F0E-A278-EC42C3D05C1D}" srcId="{1A30249F-5F32-441B-9CFB-25A3E025B571}" destId="{F7E4CC06-5D0D-42AC-A6D5-22F464145394}" srcOrd="6" destOrd="0" parTransId="{498B0ECB-D30A-4EE2-B951-006692BC1DDE}" sibTransId="{07E7ADF3-4B94-448D-83F3-ACD047E25AC3}"/>
    <dgm:cxn modelId="{C064C809-856F-4736-A4BC-47952C7D31B1}" type="presOf" srcId="{533064B7-DC67-46A8-9C99-5B9751C64037}" destId="{F71A6C73-B894-438A-8521-EEE1CC745A92}" srcOrd="0" destOrd="0" presId="urn:microsoft.com/office/officeart/2005/8/layout/default"/>
    <dgm:cxn modelId="{A97859BA-4870-4C3B-BD5A-FDA6C0B6A5DC}" type="presOf" srcId="{37A88E89-433F-4DAA-92FC-97F3E1EC1F92}" destId="{05F9206A-AEA9-4484-B6DC-A4E7180DC222}" srcOrd="0" destOrd="0" presId="urn:microsoft.com/office/officeart/2005/8/layout/default"/>
    <dgm:cxn modelId="{849602CE-7E03-466E-A854-2648F46ED15D}" type="presOf" srcId="{0D18FC08-86E2-4610-90B9-3F0A97FC6703}" destId="{4C5CD447-38DA-43CF-AB3A-929E924036F5}" srcOrd="0" destOrd="0" presId="urn:microsoft.com/office/officeart/2005/8/layout/default"/>
    <dgm:cxn modelId="{A8AB5E88-36E8-414B-B3C0-642938E9E5EF}" srcId="{1A30249F-5F32-441B-9CFB-25A3E025B571}" destId="{40651DAE-D94F-47B9-A9DC-488380582014}" srcOrd="4" destOrd="0" parTransId="{E0975ACC-0C33-45E9-B30C-117D57446AC2}" sibTransId="{71F05A8B-8A38-40BE-872E-79FD27A0C3A6}"/>
    <dgm:cxn modelId="{F9D9833F-4B9A-423D-9E3D-FECAB0AFBF50}" srcId="{1A30249F-5F32-441B-9CFB-25A3E025B571}" destId="{CB1AF45F-E684-45D3-A868-48746B7284C5}" srcOrd="3" destOrd="0" parTransId="{B4D8202D-DAB9-48CD-A3A9-600A18F36B84}" sibTransId="{1EDBA613-6F66-4EC8-9EA8-9A204396D399}"/>
    <dgm:cxn modelId="{6C4B6346-043A-4F45-A046-B1E4885059ED}" type="presOf" srcId="{80088003-796D-4C46-AAD4-67F681136F7D}" destId="{3B602C9D-7D7B-492D-891C-12BD9DF68F78}" srcOrd="0" destOrd="0" presId="urn:microsoft.com/office/officeart/2005/8/layout/default"/>
    <dgm:cxn modelId="{190EFED2-6C58-4393-949B-F1D94E661813}" type="presOf" srcId="{1A30249F-5F32-441B-9CFB-25A3E025B571}" destId="{10125D39-2D45-4EEC-99EA-BA1DCDE6CBAB}" srcOrd="0" destOrd="0" presId="urn:microsoft.com/office/officeart/2005/8/layout/default"/>
    <dgm:cxn modelId="{F6CDEA9D-3D5B-4BEF-AE03-99CD078CFDF8}" type="presParOf" srcId="{10125D39-2D45-4EEC-99EA-BA1DCDE6CBAB}" destId="{3966A267-F5A6-4458-8B59-D7196EC98D53}" srcOrd="0" destOrd="0" presId="urn:microsoft.com/office/officeart/2005/8/layout/default"/>
    <dgm:cxn modelId="{689E422D-82DB-4128-9E35-2694FA2B4331}" type="presParOf" srcId="{10125D39-2D45-4EEC-99EA-BA1DCDE6CBAB}" destId="{DC6195DF-E6B7-4152-AB5D-7D6141D48593}" srcOrd="1" destOrd="0" presId="urn:microsoft.com/office/officeart/2005/8/layout/default"/>
    <dgm:cxn modelId="{F34D5E68-1D38-4A9A-8A4D-21ED19CA4903}" type="presParOf" srcId="{10125D39-2D45-4EEC-99EA-BA1DCDE6CBAB}" destId="{05F9206A-AEA9-4484-B6DC-A4E7180DC222}" srcOrd="2" destOrd="0" presId="urn:microsoft.com/office/officeart/2005/8/layout/default"/>
    <dgm:cxn modelId="{E7B65618-0313-4C36-BB1B-9A58DAC96EAB}" type="presParOf" srcId="{10125D39-2D45-4EEC-99EA-BA1DCDE6CBAB}" destId="{B4B43D30-F066-4291-9EC9-88E37627BD2A}" srcOrd="3" destOrd="0" presId="urn:microsoft.com/office/officeart/2005/8/layout/default"/>
    <dgm:cxn modelId="{628DA1CC-2079-4B72-9454-6B5E8E5E2CC2}" type="presParOf" srcId="{10125D39-2D45-4EEC-99EA-BA1DCDE6CBAB}" destId="{3B602C9D-7D7B-492D-891C-12BD9DF68F78}" srcOrd="4" destOrd="0" presId="urn:microsoft.com/office/officeart/2005/8/layout/default"/>
    <dgm:cxn modelId="{4F552F85-5248-4833-B52B-6D768D3229F0}" type="presParOf" srcId="{10125D39-2D45-4EEC-99EA-BA1DCDE6CBAB}" destId="{25D39618-C109-4D89-9967-FA63616EB3ED}" srcOrd="5" destOrd="0" presId="urn:microsoft.com/office/officeart/2005/8/layout/default"/>
    <dgm:cxn modelId="{7D9818F0-CC81-44FA-ACFD-D417D09E132F}" type="presParOf" srcId="{10125D39-2D45-4EEC-99EA-BA1DCDE6CBAB}" destId="{8688EC0A-9A45-4344-AF66-F30CA06F86CC}" srcOrd="6" destOrd="0" presId="urn:microsoft.com/office/officeart/2005/8/layout/default"/>
    <dgm:cxn modelId="{EA5B920A-BC6D-4C87-B177-075D04CBC0E2}" type="presParOf" srcId="{10125D39-2D45-4EEC-99EA-BA1DCDE6CBAB}" destId="{7409483A-6ADB-45A7-A46E-0F303245E3F3}" srcOrd="7" destOrd="0" presId="urn:microsoft.com/office/officeart/2005/8/layout/default"/>
    <dgm:cxn modelId="{F4455253-1819-47FC-AE39-0809205EB0CE}" type="presParOf" srcId="{10125D39-2D45-4EEC-99EA-BA1DCDE6CBAB}" destId="{B62F7D0C-3535-46AF-B0C0-CD6844AF9FD3}" srcOrd="8" destOrd="0" presId="urn:microsoft.com/office/officeart/2005/8/layout/default"/>
    <dgm:cxn modelId="{E309E3DE-4CB9-4EA3-86CD-9D03C7791AA1}" type="presParOf" srcId="{10125D39-2D45-4EEC-99EA-BA1DCDE6CBAB}" destId="{4D8D6830-1A33-4065-87F7-2E4A4E2B8995}" srcOrd="9" destOrd="0" presId="urn:microsoft.com/office/officeart/2005/8/layout/default"/>
    <dgm:cxn modelId="{9231AADD-1E1F-442D-8B01-658F02AF8F3D}" type="presParOf" srcId="{10125D39-2D45-4EEC-99EA-BA1DCDE6CBAB}" destId="{F71A6C73-B894-438A-8521-EEE1CC745A92}" srcOrd="10" destOrd="0" presId="urn:microsoft.com/office/officeart/2005/8/layout/default"/>
    <dgm:cxn modelId="{661FD3EA-DE57-47C2-A16B-87927A3E405E}" type="presParOf" srcId="{10125D39-2D45-4EEC-99EA-BA1DCDE6CBAB}" destId="{6EB00E13-4F71-4A0E-9968-D718D2FF7916}" srcOrd="11" destOrd="0" presId="urn:microsoft.com/office/officeart/2005/8/layout/default"/>
    <dgm:cxn modelId="{92A81475-4D12-40A1-B87D-15C3244090D1}" type="presParOf" srcId="{10125D39-2D45-4EEC-99EA-BA1DCDE6CBAB}" destId="{DBDE2526-200B-4B49-A0DD-37071588B01F}" srcOrd="12" destOrd="0" presId="urn:microsoft.com/office/officeart/2005/8/layout/default"/>
    <dgm:cxn modelId="{41157350-3280-48B4-B8E2-F270C8E6F986}" type="presParOf" srcId="{10125D39-2D45-4EEC-99EA-BA1DCDE6CBAB}" destId="{530B738D-A1FE-4173-8EAF-9E76990D9821}" srcOrd="13" destOrd="0" presId="urn:microsoft.com/office/officeart/2005/8/layout/default"/>
    <dgm:cxn modelId="{386EE39E-DFA3-47D9-8824-26B08E702733}" type="presParOf" srcId="{10125D39-2D45-4EEC-99EA-BA1DCDE6CBAB}" destId="{53AF3E75-A8D3-4C57-89D9-39D32239C10D}" srcOrd="14" destOrd="0" presId="urn:microsoft.com/office/officeart/2005/8/layout/default"/>
    <dgm:cxn modelId="{C19E829D-D49E-4F94-BBB6-0A51CEE5094A}" type="presParOf" srcId="{10125D39-2D45-4EEC-99EA-BA1DCDE6CBAB}" destId="{2A666036-C797-45FC-B84E-773A9D4E1845}" srcOrd="15" destOrd="0" presId="urn:microsoft.com/office/officeart/2005/8/layout/default"/>
    <dgm:cxn modelId="{25D891E3-9056-492C-87D0-C9471F89EFC1}" type="presParOf" srcId="{10125D39-2D45-4EEC-99EA-BA1DCDE6CBAB}" destId="{2093D75A-9850-441D-959F-C51EA5363610}" srcOrd="16" destOrd="0" presId="urn:microsoft.com/office/officeart/2005/8/layout/default"/>
    <dgm:cxn modelId="{471391C3-8ACF-45BD-87FD-5172531FB16E}" type="presParOf" srcId="{10125D39-2D45-4EEC-99EA-BA1DCDE6CBAB}" destId="{CF435DCA-4B34-4891-B734-62193E82B94C}" srcOrd="17" destOrd="0" presId="urn:microsoft.com/office/officeart/2005/8/layout/default"/>
    <dgm:cxn modelId="{D7550E5D-67E7-4DDD-B59F-23E54AF66845}" type="presParOf" srcId="{10125D39-2D45-4EEC-99EA-BA1DCDE6CBAB}" destId="{19796E4A-479B-4233-B81A-F09861C871C3}" srcOrd="18" destOrd="0" presId="urn:microsoft.com/office/officeart/2005/8/layout/default"/>
    <dgm:cxn modelId="{3EE72BF0-4FE4-46D2-B3EF-AFC87D75C2BA}" type="presParOf" srcId="{10125D39-2D45-4EEC-99EA-BA1DCDE6CBAB}" destId="{C200F59F-A0BA-4936-B289-85AEFE0B5812}" srcOrd="19" destOrd="0" presId="urn:microsoft.com/office/officeart/2005/8/layout/default"/>
    <dgm:cxn modelId="{940BD168-5EFF-4524-BF6D-7D290F97785A}" type="presParOf" srcId="{10125D39-2D45-4EEC-99EA-BA1DCDE6CBAB}" destId="{4C5CD447-38DA-43CF-AB3A-929E924036F5}" srcOrd="2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3A8E0DB-A90D-4D3A-9481-535A6D0627F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D8F3D85-8E1D-4C7C-8643-861BCF1C00EE}">
      <dgm:prSet custT="1"/>
      <dgm:spPr/>
      <dgm:t>
        <a:bodyPr/>
        <a:lstStyle/>
        <a:p>
          <a:pPr rtl="1"/>
          <a:r>
            <a:rPr lang="fa-IR" sz="2000" dirty="0" smtClean="0">
              <a:cs typeface="B Nazanin" panose="00000400000000000000" pitchFamily="2" charset="-78"/>
            </a:rPr>
            <a:t>برگزاری کارگاه ارزشگذاری با حضور وایدو ون شفر </a:t>
          </a:r>
          <a:r>
            <a:rPr lang="fa-IR" sz="2000" dirty="0" smtClean="0">
              <a:cs typeface="B Mitra" pitchFamily="2" charset="-78"/>
            </a:rPr>
            <a:t>مدیر عامل مرکز استراتژی دارایی فکری</a:t>
          </a:r>
          <a:r>
            <a:rPr lang="fa-IR" sz="2000" dirty="0" smtClean="0">
              <a:cs typeface="B Nazanin" panose="00000400000000000000" pitchFamily="2" charset="-78"/>
            </a:rPr>
            <a:t>آلمان و فرانکو کویلیکو استاد دانشگاه در زمینه ارزش گذاری دارایی فکری</a:t>
          </a:r>
          <a:endParaRPr lang="en-US" sz="2000" dirty="0">
            <a:cs typeface="B Nazanin" panose="00000400000000000000" pitchFamily="2" charset="-78"/>
          </a:endParaRPr>
        </a:p>
      </dgm:t>
    </dgm:pt>
    <dgm:pt modelId="{F4CFD55F-3D4E-4FAD-B97B-B082AD232255}" type="parTrans" cxnId="{E2CA69CB-D7BB-4A89-9DFE-4AC1132B03E7}">
      <dgm:prSet/>
      <dgm:spPr/>
      <dgm:t>
        <a:bodyPr/>
        <a:lstStyle/>
        <a:p>
          <a:endParaRPr lang="en-US" sz="2000">
            <a:cs typeface="B Nazanin" panose="00000400000000000000" pitchFamily="2" charset="-78"/>
          </a:endParaRPr>
        </a:p>
      </dgm:t>
    </dgm:pt>
    <dgm:pt modelId="{DA2913D7-A71C-445A-91F7-D73A0E8F84B8}" type="sibTrans" cxnId="{E2CA69CB-D7BB-4A89-9DFE-4AC1132B03E7}">
      <dgm:prSet/>
      <dgm:spPr/>
      <dgm:t>
        <a:bodyPr/>
        <a:lstStyle/>
        <a:p>
          <a:endParaRPr lang="en-US" sz="2000">
            <a:cs typeface="B Nazanin" panose="00000400000000000000" pitchFamily="2" charset="-78"/>
          </a:endParaRPr>
        </a:p>
      </dgm:t>
    </dgm:pt>
    <dgm:pt modelId="{1FB0DE1B-D08C-481F-AB49-742295BFDD13}">
      <dgm:prSet/>
      <dgm:spPr/>
      <dgm:t>
        <a:bodyPr/>
        <a:lstStyle/>
        <a:p>
          <a:pPr rtl="1"/>
          <a:r>
            <a:rPr lang="fa-IR" smtClean="0">
              <a:cs typeface="B Nazanin" panose="00000400000000000000" pitchFamily="2" charset="-78"/>
            </a:rPr>
            <a:t>چاپ ویژه نامه ماهنامه بورس برای بازار دارایی فکری</a:t>
          </a:r>
          <a:endParaRPr lang="fa-IR" dirty="0" smtClean="0">
            <a:cs typeface="B Nazanin" panose="00000400000000000000" pitchFamily="2" charset="-78"/>
          </a:endParaRPr>
        </a:p>
      </dgm:t>
    </dgm:pt>
    <dgm:pt modelId="{8B167498-40CA-459F-B226-48333E8066BD}" type="parTrans" cxnId="{8668DE54-85D0-4F83-9614-AEFDBC133F90}">
      <dgm:prSet/>
      <dgm:spPr/>
      <dgm:t>
        <a:bodyPr/>
        <a:lstStyle/>
        <a:p>
          <a:endParaRPr lang="en-US">
            <a:cs typeface="B Nazanin" panose="00000400000000000000" pitchFamily="2" charset="-78"/>
          </a:endParaRPr>
        </a:p>
      </dgm:t>
    </dgm:pt>
    <dgm:pt modelId="{DA05E292-3090-46AD-B495-3A79C546820C}" type="sibTrans" cxnId="{8668DE54-85D0-4F83-9614-AEFDBC133F90}">
      <dgm:prSet/>
      <dgm:spPr/>
      <dgm:t>
        <a:bodyPr/>
        <a:lstStyle/>
        <a:p>
          <a:endParaRPr lang="en-US">
            <a:cs typeface="B Nazanin" panose="00000400000000000000" pitchFamily="2" charset="-78"/>
          </a:endParaRPr>
        </a:p>
      </dgm:t>
    </dgm:pt>
    <dgm:pt modelId="{82579250-E862-46DC-9CDB-39ABF67DA7B3}">
      <dgm:prSet/>
      <dgm:spPr/>
      <dgm:t>
        <a:bodyPr/>
        <a:lstStyle/>
        <a:p>
          <a:pPr rtl="1"/>
          <a:r>
            <a:rPr lang="fa-IR" dirty="0" smtClean="0">
              <a:cs typeface="B Nazanin" panose="00000400000000000000" pitchFamily="2" charset="-78"/>
            </a:rPr>
            <a:t>ارائه سخنرانی در مجمع بین المللی اقتصاد فناوری نانو و تشریح این بازار جهت تأمین مالی اختراعات نانو (لینک بازتاب خبری)</a:t>
          </a:r>
        </a:p>
      </dgm:t>
    </dgm:pt>
    <dgm:pt modelId="{C49EB4AD-CC8A-4865-8DF9-83D95D036EB8}" type="parTrans" cxnId="{348379C5-DDBE-471A-9D6A-326D28DEC70B}">
      <dgm:prSet/>
      <dgm:spPr/>
      <dgm:t>
        <a:bodyPr/>
        <a:lstStyle/>
        <a:p>
          <a:endParaRPr lang="en-US">
            <a:cs typeface="B Nazanin" panose="00000400000000000000" pitchFamily="2" charset="-78"/>
          </a:endParaRPr>
        </a:p>
      </dgm:t>
    </dgm:pt>
    <dgm:pt modelId="{6366B3E2-BFDB-4B7E-AC3F-5421AAFC142D}" type="sibTrans" cxnId="{348379C5-DDBE-471A-9D6A-326D28DEC70B}">
      <dgm:prSet/>
      <dgm:spPr/>
      <dgm:t>
        <a:bodyPr/>
        <a:lstStyle/>
        <a:p>
          <a:endParaRPr lang="en-US">
            <a:cs typeface="B Nazanin" panose="00000400000000000000" pitchFamily="2" charset="-78"/>
          </a:endParaRPr>
        </a:p>
      </dgm:t>
    </dgm:pt>
    <dgm:pt modelId="{8F1DD9FF-9833-4E3D-BC1A-2FE77B4195B5}">
      <dgm:prSet/>
      <dgm:spPr/>
      <dgm:t>
        <a:bodyPr/>
        <a:lstStyle/>
        <a:p>
          <a:pPr rtl="1"/>
          <a:r>
            <a:rPr lang="fa-IR" smtClean="0">
              <a:cs typeface="B Nazanin" panose="00000400000000000000" pitchFamily="2" charset="-78"/>
            </a:rPr>
            <a:t>حمایت از کنفرانس مکانیک و داوری هشتمین همایش دانشجویی مکانیک و برگزاری کارگاه آموزشی برای شرکت کنندگان (لینک بازتاب خبری)</a:t>
          </a:r>
          <a:endParaRPr lang="fa-IR" dirty="0" smtClean="0">
            <a:cs typeface="B Nazanin" panose="00000400000000000000" pitchFamily="2" charset="-78"/>
          </a:endParaRPr>
        </a:p>
      </dgm:t>
    </dgm:pt>
    <dgm:pt modelId="{D8DDEF32-726A-4A03-8779-F57798FE44F5}" type="parTrans" cxnId="{FB90C7DA-AE79-41DD-B340-A5EF708F041A}">
      <dgm:prSet/>
      <dgm:spPr/>
      <dgm:t>
        <a:bodyPr/>
        <a:lstStyle/>
        <a:p>
          <a:endParaRPr lang="en-US">
            <a:cs typeface="B Nazanin" panose="00000400000000000000" pitchFamily="2" charset="-78"/>
          </a:endParaRPr>
        </a:p>
      </dgm:t>
    </dgm:pt>
    <dgm:pt modelId="{E16E4925-A4EA-4AD7-9114-C358D6523AD7}" type="sibTrans" cxnId="{FB90C7DA-AE79-41DD-B340-A5EF708F041A}">
      <dgm:prSet/>
      <dgm:spPr/>
      <dgm:t>
        <a:bodyPr/>
        <a:lstStyle/>
        <a:p>
          <a:endParaRPr lang="en-US">
            <a:cs typeface="B Nazanin" panose="00000400000000000000" pitchFamily="2" charset="-78"/>
          </a:endParaRPr>
        </a:p>
      </dgm:t>
    </dgm:pt>
    <dgm:pt modelId="{F9781376-5548-4FF0-BD78-E36FDC4BE341}">
      <dgm:prSet/>
      <dgm:spPr/>
      <dgm:t>
        <a:bodyPr/>
        <a:lstStyle/>
        <a:p>
          <a:pPr rtl="1"/>
          <a:r>
            <a:rPr lang="fa-IR" smtClean="0">
              <a:cs typeface="B Nazanin" panose="00000400000000000000" pitchFamily="2" charset="-78"/>
            </a:rPr>
            <a:t>حمایت از رویداد ایده بازار دانشگاه صنعتی امیرکبیر و داوری ایده های عرضه شده در این بازار</a:t>
          </a:r>
          <a:endParaRPr lang="fa-IR" dirty="0" smtClean="0">
            <a:cs typeface="B Nazanin" panose="00000400000000000000" pitchFamily="2" charset="-78"/>
          </a:endParaRPr>
        </a:p>
      </dgm:t>
    </dgm:pt>
    <dgm:pt modelId="{8D4A4F3F-CD9D-4CE7-9C3D-1333E9E15B41}" type="parTrans" cxnId="{D594AE41-C5E2-467A-9EFE-9C133DBFD745}">
      <dgm:prSet/>
      <dgm:spPr/>
      <dgm:t>
        <a:bodyPr/>
        <a:lstStyle/>
        <a:p>
          <a:endParaRPr lang="en-US">
            <a:cs typeface="B Nazanin" panose="00000400000000000000" pitchFamily="2" charset="-78"/>
          </a:endParaRPr>
        </a:p>
      </dgm:t>
    </dgm:pt>
    <dgm:pt modelId="{A258E691-D2BB-4F62-8BDB-F859640011B0}" type="sibTrans" cxnId="{D594AE41-C5E2-467A-9EFE-9C133DBFD745}">
      <dgm:prSet/>
      <dgm:spPr/>
      <dgm:t>
        <a:bodyPr/>
        <a:lstStyle/>
        <a:p>
          <a:endParaRPr lang="en-US">
            <a:cs typeface="B Nazanin" panose="00000400000000000000" pitchFamily="2" charset="-78"/>
          </a:endParaRPr>
        </a:p>
      </dgm:t>
    </dgm:pt>
    <dgm:pt modelId="{AD5533CB-4702-4185-A996-BCE179337122}">
      <dgm:prSet/>
      <dgm:spPr/>
      <dgm:t>
        <a:bodyPr/>
        <a:lstStyle/>
        <a:p>
          <a:pPr rtl="1"/>
          <a:r>
            <a:rPr lang="fa-IR" smtClean="0">
              <a:cs typeface="B Nazanin" panose="00000400000000000000" pitchFamily="2" charset="-78"/>
            </a:rPr>
            <a:t>حمایت از برگزاری ششمین جشنواره کسب و کار دانشگاه صنعتی شریف</a:t>
          </a:r>
          <a:endParaRPr lang="fa-IR" dirty="0" smtClean="0">
            <a:cs typeface="B Nazanin" panose="00000400000000000000" pitchFamily="2" charset="-78"/>
          </a:endParaRPr>
        </a:p>
      </dgm:t>
    </dgm:pt>
    <dgm:pt modelId="{2D81F75D-F639-4B52-943B-0C794AB9DD38}" type="parTrans" cxnId="{BBD21B1F-C8CE-4AEC-8B7A-C582295566B3}">
      <dgm:prSet/>
      <dgm:spPr/>
      <dgm:t>
        <a:bodyPr/>
        <a:lstStyle/>
        <a:p>
          <a:endParaRPr lang="en-US">
            <a:cs typeface="B Nazanin" panose="00000400000000000000" pitchFamily="2" charset="-78"/>
          </a:endParaRPr>
        </a:p>
      </dgm:t>
    </dgm:pt>
    <dgm:pt modelId="{6C53A16C-E69E-4836-8FD4-31B325AF18E5}" type="sibTrans" cxnId="{BBD21B1F-C8CE-4AEC-8B7A-C582295566B3}">
      <dgm:prSet/>
      <dgm:spPr/>
      <dgm:t>
        <a:bodyPr/>
        <a:lstStyle/>
        <a:p>
          <a:endParaRPr lang="en-US">
            <a:cs typeface="B Nazanin" panose="00000400000000000000" pitchFamily="2" charset="-78"/>
          </a:endParaRPr>
        </a:p>
      </dgm:t>
    </dgm:pt>
    <dgm:pt modelId="{68EBDD1F-4BD8-4C5D-8442-E7505ABAC2F1}">
      <dgm:prSet/>
      <dgm:spPr/>
      <dgm:t>
        <a:bodyPr/>
        <a:lstStyle/>
        <a:p>
          <a:pPr rtl="1"/>
          <a:r>
            <a:rPr lang="fa-IR" smtClean="0">
              <a:cs typeface="B Nazanin" panose="00000400000000000000" pitchFamily="2" charset="-78"/>
            </a:rPr>
            <a:t>انجام </a:t>
          </a:r>
          <a:r>
            <a:rPr lang="ar-SA" smtClean="0">
              <a:cs typeface="B Nazanin" panose="00000400000000000000" pitchFamily="2" charset="-78"/>
            </a:rPr>
            <a:t>مصاحبه</a:t>
          </a:r>
          <a:r>
            <a:rPr lang="fa-IR" smtClean="0">
              <a:cs typeface="B Nazanin" panose="00000400000000000000" pitchFamily="2" charset="-78"/>
            </a:rPr>
            <a:t> و معرفی این بازار در برخی روزنامه ها و شبکه های رادیویی</a:t>
          </a:r>
          <a:r>
            <a:rPr lang="ar-SA" smtClean="0">
              <a:cs typeface="B Nazanin" panose="00000400000000000000" pitchFamily="2" charset="-78"/>
            </a:rPr>
            <a:t> </a:t>
          </a:r>
          <a:endParaRPr lang="fa-IR" dirty="0" smtClean="0">
            <a:cs typeface="B Nazanin" panose="00000400000000000000" pitchFamily="2" charset="-78"/>
          </a:endParaRPr>
        </a:p>
      </dgm:t>
    </dgm:pt>
    <dgm:pt modelId="{8C1D5082-2EE8-4E86-A101-9E80EF526B14}" type="parTrans" cxnId="{4E8FF9F2-6178-493C-9768-D3E890631A31}">
      <dgm:prSet/>
      <dgm:spPr/>
      <dgm:t>
        <a:bodyPr/>
        <a:lstStyle/>
        <a:p>
          <a:endParaRPr lang="en-US">
            <a:cs typeface="B Nazanin" panose="00000400000000000000" pitchFamily="2" charset="-78"/>
          </a:endParaRPr>
        </a:p>
      </dgm:t>
    </dgm:pt>
    <dgm:pt modelId="{EE123E5B-7CB8-452D-81AE-E0DE3905D336}" type="sibTrans" cxnId="{4E8FF9F2-6178-493C-9768-D3E890631A31}">
      <dgm:prSet/>
      <dgm:spPr/>
      <dgm:t>
        <a:bodyPr/>
        <a:lstStyle/>
        <a:p>
          <a:endParaRPr lang="en-US">
            <a:cs typeface="B Nazanin" panose="00000400000000000000" pitchFamily="2" charset="-78"/>
          </a:endParaRPr>
        </a:p>
      </dgm:t>
    </dgm:pt>
    <dgm:pt modelId="{D55D5B29-450C-4911-83BD-8F9579BECFA2}">
      <dgm:prSet/>
      <dgm:spPr/>
      <dgm:t>
        <a:bodyPr/>
        <a:lstStyle/>
        <a:p>
          <a:pPr rtl="1"/>
          <a:r>
            <a:rPr lang="fa-IR" dirty="0" smtClean="0">
              <a:cs typeface="B Nazanin" panose="00000400000000000000" pitchFamily="2" charset="-78"/>
            </a:rPr>
            <a:t>آماده سازی لینک پرسش های متداول (</a:t>
          </a:r>
          <a:r>
            <a:rPr lang="en-US" dirty="0" smtClean="0">
              <a:cs typeface="B Nazanin" panose="00000400000000000000" pitchFamily="2" charset="-78"/>
            </a:rPr>
            <a:t>FAQ</a:t>
          </a:r>
          <a:r>
            <a:rPr lang="fa-IR" dirty="0" smtClean="0">
              <a:cs typeface="B Nazanin" panose="00000400000000000000" pitchFamily="2" charset="-78"/>
            </a:rPr>
            <a:t>) جهت بارگذاری در سایت بازار دارایی فکری</a:t>
          </a:r>
        </a:p>
      </dgm:t>
    </dgm:pt>
    <dgm:pt modelId="{60CA9A96-EFCD-49AC-B683-BE221E900025}" type="parTrans" cxnId="{21E4DD07-96AD-4E76-9996-3D8A1676AC49}">
      <dgm:prSet/>
      <dgm:spPr/>
      <dgm:t>
        <a:bodyPr/>
        <a:lstStyle/>
        <a:p>
          <a:endParaRPr lang="en-US">
            <a:cs typeface="B Nazanin" panose="00000400000000000000" pitchFamily="2" charset="-78"/>
          </a:endParaRPr>
        </a:p>
      </dgm:t>
    </dgm:pt>
    <dgm:pt modelId="{0382E47D-F923-4AA0-BDF5-FBF66C67E677}" type="sibTrans" cxnId="{21E4DD07-96AD-4E76-9996-3D8A1676AC49}">
      <dgm:prSet/>
      <dgm:spPr/>
      <dgm:t>
        <a:bodyPr/>
        <a:lstStyle/>
        <a:p>
          <a:endParaRPr lang="en-US">
            <a:cs typeface="B Nazanin" panose="00000400000000000000" pitchFamily="2" charset="-78"/>
          </a:endParaRPr>
        </a:p>
      </dgm:t>
    </dgm:pt>
    <dgm:pt modelId="{715BDB67-6834-48B6-8E3B-25BC40AEA376}" type="pres">
      <dgm:prSet presAssocID="{33A8E0DB-A90D-4D3A-9481-535A6D0627F0}" presName="vert0" presStyleCnt="0">
        <dgm:presLayoutVars>
          <dgm:dir/>
          <dgm:animOne val="branch"/>
          <dgm:animLvl val="lvl"/>
        </dgm:presLayoutVars>
      </dgm:prSet>
      <dgm:spPr/>
      <dgm:t>
        <a:bodyPr/>
        <a:lstStyle/>
        <a:p>
          <a:endParaRPr lang="en-US"/>
        </a:p>
      </dgm:t>
    </dgm:pt>
    <dgm:pt modelId="{2C34C278-8B45-4471-B952-900B1FE51532}" type="pres">
      <dgm:prSet presAssocID="{BD8F3D85-8E1D-4C7C-8643-861BCF1C00EE}" presName="thickLine" presStyleLbl="alignNode1" presStyleIdx="0" presStyleCnt="8"/>
      <dgm:spPr/>
    </dgm:pt>
    <dgm:pt modelId="{EA8CAFD0-2AC4-467A-85AF-D89E5D48D3BC}" type="pres">
      <dgm:prSet presAssocID="{BD8F3D85-8E1D-4C7C-8643-861BCF1C00EE}" presName="horz1" presStyleCnt="0"/>
      <dgm:spPr/>
    </dgm:pt>
    <dgm:pt modelId="{B99C3389-E0F0-41DB-9872-5923152B06A5}" type="pres">
      <dgm:prSet presAssocID="{BD8F3D85-8E1D-4C7C-8643-861BCF1C00EE}" presName="tx1" presStyleLbl="revTx" presStyleIdx="0" presStyleCnt="8" custScaleY="152888"/>
      <dgm:spPr/>
      <dgm:t>
        <a:bodyPr/>
        <a:lstStyle/>
        <a:p>
          <a:endParaRPr lang="en-US"/>
        </a:p>
      </dgm:t>
    </dgm:pt>
    <dgm:pt modelId="{172F4783-5334-41E9-8F4F-31F27064A92A}" type="pres">
      <dgm:prSet presAssocID="{BD8F3D85-8E1D-4C7C-8643-861BCF1C00EE}" presName="vert1" presStyleCnt="0"/>
      <dgm:spPr/>
    </dgm:pt>
    <dgm:pt modelId="{87F20BDB-7ACD-45CD-8C6F-62747D4608C7}" type="pres">
      <dgm:prSet presAssocID="{1FB0DE1B-D08C-481F-AB49-742295BFDD13}" presName="thickLine" presStyleLbl="alignNode1" presStyleIdx="1" presStyleCnt="8"/>
      <dgm:spPr/>
    </dgm:pt>
    <dgm:pt modelId="{DA4D15B3-672E-4693-9E39-4E8551FF53DA}" type="pres">
      <dgm:prSet presAssocID="{1FB0DE1B-D08C-481F-AB49-742295BFDD13}" presName="horz1" presStyleCnt="0"/>
      <dgm:spPr/>
    </dgm:pt>
    <dgm:pt modelId="{064C4BAA-5869-4FF3-9525-BE02EF5BD2E1}" type="pres">
      <dgm:prSet presAssocID="{1FB0DE1B-D08C-481F-AB49-742295BFDD13}" presName="tx1" presStyleLbl="revTx" presStyleIdx="1" presStyleCnt="8"/>
      <dgm:spPr/>
      <dgm:t>
        <a:bodyPr/>
        <a:lstStyle/>
        <a:p>
          <a:endParaRPr lang="en-US"/>
        </a:p>
      </dgm:t>
    </dgm:pt>
    <dgm:pt modelId="{CD7BA894-E28B-489D-86F0-54993C753FC1}" type="pres">
      <dgm:prSet presAssocID="{1FB0DE1B-D08C-481F-AB49-742295BFDD13}" presName="vert1" presStyleCnt="0"/>
      <dgm:spPr/>
    </dgm:pt>
    <dgm:pt modelId="{A90FB0B4-22D2-41A7-8348-80C701C06C45}" type="pres">
      <dgm:prSet presAssocID="{82579250-E862-46DC-9CDB-39ABF67DA7B3}" presName="thickLine" presStyleLbl="alignNode1" presStyleIdx="2" presStyleCnt="8"/>
      <dgm:spPr/>
    </dgm:pt>
    <dgm:pt modelId="{A7962413-035A-438F-BA9F-D7CF2471BC47}" type="pres">
      <dgm:prSet presAssocID="{82579250-E862-46DC-9CDB-39ABF67DA7B3}" presName="horz1" presStyleCnt="0"/>
      <dgm:spPr/>
    </dgm:pt>
    <dgm:pt modelId="{89D2AFF2-1E02-458F-9F99-A51D5D2CF21F}" type="pres">
      <dgm:prSet presAssocID="{82579250-E862-46DC-9CDB-39ABF67DA7B3}" presName="tx1" presStyleLbl="revTx" presStyleIdx="2" presStyleCnt="8"/>
      <dgm:spPr/>
      <dgm:t>
        <a:bodyPr/>
        <a:lstStyle/>
        <a:p>
          <a:endParaRPr lang="en-US"/>
        </a:p>
      </dgm:t>
    </dgm:pt>
    <dgm:pt modelId="{44FA6550-1C3D-417D-9F67-4D8A65E0E8F1}" type="pres">
      <dgm:prSet presAssocID="{82579250-E862-46DC-9CDB-39ABF67DA7B3}" presName="vert1" presStyleCnt="0"/>
      <dgm:spPr/>
    </dgm:pt>
    <dgm:pt modelId="{259642BB-0F32-4BAB-B30B-9F2CA511D54A}" type="pres">
      <dgm:prSet presAssocID="{8F1DD9FF-9833-4E3D-BC1A-2FE77B4195B5}" presName="thickLine" presStyleLbl="alignNode1" presStyleIdx="3" presStyleCnt="8"/>
      <dgm:spPr/>
    </dgm:pt>
    <dgm:pt modelId="{A9D07548-8318-42F7-AAFA-662F940E0514}" type="pres">
      <dgm:prSet presAssocID="{8F1DD9FF-9833-4E3D-BC1A-2FE77B4195B5}" presName="horz1" presStyleCnt="0"/>
      <dgm:spPr/>
    </dgm:pt>
    <dgm:pt modelId="{21F5DB42-0B71-40DF-872A-291B31DA3B98}" type="pres">
      <dgm:prSet presAssocID="{8F1DD9FF-9833-4E3D-BC1A-2FE77B4195B5}" presName="tx1" presStyleLbl="revTx" presStyleIdx="3" presStyleCnt="8"/>
      <dgm:spPr/>
      <dgm:t>
        <a:bodyPr/>
        <a:lstStyle/>
        <a:p>
          <a:endParaRPr lang="en-US"/>
        </a:p>
      </dgm:t>
    </dgm:pt>
    <dgm:pt modelId="{6D82DCA6-6463-48B3-823A-2379F6EF04DC}" type="pres">
      <dgm:prSet presAssocID="{8F1DD9FF-9833-4E3D-BC1A-2FE77B4195B5}" presName="vert1" presStyleCnt="0"/>
      <dgm:spPr/>
    </dgm:pt>
    <dgm:pt modelId="{3ECE1B4A-6519-447E-9E14-A07096AD419C}" type="pres">
      <dgm:prSet presAssocID="{F9781376-5548-4FF0-BD78-E36FDC4BE341}" presName="thickLine" presStyleLbl="alignNode1" presStyleIdx="4" presStyleCnt="8"/>
      <dgm:spPr/>
    </dgm:pt>
    <dgm:pt modelId="{7172AD65-B5A2-4CFB-A2E0-2333E6F6985A}" type="pres">
      <dgm:prSet presAssocID="{F9781376-5548-4FF0-BD78-E36FDC4BE341}" presName="horz1" presStyleCnt="0"/>
      <dgm:spPr/>
    </dgm:pt>
    <dgm:pt modelId="{692B6778-21E3-4283-A229-9D08BB192E16}" type="pres">
      <dgm:prSet presAssocID="{F9781376-5548-4FF0-BD78-E36FDC4BE341}" presName="tx1" presStyleLbl="revTx" presStyleIdx="4" presStyleCnt="8"/>
      <dgm:spPr/>
      <dgm:t>
        <a:bodyPr/>
        <a:lstStyle/>
        <a:p>
          <a:endParaRPr lang="en-US"/>
        </a:p>
      </dgm:t>
    </dgm:pt>
    <dgm:pt modelId="{15F3A443-4A40-4E53-844A-5CD6CADD00C6}" type="pres">
      <dgm:prSet presAssocID="{F9781376-5548-4FF0-BD78-E36FDC4BE341}" presName="vert1" presStyleCnt="0"/>
      <dgm:spPr/>
    </dgm:pt>
    <dgm:pt modelId="{6C52D358-B07F-4A9E-A0EE-B9EE9FF4A0C3}" type="pres">
      <dgm:prSet presAssocID="{AD5533CB-4702-4185-A996-BCE179337122}" presName="thickLine" presStyleLbl="alignNode1" presStyleIdx="5" presStyleCnt="8"/>
      <dgm:spPr/>
    </dgm:pt>
    <dgm:pt modelId="{5BF48FA6-214B-4D76-B355-4F61BD7381DC}" type="pres">
      <dgm:prSet presAssocID="{AD5533CB-4702-4185-A996-BCE179337122}" presName="horz1" presStyleCnt="0"/>
      <dgm:spPr/>
    </dgm:pt>
    <dgm:pt modelId="{10F2CD31-8FE9-42B0-A1F6-D3D7949BB0CA}" type="pres">
      <dgm:prSet presAssocID="{AD5533CB-4702-4185-A996-BCE179337122}" presName="tx1" presStyleLbl="revTx" presStyleIdx="5" presStyleCnt="8"/>
      <dgm:spPr/>
      <dgm:t>
        <a:bodyPr/>
        <a:lstStyle/>
        <a:p>
          <a:endParaRPr lang="en-US"/>
        </a:p>
      </dgm:t>
    </dgm:pt>
    <dgm:pt modelId="{A10722D0-0B1B-40B1-A2D6-9D53AED43D02}" type="pres">
      <dgm:prSet presAssocID="{AD5533CB-4702-4185-A996-BCE179337122}" presName="vert1" presStyleCnt="0"/>
      <dgm:spPr/>
    </dgm:pt>
    <dgm:pt modelId="{E6F5D538-CE1F-459F-BCEE-CCFAAC84915F}" type="pres">
      <dgm:prSet presAssocID="{68EBDD1F-4BD8-4C5D-8442-E7505ABAC2F1}" presName="thickLine" presStyleLbl="alignNode1" presStyleIdx="6" presStyleCnt="8"/>
      <dgm:spPr/>
    </dgm:pt>
    <dgm:pt modelId="{01105CD7-6E95-491E-BEAE-2021AB4DDC62}" type="pres">
      <dgm:prSet presAssocID="{68EBDD1F-4BD8-4C5D-8442-E7505ABAC2F1}" presName="horz1" presStyleCnt="0"/>
      <dgm:spPr/>
    </dgm:pt>
    <dgm:pt modelId="{CCFE5318-B0EA-4C7E-BB7A-C103E0A675DF}" type="pres">
      <dgm:prSet presAssocID="{68EBDD1F-4BD8-4C5D-8442-E7505ABAC2F1}" presName="tx1" presStyleLbl="revTx" presStyleIdx="6" presStyleCnt="8"/>
      <dgm:spPr/>
      <dgm:t>
        <a:bodyPr/>
        <a:lstStyle/>
        <a:p>
          <a:endParaRPr lang="en-US"/>
        </a:p>
      </dgm:t>
    </dgm:pt>
    <dgm:pt modelId="{CA365D90-1B7D-4B0B-B327-FF02303F57D3}" type="pres">
      <dgm:prSet presAssocID="{68EBDD1F-4BD8-4C5D-8442-E7505ABAC2F1}" presName="vert1" presStyleCnt="0"/>
      <dgm:spPr/>
    </dgm:pt>
    <dgm:pt modelId="{44EDB298-A8B1-4A8E-95D0-E6DDF20A1E41}" type="pres">
      <dgm:prSet presAssocID="{D55D5B29-450C-4911-83BD-8F9579BECFA2}" presName="thickLine" presStyleLbl="alignNode1" presStyleIdx="7" presStyleCnt="8"/>
      <dgm:spPr/>
    </dgm:pt>
    <dgm:pt modelId="{003B9671-41D6-48EC-B130-8CADB3B33EE3}" type="pres">
      <dgm:prSet presAssocID="{D55D5B29-450C-4911-83BD-8F9579BECFA2}" presName="horz1" presStyleCnt="0"/>
      <dgm:spPr/>
    </dgm:pt>
    <dgm:pt modelId="{C1CEBB20-50C3-4A48-8466-AAA510BCF64E}" type="pres">
      <dgm:prSet presAssocID="{D55D5B29-450C-4911-83BD-8F9579BECFA2}" presName="tx1" presStyleLbl="revTx" presStyleIdx="7" presStyleCnt="8"/>
      <dgm:spPr/>
      <dgm:t>
        <a:bodyPr/>
        <a:lstStyle/>
        <a:p>
          <a:endParaRPr lang="en-US"/>
        </a:p>
      </dgm:t>
    </dgm:pt>
    <dgm:pt modelId="{499442D4-F8DB-43E3-B582-62F52F0250A3}" type="pres">
      <dgm:prSet presAssocID="{D55D5B29-450C-4911-83BD-8F9579BECFA2}" presName="vert1" presStyleCnt="0"/>
      <dgm:spPr/>
    </dgm:pt>
  </dgm:ptLst>
  <dgm:cxnLst>
    <dgm:cxn modelId="{348379C5-DDBE-471A-9D6A-326D28DEC70B}" srcId="{33A8E0DB-A90D-4D3A-9481-535A6D0627F0}" destId="{82579250-E862-46DC-9CDB-39ABF67DA7B3}" srcOrd="2" destOrd="0" parTransId="{C49EB4AD-CC8A-4865-8DF9-83D95D036EB8}" sibTransId="{6366B3E2-BFDB-4B7E-AC3F-5421AAFC142D}"/>
    <dgm:cxn modelId="{4AB25742-5B30-4F62-B139-F2F2C8248DDD}" type="presOf" srcId="{AD5533CB-4702-4185-A996-BCE179337122}" destId="{10F2CD31-8FE9-42B0-A1F6-D3D7949BB0CA}" srcOrd="0" destOrd="0" presId="urn:microsoft.com/office/officeart/2008/layout/LinedList"/>
    <dgm:cxn modelId="{FB53B676-0A92-447D-9ED1-EE627EC858D3}" type="presOf" srcId="{8F1DD9FF-9833-4E3D-BC1A-2FE77B4195B5}" destId="{21F5DB42-0B71-40DF-872A-291B31DA3B98}" srcOrd="0" destOrd="0" presId="urn:microsoft.com/office/officeart/2008/layout/LinedList"/>
    <dgm:cxn modelId="{FB90C7DA-AE79-41DD-B340-A5EF708F041A}" srcId="{33A8E0DB-A90D-4D3A-9481-535A6D0627F0}" destId="{8F1DD9FF-9833-4E3D-BC1A-2FE77B4195B5}" srcOrd="3" destOrd="0" parTransId="{D8DDEF32-726A-4A03-8779-F57798FE44F5}" sibTransId="{E16E4925-A4EA-4AD7-9114-C358D6523AD7}"/>
    <dgm:cxn modelId="{108CC999-6C63-4EDD-89DF-6ABBED34D0FE}" type="presOf" srcId="{1FB0DE1B-D08C-481F-AB49-742295BFDD13}" destId="{064C4BAA-5869-4FF3-9525-BE02EF5BD2E1}" srcOrd="0" destOrd="0" presId="urn:microsoft.com/office/officeart/2008/layout/LinedList"/>
    <dgm:cxn modelId="{66720C24-136F-4006-B49B-70BAE5184DCB}" type="presOf" srcId="{82579250-E862-46DC-9CDB-39ABF67DA7B3}" destId="{89D2AFF2-1E02-458F-9F99-A51D5D2CF21F}" srcOrd="0" destOrd="0" presId="urn:microsoft.com/office/officeart/2008/layout/LinedList"/>
    <dgm:cxn modelId="{D594AE41-C5E2-467A-9EFE-9C133DBFD745}" srcId="{33A8E0DB-A90D-4D3A-9481-535A6D0627F0}" destId="{F9781376-5548-4FF0-BD78-E36FDC4BE341}" srcOrd="4" destOrd="0" parTransId="{8D4A4F3F-CD9D-4CE7-9C3D-1333E9E15B41}" sibTransId="{A258E691-D2BB-4F62-8BDB-F859640011B0}"/>
    <dgm:cxn modelId="{21E4DD07-96AD-4E76-9996-3D8A1676AC49}" srcId="{33A8E0DB-A90D-4D3A-9481-535A6D0627F0}" destId="{D55D5B29-450C-4911-83BD-8F9579BECFA2}" srcOrd="7" destOrd="0" parTransId="{60CA9A96-EFCD-49AC-B683-BE221E900025}" sibTransId="{0382E47D-F923-4AA0-BDF5-FBF66C67E677}"/>
    <dgm:cxn modelId="{8C37BAA1-8D4A-427B-ADFC-55B5FBACE09B}" type="presOf" srcId="{F9781376-5548-4FF0-BD78-E36FDC4BE341}" destId="{692B6778-21E3-4283-A229-9D08BB192E16}" srcOrd="0" destOrd="0" presId="urn:microsoft.com/office/officeart/2008/layout/LinedList"/>
    <dgm:cxn modelId="{21B25E5F-FDF7-468A-8EBF-5C8D0A2B76B4}" type="presOf" srcId="{BD8F3D85-8E1D-4C7C-8643-861BCF1C00EE}" destId="{B99C3389-E0F0-41DB-9872-5923152B06A5}" srcOrd="0" destOrd="0" presId="urn:microsoft.com/office/officeart/2008/layout/LinedList"/>
    <dgm:cxn modelId="{BBD21B1F-C8CE-4AEC-8B7A-C582295566B3}" srcId="{33A8E0DB-A90D-4D3A-9481-535A6D0627F0}" destId="{AD5533CB-4702-4185-A996-BCE179337122}" srcOrd="5" destOrd="0" parTransId="{2D81F75D-F639-4B52-943B-0C794AB9DD38}" sibTransId="{6C53A16C-E69E-4836-8FD4-31B325AF18E5}"/>
    <dgm:cxn modelId="{4E8FF9F2-6178-493C-9768-D3E890631A31}" srcId="{33A8E0DB-A90D-4D3A-9481-535A6D0627F0}" destId="{68EBDD1F-4BD8-4C5D-8442-E7505ABAC2F1}" srcOrd="6" destOrd="0" parTransId="{8C1D5082-2EE8-4E86-A101-9E80EF526B14}" sibTransId="{EE123E5B-7CB8-452D-81AE-E0DE3905D336}"/>
    <dgm:cxn modelId="{6AD53970-86D9-435B-9F2A-DD4C367F51C4}" type="presOf" srcId="{33A8E0DB-A90D-4D3A-9481-535A6D0627F0}" destId="{715BDB67-6834-48B6-8E3B-25BC40AEA376}" srcOrd="0" destOrd="0" presId="urn:microsoft.com/office/officeart/2008/layout/LinedList"/>
    <dgm:cxn modelId="{C9E06F06-1229-49E9-A462-2EEF226DCFA9}" type="presOf" srcId="{68EBDD1F-4BD8-4C5D-8442-E7505ABAC2F1}" destId="{CCFE5318-B0EA-4C7E-BB7A-C103E0A675DF}" srcOrd="0" destOrd="0" presId="urn:microsoft.com/office/officeart/2008/layout/LinedList"/>
    <dgm:cxn modelId="{B317467A-6BB8-47F6-AF42-8CEEE715FFCD}" type="presOf" srcId="{D55D5B29-450C-4911-83BD-8F9579BECFA2}" destId="{C1CEBB20-50C3-4A48-8466-AAA510BCF64E}" srcOrd="0" destOrd="0" presId="urn:microsoft.com/office/officeart/2008/layout/LinedList"/>
    <dgm:cxn modelId="{E2CA69CB-D7BB-4A89-9DFE-4AC1132B03E7}" srcId="{33A8E0DB-A90D-4D3A-9481-535A6D0627F0}" destId="{BD8F3D85-8E1D-4C7C-8643-861BCF1C00EE}" srcOrd="0" destOrd="0" parTransId="{F4CFD55F-3D4E-4FAD-B97B-B082AD232255}" sibTransId="{DA2913D7-A71C-445A-91F7-D73A0E8F84B8}"/>
    <dgm:cxn modelId="{8668DE54-85D0-4F83-9614-AEFDBC133F90}" srcId="{33A8E0DB-A90D-4D3A-9481-535A6D0627F0}" destId="{1FB0DE1B-D08C-481F-AB49-742295BFDD13}" srcOrd="1" destOrd="0" parTransId="{8B167498-40CA-459F-B226-48333E8066BD}" sibTransId="{DA05E292-3090-46AD-B495-3A79C546820C}"/>
    <dgm:cxn modelId="{C2D21EDE-7C13-4C50-BE2E-BB4B68616318}" type="presParOf" srcId="{715BDB67-6834-48B6-8E3B-25BC40AEA376}" destId="{2C34C278-8B45-4471-B952-900B1FE51532}" srcOrd="0" destOrd="0" presId="urn:microsoft.com/office/officeart/2008/layout/LinedList"/>
    <dgm:cxn modelId="{E653DE34-F904-442B-B923-A8961F35C822}" type="presParOf" srcId="{715BDB67-6834-48B6-8E3B-25BC40AEA376}" destId="{EA8CAFD0-2AC4-467A-85AF-D89E5D48D3BC}" srcOrd="1" destOrd="0" presId="urn:microsoft.com/office/officeart/2008/layout/LinedList"/>
    <dgm:cxn modelId="{2EEFCC28-BCBD-48A8-8F75-EBDFFD9BB791}" type="presParOf" srcId="{EA8CAFD0-2AC4-467A-85AF-D89E5D48D3BC}" destId="{B99C3389-E0F0-41DB-9872-5923152B06A5}" srcOrd="0" destOrd="0" presId="urn:microsoft.com/office/officeart/2008/layout/LinedList"/>
    <dgm:cxn modelId="{C22D47C5-2F0A-40B1-B929-89FD7D656B14}" type="presParOf" srcId="{EA8CAFD0-2AC4-467A-85AF-D89E5D48D3BC}" destId="{172F4783-5334-41E9-8F4F-31F27064A92A}" srcOrd="1" destOrd="0" presId="urn:microsoft.com/office/officeart/2008/layout/LinedList"/>
    <dgm:cxn modelId="{11F08C99-49E4-4308-97AB-AAC5CE4CCEC5}" type="presParOf" srcId="{715BDB67-6834-48B6-8E3B-25BC40AEA376}" destId="{87F20BDB-7ACD-45CD-8C6F-62747D4608C7}" srcOrd="2" destOrd="0" presId="urn:microsoft.com/office/officeart/2008/layout/LinedList"/>
    <dgm:cxn modelId="{EF3A0FF0-ADC8-4E1B-BCE2-60DBCEC6B758}" type="presParOf" srcId="{715BDB67-6834-48B6-8E3B-25BC40AEA376}" destId="{DA4D15B3-672E-4693-9E39-4E8551FF53DA}" srcOrd="3" destOrd="0" presId="urn:microsoft.com/office/officeart/2008/layout/LinedList"/>
    <dgm:cxn modelId="{B20A07BA-F77E-43E5-8F79-1BF3B9C8BB6F}" type="presParOf" srcId="{DA4D15B3-672E-4693-9E39-4E8551FF53DA}" destId="{064C4BAA-5869-4FF3-9525-BE02EF5BD2E1}" srcOrd="0" destOrd="0" presId="urn:microsoft.com/office/officeart/2008/layout/LinedList"/>
    <dgm:cxn modelId="{2881E04A-F3E9-45F8-8672-D27BFC89A945}" type="presParOf" srcId="{DA4D15B3-672E-4693-9E39-4E8551FF53DA}" destId="{CD7BA894-E28B-489D-86F0-54993C753FC1}" srcOrd="1" destOrd="0" presId="urn:microsoft.com/office/officeart/2008/layout/LinedList"/>
    <dgm:cxn modelId="{668AC79A-FCED-45A1-80C8-E8DC369B5D32}" type="presParOf" srcId="{715BDB67-6834-48B6-8E3B-25BC40AEA376}" destId="{A90FB0B4-22D2-41A7-8348-80C701C06C45}" srcOrd="4" destOrd="0" presId="urn:microsoft.com/office/officeart/2008/layout/LinedList"/>
    <dgm:cxn modelId="{53584515-C0E0-49A3-B257-1CE25D41A4C5}" type="presParOf" srcId="{715BDB67-6834-48B6-8E3B-25BC40AEA376}" destId="{A7962413-035A-438F-BA9F-D7CF2471BC47}" srcOrd="5" destOrd="0" presId="urn:microsoft.com/office/officeart/2008/layout/LinedList"/>
    <dgm:cxn modelId="{18D6B963-262C-4CC0-A7B6-8103252F8944}" type="presParOf" srcId="{A7962413-035A-438F-BA9F-D7CF2471BC47}" destId="{89D2AFF2-1E02-458F-9F99-A51D5D2CF21F}" srcOrd="0" destOrd="0" presId="urn:microsoft.com/office/officeart/2008/layout/LinedList"/>
    <dgm:cxn modelId="{C64F846F-0437-404D-B12A-94547E5B6825}" type="presParOf" srcId="{A7962413-035A-438F-BA9F-D7CF2471BC47}" destId="{44FA6550-1C3D-417D-9F67-4D8A65E0E8F1}" srcOrd="1" destOrd="0" presId="urn:microsoft.com/office/officeart/2008/layout/LinedList"/>
    <dgm:cxn modelId="{FD3AD6BF-CEBB-4B26-9B6B-5B2548686C16}" type="presParOf" srcId="{715BDB67-6834-48B6-8E3B-25BC40AEA376}" destId="{259642BB-0F32-4BAB-B30B-9F2CA511D54A}" srcOrd="6" destOrd="0" presId="urn:microsoft.com/office/officeart/2008/layout/LinedList"/>
    <dgm:cxn modelId="{655B1E17-2073-448A-A3F8-D8596A72FDFE}" type="presParOf" srcId="{715BDB67-6834-48B6-8E3B-25BC40AEA376}" destId="{A9D07548-8318-42F7-AAFA-662F940E0514}" srcOrd="7" destOrd="0" presId="urn:microsoft.com/office/officeart/2008/layout/LinedList"/>
    <dgm:cxn modelId="{D45A8800-CF0B-4AA9-939D-8204BDCE8444}" type="presParOf" srcId="{A9D07548-8318-42F7-AAFA-662F940E0514}" destId="{21F5DB42-0B71-40DF-872A-291B31DA3B98}" srcOrd="0" destOrd="0" presId="urn:microsoft.com/office/officeart/2008/layout/LinedList"/>
    <dgm:cxn modelId="{86F8463C-FA96-48F9-847E-45F54959F53C}" type="presParOf" srcId="{A9D07548-8318-42F7-AAFA-662F940E0514}" destId="{6D82DCA6-6463-48B3-823A-2379F6EF04DC}" srcOrd="1" destOrd="0" presId="urn:microsoft.com/office/officeart/2008/layout/LinedList"/>
    <dgm:cxn modelId="{36802E37-9368-4C97-8CDF-F123CA876304}" type="presParOf" srcId="{715BDB67-6834-48B6-8E3B-25BC40AEA376}" destId="{3ECE1B4A-6519-447E-9E14-A07096AD419C}" srcOrd="8" destOrd="0" presId="urn:microsoft.com/office/officeart/2008/layout/LinedList"/>
    <dgm:cxn modelId="{C757C34C-B2C3-4355-88C0-E095D1A50BD4}" type="presParOf" srcId="{715BDB67-6834-48B6-8E3B-25BC40AEA376}" destId="{7172AD65-B5A2-4CFB-A2E0-2333E6F6985A}" srcOrd="9" destOrd="0" presId="urn:microsoft.com/office/officeart/2008/layout/LinedList"/>
    <dgm:cxn modelId="{7BACD4E5-5D32-4137-A6D9-DB46B16F3D90}" type="presParOf" srcId="{7172AD65-B5A2-4CFB-A2E0-2333E6F6985A}" destId="{692B6778-21E3-4283-A229-9D08BB192E16}" srcOrd="0" destOrd="0" presId="urn:microsoft.com/office/officeart/2008/layout/LinedList"/>
    <dgm:cxn modelId="{B5884A25-B651-4005-B9FE-24BBCBC17781}" type="presParOf" srcId="{7172AD65-B5A2-4CFB-A2E0-2333E6F6985A}" destId="{15F3A443-4A40-4E53-844A-5CD6CADD00C6}" srcOrd="1" destOrd="0" presId="urn:microsoft.com/office/officeart/2008/layout/LinedList"/>
    <dgm:cxn modelId="{DDFCDF8C-9279-49B8-A8A0-7D619CEA379D}" type="presParOf" srcId="{715BDB67-6834-48B6-8E3B-25BC40AEA376}" destId="{6C52D358-B07F-4A9E-A0EE-B9EE9FF4A0C3}" srcOrd="10" destOrd="0" presId="urn:microsoft.com/office/officeart/2008/layout/LinedList"/>
    <dgm:cxn modelId="{E1856989-3165-46A2-8895-A85BD842E745}" type="presParOf" srcId="{715BDB67-6834-48B6-8E3B-25BC40AEA376}" destId="{5BF48FA6-214B-4D76-B355-4F61BD7381DC}" srcOrd="11" destOrd="0" presId="urn:microsoft.com/office/officeart/2008/layout/LinedList"/>
    <dgm:cxn modelId="{81A7A95F-C418-4A4D-9E10-B16B617D543F}" type="presParOf" srcId="{5BF48FA6-214B-4D76-B355-4F61BD7381DC}" destId="{10F2CD31-8FE9-42B0-A1F6-D3D7949BB0CA}" srcOrd="0" destOrd="0" presId="urn:microsoft.com/office/officeart/2008/layout/LinedList"/>
    <dgm:cxn modelId="{6EFA43CB-7FF9-48A0-B480-8AA9203DF6E8}" type="presParOf" srcId="{5BF48FA6-214B-4D76-B355-4F61BD7381DC}" destId="{A10722D0-0B1B-40B1-A2D6-9D53AED43D02}" srcOrd="1" destOrd="0" presId="urn:microsoft.com/office/officeart/2008/layout/LinedList"/>
    <dgm:cxn modelId="{002FE360-7BAF-4E16-918A-B5AA48059C1C}" type="presParOf" srcId="{715BDB67-6834-48B6-8E3B-25BC40AEA376}" destId="{E6F5D538-CE1F-459F-BCEE-CCFAAC84915F}" srcOrd="12" destOrd="0" presId="urn:microsoft.com/office/officeart/2008/layout/LinedList"/>
    <dgm:cxn modelId="{3A7C5F9F-D72E-4CE3-936D-DA842EC04A08}" type="presParOf" srcId="{715BDB67-6834-48B6-8E3B-25BC40AEA376}" destId="{01105CD7-6E95-491E-BEAE-2021AB4DDC62}" srcOrd="13" destOrd="0" presId="urn:microsoft.com/office/officeart/2008/layout/LinedList"/>
    <dgm:cxn modelId="{3DDEA2CF-6876-431A-99CF-437295CE542B}" type="presParOf" srcId="{01105CD7-6E95-491E-BEAE-2021AB4DDC62}" destId="{CCFE5318-B0EA-4C7E-BB7A-C103E0A675DF}" srcOrd="0" destOrd="0" presId="urn:microsoft.com/office/officeart/2008/layout/LinedList"/>
    <dgm:cxn modelId="{43019610-0D7B-4AD9-A485-B227E234EF8E}" type="presParOf" srcId="{01105CD7-6E95-491E-BEAE-2021AB4DDC62}" destId="{CA365D90-1B7D-4B0B-B327-FF02303F57D3}" srcOrd="1" destOrd="0" presId="urn:microsoft.com/office/officeart/2008/layout/LinedList"/>
    <dgm:cxn modelId="{4934E6BB-391E-482A-B375-2DA3299E4650}" type="presParOf" srcId="{715BDB67-6834-48B6-8E3B-25BC40AEA376}" destId="{44EDB298-A8B1-4A8E-95D0-E6DDF20A1E41}" srcOrd="14" destOrd="0" presId="urn:microsoft.com/office/officeart/2008/layout/LinedList"/>
    <dgm:cxn modelId="{8E7F8C1E-CD3E-4A21-BC70-D39F3D8887F4}" type="presParOf" srcId="{715BDB67-6834-48B6-8E3B-25BC40AEA376}" destId="{003B9671-41D6-48EC-B130-8CADB3B33EE3}" srcOrd="15" destOrd="0" presId="urn:microsoft.com/office/officeart/2008/layout/LinedList"/>
    <dgm:cxn modelId="{BA9CB546-AD12-48BD-9584-ABE8732A1D8B}" type="presParOf" srcId="{003B9671-41D6-48EC-B130-8CADB3B33EE3}" destId="{C1CEBB20-50C3-4A48-8466-AAA510BCF64E}" srcOrd="0" destOrd="0" presId="urn:microsoft.com/office/officeart/2008/layout/LinedList"/>
    <dgm:cxn modelId="{F9919EE0-A2CD-42EF-995C-55AF110D91DD}" type="presParOf" srcId="{003B9671-41D6-48EC-B130-8CADB3B33EE3}" destId="{499442D4-F8DB-43E3-B582-62F52F0250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30249F-5F32-441B-9CFB-25A3E025B571}" type="doc">
      <dgm:prSet loTypeId="urn:microsoft.com/office/officeart/2005/8/layout/default" loCatId="list" qsTypeId="urn:microsoft.com/office/officeart/2005/8/quickstyle/simple4" qsCatId="simple" csTypeId="urn:microsoft.com/office/officeart/2005/8/colors/accent0_1" csCatId="mainScheme" phldr="1"/>
      <dgm:spPr/>
      <dgm:t>
        <a:bodyPr/>
        <a:lstStyle/>
        <a:p>
          <a:endParaRPr lang="en-US"/>
        </a:p>
      </dgm:t>
    </dgm:pt>
    <dgm:pt modelId="{37A88E89-433F-4DAA-92FC-97F3E1EC1F92}">
      <dgm:prSet custT="1"/>
      <dgm:spPr/>
      <dgm:t>
        <a:bodyPr/>
        <a:lstStyle/>
        <a:p>
          <a:pPr rtl="1"/>
          <a:r>
            <a:rPr lang="fa-IR" sz="1300" dirty="0" smtClean="0">
              <a:cs typeface="B Mitra" pitchFamily="2" charset="-78"/>
            </a:rPr>
            <a:t>انجام رایزنی و برگزاری جلسات با ذی نفعان مختلف دارایی فکری جهت توسعه این بازار </a:t>
          </a:r>
          <a:endParaRPr lang="en-US" sz="1300" dirty="0">
            <a:cs typeface="B Mitra" pitchFamily="2" charset="-78"/>
          </a:endParaRPr>
        </a:p>
      </dgm:t>
    </dgm:pt>
    <dgm:pt modelId="{FAC26D65-373E-4FBB-BA24-5CD23FC47A36}" type="parTrans" cxnId="{76FC96FE-3557-4E18-9604-539FDA721539}">
      <dgm:prSet/>
      <dgm:spPr/>
      <dgm:t>
        <a:bodyPr/>
        <a:lstStyle/>
        <a:p>
          <a:endParaRPr lang="en-US"/>
        </a:p>
      </dgm:t>
    </dgm:pt>
    <dgm:pt modelId="{05B7729F-8974-4B22-8503-2BF7C9B49C38}" type="sibTrans" cxnId="{76FC96FE-3557-4E18-9604-539FDA721539}">
      <dgm:prSet/>
      <dgm:spPr/>
      <dgm:t>
        <a:bodyPr/>
        <a:lstStyle/>
        <a:p>
          <a:endParaRPr lang="en-US"/>
        </a:p>
      </dgm:t>
    </dgm:pt>
    <dgm:pt modelId="{80088003-796D-4C46-AAD4-67F681136F7D}">
      <dgm:prSet custT="1"/>
      <dgm:spPr/>
      <dgm:t>
        <a:bodyPr/>
        <a:lstStyle/>
        <a:p>
          <a:pPr rtl="1"/>
          <a:r>
            <a:rPr lang="fa-IR" sz="1300" dirty="0" smtClean="0">
              <a:cs typeface="B Mitra" pitchFamily="2" charset="-78"/>
            </a:rPr>
            <a:t>تهیه فهرست 25 تایی از دارایی های فکری آماده عرضه  بارگذاری شده سایت رسمی فرابورس ایران</a:t>
          </a:r>
          <a:endParaRPr lang="en-US" sz="1300" dirty="0">
            <a:cs typeface="B Mitra" pitchFamily="2" charset="-78"/>
          </a:endParaRPr>
        </a:p>
      </dgm:t>
    </dgm:pt>
    <dgm:pt modelId="{EF3AC574-CAB2-48A8-AC4E-2717E7AA1A5F}" type="parTrans" cxnId="{A7AFEF64-2C25-4300-A70E-86C11AF2EC5F}">
      <dgm:prSet/>
      <dgm:spPr/>
      <dgm:t>
        <a:bodyPr/>
        <a:lstStyle/>
        <a:p>
          <a:endParaRPr lang="en-US"/>
        </a:p>
      </dgm:t>
    </dgm:pt>
    <dgm:pt modelId="{256DA868-21C2-47E7-9A96-ABB25D32E718}" type="sibTrans" cxnId="{A7AFEF64-2C25-4300-A70E-86C11AF2EC5F}">
      <dgm:prSet/>
      <dgm:spPr/>
      <dgm:t>
        <a:bodyPr/>
        <a:lstStyle/>
        <a:p>
          <a:endParaRPr lang="en-US"/>
        </a:p>
      </dgm:t>
    </dgm:pt>
    <dgm:pt modelId="{CB1AF45F-E684-45D3-A868-48746B7284C5}">
      <dgm:prSet custT="1"/>
      <dgm:spPr/>
      <dgm:t>
        <a:bodyPr/>
        <a:lstStyle/>
        <a:p>
          <a:pPr rtl="1"/>
          <a:r>
            <a:rPr lang="fa-IR" sz="1300" dirty="0" smtClean="0">
              <a:cs typeface="B Mitra" pitchFamily="2" charset="-78"/>
            </a:rPr>
            <a:t>حضور در دانشگاه ها و همایش ها به جهت معرفی و فرهنگ سازی بازار دارایی فکری</a:t>
          </a:r>
          <a:endParaRPr lang="en-US" sz="1300" dirty="0">
            <a:cs typeface="B Mitra" pitchFamily="2" charset="-78"/>
          </a:endParaRPr>
        </a:p>
      </dgm:t>
    </dgm:pt>
    <dgm:pt modelId="{B4D8202D-DAB9-48CD-A3A9-600A18F36B84}" type="parTrans" cxnId="{F9D9833F-4B9A-423D-9E3D-FECAB0AFBF50}">
      <dgm:prSet/>
      <dgm:spPr/>
      <dgm:t>
        <a:bodyPr/>
        <a:lstStyle/>
        <a:p>
          <a:endParaRPr lang="en-US"/>
        </a:p>
      </dgm:t>
    </dgm:pt>
    <dgm:pt modelId="{1EDBA613-6F66-4EC8-9EA8-9A204396D399}" type="sibTrans" cxnId="{F9D9833F-4B9A-423D-9E3D-FECAB0AFBF50}">
      <dgm:prSet/>
      <dgm:spPr/>
      <dgm:t>
        <a:bodyPr/>
        <a:lstStyle/>
        <a:p>
          <a:endParaRPr lang="en-US"/>
        </a:p>
      </dgm:t>
    </dgm:pt>
    <dgm:pt modelId="{40651DAE-D94F-47B9-A9DC-488380582014}">
      <dgm:prSet custT="1"/>
      <dgm:spPr/>
      <dgm:t>
        <a:bodyPr/>
        <a:lstStyle/>
        <a:p>
          <a:pPr rtl="1"/>
          <a:r>
            <a:rPr lang="fa-IR" sz="1300" dirty="0" smtClean="0">
              <a:cs typeface="B Mitra" pitchFamily="2" charset="-78"/>
            </a:rPr>
            <a:t>تشکیل جلسات مستمر به جهت تدوین دستورالعمل جدید و منطبق با تحربیات به دست آمده برای بازار دارایی فکری؛</a:t>
          </a:r>
          <a:endParaRPr lang="en-US" sz="1300" dirty="0">
            <a:cs typeface="B Mitra" pitchFamily="2" charset="-78"/>
          </a:endParaRPr>
        </a:p>
      </dgm:t>
    </dgm:pt>
    <dgm:pt modelId="{E0975ACC-0C33-45E9-B30C-117D57446AC2}" type="parTrans" cxnId="{A8AB5E88-36E8-414B-B3C0-642938E9E5EF}">
      <dgm:prSet/>
      <dgm:spPr/>
      <dgm:t>
        <a:bodyPr/>
        <a:lstStyle/>
        <a:p>
          <a:endParaRPr lang="en-US"/>
        </a:p>
      </dgm:t>
    </dgm:pt>
    <dgm:pt modelId="{71F05A8B-8A38-40BE-872E-79FD27A0C3A6}" type="sibTrans" cxnId="{A8AB5E88-36E8-414B-B3C0-642938E9E5EF}">
      <dgm:prSet/>
      <dgm:spPr/>
      <dgm:t>
        <a:bodyPr/>
        <a:lstStyle/>
        <a:p>
          <a:endParaRPr lang="en-US"/>
        </a:p>
      </dgm:t>
    </dgm:pt>
    <dgm:pt modelId="{533064B7-DC67-46A8-9C99-5B9751C64037}">
      <dgm:prSet custT="1"/>
      <dgm:spPr/>
      <dgm:t>
        <a:bodyPr/>
        <a:lstStyle/>
        <a:p>
          <a:pPr rtl="1"/>
          <a:r>
            <a:rPr lang="fa-IR" sz="1300" dirty="0" smtClean="0">
              <a:cs typeface="B Mitra" pitchFamily="2" charset="-78"/>
            </a:rPr>
            <a:t>تهیه موشن گرافی 8 دقیقه ای جهت معرفی بازار دارایی فکری در رسانه ملی</a:t>
          </a:r>
          <a:endParaRPr lang="en-US" sz="1300" dirty="0">
            <a:cs typeface="B Mitra" pitchFamily="2" charset="-78"/>
          </a:endParaRPr>
        </a:p>
      </dgm:t>
    </dgm:pt>
    <dgm:pt modelId="{BAB86934-AAEA-479D-B2F1-03DBE548BB7F}" type="parTrans" cxnId="{DEBE1111-69DC-4A8F-B2F9-9C15A575A7FF}">
      <dgm:prSet/>
      <dgm:spPr/>
      <dgm:t>
        <a:bodyPr/>
        <a:lstStyle/>
        <a:p>
          <a:endParaRPr lang="en-US"/>
        </a:p>
      </dgm:t>
    </dgm:pt>
    <dgm:pt modelId="{141AD445-5D54-4F88-88D2-1FB321EC368D}" type="sibTrans" cxnId="{DEBE1111-69DC-4A8F-B2F9-9C15A575A7FF}">
      <dgm:prSet/>
      <dgm:spPr/>
      <dgm:t>
        <a:bodyPr/>
        <a:lstStyle/>
        <a:p>
          <a:endParaRPr lang="en-US"/>
        </a:p>
      </dgm:t>
    </dgm:pt>
    <dgm:pt modelId="{4364953C-6833-408C-A240-0B8612072513}">
      <dgm:prSet custT="1"/>
      <dgm:spPr/>
      <dgm:t>
        <a:bodyPr/>
        <a:lstStyle/>
        <a:p>
          <a:pPr rtl="1"/>
          <a:r>
            <a:rPr lang="fa-IR" sz="1300" dirty="0" smtClean="0">
              <a:cs typeface="B Mitra" pitchFamily="2" charset="-78"/>
            </a:rPr>
            <a:t>تهیه فهرست سوالات متدوال برای بازار </a:t>
          </a:r>
          <a:r>
            <a:rPr lang="fa-IR" sz="1300" smtClean="0">
              <a:cs typeface="B Mitra" pitchFamily="2" charset="-78"/>
            </a:rPr>
            <a:t>دارایی فکری جهت بارگذاری روی سایت فرابورس ایران</a:t>
          </a:r>
          <a:endParaRPr lang="en-US" sz="1300" dirty="0">
            <a:cs typeface="B Mitra" pitchFamily="2" charset="-78"/>
          </a:endParaRPr>
        </a:p>
      </dgm:t>
    </dgm:pt>
    <dgm:pt modelId="{1EAE5E63-381C-4D41-A538-8AF269AAEE1C}" type="sibTrans" cxnId="{021ED4E6-193E-40B5-A167-300C868012B0}">
      <dgm:prSet/>
      <dgm:spPr/>
      <dgm:t>
        <a:bodyPr/>
        <a:lstStyle/>
        <a:p>
          <a:endParaRPr lang="en-US"/>
        </a:p>
      </dgm:t>
    </dgm:pt>
    <dgm:pt modelId="{EDA56629-A07E-41D4-83E4-D194473D9629}" type="parTrans" cxnId="{021ED4E6-193E-40B5-A167-300C868012B0}">
      <dgm:prSet/>
      <dgm:spPr/>
      <dgm:t>
        <a:bodyPr/>
        <a:lstStyle/>
        <a:p>
          <a:endParaRPr lang="en-US"/>
        </a:p>
      </dgm:t>
    </dgm:pt>
    <dgm:pt modelId="{10125D39-2D45-4EEC-99EA-BA1DCDE6CBAB}" type="pres">
      <dgm:prSet presAssocID="{1A30249F-5F32-441B-9CFB-25A3E025B571}" presName="diagram" presStyleCnt="0">
        <dgm:presLayoutVars>
          <dgm:dir/>
          <dgm:resizeHandles val="exact"/>
        </dgm:presLayoutVars>
      </dgm:prSet>
      <dgm:spPr/>
      <dgm:t>
        <a:bodyPr/>
        <a:lstStyle/>
        <a:p>
          <a:endParaRPr lang="en-US"/>
        </a:p>
      </dgm:t>
    </dgm:pt>
    <dgm:pt modelId="{3966A267-F5A6-4458-8B59-D7196EC98D53}" type="pres">
      <dgm:prSet presAssocID="{4364953C-6833-408C-A240-0B8612072513}" presName="node" presStyleLbl="node1" presStyleIdx="0" presStyleCnt="6">
        <dgm:presLayoutVars>
          <dgm:bulletEnabled val="1"/>
        </dgm:presLayoutVars>
      </dgm:prSet>
      <dgm:spPr/>
      <dgm:t>
        <a:bodyPr/>
        <a:lstStyle/>
        <a:p>
          <a:endParaRPr lang="en-US"/>
        </a:p>
      </dgm:t>
    </dgm:pt>
    <dgm:pt modelId="{DC6195DF-E6B7-4152-AB5D-7D6141D48593}" type="pres">
      <dgm:prSet presAssocID="{1EAE5E63-381C-4D41-A538-8AF269AAEE1C}" presName="sibTrans" presStyleCnt="0"/>
      <dgm:spPr/>
      <dgm:t>
        <a:bodyPr/>
        <a:lstStyle/>
        <a:p>
          <a:endParaRPr lang="en-US"/>
        </a:p>
      </dgm:t>
    </dgm:pt>
    <dgm:pt modelId="{05F9206A-AEA9-4484-B6DC-A4E7180DC222}" type="pres">
      <dgm:prSet presAssocID="{37A88E89-433F-4DAA-92FC-97F3E1EC1F92}" presName="node" presStyleLbl="node1" presStyleIdx="1" presStyleCnt="6">
        <dgm:presLayoutVars>
          <dgm:bulletEnabled val="1"/>
        </dgm:presLayoutVars>
      </dgm:prSet>
      <dgm:spPr/>
      <dgm:t>
        <a:bodyPr/>
        <a:lstStyle/>
        <a:p>
          <a:endParaRPr lang="en-US"/>
        </a:p>
      </dgm:t>
    </dgm:pt>
    <dgm:pt modelId="{B4B43D30-F066-4291-9EC9-88E37627BD2A}" type="pres">
      <dgm:prSet presAssocID="{05B7729F-8974-4B22-8503-2BF7C9B49C38}" presName="sibTrans" presStyleCnt="0"/>
      <dgm:spPr/>
      <dgm:t>
        <a:bodyPr/>
        <a:lstStyle/>
        <a:p>
          <a:endParaRPr lang="en-US"/>
        </a:p>
      </dgm:t>
    </dgm:pt>
    <dgm:pt modelId="{3B602C9D-7D7B-492D-891C-12BD9DF68F78}" type="pres">
      <dgm:prSet presAssocID="{80088003-796D-4C46-AAD4-67F681136F7D}" presName="node" presStyleLbl="node1" presStyleIdx="2" presStyleCnt="6">
        <dgm:presLayoutVars>
          <dgm:bulletEnabled val="1"/>
        </dgm:presLayoutVars>
      </dgm:prSet>
      <dgm:spPr/>
      <dgm:t>
        <a:bodyPr/>
        <a:lstStyle/>
        <a:p>
          <a:endParaRPr lang="en-US"/>
        </a:p>
      </dgm:t>
    </dgm:pt>
    <dgm:pt modelId="{25D39618-C109-4D89-9967-FA63616EB3ED}" type="pres">
      <dgm:prSet presAssocID="{256DA868-21C2-47E7-9A96-ABB25D32E718}" presName="sibTrans" presStyleCnt="0"/>
      <dgm:spPr/>
      <dgm:t>
        <a:bodyPr/>
        <a:lstStyle/>
        <a:p>
          <a:endParaRPr lang="en-US"/>
        </a:p>
      </dgm:t>
    </dgm:pt>
    <dgm:pt modelId="{8688EC0A-9A45-4344-AF66-F30CA06F86CC}" type="pres">
      <dgm:prSet presAssocID="{CB1AF45F-E684-45D3-A868-48746B7284C5}" presName="node" presStyleLbl="node1" presStyleIdx="3" presStyleCnt="6">
        <dgm:presLayoutVars>
          <dgm:bulletEnabled val="1"/>
        </dgm:presLayoutVars>
      </dgm:prSet>
      <dgm:spPr/>
      <dgm:t>
        <a:bodyPr/>
        <a:lstStyle/>
        <a:p>
          <a:endParaRPr lang="en-US"/>
        </a:p>
      </dgm:t>
    </dgm:pt>
    <dgm:pt modelId="{7409483A-6ADB-45A7-A46E-0F303245E3F3}" type="pres">
      <dgm:prSet presAssocID="{1EDBA613-6F66-4EC8-9EA8-9A204396D399}" presName="sibTrans" presStyleCnt="0"/>
      <dgm:spPr/>
      <dgm:t>
        <a:bodyPr/>
        <a:lstStyle/>
        <a:p>
          <a:endParaRPr lang="en-US"/>
        </a:p>
      </dgm:t>
    </dgm:pt>
    <dgm:pt modelId="{B62F7D0C-3535-46AF-B0C0-CD6844AF9FD3}" type="pres">
      <dgm:prSet presAssocID="{40651DAE-D94F-47B9-A9DC-488380582014}" presName="node" presStyleLbl="node1" presStyleIdx="4" presStyleCnt="6">
        <dgm:presLayoutVars>
          <dgm:bulletEnabled val="1"/>
        </dgm:presLayoutVars>
      </dgm:prSet>
      <dgm:spPr/>
      <dgm:t>
        <a:bodyPr/>
        <a:lstStyle/>
        <a:p>
          <a:endParaRPr lang="en-US"/>
        </a:p>
      </dgm:t>
    </dgm:pt>
    <dgm:pt modelId="{4D8D6830-1A33-4065-87F7-2E4A4E2B8995}" type="pres">
      <dgm:prSet presAssocID="{71F05A8B-8A38-40BE-872E-79FD27A0C3A6}" presName="sibTrans" presStyleCnt="0"/>
      <dgm:spPr/>
      <dgm:t>
        <a:bodyPr/>
        <a:lstStyle/>
        <a:p>
          <a:endParaRPr lang="en-US"/>
        </a:p>
      </dgm:t>
    </dgm:pt>
    <dgm:pt modelId="{F71A6C73-B894-438A-8521-EEE1CC745A92}" type="pres">
      <dgm:prSet presAssocID="{533064B7-DC67-46A8-9C99-5B9751C64037}" presName="node" presStyleLbl="node1" presStyleIdx="5" presStyleCnt="6">
        <dgm:presLayoutVars>
          <dgm:bulletEnabled val="1"/>
        </dgm:presLayoutVars>
      </dgm:prSet>
      <dgm:spPr/>
      <dgm:t>
        <a:bodyPr/>
        <a:lstStyle/>
        <a:p>
          <a:endParaRPr lang="en-US"/>
        </a:p>
      </dgm:t>
    </dgm:pt>
  </dgm:ptLst>
  <dgm:cxnLst>
    <dgm:cxn modelId="{F9D9833F-4B9A-423D-9E3D-FECAB0AFBF50}" srcId="{1A30249F-5F32-441B-9CFB-25A3E025B571}" destId="{CB1AF45F-E684-45D3-A868-48746B7284C5}" srcOrd="3" destOrd="0" parTransId="{B4D8202D-DAB9-48CD-A3A9-600A18F36B84}" sibTransId="{1EDBA613-6F66-4EC8-9EA8-9A204396D399}"/>
    <dgm:cxn modelId="{641A33B4-578E-41F4-A6C1-AFF89726361F}" type="presOf" srcId="{533064B7-DC67-46A8-9C99-5B9751C64037}" destId="{F71A6C73-B894-438A-8521-EEE1CC745A92}" srcOrd="0" destOrd="0" presId="urn:microsoft.com/office/officeart/2005/8/layout/default"/>
    <dgm:cxn modelId="{A7AFEF64-2C25-4300-A70E-86C11AF2EC5F}" srcId="{1A30249F-5F32-441B-9CFB-25A3E025B571}" destId="{80088003-796D-4C46-AAD4-67F681136F7D}" srcOrd="2" destOrd="0" parTransId="{EF3AC574-CAB2-48A8-AC4E-2717E7AA1A5F}" sibTransId="{256DA868-21C2-47E7-9A96-ABB25D32E718}"/>
    <dgm:cxn modelId="{DB7A4140-536A-4593-854E-753AF9A7BB9D}" type="presOf" srcId="{1A30249F-5F32-441B-9CFB-25A3E025B571}" destId="{10125D39-2D45-4EEC-99EA-BA1DCDE6CBAB}" srcOrd="0" destOrd="0" presId="urn:microsoft.com/office/officeart/2005/8/layout/default"/>
    <dgm:cxn modelId="{A8AB5E88-36E8-414B-B3C0-642938E9E5EF}" srcId="{1A30249F-5F32-441B-9CFB-25A3E025B571}" destId="{40651DAE-D94F-47B9-A9DC-488380582014}" srcOrd="4" destOrd="0" parTransId="{E0975ACC-0C33-45E9-B30C-117D57446AC2}" sibTransId="{71F05A8B-8A38-40BE-872E-79FD27A0C3A6}"/>
    <dgm:cxn modelId="{E4F80922-1B32-418D-83F0-6E9380904C64}" type="presOf" srcId="{CB1AF45F-E684-45D3-A868-48746B7284C5}" destId="{8688EC0A-9A45-4344-AF66-F30CA06F86CC}" srcOrd="0" destOrd="0" presId="urn:microsoft.com/office/officeart/2005/8/layout/default"/>
    <dgm:cxn modelId="{F6F1E6F0-684B-4774-9B15-C105DB022682}" type="presOf" srcId="{4364953C-6833-408C-A240-0B8612072513}" destId="{3966A267-F5A6-4458-8B59-D7196EC98D53}" srcOrd="0" destOrd="0" presId="urn:microsoft.com/office/officeart/2005/8/layout/default"/>
    <dgm:cxn modelId="{86DB5A9E-BEE5-4E0B-BB10-BAE4B707FC61}" type="presOf" srcId="{37A88E89-433F-4DAA-92FC-97F3E1EC1F92}" destId="{05F9206A-AEA9-4484-B6DC-A4E7180DC222}" srcOrd="0" destOrd="0" presId="urn:microsoft.com/office/officeart/2005/8/layout/default"/>
    <dgm:cxn modelId="{3078046F-A580-4E34-812E-4EF42B36E28D}" type="presOf" srcId="{40651DAE-D94F-47B9-A9DC-488380582014}" destId="{B62F7D0C-3535-46AF-B0C0-CD6844AF9FD3}" srcOrd="0" destOrd="0" presId="urn:microsoft.com/office/officeart/2005/8/layout/default"/>
    <dgm:cxn modelId="{AAD84862-D8FC-4035-81C5-6DC7F6E493FB}" type="presOf" srcId="{80088003-796D-4C46-AAD4-67F681136F7D}" destId="{3B602C9D-7D7B-492D-891C-12BD9DF68F78}" srcOrd="0" destOrd="0" presId="urn:microsoft.com/office/officeart/2005/8/layout/default"/>
    <dgm:cxn modelId="{021ED4E6-193E-40B5-A167-300C868012B0}" srcId="{1A30249F-5F32-441B-9CFB-25A3E025B571}" destId="{4364953C-6833-408C-A240-0B8612072513}" srcOrd="0" destOrd="0" parTransId="{EDA56629-A07E-41D4-83E4-D194473D9629}" sibTransId="{1EAE5E63-381C-4D41-A538-8AF269AAEE1C}"/>
    <dgm:cxn modelId="{76FC96FE-3557-4E18-9604-539FDA721539}" srcId="{1A30249F-5F32-441B-9CFB-25A3E025B571}" destId="{37A88E89-433F-4DAA-92FC-97F3E1EC1F92}" srcOrd="1" destOrd="0" parTransId="{FAC26D65-373E-4FBB-BA24-5CD23FC47A36}" sibTransId="{05B7729F-8974-4B22-8503-2BF7C9B49C38}"/>
    <dgm:cxn modelId="{DEBE1111-69DC-4A8F-B2F9-9C15A575A7FF}" srcId="{1A30249F-5F32-441B-9CFB-25A3E025B571}" destId="{533064B7-DC67-46A8-9C99-5B9751C64037}" srcOrd="5" destOrd="0" parTransId="{BAB86934-AAEA-479D-B2F1-03DBE548BB7F}" sibTransId="{141AD445-5D54-4F88-88D2-1FB321EC368D}"/>
    <dgm:cxn modelId="{D98D7D80-7EC1-4947-AA04-A593E92021AF}" type="presParOf" srcId="{10125D39-2D45-4EEC-99EA-BA1DCDE6CBAB}" destId="{3966A267-F5A6-4458-8B59-D7196EC98D53}" srcOrd="0" destOrd="0" presId="urn:microsoft.com/office/officeart/2005/8/layout/default"/>
    <dgm:cxn modelId="{1F2B039F-1378-4932-838B-71997B446118}" type="presParOf" srcId="{10125D39-2D45-4EEC-99EA-BA1DCDE6CBAB}" destId="{DC6195DF-E6B7-4152-AB5D-7D6141D48593}" srcOrd="1" destOrd="0" presId="urn:microsoft.com/office/officeart/2005/8/layout/default"/>
    <dgm:cxn modelId="{92B65A42-DFFB-431E-B1E5-FB56DA146AB0}" type="presParOf" srcId="{10125D39-2D45-4EEC-99EA-BA1DCDE6CBAB}" destId="{05F9206A-AEA9-4484-B6DC-A4E7180DC222}" srcOrd="2" destOrd="0" presId="urn:microsoft.com/office/officeart/2005/8/layout/default"/>
    <dgm:cxn modelId="{440941CB-A999-4E3A-8C90-A25B26EDC93D}" type="presParOf" srcId="{10125D39-2D45-4EEC-99EA-BA1DCDE6CBAB}" destId="{B4B43D30-F066-4291-9EC9-88E37627BD2A}" srcOrd="3" destOrd="0" presId="urn:microsoft.com/office/officeart/2005/8/layout/default"/>
    <dgm:cxn modelId="{FC3EC678-A0D4-4A1F-BC2A-1BDCA01C22C4}" type="presParOf" srcId="{10125D39-2D45-4EEC-99EA-BA1DCDE6CBAB}" destId="{3B602C9D-7D7B-492D-891C-12BD9DF68F78}" srcOrd="4" destOrd="0" presId="urn:microsoft.com/office/officeart/2005/8/layout/default"/>
    <dgm:cxn modelId="{AF6A0FFA-0462-4623-8C61-980058608BD3}" type="presParOf" srcId="{10125D39-2D45-4EEC-99EA-BA1DCDE6CBAB}" destId="{25D39618-C109-4D89-9967-FA63616EB3ED}" srcOrd="5" destOrd="0" presId="urn:microsoft.com/office/officeart/2005/8/layout/default"/>
    <dgm:cxn modelId="{A7C8D2B8-014F-44B5-8233-02985EA48020}" type="presParOf" srcId="{10125D39-2D45-4EEC-99EA-BA1DCDE6CBAB}" destId="{8688EC0A-9A45-4344-AF66-F30CA06F86CC}" srcOrd="6" destOrd="0" presId="urn:microsoft.com/office/officeart/2005/8/layout/default"/>
    <dgm:cxn modelId="{28022B99-6548-42CD-98F5-EE33D505B5BD}" type="presParOf" srcId="{10125D39-2D45-4EEC-99EA-BA1DCDE6CBAB}" destId="{7409483A-6ADB-45A7-A46E-0F303245E3F3}" srcOrd="7" destOrd="0" presId="urn:microsoft.com/office/officeart/2005/8/layout/default"/>
    <dgm:cxn modelId="{8E9EC914-54A0-406D-97F0-14BC7670DF19}" type="presParOf" srcId="{10125D39-2D45-4EEC-99EA-BA1DCDE6CBAB}" destId="{B62F7D0C-3535-46AF-B0C0-CD6844AF9FD3}" srcOrd="8" destOrd="0" presId="urn:microsoft.com/office/officeart/2005/8/layout/default"/>
    <dgm:cxn modelId="{70C3440C-5DDB-431E-82A5-349502AD828A}" type="presParOf" srcId="{10125D39-2D45-4EEC-99EA-BA1DCDE6CBAB}" destId="{4D8D6830-1A33-4065-87F7-2E4A4E2B8995}" srcOrd="9" destOrd="0" presId="urn:microsoft.com/office/officeart/2005/8/layout/default"/>
    <dgm:cxn modelId="{64D05D7F-42F3-4B76-8C74-251791342868}" type="presParOf" srcId="{10125D39-2D45-4EEC-99EA-BA1DCDE6CBAB}" destId="{F71A6C73-B894-438A-8521-EEE1CC745A92}"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FFFC445-68C6-4508-83DC-C2E9C25A40C6}" type="doc">
      <dgm:prSet loTypeId="urn:microsoft.com/office/officeart/2005/8/layout/default" loCatId="list" qsTypeId="urn:microsoft.com/office/officeart/2005/8/quickstyle/3d2" qsCatId="3D" csTypeId="urn:microsoft.com/office/officeart/2005/8/colors/colorful1#3" csCatId="colorful" phldr="1"/>
      <dgm:spPr/>
      <dgm:t>
        <a:bodyPr/>
        <a:lstStyle/>
        <a:p>
          <a:endParaRPr lang="en-US"/>
        </a:p>
      </dgm:t>
    </dgm:pt>
    <dgm:pt modelId="{19A4220C-0375-4B12-A08B-3781FDF25DA6}">
      <dgm:prSet custT="1"/>
      <dgm:spPr/>
      <dgm:t>
        <a:bodyPr/>
        <a:lstStyle/>
        <a:p>
          <a:pPr algn="ctr" rtl="1"/>
          <a:r>
            <a:rPr lang="fa-IR" sz="1600" b="1" smtClean="0">
              <a:cs typeface="B Nazanin" panose="00000400000000000000" pitchFamily="2" charset="-78"/>
            </a:rPr>
            <a:t>برگزاری </a:t>
          </a:r>
          <a:r>
            <a:rPr lang="ar-SA" sz="1600" b="1" smtClean="0">
              <a:cs typeface="B Nazanin" panose="00000400000000000000" pitchFamily="2" charset="-78"/>
            </a:rPr>
            <a:t>جلسات</a:t>
          </a:r>
          <a:r>
            <a:rPr lang="fa-IR" sz="1600" b="1" smtClean="0">
              <a:cs typeface="B Nazanin" panose="00000400000000000000" pitchFamily="2" charset="-78"/>
            </a:rPr>
            <a:t> مستمر</a:t>
          </a:r>
          <a:r>
            <a:rPr lang="ar-SA" sz="1600" b="1" smtClean="0">
              <a:cs typeface="B Nazanin" panose="00000400000000000000" pitchFamily="2" charset="-78"/>
            </a:rPr>
            <a:t> با معاونت</a:t>
          </a:r>
          <a:r>
            <a:rPr lang="fa-IR" sz="1600" b="1" smtClean="0">
              <a:cs typeface="B Nazanin" panose="00000400000000000000" pitchFamily="2" charset="-78"/>
            </a:rPr>
            <a:t> محترم</a:t>
          </a:r>
          <a:r>
            <a:rPr lang="ar-SA" sz="1600" b="1" smtClean="0">
              <a:cs typeface="B Nazanin" panose="00000400000000000000" pitchFamily="2" charset="-78"/>
            </a:rPr>
            <a:t> توسعه مدیریت</a:t>
          </a:r>
          <a:r>
            <a:rPr lang="fa-IR" sz="1600" b="1" smtClean="0">
              <a:cs typeface="B Nazanin" panose="00000400000000000000" pitchFamily="2" charset="-78"/>
            </a:rPr>
            <a:t> و م</a:t>
          </a:r>
          <a:r>
            <a:rPr lang="ar-SA" sz="1600" b="1" smtClean="0">
              <a:cs typeface="B Nazanin" panose="00000400000000000000" pitchFamily="2" charset="-78"/>
            </a:rPr>
            <a:t>نا</a:t>
          </a:r>
          <a:r>
            <a:rPr lang="fa-IR" sz="1600" b="1" smtClean="0">
              <a:cs typeface="B Nazanin" panose="00000400000000000000" pitchFamily="2" charset="-78"/>
            </a:rPr>
            <a:t>ب</a:t>
          </a:r>
          <a:r>
            <a:rPr lang="ar-SA" sz="1600" b="1" smtClean="0">
              <a:cs typeface="B Nazanin" panose="00000400000000000000" pitchFamily="2" charset="-78"/>
            </a:rPr>
            <a:t>ع معاونت </a:t>
          </a:r>
          <a:r>
            <a:rPr lang="fa-IR" sz="1600" b="1" smtClean="0">
              <a:cs typeface="B Nazanin" panose="00000400000000000000" pitchFamily="2" charset="-78"/>
            </a:rPr>
            <a:t>محترم </a:t>
          </a:r>
          <a:r>
            <a:rPr lang="ar-SA" sz="1600" b="1" smtClean="0">
              <a:cs typeface="B Nazanin" panose="00000400000000000000" pitchFamily="2" charset="-78"/>
            </a:rPr>
            <a:t>علمی و فناوری رئیس جمهور</a:t>
          </a:r>
          <a:endParaRPr lang="en-US" sz="1600" b="1" dirty="0">
            <a:cs typeface="B Nazanin" panose="00000400000000000000" pitchFamily="2" charset="-78"/>
          </a:endParaRPr>
        </a:p>
      </dgm:t>
    </dgm:pt>
    <dgm:pt modelId="{ADA13981-4005-475D-8505-80DA4AA2083D}" type="parTrans" cxnId="{ED8A237C-4F6B-43B1-AA1E-E04B3FAC9771}">
      <dgm:prSet/>
      <dgm:spPr/>
      <dgm:t>
        <a:bodyPr/>
        <a:lstStyle/>
        <a:p>
          <a:pPr algn="just" rtl="1"/>
          <a:endParaRPr lang="en-US" b="1">
            <a:solidFill>
              <a:schemeClr val="tx1"/>
            </a:solidFill>
            <a:cs typeface="B Nazanin" panose="00000400000000000000" pitchFamily="2" charset="-78"/>
          </a:endParaRPr>
        </a:p>
      </dgm:t>
    </dgm:pt>
    <dgm:pt modelId="{765F231E-2E22-4478-A997-25FA8BED8F52}" type="sibTrans" cxnId="{ED8A237C-4F6B-43B1-AA1E-E04B3FAC9771}">
      <dgm:prSet/>
      <dgm:spPr/>
      <dgm:t>
        <a:bodyPr/>
        <a:lstStyle/>
        <a:p>
          <a:pPr algn="just" rtl="1"/>
          <a:endParaRPr lang="en-US" b="1">
            <a:solidFill>
              <a:schemeClr val="tx1"/>
            </a:solidFill>
            <a:cs typeface="B Nazanin" panose="00000400000000000000" pitchFamily="2" charset="-78"/>
          </a:endParaRPr>
        </a:p>
      </dgm:t>
    </dgm:pt>
    <dgm:pt modelId="{DDC924B7-B29A-4F00-B516-86B685289752}">
      <dgm:prSet custT="1"/>
      <dgm:spPr/>
      <dgm:t>
        <a:bodyPr/>
        <a:lstStyle/>
        <a:p>
          <a:pPr algn="ctr" rtl="1"/>
          <a:r>
            <a:rPr lang="fa-IR" sz="1600" b="1" dirty="0" smtClean="0">
              <a:cs typeface="B Nazanin" panose="00000400000000000000" pitchFamily="2" charset="-78"/>
            </a:rPr>
            <a:t>حضور مستمر </a:t>
          </a:r>
          <a:r>
            <a:rPr lang="ar-SA" sz="1600" b="1" dirty="0" smtClean="0">
              <a:cs typeface="B Nazanin" panose="00000400000000000000" pitchFamily="2" charset="-78"/>
            </a:rPr>
            <a:t>در کارگروه تدوین طرح </a:t>
          </a:r>
          <a:r>
            <a:rPr lang="fa-IR" sz="1600" b="1" dirty="0" smtClean="0">
              <a:cs typeface="B Nazanin" panose="00000400000000000000" pitchFamily="2" charset="-78"/>
            </a:rPr>
            <a:t>پیش نویس قانون </a:t>
          </a:r>
          <a:r>
            <a:rPr lang="ar-SA" sz="1600" b="1" dirty="0" smtClean="0">
              <a:cs typeface="B Nazanin" panose="00000400000000000000" pitchFamily="2" charset="-78"/>
            </a:rPr>
            <a:t>حمایت از مالکیت صنعتی کمیسیون حقوقی مجلس شورای اسلامی</a:t>
          </a:r>
          <a:endParaRPr lang="en-US" sz="1600" b="1" dirty="0">
            <a:cs typeface="B Nazanin" panose="00000400000000000000" pitchFamily="2" charset="-78"/>
          </a:endParaRPr>
        </a:p>
      </dgm:t>
    </dgm:pt>
    <dgm:pt modelId="{150657F8-309F-4754-A1B9-E5C1A1841E85}" type="parTrans" cxnId="{30DF1FE0-1251-43D7-819C-05DFB606C474}">
      <dgm:prSet/>
      <dgm:spPr/>
      <dgm:t>
        <a:bodyPr/>
        <a:lstStyle/>
        <a:p>
          <a:pPr algn="just" rtl="1"/>
          <a:endParaRPr lang="en-US" b="1">
            <a:solidFill>
              <a:schemeClr val="tx1"/>
            </a:solidFill>
            <a:cs typeface="B Nazanin" panose="00000400000000000000" pitchFamily="2" charset="-78"/>
          </a:endParaRPr>
        </a:p>
      </dgm:t>
    </dgm:pt>
    <dgm:pt modelId="{CD5F4773-0E0A-4C9C-88A1-4C989D4A37A6}" type="sibTrans" cxnId="{30DF1FE0-1251-43D7-819C-05DFB606C474}">
      <dgm:prSet/>
      <dgm:spPr/>
      <dgm:t>
        <a:bodyPr/>
        <a:lstStyle/>
        <a:p>
          <a:pPr algn="just" rtl="1"/>
          <a:endParaRPr lang="en-US" b="1">
            <a:solidFill>
              <a:schemeClr val="tx1"/>
            </a:solidFill>
            <a:cs typeface="B Nazanin" panose="00000400000000000000" pitchFamily="2" charset="-78"/>
          </a:endParaRPr>
        </a:p>
      </dgm:t>
    </dgm:pt>
    <dgm:pt modelId="{B1F57CB5-0B2F-43BF-B8FA-67C2F43DAA12}">
      <dgm:prSet custT="1"/>
      <dgm:spPr/>
      <dgm:t>
        <a:bodyPr/>
        <a:lstStyle/>
        <a:p>
          <a:pPr algn="ctr" rtl="1"/>
          <a:r>
            <a:rPr lang="fa-IR" sz="1600" b="1" dirty="0" smtClean="0">
              <a:cs typeface="B Nazanin" panose="00000400000000000000" pitchFamily="2" charset="-78"/>
            </a:rPr>
            <a:t>پیشنهاد </a:t>
          </a:r>
          <a:r>
            <a:rPr lang="ar-SA" sz="1600" b="1" dirty="0" smtClean="0">
              <a:cs typeface="B Nazanin" panose="00000400000000000000" pitchFamily="2" charset="-78"/>
            </a:rPr>
            <a:t>افزودن فصل تجاری سازی حقوق مالکیت فکری </a:t>
          </a:r>
          <a:r>
            <a:rPr lang="fa-IR" sz="1600" b="1" dirty="0" smtClean="0">
              <a:cs typeface="B Nazanin" panose="00000400000000000000" pitchFamily="2" charset="-78"/>
            </a:rPr>
            <a:t>به </a:t>
          </a:r>
          <a:r>
            <a:rPr lang="ar-SA" sz="1600" b="1" dirty="0" smtClean="0">
              <a:cs typeface="B Nazanin" panose="00000400000000000000" pitchFamily="2" charset="-78"/>
            </a:rPr>
            <a:t>طرح </a:t>
          </a:r>
          <a:r>
            <a:rPr lang="fa-IR" sz="1600" b="1" dirty="0" smtClean="0">
              <a:cs typeface="B Nazanin" panose="00000400000000000000" pitchFamily="2" charset="-78"/>
            </a:rPr>
            <a:t>پیش نویس قانون مزبور و تدوین مواد مرتبط</a:t>
          </a:r>
          <a:endParaRPr lang="en-US" sz="1600" b="1" dirty="0">
            <a:cs typeface="B Nazanin" panose="00000400000000000000" pitchFamily="2" charset="-78"/>
          </a:endParaRPr>
        </a:p>
      </dgm:t>
    </dgm:pt>
    <dgm:pt modelId="{34B92754-4678-4E99-8C44-E6E60AFD0F27}" type="parTrans" cxnId="{F34E2B9B-2A78-4787-BA3F-7495AD99D936}">
      <dgm:prSet/>
      <dgm:spPr/>
      <dgm:t>
        <a:bodyPr/>
        <a:lstStyle/>
        <a:p>
          <a:pPr algn="just" rtl="1"/>
          <a:endParaRPr lang="en-US" b="1">
            <a:solidFill>
              <a:schemeClr val="tx1"/>
            </a:solidFill>
            <a:cs typeface="B Nazanin" panose="00000400000000000000" pitchFamily="2" charset="-78"/>
          </a:endParaRPr>
        </a:p>
      </dgm:t>
    </dgm:pt>
    <dgm:pt modelId="{D207B7BC-4CF0-4E8C-BD70-A9CFA16E2BDC}" type="sibTrans" cxnId="{F34E2B9B-2A78-4787-BA3F-7495AD99D936}">
      <dgm:prSet/>
      <dgm:spPr/>
      <dgm:t>
        <a:bodyPr/>
        <a:lstStyle/>
        <a:p>
          <a:pPr algn="just" rtl="1"/>
          <a:endParaRPr lang="en-US" b="1">
            <a:solidFill>
              <a:schemeClr val="tx1"/>
            </a:solidFill>
            <a:cs typeface="B Nazanin" panose="00000400000000000000" pitchFamily="2" charset="-78"/>
          </a:endParaRPr>
        </a:p>
      </dgm:t>
    </dgm:pt>
    <dgm:pt modelId="{2E7699AF-3DE5-4472-A086-AC8F8D545128}">
      <dgm:prSet custT="1"/>
      <dgm:spPr/>
      <dgm:t>
        <a:bodyPr/>
        <a:lstStyle/>
        <a:p>
          <a:pPr algn="ctr" rtl="1"/>
          <a:r>
            <a:rPr lang="fa-IR" sz="1600" b="1" dirty="0" smtClean="0">
              <a:cs typeface="B Nazanin" panose="00000400000000000000" pitchFamily="2" charset="-78"/>
            </a:rPr>
            <a:t>برگزاری </a:t>
          </a:r>
          <a:r>
            <a:rPr lang="ar-SA" sz="1600" b="1" dirty="0" smtClean="0">
              <a:cs typeface="B Nazanin" panose="00000400000000000000" pitchFamily="2" charset="-78"/>
            </a:rPr>
            <a:t>جلس</a:t>
          </a:r>
          <a:r>
            <a:rPr lang="fa-IR" sz="1600" b="1" dirty="0" smtClean="0">
              <a:cs typeface="B Nazanin" panose="00000400000000000000" pitchFamily="2" charset="-78"/>
            </a:rPr>
            <a:t>ات</a:t>
          </a:r>
          <a:r>
            <a:rPr lang="ar-SA" sz="1600" b="1" dirty="0" smtClean="0">
              <a:cs typeface="B Nazanin" panose="00000400000000000000" pitchFamily="2" charset="-78"/>
            </a:rPr>
            <a:t> کارگروه مشترک با </a:t>
          </a:r>
          <a:r>
            <a:rPr lang="fa-IR" sz="1600" b="1" dirty="0" smtClean="0">
              <a:cs typeface="B Nazanin" panose="00000400000000000000" pitchFamily="2" charset="-78"/>
            </a:rPr>
            <a:t>حضور </a:t>
          </a:r>
          <a:r>
            <a:rPr lang="ar-SA" sz="1600" b="1" dirty="0" smtClean="0">
              <a:cs typeface="B Nazanin" panose="00000400000000000000" pitchFamily="2" charset="-78"/>
            </a:rPr>
            <a:t>معاونت علمی و فناوری</a:t>
          </a:r>
          <a:r>
            <a:rPr lang="fa-IR" sz="1600" b="1" dirty="0" smtClean="0">
              <a:cs typeface="B Nazanin" panose="00000400000000000000" pitchFamily="2" charset="-78"/>
            </a:rPr>
            <a:t> رئیس جمهور،</a:t>
          </a:r>
          <a:r>
            <a:rPr lang="ar-SA" sz="1600" b="1" dirty="0" smtClean="0">
              <a:cs typeface="B Nazanin" panose="00000400000000000000" pitchFamily="2" charset="-78"/>
            </a:rPr>
            <a:t> پارک پردیس ، اداره </a:t>
          </a:r>
          <a:r>
            <a:rPr lang="fa-IR" sz="1600" b="1" dirty="0" smtClean="0">
              <a:cs typeface="B Nazanin" panose="00000400000000000000" pitchFamily="2" charset="-78"/>
            </a:rPr>
            <a:t>کل </a:t>
          </a:r>
          <a:r>
            <a:rPr lang="ar-SA" sz="1600" b="1" dirty="0" smtClean="0">
              <a:cs typeface="B Nazanin" panose="00000400000000000000" pitchFamily="2" charset="-78"/>
            </a:rPr>
            <a:t>مالکیت صنعتی</a:t>
          </a:r>
          <a:r>
            <a:rPr lang="fa-IR" sz="1600" b="1" dirty="0" smtClean="0">
              <a:cs typeface="B Nazanin" panose="00000400000000000000" pitchFamily="2" charset="-78"/>
            </a:rPr>
            <a:t> </a:t>
          </a:r>
          <a:r>
            <a:rPr lang="ar-SA" sz="1600" b="1" dirty="0" smtClean="0">
              <a:cs typeface="B Nazanin" panose="00000400000000000000" pitchFamily="2" charset="-78"/>
            </a:rPr>
            <a:t>و سازمان بورس و اوراق بهادار</a:t>
          </a:r>
          <a:endParaRPr lang="en-US" sz="1600" b="1" dirty="0">
            <a:cs typeface="B Nazanin" panose="00000400000000000000" pitchFamily="2" charset="-78"/>
          </a:endParaRPr>
        </a:p>
      </dgm:t>
    </dgm:pt>
    <dgm:pt modelId="{560D8A76-CACA-4BCF-A47A-A83FE4DCD851}" type="parTrans" cxnId="{BFDF7B25-9D46-492B-8C55-A5BEE4728A64}">
      <dgm:prSet/>
      <dgm:spPr/>
      <dgm:t>
        <a:bodyPr/>
        <a:lstStyle/>
        <a:p>
          <a:pPr algn="just" rtl="1"/>
          <a:endParaRPr lang="en-US" b="1">
            <a:solidFill>
              <a:schemeClr val="tx1"/>
            </a:solidFill>
            <a:cs typeface="B Nazanin" panose="00000400000000000000" pitchFamily="2" charset="-78"/>
          </a:endParaRPr>
        </a:p>
      </dgm:t>
    </dgm:pt>
    <dgm:pt modelId="{B3F7B1AD-71C4-4184-921C-F44FBF85DB90}" type="sibTrans" cxnId="{BFDF7B25-9D46-492B-8C55-A5BEE4728A64}">
      <dgm:prSet/>
      <dgm:spPr/>
      <dgm:t>
        <a:bodyPr/>
        <a:lstStyle/>
        <a:p>
          <a:pPr algn="just" rtl="1"/>
          <a:endParaRPr lang="en-US" b="1">
            <a:solidFill>
              <a:schemeClr val="tx1"/>
            </a:solidFill>
            <a:cs typeface="B Nazanin" panose="00000400000000000000" pitchFamily="2" charset="-78"/>
          </a:endParaRPr>
        </a:p>
      </dgm:t>
    </dgm:pt>
    <dgm:pt modelId="{3E0B4C3F-7BB0-41B9-8E75-427D2BBA87CC}">
      <dgm:prSet custT="1"/>
      <dgm:spPr/>
      <dgm:t>
        <a:bodyPr/>
        <a:lstStyle/>
        <a:p>
          <a:pPr algn="ctr" rtl="1"/>
          <a:r>
            <a:rPr lang="fa-IR" sz="1600" b="1" smtClean="0">
              <a:cs typeface="B Nazanin" panose="00000400000000000000" pitchFamily="2" charset="-78"/>
            </a:rPr>
            <a:t>مهندسی مجدد فرایندها و از جمله اصلاح دستورالعمل جهت تسهیل انجام معاملات در این بازار</a:t>
          </a:r>
          <a:endParaRPr lang="en-US" sz="1800" b="1" dirty="0">
            <a:cs typeface="B Nazanin" panose="00000400000000000000" pitchFamily="2" charset="-78"/>
          </a:endParaRPr>
        </a:p>
      </dgm:t>
    </dgm:pt>
    <dgm:pt modelId="{D0F0A2D0-D7E6-4644-AF47-4DD48B2D2DF4}" type="parTrans" cxnId="{85C6F159-A794-48F1-972F-73BC264FB86E}">
      <dgm:prSet/>
      <dgm:spPr/>
      <dgm:t>
        <a:bodyPr/>
        <a:lstStyle/>
        <a:p>
          <a:pPr algn="just" rtl="1"/>
          <a:endParaRPr lang="en-US" b="1">
            <a:solidFill>
              <a:schemeClr val="tx1"/>
            </a:solidFill>
            <a:cs typeface="B Nazanin" panose="00000400000000000000" pitchFamily="2" charset="-78"/>
          </a:endParaRPr>
        </a:p>
      </dgm:t>
    </dgm:pt>
    <dgm:pt modelId="{A115F262-F583-4FD9-B0E9-84DCBBEA06B8}" type="sibTrans" cxnId="{85C6F159-A794-48F1-972F-73BC264FB86E}">
      <dgm:prSet/>
      <dgm:spPr/>
      <dgm:t>
        <a:bodyPr/>
        <a:lstStyle/>
        <a:p>
          <a:pPr algn="just" rtl="1"/>
          <a:endParaRPr lang="en-US" b="1">
            <a:solidFill>
              <a:schemeClr val="tx1"/>
            </a:solidFill>
            <a:cs typeface="B Nazanin" panose="00000400000000000000" pitchFamily="2" charset="-78"/>
          </a:endParaRPr>
        </a:p>
      </dgm:t>
    </dgm:pt>
    <dgm:pt modelId="{E5FF5C1D-C51C-4573-8932-295795E37F8F}">
      <dgm:prSet custT="1"/>
      <dgm:spPr/>
      <dgm:t>
        <a:bodyPr/>
        <a:lstStyle/>
        <a:p>
          <a:pPr algn="ctr" rtl="1"/>
          <a:r>
            <a:rPr lang="ar-SA" sz="1600" b="1" dirty="0" smtClean="0">
              <a:cs typeface="B Nazanin" panose="00000400000000000000" pitchFamily="2" charset="-78"/>
            </a:rPr>
            <a:t>حضور در کمیته کسب و کار مجمع تشخیص مصلحت نظام</a:t>
          </a:r>
          <a:r>
            <a:rPr lang="fa-IR" sz="1600" b="1" dirty="0" smtClean="0">
              <a:cs typeface="B Nazanin" panose="00000400000000000000" pitchFamily="2" charset="-78"/>
            </a:rPr>
            <a:t>  </a:t>
          </a:r>
          <a:endParaRPr lang="en-US" sz="1800" b="1" dirty="0">
            <a:cs typeface="B Nazanin" panose="00000400000000000000" pitchFamily="2" charset="-78"/>
          </a:endParaRPr>
        </a:p>
      </dgm:t>
    </dgm:pt>
    <dgm:pt modelId="{E564BE7F-19B9-4CB6-B21C-F8B47896E0F9}" type="parTrans" cxnId="{6ECA85D2-14F5-411A-A528-68006585F985}">
      <dgm:prSet/>
      <dgm:spPr/>
      <dgm:t>
        <a:bodyPr/>
        <a:lstStyle/>
        <a:p>
          <a:pPr algn="just" rtl="1"/>
          <a:endParaRPr lang="en-US" b="1">
            <a:solidFill>
              <a:schemeClr val="tx1"/>
            </a:solidFill>
            <a:cs typeface="B Nazanin" panose="00000400000000000000" pitchFamily="2" charset="-78"/>
          </a:endParaRPr>
        </a:p>
      </dgm:t>
    </dgm:pt>
    <dgm:pt modelId="{8D8E3A28-07B4-4E1F-8BF9-D183C6716112}" type="sibTrans" cxnId="{6ECA85D2-14F5-411A-A528-68006585F985}">
      <dgm:prSet/>
      <dgm:spPr/>
      <dgm:t>
        <a:bodyPr/>
        <a:lstStyle/>
        <a:p>
          <a:pPr algn="just" rtl="1"/>
          <a:endParaRPr lang="en-US" b="1">
            <a:solidFill>
              <a:schemeClr val="tx1"/>
            </a:solidFill>
            <a:cs typeface="B Nazanin" panose="00000400000000000000" pitchFamily="2" charset="-78"/>
          </a:endParaRPr>
        </a:p>
      </dgm:t>
    </dgm:pt>
    <dgm:pt modelId="{98C6F513-F8E5-4FAB-A897-1B9C50B0CEE2}">
      <dgm:prSet custT="1"/>
      <dgm:spPr/>
      <dgm:t>
        <a:bodyPr/>
        <a:lstStyle/>
        <a:p>
          <a:pPr algn="ctr" rtl="1"/>
          <a:r>
            <a:rPr lang="fa-IR" sz="1600" b="1" dirty="0" smtClean="0">
              <a:cs typeface="B Nazanin" panose="00000400000000000000" pitchFamily="2" charset="-78"/>
            </a:rPr>
            <a:t>ن</a:t>
          </a:r>
          <a:r>
            <a:rPr lang="ar-SA" sz="1600" b="1" dirty="0" smtClean="0">
              <a:cs typeface="B Nazanin" panose="00000400000000000000" pitchFamily="2" charset="-78"/>
            </a:rPr>
            <a:t>شست با صاحب نظران</a:t>
          </a:r>
          <a:r>
            <a:rPr lang="fa-IR" sz="1600" b="1" dirty="0" smtClean="0">
              <a:cs typeface="B Nazanin" panose="00000400000000000000" pitchFamily="2" charset="-78"/>
            </a:rPr>
            <a:t> این حوزه از جمله برگزاری </a:t>
          </a:r>
          <a:r>
            <a:rPr lang="ar-SA" sz="1600" b="1" dirty="0" smtClean="0">
              <a:cs typeface="B Nazanin" panose="00000400000000000000" pitchFamily="2" charset="-78"/>
            </a:rPr>
            <a:t>کارگاه آموزشی چالش های بازار دارایی فکری </a:t>
          </a:r>
          <a:r>
            <a:rPr lang="fa-IR" sz="1600" b="1" dirty="0" smtClean="0">
              <a:cs typeface="B Nazanin" panose="00000400000000000000" pitchFamily="2" charset="-78"/>
            </a:rPr>
            <a:t> </a:t>
          </a:r>
          <a:endParaRPr lang="en-US" sz="1600" b="1" dirty="0">
            <a:cs typeface="B Nazanin" panose="00000400000000000000" pitchFamily="2" charset="-78"/>
          </a:endParaRPr>
        </a:p>
      </dgm:t>
    </dgm:pt>
    <dgm:pt modelId="{0B642EAB-4B66-4FA0-9570-5DE4642A73F5}" type="parTrans" cxnId="{7D875C3D-6865-47D0-8354-5FA236FF462B}">
      <dgm:prSet/>
      <dgm:spPr/>
      <dgm:t>
        <a:bodyPr/>
        <a:lstStyle/>
        <a:p>
          <a:pPr algn="just" rtl="1"/>
          <a:endParaRPr lang="en-US" b="1">
            <a:solidFill>
              <a:schemeClr val="tx1"/>
            </a:solidFill>
            <a:cs typeface="B Nazanin" panose="00000400000000000000" pitchFamily="2" charset="-78"/>
          </a:endParaRPr>
        </a:p>
      </dgm:t>
    </dgm:pt>
    <dgm:pt modelId="{F2A72706-98E5-46D2-BCDF-2B066821EE8B}" type="sibTrans" cxnId="{7D875C3D-6865-47D0-8354-5FA236FF462B}">
      <dgm:prSet/>
      <dgm:spPr/>
      <dgm:t>
        <a:bodyPr/>
        <a:lstStyle/>
        <a:p>
          <a:pPr algn="just" rtl="1"/>
          <a:endParaRPr lang="en-US" b="1">
            <a:solidFill>
              <a:schemeClr val="tx1"/>
            </a:solidFill>
            <a:cs typeface="B Nazanin" panose="00000400000000000000" pitchFamily="2" charset="-78"/>
          </a:endParaRPr>
        </a:p>
      </dgm:t>
    </dgm:pt>
    <dgm:pt modelId="{908B293A-D093-413B-95CB-844AFF0C59EB}">
      <dgm:prSet/>
      <dgm:spPr/>
      <dgm:t>
        <a:bodyPr/>
        <a:lstStyle/>
        <a:p>
          <a:pPr rtl="1"/>
          <a:r>
            <a:rPr lang="fa-IR" b="1" dirty="0" smtClean="0">
              <a:cs typeface="B Nazanin" panose="00000400000000000000" pitchFamily="2" charset="-78"/>
            </a:rPr>
            <a:t>تشکیل </a:t>
          </a:r>
          <a:r>
            <a:rPr lang="ar-SA" b="1" dirty="0" smtClean="0">
              <a:cs typeface="B Nazanin" panose="00000400000000000000" pitchFamily="2" charset="-78"/>
            </a:rPr>
            <a:t>کارگروه </a:t>
          </a:r>
          <a:r>
            <a:rPr lang="fa-IR" b="1" dirty="0" smtClean="0">
              <a:cs typeface="B Nazanin" panose="00000400000000000000" pitchFamily="2" charset="-78"/>
            </a:rPr>
            <a:t>بازار دارایی فکری با حضور </a:t>
          </a:r>
          <a:r>
            <a:rPr lang="ar-SA" b="1" dirty="0" smtClean="0">
              <a:cs typeface="B Nazanin" panose="00000400000000000000" pitchFamily="2" charset="-78"/>
            </a:rPr>
            <a:t>مهمانان</a:t>
          </a:r>
          <a:r>
            <a:rPr lang="fa-IR" b="1" dirty="0" smtClean="0">
              <a:cs typeface="B Nazanin" panose="00000400000000000000" pitchFamily="2" charset="-78"/>
            </a:rPr>
            <a:t>ی</a:t>
          </a:r>
          <a:r>
            <a:rPr lang="ar-SA" b="1" dirty="0" smtClean="0">
              <a:cs typeface="B Nazanin" panose="00000400000000000000" pitchFamily="2" charset="-78"/>
            </a:rPr>
            <a:t> از</a:t>
          </a:r>
          <a:r>
            <a:rPr lang="fa-IR" b="1" dirty="0" smtClean="0">
              <a:cs typeface="B Nazanin" panose="00000400000000000000" pitchFamily="2" charset="-78"/>
            </a:rPr>
            <a:t> شرکت های کارگزاری، پارک فناوری پردیس، اداره کل مالکیت صنعتی، دانشگاه ها، وزارت دفاع، فدراسیون بین المللی مخترعین، شرکت های سرمایه گذاری خطرپذیر ، شرکت‌های سرمایه گذاری</a:t>
          </a:r>
          <a:endParaRPr lang="en-US" b="1" dirty="0">
            <a:cs typeface="B Nazanin" panose="00000400000000000000" pitchFamily="2" charset="-78"/>
          </a:endParaRPr>
        </a:p>
      </dgm:t>
    </dgm:pt>
    <dgm:pt modelId="{E812D24A-D19A-4C8A-A413-7014C952C8AF}" type="parTrans" cxnId="{7A3519E3-ACF7-4F86-9023-4A82F3786912}">
      <dgm:prSet/>
      <dgm:spPr/>
      <dgm:t>
        <a:bodyPr/>
        <a:lstStyle/>
        <a:p>
          <a:endParaRPr lang="en-US"/>
        </a:p>
      </dgm:t>
    </dgm:pt>
    <dgm:pt modelId="{418ADE83-08EA-4B18-ADAA-346B10CAFEA2}" type="sibTrans" cxnId="{7A3519E3-ACF7-4F86-9023-4A82F3786912}">
      <dgm:prSet/>
      <dgm:spPr/>
      <dgm:t>
        <a:bodyPr/>
        <a:lstStyle/>
        <a:p>
          <a:endParaRPr lang="en-US"/>
        </a:p>
      </dgm:t>
    </dgm:pt>
    <dgm:pt modelId="{204640EE-62A4-4B3F-8265-8D1FD4CE0E60}" type="pres">
      <dgm:prSet presAssocID="{8FFFC445-68C6-4508-83DC-C2E9C25A40C6}" presName="diagram" presStyleCnt="0">
        <dgm:presLayoutVars>
          <dgm:dir/>
          <dgm:resizeHandles val="exact"/>
        </dgm:presLayoutVars>
      </dgm:prSet>
      <dgm:spPr/>
      <dgm:t>
        <a:bodyPr/>
        <a:lstStyle/>
        <a:p>
          <a:endParaRPr lang="en-US"/>
        </a:p>
      </dgm:t>
    </dgm:pt>
    <dgm:pt modelId="{77A9AC69-285B-4547-99A6-0F3F51A29746}" type="pres">
      <dgm:prSet presAssocID="{3E0B4C3F-7BB0-41B9-8E75-427D2BBA87CC}" presName="node" presStyleLbl="node1" presStyleIdx="0" presStyleCnt="8">
        <dgm:presLayoutVars>
          <dgm:bulletEnabled val="1"/>
        </dgm:presLayoutVars>
      </dgm:prSet>
      <dgm:spPr/>
      <dgm:t>
        <a:bodyPr/>
        <a:lstStyle/>
        <a:p>
          <a:endParaRPr lang="en-US"/>
        </a:p>
      </dgm:t>
    </dgm:pt>
    <dgm:pt modelId="{2E9ACD63-9266-4A3D-AD9C-CA472C8623BD}" type="pres">
      <dgm:prSet presAssocID="{A115F262-F583-4FD9-B0E9-84DCBBEA06B8}" presName="sibTrans" presStyleCnt="0"/>
      <dgm:spPr/>
    </dgm:pt>
    <dgm:pt modelId="{8D984D32-40D8-4023-BBDD-89609177C48E}" type="pres">
      <dgm:prSet presAssocID="{19A4220C-0375-4B12-A08B-3781FDF25DA6}" presName="node" presStyleLbl="node1" presStyleIdx="1" presStyleCnt="8">
        <dgm:presLayoutVars>
          <dgm:bulletEnabled val="1"/>
        </dgm:presLayoutVars>
      </dgm:prSet>
      <dgm:spPr/>
      <dgm:t>
        <a:bodyPr/>
        <a:lstStyle/>
        <a:p>
          <a:endParaRPr lang="en-US"/>
        </a:p>
      </dgm:t>
    </dgm:pt>
    <dgm:pt modelId="{44A12CD6-D84E-48E9-B16A-9E31D26358DC}" type="pres">
      <dgm:prSet presAssocID="{765F231E-2E22-4478-A997-25FA8BED8F52}" presName="sibTrans" presStyleCnt="0"/>
      <dgm:spPr/>
    </dgm:pt>
    <dgm:pt modelId="{7CA5F196-E439-434E-9F39-EA33F18813AD}" type="pres">
      <dgm:prSet presAssocID="{DDC924B7-B29A-4F00-B516-86B685289752}" presName="node" presStyleLbl="node1" presStyleIdx="2" presStyleCnt="8">
        <dgm:presLayoutVars>
          <dgm:bulletEnabled val="1"/>
        </dgm:presLayoutVars>
      </dgm:prSet>
      <dgm:spPr/>
      <dgm:t>
        <a:bodyPr/>
        <a:lstStyle/>
        <a:p>
          <a:endParaRPr lang="en-US"/>
        </a:p>
      </dgm:t>
    </dgm:pt>
    <dgm:pt modelId="{656B3982-260C-4F94-84E6-D511C35F07D0}" type="pres">
      <dgm:prSet presAssocID="{CD5F4773-0E0A-4C9C-88A1-4C989D4A37A6}" presName="sibTrans" presStyleCnt="0"/>
      <dgm:spPr/>
    </dgm:pt>
    <dgm:pt modelId="{87DB8487-6187-479C-B60F-1DBFE1E511E6}" type="pres">
      <dgm:prSet presAssocID="{B1F57CB5-0B2F-43BF-B8FA-67C2F43DAA12}" presName="node" presStyleLbl="node1" presStyleIdx="3" presStyleCnt="8">
        <dgm:presLayoutVars>
          <dgm:bulletEnabled val="1"/>
        </dgm:presLayoutVars>
      </dgm:prSet>
      <dgm:spPr/>
      <dgm:t>
        <a:bodyPr/>
        <a:lstStyle/>
        <a:p>
          <a:endParaRPr lang="en-US"/>
        </a:p>
      </dgm:t>
    </dgm:pt>
    <dgm:pt modelId="{51FEAEBC-3529-4E39-9DEC-36FE41085850}" type="pres">
      <dgm:prSet presAssocID="{D207B7BC-4CF0-4E8C-BD70-A9CFA16E2BDC}" presName="sibTrans" presStyleCnt="0"/>
      <dgm:spPr/>
    </dgm:pt>
    <dgm:pt modelId="{B8C54117-DB55-4C7F-9287-41396FA46247}" type="pres">
      <dgm:prSet presAssocID="{2E7699AF-3DE5-4472-A086-AC8F8D545128}" presName="node" presStyleLbl="node1" presStyleIdx="4" presStyleCnt="8">
        <dgm:presLayoutVars>
          <dgm:bulletEnabled val="1"/>
        </dgm:presLayoutVars>
      </dgm:prSet>
      <dgm:spPr/>
      <dgm:t>
        <a:bodyPr/>
        <a:lstStyle/>
        <a:p>
          <a:endParaRPr lang="en-US"/>
        </a:p>
      </dgm:t>
    </dgm:pt>
    <dgm:pt modelId="{5C221CAB-6840-42C3-A135-0C2DBF8AD0CB}" type="pres">
      <dgm:prSet presAssocID="{B3F7B1AD-71C4-4184-921C-F44FBF85DB90}" presName="sibTrans" presStyleCnt="0"/>
      <dgm:spPr/>
    </dgm:pt>
    <dgm:pt modelId="{2CC3C29C-3D85-4EE5-B8E6-5571BDD929A8}" type="pres">
      <dgm:prSet presAssocID="{E5FF5C1D-C51C-4573-8932-295795E37F8F}" presName="node" presStyleLbl="node1" presStyleIdx="5" presStyleCnt="8">
        <dgm:presLayoutVars>
          <dgm:bulletEnabled val="1"/>
        </dgm:presLayoutVars>
      </dgm:prSet>
      <dgm:spPr/>
      <dgm:t>
        <a:bodyPr/>
        <a:lstStyle/>
        <a:p>
          <a:endParaRPr lang="en-US"/>
        </a:p>
      </dgm:t>
    </dgm:pt>
    <dgm:pt modelId="{7D350CEE-DFB6-488A-BF34-54A81DBBF399}" type="pres">
      <dgm:prSet presAssocID="{8D8E3A28-07B4-4E1F-8BF9-D183C6716112}" presName="sibTrans" presStyleCnt="0"/>
      <dgm:spPr/>
    </dgm:pt>
    <dgm:pt modelId="{ABEFAA00-E9E3-4788-8ADE-595B3D836A82}" type="pres">
      <dgm:prSet presAssocID="{908B293A-D093-413B-95CB-844AFF0C59EB}" presName="node" presStyleLbl="node1" presStyleIdx="6" presStyleCnt="8">
        <dgm:presLayoutVars>
          <dgm:bulletEnabled val="1"/>
        </dgm:presLayoutVars>
      </dgm:prSet>
      <dgm:spPr/>
      <dgm:t>
        <a:bodyPr/>
        <a:lstStyle/>
        <a:p>
          <a:endParaRPr lang="en-US"/>
        </a:p>
      </dgm:t>
    </dgm:pt>
    <dgm:pt modelId="{D5D67429-1F70-49D1-B9B2-896C32176BD5}" type="pres">
      <dgm:prSet presAssocID="{418ADE83-08EA-4B18-ADAA-346B10CAFEA2}" presName="sibTrans" presStyleCnt="0"/>
      <dgm:spPr/>
    </dgm:pt>
    <dgm:pt modelId="{EFBD4F30-3898-4E94-9F4B-1C1419729110}" type="pres">
      <dgm:prSet presAssocID="{98C6F513-F8E5-4FAB-A897-1B9C50B0CEE2}" presName="node" presStyleLbl="node1" presStyleIdx="7" presStyleCnt="8">
        <dgm:presLayoutVars>
          <dgm:bulletEnabled val="1"/>
        </dgm:presLayoutVars>
      </dgm:prSet>
      <dgm:spPr/>
      <dgm:t>
        <a:bodyPr/>
        <a:lstStyle/>
        <a:p>
          <a:endParaRPr lang="en-US"/>
        </a:p>
      </dgm:t>
    </dgm:pt>
  </dgm:ptLst>
  <dgm:cxnLst>
    <dgm:cxn modelId="{3167A149-BD6B-42B8-93B6-5FB4897973B8}" type="presOf" srcId="{B1F57CB5-0B2F-43BF-B8FA-67C2F43DAA12}" destId="{87DB8487-6187-479C-B60F-1DBFE1E511E6}" srcOrd="0" destOrd="0" presId="urn:microsoft.com/office/officeart/2005/8/layout/default"/>
    <dgm:cxn modelId="{BD8AD4E4-36BC-4C63-BA52-691DEEE1E2CA}" type="presOf" srcId="{908B293A-D093-413B-95CB-844AFF0C59EB}" destId="{ABEFAA00-E9E3-4788-8ADE-595B3D836A82}" srcOrd="0" destOrd="0" presId="urn:microsoft.com/office/officeart/2005/8/layout/default"/>
    <dgm:cxn modelId="{D38EE821-5CCD-4E7B-B565-B3B63A7B1452}" type="presOf" srcId="{DDC924B7-B29A-4F00-B516-86B685289752}" destId="{7CA5F196-E439-434E-9F39-EA33F18813AD}" srcOrd="0" destOrd="0" presId="urn:microsoft.com/office/officeart/2005/8/layout/default"/>
    <dgm:cxn modelId="{F34E2B9B-2A78-4787-BA3F-7495AD99D936}" srcId="{8FFFC445-68C6-4508-83DC-C2E9C25A40C6}" destId="{B1F57CB5-0B2F-43BF-B8FA-67C2F43DAA12}" srcOrd="3" destOrd="0" parTransId="{34B92754-4678-4E99-8C44-E6E60AFD0F27}" sibTransId="{D207B7BC-4CF0-4E8C-BD70-A9CFA16E2BDC}"/>
    <dgm:cxn modelId="{FD266A74-300E-4E12-BA54-A3AD4E28E9AC}" type="presOf" srcId="{2E7699AF-3DE5-4472-A086-AC8F8D545128}" destId="{B8C54117-DB55-4C7F-9287-41396FA46247}" srcOrd="0" destOrd="0" presId="urn:microsoft.com/office/officeart/2005/8/layout/default"/>
    <dgm:cxn modelId="{56C5D10B-BCE9-45A5-94C1-833C4EDADB49}" type="presOf" srcId="{98C6F513-F8E5-4FAB-A897-1B9C50B0CEE2}" destId="{EFBD4F30-3898-4E94-9F4B-1C1419729110}" srcOrd="0" destOrd="0" presId="urn:microsoft.com/office/officeart/2005/8/layout/default"/>
    <dgm:cxn modelId="{85C6F159-A794-48F1-972F-73BC264FB86E}" srcId="{8FFFC445-68C6-4508-83DC-C2E9C25A40C6}" destId="{3E0B4C3F-7BB0-41B9-8E75-427D2BBA87CC}" srcOrd="0" destOrd="0" parTransId="{D0F0A2D0-D7E6-4644-AF47-4DD48B2D2DF4}" sibTransId="{A115F262-F583-4FD9-B0E9-84DCBBEA06B8}"/>
    <dgm:cxn modelId="{30DF1FE0-1251-43D7-819C-05DFB606C474}" srcId="{8FFFC445-68C6-4508-83DC-C2E9C25A40C6}" destId="{DDC924B7-B29A-4F00-B516-86B685289752}" srcOrd="2" destOrd="0" parTransId="{150657F8-309F-4754-A1B9-E5C1A1841E85}" sibTransId="{CD5F4773-0E0A-4C9C-88A1-4C989D4A37A6}"/>
    <dgm:cxn modelId="{ED8A237C-4F6B-43B1-AA1E-E04B3FAC9771}" srcId="{8FFFC445-68C6-4508-83DC-C2E9C25A40C6}" destId="{19A4220C-0375-4B12-A08B-3781FDF25DA6}" srcOrd="1" destOrd="0" parTransId="{ADA13981-4005-475D-8505-80DA4AA2083D}" sibTransId="{765F231E-2E22-4478-A997-25FA8BED8F52}"/>
    <dgm:cxn modelId="{BFDF7B25-9D46-492B-8C55-A5BEE4728A64}" srcId="{8FFFC445-68C6-4508-83DC-C2E9C25A40C6}" destId="{2E7699AF-3DE5-4472-A086-AC8F8D545128}" srcOrd="4" destOrd="0" parTransId="{560D8A76-CACA-4BCF-A47A-A83FE4DCD851}" sibTransId="{B3F7B1AD-71C4-4184-921C-F44FBF85DB90}"/>
    <dgm:cxn modelId="{6ECA85D2-14F5-411A-A528-68006585F985}" srcId="{8FFFC445-68C6-4508-83DC-C2E9C25A40C6}" destId="{E5FF5C1D-C51C-4573-8932-295795E37F8F}" srcOrd="5" destOrd="0" parTransId="{E564BE7F-19B9-4CB6-B21C-F8B47896E0F9}" sibTransId="{8D8E3A28-07B4-4E1F-8BF9-D183C6716112}"/>
    <dgm:cxn modelId="{7D875C3D-6865-47D0-8354-5FA236FF462B}" srcId="{8FFFC445-68C6-4508-83DC-C2E9C25A40C6}" destId="{98C6F513-F8E5-4FAB-A897-1B9C50B0CEE2}" srcOrd="7" destOrd="0" parTransId="{0B642EAB-4B66-4FA0-9570-5DE4642A73F5}" sibTransId="{F2A72706-98E5-46D2-BCDF-2B066821EE8B}"/>
    <dgm:cxn modelId="{93ECC51D-3C11-49C5-801E-F018209B31A4}" type="presOf" srcId="{19A4220C-0375-4B12-A08B-3781FDF25DA6}" destId="{8D984D32-40D8-4023-BBDD-89609177C48E}" srcOrd="0" destOrd="0" presId="urn:microsoft.com/office/officeart/2005/8/layout/default"/>
    <dgm:cxn modelId="{1C255DBD-29A4-45D2-A714-243C3A0291D4}" type="presOf" srcId="{3E0B4C3F-7BB0-41B9-8E75-427D2BBA87CC}" destId="{77A9AC69-285B-4547-99A6-0F3F51A29746}" srcOrd="0" destOrd="0" presId="urn:microsoft.com/office/officeart/2005/8/layout/default"/>
    <dgm:cxn modelId="{B9F85E1F-72F7-403B-8816-017A75461F35}" type="presOf" srcId="{8FFFC445-68C6-4508-83DC-C2E9C25A40C6}" destId="{204640EE-62A4-4B3F-8265-8D1FD4CE0E60}" srcOrd="0" destOrd="0" presId="urn:microsoft.com/office/officeart/2005/8/layout/default"/>
    <dgm:cxn modelId="{725051F7-B269-4C95-B1ED-0E609B1FEB68}" type="presOf" srcId="{E5FF5C1D-C51C-4573-8932-295795E37F8F}" destId="{2CC3C29C-3D85-4EE5-B8E6-5571BDD929A8}" srcOrd="0" destOrd="0" presId="urn:microsoft.com/office/officeart/2005/8/layout/default"/>
    <dgm:cxn modelId="{7A3519E3-ACF7-4F86-9023-4A82F3786912}" srcId="{8FFFC445-68C6-4508-83DC-C2E9C25A40C6}" destId="{908B293A-D093-413B-95CB-844AFF0C59EB}" srcOrd="6" destOrd="0" parTransId="{E812D24A-D19A-4C8A-A413-7014C952C8AF}" sibTransId="{418ADE83-08EA-4B18-ADAA-346B10CAFEA2}"/>
    <dgm:cxn modelId="{762B4FAA-6ECD-4FA5-9F90-1F0D71B7A1F6}" type="presParOf" srcId="{204640EE-62A4-4B3F-8265-8D1FD4CE0E60}" destId="{77A9AC69-285B-4547-99A6-0F3F51A29746}" srcOrd="0" destOrd="0" presId="urn:microsoft.com/office/officeart/2005/8/layout/default"/>
    <dgm:cxn modelId="{C47613D5-673B-4268-993E-EBEF781F9BBB}" type="presParOf" srcId="{204640EE-62A4-4B3F-8265-8D1FD4CE0E60}" destId="{2E9ACD63-9266-4A3D-AD9C-CA472C8623BD}" srcOrd="1" destOrd="0" presId="urn:microsoft.com/office/officeart/2005/8/layout/default"/>
    <dgm:cxn modelId="{2B749502-C104-4CB9-B80C-E27756587D3D}" type="presParOf" srcId="{204640EE-62A4-4B3F-8265-8D1FD4CE0E60}" destId="{8D984D32-40D8-4023-BBDD-89609177C48E}" srcOrd="2" destOrd="0" presId="urn:microsoft.com/office/officeart/2005/8/layout/default"/>
    <dgm:cxn modelId="{DE1E2C27-39BD-4F39-B079-77D93FD6678C}" type="presParOf" srcId="{204640EE-62A4-4B3F-8265-8D1FD4CE0E60}" destId="{44A12CD6-D84E-48E9-B16A-9E31D26358DC}" srcOrd="3" destOrd="0" presId="urn:microsoft.com/office/officeart/2005/8/layout/default"/>
    <dgm:cxn modelId="{968C8F01-4EB2-4D2F-A0A4-B72911B57EFD}" type="presParOf" srcId="{204640EE-62A4-4B3F-8265-8D1FD4CE0E60}" destId="{7CA5F196-E439-434E-9F39-EA33F18813AD}" srcOrd="4" destOrd="0" presId="urn:microsoft.com/office/officeart/2005/8/layout/default"/>
    <dgm:cxn modelId="{C5AEB7E1-C584-4DB0-A88A-33289C64E512}" type="presParOf" srcId="{204640EE-62A4-4B3F-8265-8D1FD4CE0E60}" destId="{656B3982-260C-4F94-84E6-D511C35F07D0}" srcOrd="5" destOrd="0" presId="urn:microsoft.com/office/officeart/2005/8/layout/default"/>
    <dgm:cxn modelId="{85C53749-B6F9-491C-86D7-44C6870968C7}" type="presParOf" srcId="{204640EE-62A4-4B3F-8265-8D1FD4CE0E60}" destId="{87DB8487-6187-479C-B60F-1DBFE1E511E6}" srcOrd="6" destOrd="0" presId="urn:microsoft.com/office/officeart/2005/8/layout/default"/>
    <dgm:cxn modelId="{B3AC651A-61E5-4673-AE82-A6919D34CA0F}" type="presParOf" srcId="{204640EE-62A4-4B3F-8265-8D1FD4CE0E60}" destId="{51FEAEBC-3529-4E39-9DEC-36FE41085850}" srcOrd="7" destOrd="0" presId="urn:microsoft.com/office/officeart/2005/8/layout/default"/>
    <dgm:cxn modelId="{509FC6A5-AC3B-42B3-9567-65393E169D8E}" type="presParOf" srcId="{204640EE-62A4-4B3F-8265-8D1FD4CE0E60}" destId="{B8C54117-DB55-4C7F-9287-41396FA46247}" srcOrd="8" destOrd="0" presId="urn:microsoft.com/office/officeart/2005/8/layout/default"/>
    <dgm:cxn modelId="{50A020D8-744E-42D2-BD40-61EE3D791879}" type="presParOf" srcId="{204640EE-62A4-4B3F-8265-8D1FD4CE0E60}" destId="{5C221CAB-6840-42C3-A135-0C2DBF8AD0CB}" srcOrd="9" destOrd="0" presId="urn:microsoft.com/office/officeart/2005/8/layout/default"/>
    <dgm:cxn modelId="{2CFB9447-E7F4-47C0-B444-DA7F013E1180}" type="presParOf" srcId="{204640EE-62A4-4B3F-8265-8D1FD4CE0E60}" destId="{2CC3C29C-3D85-4EE5-B8E6-5571BDD929A8}" srcOrd="10" destOrd="0" presId="urn:microsoft.com/office/officeart/2005/8/layout/default"/>
    <dgm:cxn modelId="{5F716A01-469D-4042-8524-FFDD13B87918}" type="presParOf" srcId="{204640EE-62A4-4B3F-8265-8D1FD4CE0E60}" destId="{7D350CEE-DFB6-488A-BF34-54A81DBBF399}" srcOrd="11" destOrd="0" presId="urn:microsoft.com/office/officeart/2005/8/layout/default"/>
    <dgm:cxn modelId="{62A0A589-D656-4D67-BDF9-4A09CDBB2FB2}" type="presParOf" srcId="{204640EE-62A4-4B3F-8265-8D1FD4CE0E60}" destId="{ABEFAA00-E9E3-4788-8ADE-595B3D836A82}" srcOrd="12" destOrd="0" presId="urn:microsoft.com/office/officeart/2005/8/layout/default"/>
    <dgm:cxn modelId="{ACB76C6D-34F7-4BB9-9291-9A3E2D63217B}" type="presParOf" srcId="{204640EE-62A4-4B3F-8265-8D1FD4CE0E60}" destId="{D5D67429-1F70-49D1-B9B2-896C32176BD5}" srcOrd="13" destOrd="0" presId="urn:microsoft.com/office/officeart/2005/8/layout/default"/>
    <dgm:cxn modelId="{116DE87F-8BD5-471B-B041-E73339017D1D}" type="presParOf" srcId="{204640EE-62A4-4B3F-8265-8D1FD4CE0E60}" destId="{EFBD4F30-3898-4E94-9F4B-1C141972911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6957A6-6087-4452-9BE1-714D327CE377}" type="doc">
      <dgm:prSet loTypeId="urn:microsoft.com/office/officeart/2005/8/layout/list1" loCatId="list" qsTypeId="urn:microsoft.com/office/officeart/2005/8/quickstyle/simple3" qsCatId="simple" csTypeId="urn:microsoft.com/office/officeart/2005/8/colors/accent0_1" csCatId="mainScheme" phldr="1"/>
      <dgm:spPr/>
      <dgm:t>
        <a:bodyPr/>
        <a:lstStyle/>
        <a:p>
          <a:endParaRPr lang="en-US"/>
        </a:p>
      </dgm:t>
    </dgm:pt>
    <dgm:pt modelId="{EC25AEC3-278C-47D8-8A57-062D15CF4C9E}">
      <dgm:prSet custT="1"/>
      <dgm:spPr/>
      <dgm:t>
        <a:bodyPr/>
        <a:lstStyle/>
        <a:p>
          <a:pPr algn="r" rtl="1">
            <a:lnSpc>
              <a:spcPct val="100000"/>
            </a:lnSpc>
          </a:pPr>
          <a:r>
            <a:rPr lang="fa-IR" sz="900" b="1" dirty="0" smtClean="0">
              <a:cs typeface="B Mitra" pitchFamily="2" charset="-78"/>
            </a:rPr>
            <a:t>ایجاد زمینه لازم جهت توسعه تحقیق و پژوهش بر پایه نتیجه گیری های کاربردی در محیط علمی</a:t>
          </a:r>
          <a:endParaRPr lang="fa-IR" sz="900" b="1" dirty="0">
            <a:cs typeface="B Mitra" pitchFamily="2" charset="-78"/>
          </a:endParaRPr>
        </a:p>
      </dgm:t>
    </dgm:pt>
    <dgm:pt modelId="{8AB9E8EF-B241-4C74-B315-B32423D84030}" type="parTrans" cxnId="{6BE1FBDB-5C1D-4C5D-8C45-45D970B3A46C}">
      <dgm:prSet/>
      <dgm:spPr/>
      <dgm:t>
        <a:bodyPr/>
        <a:lstStyle/>
        <a:p>
          <a:pPr rtl="1"/>
          <a:endParaRPr lang="en-US">
            <a:cs typeface="B Mitra" pitchFamily="2" charset="-78"/>
          </a:endParaRPr>
        </a:p>
      </dgm:t>
    </dgm:pt>
    <dgm:pt modelId="{43127AE2-31DF-4E15-99D5-EFD3643DDFD4}" type="sibTrans" cxnId="{6BE1FBDB-5C1D-4C5D-8C45-45D970B3A46C}">
      <dgm:prSet/>
      <dgm:spPr/>
      <dgm:t>
        <a:bodyPr/>
        <a:lstStyle/>
        <a:p>
          <a:pPr rtl="1"/>
          <a:endParaRPr lang="en-US">
            <a:cs typeface="B Mitra" pitchFamily="2" charset="-78"/>
          </a:endParaRPr>
        </a:p>
      </dgm:t>
    </dgm:pt>
    <dgm:pt modelId="{A8570C39-2F47-42D8-A9D6-6B0AE2E2AADA}">
      <dgm:prSet custT="1"/>
      <dgm:spPr/>
      <dgm:t>
        <a:bodyPr/>
        <a:lstStyle/>
        <a:p>
          <a:pPr algn="r" rtl="1">
            <a:lnSpc>
              <a:spcPct val="100000"/>
            </a:lnSpc>
          </a:pPr>
          <a:r>
            <a:rPr lang="fa-IR" sz="900" b="1" dirty="0" smtClean="0">
              <a:cs typeface="B Mitra" pitchFamily="2" charset="-78"/>
            </a:rPr>
            <a:t>توسعه صنایع دانش بنیان به عنوان یک راهبرد مهم در توسعه اشتغال پایدار </a:t>
          </a:r>
          <a:endParaRPr lang="fa-IR" sz="900" b="1" dirty="0">
            <a:cs typeface="B Mitra" pitchFamily="2" charset="-78"/>
          </a:endParaRPr>
        </a:p>
      </dgm:t>
    </dgm:pt>
    <dgm:pt modelId="{91B16F5C-8E9B-4670-9A5A-47603C5E263F}" type="parTrans" cxnId="{D15F8BD7-0DD6-44A7-8E48-8A5BC66ACD17}">
      <dgm:prSet/>
      <dgm:spPr/>
      <dgm:t>
        <a:bodyPr/>
        <a:lstStyle/>
        <a:p>
          <a:pPr rtl="1"/>
          <a:endParaRPr lang="en-US">
            <a:cs typeface="B Mitra" pitchFamily="2" charset="-78"/>
          </a:endParaRPr>
        </a:p>
      </dgm:t>
    </dgm:pt>
    <dgm:pt modelId="{02BBB622-BD1F-474E-986D-11A862414CA3}" type="sibTrans" cxnId="{D15F8BD7-0DD6-44A7-8E48-8A5BC66ACD17}">
      <dgm:prSet/>
      <dgm:spPr/>
      <dgm:t>
        <a:bodyPr/>
        <a:lstStyle/>
        <a:p>
          <a:pPr rtl="1"/>
          <a:endParaRPr lang="en-US">
            <a:cs typeface="B Mitra" pitchFamily="2" charset="-78"/>
          </a:endParaRPr>
        </a:p>
      </dgm:t>
    </dgm:pt>
    <dgm:pt modelId="{CBA3255C-D39F-4BA8-9E45-7F0A5ADB2F48}">
      <dgm:prSet custT="1"/>
      <dgm:spPr/>
      <dgm:t>
        <a:bodyPr/>
        <a:lstStyle/>
        <a:p>
          <a:pPr algn="r" rtl="1">
            <a:lnSpc>
              <a:spcPct val="100000"/>
            </a:lnSpc>
          </a:pPr>
          <a:r>
            <a:rPr lang="fa-IR" sz="900" b="1" dirty="0" smtClean="0">
              <a:cs typeface="B Mitra" pitchFamily="2" charset="-78"/>
            </a:rPr>
            <a:t>بستر تأمین مالی نوآوری های علمی و انتقال تکنولوژی مفید به بنگاه های فعال در صنایع مختلف </a:t>
          </a:r>
          <a:endParaRPr lang="en-US" sz="900" dirty="0">
            <a:cs typeface="B Mitra" pitchFamily="2" charset="-78"/>
          </a:endParaRPr>
        </a:p>
      </dgm:t>
    </dgm:pt>
    <dgm:pt modelId="{63287CF2-A8D3-4506-8EA9-1905DA7751F9}" type="parTrans" cxnId="{68423EB4-1AAA-45DF-AE15-28A2BD6A0C48}">
      <dgm:prSet/>
      <dgm:spPr/>
      <dgm:t>
        <a:bodyPr/>
        <a:lstStyle/>
        <a:p>
          <a:pPr rtl="1"/>
          <a:endParaRPr lang="en-US">
            <a:cs typeface="B Mitra" pitchFamily="2" charset="-78"/>
          </a:endParaRPr>
        </a:p>
      </dgm:t>
    </dgm:pt>
    <dgm:pt modelId="{D9D1776B-5F93-472C-912A-23E9A0C27936}" type="sibTrans" cxnId="{68423EB4-1AAA-45DF-AE15-28A2BD6A0C48}">
      <dgm:prSet/>
      <dgm:spPr/>
      <dgm:t>
        <a:bodyPr/>
        <a:lstStyle/>
        <a:p>
          <a:pPr rtl="1"/>
          <a:endParaRPr lang="en-US">
            <a:cs typeface="B Mitra" pitchFamily="2" charset="-78"/>
          </a:endParaRPr>
        </a:p>
      </dgm:t>
    </dgm:pt>
    <dgm:pt modelId="{BF8CB847-13C1-4210-A0AB-8DE3CEC6E225}">
      <dgm:prSet custT="1"/>
      <dgm:spPr/>
      <dgm:t>
        <a:bodyPr/>
        <a:lstStyle/>
        <a:p>
          <a:pPr algn="r" rtl="1">
            <a:lnSpc>
              <a:spcPct val="100000"/>
            </a:lnSpc>
          </a:pPr>
          <a:r>
            <a:rPr lang="fa-IR" sz="900" b="1" dirty="0" smtClean="0">
              <a:cs typeface="B Mitra" pitchFamily="2" charset="-78"/>
            </a:rPr>
            <a:t>ارتقای شاخص ثبت اختراعات کشور</a:t>
          </a:r>
          <a:endParaRPr lang="en-US" sz="900" dirty="0">
            <a:cs typeface="B Mitra" pitchFamily="2" charset="-78"/>
          </a:endParaRPr>
        </a:p>
      </dgm:t>
    </dgm:pt>
    <dgm:pt modelId="{3395B1F1-C375-4C8E-B9F3-0922CD1BBBF4}" type="parTrans" cxnId="{B53ECC37-40E0-4B2E-8599-C245C1604F7F}">
      <dgm:prSet/>
      <dgm:spPr/>
      <dgm:t>
        <a:bodyPr/>
        <a:lstStyle/>
        <a:p>
          <a:pPr rtl="1"/>
          <a:endParaRPr lang="en-US">
            <a:cs typeface="B Mitra" pitchFamily="2" charset="-78"/>
          </a:endParaRPr>
        </a:p>
      </dgm:t>
    </dgm:pt>
    <dgm:pt modelId="{CECCB338-4891-492C-BB4E-58D244B74948}" type="sibTrans" cxnId="{B53ECC37-40E0-4B2E-8599-C245C1604F7F}">
      <dgm:prSet/>
      <dgm:spPr/>
      <dgm:t>
        <a:bodyPr/>
        <a:lstStyle/>
        <a:p>
          <a:pPr rtl="1"/>
          <a:endParaRPr lang="en-US">
            <a:cs typeface="B Mitra" pitchFamily="2" charset="-78"/>
          </a:endParaRPr>
        </a:p>
      </dgm:t>
    </dgm:pt>
    <dgm:pt modelId="{E9B8ED3D-5F93-44C4-846F-B56454355ED7}">
      <dgm:prSet custT="1"/>
      <dgm:spPr/>
      <dgm:t>
        <a:bodyPr/>
        <a:lstStyle/>
        <a:p>
          <a:pPr algn="r" rtl="1">
            <a:lnSpc>
              <a:spcPct val="100000"/>
            </a:lnSpc>
          </a:pPr>
          <a:r>
            <a:rPr lang="fa-IR" sz="900" b="1" dirty="0" smtClean="0">
              <a:cs typeface="B Mitra" pitchFamily="2" charset="-78"/>
            </a:rPr>
            <a:t>حفاظت از حقوق مخترعین در محیط قانونمند و منظم بازار سرمایه از طریق ارزش گذاری کارشناسانه و منطقی دارایی فکری </a:t>
          </a:r>
          <a:endParaRPr lang="en-US" sz="900" dirty="0">
            <a:cs typeface="B Mitra" pitchFamily="2" charset="-78"/>
          </a:endParaRPr>
        </a:p>
      </dgm:t>
    </dgm:pt>
    <dgm:pt modelId="{E075CA4F-FE73-424A-8117-17D1E189D15F}" type="parTrans" cxnId="{51CD5738-755A-45DF-9CA5-7FA412DD802A}">
      <dgm:prSet/>
      <dgm:spPr/>
      <dgm:t>
        <a:bodyPr/>
        <a:lstStyle/>
        <a:p>
          <a:pPr rtl="1"/>
          <a:endParaRPr lang="en-US">
            <a:cs typeface="B Mitra" pitchFamily="2" charset="-78"/>
          </a:endParaRPr>
        </a:p>
      </dgm:t>
    </dgm:pt>
    <dgm:pt modelId="{0E09268A-8ED4-4930-9935-9A29D30CE48F}" type="sibTrans" cxnId="{51CD5738-755A-45DF-9CA5-7FA412DD802A}">
      <dgm:prSet/>
      <dgm:spPr/>
      <dgm:t>
        <a:bodyPr/>
        <a:lstStyle/>
        <a:p>
          <a:pPr rtl="1"/>
          <a:endParaRPr lang="en-US">
            <a:cs typeface="B Mitra" pitchFamily="2" charset="-78"/>
          </a:endParaRPr>
        </a:p>
      </dgm:t>
    </dgm:pt>
    <dgm:pt modelId="{A1F715E0-17B6-4DCE-993B-99AC034DA942}">
      <dgm:prSet custT="1"/>
      <dgm:spPr/>
      <dgm:t>
        <a:bodyPr/>
        <a:lstStyle/>
        <a:p>
          <a:pPr algn="r" rtl="1">
            <a:lnSpc>
              <a:spcPct val="100000"/>
            </a:lnSpc>
          </a:pPr>
          <a:r>
            <a:rPr lang="fa-IR" sz="900" b="1" dirty="0" smtClean="0">
              <a:cs typeface="B Mitra" pitchFamily="2" charset="-78"/>
            </a:rPr>
            <a:t>سلامت سیستم بازار دارایی فکری و کاهش ریسک از طریق تعبیه استعلامات متنوع در رویه واگذاری و همچنین انجام بررسی های فنی و حقوقی دقیق در خصوص شرایط معامله</a:t>
          </a:r>
          <a:endParaRPr lang="en-US" sz="900" dirty="0">
            <a:cs typeface="B Mitra" pitchFamily="2" charset="-78"/>
          </a:endParaRPr>
        </a:p>
      </dgm:t>
    </dgm:pt>
    <dgm:pt modelId="{591EC6B9-8B9E-4364-807F-7AF3C4564528}" type="parTrans" cxnId="{BE1220F9-DFC1-4F6E-88CB-0B837E8A1F73}">
      <dgm:prSet/>
      <dgm:spPr/>
      <dgm:t>
        <a:bodyPr/>
        <a:lstStyle/>
        <a:p>
          <a:pPr rtl="1"/>
          <a:endParaRPr lang="en-US">
            <a:cs typeface="B Mitra" pitchFamily="2" charset="-78"/>
          </a:endParaRPr>
        </a:p>
      </dgm:t>
    </dgm:pt>
    <dgm:pt modelId="{14C0C597-6BB8-4602-9F04-7D81C07218FE}" type="sibTrans" cxnId="{BE1220F9-DFC1-4F6E-88CB-0B837E8A1F73}">
      <dgm:prSet/>
      <dgm:spPr/>
      <dgm:t>
        <a:bodyPr/>
        <a:lstStyle/>
        <a:p>
          <a:pPr rtl="1"/>
          <a:endParaRPr lang="en-US">
            <a:cs typeface="B Mitra" pitchFamily="2" charset="-78"/>
          </a:endParaRPr>
        </a:p>
      </dgm:t>
    </dgm:pt>
    <dgm:pt modelId="{1DBE7BA8-716A-441A-81D7-F3400D0FBDB2}">
      <dgm:prSet custT="1"/>
      <dgm:spPr/>
      <dgm:t>
        <a:bodyPr/>
        <a:lstStyle/>
        <a:p>
          <a:pPr algn="r" rtl="1">
            <a:lnSpc>
              <a:spcPct val="100000"/>
            </a:lnSpc>
          </a:pPr>
          <a:r>
            <a:rPr lang="fa-IR" sz="900" b="1" dirty="0" smtClean="0">
              <a:cs typeface="B Mitra" pitchFamily="2" charset="-78"/>
            </a:rPr>
            <a:t>کمک به توسعه فنی و ساختاری در فعالیت بخش پژوهشی و دانشگاهی بازار سرمایه </a:t>
          </a:r>
          <a:endParaRPr lang="fa-IR" sz="900" b="1" dirty="0">
            <a:cs typeface="B Mitra" pitchFamily="2" charset="-78"/>
          </a:endParaRPr>
        </a:p>
      </dgm:t>
    </dgm:pt>
    <dgm:pt modelId="{9B549AEC-7F0B-4AB4-B986-3F9FC87520DF}" type="parTrans" cxnId="{A4C7406F-4E44-4126-BDA7-CC5674E3E7D9}">
      <dgm:prSet/>
      <dgm:spPr/>
      <dgm:t>
        <a:bodyPr/>
        <a:lstStyle/>
        <a:p>
          <a:pPr rtl="1"/>
          <a:endParaRPr lang="en-US">
            <a:cs typeface="B Mitra" pitchFamily="2" charset="-78"/>
          </a:endParaRPr>
        </a:p>
      </dgm:t>
    </dgm:pt>
    <dgm:pt modelId="{86A0BAB3-0910-42A2-8146-B07261CB9FED}" type="sibTrans" cxnId="{A4C7406F-4E44-4126-BDA7-CC5674E3E7D9}">
      <dgm:prSet/>
      <dgm:spPr/>
      <dgm:t>
        <a:bodyPr/>
        <a:lstStyle/>
        <a:p>
          <a:pPr rtl="1"/>
          <a:endParaRPr lang="en-US">
            <a:cs typeface="B Mitra" pitchFamily="2" charset="-78"/>
          </a:endParaRPr>
        </a:p>
      </dgm:t>
    </dgm:pt>
    <dgm:pt modelId="{BFF3795F-E8F8-4FAC-8F35-EB5005ED215F}">
      <dgm:prSet custT="1"/>
      <dgm:spPr/>
      <dgm:t>
        <a:bodyPr/>
        <a:lstStyle/>
        <a:p>
          <a:pPr algn="r" rtl="1">
            <a:lnSpc>
              <a:spcPct val="100000"/>
            </a:lnSpc>
          </a:pPr>
          <a:r>
            <a:rPr lang="fa-IR" sz="900" b="1" dirty="0" smtClean="0">
              <a:cs typeface="B Mitra" pitchFamily="2" charset="-78"/>
            </a:rPr>
            <a:t>ایجاد فضای رقابتی در زمینه تجاری سازی فناوری ها</a:t>
          </a:r>
          <a:endParaRPr lang="fa-IR" sz="900" b="1" dirty="0">
            <a:cs typeface="B Mitra" pitchFamily="2" charset="-78"/>
          </a:endParaRPr>
        </a:p>
      </dgm:t>
    </dgm:pt>
    <dgm:pt modelId="{22E9E9CF-04EB-4DA9-A90D-DCE967BE90EE}" type="parTrans" cxnId="{18A7E217-85C5-469E-A56E-C6E1E3F62ACA}">
      <dgm:prSet/>
      <dgm:spPr/>
      <dgm:t>
        <a:bodyPr/>
        <a:lstStyle/>
        <a:p>
          <a:pPr rtl="1"/>
          <a:endParaRPr lang="en-US">
            <a:cs typeface="B Mitra" pitchFamily="2" charset="-78"/>
          </a:endParaRPr>
        </a:p>
      </dgm:t>
    </dgm:pt>
    <dgm:pt modelId="{F1F4A0A2-E17C-4F01-84B3-09AC5A2D11C1}" type="sibTrans" cxnId="{18A7E217-85C5-469E-A56E-C6E1E3F62ACA}">
      <dgm:prSet/>
      <dgm:spPr/>
      <dgm:t>
        <a:bodyPr/>
        <a:lstStyle/>
        <a:p>
          <a:pPr rtl="1"/>
          <a:endParaRPr lang="en-US">
            <a:cs typeface="B Mitra" pitchFamily="2" charset="-78"/>
          </a:endParaRPr>
        </a:p>
      </dgm:t>
    </dgm:pt>
    <dgm:pt modelId="{85FE84D0-73BC-4FBA-8A5D-F43562CE2A31}" type="pres">
      <dgm:prSet presAssocID="{286957A6-6087-4452-9BE1-714D327CE377}" presName="linear" presStyleCnt="0">
        <dgm:presLayoutVars>
          <dgm:dir/>
          <dgm:animLvl val="lvl"/>
          <dgm:resizeHandles val="exact"/>
        </dgm:presLayoutVars>
      </dgm:prSet>
      <dgm:spPr/>
      <dgm:t>
        <a:bodyPr/>
        <a:lstStyle/>
        <a:p>
          <a:endParaRPr lang="en-US"/>
        </a:p>
      </dgm:t>
    </dgm:pt>
    <dgm:pt modelId="{3E6D6487-DF2B-424F-A375-0B17BB20EF38}" type="pres">
      <dgm:prSet presAssocID="{EC25AEC3-278C-47D8-8A57-062D15CF4C9E}" presName="parentLin" presStyleCnt="0"/>
      <dgm:spPr/>
      <dgm:t>
        <a:bodyPr/>
        <a:lstStyle/>
        <a:p>
          <a:endParaRPr lang="en-US"/>
        </a:p>
      </dgm:t>
    </dgm:pt>
    <dgm:pt modelId="{1E1B18C9-0FF6-4A8E-A8A7-1A7F8970FB1E}" type="pres">
      <dgm:prSet presAssocID="{EC25AEC3-278C-47D8-8A57-062D15CF4C9E}" presName="parentLeftMargin" presStyleLbl="node1" presStyleIdx="0" presStyleCnt="8"/>
      <dgm:spPr/>
      <dgm:t>
        <a:bodyPr/>
        <a:lstStyle/>
        <a:p>
          <a:endParaRPr lang="en-US"/>
        </a:p>
      </dgm:t>
    </dgm:pt>
    <dgm:pt modelId="{5BEFC513-F1C3-4E6C-A0C1-095B5087159D}" type="pres">
      <dgm:prSet presAssocID="{EC25AEC3-278C-47D8-8A57-062D15CF4C9E}" presName="parentText" presStyleLbl="node1" presStyleIdx="0" presStyleCnt="8" custLinFactX="25449" custLinFactNeighborX="100000">
        <dgm:presLayoutVars>
          <dgm:chMax val="0"/>
          <dgm:bulletEnabled val="1"/>
        </dgm:presLayoutVars>
      </dgm:prSet>
      <dgm:spPr/>
      <dgm:t>
        <a:bodyPr/>
        <a:lstStyle/>
        <a:p>
          <a:endParaRPr lang="en-US"/>
        </a:p>
      </dgm:t>
    </dgm:pt>
    <dgm:pt modelId="{8CA8CCBF-690F-4AB1-B0BA-518897A1A549}" type="pres">
      <dgm:prSet presAssocID="{EC25AEC3-278C-47D8-8A57-062D15CF4C9E}" presName="negativeSpace" presStyleCnt="0"/>
      <dgm:spPr/>
      <dgm:t>
        <a:bodyPr/>
        <a:lstStyle/>
        <a:p>
          <a:endParaRPr lang="en-US"/>
        </a:p>
      </dgm:t>
    </dgm:pt>
    <dgm:pt modelId="{CCEAE3CE-3ACE-4835-A36A-DBE9E1BA978A}" type="pres">
      <dgm:prSet presAssocID="{EC25AEC3-278C-47D8-8A57-062D15CF4C9E}" presName="childText" presStyleLbl="conFgAcc1" presStyleIdx="0" presStyleCnt="8" custLinFactNeighborX="845">
        <dgm:presLayoutVars>
          <dgm:bulletEnabled val="1"/>
        </dgm:presLayoutVars>
      </dgm:prSet>
      <dgm:spPr/>
      <dgm:t>
        <a:bodyPr/>
        <a:lstStyle/>
        <a:p>
          <a:endParaRPr lang="en-US"/>
        </a:p>
      </dgm:t>
    </dgm:pt>
    <dgm:pt modelId="{7C2F5A0B-91A2-4241-BF8F-D7FA9F995452}" type="pres">
      <dgm:prSet presAssocID="{43127AE2-31DF-4E15-99D5-EFD3643DDFD4}" presName="spaceBetweenRectangles" presStyleCnt="0"/>
      <dgm:spPr/>
      <dgm:t>
        <a:bodyPr/>
        <a:lstStyle/>
        <a:p>
          <a:endParaRPr lang="en-US"/>
        </a:p>
      </dgm:t>
    </dgm:pt>
    <dgm:pt modelId="{075CC9BC-9831-4A55-9551-512939AE3714}" type="pres">
      <dgm:prSet presAssocID="{A8570C39-2F47-42D8-A9D6-6B0AE2E2AADA}" presName="parentLin" presStyleCnt="0"/>
      <dgm:spPr/>
      <dgm:t>
        <a:bodyPr/>
        <a:lstStyle/>
        <a:p>
          <a:endParaRPr lang="en-US"/>
        </a:p>
      </dgm:t>
    </dgm:pt>
    <dgm:pt modelId="{8A17DCCA-29BF-4B13-A47A-03D49A231105}" type="pres">
      <dgm:prSet presAssocID="{A8570C39-2F47-42D8-A9D6-6B0AE2E2AADA}" presName="parentLeftMargin" presStyleLbl="node1" presStyleIdx="0" presStyleCnt="8"/>
      <dgm:spPr/>
      <dgm:t>
        <a:bodyPr/>
        <a:lstStyle/>
        <a:p>
          <a:endParaRPr lang="en-US"/>
        </a:p>
      </dgm:t>
    </dgm:pt>
    <dgm:pt modelId="{340CBCD3-96D5-4DCA-A267-CF7A49FA6E75}" type="pres">
      <dgm:prSet presAssocID="{A8570C39-2F47-42D8-A9D6-6B0AE2E2AADA}" presName="parentText" presStyleLbl="node1" presStyleIdx="1" presStyleCnt="8" custLinFactX="25449" custLinFactNeighborX="100000">
        <dgm:presLayoutVars>
          <dgm:chMax val="0"/>
          <dgm:bulletEnabled val="1"/>
        </dgm:presLayoutVars>
      </dgm:prSet>
      <dgm:spPr/>
      <dgm:t>
        <a:bodyPr/>
        <a:lstStyle/>
        <a:p>
          <a:endParaRPr lang="en-US"/>
        </a:p>
      </dgm:t>
    </dgm:pt>
    <dgm:pt modelId="{8C60AFDB-8708-487B-B81E-2761819364F0}" type="pres">
      <dgm:prSet presAssocID="{A8570C39-2F47-42D8-A9D6-6B0AE2E2AADA}" presName="negativeSpace" presStyleCnt="0"/>
      <dgm:spPr/>
      <dgm:t>
        <a:bodyPr/>
        <a:lstStyle/>
        <a:p>
          <a:endParaRPr lang="en-US"/>
        </a:p>
      </dgm:t>
    </dgm:pt>
    <dgm:pt modelId="{578A7813-1396-4223-B1D1-3693BA2FD5E3}" type="pres">
      <dgm:prSet presAssocID="{A8570C39-2F47-42D8-A9D6-6B0AE2E2AADA}" presName="childText" presStyleLbl="conFgAcc1" presStyleIdx="1" presStyleCnt="8" custLinFactNeighborX="845">
        <dgm:presLayoutVars>
          <dgm:bulletEnabled val="1"/>
        </dgm:presLayoutVars>
      </dgm:prSet>
      <dgm:spPr/>
      <dgm:t>
        <a:bodyPr/>
        <a:lstStyle/>
        <a:p>
          <a:endParaRPr lang="en-US"/>
        </a:p>
      </dgm:t>
    </dgm:pt>
    <dgm:pt modelId="{53F50993-C4F8-4A72-B5E0-1FAD1FEFFD68}" type="pres">
      <dgm:prSet presAssocID="{02BBB622-BD1F-474E-986D-11A862414CA3}" presName="spaceBetweenRectangles" presStyleCnt="0"/>
      <dgm:spPr/>
      <dgm:t>
        <a:bodyPr/>
        <a:lstStyle/>
        <a:p>
          <a:endParaRPr lang="en-US"/>
        </a:p>
      </dgm:t>
    </dgm:pt>
    <dgm:pt modelId="{192E5FBE-ACE1-47F5-ACD5-59EEB96947A4}" type="pres">
      <dgm:prSet presAssocID="{CBA3255C-D39F-4BA8-9E45-7F0A5ADB2F48}" presName="parentLin" presStyleCnt="0"/>
      <dgm:spPr/>
      <dgm:t>
        <a:bodyPr/>
        <a:lstStyle/>
        <a:p>
          <a:endParaRPr lang="en-US"/>
        </a:p>
      </dgm:t>
    </dgm:pt>
    <dgm:pt modelId="{C309E405-0326-4751-B90A-3B1A11E5AFFD}" type="pres">
      <dgm:prSet presAssocID="{CBA3255C-D39F-4BA8-9E45-7F0A5ADB2F48}" presName="parentLeftMargin" presStyleLbl="node1" presStyleIdx="1" presStyleCnt="8"/>
      <dgm:spPr/>
      <dgm:t>
        <a:bodyPr/>
        <a:lstStyle/>
        <a:p>
          <a:endParaRPr lang="en-US"/>
        </a:p>
      </dgm:t>
    </dgm:pt>
    <dgm:pt modelId="{27961403-AA9F-445B-BDB2-5F033DAAE1CD}" type="pres">
      <dgm:prSet presAssocID="{CBA3255C-D39F-4BA8-9E45-7F0A5ADB2F48}" presName="parentText" presStyleLbl="node1" presStyleIdx="2" presStyleCnt="8" custLinFactX="25449" custLinFactNeighborX="100000">
        <dgm:presLayoutVars>
          <dgm:chMax val="0"/>
          <dgm:bulletEnabled val="1"/>
        </dgm:presLayoutVars>
      </dgm:prSet>
      <dgm:spPr/>
      <dgm:t>
        <a:bodyPr/>
        <a:lstStyle/>
        <a:p>
          <a:endParaRPr lang="en-US"/>
        </a:p>
      </dgm:t>
    </dgm:pt>
    <dgm:pt modelId="{0E87633A-6D19-4BC0-8918-9A49706B77ED}" type="pres">
      <dgm:prSet presAssocID="{CBA3255C-D39F-4BA8-9E45-7F0A5ADB2F48}" presName="negativeSpace" presStyleCnt="0"/>
      <dgm:spPr/>
      <dgm:t>
        <a:bodyPr/>
        <a:lstStyle/>
        <a:p>
          <a:endParaRPr lang="en-US"/>
        </a:p>
      </dgm:t>
    </dgm:pt>
    <dgm:pt modelId="{E4A520C5-5C08-49CF-9E17-78B21941C286}" type="pres">
      <dgm:prSet presAssocID="{CBA3255C-D39F-4BA8-9E45-7F0A5ADB2F48}" presName="childText" presStyleLbl="conFgAcc1" presStyleIdx="2" presStyleCnt="8" custLinFactNeighborX="845">
        <dgm:presLayoutVars>
          <dgm:bulletEnabled val="1"/>
        </dgm:presLayoutVars>
      </dgm:prSet>
      <dgm:spPr/>
      <dgm:t>
        <a:bodyPr/>
        <a:lstStyle/>
        <a:p>
          <a:endParaRPr lang="en-US"/>
        </a:p>
      </dgm:t>
    </dgm:pt>
    <dgm:pt modelId="{F1DD66EA-D4FB-4D1A-BA33-02EEB1A1DADC}" type="pres">
      <dgm:prSet presAssocID="{D9D1776B-5F93-472C-912A-23E9A0C27936}" presName="spaceBetweenRectangles" presStyleCnt="0"/>
      <dgm:spPr/>
      <dgm:t>
        <a:bodyPr/>
        <a:lstStyle/>
        <a:p>
          <a:endParaRPr lang="en-US"/>
        </a:p>
      </dgm:t>
    </dgm:pt>
    <dgm:pt modelId="{A4D87985-BA8C-493A-B792-8B7D30DD9FDB}" type="pres">
      <dgm:prSet presAssocID="{BF8CB847-13C1-4210-A0AB-8DE3CEC6E225}" presName="parentLin" presStyleCnt="0"/>
      <dgm:spPr/>
      <dgm:t>
        <a:bodyPr/>
        <a:lstStyle/>
        <a:p>
          <a:endParaRPr lang="en-US"/>
        </a:p>
      </dgm:t>
    </dgm:pt>
    <dgm:pt modelId="{443AE4DE-5AE4-43B9-82A5-83DB39DD0F6B}" type="pres">
      <dgm:prSet presAssocID="{BF8CB847-13C1-4210-A0AB-8DE3CEC6E225}" presName="parentLeftMargin" presStyleLbl="node1" presStyleIdx="2" presStyleCnt="8"/>
      <dgm:spPr/>
      <dgm:t>
        <a:bodyPr/>
        <a:lstStyle/>
        <a:p>
          <a:endParaRPr lang="en-US"/>
        </a:p>
      </dgm:t>
    </dgm:pt>
    <dgm:pt modelId="{3B40CBED-DA0A-4295-80E4-8C88C467E8AC}" type="pres">
      <dgm:prSet presAssocID="{BF8CB847-13C1-4210-A0AB-8DE3CEC6E225}" presName="parentText" presStyleLbl="node1" presStyleIdx="3" presStyleCnt="8" custLinFactX="25449" custLinFactNeighborX="100000">
        <dgm:presLayoutVars>
          <dgm:chMax val="0"/>
          <dgm:bulletEnabled val="1"/>
        </dgm:presLayoutVars>
      </dgm:prSet>
      <dgm:spPr/>
      <dgm:t>
        <a:bodyPr/>
        <a:lstStyle/>
        <a:p>
          <a:endParaRPr lang="en-US"/>
        </a:p>
      </dgm:t>
    </dgm:pt>
    <dgm:pt modelId="{8441796A-29D4-43AA-938E-D7E3372D54E7}" type="pres">
      <dgm:prSet presAssocID="{BF8CB847-13C1-4210-A0AB-8DE3CEC6E225}" presName="negativeSpace" presStyleCnt="0"/>
      <dgm:spPr/>
      <dgm:t>
        <a:bodyPr/>
        <a:lstStyle/>
        <a:p>
          <a:endParaRPr lang="en-US"/>
        </a:p>
      </dgm:t>
    </dgm:pt>
    <dgm:pt modelId="{D4D79ACB-AC88-4665-A6C7-5B3575022C37}" type="pres">
      <dgm:prSet presAssocID="{BF8CB847-13C1-4210-A0AB-8DE3CEC6E225}" presName="childText" presStyleLbl="conFgAcc1" presStyleIdx="3" presStyleCnt="8" custLinFactNeighborX="845">
        <dgm:presLayoutVars>
          <dgm:bulletEnabled val="1"/>
        </dgm:presLayoutVars>
      </dgm:prSet>
      <dgm:spPr/>
      <dgm:t>
        <a:bodyPr/>
        <a:lstStyle/>
        <a:p>
          <a:endParaRPr lang="en-US"/>
        </a:p>
      </dgm:t>
    </dgm:pt>
    <dgm:pt modelId="{CA052683-9C22-4CA3-9348-D3817AFC75C4}" type="pres">
      <dgm:prSet presAssocID="{CECCB338-4891-492C-BB4E-58D244B74948}" presName="spaceBetweenRectangles" presStyleCnt="0"/>
      <dgm:spPr/>
      <dgm:t>
        <a:bodyPr/>
        <a:lstStyle/>
        <a:p>
          <a:endParaRPr lang="en-US"/>
        </a:p>
      </dgm:t>
    </dgm:pt>
    <dgm:pt modelId="{04B8F76D-7EAD-4671-962C-6E903A25B369}" type="pres">
      <dgm:prSet presAssocID="{E9B8ED3D-5F93-44C4-846F-B56454355ED7}" presName="parentLin" presStyleCnt="0"/>
      <dgm:spPr/>
      <dgm:t>
        <a:bodyPr/>
        <a:lstStyle/>
        <a:p>
          <a:endParaRPr lang="en-US"/>
        </a:p>
      </dgm:t>
    </dgm:pt>
    <dgm:pt modelId="{68BA2D5A-2BC1-4BCD-BB8F-CFC58040E846}" type="pres">
      <dgm:prSet presAssocID="{E9B8ED3D-5F93-44C4-846F-B56454355ED7}" presName="parentLeftMargin" presStyleLbl="node1" presStyleIdx="3" presStyleCnt="8"/>
      <dgm:spPr/>
      <dgm:t>
        <a:bodyPr/>
        <a:lstStyle/>
        <a:p>
          <a:endParaRPr lang="en-US"/>
        </a:p>
      </dgm:t>
    </dgm:pt>
    <dgm:pt modelId="{094D0A5A-D4D2-462E-92AF-87D2DDEB325E}" type="pres">
      <dgm:prSet presAssocID="{E9B8ED3D-5F93-44C4-846F-B56454355ED7}" presName="parentText" presStyleLbl="node1" presStyleIdx="4" presStyleCnt="8" custLinFactX="25449" custLinFactNeighborX="100000">
        <dgm:presLayoutVars>
          <dgm:chMax val="0"/>
          <dgm:bulletEnabled val="1"/>
        </dgm:presLayoutVars>
      </dgm:prSet>
      <dgm:spPr/>
      <dgm:t>
        <a:bodyPr/>
        <a:lstStyle/>
        <a:p>
          <a:endParaRPr lang="en-US"/>
        </a:p>
      </dgm:t>
    </dgm:pt>
    <dgm:pt modelId="{19A97BF8-294B-4D35-80AC-9AEDE114EAB4}" type="pres">
      <dgm:prSet presAssocID="{E9B8ED3D-5F93-44C4-846F-B56454355ED7}" presName="negativeSpace" presStyleCnt="0"/>
      <dgm:spPr/>
      <dgm:t>
        <a:bodyPr/>
        <a:lstStyle/>
        <a:p>
          <a:endParaRPr lang="en-US"/>
        </a:p>
      </dgm:t>
    </dgm:pt>
    <dgm:pt modelId="{A6178B95-D78F-4F8A-924F-41DEFDC50994}" type="pres">
      <dgm:prSet presAssocID="{E9B8ED3D-5F93-44C4-846F-B56454355ED7}" presName="childText" presStyleLbl="conFgAcc1" presStyleIdx="4" presStyleCnt="8" custLinFactNeighborX="845">
        <dgm:presLayoutVars>
          <dgm:bulletEnabled val="1"/>
        </dgm:presLayoutVars>
      </dgm:prSet>
      <dgm:spPr/>
      <dgm:t>
        <a:bodyPr/>
        <a:lstStyle/>
        <a:p>
          <a:endParaRPr lang="en-US"/>
        </a:p>
      </dgm:t>
    </dgm:pt>
    <dgm:pt modelId="{F85A8FC4-61D2-446A-ADFD-A50EBBC9E60D}" type="pres">
      <dgm:prSet presAssocID="{0E09268A-8ED4-4930-9935-9A29D30CE48F}" presName="spaceBetweenRectangles" presStyleCnt="0"/>
      <dgm:spPr/>
      <dgm:t>
        <a:bodyPr/>
        <a:lstStyle/>
        <a:p>
          <a:endParaRPr lang="en-US"/>
        </a:p>
      </dgm:t>
    </dgm:pt>
    <dgm:pt modelId="{DA9932E0-8A9F-4662-A2FA-D0D031487AE0}" type="pres">
      <dgm:prSet presAssocID="{A1F715E0-17B6-4DCE-993B-99AC034DA942}" presName="parentLin" presStyleCnt="0"/>
      <dgm:spPr/>
      <dgm:t>
        <a:bodyPr/>
        <a:lstStyle/>
        <a:p>
          <a:endParaRPr lang="en-US"/>
        </a:p>
      </dgm:t>
    </dgm:pt>
    <dgm:pt modelId="{7E058C28-6C9F-42CB-993C-63ADBA73E688}" type="pres">
      <dgm:prSet presAssocID="{A1F715E0-17B6-4DCE-993B-99AC034DA942}" presName="parentLeftMargin" presStyleLbl="node1" presStyleIdx="4" presStyleCnt="8"/>
      <dgm:spPr/>
      <dgm:t>
        <a:bodyPr/>
        <a:lstStyle/>
        <a:p>
          <a:endParaRPr lang="en-US"/>
        </a:p>
      </dgm:t>
    </dgm:pt>
    <dgm:pt modelId="{E7FD54B9-E7F9-4065-A607-570159367E4B}" type="pres">
      <dgm:prSet presAssocID="{A1F715E0-17B6-4DCE-993B-99AC034DA942}" presName="parentText" presStyleLbl="node1" presStyleIdx="5" presStyleCnt="8" custLinFactX="25449" custLinFactNeighborX="100000">
        <dgm:presLayoutVars>
          <dgm:chMax val="0"/>
          <dgm:bulletEnabled val="1"/>
        </dgm:presLayoutVars>
      </dgm:prSet>
      <dgm:spPr/>
      <dgm:t>
        <a:bodyPr/>
        <a:lstStyle/>
        <a:p>
          <a:endParaRPr lang="en-US"/>
        </a:p>
      </dgm:t>
    </dgm:pt>
    <dgm:pt modelId="{47ED4DBE-17ED-4E97-AA8D-53A16AFE1EF1}" type="pres">
      <dgm:prSet presAssocID="{A1F715E0-17B6-4DCE-993B-99AC034DA942}" presName="negativeSpace" presStyleCnt="0"/>
      <dgm:spPr/>
      <dgm:t>
        <a:bodyPr/>
        <a:lstStyle/>
        <a:p>
          <a:endParaRPr lang="en-US"/>
        </a:p>
      </dgm:t>
    </dgm:pt>
    <dgm:pt modelId="{106C40FC-D539-4603-9EFB-B14F3310D240}" type="pres">
      <dgm:prSet presAssocID="{A1F715E0-17B6-4DCE-993B-99AC034DA942}" presName="childText" presStyleLbl="conFgAcc1" presStyleIdx="5" presStyleCnt="8" custLinFactNeighborX="845">
        <dgm:presLayoutVars>
          <dgm:bulletEnabled val="1"/>
        </dgm:presLayoutVars>
      </dgm:prSet>
      <dgm:spPr/>
      <dgm:t>
        <a:bodyPr/>
        <a:lstStyle/>
        <a:p>
          <a:endParaRPr lang="en-US"/>
        </a:p>
      </dgm:t>
    </dgm:pt>
    <dgm:pt modelId="{98090D38-94BF-42B7-8879-E3C4B47B753D}" type="pres">
      <dgm:prSet presAssocID="{14C0C597-6BB8-4602-9F04-7D81C07218FE}" presName="spaceBetweenRectangles" presStyleCnt="0"/>
      <dgm:spPr/>
      <dgm:t>
        <a:bodyPr/>
        <a:lstStyle/>
        <a:p>
          <a:endParaRPr lang="en-US"/>
        </a:p>
      </dgm:t>
    </dgm:pt>
    <dgm:pt modelId="{E37298D1-90E0-4C4C-B21D-0DE9F69489A7}" type="pres">
      <dgm:prSet presAssocID="{1DBE7BA8-716A-441A-81D7-F3400D0FBDB2}" presName="parentLin" presStyleCnt="0"/>
      <dgm:spPr/>
      <dgm:t>
        <a:bodyPr/>
        <a:lstStyle/>
        <a:p>
          <a:endParaRPr lang="en-US"/>
        </a:p>
      </dgm:t>
    </dgm:pt>
    <dgm:pt modelId="{DD1C2014-F41E-455E-A9B8-796FF9824E6D}" type="pres">
      <dgm:prSet presAssocID="{1DBE7BA8-716A-441A-81D7-F3400D0FBDB2}" presName="parentLeftMargin" presStyleLbl="node1" presStyleIdx="5" presStyleCnt="8"/>
      <dgm:spPr/>
      <dgm:t>
        <a:bodyPr/>
        <a:lstStyle/>
        <a:p>
          <a:endParaRPr lang="en-US"/>
        </a:p>
      </dgm:t>
    </dgm:pt>
    <dgm:pt modelId="{43F22696-A0F8-455C-A507-38C374ACDE91}" type="pres">
      <dgm:prSet presAssocID="{1DBE7BA8-716A-441A-81D7-F3400D0FBDB2}" presName="parentText" presStyleLbl="node1" presStyleIdx="6" presStyleCnt="8" custLinFactX="25449" custLinFactNeighborX="100000">
        <dgm:presLayoutVars>
          <dgm:chMax val="0"/>
          <dgm:bulletEnabled val="1"/>
        </dgm:presLayoutVars>
      </dgm:prSet>
      <dgm:spPr/>
      <dgm:t>
        <a:bodyPr/>
        <a:lstStyle/>
        <a:p>
          <a:endParaRPr lang="en-US"/>
        </a:p>
      </dgm:t>
    </dgm:pt>
    <dgm:pt modelId="{37A95C01-1B5F-4BAB-BDB3-110B1EA8FD27}" type="pres">
      <dgm:prSet presAssocID="{1DBE7BA8-716A-441A-81D7-F3400D0FBDB2}" presName="negativeSpace" presStyleCnt="0"/>
      <dgm:spPr/>
      <dgm:t>
        <a:bodyPr/>
        <a:lstStyle/>
        <a:p>
          <a:endParaRPr lang="en-US"/>
        </a:p>
      </dgm:t>
    </dgm:pt>
    <dgm:pt modelId="{D810367D-B84C-42EC-B823-5675775ADE00}" type="pres">
      <dgm:prSet presAssocID="{1DBE7BA8-716A-441A-81D7-F3400D0FBDB2}" presName="childText" presStyleLbl="conFgAcc1" presStyleIdx="6" presStyleCnt="8" custLinFactNeighborX="845">
        <dgm:presLayoutVars>
          <dgm:bulletEnabled val="1"/>
        </dgm:presLayoutVars>
      </dgm:prSet>
      <dgm:spPr/>
      <dgm:t>
        <a:bodyPr/>
        <a:lstStyle/>
        <a:p>
          <a:endParaRPr lang="en-US"/>
        </a:p>
      </dgm:t>
    </dgm:pt>
    <dgm:pt modelId="{19CCFAC0-0745-4B07-A114-D83C6AD69D78}" type="pres">
      <dgm:prSet presAssocID="{86A0BAB3-0910-42A2-8146-B07261CB9FED}" presName="spaceBetweenRectangles" presStyleCnt="0"/>
      <dgm:spPr/>
      <dgm:t>
        <a:bodyPr/>
        <a:lstStyle/>
        <a:p>
          <a:endParaRPr lang="en-US"/>
        </a:p>
      </dgm:t>
    </dgm:pt>
    <dgm:pt modelId="{3329EECF-A66B-4717-B8A5-35100C03815A}" type="pres">
      <dgm:prSet presAssocID="{BFF3795F-E8F8-4FAC-8F35-EB5005ED215F}" presName="parentLin" presStyleCnt="0"/>
      <dgm:spPr/>
      <dgm:t>
        <a:bodyPr/>
        <a:lstStyle/>
        <a:p>
          <a:endParaRPr lang="en-US"/>
        </a:p>
      </dgm:t>
    </dgm:pt>
    <dgm:pt modelId="{168D7AB5-D49B-49E2-A31D-571FCEA697B0}" type="pres">
      <dgm:prSet presAssocID="{BFF3795F-E8F8-4FAC-8F35-EB5005ED215F}" presName="parentLeftMargin" presStyleLbl="node1" presStyleIdx="6" presStyleCnt="8"/>
      <dgm:spPr/>
      <dgm:t>
        <a:bodyPr/>
        <a:lstStyle/>
        <a:p>
          <a:endParaRPr lang="en-US"/>
        </a:p>
      </dgm:t>
    </dgm:pt>
    <dgm:pt modelId="{80CCB0F3-E7CA-4605-A8F9-218807CF42DB}" type="pres">
      <dgm:prSet presAssocID="{BFF3795F-E8F8-4FAC-8F35-EB5005ED215F}" presName="parentText" presStyleLbl="node1" presStyleIdx="7" presStyleCnt="8" custLinFactX="25449" custLinFactNeighborX="100000">
        <dgm:presLayoutVars>
          <dgm:chMax val="0"/>
          <dgm:bulletEnabled val="1"/>
        </dgm:presLayoutVars>
      </dgm:prSet>
      <dgm:spPr/>
      <dgm:t>
        <a:bodyPr/>
        <a:lstStyle/>
        <a:p>
          <a:endParaRPr lang="en-US"/>
        </a:p>
      </dgm:t>
    </dgm:pt>
    <dgm:pt modelId="{656FBC47-6F47-46D6-9A1E-8BE2190A9B1D}" type="pres">
      <dgm:prSet presAssocID="{BFF3795F-E8F8-4FAC-8F35-EB5005ED215F}" presName="negativeSpace" presStyleCnt="0"/>
      <dgm:spPr/>
      <dgm:t>
        <a:bodyPr/>
        <a:lstStyle/>
        <a:p>
          <a:endParaRPr lang="en-US"/>
        </a:p>
      </dgm:t>
    </dgm:pt>
    <dgm:pt modelId="{792275C1-79EA-4FA6-A0D8-6F1CD4B12584}" type="pres">
      <dgm:prSet presAssocID="{BFF3795F-E8F8-4FAC-8F35-EB5005ED215F}" presName="childText" presStyleLbl="conFgAcc1" presStyleIdx="7" presStyleCnt="8" custLinFactNeighborX="845">
        <dgm:presLayoutVars>
          <dgm:bulletEnabled val="1"/>
        </dgm:presLayoutVars>
      </dgm:prSet>
      <dgm:spPr/>
      <dgm:t>
        <a:bodyPr/>
        <a:lstStyle/>
        <a:p>
          <a:endParaRPr lang="en-US"/>
        </a:p>
      </dgm:t>
    </dgm:pt>
  </dgm:ptLst>
  <dgm:cxnLst>
    <dgm:cxn modelId="{B53ECC37-40E0-4B2E-8599-C245C1604F7F}" srcId="{286957A6-6087-4452-9BE1-714D327CE377}" destId="{BF8CB847-13C1-4210-A0AB-8DE3CEC6E225}" srcOrd="3" destOrd="0" parTransId="{3395B1F1-C375-4C8E-B9F3-0922CD1BBBF4}" sibTransId="{CECCB338-4891-492C-BB4E-58D244B74948}"/>
    <dgm:cxn modelId="{51CD5738-755A-45DF-9CA5-7FA412DD802A}" srcId="{286957A6-6087-4452-9BE1-714D327CE377}" destId="{E9B8ED3D-5F93-44C4-846F-B56454355ED7}" srcOrd="4" destOrd="0" parTransId="{E075CA4F-FE73-424A-8117-17D1E189D15F}" sibTransId="{0E09268A-8ED4-4930-9935-9A29D30CE48F}"/>
    <dgm:cxn modelId="{A4C7406F-4E44-4126-BDA7-CC5674E3E7D9}" srcId="{286957A6-6087-4452-9BE1-714D327CE377}" destId="{1DBE7BA8-716A-441A-81D7-F3400D0FBDB2}" srcOrd="6" destOrd="0" parTransId="{9B549AEC-7F0B-4AB4-B986-3F9FC87520DF}" sibTransId="{86A0BAB3-0910-42A2-8146-B07261CB9FED}"/>
    <dgm:cxn modelId="{39997683-ED7A-4CBB-AD12-EC72C3C83C4B}" type="presOf" srcId="{BF8CB847-13C1-4210-A0AB-8DE3CEC6E225}" destId="{3B40CBED-DA0A-4295-80E4-8C88C467E8AC}" srcOrd="1" destOrd="0" presId="urn:microsoft.com/office/officeart/2005/8/layout/list1"/>
    <dgm:cxn modelId="{F394B744-1A8D-472B-BE72-36DE077814A0}" type="presOf" srcId="{CBA3255C-D39F-4BA8-9E45-7F0A5ADB2F48}" destId="{27961403-AA9F-445B-BDB2-5F033DAAE1CD}" srcOrd="1" destOrd="0" presId="urn:microsoft.com/office/officeart/2005/8/layout/list1"/>
    <dgm:cxn modelId="{EC85C67D-31FC-4AB7-9717-4179473789E3}" type="presOf" srcId="{1DBE7BA8-716A-441A-81D7-F3400D0FBDB2}" destId="{DD1C2014-F41E-455E-A9B8-796FF9824E6D}" srcOrd="0" destOrd="0" presId="urn:microsoft.com/office/officeart/2005/8/layout/list1"/>
    <dgm:cxn modelId="{A17BF6C2-FC0A-4DB7-8614-FCB4D8B5879D}" type="presOf" srcId="{A1F715E0-17B6-4DCE-993B-99AC034DA942}" destId="{7E058C28-6C9F-42CB-993C-63ADBA73E688}" srcOrd="0" destOrd="0" presId="urn:microsoft.com/office/officeart/2005/8/layout/list1"/>
    <dgm:cxn modelId="{7E434E2D-35DA-4833-85F0-1568D122F5CA}" type="presOf" srcId="{EC25AEC3-278C-47D8-8A57-062D15CF4C9E}" destId="{5BEFC513-F1C3-4E6C-A0C1-095B5087159D}" srcOrd="1" destOrd="0" presId="urn:microsoft.com/office/officeart/2005/8/layout/list1"/>
    <dgm:cxn modelId="{DEB26997-AF9F-42B9-86CA-891D773EF0BC}" type="presOf" srcId="{BF8CB847-13C1-4210-A0AB-8DE3CEC6E225}" destId="{443AE4DE-5AE4-43B9-82A5-83DB39DD0F6B}" srcOrd="0" destOrd="0" presId="urn:microsoft.com/office/officeart/2005/8/layout/list1"/>
    <dgm:cxn modelId="{D15F8BD7-0DD6-44A7-8E48-8A5BC66ACD17}" srcId="{286957A6-6087-4452-9BE1-714D327CE377}" destId="{A8570C39-2F47-42D8-A9D6-6B0AE2E2AADA}" srcOrd="1" destOrd="0" parTransId="{91B16F5C-8E9B-4670-9A5A-47603C5E263F}" sibTransId="{02BBB622-BD1F-474E-986D-11A862414CA3}"/>
    <dgm:cxn modelId="{F97F6CF2-F97A-491C-A852-D51E3F1CF6EA}" type="presOf" srcId="{A1F715E0-17B6-4DCE-993B-99AC034DA942}" destId="{E7FD54B9-E7F9-4065-A607-570159367E4B}" srcOrd="1" destOrd="0" presId="urn:microsoft.com/office/officeart/2005/8/layout/list1"/>
    <dgm:cxn modelId="{235090B7-25A0-4E55-A007-94E4038B59F6}" type="presOf" srcId="{286957A6-6087-4452-9BE1-714D327CE377}" destId="{85FE84D0-73BC-4FBA-8A5D-F43562CE2A31}" srcOrd="0" destOrd="0" presId="urn:microsoft.com/office/officeart/2005/8/layout/list1"/>
    <dgm:cxn modelId="{6BE1FBDB-5C1D-4C5D-8C45-45D970B3A46C}" srcId="{286957A6-6087-4452-9BE1-714D327CE377}" destId="{EC25AEC3-278C-47D8-8A57-062D15CF4C9E}" srcOrd="0" destOrd="0" parTransId="{8AB9E8EF-B241-4C74-B315-B32423D84030}" sibTransId="{43127AE2-31DF-4E15-99D5-EFD3643DDFD4}"/>
    <dgm:cxn modelId="{68423EB4-1AAA-45DF-AE15-28A2BD6A0C48}" srcId="{286957A6-6087-4452-9BE1-714D327CE377}" destId="{CBA3255C-D39F-4BA8-9E45-7F0A5ADB2F48}" srcOrd="2" destOrd="0" parTransId="{63287CF2-A8D3-4506-8EA9-1905DA7751F9}" sibTransId="{D9D1776B-5F93-472C-912A-23E9A0C27936}"/>
    <dgm:cxn modelId="{EA8F9D7F-1CA0-413F-B91D-6AE3595AFD65}" type="presOf" srcId="{E9B8ED3D-5F93-44C4-846F-B56454355ED7}" destId="{094D0A5A-D4D2-462E-92AF-87D2DDEB325E}" srcOrd="1" destOrd="0" presId="urn:microsoft.com/office/officeart/2005/8/layout/list1"/>
    <dgm:cxn modelId="{9BF9E148-A749-420B-9DE4-0A0510BA92E1}" type="presOf" srcId="{BFF3795F-E8F8-4FAC-8F35-EB5005ED215F}" destId="{168D7AB5-D49B-49E2-A31D-571FCEA697B0}" srcOrd="0" destOrd="0" presId="urn:microsoft.com/office/officeart/2005/8/layout/list1"/>
    <dgm:cxn modelId="{4EA2228C-99C1-4B0D-9752-1F38117B403E}" type="presOf" srcId="{A8570C39-2F47-42D8-A9D6-6B0AE2E2AADA}" destId="{8A17DCCA-29BF-4B13-A47A-03D49A231105}" srcOrd="0" destOrd="0" presId="urn:microsoft.com/office/officeart/2005/8/layout/list1"/>
    <dgm:cxn modelId="{BE1220F9-DFC1-4F6E-88CB-0B837E8A1F73}" srcId="{286957A6-6087-4452-9BE1-714D327CE377}" destId="{A1F715E0-17B6-4DCE-993B-99AC034DA942}" srcOrd="5" destOrd="0" parTransId="{591EC6B9-8B9E-4364-807F-7AF3C4564528}" sibTransId="{14C0C597-6BB8-4602-9F04-7D81C07218FE}"/>
    <dgm:cxn modelId="{18A7E217-85C5-469E-A56E-C6E1E3F62ACA}" srcId="{286957A6-6087-4452-9BE1-714D327CE377}" destId="{BFF3795F-E8F8-4FAC-8F35-EB5005ED215F}" srcOrd="7" destOrd="0" parTransId="{22E9E9CF-04EB-4DA9-A90D-DCE967BE90EE}" sibTransId="{F1F4A0A2-E17C-4F01-84B3-09AC5A2D11C1}"/>
    <dgm:cxn modelId="{32AF6176-8D2E-49A3-AE76-0BCC54C794E3}" type="presOf" srcId="{CBA3255C-D39F-4BA8-9E45-7F0A5ADB2F48}" destId="{C309E405-0326-4751-B90A-3B1A11E5AFFD}" srcOrd="0" destOrd="0" presId="urn:microsoft.com/office/officeart/2005/8/layout/list1"/>
    <dgm:cxn modelId="{7385A496-60D1-426D-98F8-09F8B59D538C}" type="presOf" srcId="{A8570C39-2F47-42D8-A9D6-6B0AE2E2AADA}" destId="{340CBCD3-96D5-4DCA-A267-CF7A49FA6E75}" srcOrd="1" destOrd="0" presId="urn:microsoft.com/office/officeart/2005/8/layout/list1"/>
    <dgm:cxn modelId="{CBDF0A1D-2A44-463B-B8AC-78798F445753}" type="presOf" srcId="{BFF3795F-E8F8-4FAC-8F35-EB5005ED215F}" destId="{80CCB0F3-E7CA-4605-A8F9-218807CF42DB}" srcOrd="1" destOrd="0" presId="urn:microsoft.com/office/officeart/2005/8/layout/list1"/>
    <dgm:cxn modelId="{723F8FDA-6BF6-4BA9-904E-EA674343AD0C}" type="presOf" srcId="{EC25AEC3-278C-47D8-8A57-062D15CF4C9E}" destId="{1E1B18C9-0FF6-4A8E-A8A7-1A7F8970FB1E}" srcOrd="0" destOrd="0" presId="urn:microsoft.com/office/officeart/2005/8/layout/list1"/>
    <dgm:cxn modelId="{CB6A5467-9B8A-4A0A-9963-19F445C0D7FB}" type="presOf" srcId="{E9B8ED3D-5F93-44C4-846F-B56454355ED7}" destId="{68BA2D5A-2BC1-4BCD-BB8F-CFC58040E846}" srcOrd="0" destOrd="0" presId="urn:microsoft.com/office/officeart/2005/8/layout/list1"/>
    <dgm:cxn modelId="{A6EBAC57-8B38-4C96-8B35-BBEB49D4D5B8}" type="presOf" srcId="{1DBE7BA8-716A-441A-81D7-F3400D0FBDB2}" destId="{43F22696-A0F8-455C-A507-38C374ACDE91}" srcOrd="1" destOrd="0" presId="urn:microsoft.com/office/officeart/2005/8/layout/list1"/>
    <dgm:cxn modelId="{25F04060-F983-40C1-8E8A-1B7B8A911E4E}" type="presParOf" srcId="{85FE84D0-73BC-4FBA-8A5D-F43562CE2A31}" destId="{3E6D6487-DF2B-424F-A375-0B17BB20EF38}" srcOrd="0" destOrd="0" presId="urn:microsoft.com/office/officeart/2005/8/layout/list1"/>
    <dgm:cxn modelId="{5AB301B2-9531-465B-BB50-0B4367960122}" type="presParOf" srcId="{3E6D6487-DF2B-424F-A375-0B17BB20EF38}" destId="{1E1B18C9-0FF6-4A8E-A8A7-1A7F8970FB1E}" srcOrd="0" destOrd="0" presId="urn:microsoft.com/office/officeart/2005/8/layout/list1"/>
    <dgm:cxn modelId="{DCD2B296-87CE-4161-8307-90B868541A3C}" type="presParOf" srcId="{3E6D6487-DF2B-424F-A375-0B17BB20EF38}" destId="{5BEFC513-F1C3-4E6C-A0C1-095B5087159D}" srcOrd="1" destOrd="0" presId="urn:microsoft.com/office/officeart/2005/8/layout/list1"/>
    <dgm:cxn modelId="{0AF0D0EA-4CBE-40AF-A5A0-0A1C31E0622E}" type="presParOf" srcId="{85FE84D0-73BC-4FBA-8A5D-F43562CE2A31}" destId="{8CA8CCBF-690F-4AB1-B0BA-518897A1A549}" srcOrd="1" destOrd="0" presId="urn:microsoft.com/office/officeart/2005/8/layout/list1"/>
    <dgm:cxn modelId="{E19FDA6E-F69E-495D-A291-34D4E00CA348}" type="presParOf" srcId="{85FE84D0-73BC-4FBA-8A5D-F43562CE2A31}" destId="{CCEAE3CE-3ACE-4835-A36A-DBE9E1BA978A}" srcOrd="2" destOrd="0" presId="urn:microsoft.com/office/officeart/2005/8/layout/list1"/>
    <dgm:cxn modelId="{F399F324-B778-4536-889E-E131804E9587}" type="presParOf" srcId="{85FE84D0-73BC-4FBA-8A5D-F43562CE2A31}" destId="{7C2F5A0B-91A2-4241-BF8F-D7FA9F995452}" srcOrd="3" destOrd="0" presId="urn:microsoft.com/office/officeart/2005/8/layout/list1"/>
    <dgm:cxn modelId="{DECCFD39-C3E5-4764-B4BF-9747D3453EFC}" type="presParOf" srcId="{85FE84D0-73BC-4FBA-8A5D-F43562CE2A31}" destId="{075CC9BC-9831-4A55-9551-512939AE3714}" srcOrd="4" destOrd="0" presId="urn:microsoft.com/office/officeart/2005/8/layout/list1"/>
    <dgm:cxn modelId="{B7C02E60-A26F-4A30-8B1B-457E53B02FB2}" type="presParOf" srcId="{075CC9BC-9831-4A55-9551-512939AE3714}" destId="{8A17DCCA-29BF-4B13-A47A-03D49A231105}" srcOrd="0" destOrd="0" presId="urn:microsoft.com/office/officeart/2005/8/layout/list1"/>
    <dgm:cxn modelId="{239D3C17-ED33-4DAF-9E5E-4624243CE4A0}" type="presParOf" srcId="{075CC9BC-9831-4A55-9551-512939AE3714}" destId="{340CBCD3-96D5-4DCA-A267-CF7A49FA6E75}" srcOrd="1" destOrd="0" presId="urn:microsoft.com/office/officeart/2005/8/layout/list1"/>
    <dgm:cxn modelId="{830EDFF0-8314-4192-A3B7-B3D8B324E61E}" type="presParOf" srcId="{85FE84D0-73BC-4FBA-8A5D-F43562CE2A31}" destId="{8C60AFDB-8708-487B-B81E-2761819364F0}" srcOrd="5" destOrd="0" presId="urn:microsoft.com/office/officeart/2005/8/layout/list1"/>
    <dgm:cxn modelId="{A64461C1-101C-48EA-9410-32240FBE47DD}" type="presParOf" srcId="{85FE84D0-73BC-4FBA-8A5D-F43562CE2A31}" destId="{578A7813-1396-4223-B1D1-3693BA2FD5E3}" srcOrd="6" destOrd="0" presId="urn:microsoft.com/office/officeart/2005/8/layout/list1"/>
    <dgm:cxn modelId="{9CE8C332-9439-4046-A340-2D98DA3E87C2}" type="presParOf" srcId="{85FE84D0-73BC-4FBA-8A5D-F43562CE2A31}" destId="{53F50993-C4F8-4A72-B5E0-1FAD1FEFFD68}" srcOrd="7" destOrd="0" presId="urn:microsoft.com/office/officeart/2005/8/layout/list1"/>
    <dgm:cxn modelId="{839FD961-0C6B-4238-A633-592DA3A998FF}" type="presParOf" srcId="{85FE84D0-73BC-4FBA-8A5D-F43562CE2A31}" destId="{192E5FBE-ACE1-47F5-ACD5-59EEB96947A4}" srcOrd="8" destOrd="0" presId="urn:microsoft.com/office/officeart/2005/8/layout/list1"/>
    <dgm:cxn modelId="{05ACF47A-B8E0-4F30-96AB-FAB324FC8EA9}" type="presParOf" srcId="{192E5FBE-ACE1-47F5-ACD5-59EEB96947A4}" destId="{C309E405-0326-4751-B90A-3B1A11E5AFFD}" srcOrd="0" destOrd="0" presId="urn:microsoft.com/office/officeart/2005/8/layout/list1"/>
    <dgm:cxn modelId="{632045E1-7BD6-4655-A1CB-170E6A30BB1E}" type="presParOf" srcId="{192E5FBE-ACE1-47F5-ACD5-59EEB96947A4}" destId="{27961403-AA9F-445B-BDB2-5F033DAAE1CD}" srcOrd="1" destOrd="0" presId="urn:microsoft.com/office/officeart/2005/8/layout/list1"/>
    <dgm:cxn modelId="{1D2099C2-3882-49EB-8577-0968E9996262}" type="presParOf" srcId="{85FE84D0-73BC-4FBA-8A5D-F43562CE2A31}" destId="{0E87633A-6D19-4BC0-8918-9A49706B77ED}" srcOrd="9" destOrd="0" presId="urn:microsoft.com/office/officeart/2005/8/layout/list1"/>
    <dgm:cxn modelId="{5A974EED-2E24-414F-9930-E70B829F0DEC}" type="presParOf" srcId="{85FE84D0-73BC-4FBA-8A5D-F43562CE2A31}" destId="{E4A520C5-5C08-49CF-9E17-78B21941C286}" srcOrd="10" destOrd="0" presId="urn:microsoft.com/office/officeart/2005/8/layout/list1"/>
    <dgm:cxn modelId="{FAC09AE1-AF29-47A0-AC15-A20ADF92D516}" type="presParOf" srcId="{85FE84D0-73BC-4FBA-8A5D-F43562CE2A31}" destId="{F1DD66EA-D4FB-4D1A-BA33-02EEB1A1DADC}" srcOrd="11" destOrd="0" presId="urn:microsoft.com/office/officeart/2005/8/layout/list1"/>
    <dgm:cxn modelId="{52325254-BDC2-43DB-A4EE-22800056D64D}" type="presParOf" srcId="{85FE84D0-73BC-4FBA-8A5D-F43562CE2A31}" destId="{A4D87985-BA8C-493A-B792-8B7D30DD9FDB}" srcOrd="12" destOrd="0" presId="urn:microsoft.com/office/officeart/2005/8/layout/list1"/>
    <dgm:cxn modelId="{41B64E92-2816-4A9B-B9CB-6EE528E0D967}" type="presParOf" srcId="{A4D87985-BA8C-493A-B792-8B7D30DD9FDB}" destId="{443AE4DE-5AE4-43B9-82A5-83DB39DD0F6B}" srcOrd="0" destOrd="0" presId="urn:microsoft.com/office/officeart/2005/8/layout/list1"/>
    <dgm:cxn modelId="{747BE564-BEBF-45C0-8406-839474E3D057}" type="presParOf" srcId="{A4D87985-BA8C-493A-B792-8B7D30DD9FDB}" destId="{3B40CBED-DA0A-4295-80E4-8C88C467E8AC}" srcOrd="1" destOrd="0" presId="urn:microsoft.com/office/officeart/2005/8/layout/list1"/>
    <dgm:cxn modelId="{D21809D3-ECF0-49FB-9C08-3E523168DA1B}" type="presParOf" srcId="{85FE84D0-73BC-4FBA-8A5D-F43562CE2A31}" destId="{8441796A-29D4-43AA-938E-D7E3372D54E7}" srcOrd="13" destOrd="0" presId="urn:microsoft.com/office/officeart/2005/8/layout/list1"/>
    <dgm:cxn modelId="{AA87CA8A-B035-4049-8135-3407830EC90C}" type="presParOf" srcId="{85FE84D0-73BC-4FBA-8A5D-F43562CE2A31}" destId="{D4D79ACB-AC88-4665-A6C7-5B3575022C37}" srcOrd="14" destOrd="0" presId="urn:microsoft.com/office/officeart/2005/8/layout/list1"/>
    <dgm:cxn modelId="{E04B089C-4C55-4268-BCF7-A93E1DBAF73B}" type="presParOf" srcId="{85FE84D0-73BC-4FBA-8A5D-F43562CE2A31}" destId="{CA052683-9C22-4CA3-9348-D3817AFC75C4}" srcOrd="15" destOrd="0" presId="urn:microsoft.com/office/officeart/2005/8/layout/list1"/>
    <dgm:cxn modelId="{E4679D7F-50F1-4D9B-9D77-72D081B9E0AA}" type="presParOf" srcId="{85FE84D0-73BC-4FBA-8A5D-F43562CE2A31}" destId="{04B8F76D-7EAD-4671-962C-6E903A25B369}" srcOrd="16" destOrd="0" presId="urn:microsoft.com/office/officeart/2005/8/layout/list1"/>
    <dgm:cxn modelId="{B4FD7D16-4788-47C9-B36B-00602B8A2F44}" type="presParOf" srcId="{04B8F76D-7EAD-4671-962C-6E903A25B369}" destId="{68BA2D5A-2BC1-4BCD-BB8F-CFC58040E846}" srcOrd="0" destOrd="0" presId="urn:microsoft.com/office/officeart/2005/8/layout/list1"/>
    <dgm:cxn modelId="{CEE659B3-2375-4332-A004-5F3CAFA20D7E}" type="presParOf" srcId="{04B8F76D-7EAD-4671-962C-6E903A25B369}" destId="{094D0A5A-D4D2-462E-92AF-87D2DDEB325E}" srcOrd="1" destOrd="0" presId="urn:microsoft.com/office/officeart/2005/8/layout/list1"/>
    <dgm:cxn modelId="{70A8C475-323F-4C52-8157-18D7809AD456}" type="presParOf" srcId="{85FE84D0-73BC-4FBA-8A5D-F43562CE2A31}" destId="{19A97BF8-294B-4D35-80AC-9AEDE114EAB4}" srcOrd="17" destOrd="0" presId="urn:microsoft.com/office/officeart/2005/8/layout/list1"/>
    <dgm:cxn modelId="{C8328FFC-1117-4271-935A-3FF926BA7E77}" type="presParOf" srcId="{85FE84D0-73BC-4FBA-8A5D-F43562CE2A31}" destId="{A6178B95-D78F-4F8A-924F-41DEFDC50994}" srcOrd="18" destOrd="0" presId="urn:microsoft.com/office/officeart/2005/8/layout/list1"/>
    <dgm:cxn modelId="{1566FAA9-6858-4F5C-8BD4-4C0B3A0E311A}" type="presParOf" srcId="{85FE84D0-73BC-4FBA-8A5D-F43562CE2A31}" destId="{F85A8FC4-61D2-446A-ADFD-A50EBBC9E60D}" srcOrd="19" destOrd="0" presId="urn:microsoft.com/office/officeart/2005/8/layout/list1"/>
    <dgm:cxn modelId="{00EEA9D2-0A31-458C-8B78-32C6A13BBAA4}" type="presParOf" srcId="{85FE84D0-73BC-4FBA-8A5D-F43562CE2A31}" destId="{DA9932E0-8A9F-4662-A2FA-D0D031487AE0}" srcOrd="20" destOrd="0" presId="urn:microsoft.com/office/officeart/2005/8/layout/list1"/>
    <dgm:cxn modelId="{27F37E65-6A32-47BB-81EE-AA8854345E0F}" type="presParOf" srcId="{DA9932E0-8A9F-4662-A2FA-D0D031487AE0}" destId="{7E058C28-6C9F-42CB-993C-63ADBA73E688}" srcOrd="0" destOrd="0" presId="urn:microsoft.com/office/officeart/2005/8/layout/list1"/>
    <dgm:cxn modelId="{07DC424D-787D-4F1A-9E6C-4F8AECC35090}" type="presParOf" srcId="{DA9932E0-8A9F-4662-A2FA-D0D031487AE0}" destId="{E7FD54B9-E7F9-4065-A607-570159367E4B}" srcOrd="1" destOrd="0" presId="urn:microsoft.com/office/officeart/2005/8/layout/list1"/>
    <dgm:cxn modelId="{E312B50A-331D-4997-86E0-5A7FE3047946}" type="presParOf" srcId="{85FE84D0-73BC-4FBA-8A5D-F43562CE2A31}" destId="{47ED4DBE-17ED-4E97-AA8D-53A16AFE1EF1}" srcOrd="21" destOrd="0" presId="urn:microsoft.com/office/officeart/2005/8/layout/list1"/>
    <dgm:cxn modelId="{B3B3B116-F4F2-4700-B339-98D06E5C569C}" type="presParOf" srcId="{85FE84D0-73BC-4FBA-8A5D-F43562CE2A31}" destId="{106C40FC-D539-4603-9EFB-B14F3310D240}" srcOrd="22" destOrd="0" presId="urn:microsoft.com/office/officeart/2005/8/layout/list1"/>
    <dgm:cxn modelId="{F1CE8BF3-6FAB-4E6A-9101-FBE7B0EA93D0}" type="presParOf" srcId="{85FE84D0-73BC-4FBA-8A5D-F43562CE2A31}" destId="{98090D38-94BF-42B7-8879-E3C4B47B753D}" srcOrd="23" destOrd="0" presId="urn:microsoft.com/office/officeart/2005/8/layout/list1"/>
    <dgm:cxn modelId="{CEA2F77F-2E7A-4882-BC58-147A2B50DD4A}" type="presParOf" srcId="{85FE84D0-73BC-4FBA-8A5D-F43562CE2A31}" destId="{E37298D1-90E0-4C4C-B21D-0DE9F69489A7}" srcOrd="24" destOrd="0" presId="urn:microsoft.com/office/officeart/2005/8/layout/list1"/>
    <dgm:cxn modelId="{0DEC01E3-CAED-400B-8EF4-9CE1E49CCA8F}" type="presParOf" srcId="{E37298D1-90E0-4C4C-B21D-0DE9F69489A7}" destId="{DD1C2014-F41E-455E-A9B8-796FF9824E6D}" srcOrd="0" destOrd="0" presId="urn:microsoft.com/office/officeart/2005/8/layout/list1"/>
    <dgm:cxn modelId="{89883A45-9951-4F9D-8018-BCDD4BC673D9}" type="presParOf" srcId="{E37298D1-90E0-4C4C-B21D-0DE9F69489A7}" destId="{43F22696-A0F8-455C-A507-38C374ACDE91}" srcOrd="1" destOrd="0" presId="urn:microsoft.com/office/officeart/2005/8/layout/list1"/>
    <dgm:cxn modelId="{5B71307A-84F0-4C7D-82F5-AD8A45421865}" type="presParOf" srcId="{85FE84D0-73BC-4FBA-8A5D-F43562CE2A31}" destId="{37A95C01-1B5F-4BAB-BDB3-110B1EA8FD27}" srcOrd="25" destOrd="0" presId="urn:microsoft.com/office/officeart/2005/8/layout/list1"/>
    <dgm:cxn modelId="{C4A5C8FC-E9FE-4D5E-90D6-207E979E37B4}" type="presParOf" srcId="{85FE84D0-73BC-4FBA-8A5D-F43562CE2A31}" destId="{D810367D-B84C-42EC-B823-5675775ADE00}" srcOrd="26" destOrd="0" presId="urn:microsoft.com/office/officeart/2005/8/layout/list1"/>
    <dgm:cxn modelId="{44B24E30-74D5-4FC1-9BD0-4EFCC363BA7B}" type="presParOf" srcId="{85FE84D0-73BC-4FBA-8A5D-F43562CE2A31}" destId="{19CCFAC0-0745-4B07-A114-D83C6AD69D78}" srcOrd="27" destOrd="0" presId="urn:microsoft.com/office/officeart/2005/8/layout/list1"/>
    <dgm:cxn modelId="{76CDD961-76B7-4B76-85B7-BF7ACDE504C7}" type="presParOf" srcId="{85FE84D0-73BC-4FBA-8A5D-F43562CE2A31}" destId="{3329EECF-A66B-4717-B8A5-35100C03815A}" srcOrd="28" destOrd="0" presId="urn:microsoft.com/office/officeart/2005/8/layout/list1"/>
    <dgm:cxn modelId="{7F321A7E-579A-40AA-98BD-87501C35E45F}" type="presParOf" srcId="{3329EECF-A66B-4717-B8A5-35100C03815A}" destId="{168D7AB5-D49B-49E2-A31D-571FCEA697B0}" srcOrd="0" destOrd="0" presId="urn:microsoft.com/office/officeart/2005/8/layout/list1"/>
    <dgm:cxn modelId="{B83A31CE-9614-46B2-A4E6-E8C9AFDBBF31}" type="presParOf" srcId="{3329EECF-A66B-4717-B8A5-35100C03815A}" destId="{80CCB0F3-E7CA-4605-A8F9-218807CF42DB}" srcOrd="1" destOrd="0" presId="urn:microsoft.com/office/officeart/2005/8/layout/list1"/>
    <dgm:cxn modelId="{F327CB98-210C-4D0C-9DAA-C5E74EA60306}" type="presParOf" srcId="{85FE84D0-73BC-4FBA-8A5D-F43562CE2A31}" destId="{656FBC47-6F47-46D6-9A1E-8BE2190A9B1D}" srcOrd="29" destOrd="0" presId="urn:microsoft.com/office/officeart/2005/8/layout/list1"/>
    <dgm:cxn modelId="{CEC3AE9E-822C-4656-9EB4-4690AA3556FF}" type="presParOf" srcId="{85FE84D0-73BC-4FBA-8A5D-F43562CE2A31}" destId="{792275C1-79EA-4FA6-A0D8-6F1CD4B12584}" srcOrd="3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7BD92A43-B3DD-4FA1-A5FF-84F11E194411}" type="doc">
      <dgm:prSet loTypeId="urn:microsoft.com/office/officeart/2005/8/layout/bProcess4" loCatId="process" qsTypeId="urn:microsoft.com/office/officeart/2005/8/quickstyle/simple5" qsCatId="simple" csTypeId="urn:microsoft.com/office/officeart/2005/8/colors/colorful5" csCatId="colorful" phldr="1"/>
      <dgm:spPr/>
      <dgm:t>
        <a:bodyPr/>
        <a:lstStyle/>
        <a:p>
          <a:endParaRPr lang="en-US"/>
        </a:p>
      </dgm:t>
    </dgm:pt>
    <dgm:pt modelId="{4BB326FA-ADB0-4CD1-AF31-92A4E55EDFE4}">
      <dgm:prSet custT="1"/>
      <dgm:spPr/>
      <dgm:t>
        <a:bodyPr/>
        <a:lstStyle/>
        <a:p>
          <a:pPr algn="ctr" rtl="1"/>
          <a:r>
            <a:rPr lang="fa-IR" sz="1500" b="1" dirty="0" smtClean="0">
              <a:cs typeface="B Nazanin" panose="00000400000000000000" pitchFamily="2" charset="-78"/>
            </a:rPr>
            <a:t>اصلاح دستورالعمل </a:t>
          </a:r>
          <a:r>
            <a:rPr lang="ar-SA" sz="1500" b="1" dirty="0" smtClean="0">
              <a:cs typeface="B Nazanin" panose="00000400000000000000" pitchFamily="2" charset="-78"/>
            </a:rPr>
            <a:t>جهت ورود سایر مصادیق دارایی فکری ازجمله</a:t>
          </a:r>
          <a:r>
            <a:rPr lang="fa-IR" sz="1500" b="1" dirty="0" smtClean="0">
              <a:cs typeface="B Nazanin" panose="00000400000000000000" pitchFamily="2" charset="-78"/>
            </a:rPr>
            <a:t> ارقام جدید گیاهی،</a:t>
          </a:r>
          <a:r>
            <a:rPr lang="ar-SA" sz="1500" b="1" dirty="0" smtClean="0">
              <a:cs typeface="B Nazanin" panose="00000400000000000000" pitchFamily="2" charset="-78"/>
            </a:rPr>
            <a:t> اسباب بازی‌ها، نرم افزارهای </a:t>
          </a:r>
          <a:r>
            <a:rPr lang="ar-SA" sz="1500" b="1" dirty="0" smtClean="0">
              <a:cs typeface="B Nazanin" panose="00000400000000000000" pitchFamily="2" charset="-78"/>
            </a:rPr>
            <a:t>رایانه</a:t>
          </a:r>
          <a:r>
            <a:rPr lang="fa-IR" sz="1500" b="1" dirty="0" smtClean="0">
              <a:cs typeface="B Nazanin" panose="00000400000000000000" pitchFamily="2" charset="-78"/>
            </a:rPr>
            <a:t>‌</a:t>
          </a:r>
          <a:r>
            <a:rPr lang="ar-SA" sz="1500" b="1" dirty="0" smtClean="0">
              <a:cs typeface="B Nazanin" panose="00000400000000000000" pitchFamily="2" charset="-78"/>
            </a:rPr>
            <a:t>ای </a:t>
          </a:r>
          <a:r>
            <a:rPr lang="ar-SA" sz="1500" b="1" dirty="0" smtClean="0">
              <a:cs typeface="B Nazanin" panose="00000400000000000000" pitchFamily="2" charset="-78"/>
            </a:rPr>
            <a:t>،نشانه‌های جغرافیایی مثل طرح و نقشه فرش دستباف ایران</a:t>
          </a:r>
          <a:r>
            <a:rPr lang="fa-IR" sz="1500" b="1" dirty="0" smtClean="0">
              <a:cs typeface="B Nazanin" panose="00000400000000000000" pitchFamily="2" charset="-78"/>
            </a:rPr>
            <a:t>ی</a:t>
          </a:r>
          <a:endParaRPr lang="en-US" sz="1500" b="1" dirty="0">
            <a:cs typeface="B Nazanin" panose="00000400000000000000" pitchFamily="2" charset="-78"/>
          </a:endParaRPr>
        </a:p>
      </dgm:t>
    </dgm:pt>
    <dgm:pt modelId="{F9F7FCE2-B907-402D-B342-6FDEE26CA981}" type="parTrans" cxnId="{2A3CE490-38A9-488C-8601-6F7FEACE71A4}">
      <dgm:prSet/>
      <dgm:spPr/>
      <dgm:t>
        <a:bodyPr/>
        <a:lstStyle/>
        <a:p>
          <a:pPr algn="justLow" rtl="1"/>
          <a:endParaRPr lang="en-US" sz="1400" b="1">
            <a:cs typeface="B Nazanin" panose="00000400000000000000" pitchFamily="2" charset="-78"/>
          </a:endParaRPr>
        </a:p>
      </dgm:t>
    </dgm:pt>
    <dgm:pt modelId="{675EE1A1-5D7D-41BF-B0AC-A4925DD77830}" type="sibTrans" cxnId="{2A3CE490-38A9-488C-8601-6F7FEACE71A4}">
      <dgm:prSet/>
      <dgm:spPr/>
      <dgm:t>
        <a:bodyPr/>
        <a:lstStyle/>
        <a:p>
          <a:pPr algn="justLow" rtl="1"/>
          <a:endParaRPr lang="en-US" sz="1400" b="1">
            <a:cs typeface="B Nazanin" panose="00000400000000000000" pitchFamily="2" charset="-78"/>
          </a:endParaRPr>
        </a:p>
      </dgm:t>
    </dgm:pt>
    <dgm:pt modelId="{662DE866-0932-4423-9516-56B3B06410D9}">
      <dgm:prSet custT="1"/>
      <dgm:spPr/>
      <dgm:t>
        <a:bodyPr/>
        <a:lstStyle/>
        <a:p>
          <a:pPr algn="justLow" rtl="1"/>
          <a:r>
            <a:rPr lang="fa-IR" sz="1500" b="1" dirty="0" smtClean="0">
              <a:cs typeface="B Nazanin" panose="00000400000000000000" pitchFamily="2" charset="-78"/>
            </a:rPr>
            <a:t>افزودن نهادی با عنوان واسط نوآوری جهت فعالیت در آماده سازی طرح ها </a:t>
          </a:r>
          <a:r>
            <a:rPr lang="fa-IR" sz="1500" b="1" dirty="0" smtClean="0">
              <a:cs typeface="B Nazanin" panose="00000400000000000000" pitchFamily="2" charset="-78"/>
            </a:rPr>
            <a:t>و بازاریابی  </a:t>
          </a:r>
          <a:r>
            <a:rPr lang="fa-IR" sz="1500" b="1" dirty="0" smtClean="0">
              <a:cs typeface="B Nazanin" panose="00000400000000000000" pitchFamily="2" charset="-78"/>
            </a:rPr>
            <a:t>برای عرضه در بازار دارایی فکری در کنار شرکت های کارگزاری، تأمین سرمایه و مشاور سرمایه گذرای</a:t>
          </a:r>
          <a:endParaRPr lang="en-US" sz="1500" b="1" dirty="0">
            <a:cs typeface="B Nazanin" panose="00000400000000000000" pitchFamily="2" charset="-78"/>
          </a:endParaRPr>
        </a:p>
      </dgm:t>
    </dgm:pt>
    <dgm:pt modelId="{1FA60EBD-3372-4B84-9573-7C845C6E56A9}" type="parTrans" cxnId="{E0EC2599-16B3-41F0-BC63-415E4652F913}">
      <dgm:prSet/>
      <dgm:spPr/>
      <dgm:t>
        <a:bodyPr/>
        <a:lstStyle/>
        <a:p>
          <a:pPr algn="justLow" rtl="1"/>
          <a:endParaRPr lang="en-US" sz="1400" b="1">
            <a:cs typeface="B Nazanin" panose="00000400000000000000" pitchFamily="2" charset="-78"/>
          </a:endParaRPr>
        </a:p>
      </dgm:t>
    </dgm:pt>
    <dgm:pt modelId="{CEBCF266-D292-4EA9-A49B-98741471392B}" type="sibTrans" cxnId="{E0EC2599-16B3-41F0-BC63-415E4652F913}">
      <dgm:prSet/>
      <dgm:spPr/>
      <dgm:t>
        <a:bodyPr/>
        <a:lstStyle/>
        <a:p>
          <a:pPr algn="justLow" rtl="1"/>
          <a:endParaRPr lang="en-US" sz="1400" b="1">
            <a:cs typeface="B Nazanin" panose="00000400000000000000" pitchFamily="2" charset="-78"/>
          </a:endParaRPr>
        </a:p>
      </dgm:t>
    </dgm:pt>
    <dgm:pt modelId="{EAE72F27-696B-4D32-A6E5-35A14702AD32}">
      <dgm:prSet custT="1"/>
      <dgm:spPr/>
      <dgm:t>
        <a:bodyPr/>
        <a:lstStyle/>
        <a:p>
          <a:pPr algn="justLow" rtl="1"/>
          <a:r>
            <a:rPr lang="ar-SA" sz="1400" b="1" dirty="0" smtClean="0">
              <a:cs typeface="B Nazanin" panose="00000400000000000000" pitchFamily="2" charset="-78"/>
            </a:rPr>
            <a:t>تلاش جهت همکاری با </a:t>
          </a:r>
          <a:r>
            <a:rPr lang="fa-IR" sz="1400" b="1" dirty="0" smtClean="0">
              <a:cs typeface="B Nazanin" panose="00000400000000000000" pitchFamily="2" charset="-78"/>
            </a:rPr>
            <a:t>نهادها و دستگاه های دخیل و مسئول در حوزه دارایی فکری از جمله </a:t>
          </a:r>
          <a:r>
            <a:rPr lang="ar-SA" sz="1400" b="1" dirty="0" smtClean="0">
              <a:cs typeface="B Nazanin" panose="00000400000000000000" pitchFamily="2" charset="-78"/>
            </a:rPr>
            <a:t>ستادهای فناوری نوین</a:t>
          </a:r>
          <a:r>
            <a:rPr lang="fa-IR" sz="1400" b="1" dirty="0" smtClean="0">
              <a:cs typeface="B Nazanin" panose="00000400000000000000" pitchFamily="2" charset="-78"/>
            </a:rPr>
            <a:t>  </a:t>
          </a:r>
          <a:r>
            <a:rPr lang="ar-SA" sz="1400" b="1" dirty="0" smtClean="0">
              <a:cs typeface="B Nazanin" panose="00000400000000000000" pitchFamily="2" charset="-78"/>
            </a:rPr>
            <a:t> </a:t>
          </a:r>
          <a:r>
            <a:rPr lang="fa-IR" sz="1400" b="1" dirty="0" smtClean="0">
              <a:cs typeface="B Nazanin" panose="00000400000000000000" pitchFamily="2" charset="-78"/>
            </a:rPr>
            <a:t>  </a:t>
          </a:r>
          <a:r>
            <a:rPr lang="ar-SA" sz="1400" b="1" dirty="0" smtClean="0">
              <a:cs typeface="B Nazanin" panose="00000400000000000000" pitchFamily="2" charset="-78"/>
            </a:rPr>
            <a:t>زیرمجموعه معاونت علمی </a:t>
          </a:r>
          <a:r>
            <a:rPr lang="fa-IR" sz="1400" b="1" dirty="0" smtClean="0">
              <a:cs typeface="B Nazanin" panose="00000400000000000000" pitchFamily="2" charset="-78"/>
            </a:rPr>
            <a:t>مثل </a:t>
          </a:r>
          <a:r>
            <a:rPr lang="ar-SA" sz="1400" b="1" dirty="0" smtClean="0">
              <a:cs typeface="B Nazanin" panose="00000400000000000000" pitchFamily="2" charset="-78"/>
            </a:rPr>
            <a:t>ستاد زیست فناوری و </a:t>
          </a:r>
          <a:r>
            <a:rPr lang="fa-IR" sz="1400" b="1" dirty="0" smtClean="0">
              <a:cs typeface="B Nazanin" panose="00000400000000000000" pitchFamily="2" charset="-78"/>
            </a:rPr>
            <a:t>س</a:t>
          </a:r>
          <a:r>
            <a:rPr lang="ar-SA" sz="1400" b="1" dirty="0" smtClean="0">
              <a:cs typeface="B Nazanin" panose="00000400000000000000" pitchFamily="2" charset="-78"/>
            </a:rPr>
            <a:t>تاد نانو</a:t>
          </a:r>
          <a:r>
            <a:rPr lang="fa-IR" sz="1400" b="1" dirty="0" smtClean="0">
              <a:cs typeface="B Nazanin" panose="00000400000000000000" pitchFamily="2" charset="-78"/>
            </a:rPr>
            <a:t> و پارک‌های فناوری خراسان، سبزوار، کرمانشاه، یزد</a:t>
          </a:r>
          <a:endParaRPr lang="en-US" sz="1400" b="1" dirty="0">
            <a:cs typeface="B Nazanin" panose="00000400000000000000" pitchFamily="2" charset="-78"/>
          </a:endParaRPr>
        </a:p>
      </dgm:t>
    </dgm:pt>
    <dgm:pt modelId="{97E72A2A-1D4C-4CD7-94CB-C8FAC449133F}" type="parTrans" cxnId="{62006359-A1BC-4AE6-9199-0F40FE05C451}">
      <dgm:prSet/>
      <dgm:spPr/>
      <dgm:t>
        <a:bodyPr/>
        <a:lstStyle/>
        <a:p>
          <a:pPr algn="justLow" rtl="1"/>
          <a:endParaRPr lang="en-US" sz="1400" b="1">
            <a:cs typeface="B Nazanin" panose="00000400000000000000" pitchFamily="2" charset="-78"/>
          </a:endParaRPr>
        </a:p>
      </dgm:t>
    </dgm:pt>
    <dgm:pt modelId="{79F75315-C564-437A-941E-71B065D7DA79}" type="sibTrans" cxnId="{62006359-A1BC-4AE6-9199-0F40FE05C451}">
      <dgm:prSet/>
      <dgm:spPr/>
      <dgm:t>
        <a:bodyPr/>
        <a:lstStyle/>
        <a:p>
          <a:pPr algn="justLow" rtl="1"/>
          <a:endParaRPr lang="en-US" sz="1400" b="1">
            <a:cs typeface="B Nazanin" panose="00000400000000000000" pitchFamily="2" charset="-78"/>
          </a:endParaRPr>
        </a:p>
      </dgm:t>
    </dgm:pt>
    <dgm:pt modelId="{F4AD5ABE-02DE-4FEA-B8F3-6004645CF3EF}">
      <dgm:prSet custT="1"/>
      <dgm:spPr/>
      <dgm:t>
        <a:bodyPr/>
        <a:lstStyle/>
        <a:p>
          <a:pPr algn="ctr" rtl="1"/>
          <a:r>
            <a:rPr lang="fa-IR" sz="1600" b="1" dirty="0" smtClean="0">
              <a:cs typeface="B Nazanin" panose="00000400000000000000" pitchFamily="2" charset="-78"/>
            </a:rPr>
            <a:t>تکمیل و رونمایی سایت و سامانه معاملاتی اختصاصی بازار دارایی فکری</a:t>
          </a:r>
          <a:endParaRPr lang="en-US" sz="1600" b="1" dirty="0">
            <a:cs typeface="B Nazanin" panose="00000400000000000000" pitchFamily="2" charset="-78"/>
          </a:endParaRPr>
        </a:p>
      </dgm:t>
    </dgm:pt>
    <dgm:pt modelId="{52FC8ED9-E506-443E-833A-32EAAE43719A}" type="parTrans" cxnId="{7F120183-55FD-4009-9449-D805892E85D7}">
      <dgm:prSet/>
      <dgm:spPr/>
      <dgm:t>
        <a:bodyPr/>
        <a:lstStyle/>
        <a:p>
          <a:pPr algn="justLow" rtl="1"/>
          <a:endParaRPr lang="en-US" sz="1400" b="1">
            <a:cs typeface="B Nazanin" panose="00000400000000000000" pitchFamily="2" charset="-78"/>
          </a:endParaRPr>
        </a:p>
      </dgm:t>
    </dgm:pt>
    <dgm:pt modelId="{2806FA35-F669-4535-8AB1-013D0C24D3AB}" type="sibTrans" cxnId="{7F120183-55FD-4009-9449-D805892E85D7}">
      <dgm:prSet/>
      <dgm:spPr/>
      <dgm:t>
        <a:bodyPr/>
        <a:lstStyle/>
        <a:p>
          <a:pPr algn="justLow" rtl="1"/>
          <a:endParaRPr lang="en-US" sz="1400" b="1">
            <a:cs typeface="B Nazanin" panose="00000400000000000000" pitchFamily="2" charset="-78"/>
          </a:endParaRPr>
        </a:p>
      </dgm:t>
    </dgm:pt>
    <dgm:pt modelId="{66958EA7-FEBA-4213-8ECD-5D6AAC0B9CAC}">
      <dgm:prSet custT="1"/>
      <dgm:spPr/>
      <dgm:t>
        <a:bodyPr/>
        <a:lstStyle/>
        <a:p>
          <a:pPr algn="ctr" rtl="1"/>
          <a:r>
            <a:rPr lang="ar-SA" sz="1600" b="1" dirty="0" smtClean="0">
              <a:cs typeface="B Nazanin" panose="00000400000000000000" pitchFamily="2" charset="-78"/>
            </a:rPr>
            <a:t>تشکیل</a:t>
          </a:r>
          <a:r>
            <a:rPr lang="fa-IR" sz="1600" b="1" dirty="0" smtClean="0">
              <a:cs typeface="B Nazanin" panose="00000400000000000000" pitchFamily="2" charset="-78"/>
            </a:rPr>
            <a:t> وساماندهی</a:t>
          </a:r>
          <a:r>
            <a:rPr lang="ar-SA" sz="1600" b="1" dirty="0" smtClean="0">
              <a:cs typeface="B Nazanin" panose="00000400000000000000" pitchFamily="2" charset="-78"/>
            </a:rPr>
            <a:t> صندوق های خطر پذیر</a:t>
          </a:r>
          <a:endParaRPr lang="en-US" sz="1600" b="1" dirty="0">
            <a:cs typeface="B Nazanin" panose="00000400000000000000" pitchFamily="2" charset="-78"/>
          </a:endParaRPr>
        </a:p>
      </dgm:t>
    </dgm:pt>
    <dgm:pt modelId="{B2467288-B7D3-4E0C-8A52-D15FB9A2F494}" type="parTrans" cxnId="{209F659B-B04D-4DC1-BBF1-F30AD53A1795}">
      <dgm:prSet/>
      <dgm:spPr/>
      <dgm:t>
        <a:bodyPr/>
        <a:lstStyle/>
        <a:p>
          <a:pPr algn="justLow" rtl="1"/>
          <a:endParaRPr lang="en-US" sz="1400" b="1">
            <a:cs typeface="B Nazanin" panose="00000400000000000000" pitchFamily="2" charset="-78"/>
          </a:endParaRPr>
        </a:p>
      </dgm:t>
    </dgm:pt>
    <dgm:pt modelId="{47C6D31B-B7AC-4A56-817F-165B18ADF5BF}" type="sibTrans" cxnId="{209F659B-B04D-4DC1-BBF1-F30AD53A1795}">
      <dgm:prSet/>
      <dgm:spPr/>
      <dgm:t>
        <a:bodyPr/>
        <a:lstStyle/>
        <a:p>
          <a:pPr algn="justLow" rtl="1"/>
          <a:endParaRPr lang="en-US" sz="1400" b="1">
            <a:cs typeface="B Nazanin" panose="00000400000000000000" pitchFamily="2" charset="-78"/>
          </a:endParaRPr>
        </a:p>
      </dgm:t>
    </dgm:pt>
    <dgm:pt modelId="{5FC261A9-FFAC-4745-8758-79912EAF6772}">
      <dgm:prSet custT="1"/>
      <dgm:spPr/>
      <dgm:t>
        <a:bodyPr/>
        <a:lstStyle/>
        <a:p>
          <a:pPr algn="ctr" rtl="1"/>
          <a:r>
            <a:rPr lang="fa-IR" sz="1800" b="1" dirty="0" smtClean="0">
              <a:cs typeface="B Nazanin" panose="00000400000000000000" pitchFamily="2" charset="-78"/>
            </a:rPr>
            <a:t>ایجاد بازار دانش بنیان</a:t>
          </a:r>
          <a:endParaRPr lang="en-US" sz="18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1B1E940-5206-4AA5-91C7-E24CD1059404}" type="parTrans" cxnId="{DBD1D19E-44D8-46A8-9939-D909930103B0}">
      <dgm:prSet/>
      <dgm:spPr/>
      <dgm:t>
        <a:bodyPr/>
        <a:lstStyle/>
        <a:p>
          <a:pPr algn="justLow" rtl="1"/>
          <a:endParaRPr lang="en-US" sz="1400" b="1">
            <a:cs typeface="B Nazanin" panose="00000400000000000000" pitchFamily="2" charset="-78"/>
          </a:endParaRPr>
        </a:p>
      </dgm:t>
    </dgm:pt>
    <dgm:pt modelId="{35DFEA47-397D-4A0E-B22B-6160FF963AE1}" type="sibTrans" cxnId="{DBD1D19E-44D8-46A8-9939-D909930103B0}">
      <dgm:prSet/>
      <dgm:spPr/>
      <dgm:t>
        <a:bodyPr/>
        <a:lstStyle/>
        <a:p>
          <a:pPr algn="justLow" rtl="1"/>
          <a:endParaRPr lang="en-US" sz="1400" b="1">
            <a:cs typeface="B Nazanin" panose="00000400000000000000" pitchFamily="2" charset="-78"/>
          </a:endParaRPr>
        </a:p>
      </dgm:t>
    </dgm:pt>
    <dgm:pt modelId="{4C135748-5963-48A9-A32F-371FCB4E2DF8}">
      <dgm:prSet custT="1"/>
      <dgm:spPr/>
      <dgm:t>
        <a:bodyPr/>
        <a:lstStyle/>
        <a:p>
          <a:pPr algn="ctr" rtl="1"/>
          <a:r>
            <a:rPr lang="fa-IR" sz="1600" b="1" dirty="0" smtClean="0">
              <a:cs typeface="B Nazanin" panose="00000400000000000000" pitchFamily="2" charset="-78"/>
            </a:rPr>
            <a:t>ایجاد تشکیلات اختصاصی برای دارایی فکری و تبدیل کارگروه به اداره</a:t>
          </a:r>
          <a:endParaRPr lang="en-US" sz="1600" b="1" dirty="0">
            <a:cs typeface="B Nazanin" panose="00000400000000000000" pitchFamily="2" charset="-78"/>
          </a:endParaRPr>
        </a:p>
      </dgm:t>
    </dgm:pt>
    <dgm:pt modelId="{E6CB88A9-CADF-4588-9EAC-2FA6D23B67E2}" type="parTrans" cxnId="{B85FCD73-6DF0-40AC-990E-ACE9BE4F946D}">
      <dgm:prSet/>
      <dgm:spPr/>
      <dgm:t>
        <a:bodyPr/>
        <a:lstStyle/>
        <a:p>
          <a:pPr algn="justLow" rtl="1"/>
          <a:endParaRPr lang="en-US" sz="1400" b="1">
            <a:cs typeface="B Nazanin" panose="00000400000000000000" pitchFamily="2" charset="-78"/>
          </a:endParaRPr>
        </a:p>
      </dgm:t>
    </dgm:pt>
    <dgm:pt modelId="{40968E4C-9EAC-447F-A263-760697C528C5}" type="sibTrans" cxnId="{B85FCD73-6DF0-40AC-990E-ACE9BE4F946D}">
      <dgm:prSet/>
      <dgm:spPr/>
      <dgm:t>
        <a:bodyPr/>
        <a:lstStyle/>
        <a:p>
          <a:pPr algn="justLow" rtl="1"/>
          <a:endParaRPr lang="en-US" sz="1400" b="1">
            <a:cs typeface="B Nazanin" panose="00000400000000000000" pitchFamily="2" charset="-78"/>
          </a:endParaRPr>
        </a:p>
      </dgm:t>
    </dgm:pt>
    <dgm:pt modelId="{60B9074E-16CF-416F-8BB2-7C50ECC0F128}">
      <dgm:prSet custT="1"/>
      <dgm:spPr/>
      <dgm:t>
        <a:bodyPr/>
        <a:lstStyle/>
        <a:p>
          <a:pPr algn="ctr" rtl="1"/>
          <a:r>
            <a:rPr lang="fa-IR" sz="1600" b="1" dirty="0" smtClean="0">
              <a:cs typeface="B Nazanin" panose="00000400000000000000" pitchFamily="2" charset="-78"/>
            </a:rPr>
            <a:t>اعطای </a:t>
          </a:r>
          <a:r>
            <a:rPr lang="fa-IR" sz="1600" b="1" dirty="0" smtClean="0">
              <a:cs typeface="B Nazanin" panose="00000400000000000000" pitchFamily="2" charset="-78"/>
            </a:rPr>
            <a:t>گواهی </a:t>
          </a:r>
          <a:r>
            <a:rPr lang="fa-IR" sz="1600" b="1" dirty="0" smtClean="0">
              <a:cs typeface="B Nazanin" panose="00000400000000000000" pitchFamily="2" charset="-78"/>
            </a:rPr>
            <a:t>نامه ارزش  گذاری دارایی فکری پس از انجام آموزش‌های لازم و برگزاری آزمون</a:t>
          </a:r>
          <a:endParaRPr lang="en-US" sz="1600" b="1" dirty="0">
            <a:cs typeface="B Nazanin" panose="00000400000000000000" pitchFamily="2" charset="-78"/>
          </a:endParaRPr>
        </a:p>
      </dgm:t>
    </dgm:pt>
    <dgm:pt modelId="{1F80A985-A714-4762-B3B2-29CAC37A0C23}" type="parTrans" cxnId="{5E15CA38-7C86-4111-9FDA-5CBA5057F701}">
      <dgm:prSet/>
      <dgm:spPr/>
      <dgm:t>
        <a:bodyPr/>
        <a:lstStyle/>
        <a:p>
          <a:pPr algn="justLow" rtl="1"/>
          <a:endParaRPr lang="en-US" sz="1400" b="1">
            <a:cs typeface="B Nazanin" panose="00000400000000000000" pitchFamily="2" charset="-78"/>
          </a:endParaRPr>
        </a:p>
      </dgm:t>
    </dgm:pt>
    <dgm:pt modelId="{9603BA12-63DF-43AD-B937-78F49D8A2068}" type="sibTrans" cxnId="{5E15CA38-7C86-4111-9FDA-5CBA5057F701}">
      <dgm:prSet/>
      <dgm:spPr/>
      <dgm:t>
        <a:bodyPr/>
        <a:lstStyle/>
        <a:p>
          <a:pPr algn="justLow" rtl="1"/>
          <a:endParaRPr lang="en-US" sz="1400" b="1">
            <a:cs typeface="B Nazanin" panose="00000400000000000000" pitchFamily="2" charset="-78"/>
          </a:endParaRPr>
        </a:p>
      </dgm:t>
    </dgm:pt>
    <dgm:pt modelId="{39FA3C37-F8FF-4EE3-A80E-CFF784252293}">
      <dgm:prSet custT="1"/>
      <dgm:spPr/>
      <dgm:t>
        <a:bodyPr/>
        <a:lstStyle/>
        <a:p>
          <a:pPr algn="ctr" rtl="1"/>
          <a:r>
            <a:rPr lang="fa-IR" sz="1600" b="1" dirty="0" smtClean="0">
              <a:cs typeface="B Nazanin" panose="00000400000000000000" pitchFamily="2" charset="-78"/>
            </a:rPr>
            <a:t>افزایش مراجع ذی صلاح فنی توسط معاونت محترم علمی و فناوری رئیس جمهور</a:t>
          </a:r>
          <a:endParaRPr lang="en-US" sz="1600" b="1" dirty="0">
            <a:cs typeface="B Nazanin" panose="00000400000000000000" pitchFamily="2" charset="-78"/>
          </a:endParaRPr>
        </a:p>
      </dgm:t>
    </dgm:pt>
    <dgm:pt modelId="{378A486C-DC4A-4D30-8F99-C1F568C9790A}" type="parTrans" cxnId="{A5D78A7F-1C8D-4788-9137-EC3F4F8303AC}">
      <dgm:prSet/>
      <dgm:spPr/>
      <dgm:t>
        <a:bodyPr/>
        <a:lstStyle/>
        <a:p>
          <a:pPr algn="justLow" rtl="1"/>
          <a:endParaRPr lang="en-US" sz="1400" b="1">
            <a:cs typeface="B Nazanin" panose="00000400000000000000" pitchFamily="2" charset="-78"/>
          </a:endParaRPr>
        </a:p>
      </dgm:t>
    </dgm:pt>
    <dgm:pt modelId="{DD47DCD9-6C23-4C90-8C78-F6D40A0FBA88}" type="sibTrans" cxnId="{A5D78A7F-1C8D-4788-9137-EC3F4F8303AC}">
      <dgm:prSet/>
      <dgm:spPr/>
      <dgm:t>
        <a:bodyPr/>
        <a:lstStyle/>
        <a:p>
          <a:pPr algn="justLow" rtl="1"/>
          <a:endParaRPr lang="en-US" sz="1400" b="1">
            <a:cs typeface="B Nazanin" panose="00000400000000000000" pitchFamily="2" charset="-78"/>
          </a:endParaRPr>
        </a:p>
      </dgm:t>
    </dgm:pt>
    <dgm:pt modelId="{70DB798E-D2B3-4BF6-8305-E76B7068E682}" type="pres">
      <dgm:prSet presAssocID="{7BD92A43-B3DD-4FA1-A5FF-84F11E194411}" presName="Name0" presStyleCnt="0">
        <dgm:presLayoutVars>
          <dgm:dir/>
          <dgm:resizeHandles/>
        </dgm:presLayoutVars>
      </dgm:prSet>
      <dgm:spPr/>
      <dgm:t>
        <a:bodyPr/>
        <a:lstStyle/>
        <a:p>
          <a:endParaRPr lang="en-US"/>
        </a:p>
      </dgm:t>
    </dgm:pt>
    <dgm:pt modelId="{97BF80FA-A96D-4FA0-914E-1F009619107A}" type="pres">
      <dgm:prSet presAssocID="{4BB326FA-ADB0-4CD1-AF31-92A4E55EDFE4}" presName="compNode" presStyleCnt="0"/>
      <dgm:spPr/>
      <dgm:t>
        <a:bodyPr/>
        <a:lstStyle/>
        <a:p>
          <a:endParaRPr lang="en-US"/>
        </a:p>
      </dgm:t>
    </dgm:pt>
    <dgm:pt modelId="{39318D2C-91F3-4241-9423-90605588A8E6}" type="pres">
      <dgm:prSet presAssocID="{4BB326FA-ADB0-4CD1-AF31-92A4E55EDFE4}" presName="dummyConnPt" presStyleCnt="0"/>
      <dgm:spPr/>
      <dgm:t>
        <a:bodyPr/>
        <a:lstStyle/>
        <a:p>
          <a:endParaRPr lang="en-US"/>
        </a:p>
      </dgm:t>
    </dgm:pt>
    <dgm:pt modelId="{DD862F6C-EA71-4580-8EFE-FCEDA6ABF399}" type="pres">
      <dgm:prSet presAssocID="{4BB326FA-ADB0-4CD1-AF31-92A4E55EDFE4}" presName="node" presStyleLbl="node1" presStyleIdx="0" presStyleCnt="9">
        <dgm:presLayoutVars>
          <dgm:bulletEnabled val="1"/>
        </dgm:presLayoutVars>
      </dgm:prSet>
      <dgm:spPr/>
      <dgm:t>
        <a:bodyPr/>
        <a:lstStyle/>
        <a:p>
          <a:endParaRPr lang="en-US"/>
        </a:p>
      </dgm:t>
    </dgm:pt>
    <dgm:pt modelId="{A8DA03DA-0BC0-4C7F-ADC5-4956146A04A2}" type="pres">
      <dgm:prSet presAssocID="{675EE1A1-5D7D-41BF-B0AC-A4925DD77830}" presName="sibTrans" presStyleLbl="bgSibTrans2D1" presStyleIdx="0" presStyleCnt="8"/>
      <dgm:spPr/>
      <dgm:t>
        <a:bodyPr/>
        <a:lstStyle/>
        <a:p>
          <a:endParaRPr lang="en-US"/>
        </a:p>
      </dgm:t>
    </dgm:pt>
    <dgm:pt modelId="{0FB7D073-7DDC-41EE-9637-E38E8FF36190}" type="pres">
      <dgm:prSet presAssocID="{662DE866-0932-4423-9516-56B3B06410D9}" presName="compNode" presStyleCnt="0"/>
      <dgm:spPr/>
      <dgm:t>
        <a:bodyPr/>
        <a:lstStyle/>
        <a:p>
          <a:endParaRPr lang="en-US"/>
        </a:p>
      </dgm:t>
    </dgm:pt>
    <dgm:pt modelId="{E217C67A-258B-4E4D-B6D0-88FF50E5FA34}" type="pres">
      <dgm:prSet presAssocID="{662DE866-0932-4423-9516-56B3B06410D9}" presName="dummyConnPt" presStyleCnt="0"/>
      <dgm:spPr/>
      <dgm:t>
        <a:bodyPr/>
        <a:lstStyle/>
        <a:p>
          <a:endParaRPr lang="en-US"/>
        </a:p>
      </dgm:t>
    </dgm:pt>
    <dgm:pt modelId="{64BB9CF8-10B3-4A78-9E27-16C6B8B1B946}" type="pres">
      <dgm:prSet presAssocID="{662DE866-0932-4423-9516-56B3B06410D9}" presName="node" presStyleLbl="node1" presStyleIdx="1" presStyleCnt="9">
        <dgm:presLayoutVars>
          <dgm:bulletEnabled val="1"/>
        </dgm:presLayoutVars>
      </dgm:prSet>
      <dgm:spPr/>
      <dgm:t>
        <a:bodyPr/>
        <a:lstStyle/>
        <a:p>
          <a:endParaRPr lang="en-US"/>
        </a:p>
      </dgm:t>
    </dgm:pt>
    <dgm:pt modelId="{05FAF24E-092F-4B13-A0E5-E6BDC46D2A06}" type="pres">
      <dgm:prSet presAssocID="{CEBCF266-D292-4EA9-A49B-98741471392B}" presName="sibTrans" presStyleLbl="bgSibTrans2D1" presStyleIdx="1" presStyleCnt="8"/>
      <dgm:spPr/>
      <dgm:t>
        <a:bodyPr/>
        <a:lstStyle/>
        <a:p>
          <a:endParaRPr lang="en-US"/>
        </a:p>
      </dgm:t>
    </dgm:pt>
    <dgm:pt modelId="{FDBF4693-8820-43A5-B0B9-6564BDD5B8F2}" type="pres">
      <dgm:prSet presAssocID="{EAE72F27-696B-4D32-A6E5-35A14702AD32}" presName="compNode" presStyleCnt="0"/>
      <dgm:spPr/>
      <dgm:t>
        <a:bodyPr/>
        <a:lstStyle/>
        <a:p>
          <a:endParaRPr lang="en-US"/>
        </a:p>
      </dgm:t>
    </dgm:pt>
    <dgm:pt modelId="{3EDF34E9-A708-453C-B207-03DBE9DEB9DF}" type="pres">
      <dgm:prSet presAssocID="{EAE72F27-696B-4D32-A6E5-35A14702AD32}" presName="dummyConnPt" presStyleCnt="0"/>
      <dgm:spPr/>
      <dgm:t>
        <a:bodyPr/>
        <a:lstStyle/>
        <a:p>
          <a:endParaRPr lang="en-US"/>
        </a:p>
      </dgm:t>
    </dgm:pt>
    <dgm:pt modelId="{5FF0EFEA-C2F3-48FC-864A-D3925A8F9F3B}" type="pres">
      <dgm:prSet presAssocID="{EAE72F27-696B-4D32-A6E5-35A14702AD32}" presName="node" presStyleLbl="node1" presStyleIdx="2" presStyleCnt="9">
        <dgm:presLayoutVars>
          <dgm:bulletEnabled val="1"/>
        </dgm:presLayoutVars>
      </dgm:prSet>
      <dgm:spPr/>
      <dgm:t>
        <a:bodyPr/>
        <a:lstStyle/>
        <a:p>
          <a:endParaRPr lang="en-US"/>
        </a:p>
      </dgm:t>
    </dgm:pt>
    <dgm:pt modelId="{4CFC3639-3B1A-4BAD-ACF8-A392BB39D098}" type="pres">
      <dgm:prSet presAssocID="{79F75315-C564-437A-941E-71B065D7DA79}" presName="sibTrans" presStyleLbl="bgSibTrans2D1" presStyleIdx="2" presStyleCnt="8"/>
      <dgm:spPr/>
      <dgm:t>
        <a:bodyPr/>
        <a:lstStyle/>
        <a:p>
          <a:endParaRPr lang="en-US"/>
        </a:p>
      </dgm:t>
    </dgm:pt>
    <dgm:pt modelId="{3FB2C842-45C9-462D-8D12-5C6527EBD630}" type="pres">
      <dgm:prSet presAssocID="{F4AD5ABE-02DE-4FEA-B8F3-6004645CF3EF}" presName="compNode" presStyleCnt="0"/>
      <dgm:spPr/>
      <dgm:t>
        <a:bodyPr/>
        <a:lstStyle/>
        <a:p>
          <a:endParaRPr lang="en-US"/>
        </a:p>
      </dgm:t>
    </dgm:pt>
    <dgm:pt modelId="{5A560084-E275-47A5-8879-51B6CB28A011}" type="pres">
      <dgm:prSet presAssocID="{F4AD5ABE-02DE-4FEA-B8F3-6004645CF3EF}" presName="dummyConnPt" presStyleCnt="0"/>
      <dgm:spPr/>
      <dgm:t>
        <a:bodyPr/>
        <a:lstStyle/>
        <a:p>
          <a:endParaRPr lang="en-US"/>
        </a:p>
      </dgm:t>
    </dgm:pt>
    <dgm:pt modelId="{119B2013-964D-48F6-A7BC-02A885038C41}" type="pres">
      <dgm:prSet presAssocID="{F4AD5ABE-02DE-4FEA-B8F3-6004645CF3EF}" presName="node" presStyleLbl="node1" presStyleIdx="3" presStyleCnt="9">
        <dgm:presLayoutVars>
          <dgm:bulletEnabled val="1"/>
        </dgm:presLayoutVars>
      </dgm:prSet>
      <dgm:spPr/>
      <dgm:t>
        <a:bodyPr/>
        <a:lstStyle/>
        <a:p>
          <a:endParaRPr lang="en-US"/>
        </a:p>
      </dgm:t>
    </dgm:pt>
    <dgm:pt modelId="{258E6123-DC4D-4AC8-869F-A350EADB5991}" type="pres">
      <dgm:prSet presAssocID="{2806FA35-F669-4535-8AB1-013D0C24D3AB}" presName="sibTrans" presStyleLbl="bgSibTrans2D1" presStyleIdx="3" presStyleCnt="8"/>
      <dgm:spPr/>
      <dgm:t>
        <a:bodyPr/>
        <a:lstStyle/>
        <a:p>
          <a:endParaRPr lang="en-US"/>
        </a:p>
      </dgm:t>
    </dgm:pt>
    <dgm:pt modelId="{103F28ED-F734-4B53-B6C9-F062E757DAA0}" type="pres">
      <dgm:prSet presAssocID="{66958EA7-FEBA-4213-8ECD-5D6AAC0B9CAC}" presName="compNode" presStyleCnt="0"/>
      <dgm:spPr/>
      <dgm:t>
        <a:bodyPr/>
        <a:lstStyle/>
        <a:p>
          <a:endParaRPr lang="en-US"/>
        </a:p>
      </dgm:t>
    </dgm:pt>
    <dgm:pt modelId="{BB8EB29B-92F9-4505-9D61-20AB4247DA01}" type="pres">
      <dgm:prSet presAssocID="{66958EA7-FEBA-4213-8ECD-5D6AAC0B9CAC}" presName="dummyConnPt" presStyleCnt="0"/>
      <dgm:spPr/>
      <dgm:t>
        <a:bodyPr/>
        <a:lstStyle/>
        <a:p>
          <a:endParaRPr lang="en-US"/>
        </a:p>
      </dgm:t>
    </dgm:pt>
    <dgm:pt modelId="{981A5AA5-AE61-409A-AA48-9E17F6A114CA}" type="pres">
      <dgm:prSet presAssocID="{66958EA7-FEBA-4213-8ECD-5D6AAC0B9CAC}" presName="node" presStyleLbl="node1" presStyleIdx="4" presStyleCnt="9">
        <dgm:presLayoutVars>
          <dgm:bulletEnabled val="1"/>
        </dgm:presLayoutVars>
      </dgm:prSet>
      <dgm:spPr/>
      <dgm:t>
        <a:bodyPr/>
        <a:lstStyle/>
        <a:p>
          <a:endParaRPr lang="en-US"/>
        </a:p>
      </dgm:t>
    </dgm:pt>
    <dgm:pt modelId="{EFE0A2FC-0D97-4809-8F2B-44C8976757B7}" type="pres">
      <dgm:prSet presAssocID="{47C6D31B-B7AC-4A56-817F-165B18ADF5BF}" presName="sibTrans" presStyleLbl="bgSibTrans2D1" presStyleIdx="4" presStyleCnt="8"/>
      <dgm:spPr/>
      <dgm:t>
        <a:bodyPr/>
        <a:lstStyle/>
        <a:p>
          <a:endParaRPr lang="en-US"/>
        </a:p>
      </dgm:t>
    </dgm:pt>
    <dgm:pt modelId="{BAFF6A27-8F7E-4A48-807D-8DE32AE6D216}" type="pres">
      <dgm:prSet presAssocID="{4C135748-5963-48A9-A32F-371FCB4E2DF8}" presName="compNode" presStyleCnt="0"/>
      <dgm:spPr/>
      <dgm:t>
        <a:bodyPr/>
        <a:lstStyle/>
        <a:p>
          <a:endParaRPr lang="en-US"/>
        </a:p>
      </dgm:t>
    </dgm:pt>
    <dgm:pt modelId="{3D83AF23-FA2E-497A-AE26-4EF8D410035C}" type="pres">
      <dgm:prSet presAssocID="{4C135748-5963-48A9-A32F-371FCB4E2DF8}" presName="dummyConnPt" presStyleCnt="0"/>
      <dgm:spPr/>
      <dgm:t>
        <a:bodyPr/>
        <a:lstStyle/>
        <a:p>
          <a:endParaRPr lang="en-US"/>
        </a:p>
      </dgm:t>
    </dgm:pt>
    <dgm:pt modelId="{1C4F7645-7DC2-4A3F-954B-05B58BD00ACF}" type="pres">
      <dgm:prSet presAssocID="{4C135748-5963-48A9-A32F-371FCB4E2DF8}" presName="node" presStyleLbl="node1" presStyleIdx="5" presStyleCnt="9">
        <dgm:presLayoutVars>
          <dgm:bulletEnabled val="1"/>
        </dgm:presLayoutVars>
      </dgm:prSet>
      <dgm:spPr/>
      <dgm:t>
        <a:bodyPr/>
        <a:lstStyle/>
        <a:p>
          <a:endParaRPr lang="en-US"/>
        </a:p>
      </dgm:t>
    </dgm:pt>
    <dgm:pt modelId="{581A4AC1-9726-498E-9960-C9C3829465EA}" type="pres">
      <dgm:prSet presAssocID="{40968E4C-9EAC-447F-A263-760697C528C5}" presName="sibTrans" presStyleLbl="bgSibTrans2D1" presStyleIdx="5" presStyleCnt="8"/>
      <dgm:spPr/>
      <dgm:t>
        <a:bodyPr/>
        <a:lstStyle/>
        <a:p>
          <a:endParaRPr lang="en-US"/>
        </a:p>
      </dgm:t>
    </dgm:pt>
    <dgm:pt modelId="{8977CE70-43D6-4714-8129-CC8A7498365B}" type="pres">
      <dgm:prSet presAssocID="{60B9074E-16CF-416F-8BB2-7C50ECC0F128}" presName="compNode" presStyleCnt="0"/>
      <dgm:spPr/>
      <dgm:t>
        <a:bodyPr/>
        <a:lstStyle/>
        <a:p>
          <a:endParaRPr lang="en-US"/>
        </a:p>
      </dgm:t>
    </dgm:pt>
    <dgm:pt modelId="{F9323FBB-3E3E-44FB-9096-40352966F25C}" type="pres">
      <dgm:prSet presAssocID="{60B9074E-16CF-416F-8BB2-7C50ECC0F128}" presName="dummyConnPt" presStyleCnt="0"/>
      <dgm:spPr/>
      <dgm:t>
        <a:bodyPr/>
        <a:lstStyle/>
        <a:p>
          <a:endParaRPr lang="en-US"/>
        </a:p>
      </dgm:t>
    </dgm:pt>
    <dgm:pt modelId="{20A07097-2527-4D01-BFC2-416A8D3D4466}" type="pres">
      <dgm:prSet presAssocID="{60B9074E-16CF-416F-8BB2-7C50ECC0F128}" presName="node" presStyleLbl="node1" presStyleIdx="6" presStyleCnt="9">
        <dgm:presLayoutVars>
          <dgm:bulletEnabled val="1"/>
        </dgm:presLayoutVars>
      </dgm:prSet>
      <dgm:spPr/>
      <dgm:t>
        <a:bodyPr/>
        <a:lstStyle/>
        <a:p>
          <a:endParaRPr lang="en-US"/>
        </a:p>
      </dgm:t>
    </dgm:pt>
    <dgm:pt modelId="{66AB3E60-FE4D-424B-9FA2-F0F9FBDA68B0}" type="pres">
      <dgm:prSet presAssocID="{9603BA12-63DF-43AD-B937-78F49D8A2068}" presName="sibTrans" presStyleLbl="bgSibTrans2D1" presStyleIdx="6" presStyleCnt="8"/>
      <dgm:spPr/>
      <dgm:t>
        <a:bodyPr/>
        <a:lstStyle/>
        <a:p>
          <a:endParaRPr lang="en-US"/>
        </a:p>
      </dgm:t>
    </dgm:pt>
    <dgm:pt modelId="{EEA6BCB7-4EBF-4664-8B60-23A229EC03E3}" type="pres">
      <dgm:prSet presAssocID="{39FA3C37-F8FF-4EE3-A80E-CFF784252293}" presName="compNode" presStyleCnt="0"/>
      <dgm:spPr/>
      <dgm:t>
        <a:bodyPr/>
        <a:lstStyle/>
        <a:p>
          <a:endParaRPr lang="en-US"/>
        </a:p>
      </dgm:t>
    </dgm:pt>
    <dgm:pt modelId="{AE8EE9FF-6AC3-4690-9532-EF520F3AC99B}" type="pres">
      <dgm:prSet presAssocID="{39FA3C37-F8FF-4EE3-A80E-CFF784252293}" presName="dummyConnPt" presStyleCnt="0"/>
      <dgm:spPr/>
      <dgm:t>
        <a:bodyPr/>
        <a:lstStyle/>
        <a:p>
          <a:endParaRPr lang="en-US"/>
        </a:p>
      </dgm:t>
    </dgm:pt>
    <dgm:pt modelId="{A7651932-2DB3-4C8D-88C0-F338626CD3F4}" type="pres">
      <dgm:prSet presAssocID="{39FA3C37-F8FF-4EE3-A80E-CFF784252293}" presName="node" presStyleLbl="node1" presStyleIdx="7" presStyleCnt="9">
        <dgm:presLayoutVars>
          <dgm:bulletEnabled val="1"/>
        </dgm:presLayoutVars>
      </dgm:prSet>
      <dgm:spPr/>
      <dgm:t>
        <a:bodyPr/>
        <a:lstStyle/>
        <a:p>
          <a:endParaRPr lang="en-US"/>
        </a:p>
      </dgm:t>
    </dgm:pt>
    <dgm:pt modelId="{7A114158-53DF-4D7F-B81D-1173742D881B}" type="pres">
      <dgm:prSet presAssocID="{DD47DCD9-6C23-4C90-8C78-F6D40A0FBA88}" presName="sibTrans" presStyleLbl="bgSibTrans2D1" presStyleIdx="7" presStyleCnt="8"/>
      <dgm:spPr/>
      <dgm:t>
        <a:bodyPr/>
        <a:lstStyle/>
        <a:p>
          <a:endParaRPr lang="en-US"/>
        </a:p>
      </dgm:t>
    </dgm:pt>
    <dgm:pt modelId="{E59277FC-EAF3-4CA0-8315-88F426EB0674}" type="pres">
      <dgm:prSet presAssocID="{5FC261A9-FFAC-4745-8758-79912EAF6772}" presName="compNode" presStyleCnt="0"/>
      <dgm:spPr/>
      <dgm:t>
        <a:bodyPr/>
        <a:lstStyle/>
        <a:p>
          <a:endParaRPr lang="en-US"/>
        </a:p>
      </dgm:t>
    </dgm:pt>
    <dgm:pt modelId="{74E17F15-E71D-4DAD-BE29-BC58EBEB0ACF}" type="pres">
      <dgm:prSet presAssocID="{5FC261A9-FFAC-4745-8758-79912EAF6772}" presName="dummyConnPt" presStyleCnt="0"/>
      <dgm:spPr/>
      <dgm:t>
        <a:bodyPr/>
        <a:lstStyle/>
        <a:p>
          <a:endParaRPr lang="en-US"/>
        </a:p>
      </dgm:t>
    </dgm:pt>
    <dgm:pt modelId="{8DA73CDB-B1F1-40C3-AAFF-6434817B58B0}" type="pres">
      <dgm:prSet presAssocID="{5FC261A9-FFAC-4745-8758-79912EAF6772}" presName="node" presStyleLbl="node1" presStyleIdx="8" presStyleCnt="9">
        <dgm:presLayoutVars>
          <dgm:bulletEnabled val="1"/>
        </dgm:presLayoutVars>
      </dgm:prSet>
      <dgm:spPr/>
      <dgm:t>
        <a:bodyPr/>
        <a:lstStyle/>
        <a:p>
          <a:endParaRPr lang="en-US"/>
        </a:p>
      </dgm:t>
    </dgm:pt>
  </dgm:ptLst>
  <dgm:cxnLst>
    <dgm:cxn modelId="{355B5F1A-EAB4-4F5B-B5B9-46CE1F7955FD}" type="presOf" srcId="{4BB326FA-ADB0-4CD1-AF31-92A4E55EDFE4}" destId="{DD862F6C-EA71-4580-8EFE-FCEDA6ABF399}" srcOrd="0" destOrd="0" presId="urn:microsoft.com/office/officeart/2005/8/layout/bProcess4"/>
    <dgm:cxn modelId="{B85FCD73-6DF0-40AC-990E-ACE9BE4F946D}" srcId="{7BD92A43-B3DD-4FA1-A5FF-84F11E194411}" destId="{4C135748-5963-48A9-A32F-371FCB4E2DF8}" srcOrd="5" destOrd="0" parTransId="{E6CB88A9-CADF-4588-9EAC-2FA6D23B67E2}" sibTransId="{40968E4C-9EAC-447F-A263-760697C528C5}"/>
    <dgm:cxn modelId="{8098717B-D148-474E-B53B-4970EAFFA57D}" type="presOf" srcId="{47C6D31B-B7AC-4A56-817F-165B18ADF5BF}" destId="{EFE0A2FC-0D97-4809-8F2B-44C8976757B7}" srcOrd="0" destOrd="0" presId="urn:microsoft.com/office/officeart/2005/8/layout/bProcess4"/>
    <dgm:cxn modelId="{209F659B-B04D-4DC1-BBF1-F30AD53A1795}" srcId="{7BD92A43-B3DD-4FA1-A5FF-84F11E194411}" destId="{66958EA7-FEBA-4213-8ECD-5D6AAC0B9CAC}" srcOrd="4" destOrd="0" parTransId="{B2467288-B7D3-4E0C-8A52-D15FB9A2F494}" sibTransId="{47C6D31B-B7AC-4A56-817F-165B18ADF5BF}"/>
    <dgm:cxn modelId="{A5D78A7F-1C8D-4788-9137-EC3F4F8303AC}" srcId="{7BD92A43-B3DD-4FA1-A5FF-84F11E194411}" destId="{39FA3C37-F8FF-4EE3-A80E-CFF784252293}" srcOrd="7" destOrd="0" parTransId="{378A486C-DC4A-4D30-8F99-C1F568C9790A}" sibTransId="{DD47DCD9-6C23-4C90-8C78-F6D40A0FBA88}"/>
    <dgm:cxn modelId="{62006359-A1BC-4AE6-9199-0F40FE05C451}" srcId="{7BD92A43-B3DD-4FA1-A5FF-84F11E194411}" destId="{EAE72F27-696B-4D32-A6E5-35A14702AD32}" srcOrd="2" destOrd="0" parTransId="{97E72A2A-1D4C-4CD7-94CB-C8FAC449133F}" sibTransId="{79F75315-C564-437A-941E-71B065D7DA79}"/>
    <dgm:cxn modelId="{ECAC5841-CE47-4BA3-8F8A-039C90E7F175}" type="presOf" srcId="{CEBCF266-D292-4EA9-A49B-98741471392B}" destId="{05FAF24E-092F-4B13-A0E5-E6BDC46D2A06}" srcOrd="0" destOrd="0" presId="urn:microsoft.com/office/officeart/2005/8/layout/bProcess4"/>
    <dgm:cxn modelId="{A04F44E0-7C71-4AFF-8A87-F07178251DFB}" type="presOf" srcId="{9603BA12-63DF-43AD-B937-78F49D8A2068}" destId="{66AB3E60-FE4D-424B-9FA2-F0F9FBDA68B0}" srcOrd="0" destOrd="0" presId="urn:microsoft.com/office/officeart/2005/8/layout/bProcess4"/>
    <dgm:cxn modelId="{B624F274-7246-4C90-85FE-7E223BF47C7E}" type="presOf" srcId="{F4AD5ABE-02DE-4FEA-B8F3-6004645CF3EF}" destId="{119B2013-964D-48F6-A7BC-02A885038C41}" srcOrd="0" destOrd="0" presId="urn:microsoft.com/office/officeart/2005/8/layout/bProcess4"/>
    <dgm:cxn modelId="{EB636DE8-A3D0-4CBB-898F-E2D38A85C91C}" type="presOf" srcId="{662DE866-0932-4423-9516-56B3B06410D9}" destId="{64BB9CF8-10B3-4A78-9E27-16C6B8B1B946}" srcOrd="0" destOrd="0" presId="urn:microsoft.com/office/officeart/2005/8/layout/bProcess4"/>
    <dgm:cxn modelId="{F6AA6626-5AD6-437B-95C7-F8592D9B319E}" type="presOf" srcId="{7BD92A43-B3DD-4FA1-A5FF-84F11E194411}" destId="{70DB798E-D2B3-4BF6-8305-E76B7068E682}" srcOrd="0" destOrd="0" presId="urn:microsoft.com/office/officeart/2005/8/layout/bProcess4"/>
    <dgm:cxn modelId="{124BC05E-F8A5-4D91-9BCC-4688C7C6CCA6}" type="presOf" srcId="{66958EA7-FEBA-4213-8ECD-5D6AAC0B9CAC}" destId="{981A5AA5-AE61-409A-AA48-9E17F6A114CA}" srcOrd="0" destOrd="0" presId="urn:microsoft.com/office/officeart/2005/8/layout/bProcess4"/>
    <dgm:cxn modelId="{E0EC2599-16B3-41F0-BC63-415E4652F913}" srcId="{7BD92A43-B3DD-4FA1-A5FF-84F11E194411}" destId="{662DE866-0932-4423-9516-56B3B06410D9}" srcOrd="1" destOrd="0" parTransId="{1FA60EBD-3372-4B84-9573-7C845C6E56A9}" sibTransId="{CEBCF266-D292-4EA9-A49B-98741471392B}"/>
    <dgm:cxn modelId="{DBD1D19E-44D8-46A8-9939-D909930103B0}" srcId="{7BD92A43-B3DD-4FA1-A5FF-84F11E194411}" destId="{5FC261A9-FFAC-4745-8758-79912EAF6772}" srcOrd="8" destOrd="0" parTransId="{41B1E940-5206-4AA5-91C7-E24CD1059404}" sibTransId="{35DFEA47-397D-4A0E-B22B-6160FF963AE1}"/>
    <dgm:cxn modelId="{BFB3DE6B-76F2-4DF3-AF12-336A6016A83A}" type="presOf" srcId="{EAE72F27-696B-4D32-A6E5-35A14702AD32}" destId="{5FF0EFEA-C2F3-48FC-864A-D3925A8F9F3B}" srcOrd="0" destOrd="0" presId="urn:microsoft.com/office/officeart/2005/8/layout/bProcess4"/>
    <dgm:cxn modelId="{7BCA6563-17CE-4D1A-9A09-6D1798C5B06D}" type="presOf" srcId="{79F75315-C564-437A-941E-71B065D7DA79}" destId="{4CFC3639-3B1A-4BAD-ACF8-A392BB39D098}" srcOrd="0" destOrd="0" presId="urn:microsoft.com/office/officeart/2005/8/layout/bProcess4"/>
    <dgm:cxn modelId="{DE579AA6-411C-456B-B586-D7428B8588C9}" type="presOf" srcId="{40968E4C-9EAC-447F-A263-760697C528C5}" destId="{581A4AC1-9726-498E-9960-C9C3829465EA}" srcOrd="0" destOrd="0" presId="urn:microsoft.com/office/officeart/2005/8/layout/bProcess4"/>
    <dgm:cxn modelId="{E8A6A482-A670-4337-AF72-CDFDC9D93DFF}" type="presOf" srcId="{4C135748-5963-48A9-A32F-371FCB4E2DF8}" destId="{1C4F7645-7DC2-4A3F-954B-05B58BD00ACF}" srcOrd="0" destOrd="0" presId="urn:microsoft.com/office/officeart/2005/8/layout/bProcess4"/>
    <dgm:cxn modelId="{258ECD17-0058-4138-A1DF-510B7016B9C4}" type="presOf" srcId="{60B9074E-16CF-416F-8BB2-7C50ECC0F128}" destId="{20A07097-2527-4D01-BFC2-416A8D3D4466}" srcOrd="0" destOrd="0" presId="urn:microsoft.com/office/officeart/2005/8/layout/bProcess4"/>
    <dgm:cxn modelId="{9A7E19F4-92FB-48ED-A7B4-7E08C1441759}" type="presOf" srcId="{2806FA35-F669-4535-8AB1-013D0C24D3AB}" destId="{258E6123-DC4D-4AC8-869F-A350EADB5991}" srcOrd="0" destOrd="0" presId="urn:microsoft.com/office/officeart/2005/8/layout/bProcess4"/>
    <dgm:cxn modelId="{ABEC0092-7DF6-42CD-AC99-7899EEBA29BD}" type="presOf" srcId="{DD47DCD9-6C23-4C90-8C78-F6D40A0FBA88}" destId="{7A114158-53DF-4D7F-B81D-1173742D881B}" srcOrd="0" destOrd="0" presId="urn:microsoft.com/office/officeart/2005/8/layout/bProcess4"/>
    <dgm:cxn modelId="{3D6C5D01-0617-4480-904F-5C9B0745ED3A}" type="presOf" srcId="{675EE1A1-5D7D-41BF-B0AC-A4925DD77830}" destId="{A8DA03DA-0BC0-4C7F-ADC5-4956146A04A2}" srcOrd="0" destOrd="0" presId="urn:microsoft.com/office/officeart/2005/8/layout/bProcess4"/>
    <dgm:cxn modelId="{5E15CA38-7C86-4111-9FDA-5CBA5057F701}" srcId="{7BD92A43-B3DD-4FA1-A5FF-84F11E194411}" destId="{60B9074E-16CF-416F-8BB2-7C50ECC0F128}" srcOrd="6" destOrd="0" parTransId="{1F80A985-A714-4762-B3B2-29CAC37A0C23}" sibTransId="{9603BA12-63DF-43AD-B937-78F49D8A2068}"/>
    <dgm:cxn modelId="{0E1D22B8-59A7-482B-9474-AEE1079C427D}" type="presOf" srcId="{39FA3C37-F8FF-4EE3-A80E-CFF784252293}" destId="{A7651932-2DB3-4C8D-88C0-F338626CD3F4}" srcOrd="0" destOrd="0" presId="urn:microsoft.com/office/officeart/2005/8/layout/bProcess4"/>
    <dgm:cxn modelId="{C5A1F10F-32B1-4A2B-A047-EFB8EDEB71BC}" type="presOf" srcId="{5FC261A9-FFAC-4745-8758-79912EAF6772}" destId="{8DA73CDB-B1F1-40C3-AAFF-6434817B58B0}" srcOrd="0" destOrd="0" presId="urn:microsoft.com/office/officeart/2005/8/layout/bProcess4"/>
    <dgm:cxn modelId="{7F120183-55FD-4009-9449-D805892E85D7}" srcId="{7BD92A43-B3DD-4FA1-A5FF-84F11E194411}" destId="{F4AD5ABE-02DE-4FEA-B8F3-6004645CF3EF}" srcOrd="3" destOrd="0" parTransId="{52FC8ED9-E506-443E-833A-32EAAE43719A}" sibTransId="{2806FA35-F669-4535-8AB1-013D0C24D3AB}"/>
    <dgm:cxn modelId="{2A3CE490-38A9-488C-8601-6F7FEACE71A4}" srcId="{7BD92A43-B3DD-4FA1-A5FF-84F11E194411}" destId="{4BB326FA-ADB0-4CD1-AF31-92A4E55EDFE4}" srcOrd="0" destOrd="0" parTransId="{F9F7FCE2-B907-402D-B342-6FDEE26CA981}" sibTransId="{675EE1A1-5D7D-41BF-B0AC-A4925DD77830}"/>
    <dgm:cxn modelId="{0FF1DD2A-7E77-416C-BC3C-41577C377EB3}" type="presParOf" srcId="{70DB798E-D2B3-4BF6-8305-E76B7068E682}" destId="{97BF80FA-A96D-4FA0-914E-1F009619107A}" srcOrd="0" destOrd="0" presId="urn:microsoft.com/office/officeart/2005/8/layout/bProcess4"/>
    <dgm:cxn modelId="{8D1200C2-E163-4845-9B73-93EAB661A8C3}" type="presParOf" srcId="{97BF80FA-A96D-4FA0-914E-1F009619107A}" destId="{39318D2C-91F3-4241-9423-90605588A8E6}" srcOrd="0" destOrd="0" presId="urn:microsoft.com/office/officeart/2005/8/layout/bProcess4"/>
    <dgm:cxn modelId="{0AE18996-F2D8-4ED8-9503-8E371F4C1BE7}" type="presParOf" srcId="{97BF80FA-A96D-4FA0-914E-1F009619107A}" destId="{DD862F6C-EA71-4580-8EFE-FCEDA6ABF399}" srcOrd="1" destOrd="0" presId="urn:microsoft.com/office/officeart/2005/8/layout/bProcess4"/>
    <dgm:cxn modelId="{DB2AFBF8-70BC-4FF4-881A-934C3EB21FE9}" type="presParOf" srcId="{70DB798E-D2B3-4BF6-8305-E76B7068E682}" destId="{A8DA03DA-0BC0-4C7F-ADC5-4956146A04A2}" srcOrd="1" destOrd="0" presId="urn:microsoft.com/office/officeart/2005/8/layout/bProcess4"/>
    <dgm:cxn modelId="{460F2958-84D3-4F89-9AD5-7F58B6C9908C}" type="presParOf" srcId="{70DB798E-D2B3-4BF6-8305-E76B7068E682}" destId="{0FB7D073-7DDC-41EE-9637-E38E8FF36190}" srcOrd="2" destOrd="0" presId="urn:microsoft.com/office/officeart/2005/8/layout/bProcess4"/>
    <dgm:cxn modelId="{D9CD0F89-A197-4121-AFE3-7437B33D9DA9}" type="presParOf" srcId="{0FB7D073-7DDC-41EE-9637-E38E8FF36190}" destId="{E217C67A-258B-4E4D-B6D0-88FF50E5FA34}" srcOrd="0" destOrd="0" presId="urn:microsoft.com/office/officeart/2005/8/layout/bProcess4"/>
    <dgm:cxn modelId="{D460E916-750B-49CD-B470-5D200C4698DB}" type="presParOf" srcId="{0FB7D073-7DDC-41EE-9637-E38E8FF36190}" destId="{64BB9CF8-10B3-4A78-9E27-16C6B8B1B946}" srcOrd="1" destOrd="0" presId="urn:microsoft.com/office/officeart/2005/8/layout/bProcess4"/>
    <dgm:cxn modelId="{9309C3D1-F214-4321-AF5F-FDBFEA2C95AE}" type="presParOf" srcId="{70DB798E-D2B3-4BF6-8305-E76B7068E682}" destId="{05FAF24E-092F-4B13-A0E5-E6BDC46D2A06}" srcOrd="3" destOrd="0" presId="urn:microsoft.com/office/officeart/2005/8/layout/bProcess4"/>
    <dgm:cxn modelId="{741BA159-76D0-4202-8852-C36AB7DBAF60}" type="presParOf" srcId="{70DB798E-D2B3-4BF6-8305-E76B7068E682}" destId="{FDBF4693-8820-43A5-B0B9-6564BDD5B8F2}" srcOrd="4" destOrd="0" presId="urn:microsoft.com/office/officeart/2005/8/layout/bProcess4"/>
    <dgm:cxn modelId="{043A5F50-078E-4C07-8993-FC63CD608C15}" type="presParOf" srcId="{FDBF4693-8820-43A5-B0B9-6564BDD5B8F2}" destId="{3EDF34E9-A708-453C-B207-03DBE9DEB9DF}" srcOrd="0" destOrd="0" presId="urn:microsoft.com/office/officeart/2005/8/layout/bProcess4"/>
    <dgm:cxn modelId="{9EE8234A-5FBC-4D8D-8F8E-3617157FDBD6}" type="presParOf" srcId="{FDBF4693-8820-43A5-B0B9-6564BDD5B8F2}" destId="{5FF0EFEA-C2F3-48FC-864A-D3925A8F9F3B}" srcOrd="1" destOrd="0" presId="urn:microsoft.com/office/officeart/2005/8/layout/bProcess4"/>
    <dgm:cxn modelId="{573010D9-E406-402B-85FF-BC7EFBC1329A}" type="presParOf" srcId="{70DB798E-D2B3-4BF6-8305-E76B7068E682}" destId="{4CFC3639-3B1A-4BAD-ACF8-A392BB39D098}" srcOrd="5" destOrd="0" presId="urn:microsoft.com/office/officeart/2005/8/layout/bProcess4"/>
    <dgm:cxn modelId="{2258E919-2343-44B1-899F-6EED35ABB686}" type="presParOf" srcId="{70DB798E-D2B3-4BF6-8305-E76B7068E682}" destId="{3FB2C842-45C9-462D-8D12-5C6527EBD630}" srcOrd="6" destOrd="0" presId="urn:microsoft.com/office/officeart/2005/8/layout/bProcess4"/>
    <dgm:cxn modelId="{096CC917-BA54-4629-9484-F6E40185D1AA}" type="presParOf" srcId="{3FB2C842-45C9-462D-8D12-5C6527EBD630}" destId="{5A560084-E275-47A5-8879-51B6CB28A011}" srcOrd="0" destOrd="0" presId="urn:microsoft.com/office/officeart/2005/8/layout/bProcess4"/>
    <dgm:cxn modelId="{E2A478CB-0CE5-46A0-88AB-BA88BB917468}" type="presParOf" srcId="{3FB2C842-45C9-462D-8D12-5C6527EBD630}" destId="{119B2013-964D-48F6-A7BC-02A885038C41}" srcOrd="1" destOrd="0" presId="urn:microsoft.com/office/officeart/2005/8/layout/bProcess4"/>
    <dgm:cxn modelId="{0E9E49EA-9BBB-47AA-8C39-89221A862037}" type="presParOf" srcId="{70DB798E-D2B3-4BF6-8305-E76B7068E682}" destId="{258E6123-DC4D-4AC8-869F-A350EADB5991}" srcOrd="7" destOrd="0" presId="urn:microsoft.com/office/officeart/2005/8/layout/bProcess4"/>
    <dgm:cxn modelId="{C7D24AE0-A2A0-407F-8081-25A64D26B5BD}" type="presParOf" srcId="{70DB798E-D2B3-4BF6-8305-E76B7068E682}" destId="{103F28ED-F734-4B53-B6C9-F062E757DAA0}" srcOrd="8" destOrd="0" presId="urn:microsoft.com/office/officeart/2005/8/layout/bProcess4"/>
    <dgm:cxn modelId="{F83FD953-002F-4AFA-B74D-C40EC38BCA2D}" type="presParOf" srcId="{103F28ED-F734-4B53-B6C9-F062E757DAA0}" destId="{BB8EB29B-92F9-4505-9D61-20AB4247DA01}" srcOrd="0" destOrd="0" presId="urn:microsoft.com/office/officeart/2005/8/layout/bProcess4"/>
    <dgm:cxn modelId="{44503F70-F749-4928-B9AD-1BBB3EDA588D}" type="presParOf" srcId="{103F28ED-F734-4B53-B6C9-F062E757DAA0}" destId="{981A5AA5-AE61-409A-AA48-9E17F6A114CA}" srcOrd="1" destOrd="0" presId="urn:microsoft.com/office/officeart/2005/8/layout/bProcess4"/>
    <dgm:cxn modelId="{EBF7A4D5-2DBC-433A-82D0-3BD22CBC4074}" type="presParOf" srcId="{70DB798E-D2B3-4BF6-8305-E76B7068E682}" destId="{EFE0A2FC-0D97-4809-8F2B-44C8976757B7}" srcOrd="9" destOrd="0" presId="urn:microsoft.com/office/officeart/2005/8/layout/bProcess4"/>
    <dgm:cxn modelId="{21AF9F0C-B884-4A7B-B182-F4C5E26BA709}" type="presParOf" srcId="{70DB798E-D2B3-4BF6-8305-E76B7068E682}" destId="{BAFF6A27-8F7E-4A48-807D-8DE32AE6D216}" srcOrd="10" destOrd="0" presId="urn:microsoft.com/office/officeart/2005/8/layout/bProcess4"/>
    <dgm:cxn modelId="{2E6C0706-E5B1-4551-8FAA-D3CB226F73A6}" type="presParOf" srcId="{BAFF6A27-8F7E-4A48-807D-8DE32AE6D216}" destId="{3D83AF23-FA2E-497A-AE26-4EF8D410035C}" srcOrd="0" destOrd="0" presId="urn:microsoft.com/office/officeart/2005/8/layout/bProcess4"/>
    <dgm:cxn modelId="{20430533-9AF4-4D9C-AD1F-4AB76A8B3E09}" type="presParOf" srcId="{BAFF6A27-8F7E-4A48-807D-8DE32AE6D216}" destId="{1C4F7645-7DC2-4A3F-954B-05B58BD00ACF}" srcOrd="1" destOrd="0" presId="urn:microsoft.com/office/officeart/2005/8/layout/bProcess4"/>
    <dgm:cxn modelId="{6FF51B2B-FEC0-495E-AACB-D836B1FA0F8C}" type="presParOf" srcId="{70DB798E-D2B3-4BF6-8305-E76B7068E682}" destId="{581A4AC1-9726-498E-9960-C9C3829465EA}" srcOrd="11" destOrd="0" presId="urn:microsoft.com/office/officeart/2005/8/layout/bProcess4"/>
    <dgm:cxn modelId="{8E4B8E8B-1525-4BFE-B102-975731FDD557}" type="presParOf" srcId="{70DB798E-D2B3-4BF6-8305-E76B7068E682}" destId="{8977CE70-43D6-4714-8129-CC8A7498365B}" srcOrd="12" destOrd="0" presId="urn:microsoft.com/office/officeart/2005/8/layout/bProcess4"/>
    <dgm:cxn modelId="{B6387492-97F3-4A75-A834-58494DF14393}" type="presParOf" srcId="{8977CE70-43D6-4714-8129-CC8A7498365B}" destId="{F9323FBB-3E3E-44FB-9096-40352966F25C}" srcOrd="0" destOrd="0" presId="urn:microsoft.com/office/officeart/2005/8/layout/bProcess4"/>
    <dgm:cxn modelId="{0CD6CD87-7076-4C15-BC15-FD3C2676DD03}" type="presParOf" srcId="{8977CE70-43D6-4714-8129-CC8A7498365B}" destId="{20A07097-2527-4D01-BFC2-416A8D3D4466}" srcOrd="1" destOrd="0" presId="urn:microsoft.com/office/officeart/2005/8/layout/bProcess4"/>
    <dgm:cxn modelId="{DBEFE18E-2324-4A59-BE59-FB8722436FEC}" type="presParOf" srcId="{70DB798E-D2B3-4BF6-8305-E76B7068E682}" destId="{66AB3E60-FE4D-424B-9FA2-F0F9FBDA68B0}" srcOrd="13" destOrd="0" presId="urn:microsoft.com/office/officeart/2005/8/layout/bProcess4"/>
    <dgm:cxn modelId="{46593F5A-8B8D-4ECD-B08B-35DFEFBAB003}" type="presParOf" srcId="{70DB798E-D2B3-4BF6-8305-E76B7068E682}" destId="{EEA6BCB7-4EBF-4664-8B60-23A229EC03E3}" srcOrd="14" destOrd="0" presId="urn:microsoft.com/office/officeart/2005/8/layout/bProcess4"/>
    <dgm:cxn modelId="{670A222A-1461-4545-AA36-03B3835FED65}" type="presParOf" srcId="{EEA6BCB7-4EBF-4664-8B60-23A229EC03E3}" destId="{AE8EE9FF-6AC3-4690-9532-EF520F3AC99B}" srcOrd="0" destOrd="0" presId="urn:microsoft.com/office/officeart/2005/8/layout/bProcess4"/>
    <dgm:cxn modelId="{5A383E7D-9877-4372-93A0-780F43B517BC}" type="presParOf" srcId="{EEA6BCB7-4EBF-4664-8B60-23A229EC03E3}" destId="{A7651932-2DB3-4C8D-88C0-F338626CD3F4}" srcOrd="1" destOrd="0" presId="urn:microsoft.com/office/officeart/2005/8/layout/bProcess4"/>
    <dgm:cxn modelId="{E85CC824-DA31-4E85-9D49-655403649B31}" type="presParOf" srcId="{70DB798E-D2B3-4BF6-8305-E76B7068E682}" destId="{7A114158-53DF-4D7F-B81D-1173742D881B}" srcOrd="15" destOrd="0" presId="urn:microsoft.com/office/officeart/2005/8/layout/bProcess4"/>
    <dgm:cxn modelId="{73DEF5EC-7EED-4679-9403-C1C441B3D4E2}" type="presParOf" srcId="{70DB798E-D2B3-4BF6-8305-E76B7068E682}" destId="{E59277FC-EAF3-4CA0-8315-88F426EB0674}" srcOrd="16" destOrd="0" presId="urn:microsoft.com/office/officeart/2005/8/layout/bProcess4"/>
    <dgm:cxn modelId="{27761B29-6E20-4C6A-9837-39FF0DD284CB}" type="presParOf" srcId="{E59277FC-EAF3-4CA0-8315-88F426EB0674}" destId="{74E17F15-E71D-4DAD-BE29-BC58EBEB0ACF}" srcOrd="0" destOrd="0" presId="urn:microsoft.com/office/officeart/2005/8/layout/bProcess4"/>
    <dgm:cxn modelId="{AF976C8C-690E-46BE-8B52-995E094447DD}" type="presParOf" srcId="{E59277FC-EAF3-4CA0-8315-88F426EB0674}" destId="{8DA73CDB-B1F1-40C3-AAFF-6434817B58B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5F96BE-D841-4697-89E7-78A988FBC821}"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en-US"/>
        </a:p>
      </dgm:t>
    </dgm:pt>
    <dgm:pt modelId="{D3A27D15-5F92-460D-9F3E-D080044A359B}">
      <dgm:prSet custT="1"/>
      <dgm:spPr/>
      <dgm:t>
        <a:bodyPr/>
        <a:lstStyle/>
        <a:p>
          <a:pPr rtl="1"/>
          <a:r>
            <a:rPr lang="fa-IR" sz="1800" dirty="0" smtClean="0">
              <a:cs typeface="B Mitra" pitchFamily="2" charset="-78"/>
            </a:rPr>
            <a:t>ایجاد شفافیت برای بازار معاملات دارایی فکری شامل کشف قیمت، شناسایی تکنولوژی به صورت قابل مقایسه واطلاعات استاندارد شده . همچنین ایجاد شفافیت در روند ثبت گواهی مالکیت دارایی فکری. </a:t>
          </a:r>
          <a:endParaRPr lang="en-US" sz="1800" dirty="0">
            <a:cs typeface="B Mitra" pitchFamily="2" charset="-78"/>
          </a:endParaRPr>
        </a:p>
      </dgm:t>
    </dgm:pt>
    <dgm:pt modelId="{284E10EF-05BA-4CD9-A7B7-E66F53607CAD}" type="parTrans" cxnId="{1D17E18F-26CA-48E9-9085-64FE8B76FAA5}">
      <dgm:prSet/>
      <dgm:spPr/>
      <dgm:t>
        <a:bodyPr/>
        <a:lstStyle/>
        <a:p>
          <a:endParaRPr lang="en-US"/>
        </a:p>
      </dgm:t>
    </dgm:pt>
    <dgm:pt modelId="{64B239B9-DD5C-4876-961A-EA43A3089DF9}" type="sibTrans" cxnId="{1D17E18F-26CA-48E9-9085-64FE8B76FAA5}">
      <dgm:prSet/>
      <dgm:spPr/>
      <dgm:t>
        <a:bodyPr/>
        <a:lstStyle/>
        <a:p>
          <a:endParaRPr lang="en-US"/>
        </a:p>
      </dgm:t>
    </dgm:pt>
    <dgm:pt modelId="{8008E406-3514-4201-8E53-698515F4958B}">
      <dgm:prSet custT="1"/>
      <dgm:spPr/>
      <dgm:t>
        <a:bodyPr/>
        <a:lstStyle/>
        <a:p>
          <a:pPr rtl="1"/>
          <a:r>
            <a:rPr lang="fa-IR" sz="1800" dirty="0" smtClean="0">
              <a:cs typeface="B Mitra" pitchFamily="2" charset="-78"/>
            </a:rPr>
            <a:t>فراهم آوردن بازار ثانوی برای تکنولوژی هایی که به شرکت های عملیاتی اجازه آن را می دهد که ریسک افشا نوع آوری های خود را پوشش دهند و برای تجاری سازی آن سرمایه گذارانی یافت نمایند. </a:t>
          </a:r>
          <a:endParaRPr lang="en-US" sz="1800" dirty="0">
            <a:cs typeface="B Mitra" pitchFamily="2" charset="-78"/>
          </a:endParaRPr>
        </a:p>
      </dgm:t>
    </dgm:pt>
    <dgm:pt modelId="{EF571908-3C20-4C9C-9A78-BAE163506B5D}" type="parTrans" cxnId="{33F3976F-F07C-4EED-B902-E8A15C08B6A5}">
      <dgm:prSet/>
      <dgm:spPr/>
      <dgm:t>
        <a:bodyPr/>
        <a:lstStyle/>
        <a:p>
          <a:endParaRPr lang="en-US"/>
        </a:p>
      </dgm:t>
    </dgm:pt>
    <dgm:pt modelId="{59FB0F26-36E5-4999-A49A-9A753E53C40A}" type="sibTrans" cxnId="{33F3976F-F07C-4EED-B902-E8A15C08B6A5}">
      <dgm:prSet/>
      <dgm:spPr/>
      <dgm:t>
        <a:bodyPr/>
        <a:lstStyle/>
        <a:p>
          <a:endParaRPr lang="en-US"/>
        </a:p>
      </dgm:t>
    </dgm:pt>
    <dgm:pt modelId="{D503AE59-7D8E-4D06-9B58-F8C45981B54E}" type="pres">
      <dgm:prSet presAssocID="{1E5F96BE-D841-4697-89E7-78A988FBC821}" presName="Name0" presStyleCnt="0">
        <dgm:presLayoutVars>
          <dgm:dir/>
          <dgm:resizeHandles val="exact"/>
        </dgm:presLayoutVars>
      </dgm:prSet>
      <dgm:spPr/>
      <dgm:t>
        <a:bodyPr/>
        <a:lstStyle/>
        <a:p>
          <a:endParaRPr lang="en-US"/>
        </a:p>
      </dgm:t>
    </dgm:pt>
    <dgm:pt modelId="{52AE4EA6-F22C-4DF6-B50D-0EF312BC856A}" type="pres">
      <dgm:prSet presAssocID="{1E5F96BE-D841-4697-89E7-78A988FBC821}" presName="arrow" presStyleLbl="bgShp" presStyleIdx="0" presStyleCnt="1"/>
      <dgm:spPr/>
    </dgm:pt>
    <dgm:pt modelId="{49989736-4A4C-469A-ABD0-B17C4B448F22}" type="pres">
      <dgm:prSet presAssocID="{1E5F96BE-D841-4697-89E7-78A988FBC821}" presName="points" presStyleCnt="0"/>
      <dgm:spPr/>
    </dgm:pt>
    <dgm:pt modelId="{3303344C-9A40-4D88-A2FB-8977BAB1DCE5}" type="pres">
      <dgm:prSet presAssocID="{D3A27D15-5F92-460D-9F3E-D080044A359B}" presName="compositeA" presStyleCnt="0"/>
      <dgm:spPr/>
    </dgm:pt>
    <dgm:pt modelId="{2326F5DC-4276-415B-9BD2-222D5C0E71D8}" type="pres">
      <dgm:prSet presAssocID="{D3A27D15-5F92-460D-9F3E-D080044A359B}" presName="textA" presStyleLbl="revTx" presStyleIdx="0" presStyleCnt="2" custScaleX="137957">
        <dgm:presLayoutVars>
          <dgm:bulletEnabled val="1"/>
        </dgm:presLayoutVars>
      </dgm:prSet>
      <dgm:spPr/>
      <dgm:t>
        <a:bodyPr/>
        <a:lstStyle/>
        <a:p>
          <a:endParaRPr lang="en-US"/>
        </a:p>
      </dgm:t>
    </dgm:pt>
    <dgm:pt modelId="{AD93F416-0C3F-466D-98F0-34F70282156B}" type="pres">
      <dgm:prSet presAssocID="{D3A27D15-5F92-460D-9F3E-D080044A359B}" presName="circleA" presStyleLbl="node1" presStyleIdx="0" presStyleCnt="2"/>
      <dgm:spPr/>
    </dgm:pt>
    <dgm:pt modelId="{A10A2EBD-FA23-40DF-A9ED-AB8CA223C721}" type="pres">
      <dgm:prSet presAssocID="{D3A27D15-5F92-460D-9F3E-D080044A359B}" presName="spaceA" presStyleCnt="0"/>
      <dgm:spPr/>
    </dgm:pt>
    <dgm:pt modelId="{5C0030BF-4B11-4EED-BFD1-899763845FEC}" type="pres">
      <dgm:prSet presAssocID="{64B239B9-DD5C-4876-961A-EA43A3089DF9}" presName="space" presStyleCnt="0"/>
      <dgm:spPr/>
    </dgm:pt>
    <dgm:pt modelId="{DFECD2D5-209D-42E6-87E1-9918346E394A}" type="pres">
      <dgm:prSet presAssocID="{8008E406-3514-4201-8E53-698515F4958B}" presName="compositeB" presStyleCnt="0"/>
      <dgm:spPr/>
    </dgm:pt>
    <dgm:pt modelId="{FA8E75E7-2A2D-448B-AD58-1C25448D104B}" type="pres">
      <dgm:prSet presAssocID="{8008E406-3514-4201-8E53-698515F4958B}" presName="textB" presStyleLbl="revTx" presStyleIdx="1" presStyleCnt="2" custScaleX="123327">
        <dgm:presLayoutVars>
          <dgm:bulletEnabled val="1"/>
        </dgm:presLayoutVars>
      </dgm:prSet>
      <dgm:spPr/>
      <dgm:t>
        <a:bodyPr/>
        <a:lstStyle/>
        <a:p>
          <a:endParaRPr lang="en-US"/>
        </a:p>
      </dgm:t>
    </dgm:pt>
    <dgm:pt modelId="{AECA0EDD-8E97-4079-8E28-6EC33FDD6E6D}" type="pres">
      <dgm:prSet presAssocID="{8008E406-3514-4201-8E53-698515F4958B}" presName="circleB" presStyleLbl="node1" presStyleIdx="1" presStyleCnt="2"/>
      <dgm:spPr/>
    </dgm:pt>
    <dgm:pt modelId="{6BE2A511-252C-4CD3-9153-D66A13295272}" type="pres">
      <dgm:prSet presAssocID="{8008E406-3514-4201-8E53-698515F4958B}" presName="spaceB" presStyleCnt="0"/>
      <dgm:spPr/>
    </dgm:pt>
  </dgm:ptLst>
  <dgm:cxnLst>
    <dgm:cxn modelId="{8E23065C-204D-4B28-B523-CB0447CC0FA2}" type="presOf" srcId="{8008E406-3514-4201-8E53-698515F4958B}" destId="{FA8E75E7-2A2D-448B-AD58-1C25448D104B}" srcOrd="0" destOrd="0" presId="urn:microsoft.com/office/officeart/2005/8/layout/hProcess11"/>
    <dgm:cxn modelId="{33F3976F-F07C-4EED-B902-E8A15C08B6A5}" srcId="{1E5F96BE-D841-4697-89E7-78A988FBC821}" destId="{8008E406-3514-4201-8E53-698515F4958B}" srcOrd="1" destOrd="0" parTransId="{EF571908-3C20-4C9C-9A78-BAE163506B5D}" sibTransId="{59FB0F26-36E5-4999-A49A-9A753E53C40A}"/>
    <dgm:cxn modelId="{4E6952D4-A0FB-4604-B886-D820D26CE604}" type="presOf" srcId="{D3A27D15-5F92-460D-9F3E-D080044A359B}" destId="{2326F5DC-4276-415B-9BD2-222D5C0E71D8}" srcOrd="0" destOrd="0" presId="urn:microsoft.com/office/officeart/2005/8/layout/hProcess11"/>
    <dgm:cxn modelId="{1D17E18F-26CA-48E9-9085-64FE8B76FAA5}" srcId="{1E5F96BE-D841-4697-89E7-78A988FBC821}" destId="{D3A27D15-5F92-460D-9F3E-D080044A359B}" srcOrd="0" destOrd="0" parTransId="{284E10EF-05BA-4CD9-A7B7-E66F53607CAD}" sibTransId="{64B239B9-DD5C-4876-961A-EA43A3089DF9}"/>
    <dgm:cxn modelId="{F0868AF5-769F-45E9-AED9-1A6C1E15221F}" type="presOf" srcId="{1E5F96BE-D841-4697-89E7-78A988FBC821}" destId="{D503AE59-7D8E-4D06-9B58-F8C45981B54E}" srcOrd="0" destOrd="0" presId="urn:microsoft.com/office/officeart/2005/8/layout/hProcess11"/>
    <dgm:cxn modelId="{FF51048C-F77B-4FAD-BC0F-92DEDF294BF3}" type="presParOf" srcId="{D503AE59-7D8E-4D06-9B58-F8C45981B54E}" destId="{52AE4EA6-F22C-4DF6-B50D-0EF312BC856A}" srcOrd="0" destOrd="0" presId="urn:microsoft.com/office/officeart/2005/8/layout/hProcess11"/>
    <dgm:cxn modelId="{1B2782D1-BD14-402C-B6EF-192864BC28F3}" type="presParOf" srcId="{D503AE59-7D8E-4D06-9B58-F8C45981B54E}" destId="{49989736-4A4C-469A-ABD0-B17C4B448F22}" srcOrd="1" destOrd="0" presId="urn:microsoft.com/office/officeart/2005/8/layout/hProcess11"/>
    <dgm:cxn modelId="{25B0BEAD-278E-4D87-A927-6A0E5238561A}" type="presParOf" srcId="{49989736-4A4C-469A-ABD0-B17C4B448F22}" destId="{3303344C-9A40-4D88-A2FB-8977BAB1DCE5}" srcOrd="0" destOrd="0" presId="urn:microsoft.com/office/officeart/2005/8/layout/hProcess11"/>
    <dgm:cxn modelId="{656677D1-7FAA-4D14-934A-F5DB72A731E6}" type="presParOf" srcId="{3303344C-9A40-4D88-A2FB-8977BAB1DCE5}" destId="{2326F5DC-4276-415B-9BD2-222D5C0E71D8}" srcOrd="0" destOrd="0" presId="urn:microsoft.com/office/officeart/2005/8/layout/hProcess11"/>
    <dgm:cxn modelId="{F2AA445A-2793-4722-BBB8-9DD7AFE07ECE}" type="presParOf" srcId="{3303344C-9A40-4D88-A2FB-8977BAB1DCE5}" destId="{AD93F416-0C3F-466D-98F0-34F70282156B}" srcOrd="1" destOrd="0" presId="urn:microsoft.com/office/officeart/2005/8/layout/hProcess11"/>
    <dgm:cxn modelId="{439EFEF8-8DEE-46F8-97AA-643DC72E6755}" type="presParOf" srcId="{3303344C-9A40-4D88-A2FB-8977BAB1DCE5}" destId="{A10A2EBD-FA23-40DF-A9ED-AB8CA223C721}" srcOrd="2" destOrd="0" presId="urn:microsoft.com/office/officeart/2005/8/layout/hProcess11"/>
    <dgm:cxn modelId="{78B84991-EB08-4D16-91D2-9867C5F1AC64}" type="presParOf" srcId="{49989736-4A4C-469A-ABD0-B17C4B448F22}" destId="{5C0030BF-4B11-4EED-BFD1-899763845FEC}" srcOrd="1" destOrd="0" presId="urn:microsoft.com/office/officeart/2005/8/layout/hProcess11"/>
    <dgm:cxn modelId="{3273274E-0338-481C-9F67-E99C90EA5FCE}" type="presParOf" srcId="{49989736-4A4C-469A-ABD0-B17C4B448F22}" destId="{DFECD2D5-209D-42E6-87E1-9918346E394A}" srcOrd="2" destOrd="0" presId="urn:microsoft.com/office/officeart/2005/8/layout/hProcess11"/>
    <dgm:cxn modelId="{4C047B1A-4451-45E5-8559-96F9632BD40D}" type="presParOf" srcId="{DFECD2D5-209D-42E6-87E1-9918346E394A}" destId="{FA8E75E7-2A2D-448B-AD58-1C25448D104B}" srcOrd="0" destOrd="0" presId="urn:microsoft.com/office/officeart/2005/8/layout/hProcess11"/>
    <dgm:cxn modelId="{E9B9E9E8-F31F-49F0-B481-87394288302B}" type="presParOf" srcId="{DFECD2D5-209D-42E6-87E1-9918346E394A}" destId="{AECA0EDD-8E97-4079-8E28-6EC33FDD6E6D}" srcOrd="1" destOrd="0" presId="urn:microsoft.com/office/officeart/2005/8/layout/hProcess11"/>
    <dgm:cxn modelId="{99BBB6BB-8C17-4348-AB35-B032137378E9}" type="presParOf" srcId="{DFECD2D5-209D-42E6-87E1-9918346E394A}" destId="{6BE2A511-252C-4CD3-9153-D66A13295272}"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39C0C84A-CD48-431F-8A73-AAACFDDE55CB}"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US"/>
        </a:p>
      </dgm:t>
    </dgm:pt>
    <dgm:pt modelId="{56266E90-705A-4CD7-B2BA-9E4A0AD1925B}">
      <dgm:prSet phldrT="[Text]" custT="1"/>
      <dgm:spPr/>
      <dgm:t>
        <a:bodyPr/>
        <a:lstStyle/>
        <a:p>
          <a:r>
            <a:rPr lang="fa-IR" sz="2400" b="1" dirty="0" smtClean="0">
              <a:cs typeface="B Nazanin" pitchFamily="2" charset="-78"/>
            </a:rPr>
            <a:t>بازار</a:t>
          </a:r>
          <a:endParaRPr lang="en-US" sz="2400" b="1" dirty="0">
            <a:cs typeface="B Nazanin" pitchFamily="2" charset="-78"/>
          </a:endParaRPr>
        </a:p>
      </dgm:t>
    </dgm:pt>
    <dgm:pt modelId="{8D5E1327-E5B2-4A60-B224-6CA485194F35}" type="parTrans" cxnId="{8A871429-8737-4B7C-ADC6-2C1001AA3DC0}">
      <dgm:prSet/>
      <dgm:spPr/>
      <dgm:t>
        <a:bodyPr/>
        <a:lstStyle/>
        <a:p>
          <a:endParaRPr lang="en-US" sz="3600" b="1">
            <a:cs typeface="B Nazanin" panose="00000400000000000000" pitchFamily="2" charset="-78"/>
          </a:endParaRPr>
        </a:p>
      </dgm:t>
    </dgm:pt>
    <dgm:pt modelId="{E211B0D6-08BC-4A87-B670-D0E66AF41068}" type="sibTrans" cxnId="{8A871429-8737-4B7C-ADC6-2C1001AA3DC0}">
      <dgm:prSet custT="1"/>
      <dgm:spPr/>
      <dgm:t>
        <a:bodyPr/>
        <a:lstStyle/>
        <a:p>
          <a:endParaRPr lang="en-US" sz="1400" b="1">
            <a:cs typeface="B Nazanin" panose="00000400000000000000" pitchFamily="2" charset="-78"/>
          </a:endParaRPr>
        </a:p>
      </dgm:t>
    </dgm:pt>
    <dgm:pt modelId="{75C515C0-E5C5-4CCA-99EF-DF32172BC244}">
      <dgm:prSet phldrT="[Text]" custT="1"/>
      <dgm:spPr/>
      <dgm:t>
        <a:bodyPr/>
        <a:lstStyle/>
        <a:p>
          <a:r>
            <a:rPr lang="fa-IR" sz="1400" b="1" dirty="0" smtClean="0">
              <a:cs typeface="B Nazanin" panose="00000400000000000000" pitchFamily="2" charset="-78"/>
            </a:rPr>
            <a:t>بازار دانش بنیان</a:t>
          </a:r>
          <a:endParaRPr lang="en-US" sz="1400" b="1" dirty="0">
            <a:cs typeface="B Nazanin" panose="00000400000000000000" pitchFamily="2" charset="-78"/>
          </a:endParaRPr>
        </a:p>
      </dgm:t>
    </dgm:pt>
    <dgm:pt modelId="{B0FF14F4-3B40-4000-A559-F4A822100F40}" type="parTrans" cxnId="{D2549F46-2D17-4E8F-ADE1-853020A4C8C4}">
      <dgm:prSet/>
      <dgm:spPr/>
      <dgm:t>
        <a:bodyPr/>
        <a:lstStyle/>
        <a:p>
          <a:endParaRPr lang="en-US" sz="3600" b="1">
            <a:cs typeface="B Nazanin" panose="00000400000000000000" pitchFamily="2" charset="-78"/>
          </a:endParaRPr>
        </a:p>
      </dgm:t>
    </dgm:pt>
    <dgm:pt modelId="{D91202B1-C65C-426E-90C1-D9EE6D313448}" type="sibTrans" cxnId="{D2549F46-2D17-4E8F-ADE1-853020A4C8C4}">
      <dgm:prSet custT="1"/>
      <dgm:spPr/>
      <dgm:t>
        <a:bodyPr/>
        <a:lstStyle/>
        <a:p>
          <a:endParaRPr lang="en-US" sz="1400" b="1">
            <a:cs typeface="B Nazanin" panose="00000400000000000000" pitchFamily="2" charset="-78"/>
          </a:endParaRPr>
        </a:p>
      </dgm:t>
    </dgm:pt>
    <dgm:pt modelId="{4E25C67B-1E07-40FB-B3E4-72D11BA0EAFB}">
      <dgm:prSet phldrT="[Text]" custT="1"/>
      <dgm:spPr/>
      <dgm:t>
        <a:bodyPr/>
        <a:lstStyle/>
        <a:p>
          <a:r>
            <a:rPr lang="fa-IR" sz="1400" b="1" dirty="0" smtClean="0">
              <a:cs typeface="B Nazanin" panose="00000400000000000000" pitchFamily="2" charset="-78"/>
            </a:rPr>
            <a:t>بازار پایه</a:t>
          </a:r>
          <a:endParaRPr lang="en-US" sz="1400" b="1" dirty="0">
            <a:cs typeface="B Nazanin" panose="00000400000000000000" pitchFamily="2" charset="-78"/>
          </a:endParaRPr>
        </a:p>
      </dgm:t>
    </dgm:pt>
    <dgm:pt modelId="{78DF8CDB-83D0-4FAD-BB5C-8E3EF83DE360}" type="parTrans" cxnId="{7655E545-063B-443E-84BD-CAB0A7642708}">
      <dgm:prSet/>
      <dgm:spPr/>
      <dgm:t>
        <a:bodyPr/>
        <a:lstStyle/>
        <a:p>
          <a:endParaRPr lang="en-US" sz="3600" b="1">
            <a:cs typeface="B Nazanin" panose="00000400000000000000" pitchFamily="2" charset="-78"/>
          </a:endParaRPr>
        </a:p>
      </dgm:t>
    </dgm:pt>
    <dgm:pt modelId="{AB518280-E9F0-4B8E-9310-AFDA301AEEED}" type="sibTrans" cxnId="{7655E545-063B-443E-84BD-CAB0A7642708}">
      <dgm:prSet custT="1"/>
      <dgm:spPr/>
      <dgm:t>
        <a:bodyPr/>
        <a:lstStyle/>
        <a:p>
          <a:endParaRPr lang="en-US" sz="1400" b="1">
            <a:cs typeface="B Nazanin" panose="00000400000000000000" pitchFamily="2" charset="-78"/>
          </a:endParaRPr>
        </a:p>
      </dgm:t>
    </dgm:pt>
    <dgm:pt modelId="{C6B16CE9-EFC0-47A0-AE04-06C0C63F0122}">
      <dgm:prSet phldrT="[Text]" custT="1"/>
      <dgm:spPr/>
      <dgm:t>
        <a:bodyPr/>
        <a:lstStyle/>
        <a:p>
          <a:r>
            <a:rPr lang="fa-IR" sz="1400" b="1" dirty="0" smtClean="0">
              <a:cs typeface="B Nazanin" panose="00000400000000000000" pitchFamily="2" charset="-78"/>
            </a:rPr>
            <a:t>بازار ابزارهای نوین</a:t>
          </a:r>
          <a:endParaRPr lang="en-US" sz="1400" b="1" dirty="0">
            <a:cs typeface="B Nazanin" panose="00000400000000000000" pitchFamily="2" charset="-78"/>
          </a:endParaRPr>
        </a:p>
      </dgm:t>
    </dgm:pt>
    <dgm:pt modelId="{B4F5B2D6-BD32-4F19-9B3F-C30F53F528BF}" type="parTrans" cxnId="{C9CCBB23-5B8E-4A32-927E-8C2F761223CC}">
      <dgm:prSet/>
      <dgm:spPr/>
      <dgm:t>
        <a:bodyPr/>
        <a:lstStyle/>
        <a:p>
          <a:endParaRPr lang="en-US" sz="3600" b="1">
            <a:cs typeface="B Nazanin" panose="00000400000000000000" pitchFamily="2" charset="-78"/>
          </a:endParaRPr>
        </a:p>
      </dgm:t>
    </dgm:pt>
    <dgm:pt modelId="{A03FB158-C962-40E7-839B-44BA5C893019}" type="sibTrans" cxnId="{C9CCBB23-5B8E-4A32-927E-8C2F761223CC}">
      <dgm:prSet custT="1"/>
      <dgm:spPr/>
      <dgm:t>
        <a:bodyPr/>
        <a:lstStyle/>
        <a:p>
          <a:endParaRPr lang="en-US" sz="1400" b="1">
            <a:cs typeface="B Nazanin" panose="00000400000000000000" pitchFamily="2" charset="-78"/>
          </a:endParaRPr>
        </a:p>
      </dgm:t>
    </dgm:pt>
    <dgm:pt modelId="{C52BAA72-522B-4F33-B102-6FE63F469016}">
      <dgm:prSet phldrT="[Text]" custT="1"/>
      <dgm:spPr/>
      <dgm:t>
        <a:bodyPr/>
        <a:lstStyle/>
        <a:p>
          <a:r>
            <a:rPr lang="fa-IR" sz="1400" b="1" dirty="0" smtClean="0">
              <a:cs typeface="B Nazanin" panose="00000400000000000000" pitchFamily="2" charset="-78"/>
            </a:rPr>
            <a:t>بازار دوم</a:t>
          </a:r>
          <a:endParaRPr lang="en-US" sz="1400" b="1" dirty="0">
            <a:cs typeface="B Nazanin" panose="00000400000000000000" pitchFamily="2" charset="-78"/>
          </a:endParaRPr>
        </a:p>
      </dgm:t>
    </dgm:pt>
    <dgm:pt modelId="{8E28A185-7CFA-4611-8505-811339BCCDA9}" type="parTrans" cxnId="{CC900E9D-AE27-45FD-A11C-0BBC7DF86DE0}">
      <dgm:prSet/>
      <dgm:spPr/>
      <dgm:t>
        <a:bodyPr/>
        <a:lstStyle/>
        <a:p>
          <a:endParaRPr lang="en-US" sz="3600" b="1">
            <a:cs typeface="B Nazanin" panose="00000400000000000000" pitchFamily="2" charset="-78"/>
          </a:endParaRPr>
        </a:p>
      </dgm:t>
    </dgm:pt>
    <dgm:pt modelId="{ABE033D2-C7DE-49FE-8E41-98AB0B65D3FF}" type="sibTrans" cxnId="{CC900E9D-AE27-45FD-A11C-0BBC7DF86DE0}">
      <dgm:prSet custT="1"/>
      <dgm:spPr/>
      <dgm:t>
        <a:bodyPr/>
        <a:lstStyle/>
        <a:p>
          <a:endParaRPr lang="en-US" sz="1400" b="1">
            <a:cs typeface="B Nazanin" panose="00000400000000000000" pitchFamily="2" charset="-78"/>
          </a:endParaRPr>
        </a:p>
      </dgm:t>
    </dgm:pt>
    <dgm:pt modelId="{77236D7D-9B23-4A7B-BEF6-1D73E46E269D}">
      <dgm:prSet phldrT="[Text]" custT="1"/>
      <dgm:spPr/>
      <dgm:t>
        <a:bodyPr/>
        <a:lstStyle/>
        <a:p>
          <a:r>
            <a:rPr lang="fa-IR" sz="1400" b="1" dirty="0" smtClean="0">
              <a:cs typeface="B Nazanin" panose="00000400000000000000" pitchFamily="2" charset="-78"/>
            </a:rPr>
            <a:t>بازار اول</a:t>
          </a:r>
          <a:endParaRPr lang="en-US" sz="1400" b="1" dirty="0">
            <a:cs typeface="B Nazanin" panose="00000400000000000000" pitchFamily="2" charset="-78"/>
          </a:endParaRPr>
        </a:p>
      </dgm:t>
    </dgm:pt>
    <dgm:pt modelId="{F974B8A9-FA7F-42DD-A598-30E7082E4292}" type="parTrans" cxnId="{A5FAFE2E-04DE-449A-8386-25FFC928B96B}">
      <dgm:prSet/>
      <dgm:spPr/>
      <dgm:t>
        <a:bodyPr/>
        <a:lstStyle/>
        <a:p>
          <a:endParaRPr lang="en-US" sz="3600" b="1">
            <a:cs typeface="B Nazanin" panose="00000400000000000000" pitchFamily="2" charset="-78"/>
          </a:endParaRPr>
        </a:p>
      </dgm:t>
    </dgm:pt>
    <dgm:pt modelId="{CE2DB67E-36F3-4160-9F4B-0C5FD788BD38}" type="sibTrans" cxnId="{A5FAFE2E-04DE-449A-8386-25FFC928B96B}">
      <dgm:prSet custT="1"/>
      <dgm:spPr/>
      <dgm:t>
        <a:bodyPr/>
        <a:lstStyle/>
        <a:p>
          <a:endParaRPr lang="en-US" sz="1400" b="1">
            <a:cs typeface="B Nazanin" panose="00000400000000000000" pitchFamily="2" charset="-78"/>
          </a:endParaRPr>
        </a:p>
      </dgm:t>
    </dgm:pt>
    <dgm:pt modelId="{A6B0DE4F-9B18-461A-9204-3AC74DE260B6}">
      <dgm:prSet custT="1"/>
      <dgm:spPr/>
      <dgm:t>
        <a:bodyPr/>
        <a:lstStyle/>
        <a:p>
          <a:r>
            <a:rPr lang="fa-IR" sz="1200" b="1" dirty="0" smtClean="0">
              <a:cs typeface="B Nazanin" panose="00000400000000000000" pitchFamily="2" charset="-78"/>
            </a:rPr>
            <a:t>سهام شرکت‌های دانش بنیان</a:t>
          </a:r>
          <a:endParaRPr lang="en-US" sz="1200" b="1" dirty="0">
            <a:cs typeface="B Nazanin" panose="00000400000000000000" pitchFamily="2" charset="-78"/>
          </a:endParaRPr>
        </a:p>
      </dgm:t>
    </dgm:pt>
    <dgm:pt modelId="{C89EA6EA-E097-4BA9-8F81-2E376659C0EC}" type="parTrans" cxnId="{AF7C311D-E39A-47D3-AA32-E3B640CE5FBF}">
      <dgm:prSet/>
      <dgm:spPr/>
      <dgm:t>
        <a:bodyPr/>
        <a:lstStyle/>
        <a:p>
          <a:endParaRPr lang="en-US" sz="3600" b="1">
            <a:cs typeface="B Nazanin" panose="00000400000000000000" pitchFamily="2" charset="-78"/>
          </a:endParaRPr>
        </a:p>
      </dgm:t>
    </dgm:pt>
    <dgm:pt modelId="{A2DAFE55-E450-4797-A87D-DD361B5EAAB7}" type="sibTrans" cxnId="{AF7C311D-E39A-47D3-AA32-E3B640CE5FBF}">
      <dgm:prSet custT="1"/>
      <dgm:spPr/>
      <dgm:t>
        <a:bodyPr/>
        <a:lstStyle/>
        <a:p>
          <a:endParaRPr lang="en-US" sz="1400" b="1">
            <a:cs typeface="B Nazanin" panose="00000400000000000000" pitchFamily="2" charset="-78"/>
          </a:endParaRPr>
        </a:p>
      </dgm:t>
    </dgm:pt>
    <dgm:pt modelId="{41941C5B-B8E3-44A6-B285-86501CE93122}">
      <dgm:prSet custT="1"/>
      <dgm:spPr/>
      <dgm:t>
        <a:bodyPr/>
        <a:lstStyle/>
        <a:p>
          <a:r>
            <a:rPr lang="fa-IR" sz="1200" b="1" dirty="0" smtClean="0">
              <a:cs typeface="B Nazanin" panose="00000400000000000000" pitchFamily="2" charset="-78"/>
            </a:rPr>
            <a:t>سهام </a:t>
          </a:r>
          <a:r>
            <a:rPr lang="fa-IR" sz="1200" b="1" dirty="0" smtClean="0">
              <a:cs typeface="B Nazanin" panose="00000400000000000000" pitchFamily="2" charset="-78"/>
            </a:rPr>
            <a:t>شرکت‌های سهامی خاص </a:t>
          </a:r>
          <a:r>
            <a:rPr lang="fa-IR" sz="1200" b="1" dirty="0" smtClean="0">
              <a:cs typeface="B Nazanin" panose="00000400000000000000" pitchFamily="2" charset="-78"/>
            </a:rPr>
            <a:t>مبتنی بر دارایی فکری</a:t>
          </a:r>
          <a:endParaRPr lang="en-US" sz="1200" b="1" dirty="0">
            <a:cs typeface="B Nazanin" panose="00000400000000000000" pitchFamily="2" charset="-78"/>
          </a:endParaRPr>
        </a:p>
      </dgm:t>
    </dgm:pt>
    <dgm:pt modelId="{3BC0755F-4494-43BC-8045-85AAD75B1AF5}" type="parTrans" cxnId="{FE2ACC6F-8A3F-4E58-A11F-8644ADC99870}">
      <dgm:prSet/>
      <dgm:spPr/>
      <dgm:t>
        <a:bodyPr/>
        <a:lstStyle/>
        <a:p>
          <a:endParaRPr lang="en-US" sz="3600" b="1">
            <a:cs typeface="B Nazanin" panose="00000400000000000000" pitchFamily="2" charset="-78"/>
          </a:endParaRPr>
        </a:p>
      </dgm:t>
    </dgm:pt>
    <dgm:pt modelId="{5B07F8ED-1644-4662-BC1B-993D27C35193}" type="sibTrans" cxnId="{FE2ACC6F-8A3F-4E58-A11F-8644ADC99870}">
      <dgm:prSet custT="1"/>
      <dgm:spPr/>
      <dgm:t>
        <a:bodyPr/>
        <a:lstStyle/>
        <a:p>
          <a:endParaRPr lang="en-US" sz="1400" b="1">
            <a:cs typeface="B Nazanin" panose="00000400000000000000" pitchFamily="2" charset="-78"/>
          </a:endParaRPr>
        </a:p>
      </dgm:t>
    </dgm:pt>
    <dgm:pt modelId="{DA1374FB-6DEA-4F15-9BA2-5838FF02816E}">
      <dgm:prSet custT="1"/>
      <dgm:spPr/>
      <dgm:t>
        <a:bodyPr/>
        <a:lstStyle/>
        <a:p>
          <a:r>
            <a:rPr lang="fa-IR" sz="1400" b="1" dirty="0" smtClean="0">
              <a:cs typeface="B Nazanin" panose="00000400000000000000" pitchFamily="2" charset="-78"/>
            </a:rPr>
            <a:t>انواع صکوک</a:t>
          </a:r>
          <a:endParaRPr lang="en-US" sz="1400" b="1" dirty="0">
            <a:cs typeface="B Nazanin" panose="00000400000000000000" pitchFamily="2" charset="-78"/>
          </a:endParaRPr>
        </a:p>
      </dgm:t>
    </dgm:pt>
    <dgm:pt modelId="{824AEF64-E9BE-4331-8D63-7A50A2CB1189}" type="parTrans" cxnId="{19D20B38-100C-4114-BC53-BE4FDDD32913}">
      <dgm:prSet/>
      <dgm:spPr/>
      <dgm:t>
        <a:bodyPr/>
        <a:lstStyle/>
        <a:p>
          <a:endParaRPr lang="en-US" sz="3600" b="1">
            <a:cs typeface="B Nazanin" panose="00000400000000000000" pitchFamily="2" charset="-78"/>
          </a:endParaRPr>
        </a:p>
      </dgm:t>
    </dgm:pt>
    <dgm:pt modelId="{3B60D4F4-7B6C-497C-9824-FBB75F9FE7AA}" type="sibTrans" cxnId="{19D20B38-100C-4114-BC53-BE4FDDD32913}">
      <dgm:prSet custT="1"/>
      <dgm:spPr/>
      <dgm:t>
        <a:bodyPr/>
        <a:lstStyle/>
        <a:p>
          <a:endParaRPr lang="en-US" sz="1400" b="1">
            <a:cs typeface="B Nazanin" panose="00000400000000000000" pitchFamily="2" charset="-78"/>
          </a:endParaRPr>
        </a:p>
      </dgm:t>
    </dgm:pt>
    <dgm:pt modelId="{AED9F1F8-38A3-409B-B218-5A14CB89CC65}">
      <dgm:prSet custT="1"/>
      <dgm:spPr/>
      <dgm:t>
        <a:bodyPr/>
        <a:lstStyle/>
        <a:p>
          <a:r>
            <a:rPr lang="fa-IR" sz="1400" b="1" dirty="0" smtClean="0">
              <a:cs typeface="B Nazanin" panose="00000400000000000000" pitchFamily="2" charset="-78"/>
            </a:rPr>
            <a:t>گواهی ثبت اختراع</a:t>
          </a:r>
          <a:endParaRPr lang="en-US" sz="1400" b="1" dirty="0">
            <a:cs typeface="B Nazanin" panose="00000400000000000000" pitchFamily="2" charset="-78"/>
          </a:endParaRPr>
        </a:p>
      </dgm:t>
    </dgm:pt>
    <dgm:pt modelId="{6D69CE36-FB08-4861-9673-E7420AE7F86B}" type="parTrans" cxnId="{01241A6E-D1F2-44B2-B517-138E22B83A6D}">
      <dgm:prSet/>
      <dgm:spPr/>
      <dgm:t>
        <a:bodyPr/>
        <a:lstStyle/>
        <a:p>
          <a:endParaRPr lang="en-US" sz="3600" b="1">
            <a:cs typeface="B Nazanin" panose="00000400000000000000" pitchFamily="2" charset="-78"/>
          </a:endParaRPr>
        </a:p>
      </dgm:t>
    </dgm:pt>
    <dgm:pt modelId="{F984BE93-C428-411F-9C1E-A32B50FD2428}" type="sibTrans" cxnId="{01241A6E-D1F2-44B2-B517-138E22B83A6D}">
      <dgm:prSet custT="1"/>
      <dgm:spPr/>
      <dgm:t>
        <a:bodyPr/>
        <a:lstStyle/>
        <a:p>
          <a:endParaRPr lang="en-US" sz="1400" b="1">
            <a:cs typeface="B Nazanin" panose="00000400000000000000" pitchFamily="2" charset="-78"/>
          </a:endParaRPr>
        </a:p>
      </dgm:t>
    </dgm:pt>
    <dgm:pt modelId="{2BD31A91-5F90-4907-8AD7-7632B6783478}">
      <dgm:prSet custT="1"/>
      <dgm:spPr/>
      <dgm:t>
        <a:bodyPr/>
        <a:lstStyle/>
        <a:p>
          <a:r>
            <a:rPr lang="fa-IR" sz="1400" b="1" dirty="0" smtClean="0">
              <a:cs typeface="B Nazanin" panose="00000400000000000000" pitchFamily="2" charset="-78"/>
            </a:rPr>
            <a:t>حق بهره </a:t>
          </a:r>
          <a:r>
            <a:rPr lang="fa-IR" sz="1400" b="1" dirty="0" smtClean="0">
              <a:cs typeface="B Nazanin" panose="00000400000000000000" pitchFamily="2" charset="-78"/>
            </a:rPr>
            <a:t>برداری (لیسانس)</a:t>
          </a:r>
          <a:endParaRPr lang="en-US" sz="1400" b="1" dirty="0">
            <a:cs typeface="B Nazanin" panose="00000400000000000000" pitchFamily="2" charset="-78"/>
          </a:endParaRPr>
        </a:p>
      </dgm:t>
    </dgm:pt>
    <dgm:pt modelId="{137F2F4E-B2CC-49E7-8FA7-B449ADD7E71B}" type="parTrans" cxnId="{947CB634-7053-44D0-A247-610FFC60F04F}">
      <dgm:prSet/>
      <dgm:spPr/>
      <dgm:t>
        <a:bodyPr/>
        <a:lstStyle/>
        <a:p>
          <a:endParaRPr lang="en-US" sz="3600" b="1">
            <a:cs typeface="B Nazanin" panose="00000400000000000000" pitchFamily="2" charset="-78"/>
          </a:endParaRPr>
        </a:p>
      </dgm:t>
    </dgm:pt>
    <dgm:pt modelId="{8FDE90AD-2C6D-4E90-BED7-F2D0836DED93}" type="sibTrans" cxnId="{947CB634-7053-44D0-A247-610FFC60F04F}">
      <dgm:prSet custT="1"/>
      <dgm:spPr/>
      <dgm:t>
        <a:bodyPr/>
        <a:lstStyle/>
        <a:p>
          <a:endParaRPr lang="en-US" sz="1400" b="1">
            <a:cs typeface="B Nazanin" panose="00000400000000000000" pitchFamily="2" charset="-78"/>
          </a:endParaRPr>
        </a:p>
      </dgm:t>
    </dgm:pt>
    <dgm:pt modelId="{AE64D7AC-AA64-4BB2-8608-6D9E406911EC}">
      <dgm:prSet custT="1"/>
      <dgm:spPr/>
      <dgm:t>
        <a:bodyPr/>
        <a:lstStyle/>
        <a:p>
          <a:r>
            <a:rPr lang="fa-IR" sz="1400" b="1" dirty="0" smtClean="0">
              <a:cs typeface="B Nazanin" panose="00000400000000000000" pitchFamily="2" charset="-78"/>
            </a:rPr>
            <a:t>طرح صنعتی</a:t>
          </a:r>
          <a:endParaRPr lang="en-US" sz="1400" b="1" dirty="0">
            <a:cs typeface="B Nazanin" panose="00000400000000000000" pitchFamily="2" charset="-78"/>
          </a:endParaRPr>
        </a:p>
      </dgm:t>
    </dgm:pt>
    <dgm:pt modelId="{FD16234D-61E5-4492-BB97-546D8D06CE4D}" type="parTrans" cxnId="{2EF09D21-AFA0-480B-9155-1B508B45D065}">
      <dgm:prSet/>
      <dgm:spPr/>
      <dgm:t>
        <a:bodyPr/>
        <a:lstStyle/>
        <a:p>
          <a:endParaRPr lang="en-US" sz="3600" b="1">
            <a:cs typeface="B Nazanin" panose="00000400000000000000" pitchFamily="2" charset="-78"/>
          </a:endParaRPr>
        </a:p>
      </dgm:t>
    </dgm:pt>
    <dgm:pt modelId="{791F9B43-3D92-4AD6-9B31-0FD0484D94B2}" type="sibTrans" cxnId="{2EF09D21-AFA0-480B-9155-1B508B45D065}">
      <dgm:prSet custT="1"/>
      <dgm:spPr/>
      <dgm:t>
        <a:bodyPr/>
        <a:lstStyle/>
        <a:p>
          <a:endParaRPr lang="en-US" sz="1400" b="1">
            <a:cs typeface="B Nazanin" panose="00000400000000000000" pitchFamily="2" charset="-78"/>
          </a:endParaRPr>
        </a:p>
      </dgm:t>
    </dgm:pt>
    <dgm:pt modelId="{566BBF31-D43C-43E3-9CA7-9B16F65A883A}">
      <dgm:prSet custT="1"/>
      <dgm:spPr/>
      <dgm:t>
        <a:bodyPr/>
        <a:lstStyle/>
        <a:p>
          <a:r>
            <a:rPr lang="fa-IR" sz="1400" b="1" dirty="0" smtClean="0">
              <a:cs typeface="B Nazanin" panose="00000400000000000000" pitchFamily="2" charset="-78"/>
            </a:rPr>
            <a:t>علامت تجاری</a:t>
          </a:r>
          <a:endParaRPr lang="en-US" sz="1400" b="1" dirty="0">
            <a:cs typeface="B Nazanin" panose="00000400000000000000" pitchFamily="2" charset="-78"/>
          </a:endParaRPr>
        </a:p>
      </dgm:t>
    </dgm:pt>
    <dgm:pt modelId="{7B62D55C-E7C5-4F6B-AC20-69D4030662A9}" type="parTrans" cxnId="{27FAA1A4-057A-440D-8C14-2D2D83694851}">
      <dgm:prSet/>
      <dgm:spPr/>
      <dgm:t>
        <a:bodyPr/>
        <a:lstStyle/>
        <a:p>
          <a:endParaRPr lang="en-US" sz="3600" b="1">
            <a:cs typeface="B Nazanin" panose="00000400000000000000" pitchFamily="2" charset="-78"/>
          </a:endParaRPr>
        </a:p>
      </dgm:t>
    </dgm:pt>
    <dgm:pt modelId="{59966127-92B8-439A-93FE-03468B5E69DA}" type="sibTrans" cxnId="{27FAA1A4-057A-440D-8C14-2D2D83694851}">
      <dgm:prSet custT="1"/>
      <dgm:spPr/>
      <dgm:t>
        <a:bodyPr/>
        <a:lstStyle/>
        <a:p>
          <a:endParaRPr lang="en-US" sz="1400" b="1">
            <a:cs typeface="B Nazanin" panose="00000400000000000000" pitchFamily="2" charset="-78"/>
          </a:endParaRPr>
        </a:p>
      </dgm:t>
    </dgm:pt>
    <dgm:pt modelId="{0FF9C78F-3BAA-488B-9866-6242F9D6EC74}">
      <dgm:prSet custT="1"/>
      <dgm:spPr/>
      <dgm:t>
        <a:bodyPr/>
        <a:lstStyle/>
        <a:p>
          <a:r>
            <a:rPr lang="fa-IR" sz="1400" b="1" dirty="0" smtClean="0">
              <a:cs typeface="B Nazanin" panose="00000400000000000000" pitchFamily="2" charset="-78"/>
            </a:rPr>
            <a:t>ارقام گیاهی</a:t>
          </a:r>
          <a:endParaRPr lang="en-US" sz="1400" b="1" dirty="0">
            <a:cs typeface="B Nazanin" panose="00000400000000000000" pitchFamily="2" charset="-78"/>
          </a:endParaRPr>
        </a:p>
      </dgm:t>
    </dgm:pt>
    <dgm:pt modelId="{A6C492A7-485E-4C19-8460-DE2417CDB219}" type="parTrans" cxnId="{0406D4A4-66E7-4249-87CD-381F39908659}">
      <dgm:prSet/>
      <dgm:spPr/>
      <dgm:t>
        <a:bodyPr/>
        <a:lstStyle/>
        <a:p>
          <a:endParaRPr lang="en-US" sz="3600" b="1">
            <a:cs typeface="B Nazanin" panose="00000400000000000000" pitchFamily="2" charset="-78"/>
          </a:endParaRPr>
        </a:p>
      </dgm:t>
    </dgm:pt>
    <dgm:pt modelId="{1B39BC62-D395-422E-AE25-932964BDC59A}" type="sibTrans" cxnId="{0406D4A4-66E7-4249-87CD-381F39908659}">
      <dgm:prSet custT="1"/>
      <dgm:spPr/>
      <dgm:t>
        <a:bodyPr/>
        <a:lstStyle/>
        <a:p>
          <a:endParaRPr lang="en-US" sz="1400" b="1">
            <a:cs typeface="B Nazanin" panose="00000400000000000000" pitchFamily="2" charset="-78"/>
          </a:endParaRPr>
        </a:p>
      </dgm:t>
    </dgm:pt>
    <dgm:pt modelId="{FFD1A617-BA3B-4DEA-94EC-DB892E66A0D5}">
      <dgm:prSet custT="1"/>
      <dgm:spPr/>
      <dgm:t>
        <a:bodyPr/>
        <a:lstStyle/>
        <a:p>
          <a:r>
            <a:rPr lang="fa-IR" sz="1400" b="1" dirty="0" smtClean="0">
              <a:cs typeface="B Nazanin" panose="00000400000000000000" pitchFamily="2" charset="-78"/>
            </a:rPr>
            <a:t>آثار ادبی و هنری</a:t>
          </a:r>
          <a:endParaRPr lang="en-US" sz="1400" b="1" dirty="0">
            <a:cs typeface="B Nazanin" panose="00000400000000000000" pitchFamily="2" charset="-78"/>
          </a:endParaRPr>
        </a:p>
      </dgm:t>
    </dgm:pt>
    <dgm:pt modelId="{347921B5-7998-4D4F-A83A-2176FC1AA031}" type="parTrans" cxnId="{34456263-C80D-4991-9873-C3462E210ABB}">
      <dgm:prSet/>
      <dgm:spPr/>
      <dgm:t>
        <a:bodyPr/>
        <a:lstStyle/>
        <a:p>
          <a:endParaRPr lang="en-US" sz="3600" b="1">
            <a:cs typeface="B Nazanin" panose="00000400000000000000" pitchFamily="2" charset="-78"/>
          </a:endParaRPr>
        </a:p>
      </dgm:t>
    </dgm:pt>
    <dgm:pt modelId="{A528ADE6-DFBD-4E5F-A428-B4A82FADE4D5}" type="sibTrans" cxnId="{34456263-C80D-4991-9873-C3462E210ABB}">
      <dgm:prSet custT="1"/>
      <dgm:spPr/>
      <dgm:t>
        <a:bodyPr/>
        <a:lstStyle/>
        <a:p>
          <a:endParaRPr lang="en-US" sz="1400" b="1">
            <a:cs typeface="B Nazanin" panose="00000400000000000000" pitchFamily="2" charset="-78"/>
          </a:endParaRPr>
        </a:p>
      </dgm:t>
    </dgm:pt>
    <dgm:pt modelId="{B101ECFE-4270-46A6-9976-23F0D3F9FC5F}" type="pres">
      <dgm:prSet presAssocID="{39C0C84A-CD48-431F-8A73-AAACFDDE55CB}" presName="Name0" presStyleCnt="0">
        <dgm:presLayoutVars>
          <dgm:chPref val="1"/>
          <dgm:dir/>
          <dgm:animOne val="branch"/>
          <dgm:animLvl val="lvl"/>
          <dgm:resizeHandles/>
        </dgm:presLayoutVars>
      </dgm:prSet>
      <dgm:spPr/>
      <dgm:t>
        <a:bodyPr/>
        <a:lstStyle/>
        <a:p>
          <a:endParaRPr lang="en-US"/>
        </a:p>
      </dgm:t>
    </dgm:pt>
    <dgm:pt modelId="{51DF245E-819C-4AFA-973B-A08B65829AA9}" type="pres">
      <dgm:prSet presAssocID="{56266E90-705A-4CD7-B2BA-9E4A0AD1925B}" presName="vertOne" presStyleCnt="0"/>
      <dgm:spPr/>
      <dgm:t>
        <a:bodyPr/>
        <a:lstStyle/>
        <a:p>
          <a:endParaRPr lang="en-US"/>
        </a:p>
      </dgm:t>
    </dgm:pt>
    <dgm:pt modelId="{4E8AF0B2-3A6C-40CB-86F8-BA971F5D1D31}" type="pres">
      <dgm:prSet presAssocID="{56266E90-705A-4CD7-B2BA-9E4A0AD1925B}" presName="txOne" presStyleLbl="node0" presStyleIdx="0" presStyleCnt="1" custLinFactNeighborX="775" custLinFactNeighborY="12960">
        <dgm:presLayoutVars>
          <dgm:chPref val="3"/>
        </dgm:presLayoutVars>
      </dgm:prSet>
      <dgm:spPr/>
      <dgm:t>
        <a:bodyPr/>
        <a:lstStyle/>
        <a:p>
          <a:endParaRPr lang="en-US"/>
        </a:p>
      </dgm:t>
    </dgm:pt>
    <dgm:pt modelId="{89ED6FFF-F14F-493B-8716-9B059928227A}" type="pres">
      <dgm:prSet presAssocID="{56266E90-705A-4CD7-B2BA-9E4A0AD1925B}" presName="parTransOne" presStyleCnt="0"/>
      <dgm:spPr/>
      <dgm:t>
        <a:bodyPr/>
        <a:lstStyle/>
        <a:p>
          <a:endParaRPr lang="en-US"/>
        </a:p>
      </dgm:t>
    </dgm:pt>
    <dgm:pt modelId="{8A30FCC5-3D46-4E0A-A7D8-79927C9D4878}" type="pres">
      <dgm:prSet presAssocID="{56266E90-705A-4CD7-B2BA-9E4A0AD1925B}" presName="horzOne" presStyleCnt="0"/>
      <dgm:spPr/>
      <dgm:t>
        <a:bodyPr/>
        <a:lstStyle/>
        <a:p>
          <a:endParaRPr lang="en-US"/>
        </a:p>
      </dgm:t>
    </dgm:pt>
    <dgm:pt modelId="{F9E3E3C4-99CB-4EDF-A890-32551D6ED173}" type="pres">
      <dgm:prSet presAssocID="{75C515C0-E5C5-4CCA-99EF-DF32172BC244}" presName="vertTwo" presStyleCnt="0"/>
      <dgm:spPr/>
      <dgm:t>
        <a:bodyPr/>
        <a:lstStyle/>
        <a:p>
          <a:endParaRPr lang="en-US"/>
        </a:p>
      </dgm:t>
    </dgm:pt>
    <dgm:pt modelId="{5518D120-942A-4CF0-86D8-A80C0E61CBFE}" type="pres">
      <dgm:prSet presAssocID="{75C515C0-E5C5-4CCA-99EF-DF32172BC244}" presName="txTwo" presStyleLbl="node2" presStyleIdx="0" presStyleCnt="5">
        <dgm:presLayoutVars>
          <dgm:chPref val="3"/>
        </dgm:presLayoutVars>
      </dgm:prSet>
      <dgm:spPr/>
      <dgm:t>
        <a:bodyPr/>
        <a:lstStyle/>
        <a:p>
          <a:endParaRPr lang="en-US"/>
        </a:p>
      </dgm:t>
    </dgm:pt>
    <dgm:pt modelId="{7CEA04FD-2AD3-4623-8A2A-CBEB31A087BA}" type="pres">
      <dgm:prSet presAssocID="{75C515C0-E5C5-4CCA-99EF-DF32172BC244}" presName="parTransTwo" presStyleCnt="0"/>
      <dgm:spPr/>
      <dgm:t>
        <a:bodyPr/>
        <a:lstStyle/>
        <a:p>
          <a:endParaRPr lang="en-US"/>
        </a:p>
      </dgm:t>
    </dgm:pt>
    <dgm:pt modelId="{F1F4EF53-60AC-4801-9AF3-4A18540C8170}" type="pres">
      <dgm:prSet presAssocID="{75C515C0-E5C5-4CCA-99EF-DF32172BC244}" presName="horzTwo" presStyleCnt="0"/>
      <dgm:spPr/>
      <dgm:t>
        <a:bodyPr/>
        <a:lstStyle/>
        <a:p>
          <a:endParaRPr lang="en-US"/>
        </a:p>
      </dgm:t>
    </dgm:pt>
    <dgm:pt modelId="{A3B309C0-4EB5-4741-BCC9-7D4BAEA4F2BD}" type="pres">
      <dgm:prSet presAssocID="{A6B0DE4F-9B18-461A-9204-3AC74DE260B6}" presName="vertThree" presStyleCnt="0"/>
      <dgm:spPr/>
      <dgm:t>
        <a:bodyPr/>
        <a:lstStyle/>
        <a:p>
          <a:endParaRPr lang="en-US"/>
        </a:p>
      </dgm:t>
    </dgm:pt>
    <dgm:pt modelId="{15C90A84-BBB8-4CD5-B0DF-8A312B07EFF2}" type="pres">
      <dgm:prSet presAssocID="{A6B0DE4F-9B18-461A-9204-3AC74DE260B6}" presName="txThree" presStyleLbl="node3" presStyleIdx="0" presStyleCnt="9">
        <dgm:presLayoutVars>
          <dgm:chPref val="3"/>
        </dgm:presLayoutVars>
      </dgm:prSet>
      <dgm:spPr/>
      <dgm:t>
        <a:bodyPr/>
        <a:lstStyle/>
        <a:p>
          <a:endParaRPr lang="en-US"/>
        </a:p>
      </dgm:t>
    </dgm:pt>
    <dgm:pt modelId="{8EE689D0-9041-4620-A365-57E84A773A12}" type="pres">
      <dgm:prSet presAssocID="{A6B0DE4F-9B18-461A-9204-3AC74DE260B6}" presName="horzThree" presStyleCnt="0"/>
      <dgm:spPr/>
      <dgm:t>
        <a:bodyPr/>
        <a:lstStyle/>
        <a:p>
          <a:endParaRPr lang="en-US"/>
        </a:p>
      </dgm:t>
    </dgm:pt>
    <dgm:pt modelId="{F21CF20C-1692-4383-9AD1-A2D9A7E23205}" type="pres">
      <dgm:prSet presAssocID="{A2DAFE55-E450-4797-A87D-DD361B5EAAB7}" presName="sibSpaceThree" presStyleCnt="0"/>
      <dgm:spPr/>
      <dgm:t>
        <a:bodyPr/>
        <a:lstStyle/>
        <a:p>
          <a:endParaRPr lang="en-US"/>
        </a:p>
      </dgm:t>
    </dgm:pt>
    <dgm:pt modelId="{DBC420FC-0029-47E7-9693-3DDFDC802021}" type="pres">
      <dgm:prSet presAssocID="{41941C5B-B8E3-44A6-B285-86501CE93122}" presName="vertThree" presStyleCnt="0"/>
      <dgm:spPr/>
      <dgm:t>
        <a:bodyPr/>
        <a:lstStyle/>
        <a:p>
          <a:endParaRPr lang="en-US"/>
        </a:p>
      </dgm:t>
    </dgm:pt>
    <dgm:pt modelId="{F4A240CA-E863-4E16-8C65-5E63E0FBB0CB}" type="pres">
      <dgm:prSet presAssocID="{41941C5B-B8E3-44A6-B285-86501CE93122}" presName="txThree" presStyleLbl="node3" presStyleIdx="1" presStyleCnt="9">
        <dgm:presLayoutVars>
          <dgm:chPref val="3"/>
        </dgm:presLayoutVars>
      </dgm:prSet>
      <dgm:spPr/>
      <dgm:t>
        <a:bodyPr/>
        <a:lstStyle/>
        <a:p>
          <a:endParaRPr lang="en-US"/>
        </a:p>
      </dgm:t>
    </dgm:pt>
    <dgm:pt modelId="{EC6F981E-9CD9-4136-BD2D-2CC1F18A1C1A}" type="pres">
      <dgm:prSet presAssocID="{41941C5B-B8E3-44A6-B285-86501CE93122}" presName="horzThree" presStyleCnt="0"/>
      <dgm:spPr/>
      <dgm:t>
        <a:bodyPr/>
        <a:lstStyle/>
        <a:p>
          <a:endParaRPr lang="en-US"/>
        </a:p>
      </dgm:t>
    </dgm:pt>
    <dgm:pt modelId="{3E87D650-7259-4BBF-A3E0-7D79B7A12C3B}" type="pres">
      <dgm:prSet presAssocID="{5B07F8ED-1644-4662-BC1B-993D27C35193}" presName="sibSpaceThree" presStyleCnt="0"/>
      <dgm:spPr/>
      <dgm:t>
        <a:bodyPr/>
        <a:lstStyle/>
        <a:p>
          <a:endParaRPr lang="en-US"/>
        </a:p>
      </dgm:t>
    </dgm:pt>
    <dgm:pt modelId="{13C38A0F-2BC6-463D-B19C-34D4C74DD499}" type="pres">
      <dgm:prSet presAssocID="{DA1374FB-6DEA-4F15-9BA2-5838FF02816E}" presName="vertThree" presStyleCnt="0"/>
      <dgm:spPr/>
      <dgm:t>
        <a:bodyPr/>
        <a:lstStyle/>
        <a:p>
          <a:endParaRPr lang="en-US"/>
        </a:p>
      </dgm:t>
    </dgm:pt>
    <dgm:pt modelId="{0EBDC14A-E167-453F-81B4-587651CDD8C5}" type="pres">
      <dgm:prSet presAssocID="{DA1374FB-6DEA-4F15-9BA2-5838FF02816E}" presName="txThree" presStyleLbl="node3" presStyleIdx="2" presStyleCnt="9">
        <dgm:presLayoutVars>
          <dgm:chPref val="3"/>
        </dgm:presLayoutVars>
      </dgm:prSet>
      <dgm:spPr/>
      <dgm:t>
        <a:bodyPr/>
        <a:lstStyle/>
        <a:p>
          <a:endParaRPr lang="en-US"/>
        </a:p>
      </dgm:t>
    </dgm:pt>
    <dgm:pt modelId="{52912BB4-D132-44E9-8E65-A8153D48AABA}" type="pres">
      <dgm:prSet presAssocID="{DA1374FB-6DEA-4F15-9BA2-5838FF02816E}" presName="horzThree" presStyleCnt="0"/>
      <dgm:spPr/>
      <dgm:t>
        <a:bodyPr/>
        <a:lstStyle/>
        <a:p>
          <a:endParaRPr lang="en-US"/>
        </a:p>
      </dgm:t>
    </dgm:pt>
    <dgm:pt modelId="{61402117-F963-45FC-AA37-D21D1E3B9317}" type="pres">
      <dgm:prSet presAssocID="{3B60D4F4-7B6C-497C-9824-FBB75F9FE7AA}" presName="sibSpaceThree" presStyleCnt="0"/>
      <dgm:spPr/>
      <dgm:t>
        <a:bodyPr/>
        <a:lstStyle/>
        <a:p>
          <a:endParaRPr lang="en-US"/>
        </a:p>
      </dgm:t>
    </dgm:pt>
    <dgm:pt modelId="{F0220713-6847-4F4E-A203-FA155164FBBC}" type="pres">
      <dgm:prSet presAssocID="{AED9F1F8-38A3-409B-B218-5A14CB89CC65}" presName="vertThree" presStyleCnt="0"/>
      <dgm:spPr/>
      <dgm:t>
        <a:bodyPr/>
        <a:lstStyle/>
        <a:p>
          <a:endParaRPr lang="en-US"/>
        </a:p>
      </dgm:t>
    </dgm:pt>
    <dgm:pt modelId="{95897DD0-3A9E-4C70-8DEB-2D4CB77A8FAD}" type="pres">
      <dgm:prSet presAssocID="{AED9F1F8-38A3-409B-B218-5A14CB89CC65}" presName="txThree" presStyleLbl="node3" presStyleIdx="3" presStyleCnt="9">
        <dgm:presLayoutVars>
          <dgm:chPref val="3"/>
        </dgm:presLayoutVars>
      </dgm:prSet>
      <dgm:spPr/>
      <dgm:t>
        <a:bodyPr/>
        <a:lstStyle/>
        <a:p>
          <a:endParaRPr lang="en-US"/>
        </a:p>
      </dgm:t>
    </dgm:pt>
    <dgm:pt modelId="{D52B46C3-36AF-43A5-9506-FEF05C7AD3DE}" type="pres">
      <dgm:prSet presAssocID="{AED9F1F8-38A3-409B-B218-5A14CB89CC65}" presName="horzThree" presStyleCnt="0"/>
      <dgm:spPr/>
      <dgm:t>
        <a:bodyPr/>
        <a:lstStyle/>
        <a:p>
          <a:endParaRPr lang="en-US"/>
        </a:p>
      </dgm:t>
    </dgm:pt>
    <dgm:pt modelId="{C3F3FB0F-0EE8-4BB8-833F-7253BE0DFC1F}" type="pres">
      <dgm:prSet presAssocID="{F984BE93-C428-411F-9C1E-A32B50FD2428}" presName="sibSpaceThree" presStyleCnt="0"/>
      <dgm:spPr/>
      <dgm:t>
        <a:bodyPr/>
        <a:lstStyle/>
        <a:p>
          <a:endParaRPr lang="en-US"/>
        </a:p>
      </dgm:t>
    </dgm:pt>
    <dgm:pt modelId="{15F50888-56A7-43F1-B3B8-3E86E2BC5C55}" type="pres">
      <dgm:prSet presAssocID="{2BD31A91-5F90-4907-8AD7-7632B6783478}" presName="vertThree" presStyleCnt="0"/>
      <dgm:spPr/>
      <dgm:t>
        <a:bodyPr/>
        <a:lstStyle/>
        <a:p>
          <a:endParaRPr lang="en-US"/>
        </a:p>
      </dgm:t>
    </dgm:pt>
    <dgm:pt modelId="{8FD36B9B-6942-41BB-947D-17E0A8F34695}" type="pres">
      <dgm:prSet presAssocID="{2BD31A91-5F90-4907-8AD7-7632B6783478}" presName="txThree" presStyleLbl="node3" presStyleIdx="4" presStyleCnt="9">
        <dgm:presLayoutVars>
          <dgm:chPref val="3"/>
        </dgm:presLayoutVars>
      </dgm:prSet>
      <dgm:spPr/>
      <dgm:t>
        <a:bodyPr/>
        <a:lstStyle/>
        <a:p>
          <a:endParaRPr lang="en-US"/>
        </a:p>
      </dgm:t>
    </dgm:pt>
    <dgm:pt modelId="{01CA08AC-1B6B-4AC3-BC91-1D27CF5C6662}" type="pres">
      <dgm:prSet presAssocID="{2BD31A91-5F90-4907-8AD7-7632B6783478}" presName="horzThree" presStyleCnt="0"/>
      <dgm:spPr/>
      <dgm:t>
        <a:bodyPr/>
        <a:lstStyle/>
        <a:p>
          <a:endParaRPr lang="en-US"/>
        </a:p>
      </dgm:t>
    </dgm:pt>
    <dgm:pt modelId="{DD7E3948-4479-410C-8B0B-9829767DDFA3}" type="pres">
      <dgm:prSet presAssocID="{8FDE90AD-2C6D-4E90-BED7-F2D0836DED93}" presName="sibSpaceThree" presStyleCnt="0"/>
      <dgm:spPr/>
      <dgm:t>
        <a:bodyPr/>
        <a:lstStyle/>
        <a:p>
          <a:endParaRPr lang="en-US"/>
        </a:p>
      </dgm:t>
    </dgm:pt>
    <dgm:pt modelId="{D5B4C7C5-F348-4E9F-9BC5-5E9312F9BAB1}" type="pres">
      <dgm:prSet presAssocID="{AE64D7AC-AA64-4BB2-8608-6D9E406911EC}" presName="vertThree" presStyleCnt="0"/>
      <dgm:spPr/>
      <dgm:t>
        <a:bodyPr/>
        <a:lstStyle/>
        <a:p>
          <a:endParaRPr lang="en-US"/>
        </a:p>
      </dgm:t>
    </dgm:pt>
    <dgm:pt modelId="{A04E3E4F-28F9-465A-A078-FDD62AD3110F}" type="pres">
      <dgm:prSet presAssocID="{AE64D7AC-AA64-4BB2-8608-6D9E406911EC}" presName="txThree" presStyleLbl="node3" presStyleIdx="5" presStyleCnt="9">
        <dgm:presLayoutVars>
          <dgm:chPref val="3"/>
        </dgm:presLayoutVars>
      </dgm:prSet>
      <dgm:spPr/>
      <dgm:t>
        <a:bodyPr/>
        <a:lstStyle/>
        <a:p>
          <a:endParaRPr lang="en-US"/>
        </a:p>
      </dgm:t>
    </dgm:pt>
    <dgm:pt modelId="{880C6271-39AE-400A-92C6-1E502DCBE8CA}" type="pres">
      <dgm:prSet presAssocID="{AE64D7AC-AA64-4BB2-8608-6D9E406911EC}" presName="horzThree" presStyleCnt="0"/>
      <dgm:spPr/>
      <dgm:t>
        <a:bodyPr/>
        <a:lstStyle/>
        <a:p>
          <a:endParaRPr lang="en-US"/>
        </a:p>
      </dgm:t>
    </dgm:pt>
    <dgm:pt modelId="{DF070993-2D35-4EA7-B74E-1293773345A6}" type="pres">
      <dgm:prSet presAssocID="{791F9B43-3D92-4AD6-9B31-0FD0484D94B2}" presName="sibSpaceThree" presStyleCnt="0"/>
      <dgm:spPr/>
      <dgm:t>
        <a:bodyPr/>
        <a:lstStyle/>
        <a:p>
          <a:endParaRPr lang="en-US"/>
        </a:p>
      </dgm:t>
    </dgm:pt>
    <dgm:pt modelId="{FF8C41C2-8671-4B7B-8829-E9FED93FBBF3}" type="pres">
      <dgm:prSet presAssocID="{566BBF31-D43C-43E3-9CA7-9B16F65A883A}" presName="vertThree" presStyleCnt="0"/>
      <dgm:spPr/>
      <dgm:t>
        <a:bodyPr/>
        <a:lstStyle/>
        <a:p>
          <a:endParaRPr lang="en-US"/>
        </a:p>
      </dgm:t>
    </dgm:pt>
    <dgm:pt modelId="{6EE8294E-2AD1-4E02-9EB2-94DC466D8F36}" type="pres">
      <dgm:prSet presAssocID="{566BBF31-D43C-43E3-9CA7-9B16F65A883A}" presName="txThree" presStyleLbl="node3" presStyleIdx="6" presStyleCnt="9">
        <dgm:presLayoutVars>
          <dgm:chPref val="3"/>
        </dgm:presLayoutVars>
      </dgm:prSet>
      <dgm:spPr/>
      <dgm:t>
        <a:bodyPr/>
        <a:lstStyle/>
        <a:p>
          <a:endParaRPr lang="en-US"/>
        </a:p>
      </dgm:t>
    </dgm:pt>
    <dgm:pt modelId="{E5813058-F52F-45F7-8B88-8E7FCB1C071E}" type="pres">
      <dgm:prSet presAssocID="{566BBF31-D43C-43E3-9CA7-9B16F65A883A}" presName="horzThree" presStyleCnt="0"/>
      <dgm:spPr/>
      <dgm:t>
        <a:bodyPr/>
        <a:lstStyle/>
        <a:p>
          <a:endParaRPr lang="en-US"/>
        </a:p>
      </dgm:t>
    </dgm:pt>
    <dgm:pt modelId="{1FC917D9-71B6-42AD-B683-5BA44CDBF8AF}" type="pres">
      <dgm:prSet presAssocID="{59966127-92B8-439A-93FE-03468B5E69DA}" presName="sibSpaceThree" presStyleCnt="0"/>
      <dgm:spPr/>
      <dgm:t>
        <a:bodyPr/>
        <a:lstStyle/>
        <a:p>
          <a:endParaRPr lang="en-US"/>
        </a:p>
      </dgm:t>
    </dgm:pt>
    <dgm:pt modelId="{080A406C-3C2F-4865-94B5-D8023BEE9142}" type="pres">
      <dgm:prSet presAssocID="{0FF9C78F-3BAA-488B-9866-6242F9D6EC74}" presName="vertThree" presStyleCnt="0"/>
      <dgm:spPr/>
      <dgm:t>
        <a:bodyPr/>
        <a:lstStyle/>
        <a:p>
          <a:endParaRPr lang="en-US"/>
        </a:p>
      </dgm:t>
    </dgm:pt>
    <dgm:pt modelId="{A7E3219C-2443-41F2-BB1D-8EA29DF0BF26}" type="pres">
      <dgm:prSet presAssocID="{0FF9C78F-3BAA-488B-9866-6242F9D6EC74}" presName="txThree" presStyleLbl="node3" presStyleIdx="7" presStyleCnt="9">
        <dgm:presLayoutVars>
          <dgm:chPref val="3"/>
        </dgm:presLayoutVars>
      </dgm:prSet>
      <dgm:spPr/>
      <dgm:t>
        <a:bodyPr/>
        <a:lstStyle/>
        <a:p>
          <a:endParaRPr lang="en-US"/>
        </a:p>
      </dgm:t>
    </dgm:pt>
    <dgm:pt modelId="{748B5299-5888-42F1-B1EA-BCC38045F22C}" type="pres">
      <dgm:prSet presAssocID="{0FF9C78F-3BAA-488B-9866-6242F9D6EC74}" presName="horzThree" presStyleCnt="0"/>
      <dgm:spPr/>
      <dgm:t>
        <a:bodyPr/>
        <a:lstStyle/>
        <a:p>
          <a:endParaRPr lang="en-US"/>
        </a:p>
      </dgm:t>
    </dgm:pt>
    <dgm:pt modelId="{5EFA7F27-5B58-4384-952D-C0EBF07D64D9}" type="pres">
      <dgm:prSet presAssocID="{1B39BC62-D395-422E-AE25-932964BDC59A}" presName="sibSpaceThree" presStyleCnt="0"/>
      <dgm:spPr/>
      <dgm:t>
        <a:bodyPr/>
        <a:lstStyle/>
        <a:p>
          <a:endParaRPr lang="en-US"/>
        </a:p>
      </dgm:t>
    </dgm:pt>
    <dgm:pt modelId="{375512A7-8074-49E2-BB96-C13A35E775D2}" type="pres">
      <dgm:prSet presAssocID="{FFD1A617-BA3B-4DEA-94EC-DB892E66A0D5}" presName="vertThree" presStyleCnt="0"/>
      <dgm:spPr/>
      <dgm:t>
        <a:bodyPr/>
        <a:lstStyle/>
        <a:p>
          <a:endParaRPr lang="en-US"/>
        </a:p>
      </dgm:t>
    </dgm:pt>
    <dgm:pt modelId="{75603525-50B9-44FF-BCD0-D67ABD13D1B3}" type="pres">
      <dgm:prSet presAssocID="{FFD1A617-BA3B-4DEA-94EC-DB892E66A0D5}" presName="txThree" presStyleLbl="node3" presStyleIdx="8" presStyleCnt="9">
        <dgm:presLayoutVars>
          <dgm:chPref val="3"/>
        </dgm:presLayoutVars>
      </dgm:prSet>
      <dgm:spPr/>
      <dgm:t>
        <a:bodyPr/>
        <a:lstStyle/>
        <a:p>
          <a:endParaRPr lang="en-US"/>
        </a:p>
      </dgm:t>
    </dgm:pt>
    <dgm:pt modelId="{13EE0B97-26FA-485F-8D2C-213AEFB9926C}" type="pres">
      <dgm:prSet presAssocID="{FFD1A617-BA3B-4DEA-94EC-DB892E66A0D5}" presName="horzThree" presStyleCnt="0"/>
      <dgm:spPr/>
      <dgm:t>
        <a:bodyPr/>
        <a:lstStyle/>
        <a:p>
          <a:endParaRPr lang="en-US"/>
        </a:p>
      </dgm:t>
    </dgm:pt>
    <dgm:pt modelId="{B845A58C-7905-4491-A18C-A81F91BB89FB}" type="pres">
      <dgm:prSet presAssocID="{D91202B1-C65C-426E-90C1-D9EE6D313448}" presName="sibSpaceTwo" presStyleCnt="0"/>
      <dgm:spPr/>
      <dgm:t>
        <a:bodyPr/>
        <a:lstStyle/>
        <a:p>
          <a:endParaRPr lang="en-US"/>
        </a:p>
      </dgm:t>
    </dgm:pt>
    <dgm:pt modelId="{D25B9876-3FDE-4796-8578-8160AE46CF2B}" type="pres">
      <dgm:prSet presAssocID="{4E25C67B-1E07-40FB-B3E4-72D11BA0EAFB}" presName="vertTwo" presStyleCnt="0"/>
      <dgm:spPr/>
      <dgm:t>
        <a:bodyPr/>
        <a:lstStyle/>
        <a:p>
          <a:endParaRPr lang="en-US"/>
        </a:p>
      </dgm:t>
    </dgm:pt>
    <dgm:pt modelId="{C0FE729E-B8D1-4C9F-903D-EE2D85E8A2F6}" type="pres">
      <dgm:prSet presAssocID="{4E25C67B-1E07-40FB-B3E4-72D11BA0EAFB}" presName="txTwo" presStyleLbl="node2" presStyleIdx="1" presStyleCnt="5">
        <dgm:presLayoutVars>
          <dgm:chPref val="3"/>
        </dgm:presLayoutVars>
      </dgm:prSet>
      <dgm:spPr/>
      <dgm:t>
        <a:bodyPr/>
        <a:lstStyle/>
        <a:p>
          <a:endParaRPr lang="en-US"/>
        </a:p>
      </dgm:t>
    </dgm:pt>
    <dgm:pt modelId="{FD6584D1-C589-4B34-9212-E3B3D0E5855D}" type="pres">
      <dgm:prSet presAssocID="{4E25C67B-1E07-40FB-B3E4-72D11BA0EAFB}" presName="horzTwo" presStyleCnt="0"/>
      <dgm:spPr/>
      <dgm:t>
        <a:bodyPr/>
        <a:lstStyle/>
        <a:p>
          <a:endParaRPr lang="en-US"/>
        </a:p>
      </dgm:t>
    </dgm:pt>
    <dgm:pt modelId="{48E122EA-83ED-4776-98C7-95458147FD6A}" type="pres">
      <dgm:prSet presAssocID="{AB518280-E9F0-4B8E-9310-AFDA301AEEED}" presName="sibSpaceTwo" presStyleCnt="0"/>
      <dgm:spPr/>
      <dgm:t>
        <a:bodyPr/>
        <a:lstStyle/>
        <a:p>
          <a:endParaRPr lang="en-US"/>
        </a:p>
      </dgm:t>
    </dgm:pt>
    <dgm:pt modelId="{0A89D0C2-53ED-4D3B-90D8-5A43A338FB3D}" type="pres">
      <dgm:prSet presAssocID="{C6B16CE9-EFC0-47A0-AE04-06C0C63F0122}" presName="vertTwo" presStyleCnt="0"/>
      <dgm:spPr/>
      <dgm:t>
        <a:bodyPr/>
        <a:lstStyle/>
        <a:p>
          <a:endParaRPr lang="en-US"/>
        </a:p>
      </dgm:t>
    </dgm:pt>
    <dgm:pt modelId="{1AEFEB0C-245C-464F-8A29-0DA11C241BD6}" type="pres">
      <dgm:prSet presAssocID="{C6B16CE9-EFC0-47A0-AE04-06C0C63F0122}" presName="txTwo" presStyleLbl="node2" presStyleIdx="2" presStyleCnt="5">
        <dgm:presLayoutVars>
          <dgm:chPref val="3"/>
        </dgm:presLayoutVars>
      </dgm:prSet>
      <dgm:spPr/>
      <dgm:t>
        <a:bodyPr/>
        <a:lstStyle/>
        <a:p>
          <a:endParaRPr lang="en-US"/>
        </a:p>
      </dgm:t>
    </dgm:pt>
    <dgm:pt modelId="{FCBD72F8-6099-470F-8420-29921E015959}" type="pres">
      <dgm:prSet presAssocID="{C6B16CE9-EFC0-47A0-AE04-06C0C63F0122}" presName="horzTwo" presStyleCnt="0"/>
      <dgm:spPr/>
      <dgm:t>
        <a:bodyPr/>
        <a:lstStyle/>
        <a:p>
          <a:endParaRPr lang="en-US"/>
        </a:p>
      </dgm:t>
    </dgm:pt>
    <dgm:pt modelId="{44DBF52D-05B5-48DA-B734-0F81B83F543E}" type="pres">
      <dgm:prSet presAssocID="{A03FB158-C962-40E7-839B-44BA5C893019}" presName="sibSpaceTwo" presStyleCnt="0"/>
      <dgm:spPr/>
      <dgm:t>
        <a:bodyPr/>
        <a:lstStyle/>
        <a:p>
          <a:endParaRPr lang="en-US"/>
        </a:p>
      </dgm:t>
    </dgm:pt>
    <dgm:pt modelId="{4F305B92-DA9D-4CBB-91F0-E61B07077AAA}" type="pres">
      <dgm:prSet presAssocID="{C52BAA72-522B-4F33-B102-6FE63F469016}" presName="vertTwo" presStyleCnt="0"/>
      <dgm:spPr/>
      <dgm:t>
        <a:bodyPr/>
        <a:lstStyle/>
        <a:p>
          <a:endParaRPr lang="en-US"/>
        </a:p>
      </dgm:t>
    </dgm:pt>
    <dgm:pt modelId="{152E6935-8A51-4A65-B1E2-7E20EB15A7D8}" type="pres">
      <dgm:prSet presAssocID="{C52BAA72-522B-4F33-B102-6FE63F469016}" presName="txTwo" presStyleLbl="node2" presStyleIdx="3" presStyleCnt="5">
        <dgm:presLayoutVars>
          <dgm:chPref val="3"/>
        </dgm:presLayoutVars>
      </dgm:prSet>
      <dgm:spPr/>
      <dgm:t>
        <a:bodyPr/>
        <a:lstStyle/>
        <a:p>
          <a:endParaRPr lang="en-US"/>
        </a:p>
      </dgm:t>
    </dgm:pt>
    <dgm:pt modelId="{9189D129-2C33-4591-B1ED-0AE78FB24EA6}" type="pres">
      <dgm:prSet presAssocID="{C52BAA72-522B-4F33-B102-6FE63F469016}" presName="horzTwo" presStyleCnt="0"/>
      <dgm:spPr/>
      <dgm:t>
        <a:bodyPr/>
        <a:lstStyle/>
        <a:p>
          <a:endParaRPr lang="en-US"/>
        </a:p>
      </dgm:t>
    </dgm:pt>
    <dgm:pt modelId="{B39073AB-BE9F-46EB-8D31-463600A3CE2F}" type="pres">
      <dgm:prSet presAssocID="{ABE033D2-C7DE-49FE-8E41-98AB0B65D3FF}" presName="sibSpaceTwo" presStyleCnt="0"/>
      <dgm:spPr/>
      <dgm:t>
        <a:bodyPr/>
        <a:lstStyle/>
        <a:p>
          <a:endParaRPr lang="en-US"/>
        </a:p>
      </dgm:t>
    </dgm:pt>
    <dgm:pt modelId="{86144AD1-D98B-4BB7-B997-FC718C0D12FF}" type="pres">
      <dgm:prSet presAssocID="{77236D7D-9B23-4A7B-BEF6-1D73E46E269D}" presName="vertTwo" presStyleCnt="0"/>
      <dgm:spPr/>
      <dgm:t>
        <a:bodyPr/>
        <a:lstStyle/>
        <a:p>
          <a:endParaRPr lang="en-US"/>
        </a:p>
      </dgm:t>
    </dgm:pt>
    <dgm:pt modelId="{8244ED3A-F48A-4239-8FAC-A97039FE5204}" type="pres">
      <dgm:prSet presAssocID="{77236D7D-9B23-4A7B-BEF6-1D73E46E269D}" presName="txTwo" presStyleLbl="node2" presStyleIdx="4" presStyleCnt="5">
        <dgm:presLayoutVars>
          <dgm:chPref val="3"/>
        </dgm:presLayoutVars>
      </dgm:prSet>
      <dgm:spPr/>
      <dgm:t>
        <a:bodyPr/>
        <a:lstStyle/>
        <a:p>
          <a:endParaRPr lang="en-US"/>
        </a:p>
      </dgm:t>
    </dgm:pt>
    <dgm:pt modelId="{3FB202B2-9CB4-4C71-9C9C-90494B39D0A2}" type="pres">
      <dgm:prSet presAssocID="{77236D7D-9B23-4A7B-BEF6-1D73E46E269D}" presName="horzTwo" presStyleCnt="0"/>
      <dgm:spPr/>
      <dgm:t>
        <a:bodyPr/>
        <a:lstStyle/>
        <a:p>
          <a:endParaRPr lang="en-US"/>
        </a:p>
      </dgm:t>
    </dgm:pt>
  </dgm:ptLst>
  <dgm:cxnLst>
    <dgm:cxn modelId="{34456263-C80D-4991-9873-C3462E210ABB}" srcId="{75C515C0-E5C5-4CCA-99EF-DF32172BC244}" destId="{FFD1A617-BA3B-4DEA-94EC-DB892E66A0D5}" srcOrd="8" destOrd="0" parTransId="{347921B5-7998-4D4F-A83A-2176FC1AA031}" sibTransId="{A528ADE6-DFBD-4E5F-A428-B4A82FADE4D5}"/>
    <dgm:cxn modelId="{0406D4A4-66E7-4249-87CD-381F39908659}" srcId="{75C515C0-E5C5-4CCA-99EF-DF32172BC244}" destId="{0FF9C78F-3BAA-488B-9866-6242F9D6EC74}" srcOrd="7" destOrd="0" parTransId="{A6C492A7-485E-4C19-8460-DE2417CDB219}" sibTransId="{1B39BC62-D395-422E-AE25-932964BDC59A}"/>
    <dgm:cxn modelId="{D2549F46-2D17-4E8F-ADE1-853020A4C8C4}" srcId="{56266E90-705A-4CD7-B2BA-9E4A0AD1925B}" destId="{75C515C0-E5C5-4CCA-99EF-DF32172BC244}" srcOrd="0" destOrd="0" parTransId="{B0FF14F4-3B40-4000-A559-F4A822100F40}" sibTransId="{D91202B1-C65C-426E-90C1-D9EE6D313448}"/>
    <dgm:cxn modelId="{A07E071A-C3C3-4ADF-A525-77041C3BE2A4}" type="presOf" srcId="{AE64D7AC-AA64-4BB2-8608-6D9E406911EC}" destId="{A04E3E4F-28F9-465A-A078-FDD62AD3110F}" srcOrd="0" destOrd="0" presId="urn:microsoft.com/office/officeart/2005/8/layout/hierarchy4"/>
    <dgm:cxn modelId="{B5627BFE-353D-4DD6-9C07-AF26101D5FF2}" type="presOf" srcId="{56266E90-705A-4CD7-B2BA-9E4A0AD1925B}" destId="{4E8AF0B2-3A6C-40CB-86F8-BA971F5D1D31}" srcOrd="0" destOrd="0" presId="urn:microsoft.com/office/officeart/2005/8/layout/hierarchy4"/>
    <dgm:cxn modelId="{85051140-AA79-406A-A2DA-83E0113B7B0A}" type="presOf" srcId="{2BD31A91-5F90-4907-8AD7-7632B6783478}" destId="{8FD36B9B-6942-41BB-947D-17E0A8F34695}" srcOrd="0" destOrd="0" presId="urn:microsoft.com/office/officeart/2005/8/layout/hierarchy4"/>
    <dgm:cxn modelId="{AF7C311D-E39A-47D3-AA32-E3B640CE5FBF}" srcId="{75C515C0-E5C5-4CCA-99EF-DF32172BC244}" destId="{A6B0DE4F-9B18-461A-9204-3AC74DE260B6}" srcOrd="0" destOrd="0" parTransId="{C89EA6EA-E097-4BA9-8F81-2E376659C0EC}" sibTransId="{A2DAFE55-E450-4797-A87D-DD361B5EAAB7}"/>
    <dgm:cxn modelId="{CCCB54E1-4AD0-436D-A14B-79CFC239AC0F}" type="presOf" srcId="{77236D7D-9B23-4A7B-BEF6-1D73E46E269D}" destId="{8244ED3A-F48A-4239-8FAC-A97039FE5204}" srcOrd="0" destOrd="0" presId="urn:microsoft.com/office/officeart/2005/8/layout/hierarchy4"/>
    <dgm:cxn modelId="{10C9AD11-B113-44E0-A435-E7DFF1F466EB}" type="presOf" srcId="{4E25C67B-1E07-40FB-B3E4-72D11BA0EAFB}" destId="{C0FE729E-B8D1-4C9F-903D-EE2D85E8A2F6}" srcOrd="0" destOrd="0" presId="urn:microsoft.com/office/officeart/2005/8/layout/hierarchy4"/>
    <dgm:cxn modelId="{947CB634-7053-44D0-A247-610FFC60F04F}" srcId="{75C515C0-E5C5-4CCA-99EF-DF32172BC244}" destId="{2BD31A91-5F90-4907-8AD7-7632B6783478}" srcOrd="4" destOrd="0" parTransId="{137F2F4E-B2CC-49E7-8FA7-B449ADD7E71B}" sibTransId="{8FDE90AD-2C6D-4E90-BED7-F2D0836DED93}"/>
    <dgm:cxn modelId="{2E9A9B57-D61C-45A9-A3B6-91F7C5C80D44}" type="presOf" srcId="{75C515C0-E5C5-4CCA-99EF-DF32172BC244}" destId="{5518D120-942A-4CF0-86D8-A80C0E61CBFE}" srcOrd="0" destOrd="0" presId="urn:microsoft.com/office/officeart/2005/8/layout/hierarchy4"/>
    <dgm:cxn modelId="{CC900E9D-AE27-45FD-A11C-0BBC7DF86DE0}" srcId="{56266E90-705A-4CD7-B2BA-9E4A0AD1925B}" destId="{C52BAA72-522B-4F33-B102-6FE63F469016}" srcOrd="3" destOrd="0" parTransId="{8E28A185-7CFA-4611-8505-811339BCCDA9}" sibTransId="{ABE033D2-C7DE-49FE-8E41-98AB0B65D3FF}"/>
    <dgm:cxn modelId="{FE2ACC6F-8A3F-4E58-A11F-8644ADC99870}" srcId="{75C515C0-E5C5-4CCA-99EF-DF32172BC244}" destId="{41941C5B-B8E3-44A6-B285-86501CE93122}" srcOrd="1" destOrd="0" parTransId="{3BC0755F-4494-43BC-8045-85AAD75B1AF5}" sibTransId="{5B07F8ED-1644-4662-BC1B-993D27C35193}"/>
    <dgm:cxn modelId="{872FD0D4-0E34-4CC4-9A70-6E0CF213F211}" type="presOf" srcId="{0FF9C78F-3BAA-488B-9866-6242F9D6EC74}" destId="{A7E3219C-2443-41F2-BB1D-8EA29DF0BF26}" srcOrd="0" destOrd="0" presId="urn:microsoft.com/office/officeart/2005/8/layout/hierarchy4"/>
    <dgm:cxn modelId="{FF7F1FED-5669-43E7-9012-6D3B397D44A3}" type="presOf" srcId="{C52BAA72-522B-4F33-B102-6FE63F469016}" destId="{152E6935-8A51-4A65-B1E2-7E20EB15A7D8}" srcOrd="0" destOrd="0" presId="urn:microsoft.com/office/officeart/2005/8/layout/hierarchy4"/>
    <dgm:cxn modelId="{C2EFE5C0-B0E9-4C60-BCEB-FB145BA76918}" type="presOf" srcId="{AED9F1F8-38A3-409B-B218-5A14CB89CC65}" destId="{95897DD0-3A9E-4C70-8DEB-2D4CB77A8FAD}" srcOrd="0" destOrd="0" presId="urn:microsoft.com/office/officeart/2005/8/layout/hierarchy4"/>
    <dgm:cxn modelId="{F9F5DB66-BB30-4B4E-9CA9-56D024B8EF3D}" type="presOf" srcId="{FFD1A617-BA3B-4DEA-94EC-DB892E66A0D5}" destId="{75603525-50B9-44FF-BCD0-D67ABD13D1B3}" srcOrd="0" destOrd="0" presId="urn:microsoft.com/office/officeart/2005/8/layout/hierarchy4"/>
    <dgm:cxn modelId="{C9CCBB23-5B8E-4A32-927E-8C2F761223CC}" srcId="{56266E90-705A-4CD7-B2BA-9E4A0AD1925B}" destId="{C6B16CE9-EFC0-47A0-AE04-06C0C63F0122}" srcOrd="2" destOrd="0" parTransId="{B4F5B2D6-BD32-4F19-9B3F-C30F53F528BF}" sibTransId="{A03FB158-C962-40E7-839B-44BA5C893019}"/>
    <dgm:cxn modelId="{4FA7342B-36B0-4BB8-A911-B7A940A15078}" type="presOf" srcId="{41941C5B-B8E3-44A6-B285-86501CE93122}" destId="{F4A240CA-E863-4E16-8C65-5E63E0FBB0CB}" srcOrd="0" destOrd="0" presId="urn:microsoft.com/office/officeart/2005/8/layout/hierarchy4"/>
    <dgm:cxn modelId="{F3E58D4E-5215-4A11-A9BD-29EE2249EDD4}" type="presOf" srcId="{566BBF31-D43C-43E3-9CA7-9B16F65A883A}" destId="{6EE8294E-2AD1-4E02-9EB2-94DC466D8F36}" srcOrd="0" destOrd="0" presId="urn:microsoft.com/office/officeart/2005/8/layout/hierarchy4"/>
    <dgm:cxn modelId="{2EF09D21-AFA0-480B-9155-1B508B45D065}" srcId="{75C515C0-E5C5-4CCA-99EF-DF32172BC244}" destId="{AE64D7AC-AA64-4BB2-8608-6D9E406911EC}" srcOrd="5" destOrd="0" parTransId="{FD16234D-61E5-4492-BB97-546D8D06CE4D}" sibTransId="{791F9B43-3D92-4AD6-9B31-0FD0484D94B2}"/>
    <dgm:cxn modelId="{19D20B38-100C-4114-BC53-BE4FDDD32913}" srcId="{75C515C0-E5C5-4CCA-99EF-DF32172BC244}" destId="{DA1374FB-6DEA-4F15-9BA2-5838FF02816E}" srcOrd="2" destOrd="0" parTransId="{824AEF64-E9BE-4331-8D63-7A50A2CB1189}" sibTransId="{3B60D4F4-7B6C-497C-9824-FBB75F9FE7AA}"/>
    <dgm:cxn modelId="{27FAA1A4-057A-440D-8C14-2D2D83694851}" srcId="{75C515C0-E5C5-4CCA-99EF-DF32172BC244}" destId="{566BBF31-D43C-43E3-9CA7-9B16F65A883A}" srcOrd="6" destOrd="0" parTransId="{7B62D55C-E7C5-4F6B-AC20-69D4030662A9}" sibTransId="{59966127-92B8-439A-93FE-03468B5E69DA}"/>
    <dgm:cxn modelId="{716A53CA-1234-4FC2-9578-0B70B155FC2C}" type="presOf" srcId="{A6B0DE4F-9B18-461A-9204-3AC74DE260B6}" destId="{15C90A84-BBB8-4CD5-B0DF-8A312B07EFF2}" srcOrd="0" destOrd="0" presId="urn:microsoft.com/office/officeart/2005/8/layout/hierarchy4"/>
    <dgm:cxn modelId="{EE12FAF1-E1A9-48D4-8D1F-25964EE50E4A}" type="presOf" srcId="{39C0C84A-CD48-431F-8A73-AAACFDDE55CB}" destId="{B101ECFE-4270-46A6-9976-23F0D3F9FC5F}" srcOrd="0" destOrd="0" presId="urn:microsoft.com/office/officeart/2005/8/layout/hierarchy4"/>
    <dgm:cxn modelId="{01241A6E-D1F2-44B2-B517-138E22B83A6D}" srcId="{75C515C0-E5C5-4CCA-99EF-DF32172BC244}" destId="{AED9F1F8-38A3-409B-B218-5A14CB89CC65}" srcOrd="3" destOrd="0" parTransId="{6D69CE36-FB08-4861-9673-E7420AE7F86B}" sibTransId="{F984BE93-C428-411F-9C1E-A32B50FD2428}"/>
    <dgm:cxn modelId="{A5FAFE2E-04DE-449A-8386-25FFC928B96B}" srcId="{56266E90-705A-4CD7-B2BA-9E4A0AD1925B}" destId="{77236D7D-9B23-4A7B-BEF6-1D73E46E269D}" srcOrd="4" destOrd="0" parTransId="{F974B8A9-FA7F-42DD-A598-30E7082E4292}" sibTransId="{CE2DB67E-36F3-4160-9F4B-0C5FD788BD38}"/>
    <dgm:cxn modelId="{93CF7A73-5EBE-4DBB-9CB2-2A41FF6F4C1C}" type="presOf" srcId="{DA1374FB-6DEA-4F15-9BA2-5838FF02816E}" destId="{0EBDC14A-E167-453F-81B4-587651CDD8C5}" srcOrd="0" destOrd="0" presId="urn:microsoft.com/office/officeart/2005/8/layout/hierarchy4"/>
    <dgm:cxn modelId="{8A871429-8737-4B7C-ADC6-2C1001AA3DC0}" srcId="{39C0C84A-CD48-431F-8A73-AAACFDDE55CB}" destId="{56266E90-705A-4CD7-B2BA-9E4A0AD1925B}" srcOrd="0" destOrd="0" parTransId="{8D5E1327-E5B2-4A60-B224-6CA485194F35}" sibTransId="{E211B0D6-08BC-4A87-B670-D0E66AF41068}"/>
    <dgm:cxn modelId="{E73012E0-0A19-48CB-BFBC-9D5DFB5094D7}" type="presOf" srcId="{C6B16CE9-EFC0-47A0-AE04-06C0C63F0122}" destId="{1AEFEB0C-245C-464F-8A29-0DA11C241BD6}" srcOrd="0" destOrd="0" presId="urn:microsoft.com/office/officeart/2005/8/layout/hierarchy4"/>
    <dgm:cxn modelId="{7655E545-063B-443E-84BD-CAB0A7642708}" srcId="{56266E90-705A-4CD7-B2BA-9E4A0AD1925B}" destId="{4E25C67B-1E07-40FB-B3E4-72D11BA0EAFB}" srcOrd="1" destOrd="0" parTransId="{78DF8CDB-83D0-4FAD-BB5C-8E3EF83DE360}" sibTransId="{AB518280-E9F0-4B8E-9310-AFDA301AEEED}"/>
    <dgm:cxn modelId="{1416C112-7818-404E-815A-7DD972D970E3}" type="presParOf" srcId="{B101ECFE-4270-46A6-9976-23F0D3F9FC5F}" destId="{51DF245E-819C-4AFA-973B-A08B65829AA9}" srcOrd="0" destOrd="0" presId="urn:microsoft.com/office/officeart/2005/8/layout/hierarchy4"/>
    <dgm:cxn modelId="{EB4369BA-CEDC-458A-ADB4-99E97C40DE4F}" type="presParOf" srcId="{51DF245E-819C-4AFA-973B-A08B65829AA9}" destId="{4E8AF0B2-3A6C-40CB-86F8-BA971F5D1D31}" srcOrd="0" destOrd="0" presId="urn:microsoft.com/office/officeart/2005/8/layout/hierarchy4"/>
    <dgm:cxn modelId="{6E10EA39-9F5B-4020-B6D4-95EA89334C74}" type="presParOf" srcId="{51DF245E-819C-4AFA-973B-A08B65829AA9}" destId="{89ED6FFF-F14F-493B-8716-9B059928227A}" srcOrd="1" destOrd="0" presId="urn:microsoft.com/office/officeart/2005/8/layout/hierarchy4"/>
    <dgm:cxn modelId="{8E7FD586-CF42-4253-96E5-0D8DAC38A941}" type="presParOf" srcId="{51DF245E-819C-4AFA-973B-A08B65829AA9}" destId="{8A30FCC5-3D46-4E0A-A7D8-79927C9D4878}" srcOrd="2" destOrd="0" presId="urn:microsoft.com/office/officeart/2005/8/layout/hierarchy4"/>
    <dgm:cxn modelId="{5E27095D-395F-4820-BF72-C62F4D93A2FB}" type="presParOf" srcId="{8A30FCC5-3D46-4E0A-A7D8-79927C9D4878}" destId="{F9E3E3C4-99CB-4EDF-A890-32551D6ED173}" srcOrd="0" destOrd="0" presId="urn:microsoft.com/office/officeart/2005/8/layout/hierarchy4"/>
    <dgm:cxn modelId="{728215F8-BEAC-40EE-906E-F5048D614CC2}" type="presParOf" srcId="{F9E3E3C4-99CB-4EDF-A890-32551D6ED173}" destId="{5518D120-942A-4CF0-86D8-A80C0E61CBFE}" srcOrd="0" destOrd="0" presId="urn:microsoft.com/office/officeart/2005/8/layout/hierarchy4"/>
    <dgm:cxn modelId="{A12A331F-6D84-4315-969C-4E774CDA59BB}" type="presParOf" srcId="{F9E3E3C4-99CB-4EDF-A890-32551D6ED173}" destId="{7CEA04FD-2AD3-4623-8A2A-CBEB31A087BA}" srcOrd="1" destOrd="0" presId="urn:microsoft.com/office/officeart/2005/8/layout/hierarchy4"/>
    <dgm:cxn modelId="{83A76637-ED7C-45BB-8CA4-26412739C723}" type="presParOf" srcId="{F9E3E3C4-99CB-4EDF-A890-32551D6ED173}" destId="{F1F4EF53-60AC-4801-9AF3-4A18540C8170}" srcOrd="2" destOrd="0" presId="urn:microsoft.com/office/officeart/2005/8/layout/hierarchy4"/>
    <dgm:cxn modelId="{7F7BE9BC-751C-4EF8-8654-E2F5E63CE5B7}" type="presParOf" srcId="{F1F4EF53-60AC-4801-9AF3-4A18540C8170}" destId="{A3B309C0-4EB5-4741-BCC9-7D4BAEA4F2BD}" srcOrd="0" destOrd="0" presId="urn:microsoft.com/office/officeart/2005/8/layout/hierarchy4"/>
    <dgm:cxn modelId="{1D2B1542-4A28-4C5E-BD35-C7F550A89B5D}" type="presParOf" srcId="{A3B309C0-4EB5-4741-BCC9-7D4BAEA4F2BD}" destId="{15C90A84-BBB8-4CD5-B0DF-8A312B07EFF2}" srcOrd="0" destOrd="0" presId="urn:microsoft.com/office/officeart/2005/8/layout/hierarchy4"/>
    <dgm:cxn modelId="{6D0106E9-AC69-4E00-AECA-9F05E39A6D14}" type="presParOf" srcId="{A3B309C0-4EB5-4741-BCC9-7D4BAEA4F2BD}" destId="{8EE689D0-9041-4620-A365-57E84A773A12}" srcOrd="1" destOrd="0" presId="urn:microsoft.com/office/officeart/2005/8/layout/hierarchy4"/>
    <dgm:cxn modelId="{C01FB304-D0CE-488F-AA71-B41319661559}" type="presParOf" srcId="{F1F4EF53-60AC-4801-9AF3-4A18540C8170}" destId="{F21CF20C-1692-4383-9AD1-A2D9A7E23205}" srcOrd="1" destOrd="0" presId="urn:microsoft.com/office/officeart/2005/8/layout/hierarchy4"/>
    <dgm:cxn modelId="{139ACAA7-9C7C-48CA-B984-CE0D5E962033}" type="presParOf" srcId="{F1F4EF53-60AC-4801-9AF3-4A18540C8170}" destId="{DBC420FC-0029-47E7-9693-3DDFDC802021}" srcOrd="2" destOrd="0" presId="urn:microsoft.com/office/officeart/2005/8/layout/hierarchy4"/>
    <dgm:cxn modelId="{0C060104-A913-48E7-BB38-D83D30F13787}" type="presParOf" srcId="{DBC420FC-0029-47E7-9693-3DDFDC802021}" destId="{F4A240CA-E863-4E16-8C65-5E63E0FBB0CB}" srcOrd="0" destOrd="0" presId="urn:microsoft.com/office/officeart/2005/8/layout/hierarchy4"/>
    <dgm:cxn modelId="{6405ABE1-1C13-433B-97E4-BFBC69B8E26A}" type="presParOf" srcId="{DBC420FC-0029-47E7-9693-3DDFDC802021}" destId="{EC6F981E-9CD9-4136-BD2D-2CC1F18A1C1A}" srcOrd="1" destOrd="0" presId="urn:microsoft.com/office/officeart/2005/8/layout/hierarchy4"/>
    <dgm:cxn modelId="{1A126CB8-2C9C-4585-973A-5DDCBABB6205}" type="presParOf" srcId="{F1F4EF53-60AC-4801-9AF3-4A18540C8170}" destId="{3E87D650-7259-4BBF-A3E0-7D79B7A12C3B}" srcOrd="3" destOrd="0" presId="urn:microsoft.com/office/officeart/2005/8/layout/hierarchy4"/>
    <dgm:cxn modelId="{CA4DE18D-28EF-41FA-AC75-2141235D5E5F}" type="presParOf" srcId="{F1F4EF53-60AC-4801-9AF3-4A18540C8170}" destId="{13C38A0F-2BC6-463D-B19C-34D4C74DD499}" srcOrd="4" destOrd="0" presId="urn:microsoft.com/office/officeart/2005/8/layout/hierarchy4"/>
    <dgm:cxn modelId="{5600AE36-7EA9-4E4D-BCA5-7DC6CD1FBDC7}" type="presParOf" srcId="{13C38A0F-2BC6-463D-B19C-34D4C74DD499}" destId="{0EBDC14A-E167-453F-81B4-587651CDD8C5}" srcOrd="0" destOrd="0" presId="urn:microsoft.com/office/officeart/2005/8/layout/hierarchy4"/>
    <dgm:cxn modelId="{E6B531CA-E6BD-49CE-ABD2-48115B437C8A}" type="presParOf" srcId="{13C38A0F-2BC6-463D-B19C-34D4C74DD499}" destId="{52912BB4-D132-44E9-8E65-A8153D48AABA}" srcOrd="1" destOrd="0" presId="urn:microsoft.com/office/officeart/2005/8/layout/hierarchy4"/>
    <dgm:cxn modelId="{27F90A8F-12E0-40C5-9F8C-B82D6D1CC579}" type="presParOf" srcId="{F1F4EF53-60AC-4801-9AF3-4A18540C8170}" destId="{61402117-F963-45FC-AA37-D21D1E3B9317}" srcOrd="5" destOrd="0" presId="urn:microsoft.com/office/officeart/2005/8/layout/hierarchy4"/>
    <dgm:cxn modelId="{F3641989-50C8-429A-A465-775A553A0E7D}" type="presParOf" srcId="{F1F4EF53-60AC-4801-9AF3-4A18540C8170}" destId="{F0220713-6847-4F4E-A203-FA155164FBBC}" srcOrd="6" destOrd="0" presId="urn:microsoft.com/office/officeart/2005/8/layout/hierarchy4"/>
    <dgm:cxn modelId="{D15D88E3-5F4A-48B8-A63B-F485DA67692D}" type="presParOf" srcId="{F0220713-6847-4F4E-A203-FA155164FBBC}" destId="{95897DD0-3A9E-4C70-8DEB-2D4CB77A8FAD}" srcOrd="0" destOrd="0" presId="urn:microsoft.com/office/officeart/2005/8/layout/hierarchy4"/>
    <dgm:cxn modelId="{185E986C-77BC-4C8B-8421-013BB3A8B6A6}" type="presParOf" srcId="{F0220713-6847-4F4E-A203-FA155164FBBC}" destId="{D52B46C3-36AF-43A5-9506-FEF05C7AD3DE}" srcOrd="1" destOrd="0" presId="urn:microsoft.com/office/officeart/2005/8/layout/hierarchy4"/>
    <dgm:cxn modelId="{BBEBD5AD-1F62-4A43-988E-C119E5E88A30}" type="presParOf" srcId="{F1F4EF53-60AC-4801-9AF3-4A18540C8170}" destId="{C3F3FB0F-0EE8-4BB8-833F-7253BE0DFC1F}" srcOrd="7" destOrd="0" presId="urn:microsoft.com/office/officeart/2005/8/layout/hierarchy4"/>
    <dgm:cxn modelId="{25CFAA0B-50EB-4180-BA46-735982AB9277}" type="presParOf" srcId="{F1F4EF53-60AC-4801-9AF3-4A18540C8170}" destId="{15F50888-56A7-43F1-B3B8-3E86E2BC5C55}" srcOrd="8" destOrd="0" presId="urn:microsoft.com/office/officeart/2005/8/layout/hierarchy4"/>
    <dgm:cxn modelId="{30E81606-5632-4A69-9459-7053B43F1B75}" type="presParOf" srcId="{15F50888-56A7-43F1-B3B8-3E86E2BC5C55}" destId="{8FD36B9B-6942-41BB-947D-17E0A8F34695}" srcOrd="0" destOrd="0" presId="urn:microsoft.com/office/officeart/2005/8/layout/hierarchy4"/>
    <dgm:cxn modelId="{215E9B9C-6618-4E55-B592-48013D2F5BD8}" type="presParOf" srcId="{15F50888-56A7-43F1-B3B8-3E86E2BC5C55}" destId="{01CA08AC-1B6B-4AC3-BC91-1D27CF5C6662}" srcOrd="1" destOrd="0" presId="urn:microsoft.com/office/officeart/2005/8/layout/hierarchy4"/>
    <dgm:cxn modelId="{4EEE7BD6-3167-47CC-9E86-FF4A2070F06D}" type="presParOf" srcId="{F1F4EF53-60AC-4801-9AF3-4A18540C8170}" destId="{DD7E3948-4479-410C-8B0B-9829767DDFA3}" srcOrd="9" destOrd="0" presId="urn:microsoft.com/office/officeart/2005/8/layout/hierarchy4"/>
    <dgm:cxn modelId="{AB899C38-E608-4790-9FF3-E80AC94092DD}" type="presParOf" srcId="{F1F4EF53-60AC-4801-9AF3-4A18540C8170}" destId="{D5B4C7C5-F348-4E9F-9BC5-5E9312F9BAB1}" srcOrd="10" destOrd="0" presId="urn:microsoft.com/office/officeart/2005/8/layout/hierarchy4"/>
    <dgm:cxn modelId="{F91BD67A-FC00-4A87-ADC9-9DFB477043E1}" type="presParOf" srcId="{D5B4C7C5-F348-4E9F-9BC5-5E9312F9BAB1}" destId="{A04E3E4F-28F9-465A-A078-FDD62AD3110F}" srcOrd="0" destOrd="0" presId="urn:microsoft.com/office/officeart/2005/8/layout/hierarchy4"/>
    <dgm:cxn modelId="{6ECA8C45-3D59-44DE-9BC2-144A9E0B4E2B}" type="presParOf" srcId="{D5B4C7C5-F348-4E9F-9BC5-5E9312F9BAB1}" destId="{880C6271-39AE-400A-92C6-1E502DCBE8CA}" srcOrd="1" destOrd="0" presId="urn:microsoft.com/office/officeart/2005/8/layout/hierarchy4"/>
    <dgm:cxn modelId="{35A3794A-3BBD-4E58-9550-36A27C1F4ED5}" type="presParOf" srcId="{F1F4EF53-60AC-4801-9AF3-4A18540C8170}" destId="{DF070993-2D35-4EA7-B74E-1293773345A6}" srcOrd="11" destOrd="0" presId="urn:microsoft.com/office/officeart/2005/8/layout/hierarchy4"/>
    <dgm:cxn modelId="{BAD134BA-FE3C-4382-A71C-ABD6BF765ADB}" type="presParOf" srcId="{F1F4EF53-60AC-4801-9AF3-4A18540C8170}" destId="{FF8C41C2-8671-4B7B-8829-E9FED93FBBF3}" srcOrd="12" destOrd="0" presId="urn:microsoft.com/office/officeart/2005/8/layout/hierarchy4"/>
    <dgm:cxn modelId="{D30AD9EB-9F54-4211-9121-0A6F31A47C15}" type="presParOf" srcId="{FF8C41C2-8671-4B7B-8829-E9FED93FBBF3}" destId="{6EE8294E-2AD1-4E02-9EB2-94DC466D8F36}" srcOrd="0" destOrd="0" presId="urn:microsoft.com/office/officeart/2005/8/layout/hierarchy4"/>
    <dgm:cxn modelId="{C7F7530F-706D-4212-B0EB-F0DE325EAAA8}" type="presParOf" srcId="{FF8C41C2-8671-4B7B-8829-E9FED93FBBF3}" destId="{E5813058-F52F-45F7-8B88-8E7FCB1C071E}" srcOrd="1" destOrd="0" presId="urn:microsoft.com/office/officeart/2005/8/layout/hierarchy4"/>
    <dgm:cxn modelId="{1EABC84F-CAC1-4676-83C5-D2C00FA95B14}" type="presParOf" srcId="{F1F4EF53-60AC-4801-9AF3-4A18540C8170}" destId="{1FC917D9-71B6-42AD-B683-5BA44CDBF8AF}" srcOrd="13" destOrd="0" presId="urn:microsoft.com/office/officeart/2005/8/layout/hierarchy4"/>
    <dgm:cxn modelId="{7259977C-77CE-4EC5-B272-D88BB8E36880}" type="presParOf" srcId="{F1F4EF53-60AC-4801-9AF3-4A18540C8170}" destId="{080A406C-3C2F-4865-94B5-D8023BEE9142}" srcOrd="14" destOrd="0" presId="urn:microsoft.com/office/officeart/2005/8/layout/hierarchy4"/>
    <dgm:cxn modelId="{983B6192-D9A2-4358-98AF-AD0322BFF92C}" type="presParOf" srcId="{080A406C-3C2F-4865-94B5-D8023BEE9142}" destId="{A7E3219C-2443-41F2-BB1D-8EA29DF0BF26}" srcOrd="0" destOrd="0" presId="urn:microsoft.com/office/officeart/2005/8/layout/hierarchy4"/>
    <dgm:cxn modelId="{04922BC3-83A8-4A6E-8CD0-B38639DD7D0A}" type="presParOf" srcId="{080A406C-3C2F-4865-94B5-D8023BEE9142}" destId="{748B5299-5888-42F1-B1EA-BCC38045F22C}" srcOrd="1" destOrd="0" presId="urn:microsoft.com/office/officeart/2005/8/layout/hierarchy4"/>
    <dgm:cxn modelId="{07F1C725-78AA-41CF-A610-E77E3DAD275F}" type="presParOf" srcId="{F1F4EF53-60AC-4801-9AF3-4A18540C8170}" destId="{5EFA7F27-5B58-4384-952D-C0EBF07D64D9}" srcOrd="15" destOrd="0" presId="urn:microsoft.com/office/officeart/2005/8/layout/hierarchy4"/>
    <dgm:cxn modelId="{CA07C6F5-A6A7-4AB0-8E31-23F740E276C9}" type="presParOf" srcId="{F1F4EF53-60AC-4801-9AF3-4A18540C8170}" destId="{375512A7-8074-49E2-BB96-C13A35E775D2}" srcOrd="16" destOrd="0" presId="urn:microsoft.com/office/officeart/2005/8/layout/hierarchy4"/>
    <dgm:cxn modelId="{CE62F3BD-D016-4B91-955B-D37FF2F9A59D}" type="presParOf" srcId="{375512A7-8074-49E2-BB96-C13A35E775D2}" destId="{75603525-50B9-44FF-BCD0-D67ABD13D1B3}" srcOrd="0" destOrd="0" presId="urn:microsoft.com/office/officeart/2005/8/layout/hierarchy4"/>
    <dgm:cxn modelId="{049CB7EB-95DE-4AA3-99F5-0397CFCFCCD7}" type="presParOf" srcId="{375512A7-8074-49E2-BB96-C13A35E775D2}" destId="{13EE0B97-26FA-485F-8D2C-213AEFB9926C}" srcOrd="1" destOrd="0" presId="urn:microsoft.com/office/officeart/2005/8/layout/hierarchy4"/>
    <dgm:cxn modelId="{4684F732-C200-4DF4-8C2B-65E183425335}" type="presParOf" srcId="{8A30FCC5-3D46-4E0A-A7D8-79927C9D4878}" destId="{B845A58C-7905-4491-A18C-A81F91BB89FB}" srcOrd="1" destOrd="0" presId="urn:microsoft.com/office/officeart/2005/8/layout/hierarchy4"/>
    <dgm:cxn modelId="{E9A0B96D-C8F8-493B-9082-8056C6433B16}" type="presParOf" srcId="{8A30FCC5-3D46-4E0A-A7D8-79927C9D4878}" destId="{D25B9876-3FDE-4796-8578-8160AE46CF2B}" srcOrd="2" destOrd="0" presId="urn:microsoft.com/office/officeart/2005/8/layout/hierarchy4"/>
    <dgm:cxn modelId="{4DFBA6E4-D663-4175-9C44-3A5990FEC81C}" type="presParOf" srcId="{D25B9876-3FDE-4796-8578-8160AE46CF2B}" destId="{C0FE729E-B8D1-4C9F-903D-EE2D85E8A2F6}" srcOrd="0" destOrd="0" presId="urn:microsoft.com/office/officeart/2005/8/layout/hierarchy4"/>
    <dgm:cxn modelId="{6BB0E46F-48A6-4ADF-B44E-39B8925B4BE2}" type="presParOf" srcId="{D25B9876-3FDE-4796-8578-8160AE46CF2B}" destId="{FD6584D1-C589-4B34-9212-E3B3D0E5855D}" srcOrd="1" destOrd="0" presId="urn:microsoft.com/office/officeart/2005/8/layout/hierarchy4"/>
    <dgm:cxn modelId="{A4B1476A-6C7F-42F1-89E5-B7F2C273004C}" type="presParOf" srcId="{8A30FCC5-3D46-4E0A-A7D8-79927C9D4878}" destId="{48E122EA-83ED-4776-98C7-95458147FD6A}" srcOrd="3" destOrd="0" presId="urn:microsoft.com/office/officeart/2005/8/layout/hierarchy4"/>
    <dgm:cxn modelId="{A5C57C47-B61B-4A98-BFFA-BC94DAEA4C83}" type="presParOf" srcId="{8A30FCC5-3D46-4E0A-A7D8-79927C9D4878}" destId="{0A89D0C2-53ED-4D3B-90D8-5A43A338FB3D}" srcOrd="4" destOrd="0" presId="urn:microsoft.com/office/officeart/2005/8/layout/hierarchy4"/>
    <dgm:cxn modelId="{DBFF73B7-EA06-447C-97AA-A315FC8D00D4}" type="presParOf" srcId="{0A89D0C2-53ED-4D3B-90D8-5A43A338FB3D}" destId="{1AEFEB0C-245C-464F-8A29-0DA11C241BD6}" srcOrd="0" destOrd="0" presId="urn:microsoft.com/office/officeart/2005/8/layout/hierarchy4"/>
    <dgm:cxn modelId="{0DC2AA6B-FCCE-4375-9FC3-D2438397CD5E}" type="presParOf" srcId="{0A89D0C2-53ED-4D3B-90D8-5A43A338FB3D}" destId="{FCBD72F8-6099-470F-8420-29921E015959}" srcOrd="1" destOrd="0" presId="urn:microsoft.com/office/officeart/2005/8/layout/hierarchy4"/>
    <dgm:cxn modelId="{E168FF16-96AA-4719-B942-557F9CAF26EF}" type="presParOf" srcId="{8A30FCC5-3D46-4E0A-A7D8-79927C9D4878}" destId="{44DBF52D-05B5-48DA-B734-0F81B83F543E}" srcOrd="5" destOrd="0" presId="urn:microsoft.com/office/officeart/2005/8/layout/hierarchy4"/>
    <dgm:cxn modelId="{96F9A21A-8961-4C15-BE6D-A72CB45C32F3}" type="presParOf" srcId="{8A30FCC5-3D46-4E0A-A7D8-79927C9D4878}" destId="{4F305B92-DA9D-4CBB-91F0-E61B07077AAA}" srcOrd="6" destOrd="0" presId="urn:microsoft.com/office/officeart/2005/8/layout/hierarchy4"/>
    <dgm:cxn modelId="{1BA3C038-53D6-4AAB-9DB7-D16339CE43AD}" type="presParOf" srcId="{4F305B92-DA9D-4CBB-91F0-E61B07077AAA}" destId="{152E6935-8A51-4A65-B1E2-7E20EB15A7D8}" srcOrd="0" destOrd="0" presId="urn:microsoft.com/office/officeart/2005/8/layout/hierarchy4"/>
    <dgm:cxn modelId="{E1395C01-61AB-45FD-B0EC-CF86D5B05519}" type="presParOf" srcId="{4F305B92-DA9D-4CBB-91F0-E61B07077AAA}" destId="{9189D129-2C33-4591-B1ED-0AE78FB24EA6}" srcOrd="1" destOrd="0" presId="urn:microsoft.com/office/officeart/2005/8/layout/hierarchy4"/>
    <dgm:cxn modelId="{D62CC61C-69E4-4E73-B65D-55E96D2DCB58}" type="presParOf" srcId="{8A30FCC5-3D46-4E0A-A7D8-79927C9D4878}" destId="{B39073AB-BE9F-46EB-8D31-463600A3CE2F}" srcOrd="7" destOrd="0" presId="urn:microsoft.com/office/officeart/2005/8/layout/hierarchy4"/>
    <dgm:cxn modelId="{1D6B10AB-75EA-4A60-A770-D7C1AF383B52}" type="presParOf" srcId="{8A30FCC5-3D46-4E0A-A7D8-79927C9D4878}" destId="{86144AD1-D98B-4BB7-B997-FC718C0D12FF}" srcOrd="8" destOrd="0" presId="urn:microsoft.com/office/officeart/2005/8/layout/hierarchy4"/>
    <dgm:cxn modelId="{A79B34A9-6538-4E12-B76D-B08F878E5226}" type="presParOf" srcId="{86144AD1-D98B-4BB7-B997-FC718C0D12FF}" destId="{8244ED3A-F48A-4239-8FAC-A97039FE5204}" srcOrd="0" destOrd="0" presId="urn:microsoft.com/office/officeart/2005/8/layout/hierarchy4"/>
    <dgm:cxn modelId="{25E85E9D-8597-497B-AE09-F4B8217F79F2}" type="presParOf" srcId="{86144AD1-D98B-4BB7-B997-FC718C0D12FF}" destId="{3FB202B2-9CB4-4C71-9C9C-90494B39D0A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4012CD-963A-4284-B462-D181A1AF4EE0}"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E5B055B0-E39F-4FDE-82A2-E8F309FD5D4B}">
      <dgm:prSet/>
      <dgm:spPr/>
      <dgm:t>
        <a:bodyPr/>
        <a:lstStyle/>
        <a:p>
          <a:pPr rtl="1"/>
          <a:r>
            <a:rPr lang="fa-IR" dirty="0" smtClean="0">
              <a:cs typeface="B Mitra" pitchFamily="2" charset="-78"/>
            </a:rPr>
            <a:t>تحلیل و بررسی سبد دارایی فکری شامل مجوز، اعتبار، قابل تجاری سازی بودن و دعوی قانونی. </a:t>
          </a:r>
          <a:endParaRPr lang="en-US" dirty="0">
            <a:cs typeface="B Mitra" pitchFamily="2" charset="-78"/>
          </a:endParaRPr>
        </a:p>
      </dgm:t>
    </dgm:pt>
    <dgm:pt modelId="{CCA1BF50-5613-4947-8CFF-71960133F6BA}" type="parTrans" cxnId="{F5E1EB90-FCA2-4F3B-AEEB-3D7FE980AAAE}">
      <dgm:prSet/>
      <dgm:spPr/>
      <dgm:t>
        <a:bodyPr/>
        <a:lstStyle/>
        <a:p>
          <a:endParaRPr lang="en-US"/>
        </a:p>
      </dgm:t>
    </dgm:pt>
    <dgm:pt modelId="{F29A0E74-26FA-453F-A8A3-224368B5212F}" type="sibTrans" cxnId="{F5E1EB90-FCA2-4F3B-AEEB-3D7FE980AAAE}">
      <dgm:prSet/>
      <dgm:spPr/>
      <dgm:t>
        <a:bodyPr/>
        <a:lstStyle/>
        <a:p>
          <a:endParaRPr lang="en-US"/>
        </a:p>
      </dgm:t>
    </dgm:pt>
    <dgm:pt modelId="{A807FDFF-2F52-4E1A-A9BF-4D4CB1F60F59}">
      <dgm:prSet/>
      <dgm:spPr/>
      <dgm:t>
        <a:bodyPr/>
        <a:lstStyle/>
        <a:p>
          <a:pPr rtl="1"/>
          <a:r>
            <a:rPr lang="fa-IR" dirty="0" smtClean="0">
              <a:cs typeface="B Mitra" pitchFamily="2" charset="-78"/>
            </a:rPr>
            <a:t>نظارت به عنوان کارشناس دارایی فکری و مشاوره برای تهیه تحلیل های اعتبار و مجوز.</a:t>
          </a:r>
          <a:endParaRPr lang="en-US" dirty="0">
            <a:cs typeface="B Mitra" pitchFamily="2" charset="-78"/>
          </a:endParaRPr>
        </a:p>
      </dgm:t>
    </dgm:pt>
    <dgm:pt modelId="{E2E17037-2336-450C-89C9-A9E13720A916}" type="parTrans" cxnId="{C2F1B86E-0C7B-4E39-8583-BEFFA59849C7}">
      <dgm:prSet/>
      <dgm:spPr/>
      <dgm:t>
        <a:bodyPr/>
        <a:lstStyle/>
        <a:p>
          <a:endParaRPr lang="en-US"/>
        </a:p>
      </dgm:t>
    </dgm:pt>
    <dgm:pt modelId="{935B3FDC-BEAC-468A-A66A-7D6FD9BD2454}" type="sibTrans" cxnId="{C2F1B86E-0C7B-4E39-8583-BEFFA59849C7}">
      <dgm:prSet/>
      <dgm:spPr/>
      <dgm:t>
        <a:bodyPr/>
        <a:lstStyle/>
        <a:p>
          <a:endParaRPr lang="en-US"/>
        </a:p>
      </dgm:t>
    </dgm:pt>
    <dgm:pt modelId="{BE804A9C-23FD-477A-9735-802FAA204280}">
      <dgm:prSet/>
      <dgm:spPr/>
      <dgm:t>
        <a:bodyPr/>
        <a:lstStyle/>
        <a:p>
          <a:pPr rtl="1"/>
          <a:r>
            <a:rPr lang="fa-IR" dirty="0" smtClean="0">
              <a:cs typeface="B Mitra" pitchFamily="2" charset="-78"/>
            </a:rPr>
            <a:t>برنامه ریزی برای جلسات و مصاحبه با طرفین مبادله از جمله، صاحب اختراع، شرکت های دانش بنیان، دانشگاه ها، آزمایشگاه های ملی، هلدینگ های دارایی فکری، مخترعین، مشاوران و وکلای دیگر.</a:t>
          </a:r>
          <a:endParaRPr lang="en-US" dirty="0">
            <a:cs typeface="B Mitra" pitchFamily="2" charset="-78"/>
          </a:endParaRPr>
        </a:p>
      </dgm:t>
    </dgm:pt>
    <dgm:pt modelId="{A51D2A11-F108-4A97-BA30-45C6D7F77279}" type="parTrans" cxnId="{4D731FA4-D171-4C05-BA29-9631D6CF58E0}">
      <dgm:prSet/>
      <dgm:spPr/>
      <dgm:t>
        <a:bodyPr/>
        <a:lstStyle/>
        <a:p>
          <a:endParaRPr lang="en-US"/>
        </a:p>
      </dgm:t>
    </dgm:pt>
    <dgm:pt modelId="{15D6D887-C77C-44CC-BCA1-5D832CFD52A4}" type="sibTrans" cxnId="{4D731FA4-D171-4C05-BA29-9631D6CF58E0}">
      <dgm:prSet/>
      <dgm:spPr/>
      <dgm:t>
        <a:bodyPr/>
        <a:lstStyle/>
        <a:p>
          <a:endParaRPr lang="en-US"/>
        </a:p>
      </dgm:t>
    </dgm:pt>
    <dgm:pt modelId="{6D52BD85-230A-4E07-BD82-A85189DE343E}">
      <dgm:prSet/>
      <dgm:spPr/>
      <dgm:t>
        <a:bodyPr/>
        <a:lstStyle/>
        <a:p>
          <a:pPr rtl="1"/>
          <a:r>
            <a:rPr lang="fa-IR" dirty="0" smtClean="0">
              <a:cs typeface="B Mitra" pitchFamily="2" charset="-78"/>
            </a:rPr>
            <a:t>فراهم کردن مدارک و موادی که اعضای تیم و خریداران آتی </a:t>
          </a:r>
          <a:r>
            <a:rPr lang="en-US" dirty="0" smtClean="0">
              <a:cs typeface="B Mitra" pitchFamily="2" charset="-78"/>
            </a:rPr>
            <a:t>ULR </a:t>
          </a:r>
          <a:r>
            <a:rPr lang="fa-IR" dirty="0" smtClean="0">
              <a:cs typeface="B Mitra" pitchFamily="2" charset="-78"/>
            </a:rPr>
            <a:t>را از ارزش بالقوه دارایی فکری مورد معامله آگاه سازد.</a:t>
          </a:r>
          <a:endParaRPr lang="en-US" dirty="0">
            <a:cs typeface="B Mitra" pitchFamily="2" charset="-78"/>
          </a:endParaRPr>
        </a:p>
      </dgm:t>
    </dgm:pt>
    <dgm:pt modelId="{365E4DD9-DB3C-4973-A5E9-B848778CF01A}" type="parTrans" cxnId="{B91601AC-B986-44D4-9114-C9DF79C47DD9}">
      <dgm:prSet/>
      <dgm:spPr/>
      <dgm:t>
        <a:bodyPr/>
        <a:lstStyle/>
        <a:p>
          <a:endParaRPr lang="en-US"/>
        </a:p>
      </dgm:t>
    </dgm:pt>
    <dgm:pt modelId="{A2637797-9EB5-42D2-BDCF-436D3253BD62}" type="sibTrans" cxnId="{B91601AC-B986-44D4-9114-C9DF79C47DD9}">
      <dgm:prSet/>
      <dgm:spPr/>
      <dgm:t>
        <a:bodyPr/>
        <a:lstStyle/>
        <a:p>
          <a:endParaRPr lang="en-US"/>
        </a:p>
      </dgm:t>
    </dgm:pt>
    <dgm:pt modelId="{95C84112-D17E-4E89-A555-F77E29F38339}">
      <dgm:prSet/>
      <dgm:spPr/>
      <dgm:t>
        <a:bodyPr/>
        <a:lstStyle/>
        <a:p>
          <a:pPr rtl="1"/>
          <a:r>
            <a:rPr lang="fa-IR" dirty="0" smtClean="0">
              <a:cs typeface="B Mitra" pitchFamily="2" charset="-78"/>
            </a:rPr>
            <a:t>شناسایی دارایی های فکری یا سبدی از داریی فکری با ارزش که برای ارائه در بازار </a:t>
          </a:r>
          <a:r>
            <a:rPr lang="en-US" dirty="0" smtClean="0">
              <a:cs typeface="B Mitra" pitchFamily="2" charset="-78"/>
            </a:rPr>
            <a:t>IPXI </a:t>
          </a:r>
          <a:r>
            <a:rPr lang="fa-IR" dirty="0" smtClean="0">
              <a:cs typeface="B Mitra" pitchFamily="2" charset="-78"/>
            </a:rPr>
            <a:t>مناسب می باشند.</a:t>
          </a:r>
          <a:endParaRPr lang="en-US" dirty="0">
            <a:cs typeface="B Mitra" pitchFamily="2" charset="-78"/>
          </a:endParaRPr>
        </a:p>
      </dgm:t>
    </dgm:pt>
    <dgm:pt modelId="{FA73C591-0ABA-49E8-8C3F-E1B28A48D1BF}" type="parTrans" cxnId="{4B97E1D1-1A6D-460C-98EC-19E8133AD79A}">
      <dgm:prSet/>
      <dgm:spPr/>
      <dgm:t>
        <a:bodyPr/>
        <a:lstStyle/>
        <a:p>
          <a:endParaRPr lang="en-US"/>
        </a:p>
      </dgm:t>
    </dgm:pt>
    <dgm:pt modelId="{269F1413-3116-4E71-91BD-FB48CB555119}" type="sibTrans" cxnId="{4B97E1D1-1A6D-460C-98EC-19E8133AD79A}">
      <dgm:prSet/>
      <dgm:spPr/>
      <dgm:t>
        <a:bodyPr/>
        <a:lstStyle/>
        <a:p>
          <a:endParaRPr lang="en-US"/>
        </a:p>
      </dgm:t>
    </dgm:pt>
    <dgm:pt modelId="{40D0AE31-4702-499D-B0A8-7337271A8268}">
      <dgm:prSet/>
      <dgm:spPr/>
      <dgm:t>
        <a:bodyPr/>
        <a:lstStyle/>
        <a:p>
          <a:pPr rtl="1"/>
          <a:r>
            <a:rPr lang="fa-IR" dirty="0" smtClean="0">
              <a:cs typeface="B Mitra" pitchFamily="2" charset="-78"/>
            </a:rPr>
            <a:t>ارزش گذاری سایر دارایی های فکری و استاندارد سازی این دارایی ها در قالب واحدهای </a:t>
          </a:r>
          <a:r>
            <a:rPr lang="en-US" dirty="0" smtClean="0">
              <a:cs typeface="B Mitra" pitchFamily="2" charset="-78"/>
            </a:rPr>
            <a:t>ULR</a:t>
          </a:r>
          <a:r>
            <a:rPr lang="fa-IR" dirty="0" smtClean="0">
              <a:cs typeface="B Mitra" pitchFamily="2" charset="-78"/>
            </a:rPr>
            <a:t>.</a:t>
          </a:r>
          <a:endParaRPr lang="en-US" dirty="0">
            <a:cs typeface="B Mitra" pitchFamily="2" charset="-78"/>
          </a:endParaRPr>
        </a:p>
      </dgm:t>
    </dgm:pt>
    <dgm:pt modelId="{67547C3B-03DE-4459-9963-6B287B0F66FB}" type="parTrans" cxnId="{3423BABE-F655-44C9-8355-381628346FA3}">
      <dgm:prSet/>
      <dgm:spPr/>
      <dgm:t>
        <a:bodyPr/>
        <a:lstStyle/>
        <a:p>
          <a:endParaRPr lang="en-US"/>
        </a:p>
      </dgm:t>
    </dgm:pt>
    <dgm:pt modelId="{F58F3F83-F775-4953-813C-19C7F3D44DEE}" type="sibTrans" cxnId="{3423BABE-F655-44C9-8355-381628346FA3}">
      <dgm:prSet/>
      <dgm:spPr/>
      <dgm:t>
        <a:bodyPr/>
        <a:lstStyle/>
        <a:p>
          <a:endParaRPr lang="en-US"/>
        </a:p>
      </dgm:t>
    </dgm:pt>
    <dgm:pt modelId="{AD1489E5-4C70-48B1-B060-3679E912B7D8}" type="pres">
      <dgm:prSet presAssocID="{4E4012CD-963A-4284-B462-D181A1AF4EE0}" presName="linear" presStyleCnt="0">
        <dgm:presLayoutVars>
          <dgm:animLvl val="lvl"/>
          <dgm:resizeHandles val="exact"/>
        </dgm:presLayoutVars>
      </dgm:prSet>
      <dgm:spPr/>
      <dgm:t>
        <a:bodyPr/>
        <a:lstStyle/>
        <a:p>
          <a:endParaRPr lang="en-US"/>
        </a:p>
      </dgm:t>
    </dgm:pt>
    <dgm:pt modelId="{4FE8C1C9-2F6E-43C2-9F62-9FB02BB6244D}" type="pres">
      <dgm:prSet presAssocID="{E5B055B0-E39F-4FDE-82A2-E8F309FD5D4B}" presName="parentText" presStyleLbl="node1" presStyleIdx="0" presStyleCnt="6">
        <dgm:presLayoutVars>
          <dgm:chMax val="0"/>
          <dgm:bulletEnabled val="1"/>
        </dgm:presLayoutVars>
      </dgm:prSet>
      <dgm:spPr/>
      <dgm:t>
        <a:bodyPr/>
        <a:lstStyle/>
        <a:p>
          <a:endParaRPr lang="en-US"/>
        </a:p>
      </dgm:t>
    </dgm:pt>
    <dgm:pt modelId="{695EB4A9-ADBC-4229-84BF-C0CCD6DDE67C}" type="pres">
      <dgm:prSet presAssocID="{F29A0E74-26FA-453F-A8A3-224368B5212F}" presName="spacer" presStyleCnt="0"/>
      <dgm:spPr/>
    </dgm:pt>
    <dgm:pt modelId="{88810B1C-EDD4-4639-B016-3791F4AB822B}" type="pres">
      <dgm:prSet presAssocID="{A807FDFF-2F52-4E1A-A9BF-4D4CB1F60F59}" presName="parentText" presStyleLbl="node1" presStyleIdx="1" presStyleCnt="6">
        <dgm:presLayoutVars>
          <dgm:chMax val="0"/>
          <dgm:bulletEnabled val="1"/>
        </dgm:presLayoutVars>
      </dgm:prSet>
      <dgm:spPr/>
      <dgm:t>
        <a:bodyPr/>
        <a:lstStyle/>
        <a:p>
          <a:endParaRPr lang="en-US"/>
        </a:p>
      </dgm:t>
    </dgm:pt>
    <dgm:pt modelId="{35B9DBCA-B4F0-4176-9B81-9AE9E6D8332E}" type="pres">
      <dgm:prSet presAssocID="{935B3FDC-BEAC-468A-A66A-7D6FD9BD2454}" presName="spacer" presStyleCnt="0"/>
      <dgm:spPr/>
    </dgm:pt>
    <dgm:pt modelId="{DF463D1E-953F-49B5-BBDF-85B4E1D30F8B}" type="pres">
      <dgm:prSet presAssocID="{BE804A9C-23FD-477A-9735-802FAA204280}" presName="parentText" presStyleLbl="node1" presStyleIdx="2" presStyleCnt="6">
        <dgm:presLayoutVars>
          <dgm:chMax val="0"/>
          <dgm:bulletEnabled val="1"/>
        </dgm:presLayoutVars>
      </dgm:prSet>
      <dgm:spPr/>
      <dgm:t>
        <a:bodyPr/>
        <a:lstStyle/>
        <a:p>
          <a:endParaRPr lang="en-US"/>
        </a:p>
      </dgm:t>
    </dgm:pt>
    <dgm:pt modelId="{4ED646A0-5012-4AAE-B907-A4FB2EEE55A3}" type="pres">
      <dgm:prSet presAssocID="{15D6D887-C77C-44CC-BCA1-5D832CFD52A4}" presName="spacer" presStyleCnt="0"/>
      <dgm:spPr/>
    </dgm:pt>
    <dgm:pt modelId="{C3ACEB9B-033B-40CE-AC74-653625920C4F}" type="pres">
      <dgm:prSet presAssocID="{6D52BD85-230A-4E07-BD82-A85189DE343E}" presName="parentText" presStyleLbl="node1" presStyleIdx="3" presStyleCnt="6">
        <dgm:presLayoutVars>
          <dgm:chMax val="0"/>
          <dgm:bulletEnabled val="1"/>
        </dgm:presLayoutVars>
      </dgm:prSet>
      <dgm:spPr/>
      <dgm:t>
        <a:bodyPr/>
        <a:lstStyle/>
        <a:p>
          <a:endParaRPr lang="en-US"/>
        </a:p>
      </dgm:t>
    </dgm:pt>
    <dgm:pt modelId="{291DFC65-0E70-4E2A-B3CD-C80059631E6D}" type="pres">
      <dgm:prSet presAssocID="{A2637797-9EB5-42D2-BDCF-436D3253BD62}" presName="spacer" presStyleCnt="0"/>
      <dgm:spPr/>
    </dgm:pt>
    <dgm:pt modelId="{DAB3431D-4C09-4415-8128-5B0D5BC9384B}" type="pres">
      <dgm:prSet presAssocID="{95C84112-D17E-4E89-A555-F77E29F38339}" presName="parentText" presStyleLbl="node1" presStyleIdx="4" presStyleCnt="6">
        <dgm:presLayoutVars>
          <dgm:chMax val="0"/>
          <dgm:bulletEnabled val="1"/>
        </dgm:presLayoutVars>
      </dgm:prSet>
      <dgm:spPr/>
      <dgm:t>
        <a:bodyPr/>
        <a:lstStyle/>
        <a:p>
          <a:endParaRPr lang="en-US"/>
        </a:p>
      </dgm:t>
    </dgm:pt>
    <dgm:pt modelId="{360DAF6F-8855-4B46-B49E-06E4AF33BE6B}" type="pres">
      <dgm:prSet presAssocID="{269F1413-3116-4E71-91BD-FB48CB555119}" presName="spacer" presStyleCnt="0"/>
      <dgm:spPr/>
    </dgm:pt>
    <dgm:pt modelId="{7A1D0C37-6A0D-4EA5-9429-6DC600EE7842}" type="pres">
      <dgm:prSet presAssocID="{40D0AE31-4702-499D-B0A8-7337271A8268}" presName="parentText" presStyleLbl="node1" presStyleIdx="5" presStyleCnt="6">
        <dgm:presLayoutVars>
          <dgm:chMax val="0"/>
          <dgm:bulletEnabled val="1"/>
        </dgm:presLayoutVars>
      </dgm:prSet>
      <dgm:spPr/>
      <dgm:t>
        <a:bodyPr/>
        <a:lstStyle/>
        <a:p>
          <a:endParaRPr lang="en-US"/>
        </a:p>
      </dgm:t>
    </dgm:pt>
  </dgm:ptLst>
  <dgm:cxnLst>
    <dgm:cxn modelId="{3423BABE-F655-44C9-8355-381628346FA3}" srcId="{4E4012CD-963A-4284-B462-D181A1AF4EE0}" destId="{40D0AE31-4702-499D-B0A8-7337271A8268}" srcOrd="5" destOrd="0" parTransId="{67547C3B-03DE-4459-9963-6B287B0F66FB}" sibTransId="{F58F3F83-F775-4953-813C-19C7F3D44DEE}"/>
    <dgm:cxn modelId="{4FC47103-4AFF-4F63-96C0-EF7F7AA980C5}" type="presOf" srcId="{40D0AE31-4702-499D-B0A8-7337271A8268}" destId="{7A1D0C37-6A0D-4EA5-9429-6DC600EE7842}" srcOrd="0" destOrd="0" presId="urn:microsoft.com/office/officeart/2005/8/layout/vList2"/>
    <dgm:cxn modelId="{10DDFAC4-BC02-422A-8E2F-37BEFEF477CD}" type="presOf" srcId="{4E4012CD-963A-4284-B462-D181A1AF4EE0}" destId="{AD1489E5-4C70-48B1-B060-3679E912B7D8}" srcOrd="0" destOrd="0" presId="urn:microsoft.com/office/officeart/2005/8/layout/vList2"/>
    <dgm:cxn modelId="{B91601AC-B986-44D4-9114-C9DF79C47DD9}" srcId="{4E4012CD-963A-4284-B462-D181A1AF4EE0}" destId="{6D52BD85-230A-4E07-BD82-A85189DE343E}" srcOrd="3" destOrd="0" parTransId="{365E4DD9-DB3C-4973-A5E9-B848778CF01A}" sibTransId="{A2637797-9EB5-42D2-BDCF-436D3253BD62}"/>
    <dgm:cxn modelId="{235CB990-2D22-4DC0-9AE1-1333D64D05E2}" type="presOf" srcId="{6D52BD85-230A-4E07-BD82-A85189DE343E}" destId="{C3ACEB9B-033B-40CE-AC74-653625920C4F}" srcOrd="0" destOrd="0" presId="urn:microsoft.com/office/officeart/2005/8/layout/vList2"/>
    <dgm:cxn modelId="{4D731FA4-D171-4C05-BA29-9631D6CF58E0}" srcId="{4E4012CD-963A-4284-B462-D181A1AF4EE0}" destId="{BE804A9C-23FD-477A-9735-802FAA204280}" srcOrd="2" destOrd="0" parTransId="{A51D2A11-F108-4A97-BA30-45C6D7F77279}" sibTransId="{15D6D887-C77C-44CC-BCA1-5D832CFD52A4}"/>
    <dgm:cxn modelId="{4B97E1D1-1A6D-460C-98EC-19E8133AD79A}" srcId="{4E4012CD-963A-4284-B462-D181A1AF4EE0}" destId="{95C84112-D17E-4E89-A555-F77E29F38339}" srcOrd="4" destOrd="0" parTransId="{FA73C591-0ABA-49E8-8C3F-E1B28A48D1BF}" sibTransId="{269F1413-3116-4E71-91BD-FB48CB555119}"/>
    <dgm:cxn modelId="{F5E1EB90-FCA2-4F3B-AEEB-3D7FE980AAAE}" srcId="{4E4012CD-963A-4284-B462-D181A1AF4EE0}" destId="{E5B055B0-E39F-4FDE-82A2-E8F309FD5D4B}" srcOrd="0" destOrd="0" parTransId="{CCA1BF50-5613-4947-8CFF-71960133F6BA}" sibTransId="{F29A0E74-26FA-453F-A8A3-224368B5212F}"/>
    <dgm:cxn modelId="{388542BD-9DA5-4045-8E82-BDC9322CB19C}" type="presOf" srcId="{A807FDFF-2F52-4E1A-A9BF-4D4CB1F60F59}" destId="{88810B1C-EDD4-4639-B016-3791F4AB822B}" srcOrd="0" destOrd="0" presId="urn:microsoft.com/office/officeart/2005/8/layout/vList2"/>
    <dgm:cxn modelId="{51ACF1FA-7F9E-4E67-8B5B-E50BEDBAAB4D}" type="presOf" srcId="{95C84112-D17E-4E89-A555-F77E29F38339}" destId="{DAB3431D-4C09-4415-8128-5B0D5BC9384B}" srcOrd="0" destOrd="0" presId="urn:microsoft.com/office/officeart/2005/8/layout/vList2"/>
    <dgm:cxn modelId="{C2F1B86E-0C7B-4E39-8583-BEFFA59849C7}" srcId="{4E4012CD-963A-4284-B462-D181A1AF4EE0}" destId="{A807FDFF-2F52-4E1A-A9BF-4D4CB1F60F59}" srcOrd="1" destOrd="0" parTransId="{E2E17037-2336-450C-89C9-A9E13720A916}" sibTransId="{935B3FDC-BEAC-468A-A66A-7D6FD9BD2454}"/>
    <dgm:cxn modelId="{89D7DF9D-ACD1-421F-82A0-F0B21E54C3FA}" type="presOf" srcId="{E5B055B0-E39F-4FDE-82A2-E8F309FD5D4B}" destId="{4FE8C1C9-2F6E-43C2-9F62-9FB02BB6244D}" srcOrd="0" destOrd="0" presId="urn:microsoft.com/office/officeart/2005/8/layout/vList2"/>
    <dgm:cxn modelId="{A36B7C7F-DF49-4D3E-8539-E877FDC10B55}" type="presOf" srcId="{BE804A9C-23FD-477A-9735-802FAA204280}" destId="{DF463D1E-953F-49B5-BBDF-85B4E1D30F8B}" srcOrd="0" destOrd="0" presId="urn:microsoft.com/office/officeart/2005/8/layout/vList2"/>
    <dgm:cxn modelId="{74E2A16F-8135-4393-A86A-13877FB1831D}" type="presParOf" srcId="{AD1489E5-4C70-48B1-B060-3679E912B7D8}" destId="{4FE8C1C9-2F6E-43C2-9F62-9FB02BB6244D}" srcOrd="0" destOrd="0" presId="urn:microsoft.com/office/officeart/2005/8/layout/vList2"/>
    <dgm:cxn modelId="{C89E588D-FEF3-47BE-8E97-FE569E4189B4}" type="presParOf" srcId="{AD1489E5-4C70-48B1-B060-3679E912B7D8}" destId="{695EB4A9-ADBC-4229-84BF-C0CCD6DDE67C}" srcOrd="1" destOrd="0" presId="urn:microsoft.com/office/officeart/2005/8/layout/vList2"/>
    <dgm:cxn modelId="{B2FEE4FB-EB07-436D-A87B-6EC38A5CA33A}" type="presParOf" srcId="{AD1489E5-4C70-48B1-B060-3679E912B7D8}" destId="{88810B1C-EDD4-4639-B016-3791F4AB822B}" srcOrd="2" destOrd="0" presId="urn:microsoft.com/office/officeart/2005/8/layout/vList2"/>
    <dgm:cxn modelId="{198E9E20-767B-4F2A-ABDF-331CC0F45286}" type="presParOf" srcId="{AD1489E5-4C70-48B1-B060-3679E912B7D8}" destId="{35B9DBCA-B4F0-4176-9B81-9AE9E6D8332E}" srcOrd="3" destOrd="0" presId="urn:microsoft.com/office/officeart/2005/8/layout/vList2"/>
    <dgm:cxn modelId="{2EA82685-6B8D-4C50-A019-2993D9524BE7}" type="presParOf" srcId="{AD1489E5-4C70-48B1-B060-3679E912B7D8}" destId="{DF463D1E-953F-49B5-BBDF-85B4E1D30F8B}" srcOrd="4" destOrd="0" presId="urn:microsoft.com/office/officeart/2005/8/layout/vList2"/>
    <dgm:cxn modelId="{C613BF89-1C85-4692-997C-15F3E9394895}" type="presParOf" srcId="{AD1489E5-4C70-48B1-B060-3679E912B7D8}" destId="{4ED646A0-5012-4AAE-B907-A4FB2EEE55A3}" srcOrd="5" destOrd="0" presId="urn:microsoft.com/office/officeart/2005/8/layout/vList2"/>
    <dgm:cxn modelId="{5321BDD1-3F3B-4F08-85BA-B1577361682D}" type="presParOf" srcId="{AD1489E5-4C70-48B1-B060-3679E912B7D8}" destId="{C3ACEB9B-033B-40CE-AC74-653625920C4F}" srcOrd="6" destOrd="0" presId="urn:microsoft.com/office/officeart/2005/8/layout/vList2"/>
    <dgm:cxn modelId="{60E86CED-7355-4316-A1EB-8FE7335AEE25}" type="presParOf" srcId="{AD1489E5-4C70-48B1-B060-3679E912B7D8}" destId="{291DFC65-0E70-4E2A-B3CD-C80059631E6D}" srcOrd="7" destOrd="0" presId="urn:microsoft.com/office/officeart/2005/8/layout/vList2"/>
    <dgm:cxn modelId="{A03AB852-3B28-4C15-A5D4-892C5FBB71E3}" type="presParOf" srcId="{AD1489E5-4C70-48B1-B060-3679E912B7D8}" destId="{DAB3431D-4C09-4415-8128-5B0D5BC9384B}" srcOrd="8" destOrd="0" presId="urn:microsoft.com/office/officeart/2005/8/layout/vList2"/>
    <dgm:cxn modelId="{ACBD311D-DD2A-4D57-A49C-A0EA592A500C}" type="presParOf" srcId="{AD1489E5-4C70-48B1-B060-3679E912B7D8}" destId="{360DAF6F-8855-4B46-B49E-06E4AF33BE6B}" srcOrd="9" destOrd="0" presId="urn:microsoft.com/office/officeart/2005/8/layout/vList2"/>
    <dgm:cxn modelId="{0EB6A878-9833-491D-BF99-FF71EC24EAE2}" type="presParOf" srcId="{AD1489E5-4C70-48B1-B060-3679E912B7D8}" destId="{7A1D0C37-6A0D-4EA5-9429-6DC600EE7842}"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049DED3B-A581-4190-AA86-23AF73A779EE}" type="doc">
      <dgm:prSet loTypeId="urn:microsoft.com/office/officeart/2005/8/layout/lProcess2" loCatId="relationship" qsTypeId="urn:microsoft.com/office/officeart/2005/8/quickstyle/3d7" qsCatId="3D" csTypeId="urn:microsoft.com/office/officeart/2005/8/colors/colorful4" csCatId="colorful" phldr="1"/>
      <dgm:spPr/>
      <dgm:t>
        <a:bodyPr/>
        <a:lstStyle/>
        <a:p>
          <a:endParaRPr lang="en-US"/>
        </a:p>
      </dgm:t>
    </dgm:pt>
    <dgm:pt modelId="{715BD666-8CDF-467F-88D5-97198361593F}">
      <dgm:prSet custT="1"/>
      <dgm:spPr>
        <a:solidFill>
          <a:schemeClr val="accent1">
            <a:lumMod val="40000"/>
            <a:lumOff val="60000"/>
          </a:schemeClr>
        </a:solidFill>
      </dgm:spPr>
      <dgm:t>
        <a:bodyPr/>
        <a:lstStyle/>
        <a:p>
          <a:pPr algn="ctr" rtl="1"/>
          <a:endParaRPr lang="fa-IR" sz="1600" b="1" dirty="0" smtClean="0">
            <a:cs typeface="B Nazanin" panose="00000400000000000000" pitchFamily="2" charset="-78"/>
          </a:endParaRPr>
        </a:p>
        <a:p>
          <a:pPr algn="ctr" rtl="1"/>
          <a:endParaRPr lang="fa-IR" sz="1600" b="1" dirty="0" smtClean="0">
            <a:cs typeface="B Nazanin" panose="00000400000000000000" pitchFamily="2" charset="-78"/>
          </a:endParaRPr>
        </a:p>
        <a:p>
          <a:pPr algn="ctr" rtl="1"/>
          <a:endParaRPr lang="fa-IR" sz="1600" b="1" dirty="0" smtClean="0">
            <a:cs typeface="B Nazanin" panose="00000400000000000000" pitchFamily="2" charset="-78"/>
          </a:endParaRPr>
        </a:p>
        <a:p>
          <a:pPr algn="ctr" rtl="1"/>
          <a:endParaRPr lang="fa-IR" sz="1600" b="1" dirty="0" smtClean="0">
            <a:cs typeface="B Nazanin" panose="00000400000000000000" pitchFamily="2" charset="-78"/>
          </a:endParaRPr>
        </a:p>
        <a:p>
          <a:pPr algn="ctr" rtl="1"/>
          <a:endParaRPr lang="fa-IR" sz="1600" b="1" dirty="0" smtClean="0">
            <a:cs typeface="B Nazanin" panose="00000400000000000000" pitchFamily="2" charset="-78"/>
          </a:endParaRPr>
        </a:p>
        <a:p>
          <a:pPr algn="ctr" rtl="1"/>
          <a:endParaRPr lang="fa-IR" sz="1600" b="1" dirty="0" smtClean="0">
            <a:cs typeface="B Nazanin" panose="00000400000000000000" pitchFamily="2" charset="-78"/>
          </a:endParaRPr>
        </a:p>
        <a:p>
          <a:pPr algn="ctr" rtl="1"/>
          <a:endParaRPr lang="fa-IR" sz="1600" b="1" dirty="0" smtClean="0">
            <a:cs typeface="B Nazanin" panose="00000400000000000000" pitchFamily="2" charset="-78"/>
          </a:endParaRPr>
        </a:p>
        <a:p>
          <a:pPr algn="ctr" rtl="1"/>
          <a:endParaRPr lang="fa-IR" sz="1600" b="1" dirty="0" smtClean="0">
            <a:cs typeface="B Nazanin" panose="00000400000000000000" pitchFamily="2" charset="-78"/>
          </a:endParaRPr>
        </a:p>
        <a:p>
          <a:pPr algn="ctr" rtl="1"/>
          <a:endParaRPr lang="fa-IR" sz="1600" b="1" dirty="0" smtClean="0">
            <a:cs typeface="B Nazanin" panose="00000400000000000000" pitchFamily="2" charset="-78"/>
          </a:endParaRPr>
        </a:p>
        <a:p>
          <a:pPr algn="ctr" rtl="1"/>
          <a:r>
            <a:rPr lang="fa-IR" sz="1600" b="1" dirty="0" smtClean="0">
              <a:cs typeface="B Nazanin" panose="00000400000000000000" pitchFamily="2" charset="-78"/>
            </a:rPr>
            <a:t>وجود رقبای بالقوه برای بازار دارایی فکری از جمله ایده بازارها و فن بازار‌های متعدد در کشور، به عنوان مثال  در برنامه‌ پیشنهادی وزیر محترم علوم جهت کسب رای اعتماد در مجلس شورای اسلامی به تاسیس فرابورس جهت حمایت از مخترعین  </a:t>
          </a:r>
          <a:r>
            <a:rPr lang="fa-IR" sz="1600" b="1" dirty="0" smtClean="0">
              <a:cs typeface="B Nazanin" panose="00000400000000000000" pitchFamily="2" charset="-78"/>
            </a:rPr>
            <a:t>و صاحبان </a:t>
          </a:r>
          <a:r>
            <a:rPr lang="fa-IR" sz="1600" b="1" dirty="0" smtClean="0">
              <a:cs typeface="B Nazanin" panose="00000400000000000000" pitchFamily="2" charset="-78"/>
            </a:rPr>
            <a:t>ایده اشاره شده </a:t>
          </a:r>
          <a:r>
            <a:rPr lang="fa-IR" sz="1600" b="1" dirty="0" smtClean="0">
              <a:cs typeface="B Nazanin" panose="00000400000000000000" pitchFamily="2" charset="-78"/>
            </a:rPr>
            <a:t>است</a:t>
          </a:r>
          <a:endParaRPr lang="en-US" sz="1600" b="1" dirty="0">
            <a:cs typeface="B Nazanin" panose="00000400000000000000" pitchFamily="2" charset="-78"/>
          </a:endParaRPr>
        </a:p>
      </dgm:t>
    </dgm:pt>
    <dgm:pt modelId="{0DF47AEB-BFCF-4BA3-AF26-7F2C212BC108}" type="parTrans" cxnId="{C4639458-4E44-4C35-A3C5-4D8573CC7EF7}">
      <dgm:prSet/>
      <dgm:spPr/>
      <dgm:t>
        <a:bodyPr/>
        <a:lstStyle/>
        <a:p>
          <a:pPr algn="ctr" rtl="1"/>
          <a:endParaRPr lang="en-US" sz="1400" b="1">
            <a:cs typeface="B Nazanin" panose="00000400000000000000" pitchFamily="2" charset="-78"/>
          </a:endParaRPr>
        </a:p>
      </dgm:t>
    </dgm:pt>
    <dgm:pt modelId="{E0587D7F-BE1B-48FA-BD5D-072F530572FC}" type="sibTrans" cxnId="{C4639458-4E44-4C35-A3C5-4D8573CC7EF7}">
      <dgm:prSet/>
      <dgm:spPr/>
      <dgm:t>
        <a:bodyPr/>
        <a:lstStyle/>
        <a:p>
          <a:pPr algn="ctr" rtl="1"/>
          <a:endParaRPr lang="en-US" sz="1400" b="1">
            <a:cs typeface="B Nazanin" panose="00000400000000000000" pitchFamily="2" charset="-78"/>
          </a:endParaRPr>
        </a:p>
      </dgm:t>
    </dgm:pt>
    <dgm:pt modelId="{D5B5CE50-2C30-404A-81BD-4FDBF8C272D0}">
      <dgm:prSet custT="1"/>
      <dgm:spPr>
        <a:solidFill>
          <a:schemeClr val="accent5">
            <a:lumMod val="40000"/>
            <a:lumOff val="60000"/>
          </a:schemeClr>
        </a:solidFill>
      </dgm:spPr>
      <dgm:t>
        <a:bodyPr/>
        <a:lstStyle/>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r>
            <a:rPr lang="fa-IR" sz="1800" b="1" dirty="0" smtClean="0">
              <a:cs typeface="B Nazanin" panose="00000400000000000000" pitchFamily="2" charset="-78"/>
            </a:rPr>
            <a:t>عدم</a:t>
          </a:r>
          <a:r>
            <a:rPr lang="fa-IR" sz="1800" b="1" baseline="0" dirty="0" smtClean="0">
              <a:cs typeface="B Nazanin" panose="00000400000000000000" pitchFamily="2" charset="-78"/>
            </a:rPr>
            <a:t> هماهنگی نهادهای مختلف متولی علم و دانش همانند  معاونت علمی، وزارت علوم، وزارت ارشاد، وزارت آموزش و پرورش مشکلاتی را به وجود آورده است</a:t>
          </a:r>
          <a:endParaRPr lang="fa-IR" sz="1800" b="1" dirty="0" smtClean="0">
            <a:cs typeface="B Nazanin" panose="00000400000000000000" pitchFamily="2" charset="-78"/>
          </a:endParaRPr>
        </a:p>
      </dgm:t>
    </dgm:pt>
    <dgm:pt modelId="{B3A28C0B-E43A-4ED4-9653-6A660D1912D9}" type="parTrans" cxnId="{87E6FEE0-C2DC-42E0-A39A-4C71B64B3270}">
      <dgm:prSet/>
      <dgm:spPr/>
      <dgm:t>
        <a:bodyPr/>
        <a:lstStyle/>
        <a:p>
          <a:pPr algn="ctr" rtl="1"/>
          <a:endParaRPr lang="en-US" sz="1400" b="1">
            <a:cs typeface="B Nazanin" panose="00000400000000000000" pitchFamily="2" charset="-78"/>
          </a:endParaRPr>
        </a:p>
      </dgm:t>
    </dgm:pt>
    <dgm:pt modelId="{C59D1A39-5F01-4C64-87D7-41211FBD8970}" type="sibTrans" cxnId="{87E6FEE0-C2DC-42E0-A39A-4C71B64B3270}">
      <dgm:prSet/>
      <dgm:spPr/>
      <dgm:t>
        <a:bodyPr/>
        <a:lstStyle/>
        <a:p>
          <a:pPr algn="ctr" rtl="1"/>
          <a:endParaRPr lang="en-US" sz="1400" b="1">
            <a:cs typeface="B Nazanin" panose="00000400000000000000" pitchFamily="2" charset="-78"/>
          </a:endParaRPr>
        </a:p>
      </dgm:t>
    </dgm:pt>
    <dgm:pt modelId="{E6F87B43-14DF-4D19-B419-14C7952FAB0B}">
      <dgm:prSet custT="1"/>
      <dgm:spPr>
        <a:solidFill>
          <a:schemeClr val="accent1">
            <a:lumMod val="20000"/>
            <a:lumOff val="80000"/>
          </a:schemeClr>
        </a:solidFill>
      </dgm:spPr>
      <dgm:t>
        <a:bodyPr/>
        <a:lstStyle/>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r>
            <a:rPr lang="fa-IR" sz="1800" b="1" dirty="0" smtClean="0">
              <a:cs typeface="B Nazanin" panose="00000400000000000000" pitchFamily="2" charset="-78"/>
            </a:rPr>
            <a:t>ارائه </a:t>
          </a:r>
          <a:r>
            <a:rPr lang="fa-IR" sz="1800" b="1" dirty="0" smtClean="0">
              <a:cs typeface="B Nazanin" panose="00000400000000000000" pitchFamily="2" charset="-78"/>
            </a:rPr>
            <a:t>برخی وام ها و تسهیلات به شرکت های دانش بنیان که مانع از ایجاد انگیزه برای تجاری سازی ایده ها می شود</a:t>
          </a:r>
          <a:endParaRPr lang="en-US" sz="1800" b="1" dirty="0">
            <a:cs typeface="B Nazanin" panose="00000400000000000000" pitchFamily="2" charset="-78"/>
          </a:endParaRPr>
        </a:p>
      </dgm:t>
    </dgm:pt>
    <dgm:pt modelId="{1C001EFC-2399-4D46-BEE4-D82C16760F67}" type="parTrans" cxnId="{DA748C40-7317-4C23-A603-18A6AB789834}">
      <dgm:prSet/>
      <dgm:spPr/>
      <dgm:t>
        <a:bodyPr/>
        <a:lstStyle/>
        <a:p>
          <a:pPr algn="ctr" rtl="1"/>
          <a:endParaRPr lang="en-US" sz="1400" b="1">
            <a:cs typeface="B Nazanin" panose="00000400000000000000" pitchFamily="2" charset="-78"/>
          </a:endParaRPr>
        </a:p>
      </dgm:t>
    </dgm:pt>
    <dgm:pt modelId="{42A1110A-186B-46C5-80E3-F0CA47C1EDFF}" type="sibTrans" cxnId="{DA748C40-7317-4C23-A603-18A6AB789834}">
      <dgm:prSet/>
      <dgm:spPr/>
      <dgm:t>
        <a:bodyPr/>
        <a:lstStyle/>
        <a:p>
          <a:pPr algn="ctr" rtl="1"/>
          <a:endParaRPr lang="en-US" sz="1400" b="1">
            <a:cs typeface="B Nazanin" panose="00000400000000000000" pitchFamily="2" charset="-78"/>
          </a:endParaRPr>
        </a:p>
      </dgm:t>
    </dgm:pt>
    <dgm:pt modelId="{DFC36D0C-5CC6-4C44-90B4-D2DACEEAEF40}">
      <dgm:prSet custT="1"/>
      <dgm:spPr>
        <a:solidFill>
          <a:schemeClr val="accent1">
            <a:lumMod val="60000"/>
            <a:lumOff val="40000"/>
          </a:schemeClr>
        </a:solidFill>
      </dgm:spPr>
      <dgm:t>
        <a:bodyPr/>
        <a:lstStyle/>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r>
            <a:rPr lang="fa-IR" sz="1800" b="1" dirty="0" smtClean="0">
              <a:cs typeface="B Nazanin" panose="00000400000000000000" pitchFamily="2" charset="-78"/>
            </a:rPr>
            <a:t>وجود انحصار پارک فناوری  پردیس به منظور انجام تائیدیه فنی و  همکاری نکردن سایر مراکز مرتبط</a:t>
          </a:r>
        </a:p>
      </dgm:t>
    </dgm:pt>
    <dgm:pt modelId="{AD3E9B63-09D9-43A8-8C83-898A51563A12}" type="parTrans" cxnId="{72F37E95-C3E4-4DFB-9A60-CCE2C4C2EAD7}">
      <dgm:prSet/>
      <dgm:spPr/>
      <dgm:t>
        <a:bodyPr/>
        <a:lstStyle/>
        <a:p>
          <a:pPr algn="ctr" rtl="1"/>
          <a:endParaRPr lang="en-US" sz="1400" b="1">
            <a:cs typeface="B Nazanin" panose="00000400000000000000" pitchFamily="2" charset="-78"/>
          </a:endParaRPr>
        </a:p>
      </dgm:t>
    </dgm:pt>
    <dgm:pt modelId="{775F0DD4-F445-4D9C-B7FA-8A7D33556AAD}" type="sibTrans" cxnId="{72F37E95-C3E4-4DFB-9A60-CCE2C4C2EAD7}">
      <dgm:prSet/>
      <dgm:spPr/>
      <dgm:t>
        <a:bodyPr/>
        <a:lstStyle/>
        <a:p>
          <a:pPr algn="ctr" rtl="1"/>
          <a:endParaRPr lang="en-US" sz="1400" b="1">
            <a:cs typeface="B Nazanin" panose="00000400000000000000" pitchFamily="2" charset="-78"/>
          </a:endParaRPr>
        </a:p>
      </dgm:t>
    </dgm:pt>
    <dgm:pt modelId="{3C9844E7-DF29-4E01-81B2-7A06467F5340}">
      <dgm:prSet custT="1"/>
      <dgm:spPr>
        <a:solidFill>
          <a:schemeClr val="accent5">
            <a:lumMod val="60000"/>
            <a:lumOff val="40000"/>
          </a:schemeClr>
        </a:solidFill>
      </dgm:spPr>
      <dgm:t>
        <a:bodyPr/>
        <a:lstStyle/>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r>
            <a:rPr lang="fa-IR" sz="1800" b="1" dirty="0" smtClean="0">
              <a:cs typeface="B Nazanin" panose="00000400000000000000" pitchFamily="2" charset="-78"/>
            </a:rPr>
            <a:t>عدم </a:t>
          </a:r>
          <a:r>
            <a:rPr lang="fa-IR" sz="1800" b="1" dirty="0" smtClean="0">
              <a:cs typeface="B Nazanin" panose="00000400000000000000" pitchFamily="2" charset="-78"/>
            </a:rPr>
            <a:t>آشنایی فعالان دارایی فکری ازجمله صاحبان ایده، سرمایه گذاران و فعالان بورس با حقوق مالکیت </a:t>
          </a:r>
          <a:r>
            <a:rPr lang="fa-IR" sz="1800" b="1" dirty="0" smtClean="0">
              <a:cs typeface="B Nazanin" panose="00000400000000000000" pitchFamily="2" charset="-78"/>
            </a:rPr>
            <a:t>فکری یکی از مشکلات بزرگ این بازار است</a:t>
          </a:r>
          <a:endParaRPr lang="en-US" sz="1800" b="1" dirty="0">
            <a:cs typeface="B Nazanin" panose="00000400000000000000" pitchFamily="2" charset="-78"/>
          </a:endParaRPr>
        </a:p>
      </dgm:t>
    </dgm:pt>
    <dgm:pt modelId="{911E1E7B-3CDD-4CE4-944F-6EBAF1823A68}" type="parTrans" cxnId="{915EA384-69E8-4770-87D5-A774AEDA7E31}">
      <dgm:prSet/>
      <dgm:spPr/>
      <dgm:t>
        <a:bodyPr/>
        <a:lstStyle/>
        <a:p>
          <a:pPr algn="ctr" rtl="1"/>
          <a:endParaRPr lang="en-US" sz="1400" b="1">
            <a:cs typeface="B Nazanin" panose="00000400000000000000" pitchFamily="2" charset="-78"/>
          </a:endParaRPr>
        </a:p>
      </dgm:t>
    </dgm:pt>
    <dgm:pt modelId="{D088EBC7-8A4B-46FC-9257-49D0AD77FC26}" type="sibTrans" cxnId="{915EA384-69E8-4770-87D5-A774AEDA7E31}">
      <dgm:prSet/>
      <dgm:spPr/>
      <dgm:t>
        <a:bodyPr/>
        <a:lstStyle/>
        <a:p>
          <a:pPr algn="ctr" rtl="1"/>
          <a:endParaRPr lang="en-US" sz="1400" b="1">
            <a:cs typeface="B Nazanin" panose="00000400000000000000" pitchFamily="2" charset="-78"/>
          </a:endParaRPr>
        </a:p>
      </dgm:t>
    </dgm:pt>
    <dgm:pt modelId="{9D6CC3C2-F9F1-473C-A3FC-AB22BFADFE52}">
      <dgm:prSet custT="1"/>
      <dgm:spPr>
        <a:solidFill>
          <a:schemeClr val="accent1">
            <a:lumMod val="75000"/>
          </a:schemeClr>
        </a:solidFill>
      </dgm:spPr>
      <dgm:t>
        <a:bodyPr/>
        <a:lstStyle/>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0"/>
          <a:r>
            <a:rPr lang="fa-IR" sz="1800" b="1" dirty="0" smtClean="0">
              <a:cs typeface="B Nazanin" panose="00000400000000000000" pitchFamily="2" charset="-78"/>
            </a:rPr>
            <a:t>حتی </a:t>
          </a:r>
          <a:r>
            <a:rPr lang="fa-IR" sz="1800" b="1" dirty="0" smtClean="0">
              <a:cs typeface="B Nazanin" panose="00000400000000000000" pitchFamily="2" charset="-78"/>
            </a:rPr>
            <a:t>یک شرکت دانش بنیان مستقر در پارک‌های علم و فناوری به این بازار علی رغم پیگیری های فراوان فرابورس </a:t>
          </a:r>
          <a:r>
            <a:rPr lang="fa-IR" sz="1800" b="1" dirty="0" smtClean="0">
              <a:cs typeface="B Nazanin" panose="00000400000000000000" pitchFamily="2" charset="-78"/>
            </a:rPr>
            <a:t>ایران وارد نشده است</a:t>
          </a:r>
          <a:endParaRPr lang="en-US" sz="1800" b="1" dirty="0">
            <a:cs typeface="B Nazanin" panose="00000400000000000000" pitchFamily="2" charset="-78"/>
          </a:endParaRPr>
        </a:p>
      </dgm:t>
    </dgm:pt>
    <dgm:pt modelId="{5021BB1B-A643-4B61-B9C1-4ADE6E256BC4}" type="parTrans" cxnId="{874E5182-13D2-45A1-98D8-8A2BFADAE923}">
      <dgm:prSet/>
      <dgm:spPr/>
      <dgm:t>
        <a:bodyPr/>
        <a:lstStyle/>
        <a:p>
          <a:pPr algn="ctr" rtl="1"/>
          <a:endParaRPr lang="en-US" sz="1400" b="1">
            <a:cs typeface="B Nazanin" panose="00000400000000000000" pitchFamily="2" charset="-78"/>
          </a:endParaRPr>
        </a:p>
      </dgm:t>
    </dgm:pt>
    <dgm:pt modelId="{B008D6E4-9D09-447C-A966-D16F18493559}" type="sibTrans" cxnId="{874E5182-13D2-45A1-98D8-8A2BFADAE923}">
      <dgm:prSet/>
      <dgm:spPr/>
      <dgm:t>
        <a:bodyPr/>
        <a:lstStyle/>
        <a:p>
          <a:pPr algn="ctr" rtl="1"/>
          <a:endParaRPr lang="en-US" sz="1400" b="1">
            <a:cs typeface="B Nazanin" panose="00000400000000000000" pitchFamily="2" charset="-78"/>
          </a:endParaRPr>
        </a:p>
      </dgm:t>
    </dgm:pt>
    <dgm:pt modelId="{8D7E96EB-A62A-480F-A077-9B8AB565B1D5}">
      <dgm:prSet custT="1"/>
      <dgm:spPr>
        <a:solidFill>
          <a:schemeClr val="accent5">
            <a:lumMod val="75000"/>
          </a:schemeClr>
        </a:solidFill>
      </dgm:spPr>
      <dgm:t>
        <a:bodyPr/>
        <a:lstStyle/>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endParaRPr lang="fa-IR" sz="1800" b="1" dirty="0" smtClean="0">
            <a:cs typeface="B Nazanin" panose="00000400000000000000" pitchFamily="2" charset="-78"/>
          </a:endParaRPr>
        </a:p>
        <a:p>
          <a:pPr algn="ctr" rtl="1"/>
          <a:r>
            <a:rPr lang="fa-IR" sz="1800" b="1" dirty="0" smtClean="0">
              <a:cs typeface="B Nazanin" panose="00000400000000000000" pitchFamily="2" charset="-78"/>
            </a:rPr>
            <a:t>به دلیل فقدان تجربه کافی و نو بودن این بازار در دنیا حرکت فرابورس آهسته بوده است</a:t>
          </a:r>
          <a:endParaRPr lang="fa-IR" sz="1800" b="1" baseline="0" dirty="0" smtClean="0">
            <a:cs typeface="B Nazanin" panose="00000400000000000000" pitchFamily="2" charset="-78"/>
          </a:endParaRPr>
        </a:p>
      </dgm:t>
    </dgm:pt>
    <dgm:pt modelId="{3440C283-74AD-410B-8C0A-F1340ACC660E}" type="parTrans" cxnId="{AA6E4842-1E59-4730-AE4A-193BFE190F52}">
      <dgm:prSet/>
      <dgm:spPr/>
      <dgm:t>
        <a:bodyPr/>
        <a:lstStyle/>
        <a:p>
          <a:pPr algn="ctr" rtl="1"/>
          <a:endParaRPr lang="en-US" sz="1400" b="1">
            <a:cs typeface="B Nazanin" panose="00000400000000000000" pitchFamily="2" charset="-78"/>
          </a:endParaRPr>
        </a:p>
      </dgm:t>
    </dgm:pt>
    <dgm:pt modelId="{F80B1491-75CA-4D8A-BCF6-C43FFCFE9F24}" type="sibTrans" cxnId="{AA6E4842-1E59-4730-AE4A-193BFE190F52}">
      <dgm:prSet/>
      <dgm:spPr/>
      <dgm:t>
        <a:bodyPr/>
        <a:lstStyle/>
        <a:p>
          <a:pPr algn="ctr" rtl="1"/>
          <a:endParaRPr lang="en-US" sz="1400" b="1">
            <a:cs typeface="B Nazanin" panose="00000400000000000000" pitchFamily="2" charset="-78"/>
          </a:endParaRPr>
        </a:p>
      </dgm:t>
    </dgm:pt>
    <dgm:pt modelId="{09BF18D5-4CBD-484B-91D3-CBCA77884C0A}">
      <dgm:prSet custT="1"/>
      <dgm:spPr>
        <a:solidFill>
          <a:schemeClr val="accent1">
            <a:lumMod val="50000"/>
          </a:schemeClr>
        </a:solidFill>
        <a:ln>
          <a:solidFill>
            <a:schemeClr val="accent1">
              <a:lumMod val="50000"/>
            </a:schemeClr>
          </a:solidFill>
        </a:ln>
      </dgm:spPr>
      <dgm:t>
        <a:bodyPr/>
        <a:lstStyle/>
        <a:p>
          <a:pPr algn="ctr" rtl="1"/>
          <a:endParaRPr lang="fa-IR" sz="1800" b="1" dirty="0" smtClean="0"/>
        </a:p>
        <a:p>
          <a:pPr algn="ctr" rtl="1"/>
          <a:endParaRPr lang="fa-IR" sz="1800" b="1" dirty="0" smtClean="0"/>
        </a:p>
        <a:p>
          <a:pPr algn="ctr" rtl="1"/>
          <a:endParaRPr lang="fa-IR" sz="1800" b="1" dirty="0" smtClean="0"/>
        </a:p>
        <a:p>
          <a:pPr algn="ctr" rtl="1"/>
          <a:endParaRPr lang="fa-IR" sz="1800" b="1" dirty="0" smtClean="0"/>
        </a:p>
        <a:p>
          <a:pPr algn="ctr" rtl="1"/>
          <a:endParaRPr lang="fa-IR" sz="1800" b="1" dirty="0" smtClean="0"/>
        </a:p>
        <a:p>
          <a:pPr algn="ctr" rtl="1"/>
          <a:endParaRPr lang="fa-IR" sz="1800" b="1" dirty="0" smtClean="0"/>
        </a:p>
        <a:p>
          <a:pPr algn="ctr" rtl="1"/>
          <a:r>
            <a:rPr lang="fa-IR" sz="1800" b="1" dirty="0" smtClean="0">
              <a:cs typeface="B Nazanin" panose="00000400000000000000" pitchFamily="2" charset="-78"/>
            </a:rPr>
            <a:t>وجود برخی تشریفات حقوقی از جمله ثبت در دفاتر اسناد رسمی و هزینه‌های بالا مانع فعالیت سریع در این بازار شده است</a:t>
          </a:r>
          <a:endParaRPr lang="fa-IR" sz="1800" b="1" dirty="0" smtClean="0">
            <a:cs typeface="B Nazanin" panose="00000400000000000000" pitchFamily="2" charset="-78"/>
          </a:endParaRPr>
        </a:p>
      </dgm:t>
    </dgm:pt>
    <dgm:pt modelId="{4079443D-5ABE-4E61-A461-5FF8C741F228}" type="sibTrans" cxnId="{664202EC-2D85-4ED9-A92A-A47EF3465E40}">
      <dgm:prSet/>
      <dgm:spPr/>
      <dgm:t>
        <a:bodyPr/>
        <a:lstStyle/>
        <a:p>
          <a:pPr algn="ctr" rtl="1"/>
          <a:endParaRPr lang="en-US" sz="1400" b="1">
            <a:cs typeface="B Nazanin" panose="00000400000000000000" pitchFamily="2" charset="-78"/>
          </a:endParaRPr>
        </a:p>
      </dgm:t>
    </dgm:pt>
    <dgm:pt modelId="{0E2D020C-A77D-47D8-9D67-40F935F42FCC}" type="parTrans" cxnId="{664202EC-2D85-4ED9-A92A-A47EF3465E40}">
      <dgm:prSet/>
      <dgm:spPr/>
      <dgm:t>
        <a:bodyPr/>
        <a:lstStyle/>
        <a:p>
          <a:pPr algn="ctr" rtl="1"/>
          <a:endParaRPr lang="en-US" sz="1400" b="1">
            <a:cs typeface="B Nazanin" panose="00000400000000000000" pitchFamily="2" charset="-78"/>
          </a:endParaRPr>
        </a:p>
      </dgm:t>
    </dgm:pt>
    <dgm:pt modelId="{9868459F-D936-4D3D-ABE7-7E5E936C16F4}" type="pres">
      <dgm:prSet presAssocID="{049DED3B-A581-4190-AA86-23AF73A779EE}" presName="theList" presStyleCnt="0">
        <dgm:presLayoutVars>
          <dgm:dir/>
          <dgm:animLvl val="lvl"/>
          <dgm:resizeHandles val="exact"/>
        </dgm:presLayoutVars>
      </dgm:prSet>
      <dgm:spPr/>
      <dgm:t>
        <a:bodyPr/>
        <a:lstStyle/>
        <a:p>
          <a:endParaRPr lang="en-US"/>
        </a:p>
      </dgm:t>
    </dgm:pt>
    <dgm:pt modelId="{86B24499-0E17-4FB5-AB87-12FFC5D47A39}" type="pres">
      <dgm:prSet presAssocID="{09BF18D5-4CBD-484B-91D3-CBCA77884C0A}" presName="compNode" presStyleCnt="0"/>
      <dgm:spPr/>
      <dgm:t>
        <a:bodyPr/>
        <a:lstStyle/>
        <a:p>
          <a:endParaRPr lang="en-US"/>
        </a:p>
      </dgm:t>
    </dgm:pt>
    <dgm:pt modelId="{5E802394-A128-4B7B-86DD-2DA9D3EB5FEE}" type="pres">
      <dgm:prSet presAssocID="{09BF18D5-4CBD-484B-91D3-CBCA77884C0A}" presName="aNode" presStyleLbl="bgShp" presStyleIdx="0" presStyleCnt="8"/>
      <dgm:spPr/>
      <dgm:t>
        <a:bodyPr/>
        <a:lstStyle/>
        <a:p>
          <a:endParaRPr lang="en-US"/>
        </a:p>
      </dgm:t>
    </dgm:pt>
    <dgm:pt modelId="{9CA19C33-67FD-47FF-8E75-FD4D8421F073}" type="pres">
      <dgm:prSet presAssocID="{09BF18D5-4CBD-484B-91D3-CBCA77884C0A}" presName="textNode" presStyleLbl="bgShp" presStyleIdx="0" presStyleCnt="8"/>
      <dgm:spPr/>
      <dgm:t>
        <a:bodyPr/>
        <a:lstStyle/>
        <a:p>
          <a:endParaRPr lang="en-US"/>
        </a:p>
      </dgm:t>
    </dgm:pt>
    <dgm:pt modelId="{87DBC7C0-15C4-48DA-975B-568BA2BC1B52}" type="pres">
      <dgm:prSet presAssocID="{09BF18D5-4CBD-484B-91D3-CBCA77884C0A}" presName="compChildNode" presStyleCnt="0"/>
      <dgm:spPr/>
      <dgm:t>
        <a:bodyPr/>
        <a:lstStyle/>
        <a:p>
          <a:endParaRPr lang="en-US"/>
        </a:p>
      </dgm:t>
    </dgm:pt>
    <dgm:pt modelId="{0B46A1B9-AF7C-4D12-95A6-47292335FCDB}" type="pres">
      <dgm:prSet presAssocID="{09BF18D5-4CBD-484B-91D3-CBCA77884C0A}" presName="theInnerList" presStyleCnt="0"/>
      <dgm:spPr/>
      <dgm:t>
        <a:bodyPr/>
        <a:lstStyle/>
        <a:p>
          <a:endParaRPr lang="en-US"/>
        </a:p>
      </dgm:t>
    </dgm:pt>
    <dgm:pt modelId="{1FAFA8D5-FE1B-4E1D-A800-5730AC1DF01C}" type="pres">
      <dgm:prSet presAssocID="{09BF18D5-4CBD-484B-91D3-CBCA77884C0A}" presName="aSpace" presStyleCnt="0"/>
      <dgm:spPr/>
      <dgm:t>
        <a:bodyPr/>
        <a:lstStyle/>
        <a:p>
          <a:endParaRPr lang="en-US"/>
        </a:p>
      </dgm:t>
    </dgm:pt>
    <dgm:pt modelId="{AD3E68DD-12E3-4250-912D-46E1A12C82FD}" type="pres">
      <dgm:prSet presAssocID="{8D7E96EB-A62A-480F-A077-9B8AB565B1D5}" presName="compNode" presStyleCnt="0"/>
      <dgm:spPr/>
      <dgm:t>
        <a:bodyPr/>
        <a:lstStyle/>
        <a:p>
          <a:endParaRPr lang="en-US"/>
        </a:p>
      </dgm:t>
    </dgm:pt>
    <dgm:pt modelId="{52F7DA36-9109-425C-9FC9-8CE3C6CD4541}" type="pres">
      <dgm:prSet presAssocID="{8D7E96EB-A62A-480F-A077-9B8AB565B1D5}" presName="aNode" presStyleLbl="bgShp" presStyleIdx="1" presStyleCnt="8"/>
      <dgm:spPr/>
      <dgm:t>
        <a:bodyPr/>
        <a:lstStyle/>
        <a:p>
          <a:endParaRPr lang="en-US"/>
        </a:p>
      </dgm:t>
    </dgm:pt>
    <dgm:pt modelId="{4C8C3D79-0A9E-40CB-9B41-AA2826D4B40F}" type="pres">
      <dgm:prSet presAssocID="{8D7E96EB-A62A-480F-A077-9B8AB565B1D5}" presName="textNode" presStyleLbl="bgShp" presStyleIdx="1" presStyleCnt="8"/>
      <dgm:spPr/>
      <dgm:t>
        <a:bodyPr/>
        <a:lstStyle/>
        <a:p>
          <a:endParaRPr lang="en-US"/>
        </a:p>
      </dgm:t>
    </dgm:pt>
    <dgm:pt modelId="{62DA871A-5A60-43EB-9511-823399320226}" type="pres">
      <dgm:prSet presAssocID="{8D7E96EB-A62A-480F-A077-9B8AB565B1D5}" presName="compChildNode" presStyleCnt="0"/>
      <dgm:spPr/>
      <dgm:t>
        <a:bodyPr/>
        <a:lstStyle/>
        <a:p>
          <a:endParaRPr lang="en-US"/>
        </a:p>
      </dgm:t>
    </dgm:pt>
    <dgm:pt modelId="{47281ABE-48BC-434B-95F2-D7F572020615}" type="pres">
      <dgm:prSet presAssocID="{8D7E96EB-A62A-480F-A077-9B8AB565B1D5}" presName="theInnerList" presStyleCnt="0"/>
      <dgm:spPr/>
      <dgm:t>
        <a:bodyPr/>
        <a:lstStyle/>
        <a:p>
          <a:endParaRPr lang="en-US"/>
        </a:p>
      </dgm:t>
    </dgm:pt>
    <dgm:pt modelId="{80E5A769-31E9-4B94-A69E-6EC4B94881EE}" type="pres">
      <dgm:prSet presAssocID="{8D7E96EB-A62A-480F-A077-9B8AB565B1D5}" presName="aSpace" presStyleCnt="0"/>
      <dgm:spPr/>
      <dgm:t>
        <a:bodyPr/>
        <a:lstStyle/>
        <a:p>
          <a:endParaRPr lang="en-US"/>
        </a:p>
      </dgm:t>
    </dgm:pt>
    <dgm:pt modelId="{14EAA987-6BBE-4D92-A666-DA5E91029E46}" type="pres">
      <dgm:prSet presAssocID="{9D6CC3C2-F9F1-473C-A3FC-AB22BFADFE52}" presName="compNode" presStyleCnt="0"/>
      <dgm:spPr/>
      <dgm:t>
        <a:bodyPr/>
        <a:lstStyle/>
        <a:p>
          <a:endParaRPr lang="en-US"/>
        </a:p>
      </dgm:t>
    </dgm:pt>
    <dgm:pt modelId="{8AB5A938-C5A2-4F0B-B082-B81EBB48D7A1}" type="pres">
      <dgm:prSet presAssocID="{9D6CC3C2-F9F1-473C-A3FC-AB22BFADFE52}" presName="aNode" presStyleLbl="bgShp" presStyleIdx="2" presStyleCnt="8"/>
      <dgm:spPr/>
      <dgm:t>
        <a:bodyPr/>
        <a:lstStyle/>
        <a:p>
          <a:endParaRPr lang="en-US"/>
        </a:p>
      </dgm:t>
    </dgm:pt>
    <dgm:pt modelId="{E52B75CF-4F7C-4A88-854D-EA4211542AA4}" type="pres">
      <dgm:prSet presAssocID="{9D6CC3C2-F9F1-473C-A3FC-AB22BFADFE52}" presName="textNode" presStyleLbl="bgShp" presStyleIdx="2" presStyleCnt="8"/>
      <dgm:spPr/>
      <dgm:t>
        <a:bodyPr/>
        <a:lstStyle/>
        <a:p>
          <a:endParaRPr lang="en-US"/>
        </a:p>
      </dgm:t>
    </dgm:pt>
    <dgm:pt modelId="{4BB69468-4A08-4BA1-A646-93194229ECDA}" type="pres">
      <dgm:prSet presAssocID="{9D6CC3C2-F9F1-473C-A3FC-AB22BFADFE52}" presName="compChildNode" presStyleCnt="0"/>
      <dgm:spPr/>
      <dgm:t>
        <a:bodyPr/>
        <a:lstStyle/>
        <a:p>
          <a:endParaRPr lang="en-US"/>
        </a:p>
      </dgm:t>
    </dgm:pt>
    <dgm:pt modelId="{75006E7A-B0EF-489A-815C-037B81878BD3}" type="pres">
      <dgm:prSet presAssocID="{9D6CC3C2-F9F1-473C-A3FC-AB22BFADFE52}" presName="theInnerList" presStyleCnt="0"/>
      <dgm:spPr/>
      <dgm:t>
        <a:bodyPr/>
        <a:lstStyle/>
        <a:p>
          <a:endParaRPr lang="en-US"/>
        </a:p>
      </dgm:t>
    </dgm:pt>
    <dgm:pt modelId="{7F683395-CC9E-4E3C-AEF2-EEFEB7EEEFA2}" type="pres">
      <dgm:prSet presAssocID="{9D6CC3C2-F9F1-473C-A3FC-AB22BFADFE52}" presName="aSpace" presStyleCnt="0"/>
      <dgm:spPr/>
      <dgm:t>
        <a:bodyPr/>
        <a:lstStyle/>
        <a:p>
          <a:endParaRPr lang="en-US"/>
        </a:p>
      </dgm:t>
    </dgm:pt>
    <dgm:pt modelId="{E93E15FD-E807-425B-AA06-DA4AF35951FC}" type="pres">
      <dgm:prSet presAssocID="{3C9844E7-DF29-4E01-81B2-7A06467F5340}" presName="compNode" presStyleCnt="0"/>
      <dgm:spPr/>
      <dgm:t>
        <a:bodyPr/>
        <a:lstStyle/>
        <a:p>
          <a:endParaRPr lang="en-US"/>
        </a:p>
      </dgm:t>
    </dgm:pt>
    <dgm:pt modelId="{B3D0D4F8-44EB-44EE-A8BC-F747FBED9BB0}" type="pres">
      <dgm:prSet presAssocID="{3C9844E7-DF29-4E01-81B2-7A06467F5340}" presName="aNode" presStyleLbl="bgShp" presStyleIdx="3" presStyleCnt="8"/>
      <dgm:spPr/>
      <dgm:t>
        <a:bodyPr/>
        <a:lstStyle/>
        <a:p>
          <a:endParaRPr lang="en-US"/>
        </a:p>
      </dgm:t>
    </dgm:pt>
    <dgm:pt modelId="{8B2D8C27-D6F3-4F49-9FF3-BABCD6357884}" type="pres">
      <dgm:prSet presAssocID="{3C9844E7-DF29-4E01-81B2-7A06467F5340}" presName="textNode" presStyleLbl="bgShp" presStyleIdx="3" presStyleCnt="8"/>
      <dgm:spPr/>
      <dgm:t>
        <a:bodyPr/>
        <a:lstStyle/>
        <a:p>
          <a:endParaRPr lang="en-US"/>
        </a:p>
      </dgm:t>
    </dgm:pt>
    <dgm:pt modelId="{C814763E-155A-4061-8FD6-04C3C18528A4}" type="pres">
      <dgm:prSet presAssocID="{3C9844E7-DF29-4E01-81B2-7A06467F5340}" presName="compChildNode" presStyleCnt="0"/>
      <dgm:spPr/>
      <dgm:t>
        <a:bodyPr/>
        <a:lstStyle/>
        <a:p>
          <a:endParaRPr lang="en-US"/>
        </a:p>
      </dgm:t>
    </dgm:pt>
    <dgm:pt modelId="{671300D7-68B8-4542-BC63-E3EF88093973}" type="pres">
      <dgm:prSet presAssocID="{3C9844E7-DF29-4E01-81B2-7A06467F5340}" presName="theInnerList" presStyleCnt="0"/>
      <dgm:spPr/>
      <dgm:t>
        <a:bodyPr/>
        <a:lstStyle/>
        <a:p>
          <a:endParaRPr lang="en-US"/>
        </a:p>
      </dgm:t>
    </dgm:pt>
    <dgm:pt modelId="{07392520-2AE2-4EF1-B7AA-26CBFA0FFF19}" type="pres">
      <dgm:prSet presAssocID="{3C9844E7-DF29-4E01-81B2-7A06467F5340}" presName="aSpace" presStyleCnt="0"/>
      <dgm:spPr/>
      <dgm:t>
        <a:bodyPr/>
        <a:lstStyle/>
        <a:p>
          <a:endParaRPr lang="en-US"/>
        </a:p>
      </dgm:t>
    </dgm:pt>
    <dgm:pt modelId="{06038C6E-1D49-49F4-9896-753CFFF0583E}" type="pres">
      <dgm:prSet presAssocID="{DFC36D0C-5CC6-4C44-90B4-D2DACEEAEF40}" presName="compNode" presStyleCnt="0"/>
      <dgm:spPr/>
      <dgm:t>
        <a:bodyPr/>
        <a:lstStyle/>
        <a:p>
          <a:endParaRPr lang="en-US"/>
        </a:p>
      </dgm:t>
    </dgm:pt>
    <dgm:pt modelId="{0C0E78A0-4F94-46E5-86B5-993D88DC1076}" type="pres">
      <dgm:prSet presAssocID="{DFC36D0C-5CC6-4C44-90B4-D2DACEEAEF40}" presName="aNode" presStyleLbl="bgShp" presStyleIdx="4" presStyleCnt="8"/>
      <dgm:spPr/>
      <dgm:t>
        <a:bodyPr/>
        <a:lstStyle/>
        <a:p>
          <a:endParaRPr lang="en-US"/>
        </a:p>
      </dgm:t>
    </dgm:pt>
    <dgm:pt modelId="{CCD3484B-1C07-4A2E-BC15-AC39E41089E6}" type="pres">
      <dgm:prSet presAssocID="{DFC36D0C-5CC6-4C44-90B4-D2DACEEAEF40}" presName="textNode" presStyleLbl="bgShp" presStyleIdx="4" presStyleCnt="8"/>
      <dgm:spPr/>
      <dgm:t>
        <a:bodyPr/>
        <a:lstStyle/>
        <a:p>
          <a:endParaRPr lang="en-US"/>
        </a:p>
      </dgm:t>
    </dgm:pt>
    <dgm:pt modelId="{21442163-836C-47D2-8852-973BA8161578}" type="pres">
      <dgm:prSet presAssocID="{DFC36D0C-5CC6-4C44-90B4-D2DACEEAEF40}" presName="compChildNode" presStyleCnt="0"/>
      <dgm:spPr/>
      <dgm:t>
        <a:bodyPr/>
        <a:lstStyle/>
        <a:p>
          <a:endParaRPr lang="en-US"/>
        </a:p>
      </dgm:t>
    </dgm:pt>
    <dgm:pt modelId="{B4051167-426C-40B6-9E39-22E8CA0A53D4}" type="pres">
      <dgm:prSet presAssocID="{DFC36D0C-5CC6-4C44-90B4-D2DACEEAEF40}" presName="theInnerList" presStyleCnt="0"/>
      <dgm:spPr/>
      <dgm:t>
        <a:bodyPr/>
        <a:lstStyle/>
        <a:p>
          <a:endParaRPr lang="en-US"/>
        </a:p>
      </dgm:t>
    </dgm:pt>
    <dgm:pt modelId="{4561738A-815A-4AFE-9EF1-2008B12DD7A8}" type="pres">
      <dgm:prSet presAssocID="{DFC36D0C-5CC6-4C44-90B4-D2DACEEAEF40}" presName="aSpace" presStyleCnt="0"/>
      <dgm:spPr/>
      <dgm:t>
        <a:bodyPr/>
        <a:lstStyle/>
        <a:p>
          <a:endParaRPr lang="en-US"/>
        </a:p>
      </dgm:t>
    </dgm:pt>
    <dgm:pt modelId="{1DCF7765-4DD0-4435-9F93-FDD70D78B85B}" type="pres">
      <dgm:prSet presAssocID="{D5B5CE50-2C30-404A-81BD-4FDBF8C272D0}" presName="compNode" presStyleCnt="0"/>
      <dgm:spPr/>
      <dgm:t>
        <a:bodyPr/>
        <a:lstStyle/>
        <a:p>
          <a:endParaRPr lang="en-US"/>
        </a:p>
      </dgm:t>
    </dgm:pt>
    <dgm:pt modelId="{063EB6FC-A2C2-4647-83D6-4484905AB485}" type="pres">
      <dgm:prSet presAssocID="{D5B5CE50-2C30-404A-81BD-4FDBF8C272D0}" presName="aNode" presStyleLbl="bgShp" presStyleIdx="5" presStyleCnt="8"/>
      <dgm:spPr/>
      <dgm:t>
        <a:bodyPr/>
        <a:lstStyle/>
        <a:p>
          <a:endParaRPr lang="en-US"/>
        </a:p>
      </dgm:t>
    </dgm:pt>
    <dgm:pt modelId="{4E5B0424-D5DD-4090-99EA-14E2411EAAA7}" type="pres">
      <dgm:prSet presAssocID="{D5B5CE50-2C30-404A-81BD-4FDBF8C272D0}" presName="textNode" presStyleLbl="bgShp" presStyleIdx="5" presStyleCnt="8"/>
      <dgm:spPr/>
      <dgm:t>
        <a:bodyPr/>
        <a:lstStyle/>
        <a:p>
          <a:endParaRPr lang="en-US"/>
        </a:p>
      </dgm:t>
    </dgm:pt>
    <dgm:pt modelId="{53A44815-E187-4E01-A329-A2055F091998}" type="pres">
      <dgm:prSet presAssocID="{D5B5CE50-2C30-404A-81BD-4FDBF8C272D0}" presName="compChildNode" presStyleCnt="0"/>
      <dgm:spPr/>
      <dgm:t>
        <a:bodyPr/>
        <a:lstStyle/>
        <a:p>
          <a:endParaRPr lang="en-US"/>
        </a:p>
      </dgm:t>
    </dgm:pt>
    <dgm:pt modelId="{DDCD767F-3D92-4E7A-88F4-09D5BEDE75EF}" type="pres">
      <dgm:prSet presAssocID="{D5B5CE50-2C30-404A-81BD-4FDBF8C272D0}" presName="theInnerList" presStyleCnt="0"/>
      <dgm:spPr/>
      <dgm:t>
        <a:bodyPr/>
        <a:lstStyle/>
        <a:p>
          <a:endParaRPr lang="en-US"/>
        </a:p>
      </dgm:t>
    </dgm:pt>
    <dgm:pt modelId="{2D53A318-0AB5-412B-AC92-84F72C5941C1}" type="pres">
      <dgm:prSet presAssocID="{D5B5CE50-2C30-404A-81BD-4FDBF8C272D0}" presName="aSpace" presStyleCnt="0"/>
      <dgm:spPr/>
      <dgm:t>
        <a:bodyPr/>
        <a:lstStyle/>
        <a:p>
          <a:endParaRPr lang="en-US"/>
        </a:p>
      </dgm:t>
    </dgm:pt>
    <dgm:pt modelId="{EF1624A8-24E3-4B66-B3D0-197E0C5BB3C1}" type="pres">
      <dgm:prSet presAssocID="{715BD666-8CDF-467F-88D5-97198361593F}" presName="compNode" presStyleCnt="0"/>
      <dgm:spPr/>
      <dgm:t>
        <a:bodyPr/>
        <a:lstStyle/>
        <a:p>
          <a:endParaRPr lang="en-US"/>
        </a:p>
      </dgm:t>
    </dgm:pt>
    <dgm:pt modelId="{CC6BB5EC-FF10-4CE2-98EE-1BA8E2AE4A5C}" type="pres">
      <dgm:prSet presAssocID="{715BD666-8CDF-467F-88D5-97198361593F}" presName="aNode" presStyleLbl="bgShp" presStyleIdx="6" presStyleCnt="8"/>
      <dgm:spPr/>
      <dgm:t>
        <a:bodyPr/>
        <a:lstStyle/>
        <a:p>
          <a:endParaRPr lang="en-US"/>
        </a:p>
      </dgm:t>
    </dgm:pt>
    <dgm:pt modelId="{9F3097B5-6003-468F-9912-131B419AEB12}" type="pres">
      <dgm:prSet presAssocID="{715BD666-8CDF-467F-88D5-97198361593F}" presName="textNode" presStyleLbl="bgShp" presStyleIdx="6" presStyleCnt="8"/>
      <dgm:spPr/>
      <dgm:t>
        <a:bodyPr/>
        <a:lstStyle/>
        <a:p>
          <a:endParaRPr lang="en-US"/>
        </a:p>
      </dgm:t>
    </dgm:pt>
    <dgm:pt modelId="{3BD9274B-02EE-44EA-B425-B1A0B97F98D9}" type="pres">
      <dgm:prSet presAssocID="{715BD666-8CDF-467F-88D5-97198361593F}" presName="compChildNode" presStyleCnt="0"/>
      <dgm:spPr/>
      <dgm:t>
        <a:bodyPr/>
        <a:lstStyle/>
        <a:p>
          <a:endParaRPr lang="en-US"/>
        </a:p>
      </dgm:t>
    </dgm:pt>
    <dgm:pt modelId="{ADD6F549-9AB1-4BA8-A133-A56A09A0FDE3}" type="pres">
      <dgm:prSet presAssocID="{715BD666-8CDF-467F-88D5-97198361593F}" presName="theInnerList" presStyleCnt="0"/>
      <dgm:spPr/>
      <dgm:t>
        <a:bodyPr/>
        <a:lstStyle/>
        <a:p>
          <a:endParaRPr lang="en-US"/>
        </a:p>
      </dgm:t>
    </dgm:pt>
    <dgm:pt modelId="{1B307D8E-05E5-4BEB-AA9B-479880600B63}" type="pres">
      <dgm:prSet presAssocID="{715BD666-8CDF-467F-88D5-97198361593F}" presName="aSpace" presStyleCnt="0"/>
      <dgm:spPr/>
      <dgm:t>
        <a:bodyPr/>
        <a:lstStyle/>
        <a:p>
          <a:endParaRPr lang="en-US"/>
        </a:p>
      </dgm:t>
    </dgm:pt>
    <dgm:pt modelId="{DC60F1B6-C2FE-44AC-90F1-FE14280C864D}" type="pres">
      <dgm:prSet presAssocID="{E6F87B43-14DF-4D19-B419-14C7952FAB0B}" presName="compNode" presStyleCnt="0"/>
      <dgm:spPr/>
      <dgm:t>
        <a:bodyPr/>
        <a:lstStyle/>
        <a:p>
          <a:endParaRPr lang="en-US"/>
        </a:p>
      </dgm:t>
    </dgm:pt>
    <dgm:pt modelId="{6A1B211A-C4E7-452B-89F2-03A56C6B06B3}" type="pres">
      <dgm:prSet presAssocID="{E6F87B43-14DF-4D19-B419-14C7952FAB0B}" presName="aNode" presStyleLbl="bgShp" presStyleIdx="7" presStyleCnt="8"/>
      <dgm:spPr/>
      <dgm:t>
        <a:bodyPr/>
        <a:lstStyle/>
        <a:p>
          <a:endParaRPr lang="en-US"/>
        </a:p>
      </dgm:t>
    </dgm:pt>
    <dgm:pt modelId="{53C0ACC0-D8E4-4874-851E-FD9A48A1110F}" type="pres">
      <dgm:prSet presAssocID="{E6F87B43-14DF-4D19-B419-14C7952FAB0B}" presName="textNode" presStyleLbl="bgShp" presStyleIdx="7" presStyleCnt="8"/>
      <dgm:spPr/>
      <dgm:t>
        <a:bodyPr/>
        <a:lstStyle/>
        <a:p>
          <a:endParaRPr lang="en-US"/>
        </a:p>
      </dgm:t>
    </dgm:pt>
    <dgm:pt modelId="{87BD0EBF-D7A6-4972-8284-018EE6ACBBA9}" type="pres">
      <dgm:prSet presAssocID="{E6F87B43-14DF-4D19-B419-14C7952FAB0B}" presName="compChildNode" presStyleCnt="0"/>
      <dgm:spPr/>
      <dgm:t>
        <a:bodyPr/>
        <a:lstStyle/>
        <a:p>
          <a:endParaRPr lang="en-US"/>
        </a:p>
      </dgm:t>
    </dgm:pt>
    <dgm:pt modelId="{8C765414-8002-4BC7-9DCC-6D85EC561BB9}" type="pres">
      <dgm:prSet presAssocID="{E6F87B43-14DF-4D19-B419-14C7952FAB0B}" presName="theInnerList" presStyleCnt="0"/>
      <dgm:spPr/>
      <dgm:t>
        <a:bodyPr/>
        <a:lstStyle/>
        <a:p>
          <a:endParaRPr lang="en-US"/>
        </a:p>
      </dgm:t>
    </dgm:pt>
  </dgm:ptLst>
  <dgm:cxnLst>
    <dgm:cxn modelId="{4560AAEB-761A-4FED-BB70-8389723FD9B3}" type="presOf" srcId="{715BD666-8CDF-467F-88D5-97198361593F}" destId="{CC6BB5EC-FF10-4CE2-98EE-1BA8E2AE4A5C}" srcOrd="0" destOrd="0" presId="urn:microsoft.com/office/officeart/2005/8/layout/lProcess2"/>
    <dgm:cxn modelId="{A2C6F024-FC22-4F5C-9C0B-43BAE617B5C0}" type="presOf" srcId="{3C9844E7-DF29-4E01-81B2-7A06467F5340}" destId="{B3D0D4F8-44EB-44EE-A8BC-F747FBED9BB0}" srcOrd="0" destOrd="0" presId="urn:microsoft.com/office/officeart/2005/8/layout/lProcess2"/>
    <dgm:cxn modelId="{7763AAA2-CD52-457E-B58F-D7F9138CCC17}" type="presOf" srcId="{DFC36D0C-5CC6-4C44-90B4-D2DACEEAEF40}" destId="{0C0E78A0-4F94-46E5-86B5-993D88DC1076}" srcOrd="0" destOrd="0" presId="urn:microsoft.com/office/officeart/2005/8/layout/lProcess2"/>
    <dgm:cxn modelId="{764DB76C-BE5D-4379-BE23-EAE8B05AD0FC}" type="presOf" srcId="{09BF18D5-4CBD-484B-91D3-CBCA77884C0A}" destId="{9CA19C33-67FD-47FF-8E75-FD4D8421F073}" srcOrd="1" destOrd="0" presId="urn:microsoft.com/office/officeart/2005/8/layout/lProcess2"/>
    <dgm:cxn modelId="{915EA384-69E8-4770-87D5-A774AEDA7E31}" srcId="{049DED3B-A581-4190-AA86-23AF73A779EE}" destId="{3C9844E7-DF29-4E01-81B2-7A06467F5340}" srcOrd="3" destOrd="0" parTransId="{911E1E7B-3CDD-4CE4-944F-6EBAF1823A68}" sibTransId="{D088EBC7-8A4B-46FC-9257-49D0AD77FC26}"/>
    <dgm:cxn modelId="{CB5AFE0D-E250-451F-B732-6F296558C499}" type="presOf" srcId="{9D6CC3C2-F9F1-473C-A3FC-AB22BFADFE52}" destId="{E52B75CF-4F7C-4A88-854D-EA4211542AA4}" srcOrd="1" destOrd="0" presId="urn:microsoft.com/office/officeart/2005/8/layout/lProcess2"/>
    <dgm:cxn modelId="{2681EA9E-48EE-4DFB-8020-4DBC1FC0DA58}" type="presOf" srcId="{9D6CC3C2-F9F1-473C-A3FC-AB22BFADFE52}" destId="{8AB5A938-C5A2-4F0B-B082-B81EBB48D7A1}" srcOrd="0" destOrd="0" presId="urn:microsoft.com/office/officeart/2005/8/layout/lProcess2"/>
    <dgm:cxn modelId="{72F37E95-C3E4-4DFB-9A60-CCE2C4C2EAD7}" srcId="{049DED3B-A581-4190-AA86-23AF73A779EE}" destId="{DFC36D0C-5CC6-4C44-90B4-D2DACEEAEF40}" srcOrd="4" destOrd="0" parTransId="{AD3E9B63-09D9-43A8-8C83-898A51563A12}" sibTransId="{775F0DD4-F445-4D9C-B7FA-8A7D33556AAD}"/>
    <dgm:cxn modelId="{AA6E4842-1E59-4730-AE4A-193BFE190F52}" srcId="{049DED3B-A581-4190-AA86-23AF73A779EE}" destId="{8D7E96EB-A62A-480F-A077-9B8AB565B1D5}" srcOrd="1" destOrd="0" parTransId="{3440C283-74AD-410B-8C0A-F1340ACC660E}" sibTransId="{F80B1491-75CA-4D8A-BCF6-C43FFCFE9F24}"/>
    <dgm:cxn modelId="{C4639458-4E44-4C35-A3C5-4D8573CC7EF7}" srcId="{049DED3B-A581-4190-AA86-23AF73A779EE}" destId="{715BD666-8CDF-467F-88D5-97198361593F}" srcOrd="6" destOrd="0" parTransId="{0DF47AEB-BFCF-4BA3-AF26-7F2C212BC108}" sibTransId="{E0587D7F-BE1B-48FA-BD5D-072F530572FC}"/>
    <dgm:cxn modelId="{AECAE001-A6C4-4638-8CDC-C0B4E3F95021}" type="presOf" srcId="{049DED3B-A581-4190-AA86-23AF73A779EE}" destId="{9868459F-D936-4D3D-ABE7-7E5E936C16F4}" srcOrd="0" destOrd="0" presId="urn:microsoft.com/office/officeart/2005/8/layout/lProcess2"/>
    <dgm:cxn modelId="{DA748C40-7317-4C23-A603-18A6AB789834}" srcId="{049DED3B-A581-4190-AA86-23AF73A779EE}" destId="{E6F87B43-14DF-4D19-B419-14C7952FAB0B}" srcOrd="7" destOrd="0" parTransId="{1C001EFC-2399-4D46-BEE4-D82C16760F67}" sibTransId="{42A1110A-186B-46C5-80E3-F0CA47C1EDFF}"/>
    <dgm:cxn modelId="{38FE91DE-A8CD-40FC-8339-CFC1A3855FDD}" type="presOf" srcId="{8D7E96EB-A62A-480F-A077-9B8AB565B1D5}" destId="{52F7DA36-9109-425C-9FC9-8CE3C6CD4541}" srcOrd="0" destOrd="0" presId="urn:microsoft.com/office/officeart/2005/8/layout/lProcess2"/>
    <dgm:cxn modelId="{126538BD-55BF-4E24-8B8C-201745191FEE}" type="presOf" srcId="{D5B5CE50-2C30-404A-81BD-4FDBF8C272D0}" destId="{4E5B0424-D5DD-4090-99EA-14E2411EAAA7}" srcOrd="1" destOrd="0" presId="urn:microsoft.com/office/officeart/2005/8/layout/lProcess2"/>
    <dgm:cxn modelId="{4A26D214-848C-4245-8798-37849B64656F}" type="presOf" srcId="{8D7E96EB-A62A-480F-A077-9B8AB565B1D5}" destId="{4C8C3D79-0A9E-40CB-9B41-AA2826D4B40F}" srcOrd="1" destOrd="0" presId="urn:microsoft.com/office/officeart/2005/8/layout/lProcess2"/>
    <dgm:cxn modelId="{D6ECEAAF-F181-45BD-B158-B9815DE4AFF0}" type="presOf" srcId="{715BD666-8CDF-467F-88D5-97198361593F}" destId="{9F3097B5-6003-468F-9912-131B419AEB12}" srcOrd="1" destOrd="0" presId="urn:microsoft.com/office/officeart/2005/8/layout/lProcess2"/>
    <dgm:cxn modelId="{BD5702BD-03BE-454B-A80A-4092148E8F6C}" type="presOf" srcId="{E6F87B43-14DF-4D19-B419-14C7952FAB0B}" destId="{6A1B211A-C4E7-452B-89F2-03A56C6B06B3}" srcOrd="0" destOrd="0" presId="urn:microsoft.com/office/officeart/2005/8/layout/lProcess2"/>
    <dgm:cxn modelId="{664202EC-2D85-4ED9-A92A-A47EF3465E40}" srcId="{049DED3B-A581-4190-AA86-23AF73A779EE}" destId="{09BF18D5-4CBD-484B-91D3-CBCA77884C0A}" srcOrd="0" destOrd="0" parTransId="{0E2D020C-A77D-47D8-9D67-40F935F42FCC}" sibTransId="{4079443D-5ABE-4E61-A461-5FF8C741F228}"/>
    <dgm:cxn modelId="{FB3D29D7-0279-4A8C-9992-4BA660BDC628}" type="presOf" srcId="{09BF18D5-4CBD-484B-91D3-CBCA77884C0A}" destId="{5E802394-A128-4B7B-86DD-2DA9D3EB5FEE}" srcOrd="0" destOrd="0" presId="urn:microsoft.com/office/officeart/2005/8/layout/lProcess2"/>
    <dgm:cxn modelId="{ECB4D0F3-C859-47BA-984F-23616F279D85}" type="presOf" srcId="{D5B5CE50-2C30-404A-81BD-4FDBF8C272D0}" destId="{063EB6FC-A2C2-4647-83D6-4484905AB485}" srcOrd="0" destOrd="0" presId="urn:microsoft.com/office/officeart/2005/8/layout/lProcess2"/>
    <dgm:cxn modelId="{FE78CE7A-57FC-46E6-866C-C851FC35D43B}" type="presOf" srcId="{E6F87B43-14DF-4D19-B419-14C7952FAB0B}" destId="{53C0ACC0-D8E4-4874-851E-FD9A48A1110F}" srcOrd="1" destOrd="0" presId="urn:microsoft.com/office/officeart/2005/8/layout/lProcess2"/>
    <dgm:cxn modelId="{87E6FEE0-C2DC-42E0-A39A-4C71B64B3270}" srcId="{049DED3B-A581-4190-AA86-23AF73A779EE}" destId="{D5B5CE50-2C30-404A-81BD-4FDBF8C272D0}" srcOrd="5" destOrd="0" parTransId="{B3A28C0B-E43A-4ED4-9653-6A660D1912D9}" sibTransId="{C59D1A39-5F01-4C64-87D7-41211FBD8970}"/>
    <dgm:cxn modelId="{F69D31F8-3E26-46CF-BD40-3E3C3C3AE720}" type="presOf" srcId="{3C9844E7-DF29-4E01-81B2-7A06467F5340}" destId="{8B2D8C27-D6F3-4F49-9FF3-BABCD6357884}" srcOrd="1" destOrd="0" presId="urn:microsoft.com/office/officeart/2005/8/layout/lProcess2"/>
    <dgm:cxn modelId="{48FECFE0-D098-45CD-A658-6660BBE16845}" type="presOf" srcId="{DFC36D0C-5CC6-4C44-90B4-D2DACEEAEF40}" destId="{CCD3484B-1C07-4A2E-BC15-AC39E41089E6}" srcOrd="1" destOrd="0" presId="urn:microsoft.com/office/officeart/2005/8/layout/lProcess2"/>
    <dgm:cxn modelId="{874E5182-13D2-45A1-98D8-8A2BFADAE923}" srcId="{049DED3B-A581-4190-AA86-23AF73A779EE}" destId="{9D6CC3C2-F9F1-473C-A3FC-AB22BFADFE52}" srcOrd="2" destOrd="0" parTransId="{5021BB1B-A643-4B61-B9C1-4ADE6E256BC4}" sibTransId="{B008D6E4-9D09-447C-A966-D16F18493559}"/>
    <dgm:cxn modelId="{C2BB0B14-A37D-4EEB-8C32-34F6B9700EFF}" type="presParOf" srcId="{9868459F-D936-4D3D-ABE7-7E5E936C16F4}" destId="{86B24499-0E17-4FB5-AB87-12FFC5D47A39}" srcOrd="0" destOrd="0" presId="urn:microsoft.com/office/officeart/2005/8/layout/lProcess2"/>
    <dgm:cxn modelId="{75818EA3-43D6-4EC9-8545-2685A6F0CA38}" type="presParOf" srcId="{86B24499-0E17-4FB5-AB87-12FFC5D47A39}" destId="{5E802394-A128-4B7B-86DD-2DA9D3EB5FEE}" srcOrd="0" destOrd="0" presId="urn:microsoft.com/office/officeart/2005/8/layout/lProcess2"/>
    <dgm:cxn modelId="{EEB0AE1A-D49D-460C-917A-9E8A059B6898}" type="presParOf" srcId="{86B24499-0E17-4FB5-AB87-12FFC5D47A39}" destId="{9CA19C33-67FD-47FF-8E75-FD4D8421F073}" srcOrd="1" destOrd="0" presId="urn:microsoft.com/office/officeart/2005/8/layout/lProcess2"/>
    <dgm:cxn modelId="{9D1BDF20-3151-40FE-ABD4-9B6BC1E55A13}" type="presParOf" srcId="{86B24499-0E17-4FB5-AB87-12FFC5D47A39}" destId="{87DBC7C0-15C4-48DA-975B-568BA2BC1B52}" srcOrd="2" destOrd="0" presId="urn:microsoft.com/office/officeart/2005/8/layout/lProcess2"/>
    <dgm:cxn modelId="{3823EA29-1BB8-4F1E-B57E-3F64A88707CD}" type="presParOf" srcId="{87DBC7C0-15C4-48DA-975B-568BA2BC1B52}" destId="{0B46A1B9-AF7C-4D12-95A6-47292335FCDB}" srcOrd="0" destOrd="0" presId="urn:microsoft.com/office/officeart/2005/8/layout/lProcess2"/>
    <dgm:cxn modelId="{ACCFE997-F0A8-4AE3-98F3-F9F385E36904}" type="presParOf" srcId="{9868459F-D936-4D3D-ABE7-7E5E936C16F4}" destId="{1FAFA8D5-FE1B-4E1D-A800-5730AC1DF01C}" srcOrd="1" destOrd="0" presId="urn:microsoft.com/office/officeart/2005/8/layout/lProcess2"/>
    <dgm:cxn modelId="{3DBC3B7C-F2EB-41C5-A568-9991B7E78691}" type="presParOf" srcId="{9868459F-D936-4D3D-ABE7-7E5E936C16F4}" destId="{AD3E68DD-12E3-4250-912D-46E1A12C82FD}" srcOrd="2" destOrd="0" presId="urn:microsoft.com/office/officeart/2005/8/layout/lProcess2"/>
    <dgm:cxn modelId="{618FE1B9-BEDF-4800-ADAD-833EC1F53BCF}" type="presParOf" srcId="{AD3E68DD-12E3-4250-912D-46E1A12C82FD}" destId="{52F7DA36-9109-425C-9FC9-8CE3C6CD4541}" srcOrd="0" destOrd="0" presId="urn:microsoft.com/office/officeart/2005/8/layout/lProcess2"/>
    <dgm:cxn modelId="{7C200840-FD3E-49FA-B22B-100B6CB9E02E}" type="presParOf" srcId="{AD3E68DD-12E3-4250-912D-46E1A12C82FD}" destId="{4C8C3D79-0A9E-40CB-9B41-AA2826D4B40F}" srcOrd="1" destOrd="0" presId="urn:microsoft.com/office/officeart/2005/8/layout/lProcess2"/>
    <dgm:cxn modelId="{A00C49C3-FED8-4236-AD25-17E2C2C712B2}" type="presParOf" srcId="{AD3E68DD-12E3-4250-912D-46E1A12C82FD}" destId="{62DA871A-5A60-43EB-9511-823399320226}" srcOrd="2" destOrd="0" presId="urn:microsoft.com/office/officeart/2005/8/layout/lProcess2"/>
    <dgm:cxn modelId="{47B4F47F-1482-4FEB-B615-0D7C5EDB9D99}" type="presParOf" srcId="{62DA871A-5A60-43EB-9511-823399320226}" destId="{47281ABE-48BC-434B-95F2-D7F572020615}" srcOrd="0" destOrd="0" presId="urn:microsoft.com/office/officeart/2005/8/layout/lProcess2"/>
    <dgm:cxn modelId="{1D8420B4-CDC4-4960-B3DA-345B6B0F4CD6}" type="presParOf" srcId="{9868459F-D936-4D3D-ABE7-7E5E936C16F4}" destId="{80E5A769-31E9-4B94-A69E-6EC4B94881EE}" srcOrd="3" destOrd="0" presId="urn:microsoft.com/office/officeart/2005/8/layout/lProcess2"/>
    <dgm:cxn modelId="{67546B52-CCAD-4EFA-829F-C845923A0AFB}" type="presParOf" srcId="{9868459F-D936-4D3D-ABE7-7E5E936C16F4}" destId="{14EAA987-6BBE-4D92-A666-DA5E91029E46}" srcOrd="4" destOrd="0" presId="urn:microsoft.com/office/officeart/2005/8/layout/lProcess2"/>
    <dgm:cxn modelId="{E3100766-8F39-4F6B-BD36-7AE096039AF5}" type="presParOf" srcId="{14EAA987-6BBE-4D92-A666-DA5E91029E46}" destId="{8AB5A938-C5A2-4F0B-B082-B81EBB48D7A1}" srcOrd="0" destOrd="0" presId="urn:microsoft.com/office/officeart/2005/8/layout/lProcess2"/>
    <dgm:cxn modelId="{B64839A3-3509-4AA0-98D8-3DD13BF8A62B}" type="presParOf" srcId="{14EAA987-6BBE-4D92-A666-DA5E91029E46}" destId="{E52B75CF-4F7C-4A88-854D-EA4211542AA4}" srcOrd="1" destOrd="0" presId="urn:microsoft.com/office/officeart/2005/8/layout/lProcess2"/>
    <dgm:cxn modelId="{3A68D2F3-0315-4533-B8CB-7A425E86C14E}" type="presParOf" srcId="{14EAA987-6BBE-4D92-A666-DA5E91029E46}" destId="{4BB69468-4A08-4BA1-A646-93194229ECDA}" srcOrd="2" destOrd="0" presId="urn:microsoft.com/office/officeart/2005/8/layout/lProcess2"/>
    <dgm:cxn modelId="{3F03DD40-DDDC-430A-B2CA-29CFF899F2EA}" type="presParOf" srcId="{4BB69468-4A08-4BA1-A646-93194229ECDA}" destId="{75006E7A-B0EF-489A-815C-037B81878BD3}" srcOrd="0" destOrd="0" presId="urn:microsoft.com/office/officeart/2005/8/layout/lProcess2"/>
    <dgm:cxn modelId="{D0450308-720C-4A9D-8EB8-FB819CB2789A}" type="presParOf" srcId="{9868459F-D936-4D3D-ABE7-7E5E936C16F4}" destId="{7F683395-CC9E-4E3C-AEF2-EEFEB7EEEFA2}" srcOrd="5" destOrd="0" presId="urn:microsoft.com/office/officeart/2005/8/layout/lProcess2"/>
    <dgm:cxn modelId="{559CB0E7-FBF1-46F0-B0FA-89CA14F9AA84}" type="presParOf" srcId="{9868459F-D936-4D3D-ABE7-7E5E936C16F4}" destId="{E93E15FD-E807-425B-AA06-DA4AF35951FC}" srcOrd="6" destOrd="0" presId="urn:microsoft.com/office/officeart/2005/8/layout/lProcess2"/>
    <dgm:cxn modelId="{8CEB185B-2A68-4713-9F38-7A5D61135F8E}" type="presParOf" srcId="{E93E15FD-E807-425B-AA06-DA4AF35951FC}" destId="{B3D0D4F8-44EB-44EE-A8BC-F747FBED9BB0}" srcOrd="0" destOrd="0" presId="urn:microsoft.com/office/officeart/2005/8/layout/lProcess2"/>
    <dgm:cxn modelId="{01C7FC6D-0514-4550-AE6A-1F1193710D7C}" type="presParOf" srcId="{E93E15FD-E807-425B-AA06-DA4AF35951FC}" destId="{8B2D8C27-D6F3-4F49-9FF3-BABCD6357884}" srcOrd="1" destOrd="0" presId="urn:microsoft.com/office/officeart/2005/8/layout/lProcess2"/>
    <dgm:cxn modelId="{06120E79-D371-475C-B176-12BEAA8D902C}" type="presParOf" srcId="{E93E15FD-E807-425B-AA06-DA4AF35951FC}" destId="{C814763E-155A-4061-8FD6-04C3C18528A4}" srcOrd="2" destOrd="0" presId="urn:microsoft.com/office/officeart/2005/8/layout/lProcess2"/>
    <dgm:cxn modelId="{4E9B724A-8DF0-4B33-8A76-D2E445C35FE4}" type="presParOf" srcId="{C814763E-155A-4061-8FD6-04C3C18528A4}" destId="{671300D7-68B8-4542-BC63-E3EF88093973}" srcOrd="0" destOrd="0" presId="urn:microsoft.com/office/officeart/2005/8/layout/lProcess2"/>
    <dgm:cxn modelId="{A1216C88-D8C3-47DB-9313-5059BD5F814B}" type="presParOf" srcId="{9868459F-D936-4D3D-ABE7-7E5E936C16F4}" destId="{07392520-2AE2-4EF1-B7AA-26CBFA0FFF19}" srcOrd="7" destOrd="0" presId="urn:microsoft.com/office/officeart/2005/8/layout/lProcess2"/>
    <dgm:cxn modelId="{3BA8B2BA-7A0E-4529-99CF-6C7FEA9BF9A7}" type="presParOf" srcId="{9868459F-D936-4D3D-ABE7-7E5E936C16F4}" destId="{06038C6E-1D49-49F4-9896-753CFFF0583E}" srcOrd="8" destOrd="0" presId="urn:microsoft.com/office/officeart/2005/8/layout/lProcess2"/>
    <dgm:cxn modelId="{89195F3F-4D8B-4C10-87BC-1A3F65ABCE61}" type="presParOf" srcId="{06038C6E-1D49-49F4-9896-753CFFF0583E}" destId="{0C0E78A0-4F94-46E5-86B5-993D88DC1076}" srcOrd="0" destOrd="0" presId="urn:microsoft.com/office/officeart/2005/8/layout/lProcess2"/>
    <dgm:cxn modelId="{DE45C7E5-356B-4538-9B56-248368844234}" type="presParOf" srcId="{06038C6E-1D49-49F4-9896-753CFFF0583E}" destId="{CCD3484B-1C07-4A2E-BC15-AC39E41089E6}" srcOrd="1" destOrd="0" presId="urn:microsoft.com/office/officeart/2005/8/layout/lProcess2"/>
    <dgm:cxn modelId="{4E10F66E-E0DD-4911-9ADE-7E2270260FBC}" type="presParOf" srcId="{06038C6E-1D49-49F4-9896-753CFFF0583E}" destId="{21442163-836C-47D2-8852-973BA8161578}" srcOrd="2" destOrd="0" presId="urn:microsoft.com/office/officeart/2005/8/layout/lProcess2"/>
    <dgm:cxn modelId="{8B3A7556-82FE-44E3-AED2-56AFD51BB5B9}" type="presParOf" srcId="{21442163-836C-47D2-8852-973BA8161578}" destId="{B4051167-426C-40B6-9E39-22E8CA0A53D4}" srcOrd="0" destOrd="0" presId="urn:microsoft.com/office/officeart/2005/8/layout/lProcess2"/>
    <dgm:cxn modelId="{D6A0132C-443F-4A49-8BCF-83580CA4198F}" type="presParOf" srcId="{9868459F-D936-4D3D-ABE7-7E5E936C16F4}" destId="{4561738A-815A-4AFE-9EF1-2008B12DD7A8}" srcOrd="9" destOrd="0" presId="urn:microsoft.com/office/officeart/2005/8/layout/lProcess2"/>
    <dgm:cxn modelId="{F66EB7FD-3D30-477B-96C9-4989B8F5B391}" type="presParOf" srcId="{9868459F-D936-4D3D-ABE7-7E5E936C16F4}" destId="{1DCF7765-4DD0-4435-9F93-FDD70D78B85B}" srcOrd="10" destOrd="0" presId="urn:microsoft.com/office/officeart/2005/8/layout/lProcess2"/>
    <dgm:cxn modelId="{8A91D5CD-A035-4EFE-A747-AAE448F06B60}" type="presParOf" srcId="{1DCF7765-4DD0-4435-9F93-FDD70D78B85B}" destId="{063EB6FC-A2C2-4647-83D6-4484905AB485}" srcOrd="0" destOrd="0" presId="urn:microsoft.com/office/officeart/2005/8/layout/lProcess2"/>
    <dgm:cxn modelId="{52E4C43A-6F79-4989-B40A-2E44ACCE31F7}" type="presParOf" srcId="{1DCF7765-4DD0-4435-9F93-FDD70D78B85B}" destId="{4E5B0424-D5DD-4090-99EA-14E2411EAAA7}" srcOrd="1" destOrd="0" presId="urn:microsoft.com/office/officeart/2005/8/layout/lProcess2"/>
    <dgm:cxn modelId="{99B2AE2C-3B6A-40AA-98B3-2F5277F183C8}" type="presParOf" srcId="{1DCF7765-4DD0-4435-9F93-FDD70D78B85B}" destId="{53A44815-E187-4E01-A329-A2055F091998}" srcOrd="2" destOrd="0" presId="urn:microsoft.com/office/officeart/2005/8/layout/lProcess2"/>
    <dgm:cxn modelId="{F2F304B3-EC7B-4E58-9C24-D34DCC3A59A4}" type="presParOf" srcId="{53A44815-E187-4E01-A329-A2055F091998}" destId="{DDCD767F-3D92-4E7A-88F4-09D5BEDE75EF}" srcOrd="0" destOrd="0" presId="urn:microsoft.com/office/officeart/2005/8/layout/lProcess2"/>
    <dgm:cxn modelId="{5183E0D3-837B-4B17-AF65-57D876D6EA09}" type="presParOf" srcId="{9868459F-D936-4D3D-ABE7-7E5E936C16F4}" destId="{2D53A318-0AB5-412B-AC92-84F72C5941C1}" srcOrd="11" destOrd="0" presId="urn:microsoft.com/office/officeart/2005/8/layout/lProcess2"/>
    <dgm:cxn modelId="{A0C0C1D7-2D7B-47FF-B09C-733583B5EA91}" type="presParOf" srcId="{9868459F-D936-4D3D-ABE7-7E5E936C16F4}" destId="{EF1624A8-24E3-4B66-B3D0-197E0C5BB3C1}" srcOrd="12" destOrd="0" presId="urn:microsoft.com/office/officeart/2005/8/layout/lProcess2"/>
    <dgm:cxn modelId="{94E080E0-7360-4AEC-B610-341259A4949D}" type="presParOf" srcId="{EF1624A8-24E3-4B66-B3D0-197E0C5BB3C1}" destId="{CC6BB5EC-FF10-4CE2-98EE-1BA8E2AE4A5C}" srcOrd="0" destOrd="0" presId="urn:microsoft.com/office/officeart/2005/8/layout/lProcess2"/>
    <dgm:cxn modelId="{EB58886D-6F86-47E9-AB6F-5C00C114769C}" type="presParOf" srcId="{EF1624A8-24E3-4B66-B3D0-197E0C5BB3C1}" destId="{9F3097B5-6003-468F-9912-131B419AEB12}" srcOrd="1" destOrd="0" presId="urn:microsoft.com/office/officeart/2005/8/layout/lProcess2"/>
    <dgm:cxn modelId="{69398AC7-FAF8-4317-80CF-B4249364AAF5}" type="presParOf" srcId="{EF1624A8-24E3-4B66-B3D0-197E0C5BB3C1}" destId="{3BD9274B-02EE-44EA-B425-B1A0B97F98D9}" srcOrd="2" destOrd="0" presId="urn:microsoft.com/office/officeart/2005/8/layout/lProcess2"/>
    <dgm:cxn modelId="{0F8807E0-5CC2-4A6E-A8B0-AD9FDFFD6E25}" type="presParOf" srcId="{3BD9274B-02EE-44EA-B425-B1A0B97F98D9}" destId="{ADD6F549-9AB1-4BA8-A133-A56A09A0FDE3}" srcOrd="0" destOrd="0" presId="urn:microsoft.com/office/officeart/2005/8/layout/lProcess2"/>
    <dgm:cxn modelId="{09F41B9D-C714-4299-974A-C5CD171118F4}" type="presParOf" srcId="{9868459F-D936-4D3D-ABE7-7E5E936C16F4}" destId="{1B307D8E-05E5-4BEB-AA9B-479880600B63}" srcOrd="13" destOrd="0" presId="urn:microsoft.com/office/officeart/2005/8/layout/lProcess2"/>
    <dgm:cxn modelId="{073750DE-5CAB-410B-B926-9AA2B325CC00}" type="presParOf" srcId="{9868459F-D936-4D3D-ABE7-7E5E936C16F4}" destId="{DC60F1B6-C2FE-44AC-90F1-FE14280C864D}" srcOrd="14" destOrd="0" presId="urn:microsoft.com/office/officeart/2005/8/layout/lProcess2"/>
    <dgm:cxn modelId="{A448A240-FC17-4F8D-A157-D9F74EAF1ED9}" type="presParOf" srcId="{DC60F1B6-C2FE-44AC-90F1-FE14280C864D}" destId="{6A1B211A-C4E7-452B-89F2-03A56C6B06B3}" srcOrd="0" destOrd="0" presId="urn:microsoft.com/office/officeart/2005/8/layout/lProcess2"/>
    <dgm:cxn modelId="{64DFF8F6-94D1-4FBC-87F0-40926387C55E}" type="presParOf" srcId="{DC60F1B6-C2FE-44AC-90F1-FE14280C864D}" destId="{53C0ACC0-D8E4-4874-851E-FD9A48A1110F}" srcOrd="1" destOrd="0" presId="urn:microsoft.com/office/officeart/2005/8/layout/lProcess2"/>
    <dgm:cxn modelId="{EEC185C2-6497-428B-A2DA-8B0ADD1A2791}" type="presParOf" srcId="{DC60F1B6-C2FE-44AC-90F1-FE14280C864D}" destId="{87BD0EBF-D7A6-4972-8284-018EE6ACBBA9}" srcOrd="2" destOrd="0" presId="urn:microsoft.com/office/officeart/2005/8/layout/lProcess2"/>
    <dgm:cxn modelId="{C5951233-904B-4C13-AEF3-0BCE3EA47D91}" type="presParOf" srcId="{87BD0EBF-D7A6-4972-8284-018EE6ACBBA9}" destId="{8C765414-8002-4BC7-9DCC-6D85EC561BB9}" srcOrd="0"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581706-42B8-49F9-AA5E-30E1659C626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7A6E2D5-014E-4FD7-8150-3C1DA499C148}">
      <dgm:prSet phldrT="[Text]" custT="1"/>
      <dgm:spPr/>
      <dgm:t>
        <a:bodyPr/>
        <a:lstStyle/>
        <a:p>
          <a:r>
            <a:rPr lang="fa-IR" sz="1800" dirty="0" smtClean="0">
              <a:cs typeface="B Mitra" pitchFamily="2" charset="-78"/>
            </a:rPr>
            <a:t>هدف 1</a:t>
          </a:r>
          <a:endParaRPr lang="en-US" sz="1800" dirty="0">
            <a:cs typeface="B Mitra" pitchFamily="2" charset="-78"/>
          </a:endParaRPr>
        </a:p>
      </dgm:t>
    </dgm:pt>
    <dgm:pt modelId="{8ACD5B26-578E-454F-BBAA-E19236D5A163}" type="parTrans" cxnId="{70EAB206-B2E0-4623-9A48-E85C54BDC892}">
      <dgm:prSet/>
      <dgm:spPr/>
      <dgm:t>
        <a:bodyPr/>
        <a:lstStyle/>
        <a:p>
          <a:endParaRPr lang="en-US"/>
        </a:p>
      </dgm:t>
    </dgm:pt>
    <dgm:pt modelId="{9883FBC0-6EF2-46F3-905C-E7EBDC8142C3}" type="sibTrans" cxnId="{70EAB206-B2E0-4623-9A48-E85C54BDC892}">
      <dgm:prSet/>
      <dgm:spPr/>
      <dgm:t>
        <a:bodyPr/>
        <a:lstStyle/>
        <a:p>
          <a:endParaRPr lang="en-US"/>
        </a:p>
      </dgm:t>
    </dgm:pt>
    <dgm:pt modelId="{9119FA71-3AD0-45A3-956A-EAFBBC101F7E}">
      <dgm:prSet phldrT="[Text]" custT="1"/>
      <dgm:spPr/>
      <dgm:t>
        <a:bodyPr/>
        <a:lstStyle/>
        <a:p>
          <a:pPr rtl="1"/>
          <a:r>
            <a:rPr lang="ar-SA" sz="1800" dirty="0" smtClean="0">
              <a:cs typeface="B Mitra" pitchFamily="2" charset="-78"/>
            </a:rPr>
            <a:t>پيشبرد حمايت مالكيت فکری در سراسر جهان از طريق همكاري در ميان كشورها در صورت اقتضا با همكاري هر سازمان بين‌المللي ديگر</a:t>
          </a:r>
          <a:endParaRPr lang="en-US" sz="1800" dirty="0">
            <a:cs typeface="B Mitra" pitchFamily="2" charset="-78"/>
          </a:endParaRPr>
        </a:p>
      </dgm:t>
    </dgm:pt>
    <dgm:pt modelId="{B31C7FA7-D25D-4820-B542-2D4A6E60DD53}" type="parTrans" cxnId="{1641CDA6-5A18-4BDD-A9B1-DFA4BD450796}">
      <dgm:prSet/>
      <dgm:spPr/>
      <dgm:t>
        <a:bodyPr/>
        <a:lstStyle/>
        <a:p>
          <a:endParaRPr lang="en-US"/>
        </a:p>
      </dgm:t>
    </dgm:pt>
    <dgm:pt modelId="{02519DB8-7F47-4238-9CA9-A2D497711CC2}" type="sibTrans" cxnId="{1641CDA6-5A18-4BDD-A9B1-DFA4BD450796}">
      <dgm:prSet/>
      <dgm:spPr/>
      <dgm:t>
        <a:bodyPr/>
        <a:lstStyle/>
        <a:p>
          <a:endParaRPr lang="en-US"/>
        </a:p>
      </dgm:t>
    </dgm:pt>
    <dgm:pt modelId="{928CAAA5-0BF0-45F9-8D36-F667A356B63C}">
      <dgm:prSet phldrT="[Text]" custT="1"/>
      <dgm:spPr/>
      <dgm:t>
        <a:bodyPr/>
        <a:lstStyle/>
        <a:p>
          <a:r>
            <a:rPr lang="fa-IR" sz="1800" dirty="0" smtClean="0">
              <a:cs typeface="B Mitra" pitchFamily="2" charset="-78"/>
            </a:rPr>
            <a:t>هدف 2</a:t>
          </a:r>
          <a:endParaRPr lang="en-US" sz="1800" dirty="0">
            <a:cs typeface="B Mitra" pitchFamily="2" charset="-78"/>
          </a:endParaRPr>
        </a:p>
      </dgm:t>
    </dgm:pt>
    <dgm:pt modelId="{420EFFDD-5FC8-4037-AD5B-E51B02D16924}" type="parTrans" cxnId="{26C179C6-9164-4C09-BC92-3A120C55ACAB}">
      <dgm:prSet/>
      <dgm:spPr/>
      <dgm:t>
        <a:bodyPr/>
        <a:lstStyle/>
        <a:p>
          <a:endParaRPr lang="en-US"/>
        </a:p>
      </dgm:t>
    </dgm:pt>
    <dgm:pt modelId="{544D37AF-11A7-4899-B8DC-AA1DBA372603}" type="sibTrans" cxnId="{26C179C6-9164-4C09-BC92-3A120C55ACAB}">
      <dgm:prSet/>
      <dgm:spPr/>
      <dgm:t>
        <a:bodyPr/>
        <a:lstStyle/>
        <a:p>
          <a:endParaRPr lang="en-US"/>
        </a:p>
      </dgm:t>
    </dgm:pt>
    <dgm:pt modelId="{B19A70BD-FCCD-4757-B6B0-A9583ADEA8B9}">
      <dgm:prSet phldrT="[Text]" custT="1"/>
      <dgm:spPr/>
      <dgm:t>
        <a:bodyPr/>
        <a:lstStyle/>
        <a:p>
          <a:pPr rtl="1"/>
          <a:r>
            <a:rPr lang="ar-SA" sz="1800" dirty="0" smtClean="0">
              <a:cs typeface="B Mitra" pitchFamily="2" charset="-78"/>
            </a:rPr>
            <a:t>تأمين همكاري‌هاي اداري و اطلاعاتی ميان اتحاديه‌ها</a:t>
          </a:r>
          <a:endParaRPr lang="en-US" sz="1800" dirty="0">
            <a:cs typeface="B Mitra" pitchFamily="2" charset="-78"/>
          </a:endParaRPr>
        </a:p>
      </dgm:t>
    </dgm:pt>
    <dgm:pt modelId="{06514176-4A51-49C7-BBB1-48937FDE3918}" type="parTrans" cxnId="{4D05DEC7-4920-4FE5-AE18-2E27606F80B2}">
      <dgm:prSet/>
      <dgm:spPr/>
      <dgm:t>
        <a:bodyPr/>
        <a:lstStyle/>
        <a:p>
          <a:endParaRPr lang="en-US"/>
        </a:p>
      </dgm:t>
    </dgm:pt>
    <dgm:pt modelId="{74FB49D2-868F-43A9-8AE3-29A3B4A5CFF5}" type="sibTrans" cxnId="{4D05DEC7-4920-4FE5-AE18-2E27606F80B2}">
      <dgm:prSet/>
      <dgm:spPr/>
      <dgm:t>
        <a:bodyPr/>
        <a:lstStyle/>
        <a:p>
          <a:endParaRPr lang="en-US"/>
        </a:p>
      </dgm:t>
    </dgm:pt>
    <dgm:pt modelId="{DA8597DF-8799-4552-A267-17A2ED3E7290}" type="pres">
      <dgm:prSet presAssocID="{74581706-42B8-49F9-AA5E-30E1659C626C}" presName="linearFlow" presStyleCnt="0">
        <dgm:presLayoutVars>
          <dgm:dir/>
          <dgm:animLvl val="lvl"/>
          <dgm:resizeHandles val="exact"/>
        </dgm:presLayoutVars>
      </dgm:prSet>
      <dgm:spPr/>
      <dgm:t>
        <a:bodyPr/>
        <a:lstStyle/>
        <a:p>
          <a:endParaRPr lang="en-US"/>
        </a:p>
      </dgm:t>
    </dgm:pt>
    <dgm:pt modelId="{3F103AAF-DA8E-4677-A76F-699769548872}" type="pres">
      <dgm:prSet presAssocID="{57A6E2D5-014E-4FD7-8150-3C1DA499C148}" presName="composite" presStyleCnt="0"/>
      <dgm:spPr/>
    </dgm:pt>
    <dgm:pt modelId="{40E8D267-4E70-46BC-BE47-E66C6FC3F233}" type="pres">
      <dgm:prSet presAssocID="{57A6E2D5-014E-4FD7-8150-3C1DA499C148}" presName="parentText" presStyleLbl="alignNode1" presStyleIdx="0" presStyleCnt="2">
        <dgm:presLayoutVars>
          <dgm:chMax val="1"/>
          <dgm:bulletEnabled val="1"/>
        </dgm:presLayoutVars>
      </dgm:prSet>
      <dgm:spPr/>
      <dgm:t>
        <a:bodyPr/>
        <a:lstStyle/>
        <a:p>
          <a:endParaRPr lang="en-US"/>
        </a:p>
      </dgm:t>
    </dgm:pt>
    <dgm:pt modelId="{BD9C6F06-9BB6-42D2-8188-82869145CEA1}" type="pres">
      <dgm:prSet presAssocID="{57A6E2D5-014E-4FD7-8150-3C1DA499C148}" presName="descendantText" presStyleLbl="alignAcc1" presStyleIdx="0" presStyleCnt="2">
        <dgm:presLayoutVars>
          <dgm:bulletEnabled val="1"/>
        </dgm:presLayoutVars>
      </dgm:prSet>
      <dgm:spPr/>
      <dgm:t>
        <a:bodyPr/>
        <a:lstStyle/>
        <a:p>
          <a:endParaRPr lang="en-US"/>
        </a:p>
      </dgm:t>
    </dgm:pt>
    <dgm:pt modelId="{4F66A5B4-6F79-4EA2-8AC6-6CFA3493FF06}" type="pres">
      <dgm:prSet presAssocID="{9883FBC0-6EF2-46F3-905C-E7EBDC8142C3}" presName="sp" presStyleCnt="0"/>
      <dgm:spPr/>
    </dgm:pt>
    <dgm:pt modelId="{C3317ED8-6853-41EE-8E4D-399ED216D933}" type="pres">
      <dgm:prSet presAssocID="{928CAAA5-0BF0-45F9-8D36-F667A356B63C}" presName="composite" presStyleCnt="0"/>
      <dgm:spPr/>
    </dgm:pt>
    <dgm:pt modelId="{57392E97-8FAF-47CB-A1BB-611F13067F78}" type="pres">
      <dgm:prSet presAssocID="{928CAAA5-0BF0-45F9-8D36-F667A356B63C}" presName="parentText" presStyleLbl="alignNode1" presStyleIdx="1" presStyleCnt="2">
        <dgm:presLayoutVars>
          <dgm:chMax val="1"/>
          <dgm:bulletEnabled val="1"/>
        </dgm:presLayoutVars>
      </dgm:prSet>
      <dgm:spPr/>
      <dgm:t>
        <a:bodyPr/>
        <a:lstStyle/>
        <a:p>
          <a:endParaRPr lang="en-US"/>
        </a:p>
      </dgm:t>
    </dgm:pt>
    <dgm:pt modelId="{8B4462AF-F5D8-4DBE-8D69-D9B354C0CFF3}" type="pres">
      <dgm:prSet presAssocID="{928CAAA5-0BF0-45F9-8D36-F667A356B63C}" presName="descendantText" presStyleLbl="alignAcc1" presStyleIdx="1" presStyleCnt="2">
        <dgm:presLayoutVars>
          <dgm:bulletEnabled val="1"/>
        </dgm:presLayoutVars>
      </dgm:prSet>
      <dgm:spPr/>
      <dgm:t>
        <a:bodyPr/>
        <a:lstStyle/>
        <a:p>
          <a:endParaRPr lang="en-US"/>
        </a:p>
      </dgm:t>
    </dgm:pt>
  </dgm:ptLst>
  <dgm:cxnLst>
    <dgm:cxn modelId="{8C44A0D3-0FF1-47C3-9009-4ADE7DCF4D9F}" type="presOf" srcId="{928CAAA5-0BF0-45F9-8D36-F667A356B63C}" destId="{57392E97-8FAF-47CB-A1BB-611F13067F78}" srcOrd="0" destOrd="0" presId="urn:microsoft.com/office/officeart/2005/8/layout/chevron2"/>
    <dgm:cxn modelId="{1641CDA6-5A18-4BDD-A9B1-DFA4BD450796}" srcId="{57A6E2D5-014E-4FD7-8150-3C1DA499C148}" destId="{9119FA71-3AD0-45A3-956A-EAFBBC101F7E}" srcOrd="0" destOrd="0" parTransId="{B31C7FA7-D25D-4820-B542-2D4A6E60DD53}" sibTransId="{02519DB8-7F47-4238-9CA9-A2D497711CC2}"/>
    <dgm:cxn modelId="{725808FC-5115-41A4-BAEC-EC8719B3F1EA}" type="presOf" srcId="{57A6E2D5-014E-4FD7-8150-3C1DA499C148}" destId="{40E8D267-4E70-46BC-BE47-E66C6FC3F233}" srcOrd="0" destOrd="0" presId="urn:microsoft.com/office/officeart/2005/8/layout/chevron2"/>
    <dgm:cxn modelId="{4DAA40D2-D45B-41BC-8BA4-DA1701410005}" type="presOf" srcId="{9119FA71-3AD0-45A3-956A-EAFBBC101F7E}" destId="{BD9C6F06-9BB6-42D2-8188-82869145CEA1}" srcOrd="0" destOrd="0" presId="urn:microsoft.com/office/officeart/2005/8/layout/chevron2"/>
    <dgm:cxn modelId="{F0BCB9E6-9599-435B-B56C-5EBDD39B8E4B}" type="presOf" srcId="{B19A70BD-FCCD-4757-B6B0-A9583ADEA8B9}" destId="{8B4462AF-F5D8-4DBE-8D69-D9B354C0CFF3}" srcOrd="0" destOrd="0" presId="urn:microsoft.com/office/officeart/2005/8/layout/chevron2"/>
    <dgm:cxn modelId="{26C179C6-9164-4C09-BC92-3A120C55ACAB}" srcId="{74581706-42B8-49F9-AA5E-30E1659C626C}" destId="{928CAAA5-0BF0-45F9-8D36-F667A356B63C}" srcOrd="1" destOrd="0" parTransId="{420EFFDD-5FC8-4037-AD5B-E51B02D16924}" sibTransId="{544D37AF-11A7-4899-B8DC-AA1DBA372603}"/>
    <dgm:cxn modelId="{70EAB206-B2E0-4623-9A48-E85C54BDC892}" srcId="{74581706-42B8-49F9-AA5E-30E1659C626C}" destId="{57A6E2D5-014E-4FD7-8150-3C1DA499C148}" srcOrd="0" destOrd="0" parTransId="{8ACD5B26-578E-454F-BBAA-E19236D5A163}" sibTransId="{9883FBC0-6EF2-46F3-905C-E7EBDC8142C3}"/>
    <dgm:cxn modelId="{BE6068DB-214F-418E-8AC0-BAAB7E52F923}" type="presOf" srcId="{74581706-42B8-49F9-AA5E-30E1659C626C}" destId="{DA8597DF-8799-4552-A267-17A2ED3E7290}" srcOrd="0" destOrd="0" presId="urn:microsoft.com/office/officeart/2005/8/layout/chevron2"/>
    <dgm:cxn modelId="{4D05DEC7-4920-4FE5-AE18-2E27606F80B2}" srcId="{928CAAA5-0BF0-45F9-8D36-F667A356B63C}" destId="{B19A70BD-FCCD-4757-B6B0-A9583ADEA8B9}" srcOrd="0" destOrd="0" parTransId="{06514176-4A51-49C7-BBB1-48937FDE3918}" sibTransId="{74FB49D2-868F-43A9-8AE3-29A3B4A5CFF5}"/>
    <dgm:cxn modelId="{DEF503E9-CFE6-4577-B4AB-B57C984B16B0}" type="presParOf" srcId="{DA8597DF-8799-4552-A267-17A2ED3E7290}" destId="{3F103AAF-DA8E-4677-A76F-699769548872}" srcOrd="0" destOrd="0" presId="urn:microsoft.com/office/officeart/2005/8/layout/chevron2"/>
    <dgm:cxn modelId="{BE2A885B-AFD8-4E8B-B239-9C99AA89E110}" type="presParOf" srcId="{3F103AAF-DA8E-4677-A76F-699769548872}" destId="{40E8D267-4E70-46BC-BE47-E66C6FC3F233}" srcOrd="0" destOrd="0" presId="urn:microsoft.com/office/officeart/2005/8/layout/chevron2"/>
    <dgm:cxn modelId="{46C03749-5212-4631-91C9-F5FBAA433531}" type="presParOf" srcId="{3F103AAF-DA8E-4677-A76F-699769548872}" destId="{BD9C6F06-9BB6-42D2-8188-82869145CEA1}" srcOrd="1" destOrd="0" presId="urn:microsoft.com/office/officeart/2005/8/layout/chevron2"/>
    <dgm:cxn modelId="{652E8D00-F073-41D6-8190-51FB33F91439}" type="presParOf" srcId="{DA8597DF-8799-4552-A267-17A2ED3E7290}" destId="{4F66A5B4-6F79-4EA2-8AC6-6CFA3493FF06}" srcOrd="1" destOrd="0" presId="urn:microsoft.com/office/officeart/2005/8/layout/chevron2"/>
    <dgm:cxn modelId="{711AEDB4-D363-47B3-9E73-61F224AC647C}" type="presParOf" srcId="{DA8597DF-8799-4552-A267-17A2ED3E7290}" destId="{C3317ED8-6853-41EE-8E4D-399ED216D933}" srcOrd="2" destOrd="0" presId="urn:microsoft.com/office/officeart/2005/8/layout/chevron2"/>
    <dgm:cxn modelId="{6C7A1EA5-2218-46EA-BF5F-8182D3CA35B3}" type="presParOf" srcId="{C3317ED8-6853-41EE-8E4D-399ED216D933}" destId="{57392E97-8FAF-47CB-A1BB-611F13067F78}" srcOrd="0" destOrd="0" presId="urn:microsoft.com/office/officeart/2005/8/layout/chevron2"/>
    <dgm:cxn modelId="{99E1BAF6-D831-409F-AB55-6EB2A8ECE64E}" type="presParOf" srcId="{C3317ED8-6853-41EE-8E4D-399ED216D933}" destId="{8B4462AF-F5D8-4DBE-8D69-D9B354C0CFF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0ED4AED7-0FA4-415C-A1B0-CBE98747879E}"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25C1F985-E1EB-495D-9C2E-2B41DD4FC404}">
      <dgm:prSet custT="1"/>
      <dgm:spPr/>
      <dgm:t>
        <a:bodyPr/>
        <a:lstStyle/>
        <a:p>
          <a:pPr algn="r" rtl="1"/>
          <a:r>
            <a:rPr lang="fa-IR" sz="1600" b="1" dirty="0" smtClean="0">
              <a:cs typeface="B Nazanin" panose="00000400000000000000" pitchFamily="2" charset="-78"/>
            </a:rPr>
            <a:t>هدایت و تجمیع طرح های ورودی و خروجی ایده بازارها و فن بازارها به بازار دارایی فکری و فرهنگ سازی در زمینه شناساندن  این بازار</a:t>
          </a:r>
          <a:endParaRPr lang="en-US" sz="1600" b="1" dirty="0">
            <a:cs typeface="B Nazanin" panose="00000400000000000000" pitchFamily="2" charset="-78"/>
          </a:endParaRPr>
        </a:p>
      </dgm:t>
    </dgm:pt>
    <dgm:pt modelId="{C3FF2483-DE43-4C7C-8815-9292221C0307}" type="parTrans" cxnId="{EB3E7B5A-6FDD-4143-A746-6A91BB30EE03}">
      <dgm:prSet/>
      <dgm:spPr/>
      <dgm:t>
        <a:bodyPr/>
        <a:lstStyle/>
        <a:p>
          <a:pPr algn="r" rtl="1"/>
          <a:endParaRPr lang="en-US" sz="1400" b="1">
            <a:cs typeface="B Nazanin" panose="00000400000000000000" pitchFamily="2" charset="-78"/>
          </a:endParaRPr>
        </a:p>
      </dgm:t>
    </dgm:pt>
    <dgm:pt modelId="{CE1E322B-A445-4E56-AAC7-EA47A65CADFE}" type="sibTrans" cxnId="{EB3E7B5A-6FDD-4143-A746-6A91BB30EE03}">
      <dgm:prSet/>
      <dgm:spPr/>
      <dgm:t>
        <a:bodyPr/>
        <a:lstStyle/>
        <a:p>
          <a:pPr algn="r" rtl="1"/>
          <a:endParaRPr lang="en-US" sz="1400" b="1">
            <a:cs typeface="B Nazanin" panose="00000400000000000000" pitchFamily="2" charset="-78"/>
          </a:endParaRPr>
        </a:p>
      </dgm:t>
    </dgm:pt>
    <dgm:pt modelId="{8DDB2391-FBD4-4493-96CD-693D8900866D}">
      <dgm:prSet custT="1"/>
      <dgm:spPr/>
      <dgm:t>
        <a:bodyPr/>
        <a:lstStyle/>
        <a:p>
          <a:pPr algn="r" rtl="1"/>
          <a:r>
            <a:rPr lang="fa-IR" sz="1600" b="1" dirty="0" smtClean="0">
              <a:cs typeface="B Nazanin" panose="00000400000000000000" pitchFamily="2" charset="-78"/>
            </a:rPr>
            <a:t>تسهیل موانع حقوقی و قانونی تجاری سازی با مصوبات مجلس شورای اسلامی و هیات محترم وزیران</a:t>
          </a:r>
          <a:endParaRPr lang="en-US" sz="1600" b="1" dirty="0">
            <a:cs typeface="B Nazanin" panose="00000400000000000000" pitchFamily="2" charset="-78"/>
          </a:endParaRPr>
        </a:p>
      </dgm:t>
    </dgm:pt>
    <dgm:pt modelId="{23E4E21E-9285-4A65-A43B-45EBC6DC4221}" type="parTrans" cxnId="{2B9B30B7-A2C6-4452-B9A1-3A4DE83A56CA}">
      <dgm:prSet/>
      <dgm:spPr/>
      <dgm:t>
        <a:bodyPr/>
        <a:lstStyle/>
        <a:p>
          <a:pPr algn="r" rtl="1"/>
          <a:endParaRPr lang="en-US" sz="1400" b="1">
            <a:cs typeface="B Nazanin" panose="00000400000000000000" pitchFamily="2" charset="-78"/>
          </a:endParaRPr>
        </a:p>
      </dgm:t>
    </dgm:pt>
    <dgm:pt modelId="{83043804-74E4-4B0A-B4F0-EB5BAE450F7B}" type="sibTrans" cxnId="{2B9B30B7-A2C6-4452-B9A1-3A4DE83A56CA}">
      <dgm:prSet/>
      <dgm:spPr/>
      <dgm:t>
        <a:bodyPr/>
        <a:lstStyle/>
        <a:p>
          <a:pPr algn="r" rtl="1"/>
          <a:endParaRPr lang="en-US" sz="1400" b="1">
            <a:cs typeface="B Nazanin" panose="00000400000000000000" pitchFamily="2" charset="-78"/>
          </a:endParaRPr>
        </a:p>
      </dgm:t>
    </dgm:pt>
    <dgm:pt modelId="{17D64157-BED5-48A8-863D-DD822F76E257}">
      <dgm:prSet custT="1"/>
      <dgm:spPr/>
      <dgm:t>
        <a:bodyPr/>
        <a:lstStyle/>
        <a:p>
          <a:pPr algn="r" rtl="1"/>
          <a:r>
            <a:rPr lang="fa-IR" sz="1600" b="1" dirty="0" smtClean="0">
              <a:cs typeface="B Nazanin" panose="00000400000000000000" pitchFamily="2" charset="-78"/>
            </a:rPr>
            <a:t>افزایش سطح همکاری نهادها و وزارتخانه های متولی دانش همچون </a:t>
          </a:r>
          <a:r>
            <a:rPr lang="fa-IR" sz="1600" b="1" dirty="0" smtClean="0">
              <a:cs typeface="B Nazanin" panose="00000400000000000000" pitchFamily="2" charset="-78"/>
            </a:rPr>
            <a:t>معاونت علمی و فناوری ، وزارت </a:t>
          </a:r>
          <a:r>
            <a:rPr lang="fa-IR" sz="1600" b="1" dirty="0" smtClean="0">
              <a:cs typeface="B Nazanin" panose="00000400000000000000" pitchFamily="2" charset="-78"/>
            </a:rPr>
            <a:t>بهداشت، وزارت علوم، وزارت آموزش و پروش،و نهادها و وزارتخانه های تکنولوژی محور همچون وزارت دفاع، وزارت ارتباطات، وزارت نیرو، وزارت صنعت با فرابورس</a:t>
          </a:r>
          <a:endParaRPr lang="en-US" sz="1600" b="1" dirty="0">
            <a:cs typeface="B Nazanin" panose="00000400000000000000" pitchFamily="2" charset="-78"/>
          </a:endParaRPr>
        </a:p>
      </dgm:t>
    </dgm:pt>
    <dgm:pt modelId="{A2DDCD4A-6FBF-4178-A5FC-A02F47D236E3}" type="parTrans" cxnId="{69BA9CB1-A918-4B30-89BB-6B0399E07D4D}">
      <dgm:prSet/>
      <dgm:spPr/>
      <dgm:t>
        <a:bodyPr/>
        <a:lstStyle/>
        <a:p>
          <a:pPr algn="r" rtl="1"/>
          <a:endParaRPr lang="en-US" sz="1400" b="1">
            <a:cs typeface="B Nazanin" panose="00000400000000000000" pitchFamily="2" charset="-78"/>
          </a:endParaRPr>
        </a:p>
      </dgm:t>
    </dgm:pt>
    <dgm:pt modelId="{859C94A3-1EB0-4106-9C4F-FDD287168A68}" type="sibTrans" cxnId="{69BA9CB1-A918-4B30-89BB-6B0399E07D4D}">
      <dgm:prSet/>
      <dgm:spPr/>
      <dgm:t>
        <a:bodyPr/>
        <a:lstStyle/>
        <a:p>
          <a:pPr algn="r" rtl="1"/>
          <a:endParaRPr lang="en-US" sz="1400" b="1">
            <a:cs typeface="B Nazanin" panose="00000400000000000000" pitchFamily="2" charset="-78"/>
          </a:endParaRPr>
        </a:p>
      </dgm:t>
    </dgm:pt>
    <dgm:pt modelId="{B6C6E0EF-7BD0-43E9-9C55-07F746BF7A5B}">
      <dgm:prSet custT="1"/>
      <dgm:spPr/>
      <dgm:t>
        <a:bodyPr/>
        <a:lstStyle/>
        <a:p>
          <a:pPr algn="r" rtl="1"/>
          <a:r>
            <a:rPr lang="fa-IR" sz="1600" b="1" dirty="0" smtClean="0">
              <a:cs typeface="B Nazanin" panose="00000400000000000000" pitchFamily="2" charset="-78"/>
            </a:rPr>
            <a:t>افزایش حمایت معاونت محترم علمی و فناوری رئیس جمهور و افزایش سقف تسهیلات اختصاص یافته به طرح های عرضه شده در بازار دارایی فکری</a:t>
          </a:r>
          <a:endParaRPr lang="en-US" sz="1600" b="1" dirty="0">
            <a:cs typeface="B Nazanin" panose="00000400000000000000" pitchFamily="2" charset="-78"/>
          </a:endParaRPr>
        </a:p>
      </dgm:t>
    </dgm:pt>
    <dgm:pt modelId="{8BC8BCCD-A08B-49D1-BD3C-D00AF90CF60F}" type="parTrans" cxnId="{015BCF00-4AD0-4AB3-A7DF-C1EF03DB5434}">
      <dgm:prSet/>
      <dgm:spPr/>
      <dgm:t>
        <a:bodyPr/>
        <a:lstStyle/>
        <a:p>
          <a:pPr algn="r" rtl="1"/>
          <a:endParaRPr lang="en-US" sz="1400" b="1">
            <a:cs typeface="B Nazanin" panose="00000400000000000000" pitchFamily="2" charset="-78"/>
          </a:endParaRPr>
        </a:p>
      </dgm:t>
    </dgm:pt>
    <dgm:pt modelId="{AE7F9568-37DA-480F-AE27-C3BBD9260DC3}" type="sibTrans" cxnId="{015BCF00-4AD0-4AB3-A7DF-C1EF03DB5434}">
      <dgm:prSet/>
      <dgm:spPr/>
      <dgm:t>
        <a:bodyPr/>
        <a:lstStyle/>
        <a:p>
          <a:pPr algn="r" rtl="1"/>
          <a:endParaRPr lang="en-US" sz="1400" b="1">
            <a:cs typeface="B Nazanin" panose="00000400000000000000" pitchFamily="2" charset="-78"/>
          </a:endParaRPr>
        </a:p>
      </dgm:t>
    </dgm:pt>
    <dgm:pt modelId="{0700CFF9-DA6C-4FD8-8C15-43CE00A38A0C}">
      <dgm:prSet custT="1"/>
      <dgm:spPr/>
      <dgm:t>
        <a:bodyPr/>
        <a:lstStyle/>
        <a:p>
          <a:pPr algn="r" rtl="1"/>
          <a:endParaRPr lang="en-US"/>
        </a:p>
      </dgm:t>
    </dgm:pt>
    <dgm:pt modelId="{95738033-17A2-4ECF-9A51-875164FFD522}" type="parTrans" cxnId="{67C6DF34-CBBF-4F41-A2AB-6EE39DEE9DAD}">
      <dgm:prSet/>
      <dgm:spPr/>
      <dgm:t>
        <a:bodyPr/>
        <a:lstStyle/>
        <a:p>
          <a:pPr algn="r" rtl="1"/>
          <a:endParaRPr lang="en-US" sz="1400" b="1">
            <a:cs typeface="B Nazanin" panose="00000400000000000000" pitchFamily="2" charset="-78"/>
          </a:endParaRPr>
        </a:p>
      </dgm:t>
    </dgm:pt>
    <dgm:pt modelId="{2BF4F78D-C3BF-4273-AA63-34CC645CC425}" type="sibTrans" cxnId="{67C6DF34-CBBF-4F41-A2AB-6EE39DEE9DAD}">
      <dgm:prSet/>
      <dgm:spPr/>
      <dgm:t>
        <a:bodyPr/>
        <a:lstStyle/>
        <a:p>
          <a:pPr algn="r" rtl="1"/>
          <a:endParaRPr lang="en-US" sz="1400" b="1">
            <a:cs typeface="B Nazanin" panose="00000400000000000000" pitchFamily="2" charset="-78"/>
          </a:endParaRPr>
        </a:p>
      </dgm:t>
    </dgm:pt>
    <dgm:pt modelId="{61D2E731-CB67-4266-8F58-670C59500901}">
      <dgm:prSet custT="1"/>
      <dgm:spPr/>
      <dgm:t>
        <a:bodyPr/>
        <a:lstStyle/>
        <a:p>
          <a:pPr algn="r" rtl="1"/>
          <a:r>
            <a:rPr lang="fa-IR" sz="1600" b="1" dirty="0" smtClean="0">
              <a:cs typeface="B Nazanin" panose="00000400000000000000" pitchFamily="2" charset="-78"/>
            </a:rPr>
            <a:t>استفاده از تیم های کارشناسی تخصصی</a:t>
          </a:r>
          <a:r>
            <a:rPr lang="en-US" sz="1600" b="1" dirty="0" smtClean="0">
              <a:cs typeface="B Nazanin" panose="00000400000000000000" pitchFamily="2" charset="-78"/>
            </a:rPr>
            <a:t>IPXI</a:t>
          </a:r>
          <a:r>
            <a:rPr lang="fa-IR" sz="1600" b="1" dirty="0" smtClean="0">
              <a:cs typeface="B Nazanin" panose="00000400000000000000" pitchFamily="2" charset="-78"/>
            </a:rPr>
            <a:t>  جهت آموزش نحوه  نقل و انتقال دارایی فکری</a:t>
          </a:r>
          <a:endParaRPr lang="en-US" sz="1600" b="1" dirty="0">
            <a:cs typeface="B Nazanin" panose="00000400000000000000" pitchFamily="2" charset="-78"/>
          </a:endParaRPr>
        </a:p>
      </dgm:t>
    </dgm:pt>
    <dgm:pt modelId="{E15F04DD-EC4F-4EE5-B023-EB442F13A7A0}" type="parTrans" cxnId="{DF9F9D3B-6105-4285-A4C9-F1D11D3C2419}">
      <dgm:prSet/>
      <dgm:spPr/>
      <dgm:t>
        <a:bodyPr/>
        <a:lstStyle/>
        <a:p>
          <a:pPr algn="r" rtl="1"/>
          <a:endParaRPr lang="en-US" sz="1400" b="1">
            <a:cs typeface="B Nazanin" panose="00000400000000000000" pitchFamily="2" charset="-78"/>
          </a:endParaRPr>
        </a:p>
      </dgm:t>
    </dgm:pt>
    <dgm:pt modelId="{222323B7-6818-4772-B87E-0F7215872805}" type="sibTrans" cxnId="{DF9F9D3B-6105-4285-A4C9-F1D11D3C2419}">
      <dgm:prSet/>
      <dgm:spPr/>
      <dgm:t>
        <a:bodyPr/>
        <a:lstStyle/>
        <a:p>
          <a:pPr algn="r" rtl="1"/>
          <a:endParaRPr lang="en-US" sz="1400" b="1">
            <a:cs typeface="B Nazanin" panose="00000400000000000000" pitchFamily="2" charset="-78"/>
          </a:endParaRPr>
        </a:p>
      </dgm:t>
    </dgm:pt>
    <dgm:pt modelId="{44EACF32-D5FD-48F6-AA17-A3718401F92A}">
      <dgm:prSet custT="1"/>
      <dgm:spPr/>
      <dgm:t>
        <a:bodyPr/>
        <a:lstStyle/>
        <a:p>
          <a:pPr algn="r" rtl="1"/>
          <a:r>
            <a:rPr lang="fa-IR" sz="1600" b="1" dirty="0" smtClean="0">
              <a:cs typeface="B Nazanin" panose="00000400000000000000" pitchFamily="2" charset="-78"/>
            </a:rPr>
            <a:t>مزیت سازی برای سرمایه گذاران این بازار همانند تخصیص زمین در پارک‌های فناوری و اعطای وام و تسهیلات</a:t>
          </a:r>
          <a:endParaRPr lang="en-US" sz="1600" b="1" dirty="0">
            <a:cs typeface="B Nazanin" panose="00000400000000000000" pitchFamily="2" charset="-78"/>
          </a:endParaRPr>
        </a:p>
      </dgm:t>
    </dgm:pt>
    <dgm:pt modelId="{522FDBDE-E395-4ED6-871F-75F278758506}" type="parTrans" cxnId="{25AB330D-99B1-4A05-95F2-EB699DC00E1A}">
      <dgm:prSet/>
      <dgm:spPr/>
      <dgm:t>
        <a:bodyPr/>
        <a:lstStyle/>
        <a:p>
          <a:pPr algn="r" rtl="1"/>
          <a:endParaRPr lang="en-US" sz="1400" b="1">
            <a:cs typeface="B Nazanin" panose="00000400000000000000" pitchFamily="2" charset="-78"/>
          </a:endParaRPr>
        </a:p>
      </dgm:t>
    </dgm:pt>
    <dgm:pt modelId="{FFCE983C-91BB-48C9-A93D-A2F7F1312A40}" type="sibTrans" cxnId="{25AB330D-99B1-4A05-95F2-EB699DC00E1A}">
      <dgm:prSet/>
      <dgm:spPr/>
      <dgm:t>
        <a:bodyPr/>
        <a:lstStyle/>
        <a:p>
          <a:pPr algn="r" rtl="1"/>
          <a:endParaRPr lang="en-US" sz="1400" b="1">
            <a:cs typeface="B Nazanin" panose="00000400000000000000" pitchFamily="2" charset="-78"/>
          </a:endParaRPr>
        </a:p>
      </dgm:t>
    </dgm:pt>
    <dgm:pt modelId="{A04EC482-5BFE-4228-8B06-C761206B28EE}">
      <dgm:prSet custT="1"/>
      <dgm:spPr/>
      <dgm:t>
        <a:bodyPr/>
        <a:lstStyle/>
        <a:p>
          <a:pPr algn="r" rtl="1"/>
          <a:r>
            <a:rPr lang="fa-IR" sz="1500" b="1" dirty="0" smtClean="0">
              <a:cs typeface="B Nazanin" panose="00000400000000000000" pitchFamily="2" charset="-78"/>
            </a:rPr>
            <a:t>فرهنگ سازی به منظور آموزش صاحبان ایده جهت مشارکت کردن با سرمایه گذاران با نسبت معقول از طریق ارائه بسته‌های آموزشی و تولید فیلم و سریال </a:t>
          </a:r>
          <a:endParaRPr lang="en-US" sz="1500" b="1" dirty="0">
            <a:cs typeface="B Nazanin" panose="00000400000000000000" pitchFamily="2" charset="-78"/>
          </a:endParaRPr>
        </a:p>
      </dgm:t>
    </dgm:pt>
    <dgm:pt modelId="{342D150E-A43A-4C2B-948D-F8CF1F01CCF7}" type="parTrans" cxnId="{C1559FF4-0EEC-47C0-A29C-5A30F9F08934}">
      <dgm:prSet/>
      <dgm:spPr/>
      <dgm:t>
        <a:bodyPr/>
        <a:lstStyle/>
        <a:p>
          <a:pPr algn="r" rtl="1"/>
          <a:endParaRPr lang="en-US" sz="1400" b="1">
            <a:cs typeface="B Nazanin" panose="00000400000000000000" pitchFamily="2" charset="-78"/>
          </a:endParaRPr>
        </a:p>
      </dgm:t>
    </dgm:pt>
    <dgm:pt modelId="{5E38B975-E630-4C9B-9C2B-468DC9A41BA1}" type="sibTrans" cxnId="{C1559FF4-0EEC-47C0-A29C-5A30F9F08934}">
      <dgm:prSet/>
      <dgm:spPr/>
      <dgm:t>
        <a:bodyPr/>
        <a:lstStyle/>
        <a:p>
          <a:pPr algn="r" rtl="1"/>
          <a:endParaRPr lang="en-US" sz="1400" b="1">
            <a:cs typeface="B Nazanin" panose="00000400000000000000" pitchFamily="2" charset="-78"/>
          </a:endParaRPr>
        </a:p>
      </dgm:t>
    </dgm:pt>
    <dgm:pt modelId="{2FE46CDB-25E9-48EB-9572-767A7A1FB43D}" type="pres">
      <dgm:prSet presAssocID="{0ED4AED7-0FA4-415C-A1B0-CBE98747879E}" presName="Name0" presStyleCnt="0">
        <dgm:presLayoutVars>
          <dgm:chMax val="7"/>
          <dgm:chPref val="7"/>
          <dgm:dir/>
        </dgm:presLayoutVars>
      </dgm:prSet>
      <dgm:spPr/>
      <dgm:t>
        <a:bodyPr/>
        <a:lstStyle/>
        <a:p>
          <a:endParaRPr lang="en-US"/>
        </a:p>
      </dgm:t>
    </dgm:pt>
    <dgm:pt modelId="{6DD542D0-5BCF-4060-A2E6-5BEA32C358A6}" type="pres">
      <dgm:prSet presAssocID="{0ED4AED7-0FA4-415C-A1B0-CBE98747879E}" presName="Name1" presStyleCnt="0"/>
      <dgm:spPr/>
      <dgm:t>
        <a:bodyPr/>
        <a:lstStyle/>
        <a:p>
          <a:endParaRPr lang="en-US"/>
        </a:p>
      </dgm:t>
    </dgm:pt>
    <dgm:pt modelId="{3C7904C2-EFE5-4BF2-B207-E8533D4AA51F}" type="pres">
      <dgm:prSet presAssocID="{0ED4AED7-0FA4-415C-A1B0-CBE98747879E}" presName="cycle" presStyleCnt="0"/>
      <dgm:spPr/>
      <dgm:t>
        <a:bodyPr/>
        <a:lstStyle/>
        <a:p>
          <a:endParaRPr lang="en-US"/>
        </a:p>
      </dgm:t>
    </dgm:pt>
    <dgm:pt modelId="{E939DE0E-AEA3-41B1-80A3-EB8FF0CF010A}" type="pres">
      <dgm:prSet presAssocID="{0ED4AED7-0FA4-415C-A1B0-CBE98747879E}" presName="srcNode" presStyleLbl="node1" presStyleIdx="0" presStyleCnt="7"/>
      <dgm:spPr/>
      <dgm:t>
        <a:bodyPr/>
        <a:lstStyle/>
        <a:p>
          <a:endParaRPr lang="en-US"/>
        </a:p>
      </dgm:t>
    </dgm:pt>
    <dgm:pt modelId="{8D3B0223-359F-4BBA-9E1E-F204F982F8D5}" type="pres">
      <dgm:prSet presAssocID="{0ED4AED7-0FA4-415C-A1B0-CBE98747879E}" presName="conn" presStyleLbl="parChTrans1D2" presStyleIdx="0" presStyleCnt="1"/>
      <dgm:spPr/>
      <dgm:t>
        <a:bodyPr/>
        <a:lstStyle/>
        <a:p>
          <a:endParaRPr lang="en-US"/>
        </a:p>
      </dgm:t>
    </dgm:pt>
    <dgm:pt modelId="{193A6B98-4723-4DC1-A35D-C62014F37C7B}" type="pres">
      <dgm:prSet presAssocID="{0ED4AED7-0FA4-415C-A1B0-CBE98747879E}" presName="extraNode" presStyleLbl="node1" presStyleIdx="0" presStyleCnt="7"/>
      <dgm:spPr/>
      <dgm:t>
        <a:bodyPr/>
        <a:lstStyle/>
        <a:p>
          <a:endParaRPr lang="en-US"/>
        </a:p>
      </dgm:t>
    </dgm:pt>
    <dgm:pt modelId="{69186E27-A087-4298-A153-8B00AEBD94BE}" type="pres">
      <dgm:prSet presAssocID="{0ED4AED7-0FA4-415C-A1B0-CBE98747879E}" presName="dstNode" presStyleLbl="node1" presStyleIdx="0" presStyleCnt="7"/>
      <dgm:spPr/>
      <dgm:t>
        <a:bodyPr/>
        <a:lstStyle/>
        <a:p>
          <a:endParaRPr lang="en-US"/>
        </a:p>
      </dgm:t>
    </dgm:pt>
    <dgm:pt modelId="{96460841-4BD9-490B-8858-D459754C89D8}" type="pres">
      <dgm:prSet presAssocID="{A04EC482-5BFE-4228-8B06-C761206B28EE}" presName="text_1" presStyleLbl="node1" presStyleIdx="0" presStyleCnt="7">
        <dgm:presLayoutVars>
          <dgm:bulletEnabled val="1"/>
        </dgm:presLayoutVars>
      </dgm:prSet>
      <dgm:spPr/>
      <dgm:t>
        <a:bodyPr/>
        <a:lstStyle/>
        <a:p>
          <a:endParaRPr lang="en-US"/>
        </a:p>
      </dgm:t>
    </dgm:pt>
    <dgm:pt modelId="{8B5374F1-BDC2-4505-8B6E-20560D5C765F}" type="pres">
      <dgm:prSet presAssocID="{A04EC482-5BFE-4228-8B06-C761206B28EE}" presName="accent_1" presStyleCnt="0"/>
      <dgm:spPr/>
      <dgm:t>
        <a:bodyPr/>
        <a:lstStyle/>
        <a:p>
          <a:endParaRPr lang="en-US"/>
        </a:p>
      </dgm:t>
    </dgm:pt>
    <dgm:pt modelId="{112C3E3C-146C-4011-8F4E-BC05DC5BB120}" type="pres">
      <dgm:prSet presAssocID="{A04EC482-5BFE-4228-8B06-C761206B28EE}" presName="accentRepeatNode" presStyleLbl="solidFgAcc1" presStyleIdx="0" presStyleCnt="7"/>
      <dgm:spPr/>
      <dgm:t>
        <a:bodyPr/>
        <a:lstStyle/>
        <a:p>
          <a:endParaRPr lang="en-US"/>
        </a:p>
      </dgm:t>
    </dgm:pt>
    <dgm:pt modelId="{024689B4-7B3E-4C77-9A4A-7BB80711BCFB}" type="pres">
      <dgm:prSet presAssocID="{44EACF32-D5FD-48F6-AA17-A3718401F92A}" presName="text_2" presStyleLbl="node1" presStyleIdx="1" presStyleCnt="7">
        <dgm:presLayoutVars>
          <dgm:bulletEnabled val="1"/>
        </dgm:presLayoutVars>
      </dgm:prSet>
      <dgm:spPr/>
      <dgm:t>
        <a:bodyPr/>
        <a:lstStyle/>
        <a:p>
          <a:endParaRPr lang="en-US"/>
        </a:p>
      </dgm:t>
    </dgm:pt>
    <dgm:pt modelId="{CE6E2392-1A6A-4EBB-8ECD-59B68AC430A1}" type="pres">
      <dgm:prSet presAssocID="{44EACF32-D5FD-48F6-AA17-A3718401F92A}" presName="accent_2" presStyleCnt="0"/>
      <dgm:spPr/>
      <dgm:t>
        <a:bodyPr/>
        <a:lstStyle/>
        <a:p>
          <a:endParaRPr lang="en-US"/>
        </a:p>
      </dgm:t>
    </dgm:pt>
    <dgm:pt modelId="{8ACF27A1-26B6-40BE-A316-04EE9C10BA7C}" type="pres">
      <dgm:prSet presAssocID="{44EACF32-D5FD-48F6-AA17-A3718401F92A}" presName="accentRepeatNode" presStyleLbl="solidFgAcc1" presStyleIdx="1" presStyleCnt="7"/>
      <dgm:spPr/>
      <dgm:t>
        <a:bodyPr/>
        <a:lstStyle/>
        <a:p>
          <a:endParaRPr lang="en-US"/>
        </a:p>
      </dgm:t>
    </dgm:pt>
    <dgm:pt modelId="{C518D257-DD0C-4665-90F6-C018F89C9DA2}" type="pres">
      <dgm:prSet presAssocID="{61D2E731-CB67-4266-8F58-670C59500901}" presName="text_3" presStyleLbl="node1" presStyleIdx="2" presStyleCnt="7">
        <dgm:presLayoutVars>
          <dgm:bulletEnabled val="1"/>
        </dgm:presLayoutVars>
      </dgm:prSet>
      <dgm:spPr/>
      <dgm:t>
        <a:bodyPr/>
        <a:lstStyle/>
        <a:p>
          <a:endParaRPr lang="en-US"/>
        </a:p>
      </dgm:t>
    </dgm:pt>
    <dgm:pt modelId="{0F649F3B-25F5-440A-B5FE-00398D87CB93}" type="pres">
      <dgm:prSet presAssocID="{61D2E731-CB67-4266-8F58-670C59500901}" presName="accent_3" presStyleCnt="0"/>
      <dgm:spPr/>
      <dgm:t>
        <a:bodyPr/>
        <a:lstStyle/>
        <a:p>
          <a:endParaRPr lang="en-US"/>
        </a:p>
      </dgm:t>
    </dgm:pt>
    <dgm:pt modelId="{7FD23FE2-A39B-4277-996D-459A4BCA564B}" type="pres">
      <dgm:prSet presAssocID="{61D2E731-CB67-4266-8F58-670C59500901}" presName="accentRepeatNode" presStyleLbl="solidFgAcc1" presStyleIdx="2" presStyleCnt="7"/>
      <dgm:spPr/>
      <dgm:t>
        <a:bodyPr/>
        <a:lstStyle/>
        <a:p>
          <a:endParaRPr lang="en-US"/>
        </a:p>
      </dgm:t>
    </dgm:pt>
    <dgm:pt modelId="{AC71B5E4-B611-4E91-B103-C82B8C7EA174}" type="pres">
      <dgm:prSet presAssocID="{25C1F985-E1EB-495D-9C2E-2B41DD4FC404}" presName="text_4" presStyleLbl="node1" presStyleIdx="3" presStyleCnt="7">
        <dgm:presLayoutVars>
          <dgm:bulletEnabled val="1"/>
        </dgm:presLayoutVars>
      </dgm:prSet>
      <dgm:spPr/>
      <dgm:t>
        <a:bodyPr/>
        <a:lstStyle/>
        <a:p>
          <a:endParaRPr lang="en-US"/>
        </a:p>
      </dgm:t>
    </dgm:pt>
    <dgm:pt modelId="{12FB410D-3684-4B56-A10F-AC9E6F3D0412}" type="pres">
      <dgm:prSet presAssocID="{25C1F985-E1EB-495D-9C2E-2B41DD4FC404}" presName="accent_4" presStyleCnt="0"/>
      <dgm:spPr/>
      <dgm:t>
        <a:bodyPr/>
        <a:lstStyle/>
        <a:p>
          <a:endParaRPr lang="en-US"/>
        </a:p>
      </dgm:t>
    </dgm:pt>
    <dgm:pt modelId="{CAF8A853-DEE4-4A5D-8913-774CCCD93A7B}" type="pres">
      <dgm:prSet presAssocID="{25C1F985-E1EB-495D-9C2E-2B41DD4FC404}" presName="accentRepeatNode" presStyleLbl="solidFgAcc1" presStyleIdx="3" presStyleCnt="7"/>
      <dgm:spPr/>
      <dgm:t>
        <a:bodyPr/>
        <a:lstStyle/>
        <a:p>
          <a:endParaRPr lang="en-US"/>
        </a:p>
      </dgm:t>
    </dgm:pt>
    <dgm:pt modelId="{ED0BD821-7A66-4DF4-8B81-9C300859DD36}" type="pres">
      <dgm:prSet presAssocID="{8DDB2391-FBD4-4493-96CD-693D8900866D}" presName="text_5" presStyleLbl="node1" presStyleIdx="4" presStyleCnt="7">
        <dgm:presLayoutVars>
          <dgm:bulletEnabled val="1"/>
        </dgm:presLayoutVars>
      </dgm:prSet>
      <dgm:spPr/>
      <dgm:t>
        <a:bodyPr/>
        <a:lstStyle/>
        <a:p>
          <a:endParaRPr lang="en-US"/>
        </a:p>
      </dgm:t>
    </dgm:pt>
    <dgm:pt modelId="{2AECC2A9-B987-4F9E-9F4E-D8DA9B055FDC}" type="pres">
      <dgm:prSet presAssocID="{8DDB2391-FBD4-4493-96CD-693D8900866D}" presName="accent_5" presStyleCnt="0"/>
      <dgm:spPr/>
      <dgm:t>
        <a:bodyPr/>
        <a:lstStyle/>
        <a:p>
          <a:endParaRPr lang="en-US"/>
        </a:p>
      </dgm:t>
    </dgm:pt>
    <dgm:pt modelId="{086E5663-7155-4830-90A4-F0980393D9DE}" type="pres">
      <dgm:prSet presAssocID="{8DDB2391-FBD4-4493-96CD-693D8900866D}" presName="accentRepeatNode" presStyleLbl="solidFgAcc1" presStyleIdx="4" presStyleCnt="7"/>
      <dgm:spPr/>
      <dgm:t>
        <a:bodyPr/>
        <a:lstStyle/>
        <a:p>
          <a:endParaRPr lang="en-US"/>
        </a:p>
      </dgm:t>
    </dgm:pt>
    <dgm:pt modelId="{E20AC93E-2A6B-4EE0-897C-AEBA9738161C}" type="pres">
      <dgm:prSet presAssocID="{17D64157-BED5-48A8-863D-DD822F76E257}" presName="text_6" presStyleLbl="node1" presStyleIdx="5" presStyleCnt="7">
        <dgm:presLayoutVars>
          <dgm:bulletEnabled val="1"/>
        </dgm:presLayoutVars>
      </dgm:prSet>
      <dgm:spPr/>
      <dgm:t>
        <a:bodyPr/>
        <a:lstStyle/>
        <a:p>
          <a:endParaRPr lang="en-US"/>
        </a:p>
      </dgm:t>
    </dgm:pt>
    <dgm:pt modelId="{FF400E5C-4824-4A61-B6BB-B8E5E97F88F0}" type="pres">
      <dgm:prSet presAssocID="{17D64157-BED5-48A8-863D-DD822F76E257}" presName="accent_6" presStyleCnt="0"/>
      <dgm:spPr/>
      <dgm:t>
        <a:bodyPr/>
        <a:lstStyle/>
        <a:p>
          <a:endParaRPr lang="en-US"/>
        </a:p>
      </dgm:t>
    </dgm:pt>
    <dgm:pt modelId="{6F1C66E4-C256-4468-AEA2-BC3C55AED9CE}" type="pres">
      <dgm:prSet presAssocID="{17D64157-BED5-48A8-863D-DD822F76E257}" presName="accentRepeatNode" presStyleLbl="solidFgAcc1" presStyleIdx="5" presStyleCnt="7"/>
      <dgm:spPr/>
      <dgm:t>
        <a:bodyPr/>
        <a:lstStyle/>
        <a:p>
          <a:endParaRPr lang="en-US"/>
        </a:p>
      </dgm:t>
    </dgm:pt>
    <dgm:pt modelId="{CFB7CC6D-9AFC-4903-A7DE-970FD1681776}" type="pres">
      <dgm:prSet presAssocID="{B6C6E0EF-7BD0-43E9-9C55-07F746BF7A5B}" presName="text_7" presStyleLbl="node1" presStyleIdx="6" presStyleCnt="7">
        <dgm:presLayoutVars>
          <dgm:bulletEnabled val="1"/>
        </dgm:presLayoutVars>
      </dgm:prSet>
      <dgm:spPr/>
      <dgm:t>
        <a:bodyPr/>
        <a:lstStyle/>
        <a:p>
          <a:endParaRPr lang="en-US"/>
        </a:p>
      </dgm:t>
    </dgm:pt>
    <dgm:pt modelId="{B010B1BB-0607-4D5E-A197-CDF963B07023}" type="pres">
      <dgm:prSet presAssocID="{B6C6E0EF-7BD0-43E9-9C55-07F746BF7A5B}" presName="accent_7" presStyleCnt="0"/>
      <dgm:spPr/>
      <dgm:t>
        <a:bodyPr/>
        <a:lstStyle/>
        <a:p>
          <a:endParaRPr lang="en-US"/>
        </a:p>
      </dgm:t>
    </dgm:pt>
    <dgm:pt modelId="{40222971-4539-4D41-823A-0001D3A57FC2}" type="pres">
      <dgm:prSet presAssocID="{B6C6E0EF-7BD0-43E9-9C55-07F746BF7A5B}" presName="accentRepeatNode" presStyleLbl="solidFgAcc1" presStyleIdx="6" presStyleCnt="7"/>
      <dgm:spPr/>
      <dgm:t>
        <a:bodyPr/>
        <a:lstStyle/>
        <a:p>
          <a:endParaRPr lang="en-US"/>
        </a:p>
      </dgm:t>
    </dgm:pt>
  </dgm:ptLst>
  <dgm:cxnLst>
    <dgm:cxn modelId="{5C80247D-0C98-4E96-8CED-86E74BEC9647}" type="presOf" srcId="{B6C6E0EF-7BD0-43E9-9C55-07F746BF7A5B}" destId="{CFB7CC6D-9AFC-4903-A7DE-970FD1681776}" srcOrd="0" destOrd="0" presId="urn:microsoft.com/office/officeart/2008/layout/VerticalCurvedList"/>
    <dgm:cxn modelId="{67C6DF34-CBBF-4F41-A2AB-6EE39DEE9DAD}" srcId="{0ED4AED7-0FA4-415C-A1B0-CBE98747879E}" destId="{0700CFF9-DA6C-4FD8-8C15-43CE00A38A0C}" srcOrd="7" destOrd="0" parTransId="{95738033-17A2-4ECF-9A51-875164FFD522}" sibTransId="{2BF4F78D-C3BF-4273-AA63-34CC645CC425}"/>
    <dgm:cxn modelId="{05289C45-50D6-464B-8C87-50D2EDF603DC}" type="presOf" srcId="{A04EC482-5BFE-4228-8B06-C761206B28EE}" destId="{96460841-4BD9-490B-8858-D459754C89D8}" srcOrd="0" destOrd="0" presId="urn:microsoft.com/office/officeart/2008/layout/VerticalCurvedList"/>
    <dgm:cxn modelId="{EE502198-2A83-4CCE-A092-65BAD39B7DA1}" type="presOf" srcId="{61D2E731-CB67-4266-8F58-670C59500901}" destId="{C518D257-DD0C-4665-90F6-C018F89C9DA2}" srcOrd="0" destOrd="0" presId="urn:microsoft.com/office/officeart/2008/layout/VerticalCurvedList"/>
    <dgm:cxn modelId="{38F44BBE-3343-465C-B053-D4C9F459C2F0}" type="presOf" srcId="{44EACF32-D5FD-48F6-AA17-A3718401F92A}" destId="{024689B4-7B3E-4C77-9A4A-7BB80711BCFB}" srcOrd="0" destOrd="0" presId="urn:microsoft.com/office/officeart/2008/layout/VerticalCurvedList"/>
    <dgm:cxn modelId="{C1559FF4-0EEC-47C0-A29C-5A30F9F08934}" srcId="{0ED4AED7-0FA4-415C-A1B0-CBE98747879E}" destId="{A04EC482-5BFE-4228-8B06-C761206B28EE}" srcOrd="0" destOrd="0" parTransId="{342D150E-A43A-4C2B-948D-F8CF1F01CCF7}" sibTransId="{5E38B975-E630-4C9B-9C2B-468DC9A41BA1}"/>
    <dgm:cxn modelId="{DF9F9D3B-6105-4285-A4C9-F1D11D3C2419}" srcId="{0ED4AED7-0FA4-415C-A1B0-CBE98747879E}" destId="{61D2E731-CB67-4266-8F58-670C59500901}" srcOrd="2" destOrd="0" parTransId="{E15F04DD-EC4F-4EE5-B023-EB442F13A7A0}" sibTransId="{222323B7-6818-4772-B87E-0F7215872805}"/>
    <dgm:cxn modelId="{EB3E7B5A-6FDD-4143-A746-6A91BB30EE03}" srcId="{0ED4AED7-0FA4-415C-A1B0-CBE98747879E}" destId="{25C1F985-E1EB-495D-9C2E-2B41DD4FC404}" srcOrd="3" destOrd="0" parTransId="{C3FF2483-DE43-4C7C-8815-9292221C0307}" sibTransId="{CE1E322B-A445-4E56-AAC7-EA47A65CADFE}"/>
    <dgm:cxn modelId="{2B9B30B7-A2C6-4452-B9A1-3A4DE83A56CA}" srcId="{0ED4AED7-0FA4-415C-A1B0-CBE98747879E}" destId="{8DDB2391-FBD4-4493-96CD-693D8900866D}" srcOrd="4" destOrd="0" parTransId="{23E4E21E-9285-4A65-A43B-45EBC6DC4221}" sibTransId="{83043804-74E4-4B0A-B4F0-EB5BAE450F7B}"/>
    <dgm:cxn modelId="{524DDC4F-4BFD-45B3-97D6-6EDEE3533B10}" type="presOf" srcId="{8DDB2391-FBD4-4493-96CD-693D8900866D}" destId="{ED0BD821-7A66-4DF4-8B81-9C300859DD36}" srcOrd="0" destOrd="0" presId="urn:microsoft.com/office/officeart/2008/layout/VerticalCurvedList"/>
    <dgm:cxn modelId="{1AC09138-C14E-4B42-B552-1F64A60B0508}" type="presOf" srcId="{5E38B975-E630-4C9B-9C2B-468DC9A41BA1}" destId="{8D3B0223-359F-4BBA-9E1E-F204F982F8D5}" srcOrd="0" destOrd="0" presId="urn:microsoft.com/office/officeart/2008/layout/VerticalCurvedList"/>
    <dgm:cxn modelId="{547AA267-C1FC-498B-A3ED-03765ABD7CA9}" type="presOf" srcId="{25C1F985-E1EB-495D-9C2E-2B41DD4FC404}" destId="{AC71B5E4-B611-4E91-B103-C82B8C7EA174}" srcOrd="0" destOrd="0" presId="urn:microsoft.com/office/officeart/2008/layout/VerticalCurvedList"/>
    <dgm:cxn modelId="{69BA9CB1-A918-4B30-89BB-6B0399E07D4D}" srcId="{0ED4AED7-0FA4-415C-A1B0-CBE98747879E}" destId="{17D64157-BED5-48A8-863D-DD822F76E257}" srcOrd="5" destOrd="0" parTransId="{A2DDCD4A-6FBF-4178-A5FC-A02F47D236E3}" sibTransId="{859C94A3-1EB0-4106-9C4F-FDD287168A68}"/>
    <dgm:cxn modelId="{015BCF00-4AD0-4AB3-A7DF-C1EF03DB5434}" srcId="{0ED4AED7-0FA4-415C-A1B0-CBE98747879E}" destId="{B6C6E0EF-7BD0-43E9-9C55-07F746BF7A5B}" srcOrd="6" destOrd="0" parTransId="{8BC8BCCD-A08B-49D1-BD3C-D00AF90CF60F}" sibTransId="{AE7F9568-37DA-480F-AE27-C3BBD9260DC3}"/>
    <dgm:cxn modelId="{C9E8951C-8400-41F7-B641-EC7991EF8F28}" type="presOf" srcId="{17D64157-BED5-48A8-863D-DD822F76E257}" destId="{E20AC93E-2A6B-4EE0-897C-AEBA9738161C}" srcOrd="0" destOrd="0" presId="urn:microsoft.com/office/officeart/2008/layout/VerticalCurvedList"/>
    <dgm:cxn modelId="{25AB330D-99B1-4A05-95F2-EB699DC00E1A}" srcId="{0ED4AED7-0FA4-415C-A1B0-CBE98747879E}" destId="{44EACF32-D5FD-48F6-AA17-A3718401F92A}" srcOrd="1" destOrd="0" parTransId="{522FDBDE-E395-4ED6-871F-75F278758506}" sibTransId="{FFCE983C-91BB-48C9-A93D-A2F7F1312A40}"/>
    <dgm:cxn modelId="{DCC5E6B7-8476-4DDA-A7F2-F81E05FD9146}" type="presOf" srcId="{0ED4AED7-0FA4-415C-A1B0-CBE98747879E}" destId="{2FE46CDB-25E9-48EB-9572-767A7A1FB43D}" srcOrd="0" destOrd="0" presId="urn:microsoft.com/office/officeart/2008/layout/VerticalCurvedList"/>
    <dgm:cxn modelId="{A85EDEA0-D149-4AAE-B2A7-058DE27E3B9B}" type="presParOf" srcId="{2FE46CDB-25E9-48EB-9572-767A7A1FB43D}" destId="{6DD542D0-5BCF-4060-A2E6-5BEA32C358A6}" srcOrd="0" destOrd="0" presId="urn:microsoft.com/office/officeart/2008/layout/VerticalCurvedList"/>
    <dgm:cxn modelId="{3DCF548E-2334-4F0C-9D83-6DA63337266A}" type="presParOf" srcId="{6DD542D0-5BCF-4060-A2E6-5BEA32C358A6}" destId="{3C7904C2-EFE5-4BF2-B207-E8533D4AA51F}" srcOrd="0" destOrd="0" presId="urn:microsoft.com/office/officeart/2008/layout/VerticalCurvedList"/>
    <dgm:cxn modelId="{77DD4B09-08B5-4009-840F-E0898199AB7B}" type="presParOf" srcId="{3C7904C2-EFE5-4BF2-B207-E8533D4AA51F}" destId="{E939DE0E-AEA3-41B1-80A3-EB8FF0CF010A}" srcOrd="0" destOrd="0" presId="urn:microsoft.com/office/officeart/2008/layout/VerticalCurvedList"/>
    <dgm:cxn modelId="{E80B3E1A-DB3B-4A65-BEAB-280488B3AB55}" type="presParOf" srcId="{3C7904C2-EFE5-4BF2-B207-E8533D4AA51F}" destId="{8D3B0223-359F-4BBA-9E1E-F204F982F8D5}" srcOrd="1" destOrd="0" presId="urn:microsoft.com/office/officeart/2008/layout/VerticalCurvedList"/>
    <dgm:cxn modelId="{D093DEE7-1734-4BCF-8E31-44CB55D287F3}" type="presParOf" srcId="{3C7904C2-EFE5-4BF2-B207-E8533D4AA51F}" destId="{193A6B98-4723-4DC1-A35D-C62014F37C7B}" srcOrd="2" destOrd="0" presId="urn:microsoft.com/office/officeart/2008/layout/VerticalCurvedList"/>
    <dgm:cxn modelId="{9F4B5A44-9E3B-48C2-97DB-92AF049DE1B4}" type="presParOf" srcId="{3C7904C2-EFE5-4BF2-B207-E8533D4AA51F}" destId="{69186E27-A087-4298-A153-8B00AEBD94BE}" srcOrd="3" destOrd="0" presId="urn:microsoft.com/office/officeart/2008/layout/VerticalCurvedList"/>
    <dgm:cxn modelId="{FC8E90C7-FB58-4F1F-9485-3BCE50C7ACFB}" type="presParOf" srcId="{6DD542D0-5BCF-4060-A2E6-5BEA32C358A6}" destId="{96460841-4BD9-490B-8858-D459754C89D8}" srcOrd="1" destOrd="0" presId="urn:microsoft.com/office/officeart/2008/layout/VerticalCurvedList"/>
    <dgm:cxn modelId="{90711C69-7F6F-44A2-A47D-FBB2AE7B1510}" type="presParOf" srcId="{6DD542D0-5BCF-4060-A2E6-5BEA32C358A6}" destId="{8B5374F1-BDC2-4505-8B6E-20560D5C765F}" srcOrd="2" destOrd="0" presId="urn:microsoft.com/office/officeart/2008/layout/VerticalCurvedList"/>
    <dgm:cxn modelId="{75FC7378-E6A2-42F6-84CC-A0464F28A282}" type="presParOf" srcId="{8B5374F1-BDC2-4505-8B6E-20560D5C765F}" destId="{112C3E3C-146C-4011-8F4E-BC05DC5BB120}" srcOrd="0" destOrd="0" presId="urn:microsoft.com/office/officeart/2008/layout/VerticalCurvedList"/>
    <dgm:cxn modelId="{D6FCE1CA-DF96-41CD-8485-85A67E263512}" type="presParOf" srcId="{6DD542D0-5BCF-4060-A2E6-5BEA32C358A6}" destId="{024689B4-7B3E-4C77-9A4A-7BB80711BCFB}" srcOrd="3" destOrd="0" presId="urn:microsoft.com/office/officeart/2008/layout/VerticalCurvedList"/>
    <dgm:cxn modelId="{2B88C64A-4FB4-450F-9B70-DAC3368F1335}" type="presParOf" srcId="{6DD542D0-5BCF-4060-A2E6-5BEA32C358A6}" destId="{CE6E2392-1A6A-4EBB-8ECD-59B68AC430A1}" srcOrd="4" destOrd="0" presId="urn:microsoft.com/office/officeart/2008/layout/VerticalCurvedList"/>
    <dgm:cxn modelId="{A1CB4AAB-385F-4649-861E-905D3CEF9BA3}" type="presParOf" srcId="{CE6E2392-1A6A-4EBB-8ECD-59B68AC430A1}" destId="{8ACF27A1-26B6-40BE-A316-04EE9C10BA7C}" srcOrd="0" destOrd="0" presId="urn:microsoft.com/office/officeart/2008/layout/VerticalCurvedList"/>
    <dgm:cxn modelId="{584857B5-003E-41D1-A3A5-DA2CF65F7F2A}" type="presParOf" srcId="{6DD542D0-5BCF-4060-A2E6-5BEA32C358A6}" destId="{C518D257-DD0C-4665-90F6-C018F89C9DA2}" srcOrd="5" destOrd="0" presId="urn:microsoft.com/office/officeart/2008/layout/VerticalCurvedList"/>
    <dgm:cxn modelId="{06C7D41E-3F55-4EBB-8DDE-311E8DE5BCB0}" type="presParOf" srcId="{6DD542D0-5BCF-4060-A2E6-5BEA32C358A6}" destId="{0F649F3B-25F5-440A-B5FE-00398D87CB93}" srcOrd="6" destOrd="0" presId="urn:microsoft.com/office/officeart/2008/layout/VerticalCurvedList"/>
    <dgm:cxn modelId="{E6C86B07-EFCB-4D36-8224-782D75C079F5}" type="presParOf" srcId="{0F649F3B-25F5-440A-B5FE-00398D87CB93}" destId="{7FD23FE2-A39B-4277-996D-459A4BCA564B}" srcOrd="0" destOrd="0" presId="urn:microsoft.com/office/officeart/2008/layout/VerticalCurvedList"/>
    <dgm:cxn modelId="{F4593278-7440-448A-906F-632C6F2AA05B}" type="presParOf" srcId="{6DD542D0-5BCF-4060-A2E6-5BEA32C358A6}" destId="{AC71B5E4-B611-4E91-B103-C82B8C7EA174}" srcOrd="7" destOrd="0" presId="urn:microsoft.com/office/officeart/2008/layout/VerticalCurvedList"/>
    <dgm:cxn modelId="{A957596F-DAB7-4BDC-A7E7-580EC9319746}" type="presParOf" srcId="{6DD542D0-5BCF-4060-A2E6-5BEA32C358A6}" destId="{12FB410D-3684-4B56-A10F-AC9E6F3D0412}" srcOrd="8" destOrd="0" presId="urn:microsoft.com/office/officeart/2008/layout/VerticalCurvedList"/>
    <dgm:cxn modelId="{2CE0A3B0-1511-4587-A9A5-25F997AF7FA6}" type="presParOf" srcId="{12FB410D-3684-4B56-A10F-AC9E6F3D0412}" destId="{CAF8A853-DEE4-4A5D-8913-774CCCD93A7B}" srcOrd="0" destOrd="0" presId="urn:microsoft.com/office/officeart/2008/layout/VerticalCurvedList"/>
    <dgm:cxn modelId="{4F4ACC06-1D6D-4C2E-8A4E-4AD2389DD837}" type="presParOf" srcId="{6DD542D0-5BCF-4060-A2E6-5BEA32C358A6}" destId="{ED0BD821-7A66-4DF4-8B81-9C300859DD36}" srcOrd="9" destOrd="0" presId="urn:microsoft.com/office/officeart/2008/layout/VerticalCurvedList"/>
    <dgm:cxn modelId="{FA530E81-C70B-40DD-8C3D-13F152BE59E0}" type="presParOf" srcId="{6DD542D0-5BCF-4060-A2E6-5BEA32C358A6}" destId="{2AECC2A9-B987-4F9E-9F4E-D8DA9B055FDC}" srcOrd="10" destOrd="0" presId="urn:microsoft.com/office/officeart/2008/layout/VerticalCurvedList"/>
    <dgm:cxn modelId="{D3288120-48DA-45BB-AE99-59A6125D954A}" type="presParOf" srcId="{2AECC2A9-B987-4F9E-9F4E-D8DA9B055FDC}" destId="{086E5663-7155-4830-90A4-F0980393D9DE}" srcOrd="0" destOrd="0" presId="urn:microsoft.com/office/officeart/2008/layout/VerticalCurvedList"/>
    <dgm:cxn modelId="{716CD489-4761-4629-8984-25B7E58F5C91}" type="presParOf" srcId="{6DD542D0-5BCF-4060-A2E6-5BEA32C358A6}" destId="{E20AC93E-2A6B-4EE0-897C-AEBA9738161C}" srcOrd="11" destOrd="0" presId="urn:microsoft.com/office/officeart/2008/layout/VerticalCurvedList"/>
    <dgm:cxn modelId="{0CAC7A6C-8D5E-48AD-A50B-11A5C90A3218}" type="presParOf" srcId="{6DD542D0-5BCF-4060-A2E6-5BEA32C358A6}" destId="{FF400E5C-4824-4A61-B6BB-B8E5E97F88F0}" srcOrd="12" destOrd="0" presId="urn:microsoft.com/office/officeart/2008/layout/VerticalCurvedList"/>
    <dgm:cxn modelId="{238CE6D2-3CDB-4699-ABFF-63A6723B6D2B}" type="presParOf" srcId="{FF400E5C-4824-4A61-B6BB-B8E5E97F88F0}" destId="{6F1C66E4-C256-4468-AEA2-BC3C55AED9CE}" srcOrd="0" destOrd="0" presId="urn:microsoft.com/office/officeart/2008/layout/VerticalCurvedList"/>
    <dgm:cxn modelId="{0921BF87-FAC7-4DE1-864D-DFB015F37E9C}" type="presParOf" srcId="{6DD542D0-5BCF-4060-A2E6-5BEA32C358A6}" destId="{CFB7CC6D-9AFC-4903-A7DE-970FD1681776}" srcOrd="13" destOrd="0" presId="urn:microsoft.com/office/officeart/2008/layout/VerticalCurvedList"/>
    <dgm:cxn modelId="{06BD8D1C-C31F-4D3E-B2D7-A34CDA7A9CA1}" type="presParOf" srcId="{6DD542D0-5BCF-4060-A2E6-5BEA32C358A6}" destId="{B010B1BB-0607-4D5E-A197-CDF963B07023}" srcOrd="14" destOrd="0" presId="urn:microsoft.com/office/officeart/2008/layout/VerticalCurvedList"/>
    <dgm:cxn modelId="{988A5A3C-3654-40EF-91DE-651F55CCDE4F}" type="presParOf" srcId="{B010B1BB-0607-4D5E-A197-CDF963B07023}" destId="{40222971-4539-4D41-823A-0001D3A57FC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B9443C-4126-41F4-B50F-0996F4211242}">
      <dsp:nvSpPr>
        <dsp:cNvPr id="0" name=""/>
        <dsp:cNvSpPr/>
      </dsp:nvSpPr>
      <dsp:spPr>
        <a:xfrm>
          <a:off x="6551533" y="2648844"/>
          <a:ext cx="837627" cy="398634"/>
        </a:xfrm>
        <a:custGeom>
          <a:avLst/>
          <a:gdLst/>
          <a:ahLst/>
          <a:cxnLst/>
          <a:rect l="0" t="0" r="0" b="0"/>
          <a:pathLst>
            <a:path>
              <a:moveTo>
                <a:pt x="0" y="0"/>
              </a:moveTo>
              <a:lnTo>
                <a:pt x="0" y="271657"/>
              </a:lnTo>
              <a:lnTo>
                <a:pt x="837627" y="271657"/>
              </a:lnTo>
              <a:lnTo>
                <a:pt x="837627" y="39863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C0934BF-37CA-4773-95EA-FA1D979C33A8}">
      <dsp:nvSpPr>
        <dsp:cNvPr id="0" name=""/>
        <dsp:cNvSpPr/>
      </dsp:nvSpPr>
      <dsp:spPr>
        <a:xfrm>
          <a:off x="5713906" y="2648844"/>
          <a:ext cx="837627" cy="398634"/>
        </a:xfrm>
        <a:custGeom>
          <a:avLst/>
          <a:gdLst/>
          <a:ahLst/>
          <a:cxnLst/>
          <a:rect l="0" t="0" r="0" b="0"/>
          <a:pathLst>
            <a:path>
              <a:moveTo>
                <a:pt x="837627" y="0"/>
              </a:moveTo>
              <a:lnTo>
                <a:pt x="837627" y="271657"/>
              </a:lnTo>
              <a:lnTo>
                <a:pt x="0" y="271657"/>
              </a:lnTo>
              <a:lnTo>
                <a:pt x="0" y="39863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3D00C9D-2400-4D4F-993C-4CA939D21DD5}">
      <dsp:nvSpPr>
        <dsp:cNvPr id="0" name=""/>
        <dsp:cNvSpPr/>
      </dsp:nvSpPr>
      <dsp:spPr>
        <a:xfrm>
          <a:off x="4457465" y="1379839"/>
          <a:ext cx="2094067" cy="398634"/>
        </a:xfrm>
        <a:custGeom>
          <a:avLst/>
          <a:gdLst/>
          <a:ahLst/>
          <a:cxnLst/>
          <a:rect l="0" t="0" r="0" b="0"/>
          <a:pathLst>
            <a:path>
              <a:moveTo>
                <a:pt x="0" y="0"/>
              </a:moveTo>
              <a:lnTo>
                <a:pt x="0" y="271657"/>
              </a:lnTo>
              <a:lnTo>
                <a:pt x="2094067" y="271657"/>
              </a:lnTo>
              <a:lnTo>
                <a:pt x="2094067" y="398634"/>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9CEAA7E-29DF-4D9D-812F-7BFC32F02497}">
      <dsp:nvSpPr>
        <dsp:cNvPr id="0" name=""/>
        <dsp:cNvSpPr/>
      </dsp:nvSpPr>
      <dsp:spPr>
        <a:xfrm>
          <a:off x="2363398" y="2648844"/>
          <a:ext cx="1675254" cy="398634"/>
        </a:xfrm>
        <a:custGeom>
          <a:avLst/>
          <a:gdLst/>
          <a:ahLst/>
          <a:cxnLst/>
          <a:rect l="0" t="0" r="0" b="0"/>
          <a:pathLst>
            <a:path>
              <a:moveTo>
                <a:pt x="0" y="0"/>
              </a:moveTo>
              <a:lnTo>
                <a:pt x="0" y="271657"/>
              </a:lnTo>
              <a:lnTo>
                <a:pt x="1675254" y="271657"/>
              </a:lnTo>
              <a:lnTo>
                <a:pt x="1675254" y="39863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AFE568E-5731-40A1-BB64-93353DDFACED}">
      <dsp:nvSpPr>
        <dsp:cNvPr id="0" name=""/>
        <dsp:cNvSpPr/>
      </dsp:nvSpPr>
      <dsp:spPr>
        <a:xfrm>
          <a:off x="2317678" y="2648844"/>
          <a:ext cx="91440" cy="398634"/>
        </a:xfrm>
        <a:custGeom>
          <a:avLst/>
          <a:gdLst/>
          <a:ahLst/>
          <a:cxnLst/>
          <a:rect l="0" t="0" r="0" b="0"/>
          <a:pathLst>
            <a:path>
              <a:moveTo>
                <a:pt x="45720" y="0"/>
              </a:moveTo>
              <a:lnTo>
                <a:pt x="45720" y="39863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578B51E-ED24-4B81-ACEA-C245621E7DE6}">
      <dsp:nvSpPr>
        <dsp:cNvPr id="0" name=""/>
        <dsp:cNvSpPr/>
      </dsp:nvSpPr>
      <dsp:spPr>
        <a:xfrm>
          <a:off x="688144" y="2648844"/>
          <a:ext cx="1675254" cy="398634"/>
        </a:xfrm>
        <a:custGeom>
          <a:avLst/>
          <a:gdLst/>
          <a:ahLst/>
          <a:cxnLst/>
          <a:rect l="0" t="0" r="0" b="0"/>
          <a:pathLst>
            <a:path>
              <a:moveTo>
                <a:pt x="1675254" y="0"/>
              </a:moveTo>
              <a:lnTo>
                <a:pt x="1675254" y="271657"/>
              </a:lnTo>
              <a:lnTo>
                <a:pt x="0" y="271657"/>
              </a:lnTo>
              <a:lnTo>
                <a:pt x="0" y="39863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412437-8A93-46AF-AAA3-61DA23297DB0}">
      <dsp:nvSpPr>
        <dsp:cNvPr id="0" name=""/>
        <dsp:cNvSpPr/>
      </dsp:nvSpPr>
      <dsp:spPr>
        <a:xfrm>
          <a:off x="2363398" y="1379839"/>
          <a:ext cx="2094067" cy="398634"/>
        </a:xfrm>
        <a:custGeom>
          <a:avLst/>
          <a:gdLst/>
          <a:ahLst/>
          <a:cxnLst/>
          <a:rect l="0" t="0" r="0" b="0"/>
          <a:pathLst>
            <a:path>
              <a:moveTo>
                <a:pt x="2094067" y="0"/>
              </a:moveTo>
              <a:lnTo>
                <a:pt x="2094067" y="271657"/>
              </a:lnTo>
              <a:lnTo>
                <a:pt x="0" y="271657"/>
              </a:lnTo>
              <a:lnTo>
                <a:pt x="0" y="398634"/>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59AF4E-2504-45FE-9389-99667023EDF8}">
      <dsp:nvSpPr>
        <dsp:cNvPr id="0" name=""/>
        <dsp:cNvSpPr/>
      </dsp:nvSpPr>
      <dsp:spPr>
        <a:xfrm>
          <a:off x="3772134" y="509468"/>
          <a:ext cx="1370662" cy="87037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CBE77CD-68D2-4BA1-8F2D-C8A2E30F3965}">
      <dsp:nvSpPr>
        <dsp:cNvPr id="0" name=""/>
        <dsp:cNvSpPr/>
      </dsp:nvSpPr>
      <dsp:spPr>
        <a:xfrm>
          <a:off x="3924430" y="654149"/>
          <a:ext cx="1370662" cy="87037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latin typeface="Times New Roman" pitchFamily="18" charset="0"/>
              <a:cs typeface="B Titr" pitchFamily="2" charset="-78"/>
            </a:rPr>
            <a:t>بازار</a:t>
          </a:r>
          <a:endParaRPr lang="en-US" sz="2400" kern="1200" dirty="0">
            <a:latin typeface="Times New Roman" pitchFamily="18" charset="0"/>
            <a:cs typeface="B Titr" pitchFamily="2" charset="-78"/>
          </a:endParaRPr>
        </a:p>
      </dsp:txBody>
      <dsp:txXfrm>
        <a:off x="3924430" y="654149"/>
        <a:ext cx="1370662" cy="870370"/>
      </dsp:txXfrm>
    </dsp:sp>
    <dsp:sp modelId="{A5120F0B-03C1-48C3-8815-A804A7DB45E1}">
      <dsp:nvSpPr>
        <dsp:cNvPr id="0" name=""/>
        <dsp:cNvSpPr/>
      </dsp:nvSpPr>
      <dsp:spPr>
        <a:xfrm>
          <a:off x="1678066" y="1778473"/>
          <a:ext cx="1370662" cy="87037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458866C-58E0-4512-86B1-A63A422D3322}">
      <dsp:nvSpPr>
        <dsp:cNvPr id="0" name=""/>
        <dsp:cNvSpPr/>
      </dsp:nvSpPr>
      <dsp:spPr>
        <a:xfrm>
          <a:off x="1830362" y="1923154"/>
          <a:ext cx="1370662" cy="87037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latin typeface="Times New Roman" pitchFamily="18" charset="0"/>
              <a:cs typeface="B Titr" pitchFamily="2" charset="-78"/>
            </a:rPr>
            <a:t>اوراق بهادار</a:t>
          </a:r>
        </a:p>
        <a:p>
          <a:pPr lvl="0" algn="ctr" defTabSz="622300">
            <a:lnSpc>
              <a:spcPct val="90000"/>
            </a:lnSpc>
            <a:spcBef>
              <a:spcPct val="0"/>
            </a:spcBef>
            <a:spcAft>
              <a:spcPct val="35000"/>
            </a:spcAft>
          </a:pPr>
          <a:r>
            <a:rPr lang="fa-IR" sz="1400" b="1" kern="1200" dirty="0" smtClean="0">
              <a:latin typeface="Times New Roman" pitchFamily="18" charset="0"/>
              <a:cs typeface="B Titr" pitchFamily="2" charset="-78"/>
            </a:rPr>
            <a:t> پذیرفته شده</a:t>
          </a:r>
          <a:endParaRPr lang="en-US" sz="1400" b="1" kern="1200" dirty="0">
            <a:latin typeface="Times New Roman" pitchFamily="18" charset="0"/>
            <a:cs typeface="B Titr" pitchFamily="2" charset="-78"/>
          </a:endParaRPr>
        </a:p>
      </dsp:txBody>
      <dsp:txXfrm>
        <a:off x="1830362" y="1923154"/>
        <a:ext cx="1370662" cy="870370"/>
      </dsp:txXfrm>
    </dsp:sp>
    <dsp:sp modelId="{C1234B05-1CA3-48D3-916A-87B48A5786A0}">
      <dsp:nvSpPr>
        <dsp:cNvPr id="0" name=""/>
        <dsp:cNvSpPr/>
      </dsp:nvSpPr>
      <dsp:spPr>
        <a:xfrm>
          <a:off x="2812" y="3047478"/>
          <a:ext cx="1370662" cy="87037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E93C0B0-348B-42AB-9AD6-76453CF1E611}">
      <dsp:nvSpPr>
        <dsp:cNvPr id="0" name=""/>
        <dsp:cNvSpPr/>
      </dsp:nvSpPr>
      <dsp:spPr>
        <a:xfrm>
          <a:off x="155108" y="3192159"/>
          <a:ext cx="1370662" cy="87037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latin typeface="Times New Roman" pitchFamily="18" charset="0"/>
              <a:cs typeface="B Titr" pitchFamily="2" charset="-78"/>
            </a:rPr>
            <a:t>بازار اول</a:t>
          </a:r>
          <a:endParaRPr lang="en-US" sz="1400" b="1" kern="1200" dirty="0">
            <a:latin typeface="Times New Roman" pitchFamily="18" charset="0"/>
            <a:cs typeface="B Titr" pitchFamily="2" charset="-78"/>
          </a:endParaRPr>
        </a:p>
      </dsp:txBody>
      <dsp:txXfrm>
        <a:off x="155108" y="3192159"/>
        <a:ext cx="1370662" cy="870370"/>
      </dsp:txXfrm>
    </dsp:sp>
    <dsp:sp modelId="{607D2580-37FB-4EDE-9650-C9BDCFA4A873}">
      <dsp:nvSpPr>
        <dsp:cNvPr id="0" name=""/>
        <dsp:cNvSpPr/>
      </dsp:nvSpPr>
      <dsp:spPr>
        <a:xfrm>
          <a:off x="1678066" y="3047478"/>
          <a:ext cx="1370662" cy="87037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9C2DC10-20F3-4E91-A62F-9451EF96842D}">
      <dsp:nvSpPr>
        <dsp:cNvPr id="0" name=""/>
        <dsp:cNvSpPr/>
      </dsp:nvSpPr>
      <dsp:spPr>
        <a:xfrm>
          <a:off x="1830362" y="3192159"/>
          <a:ext cx="1370662" cy="87037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latin typeface="Times New Roman" pitchFamily="18" charset="0"/>
              <a:cs typeface="B Titr" pitchFamily="2" charset="-78"/>
            </a:rPr>
            <a:t>بازار </a:t>
          </a:r>
          <a:r>
            <a:rPr lang="fa-IR" sz="1400" b="1" kern="1200" dirty="0" smtClean="0">
              <a:latin typeface="Times New Roman" pitchFamily="18" charset="0"/>
              <a:cs typeface="B Titr" pitchFamily="2" charset="-78"/>
            </a:rPr>
            <a:t>دوم</a:t>
          </a:r>
          <a:endParaRPr lang="en-US" sz="1400" b="1" kern="1200" dirty="0">
            <a:latin typeface="Times New Roman" pitchFamily="18" charset="0"/>
            <a:cs typeface="B Titr" pitchFamily="2" charset="-78"/>
          </a:endParaRPr>
        </a:p>
      </dsp:txBody>
      <dsp:txXfrm>
        <a:off x="1830362" y="3192159"/>
        <a:ext cx="1370662" cy="870370"/>
      </dsp:txXfrm>
    </dsp:sp>
    <dsp:sp modelId="{4ACF53E7-D360-4688-B261-ADBBD7342E0B}">
      <dsp:nvSpPr>
        <dsp:cNvPr id="0" name=""/>
        <dsp:cNvSpPr/>
      </dsp:nvSpPr>
      <dsp:spPr>
        <a:xfrm>
          <a:off x="3353320" y="3047478"/>
          <a:ext cx="1370662" cy="87037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0E0779F-E705-4921-B5F0-48545C842816}">
      <dsp:nvSpPr>
        <dsp:cNvPr id="0" name=""/>
        <dsp:cNvSpPr/>
      </dsp:nvSpPr>
      <dsp:spPr>
        <a:xfrm>
          <a:off x="3505616" y="3192159"/>
          <a:ext cx="1370662" cy="87037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latin typeface="Times New Roman" pitchFamily="18" charset="0"/>
              <a:cs typeface="B Titr" pitchFamily="2" charset="-78"/>
            </a:rPr>
            <a:t>بازار ابزارهای نوین مالی</a:t>
          </a:r>
          <a:endParaRPr lang="en-US" sz="1400" kern="1200" dirty="0">
            <a:latin typeface="Times New Roman" pitchFamily="18" charset="0"/>
            <a:cs typeface="B Titr" pitchFamily="2" charset="-78"/>
          </a:endParaRPr>
        </a:p>
      </dsp:txBody>
      <dsp:txXfrm>
        <a:off x="3505616" y="3192159"/>
        <a:ext cx="1370662" cy="870370"/>
      </dsp:txXfrm>
    </dsp:sp>
    <dsp:sp modelId="{61154E0C-9263-464D-8238-7258744CC275}">
      <dsp:nvSpPr>
        <dsp:cNvPr id="0" name=""/>
        <dsp:cNvSpPr/>
      </dsp:nvSpPr>
      <dsp:spPr>
        <a:xfrm>
          <a:off x="5866201" y="1778473"/>
          <a:ext cx="1370662" cy="87037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0FE0A63-A954-4F68-A394-EB849B53BE80}">
      <dsp:nvSpPr>
        <dsp:cNvPr id="0" name=""/>
        <dsp:cNvSpPr/>
      </dsp:nvSpPr>
      <dsp:spPr>
        <a:xfrm>
          <a:off x="6018497" y="1923154"/>
          <a:ext cx="1370662" cy="87037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latin typeface="Times New Roman" pitchFamily="18" charset="0"/>
              <a:cs typeface="B Titr" pitchFamily="2" charset="-78"/>
            </a:rPr>
            <a:t>فرایند پذیرش را طی نمی کنند</a:t>
          </a:r>
          <a:endParaRPr lang="en-US" sz="1400" b="1" kern="1200" dirty="0">
            <a:latin typeface="Times New Roman" pitchFamily="18" charset="0"/>
            <a:cs typeface="B Titr" pitchFamily="2" charset="-78"/>
          </a:endParaRPr>
        </a:p>
      </dsp:txBody>
      <dsp:txXfrm>
        <a:off x="6018497" y="1923154"/>
        <a:ext cx="1370662" cy="870370"/>
      </dsp:txXfrm>
    </dsp:sp>
    <dsp:sp modelId="{997175BE-1E18-411A-80AC-2301B26E7C20}">
      <dsp:nvSpPr>
        <dsp:cNvPr id="0" name=""/>
        <dsp:cNvSpPr/>
      </dsp:nvSpPr>
      <dsp:spPr>
        <a:xfrm>
          <a:off x="5028574" y="3047478"/>
          <a:ext cx="1370662" cy="87037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76631EC-31BE-45D0-85D2-3AB595BD95D3}">
      <dsp:nvSpPr>
        <dsp:cNvPr id="0" name=""/>
        <dsp:cNvSpPr/>
      </dsp:nvSpPr>
      <dsp:spPr>
        <a:xfrm>
          <a:off x="5180870" y="3192159"/>
          <a:ext cx="1370662" cy="87037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latin typeface="Times New Roman" pitchFamily="18" charset="0"/>
              <a:cs typeface="B Titr" pitchFamily="2" charset="-78"/>
            </a:rPr>
            <a:t>بازار پایه</a:t>
          </a:r>
          <a:endParaRPr lang="en-US" sz="1400" kern="1200" dirty="0">
            <a:latin typeface="Times New Roman" pitchFamily="18" charset="0"/>
            <a:cs typeface="B Titr" pitchFamily="2" charset="-78"/>
          </a:endParaRPr>
        </a:p>
      </dsp:txBody>
      <dsp:txXfrm>
        <a:off x="5180870" y="3192159"/>
        <a:ext cx="1370662" cy="870370"/>
      </dsp:txXfrm>
    </dsp:sp>
    <dsp:sp modelId="{8560DB7C-48AF-4113-9003-E16E92CACE3E}">
      <dsp:nvSpPr>
        <dsp:cNvPr id="0" name=""/>
        <dsp:cNvSpPr/>
      </dsp:nvSpPr>
      <dsp:spPr>
        <a:xfrm>
          <a:off x="6703828" y="3047478"/>
          <a:ext cx="1370662" cy="87037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FBAC643-96BF-46B6-A5D5-81AA5251989F}">
      <dsp:nvSpPr>
        <dsp:cNvPr id="0" name=""/>
        <dsp:cNvSpPr/>
      </dsp:nvSpPr>
      <dsp:spPr>
        <a:xfrm>
          <a:off x="6856124" y="3192159"/>
          <a:ext cx="1370662" cy="87037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latin typeface="Times New Roman" pitchFamily="18" charset="0"/>
              <a:cs typeface="B Titr" pitchFamily="2" charset="-78"/>
            </a:rPr>
            <a:t>بازار سوم</a:t>
          </a:r>
          <a:endParaRPr lang="en-US" sz="1400" kern="1200" dirty="0">
            <a:latin typeface="Times New Roman" pitchFamily="18" charset="0"/>
            <a:cs typeface="B Titr" pitchFamily="2" charset="-78"/>
          </a:endParaRPr>
        </a:p>
      </dsp:txBody>
      <dsp:txXfrm>
        <a:off x="6856124" y="3192159"/>
        <a:ext cx="1370662" cy="87037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DA03DA-0BC0-4C7F-ADC5-4956146A04A2}">
      <dsp:nvSpPr>
        <dsp:cNvPr id="0" name=""/>
        <dsp:cNvSpPr/>
      </dsp:nvSpPr>
      <dsp:spPr>
        <a:xfrm rot="5400000">
          <a:off x="-408360" y="1439944"/>
          <a:ext cx="1801472" cy="21735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D862F6C-EA71-4580-8EFE-FCEDA6ABF399}">
      <dsp:nvSpPr>
        <dsp:cNvPr id="0" name=""/>
        <dsp:cNvSpPr/>
      </dsp:nvSpPr>
      <dsp:spPr>
        <a:xfrm>
          <a:off x="4449" y="287875"/>
          <a:ext cx="2415064" cy="14490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1">
            <a:lnSpc>
              <a:spcPct val="90000"/>
            </a:lnSpc>
            <a:spcBef>
              <a:spcPct val="0"/>
            </a:spcBef>
            <a:spcAft>
              <a:spcPct val="35000"/>
            </a:spcAft>
          </a:pPr>
          <a:r>
            <a:rPr lang="fa-IR" sz="1400" b="1" kern="1200" dirty="0" smtClean="0">
              <a:cs typeface="B Nazanin" panose="00000400000000000000" pitchFamily="2" charset="-78"/>
            </a:rPr>
            <a:t>اصلاح دستورالعمل </a:t>
          </a:r>
          <a:r>
            <a:rPr lang="ar-SA" sz="1400" b="1" kern="1200" dirty="0" smtClean="0">
              <a:cs typeface="B Nazanin" panose="00000400000000000000" pitchFamily="2" charset="-78"/>
            </a:rPr>
            <a:t>جهت ورود سایر مصادیق دارایی فکری ازجمله</a:t>
          </a:r>
          <a:r>
            <a:rPr lang="fa-IR" sz="1400" b="1" kern="1200" dirty="0" smtClean="0">
              <a:cs typeface="B Nazanin" panose="00000400000000000000" pitchFamily="2" charset="-78"/>
            </a:rPr>
            <a:t> ارقام جدید گیاهی،</a:t>
          </a:r>
          <a:r>
            <a:rPr lang="ar-SA" sz="1400" b="1" kern="1200" dirty="0" smtClean="0">
              <a:cs typeface="B Nazanin" panose="00000400000000000000" pitchFamily="2" charset="-78"/>
            </a:rPr>
            <a:t> اسباب بازی‌ها، نرم افزارهای رایانه</a:t>
          </a:r>
          <a:r>
            <a:rPr lang="fa-IR" sz="1400" b="1" kern="1200" dirty="0" smtClean="0">
              <a:cs typeface="B Nazanin" panose="00000400000000000000" pitchFamily="2" charset="-78"/>
            </a:rPr>
            <a:t>‌</a:t>
          </a:r>
          <a:r>
            <a:rPr lang="ar-SA" sz="1400" b="1" kern="1200" dirty="0" smtClean="0">
              <a:cs typeface="B Nazanin" panose="00000400000000000000" pitchFamily="2" charset="-78"/>
            </a:rPr>
            <a:t>ای ،نشانه‌های جغرافیایی مثل طرح و نقشه فرش دستباف ایران</a:t>
          </a:r>
          <a:r>
            <a:rPr lang="fa-IR" sz="1400" b="1" kern="1200" dirty="0" smtClean="0">
              <a:cs typeface="B Nazanin" panose="00000400000000000000" pitchFamily="2" charset="-78"/>
            </a:rPr>
            <a:t>ی</a:t>
          </a:r>
          <a:endParaRPr lang="en-US" sz="1400" b="1" kern="1200" dirty="0">
            <a:cs typeface="B Nazanin" panose="00000400000000000000" pitchFamily="2" charset="-78"/>
          </a:endParaRPr>
        </a:p>
      </dsp:txBody>
      <dsp:txXfrm>
        <a:off x="4449" y="287875"/>
        <a:ext cx="2415064" cy="1449038"/>
      </dsp:txXfrm>
    </dsp:sp>
    <dsp:sp modelId="{05FAF24E-092F-4B13-A0E5-E6BDC46D2A06}">
      <dsp:nvSpPr>
        <dsp:cNvPr id="0" name=""/>
        <dsp:cNvSpPr/>
      </dsp:nvSpPr>
      <dsp:spPr>
        <a:xfrm rot="5400000">
          <a:off x="-408360" y="3251242"/>
          <a:ext cx="1801472" cy="21735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4BB9CF8-10B3-4A78-9E27-16C6B8B1B946}">
      <dsp:nvSpPr>
        <dsp:cNvPr id="0" name=""/>
        <dsp:cNvSpPr/>
      </dsp:nvSpPr>
      <dsp:spPr>
        <a:xfrm>
          <a:off x="4449" y="2099173"/>
          <a:ext cx="2415064" cy="14490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Low" defTabSz="622300" rtl="1">
            <a:lnSpc>
              <a:spcPct val="90000"/>
            </a:lnSpc>
            <a:spcBef>
              <a:spcPct val="0"/>
            </a:spcBef>
            <a:spcAft>
              <a:spcPct val="35000"/>
            </a:spcAft>
          </a:pPr>
          <a:r>
            <a:rPr lang="fa-IR" sz="1400" b="1" kern="1200" dirty="0" smtClean="0">
              <a:cs typeface="B Nazanin" panose="00000400000000000000" pitchFamily="2" charset="-78"/>
            </a:rPr>
            <a:t>افزودن نهادی با عنوان واسط نوآوری جهت فعالیت در آماده سازی طرح ها و بازاریابی  برای عرضه در بازار دارایی فکری در کنار شرکت های کارگزاری، تأمین سرمایه و مشاور سرمایه گذرای</a:t>
          </a:r>
          <a:endParaRPr lang="en-US" sz="1400" b="1" kern="1200" dirty="0">
            <a:cs typeface="B Nazanin" panose="00000400000000000000" pitchFamily="2" charset="-78"/>
          </a:endParaRPr>
        </a:p>
      </dsp:txBody>
      <dsp:txXfrm>
        <a:off x="4449" y="2099173"/>
        <a:ext cx="2415064" cy="1449038"/>
      </dsp:txXfrm>
    </dsp:sp>
    <dsp:sp modelId="{4CFC3639-3B1A-4BAD-ACF8-A392BB39D098}">
      <dsp:nvSpPr>
        <dsp:cNvPr id="0" name=""/>
        <dsp:cNvSpPr/>
      </dsp:nvSpPr>
      <dsp:spPr>
        <a:xfrm>
          <a:off x="497288" y="4156891"/>
          <a:ext cx="3202209" cy="21735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FF0EFEA-C2F3-48FC-864A-D3925A8F9F3B}">
      <dsp:nvSpPr>
        <dsp:cNvPr id="0" name=""/>
        <dsp:cNvSpPr/>
      </dsp:nvSpPr>
      <dsp:spPr>
        <a:xfrm>
          <a:off x="4449" y="3910471"/>
          <a:ext cx="2415064" cy="14490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justLow" defTabSz="577850" rtl="1">
            <a:lnSpc>
              <a:spcPct val="90000"/>
            </a:lnSpc>
            <a:spcBef>
              <a:spcPct val="0"/>
            </a:spcBef>
            <a:spcAft>
              <a:spcPct val="35000"/>
            </a:spcAft>
          </a:pPr>
          <a:r>
            <a:rPr lang="ar-SA" sz="1300" b="1" kern="1200" dirty="0" smtClean="0">
              <a:cs typeface="B Nazanin" panose="00000400000000000000" pitchFamily="2" charset="-78"/>
            </a:rPr>
            <a:t>تلاش جهت همکاری با </a:t>
          </a:r>
          <a:r>
            <a:rPr lang="fa-IR" sz="1300" b="1" kern="1200" dirty="0" smtClean="0">
              <a:cs typeface="B Nazanin" panose="00000400000000000000" pitchFamily="2" charset="-78"/>
            </a:rPr>
            <a:t>نهادها و دستگاه های دخیل و مسئول در حوزه دارایی فکری از جمله </a:t>
          </a:r>
          <a:r>
            <a:rPr lang="ar-SA" sz="1300" b="1" kern="1200" dirty="0" smtClean="0">
              <a:cs typeface="B Nazanin" panose="00000400000000000000" pitchFamily="2" charset="-78"/>
            </a:rPr>
            <a:t>ستادهای فناوری نوین</a:t>
          </a:r>
          <a:r>
            <a:rPr lang="fa-IR" sz="1300" b="1" kern="1200" dirty="0" smtClean="0">
              <a:cs typeface="B Nazanin" panose="00000400000000000000" pitchFamily="2" charset="-78"/>
            </a:rPr>
            <a:t>  </a:t>
          </a:r>
          <a:r>
            <a:rPr lang="ar-SA" sz="1300" b="1" kern="1200" dirty="0" smtClean="0">
              <a:cs typeface="B Nazanin" panose="00000400000000000000" pitchFamily="2" charset="-78"/>
            </a:rPr>
            <a:t> </a:t>
          </a:r>
          <a:r>
            <a:rPr lang="fa-IR" sz="1300" b="1" kern="1200" dirty="0" smtClean="0">
              <a:cs typeface="B Nazanin" panose="00000400000000000000" pitchFamily="2" charset="-78"/>
            </a:rPr>
            <a:t>  </a:t>
          </a:r>
          <a:r>
            <a:rPr lang="ar-SA" sz="1300" b="1" kern="1200" dirty="0" smtClean="0">
              <a:cs typeface="B Nazanin" panose="00000400000000000000" pitchFamily="2" charset="-78"/>
            </a:rPr>
            <a:t>زیرمجموعه معاونت علمی </a:t>
          </a:r>
          <a:r>
            <a:rPr lang="fa-IR" sz="1300" b="1" kern="1200" dirty="0" smtClean="0">
              <a:cs typeface="B Nazanin" panose="00000400000000000000" pitchFamily="2" charset="-78"/>
            </a:rPr>
            <a:t>مثل </a:t>
          </a:r>
          <a:r>
            <a:rPr lang="ar-SA" sz="1300" b="1" kern="1200" dirty="0" smtClean="0">
              <a:cs typeface="B Nazanin" panose="00000400000000000000" pitchFamily="2" charset="-78"/>
            </a:rPr>
            <a:t>ستاد زیست فناوری و </a:t>
          </a:r>
          <a:r>
            <a:rPr lang="fa-IR" sz="1300" b="1" kern="1200" dirty="0" smtClean="0">
              <a:cs typeface="B Nazanin" panose="00000400000000000000" pitchFamily="2" charset="-78"/>
            </a:rPr>
            <a:t>س</a:t>
          </a:r>
          <a:r>
            <a:rPr lang="ar-SA" sz="1300" b="1" kern="1200" dirty="0" smtClean="0">
              <a:cs typeface="B Nazanin" panose="00000400000000000000" pitchFamily="2" charset="-78"/>
            </a:rPr>
            <a:t>تاد نانو</a:t>
          </a:r>
          <a:r>
            <a:rPr lang="fa-IR" sz="1300" b="1" kern="1200" dirty="0" smtClean="0">
              <a:cs typeface="B Nazanin" panose="00000400000000000000" pitchFamily="2" charset="-78"/>
            </a:rPr>
            <a:t> و پارک‌های فناوری خراسان، سبزوار، کرمانشاه، یزد</a:t>
          </a:r>
          <a:endParaRPr lang="en-US" sz="1300" b="1" kern="1200" dirty="0">
            <a:cs typeface="B Nazanin" panose="00000400000000000000" pitchFamily="2" charset="-78"/>
          </a:endParaRPr>
        </a:p>
      </dsp:txBody>
      <dsp:txXfrm>
        <a:off x="4449" y="3910471"/>
        <a:ext cx="2415064" cy="1449038"/>
      </dsp:txXfrm>
    </dsp:sp>
    <dsp:sp modelId="{258E6123-DC4D-4AC8-869F-A350EADB5991}">
      <dsp:nvSpPr>
        <dsp:cNvPr id="0" name=""/>
        <dsp:cNvSpPr/>
      </dsp:nvSpPr>
      <dsp:spPr>
        <a:xfrm rot="16200000">
          <a:off x="2803675" y="3251242"/>
          <a:ext cx="1801472" cy="21735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9B2013-964D-48F6-A7BC-02A885038C41}">
      <dsp:nvSpPr>
        <dsp:cNvPr id="0" name=""/>
        <dsp:cNvSpPr/>
      </dsp:nvSpPr>
      <dsp:spPr>
        <a:xfrm>
          <a:off x="3216485" y="3910471"/>
          <a:ext cx="2415064" cy="14490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تکمیل و رونمایی سایت و سامانه معاملاتی اختصاصی بازار دارایی فکری</a:t>
          </a:r>
          <a:endParaRPr lang="en-US" sz="1600" b="1" kern="1200" dirty="0">
            <a:cs typeface="B Nazanin" panose="00000400000000000000" pitchFamily="2" charset="-78"/>
          </a:endParaRPr>
        </a:p>
      </dsp:txBody>
      <dsp:txXfrm>
        <a:off x="3216485" y="3910471"/>
        <a:ext cx="2415064" cy="1449038"/>
      </dsp:txXfrm>
    </dsp:sp>
    <dsp:sp modelId="{EFE0A2FC-0D97-4809-8F2B-44C8976757B7}">
      <dsp:nvSpPr>
        <dsp:cNvPr id="0" name=""/>
        <dsp:cNvSpPr/>
      </dsp:nvSpPr>
      <dsp:spPr>
        <a:xfrm rot="16200000">
          <a:off x="2803675" y="1439944"/>
          <a:ext cx="1801472" cy="21735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81A5AA5-AE61-409A-AA48-9E17F6A114CA}">
      <dsp:nvSpPr>
        <dsp:cNvPr id="0" name=""/>
        <dsp:cNvSpPr/>
      </dsp:nvSpPr>
      <dsp:spPr>
        <a:xfrm>
          <a:off x="3216485" y="2099173"/>
          <a:ext cx="2415064" cy="14490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cs typeface="B Nazanin" panose="00000400000000000000" pitchFamily="2" charset="-78"/>
            </a:rPr>
            <a:t>تشکیل</a:t>
          </a:r>
          <a:r>
            <a:rPr lang="fa-IR" sz="1600" b="1" kern="1200" dirty="0" smtClean="0">
              <a:cs typeface="B Nazanin" panose="00000400000000000000" pitchFamily="2" charset="-78"/>
            </a:rPr>
            <a:t> وساماندهی</a:t>
          </a:r>
          <a:r>
            <a:rPr lang="ar-SA" sz="1600" b="1" kern="1200" dirty="0" smtClean="0">
              <a:cs typeface="B Nazanin" panose="00000400000000000000" pitchFamily="2" charset="-78"/>
            </a:rPr>
            <a:t> صندوق های خطر پذیر</a:t>
          </a:r>
          <a:endParaRPr lang="en-US" sz="1600" b="1" kern="1200" dirty="0">
            <a:cs typeface="B Nazanin" panose="00000400000000000000" pitchFamily="2" charset="-78"/>
          </a:endParaRPr>
        </a:p>
      </dsp:txBody>
      <dsp:txXfrm>
        <a:off x="3216485" y="2099173"/>
        <a:ext cx="2415064" cy="1449038"/>
      </dsp:txXfrm>
    </dsp:sp>
    <dsp:sp modelId="{581A4AC1-9726-498E-9960-C9C3829465EA}">
      <dsp:nvSpPr>
        <dsp:cNvPr id="0" name=""/>
        <dsp:cNvSpPr/>
      </dsp:nvSpPr>
      <dsp:spPr>
        <a:xfrm>
          <a:off x="3709324" y="534295"/>
          <a:ext cx="3202209" cy="21735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C4F7645-7DC2-4A3F-954B-05B58BD00ACF}">
      <dsp:nvSpPr>
        <dsp:cNvPr id="0" name=""/>
        <dsp:cNvSpPr/>
      </dsp:nvSpPr>
      <dsp:spPr>
        <a:xfrm>
          <a:off x="3216485" y="287875"/>
          <a:ext cx="2415064" cy="14490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ایجاد تشکیلات اختصاصی برای دارایی فکری و تبدیل کارگروه به اداره</a:t>
          </a:r>
          <a:endParaRPr lang="en-US" sz="1600" b="1" kern="1200" dirty="0">
            <a:cs typeface="B Nazanin" panose="00000400000000000000" pitchFamily="2" charset="-78"/>
          </a:endParaRPr>
        </a:p>
      </dsp:txBody>
      <dsp:txXfrm>
        <a:off x="3216485" y="287875"/>
        <a:ext cx="2415064" cy="1449038"/>
      </dsp:txXfrm>
    </dsp:sp>
    <dsp:sp modelId="{66AB3E60-FE4D-424B-9FA2-F0F9FBDA68B0}">
      <dsp:nvSpPr>
        <dsp:cNvPr id="0" name=""/>
        <dsp:cNvSpPr/>
      </dsp:nvSpPr>
      <dsp:spPr>
        <a:xfrm rot="5400000">
          <a:off x="6015710" y="1439944"/>
          <a:ext cx="1801472" cy="21735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A07097-2527-4D01-BFC2-416A8D3D4466}">
      <dsp:nvSpPr>
        <dsp:cNvPr id="0" name=""/>
        <dsp:cNvSpPr/>
      </dsp:nvSpPr>
      <dsp:spPr>
        <a:xfrm>
          <a:off x="6428520" y="287875"/>
          <a:ext cx="2415064" cy="14490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اعطای گواهی نامه ارزش  گذاری دارایی فکری پس از انجام آموزش‌های لازم و برگزاری آزمون</a:t>
          </a:r>
          <a:endParaRPr lang="en-US" sz="1600" b="1" kern="1200" dirty="0">
            <a:cs typeface="B Nazanin" panose="00000400000000000000" pitchFamily="2" charset="-78"/>
          </a:endParaRPr>
        </a:p>
      </dsp:txBody>
      <dsp:txXfrm>
        <a:off x="6428520" y="287875"/>
        <a:ext cx="2415064" cy="1449038"/>
      </dsp:txXfrm>
    </dsp:sp>
    <dsp:sp modelId="{7A114158-53DF-4D7F-B81D-1173742D881B}">
      <dsp:nvSpPr>
        <dsp:cNvPr id="0" name=""/>
        <dsp:cNvSpPr/>
      </dsp:nvSpPr>
      <dsp:spPr>
        <a:xfrm rot="5400000">
          <a:off x="6015710" y="3251242"/>
          <a:ext cx="1801472" cy="21735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651932-2DB3-4C8D-88C0-F338626CD3F4}">
      <dsp:nvSpPr>
        <dsp:cNvPr id="0" name=""/>
        <dsp:cNvSpPr/>
      </dsp:nvSpPr>
      <dsp:spPr>
        <a:xfrm>
          <a:off x="6428520" y="2099173"/>
          <a:ext cx="2415064" cy="14490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افزایش مراجع ذی صلاح فنی توسط معاونت محترم علمی و فناوری رئیس جمهور</a:t>
          </a:r>
          <a:endParaRPr lang="en-US" sz="1600" b="1" kern="1200" dirty="0">
            <a:cs typeface="B Nazanin" panose="00000400000000000000" pitchFamily="2" charset="-78"/>
          </a:endParaRPr>
        </a:p>
      </dsp:txBody>
      <dsp:txXfrm>
        <a:off x="6428520" y="2099173"/>
        <a:ext cx="2415064" cy="1449038"/>
      </dsp:txXfrm>
    </dsp:sp>
    <dsp:sp modelId="{8DA73CDB-B1F1-40C3-AAFF-6434817B58B0}">
      <dsp:nvSpPr>
        <dsp:cNvPr id="0" name=""/>
        <dsp:cNvSpPr/>
      </dsp:nvSpPr>
      <dsp:spPr>
        <a:xfrm>
          <a:off x="6428520" y="3910471"/>
          <a:ext cx="2415064" cy="14490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ایجاد بازار دانش بنیان</a:t>
          </a:r>
          <a:endParaRPr lang="en-US" sz="1800" b="1" kern="1200" dirty="0">
            <a:cs typeface="B Nazanin" panose="00000400000000000000" pitchFamily="2" charset="-78"/>
          </a:endParaRPr>
        </a:p>
      </dsp:txBody>
      <dsp:txXfrm>
        <a:off x="6428520" y="3910471"/>
        <a:ext cx="2415064" cy="144903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8AF0B2-3A6C-40CB-86F8-BA971F5D1D31}">
      <dsp:nvSpPr>
        <dsp:cNvPr id="0" name=""/>
        <dsp:cNvSpPr/>
      </dsp:nvSpPr>
      <dsp:spPr>
        <a:xfrm>
          <a:off x="2631" y="22397"/>
          <a:ext cx="8719585" cy="1474435"/>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cs typeface="B Nazanin" pitchFamily="2" charset="-78"/>
            </a:rPr>
            <a:t>بازار</a:t>
          </a:r>
          <a:endParaRPr lang="en-US" sz="2400" b="1" kern="1200" dirty="0">
            <a:solidFill>
              <a:schemeClr val="tx1"/>
            </a:solidFill>
            <a:cs typeface="B Nazanin" pitchFamily="2" charset="-78"/>
          </a:endParaRPr>
        </a:p>
      </dsp:txBody>
      <dsp:txXfrm>
        <a:off x="2631" y="22397"/>
        <a:ext cx="8719585" cy="1474435"/>
      </dsp:txXfrm>
    </dsp:sp>
    <dsp:sp modelId="{5518D120-942A-4CF0-86D8-A80C0E61CBFE}">
      <dsp:nvSpPr>
        <dsp:cNvPr id="0" name=""/>
        <dsp:cNvSpPr/>
      </dsp:nvSpPr>
      <dsp:spPr>
        <a:xfrm>
          <a:off x="0" y="1621260"/>
          <a:ext cx="5954216" cy="1474435"/>
        </a:xfrm>
        <a:prstGeom prst="roundRect">
          <a:avLst>
            <a:gd name="adj" fmla="val 10000"/>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anose="00000400000000000000" pitchFamily="2" charset="-78"/>
            </a:rPr>
            <a:t>بازار دانش بنیان</a:t>
          </a:r>
          <a:endParaRPr lang="en-US" sz="1400" b="1" kern="1200" dirty="0">
            <a:solidFill>
              <a:schemeClr val="tx1"/>
            </a:solidFill>
            <a:cs typeface="B Nazanin" panose="00000400000000000000" pitchFamily="2" charset="-78"/>
          </a:endParaRPr>
        </a:p>
      </dsp:txBody>
      <dsp:txXfrm>
        <a:off x="0" y="1621260"/>
        <a:ext cx="5954216" cy="1474435"/>
      </dsp:txXfrm>
    </dsp:sp>
    <dsp:sp modelId="{15C90A84-BBB8-4CD5-B0DF-8A312B07EFF2}">
      <dsp:nvSpPr>
        <dsp:cNvPr id="0" name=""/>
        <dsp:cNvSpPr/>
      </dsp:nvSpPr>
      <dsp:spPr>
        <a:xfrm>
          <a:off x="1315" y="3255872"/>
          <a:ext cx="637769" cy="1474435"/>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tx1"/>
              </a:solidFill>
              <a:cs typeface="B Nazanin" panose="00000400000000000000" pitchFamily="2" charset="-78"/>
            </a:rPr>
            <a:t>سهام شرکت‌های دانش بنیان</a:t>
          </a:r>
          <a:endParaRPr lang="en-US" sz="1200" b="1" kern="1200" dirty="0">
            <a:solidFill>
              <a:schemeClr val="tx1"/>
            </a:solidFill>
            <a:cs typeface="B Nazanin" panose="00000400000000000000" pitchFamily="2" charset="-78"/>
          </a:endParaRPr>
        </a:p>
      </dsp:txBody>
      <dsp:txXfrm>
        <a:off x="1315" y="3255872"/>
        <a:ext cx="637769" cy="1474435"/>
      </dsp:txXfrm>
    </dsp:sp>
    <dsp:sp modelId="{F4A240CA-E863-4E16-8C65-5E63E0FBB0CB}">
      <dsp:nvSpPr>
        <dsp:cNvPr id="0" name=""/>
        <dsp:cNvSpPr/>
      </dsp:nvSpPr>
      <dsp:spPr>
        <a:xfrm>
          <a:off x="665871" y="3255872"/>
          <a:ext cx="637769" cy="1474435"/>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tx1"/>
              </a:solidFill>
              <a:cs typeface="B Nazanin" panose="00000400000000000000" pitchFamily="2" charset="-78"/>
            </a:rPr>
            <a:t>سهام شرکت‌های سهامی خاص مبتنی بر دارایی فکری</a:t>
          </a:r>
          <a:endParaRPr lang="en-US" sz="1200" b="1" kern="1200" dirty="0">
            <a:solidFill>
              <a:schemeClr val="tx1"/>
            </a:solidFill>
            <a:cs typeface="B Nazanin" panose="00000400000000000000" pitchFamily="2" charset="-78"/>
          </a:endParaRPr>
        </a:p>
      </dsp:txBody>
      <dsp:txXfrm>
        <a:off x="665871" y="3255872"/>
        <a:ext cx="637769" cy="1474435"/>
      </dsp:txXfrm>
    </dsp:sp>
    <dsp:sp modelId="{0EBDC14A-E167-453F-81B4-587651CDD8C5}">
      <dsp:nvSpPr>
        <dsp:cNvPr id="0" name=""/>
        <dsp:cNvSpPr/>
      </dsp:nvSpPr>
      <dsp:spPr>
        <a:xfrm>
          <a:off x="1330427" y="3255872"/>
          <a:ext cx="637769" cy="1474435"/>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anose="00000400000000000000" pitchFamily="2" charset="-78"/>
            </a:rPr>
            <a:t>انواع صکوک</a:t>
          </a:r>
          <a:endParaRPr lang="en-US" sz="1400" b="1" kern="1200" dirty="0">
            <a:solidFill>
              <a:schemeClr val="tx1"/>
            </a:solidFill>
            <a:cs typeface="B Nazanin" panose="00000400000000000000" pitchFamily="2" charset="-78"/>
          </a:endParaRPr>
        </a:p>
      </dsp:txBody>
      <dsp:txXfrm>
        <a:off x="1330427" y="3255872"/>
        <a:ext cx="637769" cy="1474435"/>
      </dsp:txXfrm>
    </dsp:sp>
    <dsp:sp modelId="{95897DD0-3A9E-4C70-8DEB-2D4CB77A8FAD}">
      <dsp:nvSpPr>
        <dsp:cNvPr id="0" name=""/>
        <dsp:cNvSpPr/>
      </dsp:nvSpPr>
      <dsp:spPr>
        <a:xfrm>
          <a:off x="1994983" y="3255872"/>
          <a:ext cx="637769" cy="1474435"/>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anose="00000400000000000000" pitchFamily="2" charset="-78"/>
            </a:rPr>
            <a:t>گواهی ثبت اختراع</a:t>
          </a:r>
          <a:endParaRPr lang="en-US" sz="1400" b="1" kern="1200" dirty="0">
            <a:solidFill>
              <a:schemeClr val="tx1"/>
            </a:solidFill>
            <a:cs typeface="B Nazanin" panose="00000400000000000000" pitchFamily="2" charset="-78"/>
          </a:endParaRPr>
        </a:p>
      </dsp:txBody>
      <dsp:txXfrm>
        <a:off x="1994983" y="3255872"/>
        <a:ext cx="637769" cy="1474435"/>
      </dsp:txXfrm>
    </dsp:sp>
    <dsp:sp modelId="{8FD36B9B-6942-41BB-947D-17E0A8F34695}">
      <dsp:nvSpPr>
        <dsp:cNvPr id="0" name=""/>
        <dsp:cNvSpPr/>
      </dsp:nvSpPr>
      <dsp:spPr>
        <a:xfrm>
          <a:off x="2659539" y="3255872"/>
          <a:ext cx="637769" cy="1474435"/>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b="1" kern="1200" dirty="0" smtClean="0">
              <a:solidFill>
                <a:schemeClr val="tx1"/>
              </a:solidFill>
              <a:cs typeface="B Nazanin" panose="00000400000000000000" pitchFamily="2" charset="-78"/>
            </a:rPr>
            <a:t>حق بهره برداری (</a:t>
          </a:r>
          <a:r>
            <a:rPr lang="fa-IR" sz="1300" b="1" kern="1200" dirty="0" smtClean="0">
              <a:solidFill>
                <a:schemeClr val="tx1"/>
              </a:solidFill>
              <a:cs typeface="B Nazanin" panose="00000400000000000000" pitchFamily="2" charset="-78"/>
            </a:rPr>
            <a:t>لیسانس</a:t>
          </a:r>
          <a:r>
            <a:rPr lang="fa-IR" sz="1300" b="0" kern="1200" dirty="0" smtClean="0">
              <a:solidFill>
                <a:schemeClr val="tx1"/>
              </a:solidFill>
              <a:cs typeface="B Nazanin" panose="00000400000000000000" pitchFamily="2" charset="-78"/>
            </a:rPr>
            <a:t>)</a:t>
          </a:r>
          <a:endParaRPr lang="en-US" sz="1400" b="0" kern="1200" dirty="0">
            <a:solidFill>
              <a:schemeClr val="tx1"/>
            </a:solidFill>
            <a:cs typeface="B Nazanin" panose="00000400000000000000" pitchFamily="2" charset="-78"/>
          </a:endParaRPr>
        </a:p>
      </dsp:txBody>
      <dsp:txXfrm>
        <a:off x="2659539" y="3255872"/>
        <a:ext cx="637769" cy="1474435"/>
      </dsp:txXfrm>
    </dsp:sp>
    <dsp:sp modelId="{A04E3E4F-28F9-465A-A078-FDD62AD3110F}">
      <dsp:nvSpPr>
        <dsp:cNvPr id="0" name=""/>
        <dsp:cNvSpPr/>
      </dsp:nvSpPr>
      <dsp:spPr>
        <a:xfrm>
          <a:off x="3324095" y="3255872"/>
          <a:ext cx="637769" cy="1474435"/>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anose="00000400000000000000" pitchFamily="2" charset="-78"/>
            </a:rPr>
            <a:t>طرح صنعتی</a:t>
          </a:r>
          <a:endParaRPr lang="en-US" sz="1400" b="1" kern="1200" dirty="0">
            <a:solidFill>
              <a:schemeClr val="tx1"/>
            </a:solidFill>
            <a:cs typeface="B Nazanin" panose="00000400000000000000" pitchFamily="2" charset="-78"/>
          </a:endParaRPr>
        </a:p>
      </dsp:txBody>
      <dsp:txXfrm>
        <a:off x="3324095" y="3255872"/>
        <a:ext cx="637769" cy="1474435"/>
      </dsp:txXfrm>
    </dsp:sp>
    <dsp:sp modelId="{6EE8294E-2AD1-4E02-9EB2-94DC466D8F36}">
      <dsp:nvSpPr>
        <dsp:cNvPr id="0" name=""/>
        <dsp:cNvSpPr/>
      </dsp:nvSpPr>
      <dsp:spPr>
        <a:xfrm>
          <a:off x="3988651" y="3255872"/>
          <a:ext cx="637769" cy="1474435"/>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anose="00000400000000000000" pitchFamily="2" charset="-78"/>
            </a:rPr>
            <a:t>علامت تجاری</a:t>
          </a:r>
          <a:endParaRPr lang="en-US" sz="1400" b="1" kern="1200" dirty="0">
            <a:solidFill>
              <a:schemeClr val="tx1"/>
            </a:solidFill>
            <a:cs typeface="B Nazanin" panose="00000400000000000000" pitchFamily="2" charset="-78"/>
          </a:endParaRPr>
        </a:p>
      </dsp:txBody>
      <dsp:txXfrm>
        <a:off x="3988651" y="3255872"/>
        <a:ext cx="637769" cy="1474435"/>
      </dsp:txXfrm>
    </dsp:sp>
    <dsp:sp modelId="{A7E3219C-2443-41F2-BB1D-8EA29DF0BF26}">
      <dsp:nvSpPr>
        <dsp:cNvPr id="0" name=""/>
        <dsp:cNvSpPr/>
      </dsp:nvSpPr>
      <dsp:spPr>
        <a:xfrm>
          <a:off x="4653206" y="3255872"/>
          <a:ext cx="637769" cy="1474435"/>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anose="00000400000000000000" pitchFamily="2" charset="-78"/>
            </a:rPr>
            <a:t>ارقام گیاهی</a:t>
          </a:r>
          <a:endParaRPr lang="en-US" sz="1400" b="1" kern="1200" dirty="0">
            <a:solidFill>
              <a:schemeClr val="tx1"/>
            </a:solidFill>
            <a:cs typeface="B Nazanin" panose="00000400000000000000" pitchFamily="2" charset="-78"/>
          </a:endParaRPr>
        </a:p>
      </dsp:txBody>
      <dsp:txXfrm>
        <a:off x="4653206" y="3255872"/>
        <a:ext cx="637769" cy="1474435"/>
      </dsp:txXfrm>
    </dsp:sp>
    <dsp:sp modelId="{75603525-50B9-44FF-BCD0-D67ABD13D1B3}">
      <dsp:nvSpPr>
        <dsp:cNvPr id="0" name=""/>
        <dsp:cNvSpPr/>
      </dsp:nvSpPr>
      <dsp:spPr>
        <a:xfrm>
          <a:off x="5317762" y="3255872"/>
          <a:ext cx="637769" cy="1474435"/>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anose="00000400000000000000" pitchFamily="2" charset="-78"/>
            </a:rPr>
            <a:t>آثار ادبی و هنری</a:t>
          </a:r>
          <a:endParaRPr lang="en-US" sz="1400" b="1" kern="1200" dirty="0">
            <a:solidFill>
              <a:schemeClr val="tx1"/>
            </a:solidFill>
            <a:cs typeface="B Nazanin" panose="00000400000000000000" pitchFamily="2" charset="-78"/>
          </a:endParaRPr>
        </a:p>
      </dsp:txBody>
      <dsp:txXfrm>
        <a:off x="5317762" y="3255872"/>
        <a:ext cx="637769" cy="1474435"/>
      </dsp:txXfrm>
    </dsp:sp>
    <dsp:sp modelId="{C0FE729E-B8D1-4C9F-903D-EE2D85E8A2F6}">
      <dsp:nvSpPr>
        <dsp:cNvPr id="0" name=""/>
        <dsp:cNvSpPr/>
      </dsp:nvSpPr>
      <dsp:spPr>
        <a:xfrm>
          <a:off x="6009104" y="1629274"/>
          <a:ext cx="637769" cy="1474435"/>
        </a:xfrm>
        <a:prstGeom prst="roundRect">
          <a:avLst>
            <a:gd name="adj" fmla="val 10000"/>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anose="00000400000000000000" pitchFamily="2" charset="-78"/>
            </a:rPr>
            <a:t>بازار پایه</a:t>
          </a:r>
          <a:endParaRPr lang="en-US" sz="1400" b="1" kern="1200" dirty="0">
            <a:solidFill>
              <a:schemeClr val="tx1"/>
            </a:solidFill>
            <a:cs typeface="B Nazanin" panose="00000400000000000000" pitchFamily="2" charset="-78"/>
          </a:endParaRPr>
        </a:p>
      </dsp:txBody>
      <dsp:txXfrm>
        <a:off x="6009104" y="1629274"/>
        <a:ext cx="637769" cy="1474435"/>
      </dsp:txXfrm>
    </dsp:sp>
    <dsp:sp modelId="{1AEFEB0C-245C-464F-8A29-0DA11C241BD6}">
      <dsp:nvSpPr>
        <dsp:cNvPr id="0" name=""/>
        <dsp:cNvSpPr/>
      </dsp:nvSpPr>
      <dsp:spPr>
        <a:xfrm>
          <a:off x="6700447" y="1629274"/>
          <a:ext cx="637769" cy="1474435"/>
        </a:xfrm>
        <a:prstGeom prst="roundRect">
          <a:avLst>
            <a:gd name="adj" fmla="val 10000"/>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anose="00000400000000000000" pitchFamily="2" charset="-78"/>
            </a:rPr>
            <a:t>بازار ابزارهای نوین</a:t>
          </a:r>
          <a:endParaRPr lang="en-US" sz="1400" b="1" kern="1200" dirty="0">
            <a:solidFill>
              <a:schemeClr val="tx1"/>
            </a:solidFill>
            <a:cs typeface="B Nazanin" panose="00000400000000000000" pitchFamily="2" charset="-78"/>
          </a:endParaRPr>
        </a:p>
      </dsp:txBody>
      <dsp:txXfrm>
        <a:off x="6700447" y="1629274"/>
        <a:ext cx="637769" cy="1474435"/>
      </dsp:txXfrm>
    </dsp:sp>
    <dsp:sp modelId="{152E6935-8A51-4A65-B1E2-7E20EB15A7D8}">
      <dsp:nvSpPr>
        <dsp:cNvPr id="0" name=""/>
        <dsp:cNvSpPr/>
      </dsp:nvSpPr>
      <dsp:spPr>
        <a:xfrm>
          <a:off x="7391789" y="1629274"/>
          <a:ext cx="637769" cy="1474435"/>
        </a:xfrm>
        <a:prstGeom prst="roundRect">
          <a:avLst>
            <a:gd name="adj" fmla="val 10000"/>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anose="00000400000000000000" pitchFamily="2" charset="-78"/>
            </a:rPr>
            <a:t>بازار دوم</a:t>
          </a:r>
          <a:endParaRPr lang="en-US" sz="1400" b="1" kern="1200" dirty="0">
            <a:solidFill>
              <a:schemeClr val="tx1"/>
            </a:solidFill>
            <a:cs typeface="B Nazanin" panose="00000400000000000000" pitchFamily="2" charset="-78"/>
          </a:endParaRPr>
        </a:p>
      </dsp:txBody>
      <dsp:txXfrm>
        <a:off x="7391789" y="1629274"/>
        <a:ext cx="637769" cy="1474435"/>
      </dsp:txXfrm>
    </dsp:sp>
    <dsp:sp modelId="{8244ED3A-F48A-4239-8FAC-A97039FE5204}">
      <dsp:nvSpPr>
        <dsp:cNvPr id="0" name=""/>
        <dsp:cNvSpPr/>
      </dsp:nvSpPr>
      <dsp:spPr>
        <a:xfrm>
          <a:off x="8083131" y="1629274"/>
          <a:ext cx="637769" cy="1474435"/>
        </a:xfrm>
        <a:prstGeom prst="roundRect">
          <a:avLst>
            <a:gd name="adj" fmla="val 10000"/>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Nazanin" panose="00000400000000000000" pitchFamily="2" charset="-78"/>
            </a:rPr>
            <a:t>بازار اول</a:t>
          </a:r>
          <a:endParaRPr lang="en-US" sz="1400" b="1" kern="1200" dirty="0">
            <a:solidFill>
              <a:schemeClr val="tx1"/>
            </a:solidFill>
            <a:cs typeface="B Nazanin" panose="00000400000000000000" pitchFamily="2" charset="-78"/>
          </a:endParaRPr>
        </a:p>
      </dsp:txBody>
      <dsp:txXfrm>
        <a:off x="8083131" y="1629274"/>
        <a:ext cx="637769" cy="147443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802394-A128-4B7B-86DD-2DA9D3EB5FEE}">
      <dsp:nvSpPr>
        <dsp:cNvPr id="0" name=""/>
        <dsp:cNvSpPr/>
      </dsp:nvSpPr>
      <dsp:spPr>
        <a:xfrm>
          <a:off x="2230" y="0"/>
          <a:ext cx="2189114" cy="5010278"/>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fa-IR" sz="1800" b="1" kern="1200" dirty="0" smtClean="0"/>
        </a:p>
        <a:p>
          <a:pPr lvl="0" algn="ctr" defTabSz="800100" rtl="1">
            <a:lnSpc>
              <a:spcPct val="90000"/>
            </a:lnSpc>
            <a:spcBef>
              <a:spcPct val="0"/>
            </a:spcBef>
            <a:spcAft>
              <a:spcPct val="35000"/>
            </a:spcAft>
          </a:pPr>
          <a:endParaRPr lang="fa-IR" sz="1800" b="1" kern="1200" dirty="0" smtClean="0"/>
        </a:p>
        <a:p>
          <a:pPr lvl="0" algn="ctr" defTabSz="800100" rtl="1">
            <a:lnSpc>
              <a:spcPct val="90000"/>
            </a:lnSpc>
            <a:spcBef>
              <a:spcPct val="0"/>
            </a:spcBef>
            <a:spcAft>
              <a:spcPct val="35000"/>
            </a:spcAft>
          </a:pPr>
          <a:endParaRPr lang="fa-IR" sz="1800" b="1" kern="1200" dirty="0" smtClean="0"/>
        </a:p>
        <a:p>
          <a:pPr lvl="0" algn="ctr" defTabSz="800100" rtl="1">
            <a:lnSpc>
              <a:spcPct val="90000"/>
            </a:lnSpc>
            <a:spcBef>
              <a:spcPct val="0"/>
            </a:spcBef>
            <a:spcAft>
              <a:spcPct val="35000"/>
            </a:spcAft>
          </a:pPr>
          <a:endParaRPr lang="fa-IR" sz="1800" b="1" kern="1200" dirty="0" smtClean="0"/>
        </a:p>
        <a:p>
          <a:pPr lvl="0" algn="ctr" defTabSz="800100" rtl="1">
            <a:lnSpc>
              <a:spcPct val="90000"/>
            </a:lnSpc>
            <a:spcBef>
              <a:spcPct val="0"/>
            </a:spcBef>
            <a:spcAft>
              <a:spcPct val="35000"/>
            </a:spcAft>
          </a:pPr>
          <a:endParaRPr lang="fa-IR" sz="1800" b="1" kern="1200" dirty="0" smtClean="0"/>
        </a:p>
        <a:p>
          <a:pPr lvl="0" algn="ctr" defTabSz="800100" rtl="1">
            <a:lnSpc>
              <a:spcPct val="90000"/>
            </a:lnSpc>
            <a:spcBef>
              <a:spcPct val="0"/>
            </a:spcBef>
            <a:spcAft>
              <a:spcPct val="35000"/>
            </a:spcAft>
          </a:pPr>
          <a:endParaRPr lang="fa-IR" sz="1800" b="1" kern="1200" dirty="0" smtClean="0"/>
        </a:p>
        <a:p>
          <a:pPr lvl="0" algn="ctr" defTabSz="800100" rtl="1">
            <a:lnSpc>
              <a:spcPct val="90000"/>
            </a:lnSpc>
            <a:spcBef>
              <a:spcPct val="0"/>
            </a:spcBef>
            <a:spcAft>
              <a:spcPct val="35000"/>
            </a:spcAft>
          </a:pPr>
          <a:r>
            <a:rPr lang="fa-IR" sz="1800" b="1" kern="1200" dirty="0" smtClean="0">
              <a:cs typeface="B Nazanin" panose="00000400000000000000" pitchFamily="2" charset="-78"/>
            </a:rPr>
            <a:t>وجود برخی تشریفات حقوقی از جمله ثبت در دفاتر اسناد رسمی و هزینه‌های بالا مانع فعالیت سریع در این بازار شده است</a:t>
          </a:r>
        </a:p>
      </dsp:txBody>
      <dsp:txXfrm>
        <a:off x="2230" y="0"/>
        <a:ext cx="2189114" cy="1503083"/>
      </dsp:txXfrm>
    </dsp:sp>
    <dsp:sp modelId="{B3D0D4F8-44EB-44EE-A8BC-F747FBED9BB0}">
      <dsp:nvSpPr>
        <dsp:cNvPr id="0" name=""/>
        <dsp:cNvSpPr/>
      </dsp:nvSpPr>
      <dsp:spPr>
        <a:xfrm>
          <a:off x="2355528" y="0"/>
          <a:ext cx="2189114" cy="5010278"/>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r>
            <a:rPr lang="fa-IR" sz="1800" b="1" kern="1200" dirty="0" smtClean="0">
              <a:cs typeface="B Nazanin" panose="00000400000000000000" pitchFamily="2" charset="-78"/>
            </a:rPr>
            <a:t>عدم آشنایی فعالان دارایی فکری ازجمله صاحبان ایده، سرمایه گذاران و فعالان بورس با حقوق مالکیت فکری یکی از مشکلات بزرگ این بازار است</a:t>
          </a:r>
          <a:endParaRPr lang="en-US" sz="1800" b="1" kern="1200" dirty="0">
            <a:cs typeface="B Nazanin" panose="00000400000000000000" pitchFamily="2" charset="-78"/>
          </a:endParaRPr>
        </a:p>
      </dsp:txBody>
      <dsp:txXfrm>
        <a:off x="2355528" y="0"/>
        <a:ext cx="2189114" cy="1503083"/>
      </dsp:txXfrm>
    </dsp:sp>
    <dsp:sp modelId="{0C0E78A0-4F94-46E5-86B5-993D88DC1076}">
      <dsp:nvSpPr>
        <dsp:cNvPr id="0" name=""/>
        <dsp:cNvSpPr/>
      </dsp:nvSpPr>
      <dsp:spPr>
        <a:xfrm>
          <a:off x="4708826" y="0"/>
          <a:ext cx="2189114" cy="5010278"/>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r>
            <a:rPr lang="fa-IR" sz="1800" b="1" kern="1200" dirty="0" smtClean="0">
              <a:cs typeface="B Nazanin" panose="00000400000000000000" pitchFamily="2" charset="-78"/>
            </a:rPr>
            <a:t>عدم</a:t>
          </a:r>
          <a:r>
            <a:rPr lang="fa-IR" sz="1800" b="1" kern="1200" baseline="0" dirty="0" smtClean="0">
              <a:cs typeface="B Nazanin" panose="00000400000000000000" pitchFamily="2" charset="-78"/>
            </a:rPr>
            <a:t> هماهنگی نهادهای مختلف متولی علم و دانش همانند  معاونت علمی، وزارت علوم، وزارت ارشاد، وزارت آموزش و پرورش مشکلاتی را به وجود آورده است</a:t>
          </a:r>
          <a:endParaRPr lang="fa-IR" sz="1800" b="1" kern="1200" dirty="0" smtClean="0">
            <a:cs typeface="B Nazanin" panose="00000400000000000000" pitchFamily="2" charset="-78"/>
          </a:endParaRPr>
        </a:p>
      </dsp:txBody>
      <dsp:txXfrm>
        <a:off x="4708826" y="0"/>
        <a:ext cx="2189114" cy="1503083"/>
      </dsp:txXfrm>
    </dsp:sp>
    <dsp:sp modelId="{6A1B211A-C4E7-452B-89F2-03A56C6B06B3}">
      <dsp:nvSpPr>
        <dsp:cNvPr id="0" name=""/>
        <dsp:cNvSpPr/>
      </dsp:nvSpPr>
      <dsp:spPr>
        <a:xfrm>
          <a:off x="7062124" y="0"/>
          <a:ext cx="2189114" cy="5010278"/>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r>
            <a:rPr lang="fa-IR" sz="1800" b="1" kern="1200" dirty="0" smtClean="0">
              <a:cs typeface="B Nazanin" panose="00000400000000000000" pitchFamily="2" charset="-78"/>
            </a:rPr>
            <a:t>ارائه برخی وام ها و تسهیلات به شرکت های دانش بنیان که مانع از ایجاد انگیزه برای تجاری سازی ایده ها می شود</a:t>
          </a:r>
          <a:endParaRPr lang="en-US" sz="1800" b="1" kern="1200" dirty="0">
            <a:cs typeface="B Nazanin" panose="00000400000000000000" pitchFamily="2" charset="-78"/>
          </a:endParaRPr>
        </a:p>
      </dsp:txBody>
      <dsp:txXfrm>
        <a:off x="7062124" y="0"/>
        <a:ext cx="2189114" cy="150308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3B0223-359F-4BBA-9E1E-F204F982F8D5}">
      <dsp:nvSpPr>
        <dsp:cNvPr id="0" name=""/>
        <dsp:cNvSpPr/>
      </dsp:nvSpPr>
      <dsp:spPr>
        <a:xfrm>
          <a:off x="-6135466" y="-938700"/>
          <a:ext cx="7303568" cy="7303568"/>
        </a:xfrm>
        <a:prstGeom prst="blockArc">
          <a:avLst>
            <a:gd name="adj1" fmla="val 18900000"/>
            <a:gd name="adj2" fmla="val 2700000"/>
            <a:gd name="adj3" fmla="val 296"/>
          </a:avLst>
        </a:prstGeom>
        <a:noFill/>
        <a:ln w="12700" cap="flat" cmpd="sng" algn="ctr">
          <a:solidFill>
            <a:schemeClr val="accent3">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6460841-4BD9-490B-8858-D459754C89D8}">
      <dsp:nvSpPr>
        <dsp:cNvPr id="0" name=""/>
        <dsp:cNvSpPr/>
      </dsp:nvSpPr>
      <dsp:spPr>
        <a:xfrm>
          <a:off x="434986" y="285741"/>
          <a:ext cx="7907826" cy="571266"/>
        </a:xfrm>
        <a:prstGeom prst="rect">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3443" tIns="38100" rIns="38100" bIns="38100" numCol="1" spcCol="1270" anchor="ctr" anchorCtr="0">
          <a:noAutofit/>
        </a:bodyPr>
        <a:lstStyle/>
        <a:p>
          <a:pPr lvl="0" algn="r" defTabSz="666750" rtl="1">
            <a:lnSpc>
              <a:spcPct val="90000"/>
            </a:lnSpc>
            <a:spcBef>
              <a:spcPct val="0"/>
            </a:spcBef>
            <a:spcAft>
              <a:spcPct val="35000"/>
            </a:spcAft>
          </a:pPr>
          <a:r>
            <a:rPr lang="fa-IR" sz="1500" b="1" kern="1200" dirty="0" smtClean="0">
              <a:solidFill>
                <a:schemeClr val="tx1"/>
              </a:solidFill>
              <a:cs typeface="B Nazanin" panose="00000400000000000000" pitchFamily="2" charset="-78"/>
            </a:rPr>
            <a:t>فرهنگ سازی به منظور آموزش صاحبان ایده جهت مشارکت کردن با سرمایه گذاران با نسبت معقول از طریق ارائه بسته‌های آموزشی و تولید فیلم و سریال </a:t>
          </a:r>
          <a:endParaRPr lang="en-US" sz="1500" b="1" kern="1200" dirty="0">
            <a:solidFill>
              <a:schemeClr val="tx1"/>
            </a:solidFill>
            <a:cs typeface="B Nazanin" panose="00000400000000000000" pitchFamily="2" charset="-78"/>
          </a:endParaRPr>
        </a:p>
      </dsp:txBody>
      <dsp:txXfrm>
        <a:off x="434986" y="285741"/>
        <a:ext cx="7907826" cy="571266"/>
      </dsp:txXfrm>
    </dsp:sp>
    <dsp:sp modelId="{112C3E3C-146C-4011-8F4E-BC05DC5BB120}">
      <dsp:nvSpPr>
        <dsp:cNvPr id="0" name=""/>
        <dsp:cNvSpPr/>
      </dsp:nvSpPr>
      <dsp:spPr>
        <a:xfrm>
          <a:off x="77945" y="214333"/>
          <a:ext cx="714083" cy="714083"/>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4689B4-7B3E-4C77-9A4A-7BB80711BCFB}">
      <dsp:nvSpPr>
        <dsp:cNvPr id="0" name=""/>
        <dsp:cNvSpPr/>
      </dsp:nvSpPr>
      <dsp:spPr>
        <a:xfrm>
          <a:off x="904893" y="1142533"/>
          <a:ext cx="7437920" cy="571266"/>
        </a:xfrm>
        <a:prstGeom prst="rect">
          <a:avLst/>
        </a:prstGeom>
        <a:gradFill rotWithShape="0">
          <a:gsLst>
            <a:gs pos="0">
              <a:schemeClr val="accent3">
                <a:alpha val="90000"/>
                <a:hueOff val="0"/>
                <a:satOff val="0"/>
                <a:lumOff val="0"/>
                <a:alphaOff val="-8000"/>
                <a:satMod val="103000"/>
                <a:lumMod val="102000"/>
                <a:tint val="94000"/>
              </a:schemeClr>
            </a:gs>
            <a:gs pos="50000">
              <a:schemeClr val="accent3">
                <a:alpha val="90000"/>
                <a:hueOff val="0"/>
                <a:satOff val="0"/>
                <a:lumOff val="0"/>
                <a:alphaOff val="-8000"/>
                <a:satMod val="110000"/>
                <a:lumMod val="100000"/>
                <a:shade val="100000"/>
              </a:schemeClr>
            </a:gs>
            <a:gs pos="100000">
              <a:schemeClr val="accent3">
                <a:alpha val="90000"/>
                <a:hueOff val="0"/>
                <a:satOff val="0"/>
                <a:lumOff val="0"/>
                <a:alphaOff val="-8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3443" tIns="40640" rIns="40640" bIns="40640" numCol="1" spcCol="1270" anchor="ctr" anchorCtr="0">
          <a:noAutofit/>
        </a:bodyPr>
        <a:lstStyle/>
        <a:p>
          <a:pPr lvl="0" algn="r" defTabSz="711200" rtl="1">
            <a:lnSpc>
              <a:spcPct val="90000"/>
            </a:lnSpc>
            <a:spcBef>
              <a:spcPct val="0"/>
            </a:spcBef>
            <a:spcAft>
              <a:spcPct val="35000"/>
            </a:spcAft>
          </a:pPr>
          <a:r>
            <a:rPr lang="fa-IR" sz="1600" b="1" kern="1200" dirty="0" smtClean="0">
              <a:solidFill>
                <a:schemeClr val="tx1"/>
              </a:solidFill>
              <a:cs typeface="B Nazanin" panose="00000400000000000000" pitchFamily="2" charset="-78"/>
            </a:rPr>
            <a:t>مزیت سازی برای سرمایه گذاران این بازار همانند تخصیص زمین در پارک‌های فناوری و اعطای وام و تسهیلات</a:t>
          </a:r>
          <a:endParaRPr lang="en-US" sz="1600" b="1" kern="1200" dirty="0">
            <a:solidFill>
              <a:schemeClr val="tx1"/>
            </a:solidFill>
            <a:cs typeface="B Nazanin" panose="00000400000000000000" pitchFamily="2" charset="-78"/>
          </a:endParaRPr>
        </a:p>
      </dsp:txBody>
      <dsp:txXfrm>
        <a:off x="904893" y="1142533"/>
        <a:ext cx="7437920" cy="571266"/>
      </dsp:txXfrm>
    </dsp:sp>
    <dsp:sp modelId="{8ACF27A1-26B6-40BE-A316-04EE9C10BA7C}">
      <dsp:nvSpPr>
        <dsp:cNvPr id="0" name=""/>
        <dsp:cNvSpPr/>
      </dsp:nvSpPr>
      <dsp:spPr>
        <a:xfrm>
          <a:off x="547851" y="1071125"/>
          <a:ext cx="714083" cy="714083"/>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8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518D257-DD0C-4665-90F6-C018F89C9DA2}">
      <dsp:nvSpPr>
        <dsp:cNvPr id="0" name=""/>
        <dsp:cNvSpPr/>
      </dsp:nvSpPr>
      <dsp:spPr>
        <a:xfrm>
          <a:off x="1119769" y="1999325"/>
          <a:ext cx="7223044" cy="571266"/>
        </a:xfrm>
        <a:prstGeom prst="rect">
          <a:avLst/>
        </a:prstGeom>
        <a:gradFill rotWithShape="0">
          <a:gsLst>
            <a:gs pos="0">
              <a:schemeClr val="accent3">
                <a:alpha val="90000"/>
                <a:hueOff val="0"/>
                <a:satOff val="0"/>
                <a:lumOff val="0"/>
                <a:alphaOff val="-16000"/>
                <a:satMod val="103000"/>
                <a:lumMod val="102000"/>
                <a:tint val="94000"/>
              </a:schemeClr>
            </a:gs>
            <a:gs pos="50000">
              <a:schemeClr val="accent3">
                <a:alpha val="90000"/>
                <a:hueOff val="0"/>
                <a:satOff val="0"/>
                <a:lumOff val="0"/>
                <a:alphaOff val="-16000"/>
                <a:satMod val="110000"/>
                <a:lumMod val="100000"/>
                <a:shade val="100000"/>
              </a:schemeClr>
            </a:gs>
            <a:gs pos="100000">
              <a:schemeClr val="accent3">
                <a:alpha val="90000"/>
                <a:hueOff val="0"/>
                <a:satOff val="0"/>
                <a:lumOff val="0"/>
                <a:alphaOff val="-16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3443" tIns="40640" rIns="40640" bIns="40640" numCol="1" spcCol="1270" anchor="ctr" anchorCtr="0">
          <a:noAutofit/>
        </a:bodyPr>
        <a:lstStyle/>
        <a:p>
          <a:pPr lvl="0" algn="r" defTabSz="711200" rtl="1">
            <a:lnSpc>
              <a:spcPct val="90000"/>
            </a:lnSpc>
            <a:spcBef>
              <a:spcPct val="0"/>
            </a:spcBef>
            <a:spcAft>
              <a:spcPct val="35000"/>
            </a:spcAft>
          </a:pPr>
          <a:r>
            <a:rPr lang="fa-IR" sz="1600" b="1" kern="1200" dirty="0" smtClean="0">
              <a:solidFill>
                <a:schemeClr val="tx1"/>
              </a:solidFill>
              <a:cs typeface="B Nazanin" panose="00000400000000000000" pitchFamily="2" charset="-78"/>
            </a:rPr>
            <a:t>استفاده از تیم های کارشناسی تخصصی</a:t>
          </a:r>
          <a:r>
            <a:rPr lang="en-US" sz="1600" b="1" kern="1200" dirty="0" smtClean="0">
              <a:solidFill>
                <a:schemeClr val="tx1"/>
              </a:solidFill>
              <a:cs typeface="B Nazanin" panose="00000400000000000000" pitchFamily="2" charset="-78"/>
            </a:rPr>
            <a:t>IPXI</a:t>
          </a:r>
          <a:r>
            <a:rPr lang="fa-IR" sz="1600" b="1" kern="1200" dirty="0" smtClean="0">
              <a:solidFill>
                <a:schemeClr val="tx1"/>
              </a:solidFill>
              <a:cs typeface="B Nazanin" panose="00000400000000000000" pitchFamily="2" charset="-78"/>
            </a:rPr>
            <a:t>  جهت آموزش نحوه  نقل و انتقال دارایی فکری</a:t>
          </a:r>
          <a:endParaRPr lang="en-US" sz="1600" b="1" kern="1200" dirty="0">
            <a:solidFill>
              <a:schemeClr val="tx1"/>
            </a:solidFill>
            <a:cs typeface="B Nazanin" panose="00000400000000000000" pitchFamily="2" charset="-78"/>
          </a:endParaRPr>
        </a:p>
      </dsp:txBody>
      <dsp:txXfrm>
        <a:off x="1119769" y="1999325"/>
        <a:ext cx="7223044" cy="571266"/>
      </dsp:txXfrm>
    </dsp:sp>
    <dsp:sp modelId="{7FD23FE2-A39B-4277-996D-459A4BCA564B}">
      <dsp:nvSpPr>
        <dsp:cNvPr id="0" name=""/>
        <dsp:cNvSpPr/>
      </dsp:nvSpPr>
      <dsp:spPr>
        <a:xfrm>
          <a:off x="762727" y="1927917"/>
          <a:ext cx="714083" cy="714083"/>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16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C71B5E4-B611-4E91-B103-C82B8C7EA174}">
      <dsp:nvSpPr>
        <dsp:cNvPr id="0" name=""/>
        <dsp:cNvSpPr/>
      </dsp:nvSpPr>
      <dsp:spPr>
        <a:xfrm>
          <a:off x="1119769" y="2855574"/>
          <a:ext cx="7223044" cy="571266"/>
        </a:xfrm>
        <a:prstGeom prst="rect">
          <a:avLst/>
        </a:prstGeom>
        <a:gradFill rotWithShape="0">
          <a:gsLst>
            <a:gs pos="0">
              <a:schemeClr val="accent3">
                <a:alpha val="90000"/>
                <a:hueOff val="0"/>
                <a:satOff val="0"/>
                <a:lumOff val="0"/>
                <a:alphaOff val="-24000"/>
                <a:satMod val="103000"/>
                <a:lumMod val="102000"/>
                <a:tint val="94000"/>
              </a:schemeClr>
            </a:gs>
            <a:gs pos="50000">
              <a:schemeClr val="accent3">
                <a:alpha val="90000"/>
                <a:hueOff val="0"/>
                <a:satOff val="0"/>
                <a:lumOff val="0"/>
                <a:alphaOff val="-24000"/>
                <a:satMod val="110000"/>
                <a:lumMod val="100000"/>
                <a:shade val="100000"/>
              </a:schemeClr>
            </a:gs>
            <a:gs pos="100000">
              <a:schemeClr val="accent3">
                <a:alpha val="90000"/>
                <a:hueOff val="0"/>
                <a:satOff val="0"/>
                <a:lumOff val="0"/>
                <a:alphaOff val="-24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3443" tIns="40640" rIns="40640" bIns="40640" numCol="1" spcCol="1270" anchor="ctr" anchorCtr="0">
          <a:noAutofit/>
        </a:bodyPr>
        <a:lstStyle/>
        <a:p>
          <a:pPr lvl="0" algn="r" defTabSz="711200" rtl="1">
            <a:lnSpc>
              <a:spcPct val="90000"/>
            </a:lnSpc>
            <a:spcBef>
              <a:spcPct val="0"/>
            </a:spcBef>
            <a:spcAft>
              <a:spcPct val="35000"/>
            </a:spcAft>
          </a:pPr>
          <a:r>
            <a:rPr lang="fa-IR" sz="1600" b="1" kern="1200" dirty="0" smtClean="0">
              <a:solidFill>
                <a:schemeClr val="tx1"/>
              </a:solidFill>
              <a:cs typeface="B Nazanin" panose="00000400000000000000" pitchFamily="2" charset="-78"/>
            </a:rPr>
            <a:t>هدایت و تجمیع طرح های ورودی و خروجی ایده بازارها و فن بازارها به بازار دارایی فکری و فرهنگ سازی در زمینه شناساندن  این بازار</a:t>
          </a:r>
          <a:endParaRPr lang="en-US" sz="1600" b="1" kern="1200" dirty="0">
            <a:solidFill>
              <a:schemeClr val="tx1"/>
            </a:solidFill>
            <a:cs typeface="B Nazanin" panose="00000400000000000000" pitchFamily="2" charset="-78"/>
          </a:endParaRPr>
        </a:p>
      </dsp:txBody>
      <dsp:txXfrm>
        <a:off x="1119769" y="2855574"/>
        <a:ext cx="7223044" cy="571266"/>
      </dsp:txXfrm>
    </dsp:sp>
    <dsp:sp modelId="{CAF8A853-DEE4-4A5D-8913-774CCCD93A7B}">
      <dsp:nvSpPr>
        <dsp:cNvPr id="0" name=""/>
        <dsp:cNvSpPr/>
      </dsp:nvSpPr>
      <dsp:spPr>
        <a:xfrm>
          <a:off x="762727" y="2784166"/>
          <a:ext cx="714083" cy="714083"/>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24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D0BD821-7A66-4DF4-8B81-9C300859DD36}">
      <dsp:nvSpPr>
        <dsp:cNvPr id="0" name=""/>
        <dsp:cNvSpPr/>
      </dsp:nvSpPr>
      <dsp:spPr>
        <a:xfrm>
          <a:off x="904893" y="3712366"/>
          <a:ext cx="7437920" cy="571266"/>
        </a:xfrm>
        <a:prstGeom prst="rect">
          <a:avLst/>
        </a:prstGeom>
        <a:gradFill rotWithShape="0">
          <a:gsLst>
            <a:gs pos="0">
              <a:schemeClr val="accent3">
                <a:alpha val="90000"/>
                <a:hueOff val="0"/>
                <a:satOff val="0"/>
                <a:lumOff val="0"/>
                <a:alphaOff val="-32000"/>
                <a:satMod val="103000"/>
                <a:lumMod val="102000"/>
                <a:tint val="94000"/>
              </a:schemeClr>
            </a:gs>
            <a:gs pos="50000">
              <a:schemeClr val="accent3">
                <a:alpha val="90000"/>
                <a:hueOff val="0"/>
                <a:satOff val="0"/>
                <a:lumOff val="0"/>
                <a:alphaOff val="-32000"/>
                <a:satMod val="110000"/>
                <a:lumMod val="100000"/>
                <a:shade val="100000"/>
              </a:schemeClr>
            </a:gs>
            <a:gs pos="100000">
              <a:schemeClr val="accent3">
                <a:alpha val="90000"/>
                <a:hueOff val="0"/>
                <a:satOff val="0"/>
                <a:lumOff val="0"/>
                <a:alphaOff val="-32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3443" tIns="40640" rIns="40640" bIns="40640" numCol="1" spcCol="1270" anchor="ctr" anchorCtr="0">
          <a:noAutofit/>
        </a:bodyPr>
        <a:lstStyle/>
        <a:p>
          <a:pPr lvl="0" algn="r" defTabSz="711200" rtl="1">
            <a:lnSpc>
              <a:spcPct val="90000"/>
            </a:lnSpc>
            <a:spcBef>
              <a:spcPct val="0"/>
            </a:spcBef>
            <a:spcAft>
              <a:spcPct val="35000"/>
            </a:spcAft>
          </a:pPr>
          <a:r>
            <a:rPr lang="fa-IR" sz="1600" b="1" kern="1200" dirty="0" smtClean="0">
              <a:solidFill>
                <a:schemeClr val="tx1"/>
              </a:solidFill>
              <a:cs typeface="B Nazanin" panose="00000400000000000000" pitchFamily="2" charset="-78"/>
            </a:rPr>
            <a:t>تسهیل موانع حقوقی و قانونی تجاری سازی با مصوبات مجلس شورای اسلامی و هیات محترم وزیران</a:t>
          </a:r>
          <a:endParaRPr lang="en-US" sz="1600" b="1" kern="1200" dirty="0">
            <a:solidFill>
              <a:schemeClr val="tx1"/>
            </a:solidFill>
            <a:cs typeface="B Nazanin" panose="00000400000000000000" pitchFamily="2" charset="-78"/>
          </a:endParaRPr>
        </a:p>
      </dsp:txBody>
      <dsp:txXfrm>
        <a:off x="904893" y="3712366"/>
        <a:ext cx="7437920" cy="571266"/>
      </dsp:txXfrm>
    </dsp:sp>
    <dsp:sp modelId="{086E5663-7155-4830-90A4-F0980393D9DE}">
      <dsp:nvSpPr>
        <dsp:cNvPr id="0" name=""/>
        <dsp:cNvSpPr/>
      </dsp:nvSpPr>
      <dsp:spPr>
        <a:xfrm>
          <a:off x="547851" y="3640958"/>
          <a:ext cx="714083" cy="714083"/>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32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20AC93E-2A6B-4EE0-897C-AEBA9738161C}">
      <dsp:nvSpPr>
        <dsp:cNvPr id="0" name=""/>
        <dsp:cNvSpPr/>
      </dsp:nvSpPr>
      <dsp:spPr>
        <a:xfrm>
          <a:off x="434986" y="4506601"/>
          <a:ext cx="7907826" cy="696380"/>
        </a:xfrm>
        <a:prstGeom prst="rect">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3443" tIns="40640" rIns="40640" bIns="40640" numCol="1" spcCol="1270" anchor="ctr" anchorCtr="0">
          <a:noAutofit/>
        </a:bodyPr>
        <a:lstStyle/>
        <a:p>
          <a:pPr lvl="0" algn="r" defTabSz="711200" rtl="1">
            <a:lnSpc>
              <a:spcPct val="90000"/>
            </a:lnSpc>
            <a:spcBef>
              <a:spcPct val="0"/>
            </a:spcBef>
            <a:spcAft>
              <a:spcPct val="35000"/>
            </a:spcAft>
          </a:pPr>
          <a:r>
            <a:rPr lang="fa-IR" sz="1600" b="1" kern="1200" dirty="0" smtClean="0">
              <a:solidFill>
                <a:schemeClr val="tx1"/>
              </a:solidFill>
              <a:cs typeface="B Nazanin" panose="00000400000000000000" pitchFamily="2" charset="-78"/>
            </a:rPr>
            <a:t>افزایش سطح همکاری نهادها و وزارتخانه های متولی دانش همچون معاونت علمی و فناوری ، وزارت بهداشت، وزارت علوم، وزارت آموزش و پروش،و نهادها و وزارتخانه های تکنولوژی محور همچون وزارت دفاع، وزارت ارتباطات، وزارت نیرو، وزارت صنعت با فرابورس</a:t>
          </a:r>
          <a:endParaRPr lang="en-US" sz="1600" b="1" kern="1200" dirty="0">
            <a:solidFill>
              <a:schemeClr val="tx1"/>
            </a:solidFill>
            <a:cs typeface="B Nazanin" panose="00000400000000000000" pitchFamily="2" charset="-78"/>
          </a:endParaRPr>
        </a:p>
      </dsp:txBody>
      <dsp:txXfrm>
        <a:off x="434986" y="4506601"/>
        <a:ext cx="7907826" cy="696380"/>
      </dsp:txXfrm>
    </dsp:sp>
    <dsp:sp modelId="{6F1C66E4-C256-4468-AEA2-BC3C55AED9CE}">
      <dsp:nvSpPr>
        <dsp:cNvPr id="0" name=""/>
        <dsp:cNvSpPr/>
      </dsp:nvSpPr>
      <dsp:spPr>
        <a:xfrm>
          <a:off x="77945" y="4497749"/>
          <a:ext cx="714083" cy="714083"/>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94DE-D73F-4633-A2BC-8C77E0A9B2A1}">
      <dsp:nvSpPr>
        <dsp:cNvPr id="0" name=""/>
        <dsp:cNvSpPr/>
      </dsp:nvSpPr>
      <dsp:spPr>
        <a:xfrm>
          <a:off x="0" y="66125"/>
          <a:ext cx="5414996" cy="62077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b="1" kern="1200" dirty="0" smtClean="0">
              <a:cs typeface="B Nazanin" panose="00000400000000000000" pitchFamily="2" charset="-78"/>
            </a:rPr>
            <a:t>اهم اقدامات صورت گرفته</a:t>
          </a:r>
          <a:endParaRPr lang="en-US" sz="2100" b="1" kern="1200" dirty="0">
            <a:cs typeface="B Nazanin" panose="00000400000000000000" pitchFamily="2" charset="-78"/>
          </a:endParaRPr>
        </a:p>
      </dsp:txBody>
      <dsp:txXfrm>
        <a:off x="30304" y="96429"/>
        <a:ext cx="5354388" cy="560168"/>
      </dsp:txXfrm>
    </dsp:sp>
    <dsp:sp modelId="{44462B83-FD12-49F3-B8A3-502C7AAC6AD2}">
      <dsp:nvSpPr>
        <dsp:cNvPr id="0" name=""/>
        <dsp:cNvSpPr/>
      </dsp:nvSpPr>
      <dsp:spPr>
        <a:xfrm>
          <a:off x="0" y="788944"/>
          <a:ext cx="5414996" cy="62077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b="1" kern="1200" smtClean="0">
              <a:cs typeface="B Nazanin" panose="00000400000000000000" pitchFamily="2" charset="-78"/>
            </a:rPr>
            <a:t>توسعه بازار</a:t>
          </a:r>
          <a:endParaRPr lang="en-US" sz="2100" b="1" kern="1200" dirty="0">
            <a:cs typeface="B Nazanin" panose="00000400000000000000" pitchFamily="2" charset="-78"/>
          </a:endParaRPr>
        </a:p>
      </dsp:txBody>
      <dsp:txXfrm>
        <a:off x="30304" y="819248"/>
        <a:ext cx="5354388" cy="560168"/>
      </dsp:txXfrm>
    </dsp:sp>
    <dsp:sp modelId="{E876601B-6E37-42EC-AB44-8BB6AE321E02}">
      <dsp:nvSpPr>
        <dsp:cNvPr id="0" name=""/>
        <dsp:cNvSpPr/>
      </dsp:nvSpPr>
      <dsp:spPr>
        <a:xfrm>
          <a:off x="0" y="1470200"/>
          <a:ext cx="5414996" cy="62077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b="1" kern="1200" smtClean="0">
              <a:cs typeface="B Nazanin" panose="00000400000000000000" pitchFamily="2" charset="-78"/>
            </a:rPr>
            <a:t>برنامه های آتی</a:t>
          </a:r>
          <a:endParaRPr lang="en-US" sz="2100" b="1" kern="1200" dirty="0">
            <a:cs typeface="B Nazanin" panose="00000400000000000000" pitchFamily="2" charset="-78"/>
          </a:endParaRPr>
        </a:p>
      </dsp:txBody>
      <dsp:txXfrm>
        <a:off x="30304" y="1500504"/>
        <a:ext cx="5354388" cy="560168"/>
      </dsp:txXfrm>
    </dsp:sp>
    <dsp:sp modelId="{F9A7DE86-0AD0-4A72-AA09-130F13E9A6AB}">
      <dsp:nvSpPr>
        <dsp:cNvPr id="0" name=""/>
        <dsp:cNvSpPr/>
      </dsp:nvSpPr>
      <dsp:spPr>
        <a:xfrm>
          <a:off x="0" y="2151457"/>
          <a:ext cx="5414996" cy="62077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b="1" kern="1200" dirty="0" smtClean="0">
              <a:cs typeface="B Nazanin" panose="00000400000000000000" pitchFamily="2" charset="-78"/>
            </a:rPr>
            <a:t>ایجاد بازار دانش بنیان</a:t>
          </a:r>
          <a:endParaRPr lang="en-US" sz="2100" b="1" kern="1200" dirty="0">
            <a:cs typeface="B Nazanin" panose="00000400000000000000" pitchFamily="2" charset="-78"/>
          </a:endParaRPr>
        </a:p>
      </dsp:txBody>
      <dsp:txXfrm>
        <a:off x="30304" y="2181761"/>
        <a:ext cx="5354388" cy="560168"/>
      </dsp:txXfrm>
    </dsp:sp>
    <dsp:sp modelId="{95D8B72E-F4D5-491D-9E4D-5FD75448C339}">
      <dsp:nvSpPr>
        <dsp:cNvPr id="0" name=""/>
        <dsp:cNvSpPr/>
      </dsp:nvSpPr>
      <dsp:spPr>
        <a:xfrm>
          <a:off x="0" y="2832713"/>
          <a:ext cx="5414996" cy="62077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b="1" kern="1200" smtClean="0">
              <a:cs typeface="B Nazanin" panose="00000400000000000000" pitchFamily="2" charset="-78"/>
            </a:rPr>
            <a:t>آسیب شناسی بازار دارایی فکری</a:t>
          </a:r>
          <a:endParaRPr lang="en-US" sz="2100" b="1" kern="1200" dirty="0">
            <a:cs typeface="B Nazanin" panose="00000400000000000000" pitchFamily="2" charset="-78"/>
          </a:endParaRPr>
        </a:p>
      </dsp:txBody>
      <dsp:txXfrm>
        <a:off x="30304" y="2863017"/>
        <a:ext cx="5354388" cy="560168"/>
      </dsp:txXfrm>
    </dsp:sp>
    <dsp:sp modelId="{E315FFE1-46D8-4CF2-8B73-D1F03E8AB508}">
      <dsp:nvSpPr>
        <dsp:cNvPr id="0" name=""/>
        <dsp:cNvSpPr/>
      </dsp:nvSpPr>
      <dsp:spPr>
        <a:xfrm>
          <a:off x="0" y="3513970"/>
          <a:ext cx="5414996" cy="62077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b="1" kern="1200" smtClean="0">
              <a:cs typeface="B Nazanin" panose="00000400000000000000" pitchFamily="2" charset="-78"/>
            </a:rPr>
            <a:t>ارائه راهکار</a:t>
          </a:r>
          <a:endParaRPr lang="en-US" sz="2100" b="1" kern="1200" dirty="0">
            <a:cs typeface="B Nazanin" panose="00000400000000000000" pitchFamily="2" charset="-78"/>
          </a:endParaRPr>
        </a:p>
      </dsp:txBody>
      <dsp:txXfrm>
        <a:off x="30304" y="3544274"/>
        <a:ext cx="5354388" cy="560168"/>
      </dsp:txXfrm>
    </dsp:sp>
    <dsp:sp modelId="{03D995B5-5228-4253-8810-19C92BF42250}">
      <dsp:nvSpPr>
        <dsp:cNvPr id="0" name=""/>
        <dsp:cNvSpPr/>
      </dsp:nvSpPr>
      <dsp:spPr>
        <a:xfrm>
          <a:off x="0" y="4195226"/>
          <a:ext cx="5414996" cy="62077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b="1" kern="1200" smtClean="0">
              <a:cs typeface="B Nazanin" panose="00000400000000000000" pitchFamily="2" charset="-78"/>
            </a:rPr>
            <a:t>پایگاه داده اختراعات</a:t>
          </a:r>
          <a:endParaRPr lang="en-US" sz="2100" b="1" kern="1200" dirty="0">
            <a:cs typeface="B Nazanin" panose="00000400000000000000" pitchFamily="2" charset="-78"/>
          </a:endParaRPr>
        </a:p>
      </dsp:txBody>
      <dsp:txXfrm>
        <a:off x="30304" y="4225530"/>
        <a:ext cx="5354388" cy="5601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70A61B-4D47-4867-AD63-E6D8F9002170}">
      <dsp:nvSpPr>
        <dsp:cNvPr id="0" name=""/>
        <dsp:cNvSpPr/>
      </dsp:nvSpPr>
      <dsp:spPr>
        <a:xfrm>
          <a:off x="392292" y="77"/>
          <a:ext cx="1964914" cy="117894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smtClean="0">
              <a:cs typeface="B Traffic" pitchFamily="2" charset="-78"/>
            </a:rPr>
            <a:t>توسعه دسترسی و دامنه نفوذ</a:t>
          </a:r>
          <a:endParaRPr lang="en-US" sz="2100" kern="1200" dirty="0">
            <a:cs typeface="B Traffic" pitchFamily="2" charset="-78"/>
          </a:endParaRPr>
        </a:p>
      </dsp:txBody>
      <dsp:txXfrm>
        <a:off x="392292" y="77"/>
        <a:ext cx="1964914" cy="1178948"/>
      </dsp:txXfrm>
    </dsp:sp>
    <dsp:sp modelId="{7BC001C1-9097-4DD9-847C-A9DB573D8E75}">
      <dsp:nvSpPr>
        <dsp:cNvPr id="0" name=""/>
        <dsp:cNvSpPr/>
      </dsp:nvSpPr>
      <dsp:spPr>
        <a:xfrm>
          <a:off x="2553698" y="77"/>
          <a:ext cx="1964914" cy="117894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smtClean="0">
              <a:cs typeface="B Traffic" pitchFamily="2" charset="-78"/>
            </a:rPr>
            <a:t>بهبود نقدشوندگی</a:t>
          </a:r>
          <a:endParaRPr lang="en-US" sz="2100" kern="1200" dirty="0">
            <a:cs typeface="B Traffic" pitchFamily="2" charset="-78"/>
          </a:endParaRPr>
        </a:p>
      </dsp:txBody>
      <dsp:txXfrm>
        <a:off x="2553698" y="77"/>
        <a:ext cx="1964914" cy="1178948"/>
      </dsp:txXfrm>
    </dsp:sp>
    <dsp:sp modelId="{E84DEAE5-08F9-4B33-9AD0-9A511D8300E3}">
      <dsp:nvSpPr>
        <dsp:cNvPr id="0" name=""/>
        <dsp:cNvSpPr/>
      </dsp:nvSpPr>
      <dsp:spPr>
        <a:xfrm>
          <a:off x="4715104" y="77"/>
          <a:ext cx="1964914" cy="117894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smtClean="0">
              <a:cs typeface="B Traffic" pitchFamily="2" charset="-78"/>
            </a:rPr>
            <a:t>بهبود شفافیت</a:t>
          </a:r>
          <a:endParaRPr lang="en-US" sz="2100" kern="1200" dirty="0">
            <a:cs typeface="B Traffic" pitchFamily="2" charset="-78"/>
          </a:endParaRPr>
        </a:p>
      </dsp:txBody>
      <dsp:txXfrm>
        <a:off x="4715104" y="77"/>
        <a:ext cx="1964914" cy="1178948"/>
      </dsp:txXfrm>
    </dsp:sp>
    <dsp:sp modelId="{2F43A320-DD02-4A36-BAEA-151D4FF41A5C}">
      <dsp:nvSpPr>
        <dsp:cNvPr id="0" name=""/>
        <dsp:cNvSpPr/>
      </dsp:nvSpPr>
      <dsp:spPr>
        <a:xfrm>
          <a:off x="1472995" y="1375518"/>
          <a:ext cx="1964914" cy="117894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smtClean="0">
              <a:cs typeface="B Traffic" pitchFamily="2" charset="-78"/>
            </a:rPr>
            <a:t>تعالی سازمانی</a:t>
          </a:r>
          <a:endParaRPr lang="en-US" sz="2100" kern="1200" dirty="0">
            <a:cs typeface="B Traffic" pitchFamily="2" charset="-78"/>
          </a:endParaRPr>
        </a:p>
      </dsp:txBody>
      <dsp:txXfrm>
        <a:off x="1472995" y="1375518"/>
        <a:ext cx="1964914" cy="1178948"/>
      </dsp:txXfrm>
    </dsp:sp>
    <dsp:sp modelId="{858D3DBC-60F2-4197-8304-4AEA67760403}">
      <dsp:nvSpPr>
        <dsp:cNvPr id="0" name=""/>
        <dsp:cNvSpPr/>
      </dsp:nvSpPr>
      <dsp:spPr>
        <a:xfrm>
          <a:off x="3634401" y="1375518"/>
          <a:ext cx="1964914" cy="117894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smtClean="0">
              <a:cs typeface="B Traffic" pitchFamily="2" charset="-78"/>
            </a:rPr>
            <a:t>سودآوری و رشد تثبیت شده</a:t>
          </a:r>
          <a:endParaRPr lang="en-US" sz="2100" kern="1200" dirty="0">
            <a:cs typeface="B Traffic" pitchFamily="2" charset="-78"/>
          </a:endParaRPr>
        </a:p>
      </dsp:txBody>
      <dsp:txXfrm>
        <a:off x="3634401" y="1375518"/>
        <a:ext cx="1964914" cy="11789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DB230-3850-4173-A8B9-612322ED4E8A}">
      <dsp:nvSpPr>
        <dsp:cNvPr id="0" name=""/>
        <dsp:cNvSpPr/>
      </dsp:nvSpPr>
      <dsp:spPr>
        <a:xfrm>
          <a:off x="1581769" y="1057"/>
          <a:ext cx="1579177" cy="157917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امور جاری</a:t>
          </a:r>
          <a:endParaRPr lang="en-US" sz="2400" b="1" kern="1200" dirty="0">
            <a:cs typeface="B Nazanin" panose="00000400000000000000" pitchFamily="2" charset="-78"/>
          </a:endParaRPr>
        </a:p>
      </dsp:txBody>
      <dsp:txXfrm>
        <a:off x="1813034" y="232322"/>
        <a:ext cx="1116647" cy="1116647"/>
      </dsp:txXfrm>
    </dsp:sp>
    <dsp:sp modelId="{832278FC-49B6-4FC7-ADCD-3EB7EC57E7BE}">
      <dsp:nvSpPr>
        <dsp:cNvPr id="0" name=""/>
        <dsp:cNvSpPr/>
      </dsp:nvSpPr>
      <dsp:spPr>
        <a:xfrm>
          <a:off x="1913396" y="1708463"/>
          <a:ext cx="915922" cy="915922"/>
        </a:xfrm>
        <a:prstGeom prst="mathPlus">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cs typeface="B Nazanin" panose="00000400000000000000" pitchFamily="2" charset="-78"/>
          </a:endParaRPr>
        </a:p>
      </dsp:txBody>
      <dsp:txXfrm>
        <a:off x="2034801" y="2058712"/>
        <a:ext cx="673112" cy="215424"/>
      </dsp:txXfrm>
    </dsp:sp>
    <dsp:sp modelId="{BD0DCA23-1874-40F3-BA34-688073E7E7C9}">
      <dsp:nvSpPr>
        <dsp:cNvPr id="0" name=""/>
        <dsp:cNvSpPr/>
      </dsp:nvSpPr>
      <dsp:spPr>
        <a:xfrm>
          <a:off x="1581769" y="2752615"/>
          <a:ext cx="1579177" cy="157917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فرهنگ سازی</a:t>
          </a:r>
          <a:endParaRPr lang="en-US" sz="2400" b="1" kern="1200" dirty="0">
            <a:cs typeface="B Nazanin" panose="00000400000000000000" pitchFamily="2" charset="-78"/>
          </a:endParaRPr>
        </a:p>
      </dsp:txBody>
      <dsp:txXfrm>
        <a:off x="1813034" y="2983880"/>
        <a:ext cx="1116647" cy="1116647"/>
      </dsp:txXfrm>
    </dsp:sp>
    <dsp:sp modelId="{FFDED8A2-33A6-4166-8264-4799393B113B}">
      <dsp:nvSpPr>
        <dsp:cNvPr id="0" name=""/>
        <dsp:cNvSpPr/>
      </dsp:nvSpPr>
      <dsp:spPr>
        <a:xfrm>
          <a:off x="3397823" y="1872698"/>
          <a:ext cx="502178" cy="587453"/>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cs typeface="B Nazanin" panose="00000400000000000000" pitchFamily="2" charset="-78"/>
          </a:endParaRPr>
        </a:p>
      </dsp:txBody>
      <dsp:txXfrm>
        <a:off x="3397823" y="1990189"/>
        <a:ext cx="351525" cy="352471"/>
      </dsp:txXfrm>
    </dsp:sp>
    <dsp:sp modelId="{7C79EB2C-6D06-4B2A-A0D2-40FDFA45662F}">
      <dsp:nvSpPr>
        <dsp:cNvPr id="0" name=""/>
        <dsp:cNvSpPr/>
      </dsp:nvSpPr>
      <dsp:spPr>
        <a:xfrm>
          <a:off x="4108453" y="587247"/>
          <a:ext cx="3158354" cy="3158354"/>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rtl="1">
            <a:lnSpc>
              <a:spcPct val="90000"/>
            </a:lnSpc>
            <a:spcBef>
              <a:spcPct val="0"/>
            </a:spcBef>
            <a:spcAft>
              <a:spcPct val="35000"/>
            </a:spcAft>
          </a:pPr>
          <a:r>
            <a:rPr lang="fa-IR" sz="4200" kern="1200" dirty="0" smtClean="0">
              <a:cs typeface="B Nazanin" panose="00000400000000000000" pitchFamily="2" charset="-78"/>
            </a:rPr>
            <a:t>اهم اقدامات صورت گرفته</a:t>
          </a:r>
          <a:endParaRPr lang="en-US" sz="4200" kern="1200" dirty="0">
            <a:cs typeface="B Nazanin" panose="00000400000000000000" pitchFamily="2" charset="-78"/>
          </a:endParaRPr>
        </a:p>
      </dsp:txBody>
      <dsp:txXfrm>
        <a:off x="4570983" y="1049777"/>
        <a:ext cx="2233294" cy="22332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A256B5-DD8B-4806-BB36-956080AA242A}">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8271D8-9AA2-4D30-82C7-4EEA5A54C7F1}">
      <dsp:nvSpPr>
        <dsp:cNvPr id="0" name=""/>
        <dsp:cNvSpPr/>
      </dsp:nvSpPr>
      <dsp:spPr>
        <a:xfrm>
          <a:off x="1207321" y="3365506"/>
          <a:ext cx="166555" cy="166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FBC498-4CCC-4206-9F05-A78EA013C41B}">
      <dsp:nvSpPr>
        <dsp:cNvPr id="0" name=""/>
        <dsp:cNvSpPr/>
      </dsp:nvSpPr>
      <dsp:spPr>
        <a:xfrm>
          <a:off x="1290599" y="3448783"/>
          <a:ext cx="1238303"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1066800" rtl="1">
            <a:lnSpc>
              <a:spcPct val="90000"/>
            </a:lnSpc>
            <a:spcBef>
              <a:spcPct val="0"/>
            </a:spcBef>
            <a:spcAft>
              <a:spcPct val="35000"/>
            </a:spcAft>
          </a:pPr>
          <a:r>
            <a:rPr lang="fa-IR" sz="2400" kern="1200" dirty="0" smtClean="0">
              <a:cs typeface="B Mitra" pitchFamily="2" charset="-78"/>
            </a:rPr>
            <a:t>سرآغاز</a:t>
          </a:r>
          <a:endParaRPr lang="en-US" sz="2400" kern="1200" dirty="0">
            <a:cs typeface="B Mitra" pitchFamily="2" charset="-78"/>
          </a:endParaRPr>
        </a:p>
      </dsp:txBody>
      <dsp:txXfrm>
        <a:off x="1290599" y="3448783"/>
        <a:ext cx="1238303" cy="1077179"/>
      </dsp:txXfrm>
    </dsp:sp>
    <dsp:sp modelId="{7B3814DE-A9B6-4327-9357-12241768044D}">
      <dsp:nvSpPr>
        <dsp:cNvPr id="0" name=""/>
        <dsp:cNvSpPr/>
      </dsp:nvSpPr>
      <dsp:spPr>
        <a:xfrm>
          <a:off x="2384071" y="2312767"/>
          <a:ext cx="289661" cy="289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052EA-7293-48E2-81BC-3ED7AD5E5D2E}">
      <dsp:nvSpPr>
        <dsp:cNvPr id="0" name=""/>
        <dsp:cNvSpPr/>
      </dsp:nvSpPr>
      <dsp:spPr>
        <a:xfrm>
          <a:off x="2528902" y="2457597"/>
          <a:ext cx="1520723" cy="2068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lvl="0" algn="l" defTabSz="1066800" rtl="1">
            <a:lnSpc>
              <a:spcPct val="90000"/>
            </a:lnSpc>
            <a:spcBef>
              <a:spcPct val="0"/>
            </a:spcBef>
            <a:spcAft>
              <a:spcPct val="35000"/>
            </a:spcAft>
          </a:pPr>
          <a:r>
            <a:rPr lang="fa-IR" sz="2400" kern="1200" dirty="0" smtClean="0">
              <a:cs typeface="B Mitra" pitchFamily="2" charset="-78"/>
            </a:rPr>
            <a:t>بند د ماده 17 قانون برنامه چنجم توسعه جمهوری اسلامی ایران</a:t>
          </a:r>
          <a:endParaRPr lang="en-US" sz="2400" kern="1200" dirty="0">
            <a:cs typeface="B Mitra" pitchFamily="2" charset="-78"/>
          </a:endParaRPr>
        </a:p>
      </dsp:txBody>
      <dsp:txXfrm>
        <a:off x="2528902" y="2457597"/>
        <a:ext cx="1520723" cy="2068365"/>
      </dsp:txXfrm>
    </dsp:sp>
    <dsp:sp modelId="{A9D51C7A-5A1A-4DAD-9848-64BFEBD80781}">
      <dsp:nvSpPr>
        <dsp:cNvPr id="0" name=""/>
        <dsp:cNvSpPr/>
      </dsp:nvSpPr>
      <dsp:spPr>
        <a:xfrm>
          <a:off x="3886691" y="1537017"/>
          <a:ext cx="383801" cy="3838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21154-8519-4FD9-B51A-AB80C76878BB}">
      <dsp:nvSpPr>
        <dsp:cNvPr id="0" name=""/>
        <dsp:cNvSpPr/>
      </dsp:nvSpPr>
      <dsp:spPr>
        <a:xfrm>
          <a:off x="4078592" y="1728917"/>
          <a:ext cx="1520723" cy="27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lvl="0" algn="l" defTabSz="1066800" rtl="1">
            <a:lnSpc>
              <a:spcPct val="90000"/>
            </a:lnSpc>
            <a:spcBef>
              <a:spcPct val="0"/>
            </a:spcBef>
            <a:spcAft>
              <a:spcPct val="35000"/>
            </a:spcAft>
          </a:pPr>
          <a:r>
            <a:rPr lang="fa-IR" sz="2400" kern="1200" dirty="0" smtClean="0">
              <a:cs typeface="B Mitra" pitchFamily="2" charset="-78"/>
            </a:rPr>
            <a:t>همکاری با سازمان بورس، اداره کل مالکیت صنعتی، معاونت پارک های علم و فناوری</a:t>
          </a:r>
          <a:endParaRPr lang="en-US" sz="2400" kern="1200" dirty="0">
            <a:cs typeface="B Mitra" pitchFamily="2" charset="-78"/>
          </a:endParaRPr>
        </a:p>
      </dsp:txBody>
      <dsp:txXfrm>
        <a:off x="4078592" y="1728917"/>
        <a:ext cx="1520723" cy="2797045"/>
      </dsp:txXfrm>
    </dsp:sp>
    <dsp:sp modelId="{0C32F54B-E27D-4F55-BDFB-8C3C0BF1A6DA}">
      <dsp:nvSpPr>
        <dsp:cNvPr id="0" name=""/>
        <dsp:cNvSpPr/>
      </dsp:nvSpPr>
      <dsp:spPr>
        <a:xfrm>
          <a:off x="5523279" y="1023772"/>
          <a:ext cx="514149" cy="514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F7B04-6A42-4E8E-B6C8-795DCD2D09FE}">
      <dsp:nvSpPr>
        <dsp:cNvPr id="0" name=""/>
        <dsp:cNvSpPr/>
      </dsp:nvSpPr>
      <dsp:spPr>
        <a:xfrm>
          <a:off x="5780354" y="1280847"/>
          <a:ext cx="1520723" cy="324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lvl="0" algn="l" defTabSz="1066800" rtl="1">
            <a:lnSpc>
              <a:spcPct val="90000"/>
            </a:lnSpc>
            <a:spcBef>
              <a:spcPct val="0"/>
            </a:spcBef>
            <a:spcAft>
              <a:spcPct val="35000"/>
            </a:spcAft>
          </a:pPr>
          <a:r>
            <a:rPr lang="fa-IR" sz="2400" kern="1200" dirty="0" smtClean="0">
              <a:cs typeface="B Mitra" pitchFamily="2" charset="-78"/>
            </a:rPr>
            <a:t>انجام اولین معامله در خرداد ماه 1393</a:t>
          </a:r>
          <a:endParaRPr lang="fa-IR" sz="2400" kern="1200" dirty="0">
            <a:cs typeface="B Mitra" pitchFamily="2" charset="-78"/>
          </a:endParaRPr>
        </a:p>
      </dsp:txBody>
      <dsp:txXfrm>
        <a:off x="5780354" y="1280847"/>
        <a:ext cx="1520723" cy="324511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4C278-8B45-4471-B952-900B1FE51532}">
      <dsp:nvSpPr>
        <dsp:cNvPr id="0" name=""/>
        <dsp:cNvSpPr/>
      </dsp:nvSpPr>
      <dsp:spPr>
        <a:xfrm>
          <a:off x="0" y="1829"/>
          <a:ext cx="102131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9C3389-E0F0-41DB-9872-5923152B06A5}">
      <dsp:nvSpPr>
        <dsp:cNvPr id="0" name=""/>
        <dsp:cNvSpPr/>
      </dsp:nvSpPr>
      <dsp:spPr>
        <a:xfrm>
          <a:off x="0" y="1829"/>
          <a:ext cx="10213143" cy="64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ar-SA" sz="2000" kern="1200" dirty="0" smtClean="0">
              <a:cs typeface="B Nazanin" panose="00000400000000000000" pitchFamily="2" charset="-78"/>
            </a:rPr>
            <a:t>پذیرش </a:t>
          </a:r>
          <a:r>
            <a:rPr lang="fa-IR" sz="2000" kern="1200" dirty="0" smtClean="0">
              <a:cs typeface="B Nazanin" panose="00000400000000000000" pitchFamily="2" charset="-78"/>
            </a:rPr>
            <a:t>و </a:t>
          </a:r>
          <a:r>
            <a:rPr lang="ar-SA" sz="2000" kern="1200" dirty="0" smtClean="0">
              <a:cs typeface="B Nazanin" panose="00000400000000000000" pitchFamily="2" charset="-78"/>
            </a:rPr>
            <a:t>انتظام بخشی</a:t>
          </a:r>
          <a:r>
            <a:rPr lang="fa-IR" sz="2000" kern="1200" dirty="0" smtClean="0">
              <a:cs typeface="B Nazanin" panose="00000400000000000000" pitchFamily="2" charset="-78"/>
            </a:rPr>
            <a:t> بیش از</a:t>
          </a:r>
          <a:r>
            <a:rPr lang="ar-SA" sz="2000" kern="1200" dirty="0" smtClean="0">
              <a:cs typeface="B Nazanin" panose="00000400000000000000" pitchFamily="2" charset="-78"/>
            </a:rPr>
            <a:t> 5</a:t>
          </a:r>
          <a:r>
            <a:rPr lang="fa-IR" sz="2000" kern="1200" dirty="0" smtClean="0">
              <a:cs typeface="B Nazanin" panose="00000400000000000000" pitchFamily="2" charset="-78"/>
            </a:rPr>
            <a:t>0</a:t>
          </a:r>
          <a:r>
            <a:rPr lang="ar-SA" sz="2000" kern="1200" dirty="0" smtClean="0">
              <a:cs typeface="B Nazanin" panose="00000400000000000000" pitchFamily="2" charset="-78"/>
            </a:rPr>
            <a:t> پرونده‌ </a:t>
          </a:r>
          <a:r>
            <a:rPr lang="fa-IR" sz="2000" kern="1200" dirty="0" smtClean="0">
              <a:cs typeface="B Nazanin" panose="00000400000000000000" pitchFamily="2" charset="-78"/>
            </a:rPr>
            <a:t>و </a:t>
          </a:r>
          <a:r>
            <a:rPr lang="ar-SA" sz="2000" kern="1200" dirty="0" smtClean="0">
              <a:cs typeface="B Nazanin" panose="00000400000000000000" pitchFamily="2" charset="-78"/>
            </a:rPr>
            <a:t>ا</a:t>
          </a:r>
          <a:r>
            <a:rPr lang="fa-IR" sz="2000" kern="1200" dirty="0" smtClean="0">
              <a:cs typeface="B Nazanin" panose="00000400000000000000" pitchFamily="2" charset="-78"/>
            </a:rPr>
            <a:t>نجام استعلام های اصالت و تاییدیه فنی</a:t>
          </a:r>
          <a:r>
            <a:rPr lang="en-US" sz="2000" kern="1200" dirty="0" smtClean="0">
              <a:cs typeface="B Nazanin" panose="00000400000000000000" pitchFamily="2" charset="-78"/>
            </a:rPr>
            <a:t> </a:t>
          </a:r>
          <a:r>
            <a:rPr lang="fa-IR" sz="2000" kern="1200" dirty="0" smtClean="0">
              <a:cs typeface="B Nazanin" panose="00000400000000000000" pitchFamily="2" charset="-78"/>
            </a:rPr>
            <a:t>(جدول پیوست)</a:t>
          </a:r>
          <a:endParaRPr lang="en-US" sz="2000" kern="1200" dirty="0">
            <a:cs typeface="B Nazanin" panose="00000400000000000000" pitchFamily="2" charset="-78"/>
          </a:endParaRPr>
        </a:p>
      </dsp:txBody>
      <dsp:txXfrm>
        <a:off x="0" y="1829"/>
        <a:ext cx="10213143" cy="646852"/>
      </dsp:txXfrm>
    </dsp:sp>
    <dsp:sp modelId="{3FAD0A4D-92DB-4DB3-A7BB-E490B88634F6}">
      <dsp:nvSpPr>
        <dsp:cNvPr id="0" name=""/>
        <dsp:cNvSpPr/>
      </dsp:nvSpPr>
      <dsp:spPr>
        <a:xfrm>
          <a:off x="0" y="648682"/>
          <a:ext cx="10213143"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9DFC8B-038C-45E9-9E2F-7034C1FD6E81}">
      <dsp:nvSpPr>
        <dsp:cNvPr id="0" name=""/>
        <dsp:cNvSpPr/>
      </dsp:nvSpPr>
      <dsp:spPr>
        <a:xfrm>
          <a:off x="0" y="648682"/>
          <a:ext cx="10203170" cy="869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fa-IR" sz="2000" kern="1200" dirty="0" smtClean="0">
              <a:cs typeface="B Nazanin" panose="00000400000000000000" pitchFamily="2" charset="-78"/>
            </a:rPr>
            <a:t>ارائه فهرست 10 عنوان دارایی فکری اعم از اختراع و طرح صنعتی که دارای تاییدیه اصالت و فنی هستند بر روی سایت رسمی فرابورس ایران (جدول پیوست)</a:t>
          </a:r>
          <a:endParaRPr lang="en-US" sz="2000" kern="1200" dirty="0" smtClean="0">
            <a:cs typeface="B Nazanin" panose="00000400000000000000" pitchFamily="2" charset="-78"/>
          </a:endParaRPr>
        </a:p>
        <a:p>
          <a:pPr lvl="0" algn="r" defTabSz="889000" rtl="1">
            <a:lnSpc>
              <a:spcPct val="90000"/>
            </a:lnSpc>
            <a:spcBef>
              <a:spcPct val="0"/>
            </a:spcBef>
            <a:spcAft>
              <a:spcPct val="35000"/>
            </a:spcAft>
          </a:pPr>
          <a:endParaRPr lang="en-US" sz="2000" kern="1200" dirty="0">
            <a:cs typeface="B Nazanin" panose="00000400000000000000" pitchFamily="2" charset="-78"/>
          </a:endParaRPr>
        </a:p>
      </dsp:txBody>
      <dsp:txXfrm>
        <a:off x="0" y="648682"/>
        <a:ext cx="10203170" cy="869842"/>
      </dsp:txXfrm>
    </dsp:sp>
    <dsp:sp modelId="{0255F5C1-802A-436E-BF11-69C9787BB7CC}">
      <dsp:nvSpPr>
        <dsp:cNvPr id="0" name=""/>
        <dsp:cNvSpPr/>
      </dsp:nvSpPr>
      <dsp:spPr>
        <a:xfrm>
          <a:off x="0" y="1518524"/>
          <a:ext cx="10213143"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8688B-0023-4D89-A893-5EB99D536CC7}">
      <dsp:nvSpPr>
        <dsp:cNvPr id="0" name=""/>
        <dsp:cNvSpPr/>
      </dsp:nvSpPr>
      <dsp:spPr>
        <a:xfrm>
          <a:off x="0" y="1518524"/>
          <a:ext cx="10213143" cy="64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ar-SA" sz="2000" kern="1200" smtClean="0">
              <a:cs typeface="B Nazanin" panose="00000400000000000000" pitchFamily="2" charset="-78"/>
            </a:rPr>
            <a:t>پاسخ گویی </a:t>
          </a:r>
          <a:r>
            <a:rPr lang="fa-IR" sz="2000" kern="1200" smtClean="0">
              <a:cs typeface="B Nazanin" panose="00000400000000000000" pitchFamily="2" charset="-78"/>
            </a:rPr>
            <a:t>و راهنمایی بیش از 100 نفر از </a:t>
          </a:r>
          <a:r>
            <a:rPr lang="ar-SA" sz="2000" kern="1200" smtClean="0">
              <a:cs typeface="B Nazanin" panose="00000400000000000000" pitchFamily="2" charset="-78"/>
            </a:rPr>
            <a:t>مراجع</a:t>
          </a:r>
          <a:r>
            <a:rPr lang="fa-IR" sz="2000" kern="1200" smtClean="0">
              <a:cs typeface="B Nazanin" panose="00000400000000000000" pitchFamily="2" charset="-78"/>
            </a:rPr>
            <a:t>ین به صورت </a:t>
          </a:r>
          <a:r>
            <a:rPr lang="ar-SA" sz="2000" kern="1200" smtClean="0">
              <a:cs typeface="B Nazanin" panose="00000400000000000000" pitchFamily="2" charset="-78"/>
            </a:rPr>
            <a:t>حضوری و </a:t>
          </a:r>
          <a:r>
            <a:rPr lang="fa-IR" sz="2000" kern="1200" smtClean="0">
              <a:cs typeface="B Nazanin" panose="00000400000000000000" pitchFamily="2" charset="-78"/>
            </a:rPr>
            <a:t>تلفنی</a:t>
          </a:r>
          <a:endParaRPr lang="en-US" sz="2000" kern="1200">
            <a:cs typeface="B Nazanin" panose="00000400000000000000" pitchFamily="2" charset="-78"/>
          </a:endParaRPr>
        </a:p>
      </dsp:txBody>
      <dsp:txXfrm>
        <a:off x="0" y="1518524"/>
        <a:ext cx="10213143" cy="646852"/>
      </dsp:txXfrm>
    </dsp:sp>
    <dsp:sp modelId="{DF8A7C7D-B833-46B4-A2D0-99EDEA3FAC2A}">
      <dsp:nvSpPr>
        <dsp:cNvPr id="0" name=""/>
        <dsp:cNvSpPr/>
      </dsp:nvSpPr>
      <dsp:spPr>
        <a:xfrm>
          <a:off x="0" y="2165377"/>
          <a:ext cx="10213143"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ED76F8-2ADC-4AE3-9B25-4C3816B35642}">
      <dsp:nvSpPr>
        <dsp:cNvPr id="0" name=""/>
        <dsp:cNvSpPr/>
      </dsp:nvSpPr>
      <dsp:spPr>
        <a:xfrm>
          <a:off x="0" y="2165377"/>
          <a:ext cx="10213143" cy="64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fa-IR" sz="2000" kern="1200" dirty="0" smtClean="0">
              <a:cs typeface="B Nazanin" panose="00000400000000000000" pitchFamily="2" charset="-78"/>
            </a:rPr>
            <a:t>ارائه بسته آموزشی و جمع آوری اطلاعات بیش از 60 نفر از مخترعین و نخبگان در نمایشگاه اختراعات گیلان</a:t>
          </a:r>
          <a:endParaRPr lang="en-US" sz="2000" kern="1200" dirty="0">
            <a:cs typeface="B Nazanin" panose="00000400000000000000" pitchFamily="2" charset="-78"/>
          </a:endParaRPr>
        </a:p>
      </dsp:txBody>
      <dsp:txXfrm>
        <a:off x="0" y="2165377"/>
        <a:ext cx="10213143" cy="646852"/>
      </dsp:txXfrm>
    </dsp:sp>
    <dsp:sp modelId="{23E94302-F727-404E-B93B-B26E8EA1B057}">
      <dsp:nvSpPr>
        <dsp:cNvPr id="0" name=""/>
        <dsp:cNvSpPr/>
      </dsp:nvSpPr>
      <dsp:spPr>
        <a:xfrm>
          <a:off x="0" y="2812230"/>
          <a:ext cx="10213143"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1061A-FD08-40CC-89E6-6D805B7A0A34}">
      <dsp:nvSpPr>
        <dsp:cNvPr id="0" name=""/>
        <dsp:cNvSpPr/>
      </dsp:nvSpPr>
      <dsp:spPr>
        <a:xfrm>
          <a:off x="0" y="2812230"/>
          <a:ext cx="10213143" cy="64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ar-SA" sz="2000" kern="1200" dirty="0" smtClean="0">
              <a:cs typeface="B Nazanin" panose="00000400000000000000" pitchFamily="2" charset="-78"/>
            </a:rPr>
            <a:t>تدوین و ارسال اساسنامه شرکت سهامی خاص مبتنی بر دارایی فکری به اداره ثبت شرکت‌ها</a:t>
          </a:r>
          <a:r>
            <a:rPr lang="fa-IR" sz="2000" kern="1200" dirty="0" smtClean="0">
              <a:cs typeface="B Nazanin" panose="00000400000000000000" pitchFamily="2" charset="-78"/>
            </a:rPr>
            <a:t> و بارگذاری روی سایت این شرکت</a:t>
          </a:r>
          <a:endParaRPr lang="en-US" sz="2000" kern="1200" dirty="0">
            <a:cs typeface="B Nazanin" panose="00000400000000000000" pitchFamily="2" charset="-78"/>
          </a:endParaRPr>
        </a:p>
      </dsp:txBody>
      <dsp:txXfrm>
        <a:off x="0" y="2812230"/>
        <a:ext cx="10213143" cy="646852"/>
      </dsp:txXfrm>
    </dsp:sp>
    <dsp:sp modelId="{4EF374A6-E4A6-42DE-8D06-DB65232BD274}">
      <dsp:nvSpPr>
        <dsp:cNvPr id="0" name=""/>
        <dsp:cNvSpPr/>
      </dsp:nvSpPr>
      <dsp:spPr>
        <a:xfrm>
          <a:off x="0" y="3459083"/>
          <a:ext cx="1021314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F770F-A0F3-4306-8E61-A9449A8DA4CA}">
      <dsp:nvSpPr>
        <dsp:cNvPr id="0" name=""/>
        <dsp:cNvSpPr/>
      </dsp:nvSpPr>
      <dsp:spPr>
        <a:xfrm>
          <a:off x="0" y="3459083"/>
          <a:ext cx="10213143" cy="64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fa-IR" sz="2000" kern="1200" dirty="0" smtClean="0">
              <a:cs typeface="B Nazanin" panose="00000400000000000000" pitchFamily="2" charset="-78"/>
            </a:rPr>
            <a:t>برقراری لینک ارتباطی الکترونیکی با اداره کل مالکیت صنعتی جهت تسریع اخذ استعلامات و انجام مکاتبات لازم</a:t>
          </a:r>
          <a:endParaRPr lang="en-US" sz="2000" kern="1200" dirty="0">
            <a:cs typeface="B Nazanin" panose="00000400000000000000" pitchFamily="2" charset="-78"/>
          </a:endParaRPr>
        </a:p>
      </dsp:txBody>
      <dsp:txXfrm>
        <a:off x="0" y="3459083"/>
        <a:ext cx="10213143" cy="64685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66A267-F5A6-4458-8B59-D7196EC98D53}">
      <dsp:nvSpPr>
        <dsp:cNvPr id="0" name=""/>
        <dsp:cNvSpPr/>
      </dsp:nvSpPr>
      <dsp:spPr>
        <a:xfrm>
          <a:off x="2605" y="561485"/>
          <a:ext cx="2066806" cy="12400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رایزنیها و مکاتبات و جلسات متعدد با اداره مالکیت صنعتی جهت انجام همکاری در بازار دارایی فکری مانند شکل گیری بستر الکترونیکی و اینترنتی مناسب برای انجام استعلام ها و مکاتبات؛</a:t>
          </a:r>
          <a:endParaRPr lang="en-US" sz="1300" kern="1200" dirty="0">
            <a:cs typeface="B Mitra" pitchFamily="2" charset="-78"/>
          </a:endParaRPr>
        </a:p>
      </dsp:txBody>
      <dsp:txXfrm>
        <a:off x="2605" y="561485"/>
        <a:ext cx="2066806" cy="1240084"/>
      </dsp:txXfrm>
    </dsp:sp>
    <dsp:sp modelId="{05F9206A-AEA9-4484-B6DC-A4E7180DC222}">
      <dsp:nvSpPr>
        <dsp:cNvPr id="0" name=""/>
        <dsp:cNvSpPr/>
      </dsp:nvSpPr>
      <dsp:spPr>
        <a:xfrm>
          <a:off x="2276092" y="561485"/>
          <a:ext cx="2066806" cy="12400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انجام رایزنی و تفاهم با دفتر اسناد رسمی جهت تسهیل روند ثبتی نقل و انتقالات دارایی فکری؛</a:t>
          </a:r>
          <a:endParaRPr lang="en-US" sz="1300" kern="1200" dirty="0">
            <a:cs typeface="B Mitra" pitchFamily="2" charset="-78"/>
          </a:endParaRPr>
        </a:p>
      </dsp:txBody>
      <dsp:txXfrm>
        <a:off x="2276092" y="561485"/>
        <a:ext cx="2066806" cy="1240084"/>
      </dsp:txXfrm>
    </dsp:sp>
    <dsp:sp modelId="{3B602C9D-7D7B-492D-891C-12BD9DF68F78}">
      <dsp:nvSpPr>
        <dsp:cNvPr id="0" name=""/>
        <dsp:cNvSpPr/>
      </dsp:nvSpPr>
      <dsp:spPr>
        <a:xfrm>
          <a:off x="4549580" y="561485"/>
          <a:ext cx="2066806" cy="12400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انجام تفاهم با معاونت علمی و فناوری ریاست جمهوری و پارک فنآوری پردیس جهت احراز قابلیت تجاری سازی دارایی فکری و تخصیص اعتبار حمایتی معاونت علمی  و فنآوری ریاست جمهوری به بازار دارایی فکری؛</a:t>
          </a:r>
          <a:endParaRPr lang="en-US" sz="1300" kern="1200" dirty="0">
            <a:cs typeface="B Mitra" pitchFamily="2" charset="-78"/>
          </a:endParaRPr>
        </a:p>
      </dsp:txBody>
      <dsp:txXfrm>
        <a:off x="4549580" y="561485"/>
        <a:ext cx="2066806" cy="1240084"/>
      </dsp:txXfrm>
    </dsp:sp>
    <dsp:sp modelId="{8688EC0A-9A45-4344-AF66-F30CA06F86CC}">
      <dsp:nvSpPr>
        <dsp:cNvPr id="0" name=""/>
        <dsp:cNvSpPr/>
      </dsp:nvSpPr>
      <dsp:spPr>
        <a:xfrm>
          <a:off x="6823067" y="561485"/>
          <a:ext cx="2066806" cy="12400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smtClean="0">
              <a:cs typeface="B Mitra" pitchFamily="2" charset="-78"/>
            </a:rPr>
            <a:t>انجام رایزنی با نهادهای ذیصلاح فنی و علمی کشور جهت کمک به فرابورس برای ارزیابی های فنی و تجاری سازی اختراعات؛</a:t>
          </a:r>
          <a:endParaRPr lang="en-US" sz="1300" kern="1200" dirty="0">
            <a:cs typeface="B Mitra" pitchFamily="2" charset="-78"/>
          </a:endParaRPr>
        </a:p>
      </dsp:txBody>
      <dsp:txXfrm>
        <a:off x="6823067" y="561485"/>
        <a:ext cx="2066806" cy="1240084"/>
      </dsp:txXfrm>
    </dsp:sp>
    <dsp:sp modelId="{B62F7D0C-3535-46AF-B0C0-CD6844AF9FD3}">
      <dsp:nvSpPr>
        <dsp:cNvPr id="0" name=""/>
        <dsp:cNvSpPr/>
      </dsp:nvSpPr>
      <dsp:spPr>
        <a:xfrm>
          <a:off x="2605" y="2008249"/>
          <a:ext cx="2066806" cy="12400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انجام مذاکرات اولیه با موسسه تحقیقات ثبت و گواهی بذر و نهال وابسته به سازمان تحقیقات، آموزش و ترویج کشاورزی جهت عرضه اختراعات کشاورزی در فرابورس؛</a:t>
          </a:r>
          <a:endParaRPr lang="en-US" sz="1300" kern="1200" dirty="0">
            <a:cs typeface="B Mitra" pitchFamily="2" charset="-78"/>
          </a:endParaRPr>
        </a:p>
      </dsp:txBody>
      <dsp:txXfrm>
        <a:off x="2605" y="2008249"/>
        <a:ext cx="2066806" cy="1240084"/>
      </dsp:txXfrm>
    </dsp:sp>
    <dsp:sp modelId="{F71A6C73-B894-438A-8521-EEE1CC745A92}">
      <dsp:nvSpPr>
        <dsp:cNvPr id="0" name=""/>
        <dsp:cNvSpPr/>
      </dsp:nvSpPr>
      <dsp:spPr>
        <a:xfrm>
          <a:off x="2276092" y="2008249"/>
          <a:ext cx="2066806" cy="12400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ساماندهی و مقدمه سازی جهت آموزش مفاهیم و رویه بازار دارایی فکری به نهادها و مؤسسات دولتی و غیردولتی؛ </a:t>
          </a:r>
          <a:endParaRPr lang="en-US" sz="1300" kern="1200" dirty="0">
            <a:cs typeface="B Mitra" pitchFamily="2" charset="-78"/>
          </a:endParaRPr>
        </a:p>
      </dsp:txBody>
      <dsp:txXfrm>
        <a:off x="2276092" y="2008249"/>
        <a:ext cx="2066806" cy="1240084"/>
      </dsp:txXfrm>
    </dsp:sp>
    <dsp:sp modelId="{DBDE2526-200B-4B49-A0DD-37071588B01F}">
      <dsp:nvSpPr>
        <dsp:cNvPr id="0" name=""/>
        <dsp:cNvSpPr/>
      </dsp:nvSpPr>
      <dsp:spPr>
        <a:xfrm>
          <a:off x="4549580" y="2008249"/>
          <a:ext cx="2066806" cy="12400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دعوت آقای وویدو وان شفر مدیر عامل مرکز استراتژی دارایی فکری آلمان معرفی شده از طرف رئیس سازمان جهانی مالکیت فکری، جهت ارائه مشاوره به فرابورس و برگزاری کارگاه ارزشگذاری دارایی فکری؛</a:t>
          </a:r>
          <a:endParaRPr lang="en-US" sz="1300" kern="1200" dirty="0">
            <a:cs typeface="B Mitra" pitchFamily="2" charset="-78"/>
          </a:endParaRPr>
        </a:p>
      </dsp:txBody>
      <dsp:txXfrm>
        <a:off x="4549580" y="2008249"/>
        <a:ext cx="2066806" cy="1240084"/>
      </dsp:txXfrm>
    </dsp:sp>
    <dsp:sp modelId="{53AF3E75-A8D3-4C57-89D9-39D32239C10D}">
      <dsp:nvSpPr>
        <dsp:cNvPr id="0" name=""/>
        <dsp:cNvSpPr/>
      </dsp:nvSpPr>
      <dsp:spPr>
        <a:xfrm>
          <a:off x="6823067" y="2008249"/>
          <a:ext cx="2066806" cy="12400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شرکت کارشناسان فرابورس در دوره آموزشی ارزشگذاری دارایی فکری برگزار شده توسط آقای فرانکو کویلیکو؛</a:t>
          </a:r>
          <a:endParaRPr lang="en-US" sz="1300" kern="1200" dirty="0">
            <a:cs typeface="B Mitra" pitchFamily="2" charset="-78"/>
          </a:endParaRPr>
        </a:p>
      </dsp:txBody>
      <dsp:txXfrm>
        <a:off x="6823067" y="2008249"/>
        <a:ext cx="2066806" cy="1240084"/>
      </dsp:txXfrm>
    </dsp:sp>
    <dsp:sp modelId="{2093D75A-9850-441D-959F-C51EA5363610}">
      <dsp:nvSpPr>
        <dsp:cNvPr id="0" name=""/>
        <dsp:cNvSpPr/>
      </dsp:nvSpPr>
      <dsp:spPr>
        <a:xfrm>
          <a:off x="1139348" y="3455014"/>
          <a:ext cx="2066806" cy="12400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تشکیل کارگروه ویژه بازار دارایی فکری در فرابورس و ایجاد مدیریتی واحد جهت انجام مذاکرات، مکاتبات با نهادهای مرتبط، برنامه ریزی، تصمیم گیری و اجرای امور دارایی فکری؛</a:t>
          </a:r>
          <a:endParaRPr lang="en-US" sz="1300" kern="1200" dirty="0">
            <a:cs typeface="B Mitra" pitchFamily="2" charset="-78"/>
          </a:endParaRPr>
        </a:p>
      </dsp:txBody>
      <dsp:txXfrm>
        <a:off x="1139348" y="3455014"/>
        <a:ext cx="2066806" cy="1240084"/>
      </dsp:txXfrm>
    </dsp:sp>
    <dsp:sp modelId="{19796E4A-479B-4233-B81A-F09861C871C3}">
      <dsp:nvSpPr>
        <dsp:cNvPr id="0" name=""/>
        <dsp:cNvSpPr/>
      </dsp:nvSpPr>
      <dsp:spPr>
        <a:xfrm>
          <a:off x="3412836" y="3455014"/>
          <a:ext cx="2066806" cy="12400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ارتباط مستمر با مخترعین و کارگزاران و شرکتهای تامین سرمایه و انجام راهنمایی های لازم توسط کارشناسان فرابورس؛</a:t>
          </a:r>
          <a:endParaRPr lang="en-US" sz="1300" kern="1200" dirty="0">
            <a:cs typeface="B Mitra" pitchFamily="2" charset="-78"/>
          </a:endParaRPr>
        </a:p>
      </dsp:txBody>
      <dsp:txXfrm>
        <a:off x="3412836" y="3455014"/>
        <a:ext cx="2066806" cy="1240084"/>
      </dsp:txXfrm>
    </dsp:sp>
    <dsp:sp modelId="{4C5CD447-38DA-43CF-AB3A-929E924036F5}">
      <dsp:nvSpPr>
        <dsp:cNvPr id="0" name=""/>
        <dsp:cNvSpPr/>
      </dsp:nvSpPr>
      <dsp:spPr>
        <a:xfrm>
          <a:off x="5686324" y="3455014"/>
          <a:ext cx="2066806" cy="12400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اقدام به جمع آوری و مستند سازی کلیه پژوهشها و مطالعات و قوانین و اقدامات صورت گرفته در بازار دارایی فکری جهت تهیه پاورپوینت کامل آموزشی و جزوه یا کتاب</a:t>
          </a:r>
          <a:endParaRPr lang="fa-IR" sz="1300" kern="1200" dirty="0">
            <a:cs typeface="B Mitra" pitchFamily="2" charset="-78"/>
          </a:endParaRPr>
        </a:p>
      </dsp:txBody>
      <dsp:txXfrm>
        <a:off x="5686324" y="3455014"/>
        <a:ext cx="2066806" cy="124008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4C278-8B45-4471-B952-900B1FE51532}">
      <dsp:nvSpPr>
        <dsp:cNvPr id="0" name=""/>
        <dsp:cNvSpPr/>
      </dsp:nvSpPr>
      <dsp:spPr>
        <a:xfrm>
          <a:off x="0" y="1189"/>
          <a:ext cx="1023765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9C3389-E0F0-41DB-9872-5923152B06A5}">
      <dsp:nvSpPr>
        <dsp:cNvPr id="0" name=""/>
        <dsp:cNvSpPr/>
      </dsp:nvSpPr>
      <dsp:spPr>
        <a:xfrm>
          <a:off x="0" y="1189"/>
          <a:ext cx="10227658" cy="816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fa-IR" sz="2000" kern="1200" dirty="0" smtClean="0">
              <a:cs typeface="B Nazanin" panose="00000400000000000000" pitchFamily="2" charset="-78"/>
            </a:rPr>
            <a:t>برگزاری کارگاه ارزشگذاری با حضور وایدو ون شفر </a:t>
          </a:r>
          <a:r>
            <a:rPr lang="fa-IR" sz="2000" kern="1200" dirty="0" smtClean="0">
              <a:cs typeface="B Mitra" pitchFamily="2" charset="-78"/>
            </a:rPr>
            <a:t>مدیر عامل مرکز استراتژی دارایی فکری</a:t>
          </a:r>
          <a:r>
            <a:rPr lang="fa-IR" sz="2000" kern="1200" dirty="0" smtClean="0">
              <a:cs typeface="B Nazanin" panose="00000400000000000000" pitchFamily="2" charset="-78"/>
            </a:rPr>
            <a:t>آلمان و فرانکو کویلیکو استاد دانشگاه در زمینه ارزش گذاری دارایی فکری</a:t>
          </a:r>
          <a:endParaRPr lang="en-US" sz="2000" kern="1200" dirty="0">
            <a:cs typeface="B Nazanin" panose="00000400000000000000" pitchFamily="2" charset="-78"/>
          </a:endParaRPr>
        </a:p>
      </dsp:txBody>
      <dsp:txXfrm>
        <a:off x="0" y="1189"/>
        <a:ext cx="10227658" cy="816662"/>
      </dsp:txXfrm>
    </dsp:sp>
    <dsp:sp modelId="{87F20BDB-7ACD-45CD-8C6F-62747D4608C7}">
      <dsp:nvSpPr>
        <dsp:cNvPr id="0" name=""/>
        <dsp:cNvSpPr/>
      </dsp:nvSpPr>
      <dsp:spPr>
        <a:xfrm>
          <a:off x="0" y="817852"/>
          <a:ext cx="10237655"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C4BAA-5869-4FF3-9525-BE02EF5BD2E1}">
      <dsp:nvSpPr>
        <dsp:cNvPr id="0" name=""/>
        <dsp:cNvSpPr/>
      </dsp:nvSpPr>
      <dsp:spPr>
        <a:xfrm>
          <a:off x="0" y="817852"/>
          <a:ext cx="10237655" cy="534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smtClean="0">
              <a:cs typeface="B Nazanin" panose="00000400000000000000" pitchFamily="2" charset="-78"/>
            </a:rPr>
            <a:t>چاپ ویژه نامه ماهنامه بورس برای بازار دارایی فکری</a:t>
          </a:r>
          <a:endParaRPr lang="fa-IR" sz="1800" kern="1200" dirty="0" smtClean="0">
            <a:cs typeface="B Nazanin" panose="00000400000000000000" pitchFamily="2" charset="-78"/>
          </a:endParaRPr>
        </a:p>
      </dsp:txBody>
      <dsp:txXfrm>
        <a:off x="0" y="817852"/>
        <a:ext cx="10237655" cy="534157"/>
      </dsp:txXfrm>
    </dsp:sp>
    <dsp:sp modelId="{A90FB0B4-22D2-41A7-8348-80C701C06C45}">
      <dsp:nvSpPr>
        <dsp:cNvPr id="0" name=""/>
        <dsp:cNvSpPr/>
      </dsp:nvSpPr>
      <dsp:spPr>
        <a:xfrm>
          <a:off x="0" y="1352009"/>
          <a:ext cx="10237655"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2AFF2-1E02-458F-9F99-A51D5D2CF21F}">
      <dsp:nvSpPr>
        <dsp:cNvPr id="0" name=""/>
        <dsp:cNvSpPr/>
      </dsp:nvSpPr>
      <dsp:spPr>
        <a:xfrm>
          <a:off x="0" y="1352009"/>
          <a:ext cx="10237655" cy="534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dirty="0" smtClean="0">
              <a:cs typeface="B Nazanin" panose="00000400000000000000" pitchFamily="2" charset="-78"/>
            </a:rPr>
            <a:t>ارائه سخنرانی در مجمع بین المللی اقتصاد فناوری نانو و تشریح این بازار جهت تأمین مالی اختراعات نانو (لینک بازتاب خبری)</a:t>
          </a:r>
        </a:p>
      </dsp:txBody>
      <dsp:txXfrm>
        <a:off x="0" y="1352009"/>
        <a:ext cx="10237655" cy="534157"/>
      </dsp:txXfrm>
    </dsp:sp>
    <dsp:sp modelId="{259642BB-0F32-4BAB-B30B-9F2CA511D54A}">
      <dsp:nvSpPr>
        <dsp:cNvPr id="0" name=""/>
        <dsp:cNvSpPr/>
      </dsp:nvSpPr>
      <dsp:spPr>
        <a:xfrm>
          <a:off x="0" y="1886167"/>
          <a:ext cx="10237655"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F5DB42-0B71-40DF-872A-291B31DA3B98}">
      <dsp:nvSpPr>
        <dsp:cNvPr id="0" name=""/>
        <dsp:cNvSpPr/>
      </dsp:nvSpPr>
      <dsp:spPr>
        <a:xfrm>
          <a:off x="0" y="1886167"/>
          <a:ext cx="10237655" cy="534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smtClean="0">
              <a:cs typeface="B Nazanin" panose="00000400000000000000" pitchFamily="2" charset="-78"/>
            </a:rPr>
            <a:t>حمایت از کنفرانس مکانیک و داوری هشتمین همایش دانشجویی مکانیک و برگزاری کارگاه آموزشی برای شرکت کنندگان (لینک بازتاب خبری)</a:t>
          </a:r>
          <a:endParaRPr lang="fa-IR" sz="1800" kern="1200" dirty="0" smtClean="0">
            <a:cs typeface="B Nazanin" panose="00000400000000000000" pitchFamily="2" charset="-78"/>
          </a:endParaRPr>
        </a:p>
      </dsp:txBody>
      <dsp:txXfrm>
        <a:off x="0" y="1886167"/>
        <a:ext cx="10237655" cy="534157"/>
      </dsp:txXfrm>
    </dsp:sp>
    <dsp:sp modelId="{3ECE1B4A-6519-447E-9E14-A07096AD419C}">
      <dsp:nvSpPr>
        <dsp:cNvPr id="0" name=""/>
        <dsp:cNvSpPr/>
      </dsp:nvSpPr>
      <dsp:spPr>
        <a:xfrm>
          <a:off x="0" y="2420325"/>
          <a:ext cx="10237655"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B6778-21E3-4283-A229-9D08BB192E16}">
      <dsp:nvSpPr>
        <dsp:cNvPr id="0" name=""/>
        <dsp:cNvSpPr/>
      </dsp:nvSpPr>
      <dsp:spPr>
        <a:xfrm>
          <a:off x="0" y="2420325"/>
          <a:ext cx="10237655" cy="534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smtClean="0">
              <a:cs typeface="B Nazanin" panose="00000400000000000000" pitchFamily="2" charset="-78"/>
            </a:rPr>
            <a:t>حمایت از رویداد ایده بازار دانشگاه صنعتی امیرکبیر و داوری ایده های عرضه شده در این بازار</a:t>
          </a:r>
          <a:endParaRPr lang="fa-IR" sz="1800" kern="1200" dirty="0" smtClean="0">
            <a:cs typeface="B Nazanin" panose="00000400000000000000" pitchFamily="2" charset="-78"/>
          </a:endParaRPr>
        </a:p>
      </dsp:txBody>
      <dsp:txXfrm>
        <a:off x="0" y="2420325"/>
        <a:ext cx="10237655" cy="534157"/>
      </dsp:txXfrm>
    </dsp:sp>
    <dsp:sp modelId="{6C52D358-B07F-4A9E-A0EE-B9EE9FF4A0C3}">
      <dsp:nvSpPr>
        <dsp:cNvPr id="0" name=""/>
        <dsp:cNvSpPr/>
      </dsp:nvSpPr>
      <dsp:spPr>
        <a:xfrm>
          <a:off x="0" y="2954482"/>
          <a:ext cx="10237655"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2CD31-8FE9-42B0-A1F6-D3D7949BB0CA}">
      <dsp:nvSpPr>
        <dsp:cNvPr id="0" name=""/>
        <dsp:cNvSpPr/>
      </dsp:nvSpPr>
      <dsp:spPr>
        <a:xfrm>
          <a:off x="0" y="2954482"/>
          <a:ext cx="10237655" cy="534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smtClean="0">
              <a:cs typeface="B Nazanin" panose="00000400000000000000" pitchFamily="2" charset="-78"/>
            </a:rPr>
            <a:t>حمایت از برگزاری ششمین جشنواره کسب و کار دانشگاه صنعتی شریف</a:t>
          </a:r>
          <a:endParaRPr lang="fa-IR" sz="1800" kern="1200" dirty="0" smtClean="0">
            <a:cs typeface="B Nazanin" panose="00000400000000000000" pitchFamily="2" charset="-78"/>
          </a:endParaRPr>
        </a:p>
      </dsp:txBody>
      <dsp:txXfrm>
        <a:off x="0" y="2954482"/>
        <a:ext cx="10237655" cy="534157"/>
      </dsp:txXfrm>
    </dsp:sp>
    <dsp:sp modelId="{E6F5D538-CE1F-459F-BCEE-CCFAAC84915F}">
      <dsp:nvSpPr>
        <dsp:cNvPr id="0" name=""/>
        <dsp:cNvSpPr/>
      </dsp:nvSpPr>
      <dsp:spPr>
        <a:xfrm>
          <a:off x="0" y="3488640"/>
          <a:ext cx="10237655"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FE5318-B0EA-4C7E-BB7A-C103E0A675DF}">
      <dsp:nvSpPr>
        <dsp:cNvPr id="0" name=""/>
        <dsp:cNvSpPr/>
      </dsp:nvSpPr>
      <dsp:spPr>
        <a:xfrm>
          <a:off x="0" y="3488640"/>
          <a:ext cx="10237655" cy="534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smtClean="0">
              <a:cs typeface="B Nazanin" panose="00000400000000000000" pitchFamily="2" charset="-78"/>
            </a:rPr>
            <a:t>انجام </a:t>
          </a:r>
          <a:r>
            <a:rPr lang="ar-SA" sz="1800" kern="1200" smtClean="0">
              <a:cs typeface="B Nazanin" panose="00000400000000000000" pitchFamily="2" charset="-78"/>
            </a:rPr>
            <a:t>مصاحبه</a:t>
          </a:r>
          <a:r>
            <a:rPr lang="fa-IR" sz="1800" kern="1200" smtClean="0">
              <a:cs typeface="B Nazanin" panose="00000400000000000000" pitchFamily="2" charset="-78"/>
            </a:rPr>
            <a:t> و معرفی این بازار در برخی روزنامه ها و شبکه های رادیویی</a:t>
          </a:r>
          <a:r>
            <a:rPr lang="ar-SA" sz="1800" kern="1200" smtClean="0">
              <a:cs typeface="B Nazanin" panose="00000400000000000000" pitchFamily="2" charset="-78"/>
            </a:rPr>
            <a:t> </a:t>
          </a:r>
          <a:endParaRPr lang="fa-IR" sz="1800" kern="1200" dirty="0" smtClean="0">
            <a:cs typeface="B Nazanin" panose="00000400000000000000" pitchFamily="2" charset="-78"/>
          </a:endParaRPr>
        </a:p>
      </dsp:txBody>
      <dsp:txXfrm>
        <a:off x="0" y="3488640"/>
        <a:ext cx="10237655" cy="534157"/>
      </dsp:txXfrm>
    </dsp:sp>
    <dsp:sp modelId="{44EDB298-A8B1-4A8E-95D0-E6DDF20A1E41}">
      <dsp:nvSpPr>
        <dsp:cNvPr id="0" name=""/>
        <dsp:cNvSpPr/>
      </dsp:nvSpPr>
      <dsp:spPr>
        <a:xfrm>
          <a:off x="0" y="4022797"/>
          <a:ext cx="1023765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EBB20-50C3-4A48-8466-AAA510BCF64E}">
      <dsp:nvSpPr>
        <dsp:cNvPr id="0" name=""/>
        <dsp:cNvSpPr/>
      </dsp:nvSpPr>
      <dsp:spPr>
        <a:xfrm>
          <a:off x="0" y="4022797"/>
          <a:ext cx="10237655" cy="534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dirty="0" smtClean="0">
              <a:cs typeface="B Nazanin" panose="00000400000000000000" pitchFamily="2" charset="-78"/>
            </a:rPr>
            <a:t>آماده سازی لینک پرسش های متداول (</a:t>
          </a:r>
          <a:r>
            <a:rPr lang="en-US" sz="1800" kern="1200" dirty="0" smtClean="0">
              <a:cs typeface="B Nazanin" panose="00000400000000000000" pitchFamily="2" charset="-78"/>
            </a:rPr>
            <a:t>FAQ</a:t>
          </a:r>
          <a:r>
            <a:rPr lang="fa-IR" sz="1800" kern="1200" dirty="0" smtClean="0">
              <a:cs typeface="B Nazanin" panose="00000400000000000000" pitchFamily="2" charset="-78"/>
            </a:rPr>
            <a:t>) جهت بارگذاری در سایت بازار دارایی فکری</a:t>
          </a:r>
        </a:p>
      </dsp:txBody>
      <dsp:txXfrm>
        <a:off x="0" y="4022797"/>
        <a:ext cx="10237655" cy="53415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66A267-F5A6-4458-8B59-D7196EC98D53}">
      <dsp:nvSpPr>
        <dsp:cNvPr id="0" name=""/>
        <dsp:cNvSpPr/>
      </dsp:nvSpPr>
      <dsp:spPr>
        <a:xfrm>
          <a:off x="0" y="822006"/>
          <a:ext cx="2778899" cy="16673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تهیه فهرست سوالات متدوال برای بازار </a:t>
          </a:r>
          <a:r>
            <a:rPr lang="fa-IR" sz="1300" kern="1200" smtClean="0">
              <a:cs typeface="B Mitra" pitchFamily="2" charset="-78"/>
            </a:rPr>
            <a:t>دارایی فکری جهت بارگذاری روی سایت فرابورس ایران</a:t>
          </a:r>
          <a:endParaRPr lang="en-US" sz="1300" kern="1200" dirty="0">
            <a:cs typeface="B Mitra" pitchFamily="2" charset="-78"/>
          </a:endParaRPr>
        </a:p>
      </dsp:txBody>
      <dsp:txXfrm>
        <a:off x="0" y="822006"/>
        <a:ext cx="2778899" cy="1667340"/>
      </dsp:txXfrm>
    </dsp:sp>
    <dsp:sp modelId="{05F9206A-AEA9-4484-B6DC-A4E7180DC222}">
      <dsp:nvSpPr>
        <dsp:cNvPr id="0" name=""/>
        <dsp:cNvSpPr/>
      </dsp:nvSpPr>
      <dsp:spPr>
        <a:xfrm>
          <a:off x="3056790" y="822006"/>
          <a:ext cx="2778899" cy="16673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انجام رایزنی و برگزاری جلسات با ذی نفعان مختلف دارایی فکری جهت توسعه این بازار </a:t>
          </a:r>
          <a:endParaRPr lang="en-US" sz="1300" kern="1200" dirty="0">
            <a:cs typeface="B Mitra" pitchFamily="2" charset="-78"/>
          </a:endParaRPr>
        </a:p>
      </dsp:txBody>
      <dsp:txXfrm>
        <a:off x="3056790" y="822006"/>
        <a:ext cx="2778899" cy="1667340"/>
      </dsp:txXfrm>
    </dsp:sp>
    <dsp:sp modelId="{3B602C9D-7D7B-492D-891C-12BD9DF68F78}">
      <dsp:nvSpPr>
        <dsp:cNvPr id="0" name=""/>
        <dsp:cNvSpPr/>
      </dsp:nvSpPr>
      <dsp:spPr>
        <a:xfrm>
          <a:off x="6113580" y="822006"/>
          <a:ext cx="2778899" cy="16673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تهیه فهرست 25 تایی از دارایی های فکری آماده عرضه  بارگذاری شده سایت رسمی فرابورس ایران</a:t>
          </a:r>
          <a:endParaRPr lang="en-US" sz="1300" kern="1200" dirty="0">
            <a:cs typeface="B Mitra" pitchFamily="2" charset="-78"/>
          </a:endParaRPr>
        </a:p>
      </dsp:txBody>
      <dsp:txXfrm>
        <a:off x="6113580" y="822006"/>
        <a:ext cx="2778899" cy="1667340"/>
      </dsp:txXfrm>
    </dsp:sp>
    <dsp:sp modelId="{8688EC0A-9A45-4344-AF66-F30CA06F86CC}">
      <dsp:nvSpPr>
        <dsp:cNvPr id="0" name=""/>
        <dsp:cNvSpPr/>
      </dsp:nvSpPr>
      <dsp:spPr>
        <a:xfrm>
          <a:off x="0" y="2767236"/>
          <a:ext cx="2778899" cy="16673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حضور در دانشگاه ها و همایش ها به جهت معرفی و فرهنگ سازی بازار دارایی فکری</a:t>
          </a:r>
          <a:endParaRPr lang="en-US" sz="1300" kern="1200" dirty="0">
            <a:cs typeface="B Mitra" pitchFamily="2" charset="-78"/>
          </a:endParaRPr>
        </a:p>
      </dsp:txBody>
      <dsp:txXfrm>
        <a:off x="0" y="2767236"/>
        <a:ext cx="2778899" cy="1667340"/>
      </dsp:txXfrm>
    </dsp:sp>
    <dsp:sp modelId="{B62F7D0C-3535-46AF-B0C0-CD6844AF9FD3}">
      <dsp:nvSpPr>
        <dsp:cNvPr id="0" name=""/>
        <dsp:cNvSpPr/>
      </dsp:nvSpPr>
      <dsp:spPr>
        <a:xfrm>
          <a:off x="3056790" y="2767236"/>
          <a:ext cx="2778899" cy="16673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تشکیل جلسات مستمر به جهت تدوین دستورالعمل جدید و منطبق با تحربیات به دست آمده برای بازار دارایی فکری؛</a:t>
          </a:r>
          <a:endParaRPr lang="en-US" sz="1300" kern="1200" dirty="0">
            <a:cs typeface="B Mitra" pitchFamily="2" charset="-78"/>
          </a:endParaRPr>
        </a:p>
      </dsp:txBody>
      <dsp:txXfrm>
        <a:off x="3056790" y="2767236"/>
        <a:ext cx="2778899" cy="1667340"/>
      </dsp:txXfrm>
    </dsp:sp>
    <dsp:sp modelId="{F71A6C73-B894-438A-8521-EEE1CC745A92}">
      <dsp:nvSpPr>
        <dsp:cNvPr id="0" name=""/>
        <dsp:cNvSpPr/>
      </dsp:nvSpPr>
      <dsp:spPr>
        <a:xfrm>
          <a:off x="6113580" y="2767236"/>
          <a:ext cx="2778899" cy="16673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kern="1200" dirty="0" smtClean="0">
              <a:cs typeface="B Mitra" pitchFamily="2" charset="-78"/>
            </a:rPr>
            <a:t>تهیه موشن گرافی 8 دقیقه ای جهت معرفی بازار دارایی فکری در رسانه ملی</a:t>
          </a:r>
          <a:endParaRPr lang="en-US" sz="1300" kern="1200" dirty="0">
            <a:cs typeface="B Mitra" pitchFamily="2" charset="-78"/>
          </a:endParaRPr>
        </a:p>
      </dsp:txBody>
      <dsp:txXfrm>
        <a:off x="6113580" y="2767236"/>
        <a:ext cx="2778899" cy="166734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9AC69-285B-4547-99A6-0F3F51A29746}">
      <dsp:nvSpPr>
        <dsp:cNvPr id="0" name=""/>
        <dsp:cNvSpPr/>
      </dsp:nvSpPr>
      <dsp:spPr>
        <a:xfrm>
          <a:off x="3516" y="774869"/>
          <a:ext cx="2789785" cy="1673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smtClean="0">
              <a:cs typeface="B Nazanin" panose="00000400000000000000" pitchFamily="2" charset="-78"/>
            </a:rPr>
            <a:t>مهندسی مجدد فرایندها و از جمله اصلاح دستورالعمل جهت تسهیل انجام معاملات در این بازار</a:t>
          </a:r>
          <a:endParaRPr lang="en-US" sz="1800" b="1" kern="1200" dirty="0">
            <a:cs typeface="B Nazanin" panose="00000400000000000000" pitchFamily="2" charset="-78"/>
          </a:endParaRPr>
        </a:p>
      </dsp:txBody>
      <dsp:txXfrm>
        <a:off x="3516" y="774869"/>
        <a:ext cx="2789785" cy="1673871"/>
      </dsp:txXfrm>
    </dsp:sp>
    <dsp:sp modelId="{8D984D32-40D8-4023-BBDD-89609177C48E}">
      <dsp:nvSpPr>
        <dsp:cNvPr id="0" name=""/>
        <dsp:cNvSpPr/>
      </dsp:nvSpPr>
      <dsp:spPr>
        <a:xfrm>
          <a:off x="3072280" y="774869"/>
          <a:ext cx="2789785" cy="1673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smtClean="0">
              <a:cs typeface="B Nazanin" panose="00000400000000000000" pitchFamily="2" charset="-78"/>
            </a:rPr>
            <a:t>برگزاری </a:t>
          </a:r>
          <a:r>
            <a:rPr lang="ar-SA" sz="1600" b="1" kern="1200" smtClean="0">
              <a:cs typeface="B Nazanin" panose="00000400000000000000" pitchFamily="2" charset="-78"/>
            </a:rPr>
            <a:t>جلسات</a:t>
          </a:r>
          <a:r>
            <a:rPr lang="fa-IR" sz="1600" b="1" kern="1200" smtClean="0">
              <a:cs typeface="B Nazanin" panose="00000400000000000000" pitchFamily="2" charset="-78"/>
            </a:rPr>
            <a:t> مستمر</a:t>
          </a:r>
          <a:r>
            <a:rPr lang="ar-SA" sz="1600" b="1" kern="1200" smtClean="0">
              <a:cs typeface="B Nazanin" panose="00000400000000000000" pitchFamily="2" charset="-78"/>
            </a:rPr>
            <a:t> با معاونت</a:t>
          </a:r>
          <a:r>
            <a:rPr lang="fa-IR" sz="1600" b="1" kern="1200" smtClean="0">
              <a:cs typeface="B Nazanin" panose="00000400000000000000" pitchFamily="2" charset="-78"/>
            </a:rPr>
            <a:t> محترم</a:t>
          </a:r>
          <a:r>
            <a:rPr lang="ar-SA" sz="1600" b="1" kern="1200" smtClean="0">
              <a:cs typeface="B Nazanin" panose="00000400000000000000" pitchFamily="2" charset="-78"/>
            </a:rPr>
            <a:t> توسعه مدیریت</a:t>
          </a:r>
          <a:r>
            <a:rPr lang="fa-IR" sz="1600" b="1" kern="1200" smtClean="0">
              <a:cs typeface="B Nazanin" panose="00000400000000000000" pitchFamily="2" charset="-78"/>
            </a:rPr>
            <a:t> و م</a:t>
          </a:r>
          <a:r>
            <a:rPr lang="ar-SA" sz="1600" b="1" kern="1200" smtClean="0">
              <a:cs typeface="B Nazanin" panose="00000400000000000000" pitchFamily="2" charset="-78"/>
            </a:rPr>
            <a:t>نا</a:t>
          </a:r>
          <a:r>
            <a:rPr lang="fa-IR" sz="1600" b="1" kern="1200" smtClean="0">
              <a:cs typeface="B Nazanin" panose="00000400000000000000" pitchFamily="2" charset="-78"/>
            </a:rPr>
            <a:t>ب</a:t>
          </a:r>
          <a:r>
            <a:rPr lang="ar-SA" sz="1600" b="1" kern="1200" smtClean="0">
              <a:cs typeface="B Nazanin" panose="00000400000000000000" pitchFamily="2" charset="-78"/>
            </a:rPr>
            <a:t>ع معاونت </a:t>
          </a:r>
          <a:r>
            <a:rPr lang="fa-IR" sz="1600" b="1" kern="1200" smtClean="0">
              <a:cs typeface="B Nazanin" panose="00000400000000000000" pitchFamily="2" charset="-78"/>
            </a:rPr>
            <a:t>محترم </a:t>
          </a:r>
          <a:r>
            <a:rPr lang="ar-SA" sz="1600" b="1" kern="1200" smtClean="0">
              <a:cs typeface="B Nazanin" panose="00000400000000000000" pitchFamily="2" charset="-78"/>
            </a:rPr>
            <a:t>علمی و فناوری رئیس جمهور</a:t>
          </a:r>
          <a:endParaRPr lang="en-US" sz="1600" b="1" kern="1200" dirty="0">
            <a:cs typeface="B Nazanin" panose="00000400000000000000" pitchFamily="2" charset="-78"/>
          </a:endParaRPr>
        </a:p>
      </dsp:txBody>
      <dsp:txXfrm>
        <a:off x="3072280" y="774869"/>
        <a:ext cx="2789785" cy="1673871"/>
      </dsp:txXfrm>
    </dsp:sp>
    <dsp:sp modelId="{7CA5F196-E439-434E-9F39-EA33F18813AD}">
      <dsp:nvSpPr>
        <dsp:cNvPr id="0" name=""/>
        <dsp:cNvSpPr/>
      </dsp:nvSpPr>
      <dsp:spPr>
        <a:xfrm>
          <a:off x="6141044" y="774869"/>
          <a:ext cx="2789785" cy="1673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حضور مستمر </a:t>
          </a:r>
          <a:r>
            <a:rPr lang="ar-SA" sz="1600" b="1" kern="1200" dirty="0" smtClean="0">
              <a:cs typeface="B Nazanin" panose="00000400000000000000" pitchFamily="2" charset="-78"/>
            </a:rPr>
            <a:t>در کارگروه تدوین طرح </a:t>
          </a:r>
          <a:r>
            <a:rPr lang="fa-IR" sz="1600" b="1" kern="1200" dirty="0" smtClean="0">
              <a:cs typeface="B Nazanin" panose="00000400000000000000" pitchFamily="2" charset="-78"/>
            </a:rPr>
            <a:t>پیش نویس قانون </a:t>
          </a:r>
          <a:r>
            <a:rPr lang="ar-SA" sz="1600" b="1" kern="1200" dirty="0" smtClean="0">
              <a:cs typeface="B Nazanin" panose="00000400000000000000" pitchFamily="2" charset="-78"/>
            </a:rPr>
            <a:t>حمایت از مالکیت صنعتی کمیسیون حقوقی مجلس شورای اسلامی</a:t>
          </a:r>
          <a:endParaRPr lang="en-US" sz="1600" b="1" kern="1200" dirty="0">
            <a:cs typeface="B Nazanin" panose="00000400000000000000" pitchFamily="2" charset="-78"/>
          </a:endParaRPr>
        </a:p>
      </dsp:txBody>
      <dsp:txXfrm>
        <a:off x="6141044" y="774869"/>
        <a:ext cx="2789785" cy="1673871"/>
      </dsp:txXfrm>
    </dsp:sp>
    <dsp:sp modelId="{87DB8487-6187-479C-B60F-1DBFE1E511E6}">
      <dsp:nvSpPr>
        <dsp:cNvPr id="0" name=""/>
        <dsp:cNvSpPr/>
      </dsp:nvSpPr>
      <dsp:spPr>
        <a:xfrm>
          <a:off x="9209808" y="774869"/>
          <a:ext cx="2789785" cy="1673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پیشنهاد </a:t>
          </a:r>
          <a:r>
            <a:rPr lang="ar-SA" sz="1600" b="1" kern="1200" dirty="0" smtClean="0">
              <a:cs typeface="B Nazanin" panose="00000400000000000000" pitchFamily="2" charset="-78"/>
            </a:rPr>
            <a:t>افزودن فصل تجاری سازی حقوق مالکیت فکری </a:t>
          </a:r>
          <a:r>
            <a:rPr lang="fa-IR" sz="1600" b="1" kern="1200" dirty="0" smtClean="0">
              <a:cs typeface="B Nazanin" panose="00000400000000000000" pitchFamily="2" charset="-78"/>
            </a:rPr>
            <a:t>به </a:t>
          </a:r>
          <a:r>
            <a:rPr lang="ar-SA" sz="1600" b="1" kern="1200" dirty="0" smtClean="0">
              <a:cs typeface="B Nazanin" panose="00000400000000000000" pitchFamily="2" charset="-78"/>
            </a:rPr>
            <a:t>طرح </a:t>
          </a:r>
          <a:r>
            <a:rPr lang="fa-IR" sz="1600" b="1" kern="1200" dirty="0" smtClean="0">
              <a:cs typeface="B Nazanin" panose="00000400000000000000" pitchFamily="2" charset="-78"/>
            </a:rPr>
            <a:t>پیش نویس قانون مزبور و تدوین مواد مرتبط</a:t>
          </a:r>
          <a:endParaRPr lang="en-US" sz="1600" b="1" kern="1200" dirty="0">
            <a:cs typeface="B Nazanin" panose="00000400000000000000" pitchFamily="2" charset="-78"/>
          </a:endParaRPr>
        </a:p>
      </dsp:txBody>
      <dsp:txXfrm>
        <a:off x="9209808" y="774869"/>
        <a:ext cx="2789785" cy="1673871"/>
      </dsp:txXfrm>
    </dsp:sp>
    <dsp:sp modelId="{B8C54117-DB55-4C7F-9287-41396FA46247}">
      <dsp:nvSpPr>
        <dsp:cNvPr id="0" name=""/>
        <dsp:cNvSpPr/>
      </dsp:nvSpPr>
      <dsp:spPr>
        <a:xfrm>
          <a:off x="3516" y="2727719"/>
          <a:ext cx="2789785" cy="1673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برگزاری </a:t>
          </a:r>
          <a:r>
            <a:rPr lang="ar-SA" sz="1600" b="1" kern="1200" dirty="0" smtClean="0">
              <a:cs typeface="B Nazanin" panose="00000400000000000000" pitchFamily="2" charset="-78"/>
            </a:rPr>
            <a:t>جلس</a:t>
          </a:r>
          <a:r>
            <a:rPr lang="fa-IR" sz="1600" b="1" kern="1200" dirty="0" smtClean="0">
              <a:cs typeface="B Nazanin" panose="00000400000000000000" pitchFamily="2" charset="-78"/>
            </a:rPr>
            <a:t>ات</a:t>
          </a:r>
          <a:r>
            <a:rPr lang="ar-SA" sz="1600" b="1" kern="1200" dirty="0" smtClean="0">
              <a:cs typeface="B Nazanin" panose="00000400000000000000" pitchFamily="2" charset="-78"/>
            </a:rPr>
            <a:t> کارگروه مشترک با </a:t>
          </a:r>
          <a:r>
            <a:rPr lang="fa-IR" sz="1600" b="1" kern="1200" dirty="0" smtClean="0">
              <a:cs typeface="B Nazanin" panose="00000400000000000000" pitchFamily="2" charset="-78"/>
            </a:rPr>
            <a:t>حضور </a:t>
          </a:r>
          <a:r>
            <a:rPr lang="ar-SA" sz="1600" b="1" kern="1200" dirty="0" smtClean="0">
              <a:cs typeface="B Nazanin" panose="00000400000000000000" pitchFamily="2" charset="-78"/>
            </a:rPr>
            <a:t>معاونت علمی و فناوری</a:t>
          </a:r>
          <a:r>
            <a:rPr lang="fa-IR" sz="1600" b="1" kern="1200" dirty="0" smtClean="0">
              <a:cs typeface="B Nazanin" panose="00000400000000000000" pitchFamily="2" charset="-78"/>
            </a:rPr>
            <a:t> رئیس جمهور،</a:t>
          </a:r>
          <a:r>
            <a:rPr lang="ar-SA" sz="1600" b="1" kern="1200" dirty="0" smtClean="0">
              <a:cs typeface="B Nazanin" panose="00000400000000000000" pitchFamily="2" charset="-78"/>
            </a:rPr>
            <a:t> پارک پردیس ، اداره </a:t>
          </a:r>
          <a:r>
            <a:rPr lang="fa-IR" sz="1600" b="1" kern="1200" dirty="0" smtClean="0">
              <a:cs typeface="B Nazanin" panose="00000400000000000000" pitchFamily="2" charset="-78"/>
            </a:rPr>
            <a:t>کل </a:t>
          </a:r>
          <a:r>
            <a:rPr lang="ar-SA" sz="1600" b="1" kern="1200" dirty="0" smtClean="0">
              <a:cs typeface="B Nazanin" panose="00000400000000000000" pitchFamily="2" charset="-78"/>
            </a:rPr>
            <a:t>مالکیت صنعتی</a:t>
          </a:r>
          <a:r>
            <a:rPr lang="fa-IR" sz="1600" b="1" kern="1200" dirty="0" smtClean="0">
              <a:cs typeface="B Nazanin" panose="00000400000000000000" pitchFamily="2" charset="-78"/>
            </a:rPr>
            <a:t> </a:t>
          </a:r>
          <a:r>
            <a:rPr lang="ar-SA" sz="1600" b="1" kern="1200" dirty="0" smtClean="0">
              <a:cs typeface="B Nazanin" panose="00000400000000000000" pitchFamily="2" charset="-78"/>
            </a:rPr>
            <a:t>و سازمان بورس و اوراق بهادار</a:t>
          </a:r>
          <a:endParaRPr lang="en-US" sz="1600" b="1" kern="1200" dirty="0">
            <a:cs typeface="B Nazanin" panose="00000400000000000000" pitchFamily="2" charset="-78"/>
          </a:endParaRPr>
        </a:p>
      </dsp:txBody>
      <dsp:txXfrm>
        <a:off x="3516" y="2727719"/>
        <a:ext cx="2789785" cy="1673871"/>
      </dsp:txXfrm>
    </dsp:sp>
    <dsp:sp modelId="{2CC3C29C-3D85-4EE5-B8E6-5571BDD929A8}">
      <dsp:nvSpPr>
        <dsp:cNvPr id="0" name=""/>
        <dsp:cNvSpPr/>
      </dsp:nvSpPr>
      <dsp:spPr>
        <a:xfrm>
          <a:off x="3072280" y="2727719"/>
          <a:ext cx="2789785" cy="1673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cs typeface="B Nazanin" panose="00000400000000000000" pitchFamily="2" charset="-78"/>
            </a:rPr>
            <a:t>حضور در کمیته کسب و کار مجمع تشخیص مصلحت نظام</a:t>
          </a:r>
          <a:r>
            <a:rPr lang="fa-IR" sz="1600" b="1" kern="1200" dirty="0" smtClean="0">
              <a:cs typeface="B Nazanin" panose="00000400000000000000" pitchFamily="2" charset="-78"/>
            </a:rPr>
            <a:t>  </a:t>
          </a:r>
          <a:endParaRPr lang="en-US" sz="1800" b="1" kern="1200" dirty="0">
            <a:cs typeface="B Nazanin" panose="00000400000000000000" pitchFamily="2" charset="-78"/>
          </a:endParaRPr>
        </a:p>
      </dsp:txBody>
      <dsp:txXfrm>
        <a:off x="3072280" y="2727719"/>
        <a:ext cx="2789785" cy="1673871"/>
      </dsp:txXfrm>
    </dsp:sp>
    <dsp:sp modelId="{ABEFAA00-E9E3-4788-8ADE-595B3D836A82}">
      <dsp:nvSpPr>
        <dsp:cNvPr id="0" name=""/>
        <dsp:cNvSpPr/>
      </dsp:nvSpPr>
      <dsp:spPr>
        <a:xfrm>
          <a:off x="6141044" y="2727719"/>
          <a:ext cx="2789785" cy="1673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تشکیل </a:t>
          </a:r>
          <a:r>
            <a:rPr lang="ar-SA" sz="1400" b="1" kern="1200" dirty="0" smtClean="0">
              <a:cs typeface="B Nazanin" panose="00000400000000000000" pitchFamily="2" charset="-78"/>
            </a:rPr>
            <a:t>کارگروه </a:t>
          </a:r>
          <a:r>
            <a:rPr lang="fa-IR" sz="1400" b="1" kern="1200" dirty="0" smtClean="0">
              <a:cs typeface="B Nazanin" panose="00000400000000000000" pitchFamily="2" charset="-78"/>
            </a:rPr>
            <a:t>بازار دارایی فکری با حضور </a:t>
          </a:r>
          <a:r>
            <a:rPr lang="ar-SA" sz="1400" b="1" kern="1200" dirty="0" smtClean="0">
              <a:cs typeface="B Nazanin" panose="00000400000000000000" pitchFamily="2" charset="-78"/>
            </a:rPr>
            <a:t>مهمانان</a:t>
          </a:r>
          <a:r>
            <a:rPr lang="fa-IR" sz="1400" b="1" kern="1200" dirty="0" smtClean="0">
              <a:cs typeface="B Nazanin" panose="00000400000000000000" pitchFamily="2" charset="-78"/>
            </a:rPr>
            <a:t>ی</a:t>
          </a:r>
          <a:r>
            <a:rPr lang="ar-SA" sz="1400" b="1" kern="1200" dirty="0" smtClean="0">
              <a:cs typeface="B Nazanin" panose="00000400000000000000" pitchFamily="2" charset="-78"/>
            </a:rPr>
            <a:t> از</a:t>
          </a:r>
          <a:r>
            <a:rPr lang="fa-IR" sz="1400" b="1" kern="1200" dirty="0" smtClean="0">
              <a:cs typeface="B Nazanin" panose="00000400000000000000" pitchFamily="2" charset="-78"/>
            </a:rPr>
            <a:t> شرکت های کارگزاری، پارک فناوری پردیس، اداره کل مالکیت صنعتی، دانشگاه ها، وزارت دفاع، فدراسیون بین المللی مخترعین، شرکت های سرمایه گذاری خطرپذیر ، شرکت‌های سرمایه گذاری</a:t>
          </a:r>
          <a:endParaRPr lang="en-US" sz="1400" b="1" kern="1200" dirty="0">
            <a:cs typeface="B Nazanin" panose="00000400000000000000" pitchFamily="2" charset="-78"/>
          </a:endParaRPr>
        </a:p>
      </dsp:txBody>
      <dsp:txXfrm>
        <a:off x="6141044" y="2727719"/>
        <a:ext cx="2789785" cy="1673871"/>
      </dsp:txXfrm>
    </dsp:sp>
    <dsp:sp modelId="{EFBD4F30-3898-4E94-9F4B-1C1419729110}">
      <dsp:nvSpPr>
        <dsp:cNvPr id="0" name=""/>
        <dsp:cNvSpPr/>
      </dsp:nvSpPr>
      <dsp:spPr>
        <a:xfrm>
          <a:off x="9209808" y="2727719"/>
          <a:ext cx="2789785" cy="1673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ن</a:t>
          </a:r>
          <a:r>
            <a:rPr lang="ar-SA" sz="1600" b="1" kern="1200" dirty="0" smtClean="0">
              <a:cs typeface="B Nazanin" panose="00000400000000000000" pitchFamily="2" charset="-78"/>
            </a:rPr>
            <a:t>شست با صاحب نظران</a:t>
          </a:r>
          <a:r>
            <a:rPr lang="fa-IR" sz="1600" b="1" kern="1200" dirty="0" smtClean="0">
              <a:cs typeface="B Nazanin" panose="00000400000000000000" pitchFamily="2" charset="-78"/>
            </a:rPr>
            <a:t> این حوزه از جمله برگزاری </a:t>
          </a:r>
          <a:r>
            <a:rPr lang="ar-SA" sz="1600" b="1" kern="1200" dirty="0" smtClean="0">
              <a:cs typeface="B Nazanin" panose="00000400000000000000" pitchFamily="2" charset="-78"/>
            </a:rPr>
            <a:t>کارگاه آموزشی چالش های بازار دارایی فکری </a:t>
          </a:r>
          <a:r>
            <a:rPr lang="fa-IR" sz="1600" b="1" kern="1200" dirty="0" smtClean="0">
              <a:cs typeface="B Nazanin" panose="00000400000000000000" pitchFamily="2" charset="-78"/>
            </a:rPr>
            <a:t> </a:t>
          </a:r>
          <a:endParaRPr lang="en-US" sz="1600" b="1" kern="1200" dirty="0">
            <a:cs typeface="B Nazanin" panose="00000400000000000000" pitchFamily="2" charset="-78"/>
          </a:endParaRPr>
        </a:p>
      </dsp:txBody>
      <dsp:txXfrm>
        <a:off x="9209808" y="2727719"/>
        <a:ext cx="2789785" cy="167387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EAE3CE-3ACE-4835-A36A-DBE9E1BA978A}">
      <dsp:nvSpPr>
        <dsp:cNvPr id="0" name=""/>
        <dsp:cNvSpPr/>
      </dsp:nvSpPr>
      <dsp:spPr>
        <a:xfrm>
          <a:off x="0" y="332571"/>
          <a:ext cx="8208912" cy="352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EFC513-F1C3-4E6C-A0C1-095B5087159D}">
      <dsp:nvSpPr>
        <dsp:cNvPr id="0" name=""/>
        <dsp:cNvSpPr/>
      </dsp:nvSpPr>
      <dsp:spPr>
        <a:xfrm>
          <a:off x="2283251" y="125931"/>
          <a:ext cx="5746238" cy="4132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r" defTabSz="400050" rtl="1">
            <a:lnSpc>
              <a:spcPct val="100000"/>
            </a:lnSpc>
            <a:spcBef>
              <a:spcPct val="0"/>
            </a:spcBef>
            <a:spcAft>
              <a:spcPct val="35000"/>
            </a:spcAft>
          </a:pPr>
          <a:r>
            <a:rPr lang="fa-IR" sz="900" b="1" kern="1200" dirty="0" smtClean="0">
              <a:cs typeface="B Mitra" pitchFamily="2" charset="-78"/>
            </a:rPr>
            <a:t>ایجاد زمینه لازم جهت توسعه تحقیق و پژوهش بر پایه نتیجه گیری های کاربردی در محیط علمی</a:t>
          </a:r>
          <a:endParaRPr lang="fa-IR" sz="900" b="1" kern="1200" dirty="0">
            <a:cs typeface="B Mitra" pitchFamily="2" charset="-78"/>
          </a:endParaRPr>
        </a:p>
      </dsp:txBody>
      <dsp:txXfrm>
        <a:off x="2283251" y="125931"/>
        <a:ext cx="5746238" cy="413280"/>
      </dsp:txXfrm>
    </dsp:sp>
    <dsp:sp modelId="{578A7813-1396-4223-B1D1-3693BA2FD5E3}">
      <dsp:nvSpPr>
        <dsp:cNvPr id="0" name=""/>
        <dsp:cNvSpPr/>
      </dsp:nvSpPr>
      <dsp:spPr>
        <a:xfrm>
          <a:off x="0" y="967611"/>
          <a:ext cx="8208912" cy="352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40CBCD3-96D5-4DCA-A267-CF7A49FA6E75}">
      <dsp:nvSpPr>
        <dsp:cNvPr id="0" name=""/>
        <dsp:cNvSpPr/>
      </dsp:nvSpPr>
      <dsp:spPr>
        <a:xfrm>
          <a:off x="2283251" y="760971"/>
          <a:ext cx="5746238" cy="4132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r" defTabSz="400050" rtl="1">
            <a:lnSpc>
              <a:spcPct val="100000"/>
            </a:lnSpc>
            <a:spcBef>
              <a:spcPct val="0"/>
            </a:spcBef>
            <a:spcAft>
              <a:spcPct val="35000"/>
            </a:spcAft>
          </a:pPr>
          <a:r>
            <a:rPr lang="fa-IR" sz="900" b="1" kern="1200" dirty="0" smtClean="0">
              <a:cs typeface="B Mitra" pitchFamily="2" charset="-78"/>
            </a:rPr>
            <a:t>توسعه صنایع دانش بنیان به عنوان یک راهبرد مهم در توسعه اشتغال پایدار </a:t>
          </a:r>
          <a:endParaRPr lang="fa-IR" sz="900" b="1" kern="1200" dirty="0">
            <a:cs typeface="B Mitra" pitchFamily="2" charset="-78"/>
          </a:endParaRPr>
        </a:p>
      </dsp:txBody>
      <dsp:txXfrm>
        <a:off x="2283251" y="760971"/>
        <a:ext cx="5746238" cy="413280"/>
      </dsp:txXfrm>
    </dsp:sp>
    <dsp:sp modelId="{E4A520C5-5C08-49CF-9E17-78B21941C286}">
      <dsp:nvSpPr>
        <dsp:cNvPr id="0" name=""/>
        <dsp:cNvSpPr/>
      </dsp:nvSpPr>
      <dsp:spPr>
        <a:xfrm>
          <a:off x="0" y="1602651"/>
          <a:ext cx="8208912" cy="352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961403-AA9F-445B-BDB2-5F033DAAE1CD}">
      <dsp:nvSpPr>
        <dsp:cNvPr id="0" name=""/>
        <dsp:cNvSpPr/>
      </dsp:nvSpPr>
      <dsp:spPr>
        <a:xfrm>
          <a:off x="2283251" y="1396012"/>
          <a:ext cx="5746238" cy="4132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r" defTabSz="400050" rtl="1">
            <a:lnSpc>
              <a:spcPct val="100000"/>
            </a:lnSpc>
            <a:spcBef>
              <a:spcPct val="0"/>
            </a:spcBef>
            <a:spcAft>
              <a:spcPct val="35000"/>
            </a:spcAft>
          </a:pPr>
          <a:r>
            <a:rPr lang="fa-IR" sz="900" b="1" kern="1200" dirty="0" smtClean="0">
              <a:cs typeface="B Mitra" pitchFamily="2" charset="-78"/>
            </a:rPr>
            <a:t>بستر تأمین مالی نوآوری های علمی و انتقال تکنولوژی مفید به بنگاه های فعال در صنایع مختلف </a:t>
          </a:r>
          <a:endParaRPr lang="en-US" sz="900" kern="1200" dirty="0">
            <a:cs typeface="B Mitra" pitchFamily="2" charset="-78"/>
          </a:endParaRPr>
        </a:p>
      </dsp:txBody>
      <dsp:txXfrm>
        <a:off x="2283251" y="1396012"/>
        <a:ext cx="5746238" cy="413280"/>
      </dsp:txXfrm>
    </dsp:sp>
    <dsp:sp modelId="{D4D79ACB-AC88-4665-A6C7-5B3575022C37}">
      <dsp:nvSpPr>
        <dsp:cNvPr id="0" name=""/>
        <dsp:cNvSpPr/>
      </dsp:nvSpPr>
      <dsp:spPr>
        <a:xfrm>
          <a:off x="0" y="2237691"/>
          <a:ext cx="8208912" cy="352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B40CBED-DA0A-4295-80E4-8C88C467E8AC}">
      <dsp:nvSpPr>
        <dsp:cNvPr id="0" name=""/>
        <dsp:cNvSpPr/>
      </dsp:nvSpPr>
      <dsp:spPr>
        <a:xfrm>
          <a:off x="2283251" y="2031052"/>
          <a:ext cx="5746238" cy="4132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r" defTabSz="400050" rtl="1">
            <a:lnSpc>
              <a:spcPct val="100000"/>
            </a:lnSpc>
            <a:spcBef>
              <a:spcPct val="0"/>
            </a:spcBef>
            <a:spcAft>
              <a:spcPct val="35000"/>
            </a:spcAft>
          </a:pPr>
          <a:r>
            <a:rPr lang="fa-IR" sz="900" b="1" kern="1200" dirty="0" smtClean="0">
              <a:cs typeface="B Mitra" pitchFamily="2" charset="-78"/>
            </a:rPr>
            <a:t>ارتقای شاخص ثبت اختراعات کشور</a:t>
          </a:r>
          <a:endParaRPr lang="en-US" sz="900" kern="1200" dirty="0">
            <a:cs typeface="B Mitra" pitchFamily="2" charset="-78"/>
          </a:endParaRPr>
        </a:p>
      </dsp:txBody>
      <dsp:txXfrm>
        <a:off x="2283251" y="2031052"/>
        <a:ext cx="5746238" cy="413280"/>
      </dsp:txXfrm>
    </dsp:sp>
    <dsp:sp modelId="{A6178B95-D78F-4F8A-924F-41DEFDC50994}">
      <dsp:nvSpPr>
        <dsp:cNvPr id="0" name=""/>
        <dsp:cNvSpPr/>
      </dsp:nvSpPr>
      <dsp:spPr>
        <a:xfrm>
          <a:off x="0" y="2872732"/>
          <a:ext cx="8208912" cy="352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4D0A5A-D4D2-462E-92AF-87D2DDEB325E}">
      <dsp:nvSpPr>
        <dsp:cNvPr id="0" name=""/>
        <dsp:cNvSpPr/>
      </dsp:nvSpPr>
      <dsp:spPr>
        <a:xfrm>
          <a:off x="2283251" y="2666091"/>
          <a:ext cx="5746238" cy="4132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r" defTabSz="400050" rtl="1">
            <a:lnSpc>
              <a:spcPct val="100000"/>
            </a:lnSpc>
            <a:spcBef>
              <a:spcPct val="0"/>
            </a:spcBef>
            <a:spcAft>
              <a:spcPct val="35000"/>
            </a:spcAft>
          </a:pPr>
          <a:r>
            <a:rPr lang="fa-IR" sz="900" b="1" kern="1200" dirty="0" smtClean="0">
              <a:cs typeface="B Mitra" pitchFamily="2" charset="-78"/>
            </a:rPr>
            <a:t>حفاظت از حقوق مخترعین در محیط قانونمند و منظم بازار سرمایه از طریق ارزش گذاری کارشناسانه و منطقی دارایی فکری </a:t>
          </a:r>
          <a:endParaRPr lang="en-US" sz="900" kern="1200" dirty="0">
            <a:cs typeface="B Mitra" pitchFamily="2" charset="-78"/>
          </a:endParaRPr>
        </a:p>
      </dsp:txBody>
      <dsp:txXfrm>
        <a:off x="2283251" y="2666091"/>
        <a:ext cx="5746238" cy="413280"/>
      </dsp:txXfrm>
    </dsp:sp>
    <dsp:sp modelId="{106C40FC-D539-4603-9EFB-B14F3310D240}">
      <dsp:nvSpPr>
        <dsp:cNvPr id="0" name=""/>
        <dsp:cNvSpPr/>
      </dsp:nvSpPr>
      <dsp:spPr>
        <a:xfrm>
          <a:off x="0" y="3507772"/>
          <a:ext cx="8208912" cy="352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7FD54B9-E7F9-4065-A607-570159367E4B}">
      <dsp:nvSpPr>
        <dsp:cNvPr id="0" name=""/>
        <dsp:cNvSpPr/>
      </dsp:nvSpPr>
      <dsp:spPr>
        <a:xfrm>
          <a:off x="2283251" y="3301131"/>
          <a:ext cx="5746238" cy="4132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r" defTabSz="400050" rtl="1">
            <a:lnSpc>
              <a:spcPct val="100000"/>
            </a:lnSpc>
            <a:spcBef>
              <a:spcPct val="0"/>
            </a:spcBef>
            <a:spcAft>
              <a:spcPct val="35000"/>
            </a:spcAft>
          </a:pPr>
          <a:r>
            <a:rPr lang="fa-IR" sz="900" b="1" kern="1200" dirty="0" smtClean="0">
              <a:cs typeface="B Mitra" pitchFamily="2" charset="-78"/>
            </a:rPr>
            <a:t>سلامت سیستم بازار دارایی فکری و کاهش ریسک از طریق تعبیه استعلامات متنوع در رویه واگذاری و همچنین انجام بررسی های فنی و حقوقی دقیق در خصوص شرایط معامله</a:t>
          </a:r>
          <a:endParaRPr lang="en-US" sz="900" kern="1200" dirty="0">
            <a:cs typeface="B Mitra" pitchFamily="2" charset="-78"/>
          </a:endParaRPr>
        </a:p>
      </dsp:txBody>
      <dsp:txXfrm>
        <a:off x="2283251" y="3301131"/>
        <a:ext cx="5746238" cy="413280"/>
      </dsp:txXfrm>
    </dsp:sp>
    <dsp:sp modelId="{D810367D-B84C-42EC-B823-5675775ADE00}">
      <dsp:nvSpPr>
        <dsp:cNvPr id="0" name=""/>
        <dsp:cNvSpPr/>
      </dsp:nvSpPr>
      <dsp:spPr>
        <a:xfrm>
          <a:off x="0" y="4142812"/>
          <a:ext cx="8208912" cy="352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F22696-A0F8-455C-A507-38C374ACDE91}">
      <dsp:nvSpPr>
        <dsp:cNvPr id="0" name=""/>
        <dsp:cNvSpPr/>
      </dsp:nvSpPr>
      <dsp:spPr>
        <a:xfrm>
          <a:off x="2283251" y="3936172"/>
          <a:ext cx="5746238" cy="4132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r" defTabSz="400050" rtl="1">
            <a:lnSpc>
              <a:spcPct val="100000"/>
            </a:lnSpc>
            <a:spcBef>
              <a:spcPct val="0"/>
            </a:spcBef>
            <a:spcAft>
              <a:spcPct val="35000"/>
            </a:spcAft>
          </a:pPr>
          <a:r>
            <a:rPr lang="fa-IR" sz="900" b="1" kern="1200" dirty="0" smtClean="0">
              <a:cs typeface="B Mitra" pitchFamily="2" charset="-78"/>
            </a:rPr>
            <a:t>کمک به توسعه فنی و ساختاری در فعالیت بخش پژوهشی و دانشگاهی بازار سرمایه </a:t>
          </a:r>
          <a:endParaRPr lang="fa-IR" sz="900" b="1" kern="1200" dirty="0">
            <a:cs typeface="B Mitra" pitchFamily="2" charset="-78"/>
          </a:endParaRPr>
        </a:p>
      </dsp:txBody>
      <dsp:txXfrm>
        <a:off x="2283251" y="3936172"/>
        <a:ext cx="5746238" cy="413280"/>
      </dsp:txXfrm>
    </dsp:sp>
    <dsp:sp modelId="{792275C1-79EA-4FA6-A0D8-6F1CD4B12584}">
      <dsp:nvSpPr>
        <dsp:cNvPr id="0" name=""/>
        <dsp:cNvSpPr/>
      </dsp:nvSpPr>
      <dsp:spPr>
        <a:xfrm>
          <a:off x="0" y="4777852"/>
          <a:ext cx="8208912" cy="352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CCB0F3-E7CA-4605-A8F9-218807CF42DB}">
      <dsp:nvSpPr>
        <dsp:cNvPr id="0" name=""/>
        <dsp:cNvSpPr/>
      </dsp:nvSpPr>
      <dsp:spPr>
        <a:xfrm>
          <a:off x="2283251" y="4571212"/>
          <a:ext cx="5746238" cy="4132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r" defTabSz="400050" rtl="1">
            <a:lnSpc>
              <a:spcPct val="100000"/>
            </a:lnSpc>
            <a:spcBef>
              <a:spcPct val="0"/>
            </a:spcBef>
            <a:spcAft>
              <a:spcPct val="35000"/>
            </a:spcAft>
          </a:pPr>
          <a:r>
            <a:rPr lang="fa-IR" sz="900" b="1" kern="1200" dirty="0" smtClean="0">
              <a:cs typeface="B Mitra" pitchFamily="2" charset="-78"/>
            </a:rPr>
            <a:t>ایجاد فضای رقابتی در زمینه تجاری سازی فناوری ها</a:t>
          </a:r>
          <a:endParaRPr lang="fa-IR" sz="900" b="1" kern="1200" dirty="0">
            <a:cs typeface="B Mitra" pitchFamily="2" charset="-78"/>
          </a:endParaRPr>
        </a:p>
      </dsp:txBody>
      <dsp:txXfrm>
        <a:off x="2283251" y="4571212"/>
        <a:ext cx="5746238" cy="41328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A03DA-0BC0-4C7F-ADC5-4956146A04A2}">
      <dsp:nvSpPr>
        <dsp:cNvPr id="0" name=""/>
        <dsp:cNvSpPr/>
      </dsp:nvSpPr>
      <dsp:spPr>
        <a:xfrm rot="5400000">
          <a:off x="518963" y="1282627"/>
          <a:ext cx="2007233" cy="2418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D862F6C-EA71-4580-8EFE-FCEDA6ABF399}">
      <dsp:nvSpPr>
        <dsp:cNvPr id="0" name=""/>
        <dsp:cNvSpPr/>
      </dsp:nvSpPr>
      <dsp:spPr>
        <a:xfrm>
          <a:off x="981031" y="2085"/>
          <a:ext cx="2687245" cy="161234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b="1" kern="1200" dirty="0" smtClean="0">
              <a:cs typeface="B Nazanin" panose="00000400000000000000" pitchFamily="2" charset="-78"/>
            </a:rPr>
            <a:t>اصلاح دستورالعمل </a:t>
          </a:r>
          <a:r>
            <a:rPr lang="ar-SA" sz="1500" b="1" kern="1200" dirty="0" smtClean="0">
              <a:cs typeface="B Nazanin" panose="00000400000000000000" pitchFamily="2" charset="-78"/>
            </a:rPr>
            <a:t>جهت ورود سایر مصادیق دارایی فکری ازجمله</a:t>
          </a:r>
          <a:r>
            <a:rPr lang="fa-IR" sz="1500" b="1" kern="1200" dirty="0" smtClean="0">
              <a:cs typeface="B Nazanin" panose="00000400000000000000" pitchFamily="2" charset="-78"/>
            </a:rPr>
            <a:t> ارقام جدید گیاهی،</a:t>
          </a:r>
          <a:r>
            <a:rPr lang="ar-SA" sz="1500" b="1" kern="1200" dirty="0" smtClean="0">
              <a:cs typeface="B Nazanin" panose="00000400000000000000" pitchFamily="2" charset="-78"/>
            </a:rPr>
            <a:t> اسباب بازی‌ها، نرم افزارهای </a:t>
          </a:r>
          <a:r>
            <a:rPr lang="ar-SA" sz="1500" b="1" kern="1200" dirty="0" smtClean="0">
              <a:cs typeface="B Nazanin" panose="00000400000000000000" pitchFamily="2" charset="-78"/>
            </a:rPr>
            <a:t>رایانه</a:t>
          </a:r>
          <a:r>
            <a:rPr lang="fa-IR" sz="1500" b="1" kern="1200" dirty="0" smtClean="0">
              <a:cs typeface="B Nazanin" panose="00000400000000000000" pitchFamily="2" charset="-78"/>
            </a:rPr>
            <a:t>‌</a:t>
          </a:r>
          <a:r>
            <a:rPr lang="ar-SA" sz="1500" b="1" kern="1200" dirty="0" smtClean="0">
              <a:cs typeface="B Nazanin" panose="00000400000000000000" pitchFamily="2" charset="-78"/>
            </a:rPr>
            <a:t>ای </a:t>
          </a:r>
          <a:r>
            <a:rPr lang="ar-SA" sz="1500" b="1" kern="1200" dirty="0" smtClean="0">
              <a:cs typeface="B Nazanin" panose="00000400000000000000" pitchFamily="2" charset="-78"/>
            </a:rPr>
            <a:t>،نشانه‌های جغرافیایی مثل طرح و نقشه فرش دستباف ایران</a:t>
          </a:r>
          <a:r>
            <a:rPr lang="fa-IR" sz="1500" b="1" kern="1200" dirty="0" smtClean="0">
              <a:cs typeface="B Nazanin" panose="00000400000000000000" pitchFamily="2" charset="-78"/>
            </a:rPr>
            <a:t>ی</a:t>
          </a:r>
          <a:endParaRPr lang="en-US" sz="1500" b="1" kern="1200" dirty="0">
            <a:cs typeface="B Nazanin" panose="00000400000000000000" pitchFamily="2" charset="-78"/>
          </a:endParaRPr>
        </a:p>
      </dsp:txBody>
      <dsp:txXfrm>
        <a:off x="1028255" y="49309"/>
        <a:ext cx="2592797" cy="1517899"/>
      </dsp:txXfrm>
    </dsp:sp>
    <dsp:sp modelId="{05FAF24E-092F-4B13-A0E5-E6BDC46D2A06}">
      <dsp:nvSpPr>
        <dsp:cNvPr id="0" name=""/>
        <dsp:cNvSpPr/>
      </dsp:nvSpPr>
      <dsp:spPr>
        <a:xfrm rot="5400000">
          <a:off x="518963" y="3298060"/>
          <a:ext cx="2007233" cy="241852"/>
        </a:xfrm>
        <a:prstGeom prst="rect">
          <a:avLst/>
        </a:prstGeom>
        <a:gradFill rotWithShape="0">
          <a:gsLst>
            <a:gs pos="0">
              <a:schemeClr val="accent5">
                <a:hueOff val="-1050478"/>
                <a:satOff val="-1461"/>
                <a:lumOff val="-560"/>
                <a:alphaOff val="0"/>
                <a:satMod val="103000"/>
                <a:lumMod val="102000"/>
                <a:tint val="94000"/>
              </a:schemeClr>
            </a:gs>
            <a:gs pos="50000">
              <a:schemeClr val="accent5">
                <a:hueOff val="-1050478"/>
                <a:satOff val="-1461"/>
                <a:lumOff val="-560"/>
                <a:alphaOff val="0"/>
                <a:satMod val="110000"/>
                <a:lumMod val="100000"/>
                <a:shade val="100000"/>
              </a:schemeClr>
            </a:gs>
            <a:gs pos="100000">
              <a:schemeClr val="accent5">
                <a:hueOff val="-1050478"/>
                <a:satOff val="-1461"/>
                <a:lumOff val="-56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4BB9CF8-10B3-4A78-9E27-16C6B8B1B946}">
      <dsp:nvSpPr>
        <dsp:cNvPr id="0" name=""/>
        <dsp:cNvSpPr/>
      </dsp:nvSpPr>
      <dsp:spPr>
        <a:xfrm>
          <a:off x="981031" y="2017519"/>
          <a:ext cx="2687245" cy="1612347"/>
        </a:xfrm>
        <a:prstGeom prst="roundRect">
          <a:avLst>
            <a:gd name="adj" fmla="val 10000"/>
          </a:avLst>
        </a:prstGeom>
        <a:gradFill rotWithShape="0">
          <a:gsLst>
            <a:gs pos="0">
              <a:schemeClr val="accent5">
                <a:hueOff val="-919168"/>
                <a:satOff val="-1278"/>
                <a:lumOff val="-490"/>
                <a:alphaOff val="0"/>
                <a:satMod val="103000"/>
                <a:lumMod val="102000"/>
                <a:tint val="94000"/>
              </a:schemeClr>
            </a:gs>
            <a:gs pos="50000">
              <a:schemeClr val="accent5">
                <a:hueOff val="-919168"/>
                <a:satOff val="-1278"/>
                <a:lumOff val="-490"/>
                <a:alphaOff val="0"/>
                <a:satMod val="110000"/>
                <a:lumMod val="100000"/>
                <a:shade val="100000"/>
              </a:schemeClr>
            </a:gs>
            <a:gs pos="100000">
              <a:schemeClr val="accent5">
                <a:hueOff val="-919168"/>
                <a:satOff val="-1278"/>
                <a:lumOff val="-4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justLow" defTabSz="666750" rtl="1">
            <a:lnSpc>
              <a:spcPct val="90000"/>
            </a:lnSpc>
            <a:spcBef>
              <a:spcPct val="0"/>
            </a:spcBef>
            <a:spcAft>
              <a:spcPct val="35000"/>
            </a:spcAft>
          </a:pPr>
          <a:r>
            <a:rPr lang="fa-IR" sz="1500" b="1" kern="1200" dirty="0" smtClean="0">
              <a:cs typeface="B Nazanin" panose="00000400000000000000" pitchFamily="2" charset="-78"/>
            </a:rPr>
            <a:t>افزودن نهادی با عنوان واسط نوآوری جهت فعالیت در آماده سازی طرح ها </a:t>
          </a:r>
          <a:r>
            <a:rPr lang="fa-IR" sz="1500" b="1" kern="1200" dirty="0" smtClean="0">
              <a:cs typeface="B Nazanin" panose="00000400000000000000" pitchFamily="2" charset="-78"/>
            </a:rPr>
            <a:t>و بازاریابی  </a:t>
          </a:r>
          <a:r>
            <a:rPr lang="fa-IR" sz="1500" b="1" kern="1200" dirty="0" smtClean="0">
              <a:cs typeface="B Nazanin" panose="00000400000000000000" pitchFamily="2" charset="-78"/>
            </a:rPr>
            <a:t>برای عرضه در بازار دارایی فکری در کنار شرکت های کارگزاری، تأمین سرمایه و مشاور سرمایه گذرای</a:t>
          </a:r>
          <a:endParaRPr lang="en-US" sz="1500" b="1" kern="1200" dirty="0">
            <a:cs typeface="B Nazanin" panose="00000400000000000000" pitchFamily="2" charset="-78"/>
          </a:endParaRPr>
        </a:p>
      </dsp:txBody>
      <dsp:txXfrm>
        <a:off x="1028255" y="2064743"/>
        <a:ext cx="2592797" cy="1517899"/>
      </dsp:txXfrm>
    </dsp:sp>
    <dsp:sp modelId="{4CFC3639-3B1A-4BAD-ACF8-A392BB39D098}">
      <dsp:nvSpPr>
        <dsp:cNvPr id="0" name=""/>
        <dsp:cNvSpPr/>
      </dsp:nvSpPr>
      <dsp:spPr>
        <a:xfrm>
          <a:off x="1526680" y="4305777"/>
          <a:ext cx="3565835" cy="241852"/>
        </a:xfrm>
        <a:prstGeom prst="rect">
          <a:avLst/>
        </a:prstGeom>
        <a:gradFill rotWithShape="0">
          <a:gsLst>
            <a:gs pos="0">
              <a:schemeClr val="accent5">
                <a:hueOff val="-2100956"/>
                <a:satOff val="-2922"/>
                <a:lumOff val="-1121"/>
                <a:alphaOff val="0"/>
                <a:satMod val="103000"/>
                <a:lumMod val="102000"/>
                <a:tint val="94000"/>
              </a:schemeClr>
            </a:gs>
            <a:gs pos="50000">
              <a:schemeClr val="accent5">
                <a:hueOff val="-2100956"/>
                <a:satOff val="-2922"/>
                <a:lumOff val="-1121"/>
                <a:alphaOff val="0"/>
                <a:satMod val="110000"/>
                <a:lumMod val="100000"/>
                <a:shade val="100000"/>
              </a:schemeClr>
            </a:gs>
            <a:gs pos="100000">
              <a:schemeClr val="accent5">
                <a:hueOff val="-2100956"/>
                <a:satOff val="-2922"/>
                <a:lumOff val="-11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FF0EFEA-C2F3-48FC-864A-D3925A8F9F3B}">
      <dsp:nvSpPr>
        <dsp:cNvPr id="0" name=""/>
        <dsp:cNvSpPr/>
      </dsp:nvSpPr>
      <dsp:spPr>
        <a:xfrm>
          <a:off x="981031" y="4032953"/>
          <a:ext cx="2687245" cy="1612347"/>
        </a:xfrm>
        <a:prstGeom prst="roundRect">
          <a:avLst>
            <a:gd name="adj" fmla="val 10000"/>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Low" defTabSz="622300" rtl="1">
            <a:lnSpc>
              <a:spcPct val="90000"/>
            </a:lnSpc>
            <a:spcBef>
              <a:spcPct val="0"/>
            </a:spcBef>
            <a:spcAft>
              <a:spcPct val="35000"/>
            </a:spcAft>
          </a:pPr>
          <a:r>
            <a:rPr lang="ar-SA" sz="1400" b="1" kern="1200" dirty="0" smtClean="0">
              <a:cs typeface="B Nazanin" panose="00000400000000000000" pitchFamily="2" charset="-78"/>
            </a:rPr>
            <a:t>تلاش جهت همکاری با </a:t>
          </a:r>
          <a:r>
            <a:rPr lang="fa-IR" sz="1400" b="1" kern="1200" dirty="0" smtClean="0">
              <a:cs typeface="B Nazanin" panose="00000400000000000000" pitchFamily="2" charset="-78"/>
            </a:rPr>
            <a:t>نهادها و دستگاه های دخیل و مسئول در حوزه دارایی فکری از جمله </a:t>
          </a:r>
          <a:r>
            <a:rPr lang="ar-SA" sz="1400" b="1" kern="1200" dirty="0" smtClean="0">
              <a:cs typeface="B Nazanin" panose="00000400000000000000" pitchFamily="2" charset="-78"/>
            </a:rPr>
            <a:t>ستادهای فناوری نوین</a:t>
          </a:r>
          <a:r>
            <a:rPr lang="fa-IR" sz="1400" b="1" kern="1200" dirty="0" smtClean="0">
              <a:cs typeface="B Nazanin" panose="00000400000000000000" pitchFamily="2" charset="-78"/>
            </a:rPr>
            <a:t>  </a:t>
          </a:r>
          <a:r>
            <a:rPr lang="ar-SA" sz="1400" b="1" kern="1200" dirty="0" smtClean="0">
              <a:cs typeface="B Nazanin" panose="00000400000000000000" pitchFamily="2" charset="-78"/>
            </a:rPr>
            <a:t> </a:t>
          </a:r>
          <a:r>
            <a:rPr lang="fa-IR" sz="1400" b="1" kern="1200" dirty="0" smtClean="0">
              <a:cs typeface="B Nazanin" panose="00000400000000000000" pitchFamily="2" charset="-78"/>
            </a:rPr>
            <a:t>  </a:t>
          </a:r>
          <a:r>
            <a:rPr lang="ar-SA" sz="1400" b="1" kern="1200" dirty="0" smtClean="0">
              <a:cs typeface="B Nazanin" panose="00000400000000000000" pitchFamily="2" charset="-78"/>
            </a:rPr>
            <a:t>زیرمجموعه معاونت علمی </a:t>
          </a:r>
          <a:r>
            <a:rPr lang="fa-IR" sz="1400" b="1" kern="1200" dirty="0" smtClean="0">
              <a:cs typeface="B Nazanin" panose="00000400000000000000" pitchFamily="2" charset="-78"/>
            </a:rPr>
            <a:t>مثل </a:t>
          </a:r>
          <a:r>
            <a:rPr lang="ar-SA" sz="1400" b="1" kern="1200" dirty="0" smtClean="0">
              <a:cs typeface="B Nazanin" panose="00000400000000000000" pitchFamily="2" charset="-78"/>
            </a:rPr>
            <a:t>ستاد زیست فناوری و </a:t>
          </a:r>
          <a:r>
            <a:rPr lang="fa-IR" sz="1400" b="1" kern="1200" dirty="0" smtClean="0">
              <a:cs typeface="B Nazanin" panose="00000400000000000000" pitchFamily="2" charset="-78"/>
            </a:rPr>
            <a:t>س</a:t>
          </a:r>
          <a:r>
            <a:rPr lang="ar-SA" sz="1400" b="1" kern="1200" dirty="0" smtClean="0">
              <a:cs typeface="B Nazanin" panose="00000400000000000000" pitchFamily="2" charset="-78"/>
            </a:rPr>
            <a:t>تاد نانو</a:t>
          </a:r>
          <a:r>
            <a:rPr lang="fa-IR" sz="1400" b="1" kern="1200" dirty="0" smtClean="0">
              <a:cs typeface="B Nazanin" panose="00000400000000000000" pitchFamily="2" charset="-78"/>
            </a:rPr>
            <a:t> و پارک‌های فناوری خراسان، سبزوار، کرمانشاه، یزد</a:t>
          </a:r>
          <a:endParaRPr lang="en-US" sz="1400" b="1" kern="1200" dirty="0">
            <a:cs typeface="B Nazanin" panose="00000400000000000000" pitchFamily="2" charset="-78"/>
          </a:endParaRPr>
        </a:p>
      </dsp:txBody>
      <dsp:txXfrm>
        <a:off x="1028255" y="4080177"/>
        <a:ext cx="2592797" cy="1517899"/>
      </dsp:txXfrm>
    </dsp:sp>
    <dsp:sp modelId="{258E6123-DC4D-4AC8-869F-A350EADB5991}">
      <dsp:nvSpPr>
        <dsp:cNvPr id="0" name=""/>
        <dsp:cNvSpPr/>
      </dsp:nvSpPr>
      <dsp:spPr>
        <a:xfrm rot="16200000">
          <a:off x="4092999" y="3298060"/>
          <a:ext cx="2007233" cy="241852"/>
        </a:xfrm>
        <a:prstGeom prst="rect">
          <a:avLst/>
        </a:prstGeom>
        <a:gradFill rotWithShape="0">
          <a:gsLst>
            <a:gs pos="0">
              <a:schemeClr val="accent5">
                <a:hueOff val="-3151433"/>
                <a:satOff val="-4383"/>
                <a:lumOff val="-1681"/>
                <a:alphaOff val="0"/>
                <a:satMod val="103000"/>
                <a:lumMod val="102000"/>
                <a:tint val="94000"/>
              </a:schemeClr>
            </a:gs>
            <a:gs pos="50000">
              <a:schemeClr val="accent5">
                <a:hueOff val="-3151433"/>
                <a:satOff val="-4383"/>
                <a:lumOff val="-1681"/>
                <a:alphaOff val="0"/>
                <a:satMod val="110000"/>
                <a:lumMod val="100000"/>
                <a:shade val="100000"/>
              </a:schemeClr>
            </a:gs>
            <a:gs pos="100000">
              <a:schemeClr val="accent5">
                <a:hueOff val="-3151433"/>
                <a:satOff val="-4383"/>
                <a:lumOff val="-16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9B2013-964D-48F6-A7BC-02A885038C41}">
      <dsp:nvSpPr>
        <dsp:cNvPr id="0" name=""/>
        <dsp:cNvSpPr/>
      </dsp:nvSpPr>
      <dsp:spPr>
        <a:xfrm>
          <a:off x="4555067" y="4032953"/>
          <a:ext cx="2687245" cy="1612347"/>
        </a:xfrm>
        <a:prstGeom prst="roundRect">
          <a:avLst>
            <a:gd name="adj" fmla="val 10000"/>
          </a:avLst>
        </a:prstGeom>
        <a:gradFill rotWithShape="0">
          <a:gsLst>
            <a:gs pos="0">
              <a:schemeClr val="accent5">
                <a:hueOff val="-2757504"/>
                <a:satOff val="-3835"/>
                <a:lumOff val="-1471"/>
                <a:alphaOff val="0"/>
                <a:satMod val="103000"/>
                <a:lumMod val="102000"/>
                <a:tint val="94000"/>
              </a:schemeClr>
            </a:gs>
            <a:gs pos="50000">
              <a:schemeClr val="accent5">
                <a:hueOff val="-2757504"/>
                <a:satOff val="-3835"/>
                <a:lumOff val="-1471"/>
                <a:alphaOff val="0"/>
                <a:satMod val="110000"/>
                <a:lumMod val="100000"/>
                <a:shade val="100000"/>
              </a:schemeClr>
            </a:gs>
            <a:gs pos="100000">
              <a:schemeClr val="accent5">
                <a:hueOff val="-2757504"/>
                <a:satOff val="-3835"/>
                <a:lumOff val="-1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تکمیل و رونمایی سایت و سامانه معاملاتی اختصاصی بازار دارایی فکری</a:t>
          </a:r>
          <a:endParaRPr lang="en-US" sz="1600" b="1" kern="1200" dirty="0">
            <a:cs typeface="B Nazanin" panose="00000400000000000000" pitchFamily="2" charset="-78"/>
          </a:endParaRPr>
        </a:p>
      </dsp:txBody>
      <dsp:txXfrm>
        <a:off x="4602291" y="4080177"/>
        <a:ext cx="2592797" cy="1517899"/>
      </dsp:txXfrm>
    </dsp:sp>
    <dsp:sp modelId="{EFE0A2FC-0D97-4809-8F2B-44C8976757B7}">
      <dsp:nvSpPr>
        <dsp:cNvPr id="0" name=""/>
        <dsp:cNvSpPr/>
      </dsp:nvSpPr>
      <dsp:spPr>
        <a:xfrm rot="16200000">
          <a:off x="4092999" y="1282627"/>
          <a:ext cx="2007233" cy="241852"/>
        </a:xfrm>
        <a:prstGeom prst="rect">
          <a:avLst/>
        </a:prstGeom>
        <a:gradFill rotWithShape="0">
          <a:gsLst>
            <a:gs pos="0">
              <a:schemeClr val="accent5">
                <a:hueOff val="-4201911"/>
                <a:satOff val="-5845"/>
                <a:lumOff val="-2241"/>
                <a:alphaOff val="0"/>
                <a:satMod val="103000"/>
                <a:lumMod val="102000"/>
                <a:tint val="94000"/>
              </a:schemeClr>
            </a:gs>
            <a:gs pos="50000">
              <a:schemeClr val="accent5">
                <a:hueOff val="-4201911"/>
                <a:satOff val="-5845"/>
                <a:lumOff val="-2241"/>
                <a:alphaOff val="0"/>
                <a:satMod val="110000"/>
                <a:lumMod val="100000"/>
                <a:shade val="100000"/>
              </a:schemeClr>
            </a:gs>
            <a:gs pos="100000">
              <a:schemeClr val="accent5">
                <a:hueOff val="-4201911"/>
                <a:satOff val="-5845"/>
                <a:lumOff val="-22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81A5AA5-AE61-409A-AA48-9E17F6A114CA}">
      <dsp:nvSpPr>
        <dsp:cNvPr id="0" name=""/>
        <dsp:cNvSpPr/>
      </dsp:nvSpPr>
      <dsp:spPr>
        <a:xfrm>
          <a:off x="4555067" y="2017519"/>
          <a:ext cx="2687245" cy="1612347"/>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cs typeface="B Nazanin" panose="00000400000000000000" pitchFamily="2" charset="-78"/>
            </a:rPr>
            <a:t>تشکیل</a:t>
          </a:r>
          <a:r>
            <a:rPr lang="fa-IR" sz="1600" b="1" kern="1200" dirty="0" smtClean="0">
              <a:cs typeface="B Nazanin" panose="00000400000000000000" pitchFamily="2" charset="-78"/>
            </a:rPr>
            <a:t> وساماندهی</a:t>
          </a:r>
          <a:r>
            <a:rPr lang="ar-SA" sz="1600" b="1" kern="1200" dirty="0" smtClean="0">
              <a:cs typeface="B Nazanin" panose="00000400000000000000" pitchFamily="2" charset="-78"/>
            </a:rPr>
            <a:t> صندوق های خطر پذیر</a:t>
          </a:r>
          <a:endParaRPr lang="en-US" sz="1600" b="1" kern="1200" dirty="0">
            <a:cs typeface="B Nazanin" panose="00000400000000000000" pitchFamily="2" charset="-78"/>
          </a:endParaRPr>
        </a:p>
      </dsp:txBody>
      <dsp:txXfrm>
        <a:off x="4602291" y="2064743"/>
        <a:ext cx="2592797" cy="1517899"/>
      </dsp:txXfrm>
    </dsp:sp>
    <dsp:sp modelId="{581A4AC1-9726-498E-9960-C9C3829465EA}">
      <dsp:nvSpPr>
        <dsp:cNvPr id="0" name=""/>
        <dsp:cNvSpPr/>
      </dsp:nvSpPr>
      <dsp:spPr>
        <a:xfrm>
          <a:off x="5100716" y="274910"/>
          <a:ext cx="3565835" cy="241852"/>
        </a:xfrm>
        <a:prstGeom prst="rect">
          <a:avLst/>
        </a:prstGeom>
        <a:gradFill rotWithShape="0">
          <a:gsLst>
            <a:gs pos="0">
              <a:schemeClr val="accent5">
                <a:hueOff val="-5252389"/>
                <a:satOff val="-7306"/>
                <a:lumOff val="-2801"/>
                <a:alphaOff val="0"/>
                <a:satMod val="103000"/>
                <a:lumMod val="102000"/>
                <a:tint val="94000"/>
              </a:schemeClr>
            </a:gs>
            <a:gs pos="50000">
              <a:schemeClr val="accent5">
                <a:hueOff val="-5252389"/>
                <a:satOff val="-7306"/>
                <a:lumOff val="-2801"/>
                <a:alphaOff val="0"/>
                <a:satMod val="110000"/>
                <a:lumMod val="100000"/>
                <a:shade val="100000"/>
              </a:schemeClr>
            </a:gs>
            <a:gs pos="100000">
              <a:schemeClr val="accent5">
                <a:hueOff val="-5252389"/>
                <a:satOff val="-7306"/>
                <a:lumOff val="-280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C4F7645-7DC2-4A3F-954B-05B58BD00ACF}">
      <dsp:nvSpPr>
        <dsp:cNvPr id="0" name=""/>
        <dsp:cNvSpPr/>
      </dsp:nvSpPr>
      <dsp:spPr>
        <a:xfrm>
          <a:off x="4555067" y="2085"/>
          <a:ext cx="2687245" cy="1612347"/>
        </a:xfrm>
        <a:prstGeom prst="roundRect">
          <a:avLst>
            <a:gd name="adj" fmla="val 10000"/>
          </a:avLst>
        </a:prstGeom>
        <a:gradFill rotWithShape="0">
          <a:gsLst>
            <a:gs pos="0">
              <a:schemeClr val="accent5">
                <a:hueOff val="-4595840"/>
                <a:satOff val="-6392"/>
                <a:lumOff val="-2451"/>
                <a:alphaOff val="0"/>
                <a:satMod val="103000"/>
                <a:lumMod val="102000"/>
                <a:tint val="94000"/>
              </a:schemeClr>
            </a:gs>
            <a:gs pos="50000">
              <a:schemeClr val="accent5">
                <a:hueOff val="-4595840"/>
                <a:satOff val="-6392"/>
                <a:lumOff val="-2451"/>
                <a:alphaOff val="0"/>
                <a:satMod val="110000"/>
                <a:lumMod val="100000"/>
                <a:shade val="100000"/>
              </a:schemeClr>
            </a:gs>
            <a:gs pos="100000">
              <a:schemeClr val="accent5">
                <a:hueOff val="-4595840"/>
                <a:satOff val="-6392"/>
                <a:lumOff val="-2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ایجاد تشکیلات اختصاصی برای دارایی فکری و تبدیل کارگروه به اداره</a:t>
          </a:r>
          <a:endParaRPr lang="en-US" sz="1600" b="1" kern="1200" dirty="0">
            <a:cs typeface="B Nazanin" panose="00000400000000000000" pitchFamily="2" charset="-78"/>
          </a:endParaRPr>
        </a:p>
      </dsp:txBody>
      <dsp:txXfrm>
        <a:off x="4602291" y="49309"/>
        <a:ext cx="2592797" cy="1517899"/>
      </dsp:txXfrm>
    </dsp:sp>
    <dsp:sp modelId="{66AB3E60-FE4D-424B-9FA2-F0F9FBDA68B0}">
      <dsp:nvSpPr>
        <dsp:cNvPr id="0" name=""/>
        <dsp:cNvSpPr/>
      </dsp:nvSpPr>
      <dsp:spPr>
        <a:xfrm rot="5400000">
          <a:off x="7667035" y="1282627"/>
          <a:ext cx="2007233" cy="241852"/>
        </a:xfrm>
        <a:prstGeom prst="rect">
          <a:avLst/>
        </a:prstGeom>
        <a:gradFill rotWithShape="0">
          <a:gsLst>
            <a:gs pos="0">
              <a:schemeClr val="accent5">
                <a:hueOff val="-6302867"/>
                <a:satOff val="-8767"/>
                <a:lumOff val="-3362"/>
                <a:alphaOff val="0"/>
                <a:satMod val="103000"/>
                <a:lumMod val="102000"/>
                <a:tint val="94000"/>
              </a:schemeClr>
            </a:gs>
            <a:gs pos="50000">
              <a:schemeClr val="accent5">
                <a:hueOff val="-6302867"/>
                <a:satOff val="-8767"/>
                <a:lumOff val="-3362"/>
                <a:alphaOff val="0"/>
                <a:satMod val="110000"/>
                <a:lumMod val="100000"/>
                <a:shade val="100000"/>
              </a:schemeClr>
            </a:gs>
            <a:gs pos="100000">
              <a:schemeClr val="accent5">
                <a:hueOff val="-6302867"/>
                <a:satOff val="-8767"/>
                <a:lumOff val="-33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A07097-2527-4D01-BFC2-416A8D3D4466}">
      <dsp:nvSpPr>
        <dsp:cNvPr id="0" name=""/>
        <dsp:cNvSpPr/>
      </dsp:nvSpPr>
      <dsp:spPr>
        <a:xfrm>
          <a:off x="8129103" y="2085"/>
          <a:ext cx="2687245" cy="1612347"/>
        </a:xfrm>
        <a:prstGeom prst="roundRect">
          <a:avLst>
            <a:gd name="adj" fmla="val 10000"/>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اعطای </a:t>
          </a:r>
          <a:r>
            <a:rPr lang="fa-IR" sz="1600" b="1" kern="1200" dirty="0" smtClean="0">
              <a:cs typeface="B Nazanin" panose="00000400000000000000" pitchFamily="2" charset="-78"/>
            </a:rPr>
            <a:t>گواهی </a:t>
          </a:r>
          <a:r>
            <a:rPr lang="fa-IR" sz="1600" b="1" kern="1200" dirty="0" smtClean="0">
              <a:cs typeface="B Nazanin" panose="00000400000000000000" pitchFamily="2" charset="-78"/>
            </a:rPr>
            <a:t>نامه ارزش  گذاری دارایی فکری پس از انجام آموزش‌های لازم و برگزاری آزمون</a:t>
          </a:r>
          <a:endParaRPr lang="en-US" sz="1600" b="1" kern="1200" dirty="0">
            <a:cs typeface="B Nazanin" panose="00000400000000000000" pitchFamily="2" charset="-78"/>
          </a:endParaRPr>
        </a:p>
      </dsp:txBody>
      <dsp:txXfrm>
        <a:off x="8176327" y="49309"/>
        <a:ext cx="2592797" cy="1517899"/>
      </dsp:txXfrm>
    </dsp:sp>
    <dsp:sp modelId="{7A114158-53DF-4D7F-B81D-1173742D881B}">
      <dsp:nvSpPr>
        <dsp:cNvPr id="0" name=""/>
        <dsp:cNvSpPr/>
      </dsp:nvSpPr>
      <dsp:spPr>
        <a:xfrm rot="5400000">
          <a:off x="7667035" y="3298060"/>
          <a:ext cx="2007233" cy="241852"/>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651932-2DB3-4C8D-88C0-F338626CD3F4}">
      <dsp:nvSpPr>
        <dsp:cNvPr id="0" name=""/>
        <dsp:cNvSpPr/>
      </dsp:nvSpPr>
      <dsp:spPr>
        <a:xfrm>
          <a:off x="8129103" y="2017519"/>
          <a:ext cx="2687245" cy="1612347"/>
        </a:xfrm>
        <a:prstGeom prst="roundRect">
          <a:avLst>
            <a:gd name="adj" fmla="val 10000"/>
          </a:avLst>
        </a:prstGeom>
        <a:gradFill rotWithShape="0">
          <a:gsLst>
            <a:gs pos="0">
              <a:schemeClr val="accent5">
                <a:hueOff val="-6434176"/>
                <a:satOff val="-8949"/>
                <a:lumOff val="-3432"/>
                <a:alphaOff val="0"/>
                <a:satMod val="103000"/>
                <a:lumMod val="102000"/>
                <a:tint val="94000"/>
              </a:schemeClr>
            </a:gs>
            <a:gs pos="50000">
              <a:schemeClr val="accent5">
                <a:hueOff val="-6434176"/>
                <a:satOff val="-8949"/>
                <a:lumOff val="-3432"/>
                <a:alphaOff val="0"/>
                <a:satMod val="110000"/>
                <a:lumMod val="100000"/>
                <a:shade val="100000"/>
              </a:schemeClr>
            </a:gs>
            <a:gs pos="100000">
              <a:schemeClr val="accent5">
                <a:hueOff val="-6434176"/>
                <a:satOff val="-8949"/>
                <a:lumOff val="-343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افزایش مراجع ذی صلاح فنی توسط معاونت محترم علمی و فناوری رئیس جمهور</a:t>
          </a:r>
          <a:endParaRPr lang="en-US" sz="1600" b="1" kern="1200" dirty="0">
            <a:cs typeface="B Nazanin" panose="00000400000000000000" pitchFamily="2" charset="-78"/>
          </a:endParaRPr>
        </a:p>
      </dsp:txBody>
      <dsp:txXfrm>
        <a:off x="8176327" y="2064743"/>
        <a:ext cx="2592797" cy="1517899"/>
      </dsp:txXfrm>
    </dsp:sp>
    <dsp:sp modelId="{8DA73CDB-B1F1-40C3-AAFF-6434817B58B0}">
      <dsp:nvSpPr>
        <dsp:cNvPr id="0" name=""/>
        <dsp:cNvSpPr/>
      </dsp:nvSpPr>
      <dsp:spPr>
        <a:xfrm>
          <a:off x="8129103" y="4032953"/>
          <a:ext cx="2687245" cy="1612347"/>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ایجاد بازار دانش بنیان</a:t>
          </a:r>
          <a:endParaRPr lang="en-US" sz="1800" b="1" kern="1200" dirty="0">
            <a:cs typeface="B Nazanin" panose="00000400000000000000" pitchFamily="2" charset="-78"/>
          </a:endParaRPr>
        </a:p>
      </dsp:txBody>
      <dsp:txXfrm>
        <a:off x="8176327" y="4080177"/>
        <a:ext cx="2592797" cy="15178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AE4EA6-F22C-4DF6-B50D-0EF312BC856A}">
      <dsp:nvSpPr>
        <dsp:cNvPr id="0" name=""/>
        <dsp:cNvSpPr/>
      </dsp:nvSpPr>
      <dsp:spPr>
        <a:xfrm>
          <a:off x="0" y="1296144"/>
          <a:ext cx="8136904" cy="1728192"/>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26F5DC-4276-415B-9BD2-222D5C0E71D8}">
      <dsp:nvSpPr>
        <dsp:cNvPr id="0" name=""/>
        <dsp:cNvSpPr/>
      </dsp:nvSpPr>
      <dsp:spPr>
        <a:xfrm>
          <a:off x="493" y="0"/>
          <a:ext cx="3793515" cy="172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1">
            <a:lnSpc>
              <a:spcPct val="90000"/>
            </a:lnSpc>
            <a:spcBef>
              <a:spcPct val="0"/>
            </a:spcBef>
            <a:spcAft>
              <a:spcPct val="35000"/>
            </a:spcAft>
          </a:pPr>
          <a:r>
            <a:rPr lang="fa-IR" sz="1800" kern="1200" dirty="0" smtClean="0">
              <a:cs typeface="B Mitra" pitchFamily="2" charset="-78"/>
            </a:rPr>
            <a:t>ایجاد شفافیت برای بازار معاملات دارایی فکری شامل کشف قیمت، شناسایی تکنولوژی به صورت قابل مقایسه واطلاعات استاندارد شده . همچنین ایجاد شفافیت در روند ثبت گواهی مالکیت دارایی فکری. </a:t>
          </a:r>
          <a:endParaRPr lang="en-US" sz="1800" kern="1200" dirty="0">
            <a:cs typeface="B Mitra" pitchFamily="2" charset="-78"/>
          </a:endParaRPr>
        </a:p>
      </dsp:txBody>
      <dsp:txXfrm>
        <a:off x="493" y="0"/>
        <a:ext cx="3793515" cy="1728192"/>
      </dsp:txXfrm>
    </dsp:sp>
    <dsp:sp modelId="{AD93F416-0C3F-466D-98F0-34F70282156B}">
      <dsp:nvSpPr>
        <dsp:cNvPr id="0" name=""/>
        <dsp:cNvSpPr/>
      </dsp:nvSpPr>
      <dsp:spPr>
        <a:xfrm>
          <a:off x="1681227" y="1944216"/>
          <a:ext cx="432048" cy="43204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8E75E7-2A2D-448B-AD58-1C25448D104B}">
      <dsp:nvSpPr>
        <dsp:cNvPr id="0" name=""/>
        <dsp:cNvSpPr/>
      </dsp:nvSpPr>
      <dsp:spPr>
        <a:xfrm>
          <a:off x="3931497" y="2592288"/>
          <a:ext cx="3391222" cy="172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1">
            <a:lnSpc>
              <a:spcPct val="90000"/>
            </a:lnSpc>
            <a:spcBef>
              <a:spcPct val="0"/>
            </a:spcBef>
            <a:spcAft>
              <a:spcPct val="35000"/>
            </a:spcAft>
          </a:pPr>
          <a:r>
            <a:rPr lang="fa-IR" sz="1800" kern="1200" dirty="0" smtClean="0">
              <a:cs typeface="B Mitra" pitchFamily="2" charset="-78"/>
            </a:rPr>
            <a:t>فراهم آوردن بازار ثانوی برای تکنولوژی هایی که به شرکت های عملیاتی اجازه آن را می دهد که ریسک افشا نوع آوری های خود را پوشش دهند و برای تجاری سازی آن سرمایه گذارانی یافت نمایند. </a:t>
          </a:r>
          <a:endParaRPr lang="en-US" sz="1800" kern="1200" dirty="0">
            <a:cs typeface="B Mitra" pitchFamily="2" charset="-78"/>
          </a:endParaRPr>
        </a:p>
      </dsp:txBody>
      <dsp:txXfrm>
        <a:off x="3931497" y="2592288"/>
        <a:ext cx="3391222" cy="1728192"/>
      </dsp:txXfrm>
    </dsp:sp>
    <dsp:sp modelId="{AECA0EDD-8E97-4079-8E28-6EC33FDD6E6D}">
      <dsp:nvSpPr>
        <dsp:cNvPr id="0" name=""/>
        <dsp:cNvSpPr/>
      </dsp:nvSpPr>
      <dsp:spPr>
        <a:xfrm>
          <a:off x="5411084" y="1944216"/>
          <a:ext cx="432048" cy="43204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AF0B2-3A6C-40CB-86F8-BA971F5D1D31}">
      <dsp:nvSpPr>
        <dsp:cNvPr id="0" name=""/>
        <dsp:cNvSpPr/>
      </dsp:nvSpPr>
      <dsp:spPr>
        <a:xfrm>
          <a:off x="3509" y="26913"/>
          <a:ext cx="11626113" cy="14443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بازار</a:t>
          </a:r>
          <a:endParaRPr lang="en-US" sz="2400" b="1" kern="1200" dirty="0">
            <a:cs typeface="B Nazanin" pitchFamily="2" charset="-78"/>
          </a:endParaRPr>
        </a:p>
      </dsp:txBody>
      <dsp:txXfrm>
        <a:off x="45814" y="69218"/>
        <a:ext cx="11541503" cy="1359782"/>
      </dsp:txXfrm>
    </dsp:sp>
    <dsp:sp modelId="{5518D120-942A-4CF0-86D8-A80C0E61CBFE}">
      <dsp:nvSpPr>
        <dsp:cNvPr id="0" name=""/>
        <dsp:cNvSpPr/>
      </dsp:nvSpPr>
      <dsp:spPr>
        <a:xfrm>
          <a:off x="1754" y="1644296"/>
          <a:ext cx="7938955" cy="1444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anose="00000400000000000000" pitchFamily="2" charset="-78"/>
            </a:rPr>
            <a:t>بازار دانش بنیان</a:t>
          </a:r>
          <a:endParaRPr lang="en-US" sz="1400" b="1" kern="1200" dirty="0">
            <a:cs typeface="B Nazanin" panose="00000400000000000000" pitchFamily="2" charset="-78"/>
          </a:endParaRPr>
        </a:p>
      </dsp:txBody>
      <dsp:txXfrm>
        <a:off x="44059" y="1686601"/>
        <a:ext cx="7854345" cy="1359782"/>
      </dsp:txXfrm>
    </dsp:sp>
    <dsp:sp modelId="{15C90A84-BBB8-4CD5-B0DF-8A312B07EFF2}">
      <dsp:nvSpPr>
        <dsp:cNvPr id="0" name=""/>
        <dsp:cNvSpPr/>
      </dsp:nvSpPr>
      <dsp:spPr>
        <a:xfrm>
          <a:off x="1754" y="3287437"/>
          <a:ext cx="850359" cy="1444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anose="00000400000000000000" pitchFamily="2" charset="-78"/>
            </a:rPr>
            <a:t>سهام شرکت‌های دانش بنیان</a:t>
          </a:r>
          <a:endParaRPr lang="en-US" sz="1200" b="1" kern="1200" dirty="0">
            <a:cs typeface="B Nazanin" panose="00000400000000000000" pitchFamily="2" charset="-78"/>
          </a:endParaRPr>
        </a:p>
      </dsp:txBody>
      <dsp:txXfrm>
        <a:off x="26660" y="3312343"/>
        <a:ext cx="800547" cy="1394580"/>
      </dsp:txXfrm>
    </dsp:sp>
    <dsp:sp modelId="{F4A240CA-E863-4E16-8C65-5E63E0FBB0CB}">
      <dsp:nvSpPr>
        <dsp:cNvPr id="0" name=""/>
        <dsp:cNvSpPr/>
      </dsp:nvSpPr>
      <dsp:spPr>
        <a:xfrm>
          <a:off x="887829" y="3287437"/>
          <a:ext cx="850359" cy="1444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Nazanin" panose="00000400000000000000" pitchFamily="2" charset="-78"/>
            </a:rPr>
            <a:t>سهام </a:t>
          </a:r>
          <a:r>
            <a:rPr lang="fa-IR" sz="1200" b="1" kern="1200" dirty="0" smtClean="0">
              <a:cs typeface="B Nazanin" panose="00000400000000000000" pitchFamily="2" charset="-78"/>
            </a:rPr>
            <a:t>شرکت‌های سهامی خاص </a:t>
          </a:r>
          <a:r>
            <a:rPr lang="fa-IR" sz="1200" b="1" kern="1200" dirty="0" smtClean="0">
              <a:cs typeface="B Nazanin" panose="00000400000000000000" pitchFamily="2" charset="-78"/>
            </a:rPr>
            <a:t>مبتنی بر دارایی فکری</a:t>
          </a:r>
          <a:endParaRPr lang="en-US" sz="1200" b="1" kern="1200" dirty="0">
            <a:cs typeface="B Nazanin" panose="00000400000000000000" pitchFamily="2" charset="-78"/>
          </a:endParaRPr>
        </a:p>
      </dsp:txBody>
      <dsp:txXfrm>
        <a:off x="912735" y="3312343"/>
        <a:ext cx="800547" cy="1394580"/>
      </dsp:txXfrm>
    </dsp:sp>
    <dsp:sp modelId="{0EBDC14A-E167-453F-81B4-587651CDD8C5}">
      <dsp:nvSpPr>
        <dsp:cNvPr id="0" name=""/>
        <dsp:cNvSpPr/>
      </dsp:nvSpPr>
      <dsp:spPr>
        <a:xfrm>
          <a:off x="1773903" y="3287437"/>
          <a:ext cx="850359" cy="1444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anose="00000400000000000000" pitchFamily="2" charset="-78"/>
            </a:rPr>
            <a:t>انواع صکوک</a:t>
          </a:r>
          <a:endParaRPr lang="en-US" sz="1400" b="1" kern="1200" dirty="0">
            <a:cs typeface="B Nazanin" panose="00000400000000000000" pitchFamily="2" charset="-78"/>
          </a:endParaRPr>
        </a:p>
      </dsp:txBody>
      <dsp:txXfrm>
        <a:off x="1798809" y="3312343"/>
        <a:ext cx="800547" cy="1394580"/>
      </dsp:txXfrm>
    </dsp:sp>
    <dsp:sp modelId="{95897DD0-3A9E-4C70-8DEB-2D4CB77A8FAD}">
      <dsp:nvSpPr>
        <dsp:cNvPr id="0" name=""/>
        <dsp:cNvSpPr/>
      </dsp:nvSpPr>
      <dsp:spPr>
        <a:xfrm>
          <a:off x="2659978" y="3287437"/>
          <a:ext cx="850359" cy="1444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anose="00000400000000000000" pitchFamily="2" charset="-78"/>
            </a:rPr>
            <a:t>گواهی ثبت اختراع</a:t>
          </a:r>
          <a:endParaRPr lang="en-US" sz="1400" b="1" kern="1200" dirty="0">
            <a:cs typeface="B Nazanin" panose="00000400000000000000" pitchFamily="2" charset="-78"/>
          </a:endParaRPr>
        </a:p>
      </dsp:txBody>
      <dsp:txXfrm>
        <a:off x="2684884" y="3312343"/>
        <a:ext cx="800547" cy="1394580"/>
      </dsp:txXfrm>
    </dsp:sp>
    <dsp:sp modelId="{8FD36B9B-6942-41BB-947D-17E0A8F34695}">
      <dsp:nvSpPr>
        <dsp:cNvPr id="0" name=""/>
        <dsp:cNvSpPr/>
      </dsp:nvSpPr>
      <dsp:spPr>
        <a:xfrm>
          <a:off x="3546052" y="3287437"/>
          <a:ext cx="850359" cy="1444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anose="00000400000000000000" pitchFamily="2" charset="-78"/>
            </a:rPr>
            <a:t>حق بهره </a:t>
          </a:r>
          <a:r>
            <a:rPr lang="fa-IR" sz="1400" b="1" kern="1200" dirty="0" smtClean="0">
              <a:cs typeface="B Nazanin" panose="00000400000000000000" pitchFamily="2" charset="-78"/>
            </a:rPr>
            <a:t>برداری (لیسانس)</a:t>
          </a:r>
          <a:endParaRPr lang="en-US" sz="1400" b="1" kern="1200" dirty="0">
            <a:cs typeface="B Nazanin" panose="00000400000000000000" pitchFamily="2" charset="-78"/>
          </a:endParaRPr>
        </a:p>
      </dsp:txBody>
      <dsp:txXfrm>
        <a:off x="3570958" y="3312343"/>
        <a:ext cx="800547" cy="1394580"/>
      </dsp:txXfrm>
    </dsp:sp>
    <dsp:sp modelId="{A04E3E4F-28F9-465A-A078-FDD62AD3110F}">
      <dsp:nvSpPr>
        <dsp:cNvPr id="0" name=""/>
        <dsp:cNvSpPr/>
      </dsp:nvSpPr>
      <dsp:spPr>
        <a:xfrm>
          <a:off x="4432127" y="3287437"/>
          <a:ext cx="850359" cy="1444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anose="00000400000000000000" pitchFamily="2" charset="-78"/>
            </a:rPr>
            <a:t>طرح صنعتی</a:t>
          </a:r>
          <a:endParaRPr lang="en-US" sz="1400" b="1" kern="1200" dirty="0">
            <a:cs typeface="B Nazanin" panose="00000400000000000000" pitchFamily="2" charset="-78"/>
          </a:endParaRPr>
        </a:p>
      </dsp:txBody>
      <dsp:txXfrm>
        <a:off x="4457033" y="3312343"/>
        <a:ext cx="800547" cy="1394580"/>
      </dsp:txXfrm>
    </dsp:sp>
    <dsp:sp modelId="{6EE8294E-2AD1-4E02-9EB2-94DC466D8F36}">
      <dsp:nvSpPr>
        <dsp:cNvPr id="0" name=""/>
        <dsp:cNvSpPr/>
      </dsp:nvSpPr>
      <dsp:spPr>
        <a:xfrm>
          <a:off x="5318201" y="3287437"/>
          <a:ext cx="850359" cy="1444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anose="00000400000000000000" pitchFamily="2" charset="-78"/>
            </a:rPr>
            <a:t>علامت تجاری</a:t>
          </a:r>
          <a:endParaRPr lang="en-US" sz="1400" b="1" kern="1200" dirty="0">
            <a:cs typeface="B Nazanin" panose="00000400000000000000" pitchFamily="2" charset="-78"/>
          </a:endParaRPr>
        </a:p>
      </dsp:txBody>
      <dsp:txXfrm>
        <a:off x="5343107" y="3312343"/>
        <a:ext cx="800547" cy="1394580"/>
      </dsp:txXfrm>
    </dsp:sp>
    <dsp:sp modelId="{A7E3219C-2443-41F2-BB1D-8EA29DF0BF26}">
      <dsp:nvSpPr>
        <dsp:cNvPr id="0" name=""/>
        <dsp:cNvSpPr/>
      </dsp:nvSpPr>
      <dsp:spPr>
        <a:xfrm>
          <a:off x="6204276" y="3287437"/>
          <a:ext cx="850359" cy="1444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anose="00000400000000000000" pitchFamily="2" charset="-78"/>
            </a:rPr>
            <a:t>ارقام گیاهی</a:t>
          </a:r>
          <a:endParaRPr lang="en-US" sz="1400" b="1" kern="1200" dirty="0">
            <a:cs typeface="B Nazanin" panose="00000400000000000000" pitchFamily="2" charset="-78"/>
          </a:endParaRPr>
        </a:p>
      </dsp:txBody>
      <dsp:txXfrm>
        <a:off x="6229182" y="3312343"/>
        <a:ext cx="800547" cy="1394580"/>
      </dsp:txXfrm>
    </dsp:sp>
    <dsp:sp modelId="{75603525-50B9-44FF-BCD0-D67ABD13D1B3}">
      <dsp:nvSpPr>
        <dsp:cNvPr id="0" name=""/>
        <dsp:cNvSpPr/>
      </dsp:nvSpPr>
      <dsp:spPr>
        <a:xfrm>
          <a:off x="7090350" y="3287437"/>
          <a:ext cx="850359" cy="1444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anose="00000400000000000000" pitchFamily="2" charset="-78"/>
            </a:rPr>
            <a:t>آثار ادبی و هنری</a:t>
          </a:r>
          <a:endParaRPr lang="en-US" sz="1400" b="1" kern="1200" dirty="0">
            <a:cs typeface="B Nazanin" panose="00000400000000000000" pitchFamily="2" charset="-78"/>
          </a:endParaRPr>
        </a:p>
      </dsp:txBody>
      <dsp:txXfrm>
        <a:off x="7115256" y="3312343"/>
        <a:ext cx="800547" cy="1394580"/>
      </dsp:txXfrm>
    </dsp:sp>
    <dsp:sp modelId="{C0FE729E-B8D1-4C9F-903D-EE2D85E8A2F6}">
      <dsp:nvSpPr>
        <dsp:cNvPr id="0" name=""/>
        <dsp:cNvSpPr/>
      </dsp:nvSpPr>
      <dsp:spPr>
        <a:xfrm>
          <a:off x="8012140" y="1644296"/>
          <a:ext cx="850359" cy="1444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anose="00000400000000000000" pitchFamily="2" charset="-78"/>
            </a:rPr>
            <a:t>بازار پایه</a:t>
          </a:r>
          <a:endParaRPr lang="en-US" sz="1400" b="1" kern="1200" dirty="0">
            <a:cs typeface="B Nazanin" panose="00000400000000000000" pitchFamily="2" charset="-78"/>
          </a:endParaRPr>
        </a:p>
      </dsp:txBody>
      <dsp:txXfrm>
        <a:off x="8037046" y="1669202"/>
        <a:ext cx="800547" cy="1394580"/>
      </dsp:txXfrm>
    </dsp:sp>
    <dsp:sp modelId="{1AEFEB0C-245C-464F-8A29-0DA11C241BD6}">
      <dsp:nvSpPr>
        <dsp:cNvPr id="0" name=""/>
        <dsp:cNvSpPr/>
      </dsp:nvSpPr>
      <dsp:spPr>
        <a:xfrm>
          <a:off x="8933929" y="1644296"/>
          <a:ext cx="850359" cy="1444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anose="00000400000000000000" pitchFamily="2" charset="-78"/>
            </a:rPr>
            <a:t>بازار ابزارهای نوین</a:t>
          </a:r>
          <a:endParaRPr lang="en-US" sz="1400" b="1" kern="1200" dirty="0">
            <a:cs typeface="B Nazanin" panose="00000400000000000000" pitchFamily="2" charset="-78"/>
          </a:endParaRPr>
        </a:p>
      </dsp:txBody>
      <dsp:txXfrm>
        <a:off x="8958835" y="1669202"/>
        <a:ext cx="800547" cy="1394580"/>
      </dsp:txXfrm>
    </dsp:sp>
    <dsp:sp modelId="{152E6935-8A51-4A65-B1E2-7E20EB15A7D8}">
      <dsp:nvSpPr>
        <dsp:cNvPr id="0" name=""/>
        <dsp:cNvSpPr/>
      </dsp:nvSpPr>
      <dsp:spPr>
        <a:xfrm>
          <a:off x="9855719" y="1644296"/>
          <a:ext cx="850359" cy="1444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anose="00000400000000000000" pitchFamily="2" charset="-78"/>
            </a:rPr>
            <a:t>بازار دوم</a:t>
          </a:r>
          <a:endParaRPr lang="en-US" sz="1400" b="1" kern="1200" dirty="0">
            <a:cs typeface="B Nazanin" panose="00000400000000000000" pitchFamily="2" charset="-78"/>
          </a:endParaRPr>
        </a:p>
      </dsp:txBody>
      <dsp:txXfrm>
        <a:off x="9880625" y="1669202"/>
        <a:ext cx="800547" cy="1394580"/>
      </dsp:txXfrm>
    </dsp:sp>
    <dsp:sp modelId="{8244ED3A-F48A-4239-8FAC-A97039FE5204}">
      <dsp:nvSpPr>
        <dsp:cNvPr id="0" name=""/>
        <dsp:cNvSpPr/>
      </dsp:nvSpPr>
      <dsp:spPr>
        <a:xfrm>
          <a:off x="10777508" y="1644296"/>
          <a:ext cx="850359" cy="1444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anose="00000400000000000000" pitchFamily="2" charset="-78"/>
            </a:rPr>
            <a:t>بازار اول</a:t>
          </a:r>
          <a:endParaRPr lang="en-US" sz="1400" b="1" kern="1200" dirty="0">
            <a:cs typeface="B Nazanin" panose="00000400000000000000" pitchFamily="2" charset="-78"/>
          </a:endParaRPr>
        </a:p>
      </dsp:txBody>
      <dsp:txXfrm>
        <a:off x="10802414" y="1669202"/>
        <a:ext cx="800547" cy="13945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E8C1C9-2F6E-43C2-9F62-9FB02BB6244D}">
      <dsp:nvSpPr>
        <dsp:cNvPr id="0" name=""/>
        <dsp:cNvSpPr/>
      </dsp:nvSpPr>
      <dsp:spPr>
        <a:xfrm>
          <a:off x="0" y="61977"/>
          <a:ext cx="8136904" cy="6634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fa-IR" sz="1500" kern="1200" dirty="0" smtClean="0">
              <a:cs typeface="B Mitra" pitchFamily="2" charset="-78"/>
            </a:rPr>
            <a:t>تحلیل و بررسی سبد دارایی فکری شامل مجوز، اعتبار، قابل تجاری سازی بودن و دعوی قانونی. </a:t>
          </a:r>
          <a:endParaRPr lang="en-US" sz="1500" kern="1200" dirty="0">
            <a:cs typeface="B Mitra" pitchFamily="2" charset="-78"/>
          </a:endParaRPr>
        </a:p>
      </dsp:txBody>
      <dsp:txXfrm>
        <a:off x="0" y="61977"/>
        <a:ext cx="8136904" cy="663420"/>
      </dsp:txXfrm>
    </dsp:sp>
    <dsp:sp modelId="{88810B1C-EDD4-4639-B016-3791F4AB822B}">
      <dsp:nvSpPr>
        <dsp:cNvPr id="0" name=""/>
        <dsp:cNvSpPr/>
      </dsp:nvSpPr>
      <dsp:spPr>
        <a:xfrm>
          <a:off x="0" y="768598"/>
          <a:ext cx="8136904" cy="6634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fa-IR" sz="1500" kern="1200" dirty="0" smtClean="0">
              <a:cs typeface="B Mitra" pitchFamily="2" charset="-78"/>
            </a:rPr>
            <a:t>نظارت به عنوان کارشناس دارایی فکری و مشاوره برای تهیه تحلیل های اعتبار و مجوز.</a:t>
          </a:r>
          <a:endParaRPr lang="en-US" sz="1500" kern="1200" dirty="0">
            <a:cs typeface="B Mitra" pitchFamily="2" charset="-78"/>
          </a:endParaRPr>
        </a:p>
      </dsp:txBody>
      <dsp:txXfrm>
        <a:off x="0" y="768598"/>
        <a:ext cx="8136904" cy="663420"/>
      </dsp:txXfrm>
    </dsp:sp>
    <dsp:sp modelId="{DF463D1E-953F-49B5-BBDF-85B4E1D30F8B}">
      <dsp:nvSpPr>
        <dsp:cNvPr id="0" name=""/>
        <dsp:cNvSpPr/>
      </dsp:nvSpPr>
      <dsp:spPr>
        <a:xfrm>
          <a:off x="0" y="1475219"/>
          <a:ext cx="8136904" cy="6634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fa-IR" sz="1500" kern="1200" dirty="0" smtClean="0">
              <a:cs typeface="B Mitra" pitchFamily="2" charset="-78"/>
            </a:rPr>
            <a:t>برنامه ریزی برای جلسات و مصاحبه با طرفین مبادله از جمله، صاحب اختراع، شرکت های دانش بنیان، دانشگاه ها، آزمایشگاه های ملی، هلدینگ های دارایی فکری، مخترعین، مشاوران و وکلای دیگر.</a:t>
          </a:r>
          <a:endParaRPr lang="en-US" sz="1500" kern="1200" dirty="0">
            <a:cs typeface="B Mitra" pitchFamily="2" charset="-78"/>
          </a:endParaRPr>
        </a:p>
      </dsp:txBody>
      <dsp:txXfrm>
        <a:off x="0" y="1475219"/>
        <a:ext cx="8136904" cy="663420"/>
      </dsp:txXfrm>
    </dsp:sp>
    <dsp:sp modelId="{C3ACEB9B-033B-40CE-AC74-653625920C4F}">
      <dsp:nvSpPr>
        <dsp:cNvPr id="0" name=""/>
        <dsp:cNvSpPr/>
      </dsp:nvSpPr>
      <dsp:spPr>
        <a:xfrm>
          <a:off x="0" y="2181840"/>
          <a:ext cx="8136904" cy="6634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fa-IR" sz="1500" kern="1200" dirty="0" smtClean="0">
              <a:cs typeface="B Mitra" pitchFamily="2" charset="-78"/>
            </a:rPr>
            <a:t>فراهم کردن مدارک و موادی که اعضای تیم و خریداران آتی </a:t>
          </a:r>
          <a:r>
            <a:rPr lang="en-US" sz="1500" kern="1200" dirty="0" smtClean="0">
              <a:cs typeface="B Mitra" pitchFamily="2" charset="-78"/>
            </a:rPr>
            <a:t>ULR </a:t>
          </a:r>
          <a:r>
            <a:rPr lang="fa-IR" sz="1500" kern="1200" dirty="0" smtClean="0">
              <a:cs typeface="B Mitra" pitchFamily="2" charset="-78"/>
            </a:rPr>
            <a:t>را از ارزش بالقوه دارایی فکری مورد معامله آگاه سازد.</a:t>
          </a:r>
          <a:endParaRPr lang="en-US" sz="1500" kern="1200" dirty="0">
            <a:cs typeface="B Mitra" pitchFamily="2" charset="-78"/>
          </a:endParaRPr>
        </a:p>
      </dsp:txBody>
      <dsp:txXfrm>
        <a:off x="0" y="2181840"/>
        <a:ext cx="8136904" cy="663420"/>
      </dsp:txXfrm>
    </dsp:sp>
    <dsp:sp modelId="{DAB3431D-4C09-4415-8128-5B0D5BC9384B}">
      <dsp:nvSpPr>
        <dsp:cNvPr id="0" name=""/>
        <dsp:cNvSpPr/>
      </dsp:nvSpPr>
      <dsp:spPr>
        <a:xfrm>
          <a:off x="0" y="2888460"/>
          <a:ext cx="8136904" cy="6634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fa-IR" sz="1500" kern="1200" dirty="0" smtClean="0">
              <a:cs typeface="B Mitra" pitchFamily="2" charset="-78"/>
            </a:rPr>
            <a:t>شناسایی دارایی های فکری یا سبدی از داریی فکری با ارزش که برای ارائه در بازار </a:t>
          </a:r>
          <a:r>
            <a:rPr lang="en-US" sz="1500" kern="1200" dirty="0" smtClean="0">
              <a:cs typeface="B Mitra" pitchFamily="2" charset="-78"/>
            </a:rPr>
            <a:t>IPXI </a:t>
          </a:r>
          <a:r>
            <a:rPr lang="fa-IR" sz="1500" kern="1200" dirty="0" smtClean="0">
              <a:cs typeface="B Mitra" pitchFamily="2" charset="-78"/>
            </a:rPr>
            <a:t>مناسب می باشند.</a:t>
          </a:r>
          <a:endParaRPr lang="en-US" sz="1500" kern="1200" dirty="0">
            <a:cs typeface="B Mitra" pitchFamily="2" charset="-78"/>
          </a:endParaRPr>
        </a:p>
      </dsp:txBody>
      <dsp:txXfrm>
        <a:off x="0" y="2888460"/>
        <a:ext cx="8136904" cy="663420"/>
      </dsp:txXfrm>
    </dsp:sp>
    <dsp:sp modelId="{7A1D0C37-6A0D-4EA5-9429-6DC600EE7842}">
      <dsp:nvSpPr>
        <dsp:cNvPr id="0" name=""/>
        <dsp:cNvSpPr/>
      </dsp:nvSpPr>
      <dsp:spPr>
        <a:xfrm>
          <a:off x="0" y="3595081"/>
          <a:ext cx="8136904" cy="6634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fa-IR" sz="1500" kern="1200" dirty="0" smtClean="0">
              <a:cs typeface="B Mitra" pitchFamily="2" charset="-78"/>
            </a:rPr>
            <a:t>ارزش گذاری سایر دارایی های فکری و استاندارد سازی این دارایی ها در قالب واحدهای </a:t>
          </a:r>
          <a:r>
            <a:rPr lang="en-US" sz="1500" kern="1200" dirty="0" smtClean="0">
              <a:cs typeface="B Mitra" pitchFamily="2" charset="-78"/>
            </a:rPr>
            <a:t>ULR</a:t>
          </a:r>
          <a:r>
            <a:rPr lang="fa-IR" sz="1500" kern="1200" dirty="0" smtClean="0">
              <a:cs typeface="B Mitra" pitchFamily="2" charset="-78"/>
            </a:rPr>
            <a:t>.</a:t>
          </a:r>
          <a:endParaRPr lang="en-US" sz="1500" kern="1200" dirty="0">
            <a:cs typeface="B Mitra" pitchFamily="2" charset="-78"/>
          </a:endParaRPr>
        </a:p>
      </dsp:txBody>
      <dsp:txXfrm>
        <a:off x="0" y="3595081"/>
        <a:ext cx="8136904" cy="663420"/>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02394-A128-4B7B-86DD-2DA9D3EB5FEE}">
      <dsp:nvSpPr>
        <dsp:cNvPr id="0" name=""/>
        <dsp:cNvSpPr/>
      </dsp:nvSpPr>
      <dsp:spPr>
        <a:xfrm>
          <a:off x="6024" y="0"/>
          <a:ext cx="1445854" cy="5010278"/>
        </a:xfrm>
        <a:prstGeom prst="roundRect">
          <a:avLst>
            <a:gd name="adj" fmla="val 10000"/>
          </a:avLst>
        </a:prstGeom>
        <a:solidFill>
          <a:schemeClr val="accent1">
            <a:lumMod val="50000"/>
          </a:schemeClr>
        </a:solidFill>
        <a:ln>
          <a:solidFill>
            <a:schemeClr val="accent1">
              <a:lumMod val="50000"/>
            </a:schemeClr>
          </a:solid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fa-IR" sz="1800" b="1" kern="1200" dirty="0" smtClean="0"/>
        </a:p>
        <a:p>
          <a:pPr lvl="0" algn="ctr" defTabSz="800100" rtl="1">
            <a:lnSpc>
              <a:spcPct val="90000"/>
            </a:lnSpc>
            <a:spcBef>
              <a:spcPct val="0"/>
            </a:spcBef>
            <a:spcAft>
              <a:spcPct val="35000"/>
            </a:spcAft>
          </a:pPr>
          <a:endParaRPr lang="fa-IR" sz="1800" b="1" kern="1200" dirty="0" smtClean="0"/>
        </a:p>
        <a:p>
          <a:pPr lvl="0" algn="ctr" defTabSz="800100" rtl="1">
            <a:lnSpc>
              <a:spcPct val="90000"/>
            </a:lnSpc>
            <a:spcBef>
              <a:spcPct val="0"/>
            </a:spcBef>
            <a:spcAft>
              <a:spcPct val="35000"/>
            </a:spcAft>
          </a:pPr>
          <a:endParaRPr lang="fa-IR" sz="1800" b="1" kern="1200" dirty="0" smtClean="0"/>
        </a:p>
        <a:p>
          <a:pPr lvl="0" algn="ctr" defTabSz="800100" rtl="1">
            <a:lnSpc>
              <a:spcPct val="90000"/>
            </a:lnSpc>
            <a:spcBef>
              <a:spcPct val="0"/>
            </a:spcBef>
            <a:spcAft>
              <a:spcPct val="35000"/>
            </a:spcAft>
          </a:pPr>
          <a:endParaRPr lang="fa-IR" sz="1800" b="1" kern="1200" dirty="0" smtClean="0"/>
        </a:p>
        <a:p>
          <a:pPr lvl="0" algn="ctr" defTabSz="800100" rtl="1">
            <a:lnSpc>
              <a:spcPct val="90000"/>
            </a:lnSpc>
            <a:spcBef>
              <a:spcPct val="0"/>
            </a:spcBef>
            <a:spcAft>
              <a:spcPct val="35000"/>
            </a:spcAft>
          </a:pPr>
          <a:endParaRPr lang="fa-IR" sz="1800" b="1" kern="1200" dirty="0" smtClean="0"/>
        </a:p>
        <a:p>
          <a:pPr lvl="0" algn="ctr" defTabSz="800100" rtl="1">
            <a:lnSpc>
              <a:spcPct val="90000"/>
            </a:lnSpc>
            <a:spcBef>
              <a:spcPct val="0"/>
            </a:spcBef>
            <a:spcAft>
              <a:spcPct val="35000"/>
            </a:spcAft>
          </a:pPr>
          <a:endParaRPr lang="fa-IR" sz="1800" b="1" kern="1200" dirty="0" smtClean="0"/>
        </a:p>
        <a:p>
          <a:pPr lvl="0" algn="ctr" defTabSz="800100" rtl="1">
            <a:lnSpc>
              <a:spcPct val="90000"/>
            </a:lnSpc>
            <a:spcBef>
              <a:spcPct val="0"/>
            </a:spcBef>
            <a:spcAft>
              <a:spcPct val="35000"/>
            </a:spcAft>
          </a:pPr>
          <a:r>
            <a:rPr lang="fa-IR" sz="1800" b="1" kern="1200" dirty="0" smtClean="0">
              <a:cs typeface="B Nazanin" panose="00000400000000000000" pitchFamily="2" charset="-78"/>
            </a:rPr>
            <a:t>وجود برخی تشریفات حقوقی از جمله ثبت در دفاتر اسناد رسمی و هزینه‌های بالا مانع فعالیت سریع در این بازار شده است</a:t>
          </a:r>
          <a:endParaRPr lang="fa-IR" sz="1800" b="1" kern="1200" dirty="0" smtClean="0">
            <a:cs typeface="B Nazanin" panose="00000400000000000000" pitchFamily="2" charset="-78"/>
          </a:endParaRPr>
        </a:p>
      </dsp:txBody>
      <dsp:txXfrm>
        <a:off x="6024" y="0"/>
        <a:ext cx="1445854" cy="1503083"/>
      </dsp:txXfrm>
    </dsp:sp>
    <dsp:sp modelId="{52F7DA36-9109-425C-9FC9-8CE3C6CD4541}">
      <dsp:nvSpPr>
        <dsp:cNvPr id="0" name=""/>
        <dsp:cNvSpPr/>
      </dsp:nvSpPr>
      <dsp:spPr>
        <a:xfrm>
          <a:off x="1560318" y="0"/>
          <a:ext cx="1445854" cy="5010278"/>
        </a:xfrm>
        <a:prstGeom prst="roundRect">
          <a:avLst>
            <a:gd name="adj" fmla="val 10000"/>
          </a:avLst>
        </a:prstGeom>
        <a:solidFill>
          <a:schemeClr val="accent5">
            <a:lumMod val="7500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r>
            <a:rPr lang="fa-IR" sz="1800" b="1" kern="1200" dirty="0" smtClean="0">
              <a:cs typeface="B Nazanin" panose="00000400000000000000" pitchFamily="2" charset="-78"/>
            </a:rPr>
            <a:t>به دلیل فقدان تجربه کافی و نو بودن این بازار در دنیا حرکت فرابورس آهسته بوده است</a:t>
          </a:r>
          <a:endParaRPr lang="fa-IR" sz="1800" b="1" kern="1200" baseline="0" dirty="0" smtClean="0">
            <a:cs typeface="B Nazanin" panose="00000400000000000000" pitchFamily="2" charset="-78"/>
          </a:endParaRPr>
        </a:p>
      </dsp:txBody>
      <dsp:txXfrm>
        <a:off x="1560318" y="0"/>
        <a:ext cx="1445854" cy="1503083"/>
      </dsp:txXfrm>
    </dsp:sp>
    <dsp:sp modelId="{8AB5A938-C5A2-4F0B-B082-B81EBB48D7A1}">
      <dsp:nvSpPr>
        <dsp:cNvPr id="0" name=""/>
        <dsp:cNvSpPr/>
      </dsp:nvSpPr>
      <dsp:spPr>
        <a:xfrm>
          <a:off x="3114611" y="0"/>
          <a:ext cx="1445854" cy="5010278"/>
        </a:xfrm>
        <a:prstGeom prst="roundRect">
          <a:avLst>
            <a:gd name="adj" fmla="val 10000"/>
          </a:avLst>
        </a:prstGeom>
        <a:solidFill>
          <a:schemeClr val="accent1">
            <a:lumMod val="7500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0">
            <a:lnSpc>
              <a:spcPct val="90000"/>
            </a:lnSpc>
            <a:spcBef>
              <a:spcPct val="0"/>
            </a:spcBef>
            <a:spcAft>
              <a:spcPct val="35000"/>
            </a:spcAft>
          </a:pPr>
          <a:r>
            <a:rPr lang="fa-IR" sz="1800" b="1" kern="1200" dirty="0" smtClean="0">
              <a:cs typeface="B Nazanin" panose="00000400000000000000" pitchFamily="2" charset="-78"/>
            </a:rPr>
            <a:t>حتی </a:t>
          </a:r>
          <a:r>
            <a:rPr lang="fa-IR" sz="1800" b="1" kern="1200" dirty="0" smtClean="0">
              <a:cs typeface="B Nazanin" panose="00000400000000000000" pitchFamily="2" charset="-78"/>
            </a:rPr>
            <a:t>یک شرکت دانش بنیان مستقر در پارک‌های علم و فناوری به این بازار علی رغم پیگیری های فراوان فرابورس </a:t>
          </a:r>
          <a:r>
            <a:rPr lang="fa-IR" sz="1800" b="1" kern="1200" dirty="0" smtClean="0">
              <a:cs typeface="B Nazanin" panose="00000400000000000000" pitchFamily="2" charset="-78"/>
            </a:rPr>
            <a:t>ایران وارد نشده است</a:t>
          </a:r>
          <a:endParaRPr lang="en-US" sz="1800" b="1" kern="1200" dirty="0">
            <a:cs typeface="B Nazanin" panose="00000400000000000000" pitchFamily="2" charset="-78"/>
          </a:endParaRPr>
        </a:p>
      </dsp:txBody>
      <dsp:txXfrm>
        <a:off x="3114611" y="0"/>
        <a:ext cx="1445854" cy="1503083"/>
      </dsp:txXfrm>
    </dsp:sp>
    <dsp:sp modelId="{B3D0D4F8-44EB-44EE-A8BC-F747FBED9BB0}">
      <dsp:nvSpPr>
        <dsp:cNvPr id="0" name=""/>
        <dsp:cNvSpPr/>
      </dsp:nvSpPr>
      <dsp:spPr>
        <a:xfrm>
          <a:off x="4668905" y="0"/>
          <a:ext cx="1445854" cy="5010278"/>
        </a:xfrm>
        <a:prstGeom prst="roundRect">
          <a:avLst>
            <a:gd name="adj" fmla="val 10000"/>
          </a:avLst>
        </a:prstGeom>
        <a:solidFill>
          <a:schemeClr val="accent5">
            <a:lumMod val="60000"/>
            <a:lumOff val="4000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r>
            <a:rPr lang="fa-IR" sz="1800" b="1" kern="1200" dirty="0" smtClean="0">
              <a:cs typeface="B Nazanin" panose="00000400000000000000" pitchFamily="2" charset="-78"/>
            </a:rPr>
            <a:t>عدم </a:t>
          </a:r>
          <a:r>
            <a:rPr lang="fa-IR" sz="1800" b="1" kern="1200" dirty="0" smtClean="0">
              <a:cs typeface="B Nazanin" panose="00000400000000000000" pitchFamily="2" charset="-78"/>
            </a:rPr>
            <a:t>آشنایی فعالان دارایی فکری ازجمله صاحبان ایده، سرمایه گذاران و فعالان بورس با حقوق مالکیت </a:t>
          </a:r>
          <a:r>
            <a:rPr lang="fa-IR" sz="1800" b="1" kern="1200" dirty="0" smtClean="0">
              <a:cs typeface="B Nazanin" panose="00000400000000000000" pitchFamily="2" charset="-78"/>
            </a:rPr>
            <a:t>فکری یکی از مشکلات بزرگ این بازار است</a:t>
          </a:r>
          <a:endParaRPr lang="en-US" sz="1800" b="1" kern="1200" dirty="0">
            <a:cs typeface="B Nazanin" panose="00000400000000000000" pitchFamily="2" charset="-78"/>
          </a:endParaRPr>
        </a:p>
      </dsp:txBody>
      <dsp:txXfrm>
        <a:off x="4668905" y="0"/>
        <a:ext cx="1445854" cy="1503083"/>
      </dsp:txXfrm>
    </dsp:sp>
    <dsp:sp modelId="{0C0E78A0-4F94-46E5-86B5-993D88DC1076}">
      <dsp:nvSpPr>
        <dsp:cNvPr id="0" name=""/>
        <dsp:cNvSpPr/>
      </dsp:nvSpPr>
      <dsp:spPr>
        <a:xfrm>
          <a:off x="6223199" y="0"/>
          <a:ext cx="1445854" cy="5010278"/>
        </a:xfrm>
        <a:prstGeom prst="roundRect">
          <a:avLst>
            <a:gd name="adj" fmla="val 10000"/>
          </a:avLst>
        </a:prstGeom>
        <a:solidFill>
          <a:schemeClr val="accent1">
            <a:lumMod val="60000"/>
            <a:lumOff val="4000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r>
            <a:rPr lang="fa-IR" sz="1800" b="1" kern="1200" dirty="0" smtClean="0">
              <a:cs typeface="B Nazanin" panose="00000400000000000000" pitchFamily="2" charset="-78"/>
            </a:rPr>
            <a:t>وجود انحصار پارک فناوری  پردیس به منظور انجام تائیدیه فنی و  همکاری نکردن سایر مراکز مرتبط</a:t>
          </a:r>
        </a:p>
      </dsp:txBody>
      <dsp:txXfrm>
        <a:off x="6223199" y="0"/>
        <a:ext cx="1445854" cy="1503083"/>
      </dsp:txXfrm>
    </dsp:sp>
    <dsp:sp modelId="{063EB6FC-A2C2-4647-83D6-4484905AB485}">
      <dsp:nvSpPr>
        <dsp:cNvPr id="0" name=""/>
        <dsp:cNvSpPr/>
      </dsp:nvSpPr>
      <dsp:spPr>
        <a:xfrm>
          <a:off x="7777493" y="0"/>
          <a:ext cx="1445854" cy="5010278"/>
        </a:xfrm>
        <a:prstGeom prst="roundRect">
          <a:avLst>
            <a:gd name="adj" fmla="val 10000"/>
          </a:avLst>
        </a:prstGeom>
        <a:solidFill>
          <a:schemeClr val="accent5">
            <a:lumMod val="40000"/>
            <a:lumOff val="6000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r>
            <a:rPr lang="fa-IR" sz="1800" b="1" kern="1200" dirty="0" smtClean="0">
              <a:cs typeface="B Nazanin" panose="00000400000000000000" pitchFamily="2" charset="-78"/>
            </a:rPr>
            <a:t>عدم</a:t>
          </a:r>
          <a:r>
            <a:rPr lang="fa-IR" sz="1800" b="1" kern="1200" baseline="0" dirty="0" smtClean="0">
              <a:cs typeface="B Nazanin" panose="00000400000000000000" pitchFamily="2" charset="-78"/>
            </a:rPr>
            <a:t> هماهنگی نهادهای مختلف متولی علم و دانش همانند  معاونت علمی، وزارت علوم، وزارت ارشاد، وزارت آموزش و پرورش مشکلاتی را به وجود آورده است</a:t>
          </a:r>
          <a:endParaRPr lang="fa-IR" sz="1800" b="1" kern="1200" dirty="0" smtClean="0">
            <a:cs typeface="B Nazanin" panose="00000400000000000000" pitchFamily="2" charset="-78"/>
          </a:endParaRPr>
        </a:p>
      </dsp:txBody>
      <dsp:txXfrm>
        <a:off x="7777493" y="0"/>
        <a:ext cx="1445854" cy="1503083"/>
      </dsp:txXfrm>
    </dsp:sp>
    <dsp:sp modelId="{CC6BB5EC-FF10-4CE2-98EE-1BA8E2AE4A5C}">
      <dsp:nvSpPr>
        <dsp:cNvPr id="0" name=""/>
        <dsp:cNvSpPr/>
      </dsp:nvSpPr>
      <dsp:spPr>
        <a:xfrm>
          <a:off x="9331787" y="0"/>
          <a:ext cx="1445854" cy="5010278"/>
        </a:xfrm>
        <a:prstGeom prst="roundRect">
          <a:avLst>
            <a:gd name="adj" fmla="val 10000"/>
          </a:avLst>
        </a:prstGeom>
        <a:solidFill>
          <a:schemeClr val="accent1">
            <a:lumMod val="40000"/>
            <a:lumOff val="6000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endParaRPr lang="fa-IR" sz="1600" b="1" kern="1200" dirty="0" smtClean="0">
            <a:cs typeface="B Nazanin" panose="00000400000000000000" pitchFamily="2" charset="-78"/>
          </a:endParaRPr>
        </a:p>
        <a:p>
          <a:pPr lvl="0" algn="ctr" defTabSz="711200" rtl="1">
            <a:lnSpc>
              <a:spcPct val="90000"/>
            </a:lnSpc>
            <a:spcBef>
              <a:spcPct val="0"/>
            </a:spcBef>
            <a:spcAft>
              <a:spcPct val="35000"/>
            </a:spcAft>
          </a:pPr>
          <a:endParaRPr lang="fa-IR" sz="1600" b="1" kern="1200" dirty="0" smtClean="0">
            <a:cs typeface="B Nazanin" panose="00000400000000000000" pitchFamily="2" charset="-78"/>
          </a:endParaRPr>
        </a:p>
        <a:p>
          <a:pPr lvl="0" algn="ctr" defTabSz="711200" rtl="1">
            <a:lnSpc>
              <a:spcPct val="90000"/>
            </a:lnSpc>
            <a:spcBef>
              <a:spcPct val="0"/>
            </a:spcBef>
            <a:spcAft>
              <a:spcPct val="35000"/>
            </a:spcAft>
          </a:pPr>
          <a:endParaRPr lang="fa-IR" sz="1600" b="1" kern="1200" dirty="0" smtClean="0">
            <a:cs typeface="B Nazanin" panose="00000400000000000000" pitchFamily="2" charset="-78"/>
          </a:endParaRPr>
        </a:p>
        <a:p>
          <a:pPr lvl="0" algn="ctr" defTabSz="711200" rtl="1">
            <a:lnSpc>
              <a:spcPct val="90000"/>
            </a:lnSpc>
            <a:spcBef>
              <a:spcPct val="0"/>
            </a:spcBef>
            <a:spcAft>
              <a:spcPct val="35000"/>
            </a:spcAft>
          </a:pPr>
          <a:endParaRPr lang="fa-IR" sz="1600" b="1" kern="1200" dirty="0" smtClean="0">
            <a:cs typeface="B Nazanin" panose="00000400000000000000" pitchFamily="2" charset="-78"/>
          </a:endParaRPr>
        </a:p>
        <a:p>
          <a:pPr lvl="0" algn="ctr" defTabSz="711200" rtl="1">
            <a:lnSpc>
              <a:spcPct val="90000"/>
            </a:lnSpc>
            <a:spcBef>
              <a:spcPct val="0"/>
            </a:spcBef>
            <a:spcAft>
              <a:spcPct val="35000"/>
            </a:spcAft>
          </a:pPr>
          <a:endParaRPr lang="fa-IR" sz="1600" b="1" kern="1200" dirty="0" smtClean="0">
            <a:cs typeface="B Nazanin" panose="00000400000000000000" pitchFamily="2" charset="-78"/>
          </a:endParaRPr>
        </a:p>
        <a:p>
          <a:pPr lvl="0" algn="ctr" defTabSz="711200" rtl="1">
            <a:lnSpc>
              <a:spcPct val="90000"/>
            </a:lnSpc>
            <a:spcBef>
              <a:spcPct val="0"/>
            </a:spcBef>
            <a:spcAft>
              <a:spcPct val="35000"/>
            </a:spcAft>
          </a:pPr>
          <a:endParaRPr lang="fa-IR" sz="1600" b="1" kern="1200" dirty="0" smtClean="0">
            <a:cs typeface="B Nazanin" panose="00000400000000000000" pitchFamily="2" charset="-78"/>
          </a:endParaRPr>
        </a:p>
        <a:p>
          <a:pPr lvl="0" algn="ctr" defTabSz="711200" rtl="1">
            <a:lnSpc>
              <a:spcPct val="90000"/>
            </a:lnSpc>
            <a:spcBef>
              <a:spcPct val="0"/>
            </a:spcBef>
            <a:spcAft>
              <a:spcPct val="35000"/>
            </a:spcAft>
          </a:pPr>
          <a:endParaRPr lang="fa-IR" sz="1600" b="1" kern="1200" dirty="0" smtClean="0">
            <a:cs typeface="B Nazanin" panose="00000400000000000000" pitchFamily="2" charset="-78"/>
          </a:endParaRPr>
        </a:p>
        <a:p>
          <a:pPr lvl="0" algn="ctr" defTabSz="711200" rtl="1">
            <a:lnSpc>
              <a:spcPct val="90000"/>
            </a:lnSpc>
            <a:spcBef>
              <a:spcPct val="0"/>
            </a:spcBef>
            <a:spcAft>
              <a:spcPct val="35000"/>
            </a:spcAft>
          </a:pPr>
          <a:endParaRPr lang="fa-IR" sz="1600" b="1" kern="1200" dirty="0" smtClean="0">
            <a:cs typeface="B Nazanin" panose="00000400000000000000" pitchFamily="2" charset="-78"/>
          </a:endParaRPr>
        </a:p>
        <a:p>
          <a:pPr lvl="0" algn="ctr" defTabSz="711200" rtl="1">
            <a:lnSpc>
              <a:spcPct val="90000"/>
            </a:lnSpc>
            <a:spcBef>
              <a:spcPct val="0"/>
            </a:spcBef>
            <a:spcAft>
              <a:spcPct val="35000"/>
            </a:spcAft>
          </a:pPr>
          <a:endParaRPr lang="fa-IR" sz="1600" b="1" kern="1200" dirty="0" smtClean="0">
            <a:cs typeface="B Nazanin" panose="00000400000000000000" pitchFamily="2" charset="-78"/>
          </a:endParaRPr>
        </a:p>
        <a:p>
          <a:pPr lvl="0" algn="ctr" defTabSz="711200" rtl="1">
            <a:lnSpc>
              <a:spcPct val="90000"/>
            </a:lnSpc>
            <a:spcBef>
              <a:spcPct val="0"/>
            </a:spcBef>
            <a:spcAft>
              <a:spcPct val="35000"/>
            </a:spcAft>
          </a:pPr>
          <a:r>
            <a:rPr lang="fa-IR" sz="1600" b="1" kern="1200" dirty="0" smtClean="0">
              <a:cs typeface="B Nazanin" panose="00000400000000000000" pitchFamily="2" charset="-78"/>
            </a:rPr>
            <a:t>وجود رقبای بالقوه برای بازار دارایی فکری از جمله ایده بازارها و فن بازار‌های متعدد در کشور، به عنوان مثال  در برنامه‌ پیشنهادی وزیر محترم علوم جهت کسب رای اعتماد در مجلس شورای اسلامی به تاسیس فرابورس جهت حمایت از مخترعین  </a:t>
          </a:r>
          <a:r>
            <a:rPr lang="fa-IR" sz="1600" b="1" kern="1200" dirty="0" smtClean="0">
              <a:cs typeface="B Nazanin" panose="00000400000000000000" pitchFamily="2" charset="-78"/>
            </a:rPr>
            <a:t>و صاحبان </a:t>
          </a:r>
          <a:r>
            <a:rPr lang="fa-IR" sz="1600" b="1" kern="1200" dirty="0" smtClean="0">
              <a:cs typeface="B Nazanin" panose="00000400000000000000" pitchFamily="2" charset="-78"/>
            </a:rPr>
            <a:t>ایده اشاره شده </a:t>
          </a:r>
          <a:r>
            <a:rPr lang="fa-IR" sz="1600" b="1" kern="1200" dirty="0" smtClean="0">
              <a:cs typeface="B Nazanin" panose="00000400000000000000" pitchFamily="2" charset="-78"/>
            </a:rPr>
            <a:t>است</a:t>
          </a:r>
          <a:endParaRPr lang="en-US" sz="1600" b="1" kern="1200" dirty="0">
            <a:cs typeface="B Nazanin" panose="00000400000000000000" pitchFamily="2" charset="-78"/>
          </a:endParaRPr>
        </a:p>
      </dsp:txBody>
      <dsp:txXfrm>
        <a:off x="9331787" y="0"/>
        <a:ext cx="1445854" cy="1503083"/>
      </dsp:txXfrm>
    </dsp:sp>
    <dsp:sp modelId="{6A1B211A-C4E7-452B-89F2-03A56C6B06B3}">
      <dsp:nvSpPr>
        <dsp:cNvPr id="0" name=""/>
        <dsp:cNvSpPr/>
      </dsp:nvSpPr>
      <dsp:spPr>
        <a:xfrm>
          <a:off x="10886080" y="0"/>
          <a:ext cx="1445854" cy="5010278"/>
        </a:xfrm>
        <a:prstGeom prst="roundRect">
          <a:avLst>
            <a:gd name="adj" fmla="val 10000"/>
          </a:avLst>
        </a:prstGeom>
        <a:solidFill>
          <a:schemeClr val="accent1">
            <a:lumMod val="20000"/>
            <a:lumOff val="8000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endParaRPr lang="fa-IR" sz="1800" b="1" kern="1200" dirty="0" smtClean="0">
            <a:cs typeface="B Nazanin" panose="00000400000000000000" pitchFamily="2" charset="-78"/>
          </a:endParaRPr>
        </a:p>
        <a:p>
          <a:pPr lvl="0" algn="ctr" defTabSz="800100" rtl="1">
            <a:lnSpc>
              <a:spcPct val="90000"/>
            </a:lnSpc>
            <a:spcBef>
              <a:spcPct val="0"/>
            </a:spcBef>
            <a:spcAft>
              <a:spcPct val="35000"/>
            </a:spcAft>
          </a:pPr>
          <a:r>
            <a:rPr lang="fa-IR" sz="1800" b="1" kern="1200" dirty="0" smtClean="0">
              <a:cs typeface="B Nazanin" panose="00000400000000000000" pitchFamily="2" charset="-78"/>
            </a:rPr>
            <a:t>ارائه </a:t>
          </a:r>
          <a:r>
            <a:rPr lang="fa-IR" sz="1800" b="1" kern="1200" dirty="0" smtClean="0">
              <a:cs typeface="B Nazanin" panose="00000400000000000000" pitchFamily="2" charset="-78"/>
            </a:rPr>
            <a:t>برخی وام ها و تسهیلات به شرکت های دانش بنیان که مانع از ایجاد انگیزه برای تجاری سازی ایده ها می شود</a:t>
          </a:r>
          <a:endParaRPr lang="en-US" sz="1800" b="1" kern="1200" dirty="0">
            <a:cs typeface="B Nazanin" panose="00000400000000000000" pitchFamily="2" charset="-78"/>
          </a:endParaRPr>
        </a:p>
      </dsp:txBody>
      <dsp:txXfrm>
        <a:off x="10886080" y="0"/>
        <a:ext cx="1445854" cy="150308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8D267-4E70-46BC-BE47-E66C6FC3F233}">
      <dsp:nvSpPr>
        <dsp:cNvPr id="0" name=""/>
        <dsp:cNvSpPr/>
      </dsp:nvSpPr>
      <dsp:spPr>
        <a:xfrm rot="5400000">
          <a:off x="-237963" y="239218"/>
          <a:ext cx="1586426" cy="11104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cs typeface="B Mitra" pitchFamily="2" charset="-78"/>
            </a:rPr>
            <a:t>هدف 1</a:t>
          </a:r>
          <a:endParaRPr lang="en-US" sz="1800" kern="1200" dirty="0">
            <a:cs typeface="B Mitra" pitchFamily="2" charset="-78"/>
          </a:endParaRPr>
        </a:p>
      </dsp:txBody>
      <dsp:txXfrm rot="5400000">
        <a:off x="-237963" y="239218"/>
        <a:ext cx="1586426" cy="1110498"/>
      </dsp:txXfrm>
    </dsp:sp>
    <dsp:sp modelId="{BD9C6F06-9BB6-42D2-8188-82869145CEA1}">
      <dsp:nvSpPr>
        <dsp:cNvPr id="0" name=""/>
        <dsp:cNvSpPr/>
      </dsp:nvSpPr>
      <dsp:spPr>
        <a:xfrm rot="5400000">
          <a:off x="3087660" y="-1975907"/>
          <a:ext cx="1031177" cy="4985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smtClean="0">
              <a:cs typeface="B Mitra" pitchFamily="2" charset="-78"/>
            </a:rPr>
            <a:t>پيشبرد حمايت مالكيت فکری در سراسر جهان از طريق همكاري در ميان كشورها در صورت اقتضا با همكاري هر سازمان بين‌المللي ديگر</a:t>
          </a:r>
          <a:endParaRPr lang="en-US" sz="1800" kern="1200" dirty="0">
            <a:cs typeface="B Mitra" pitchFamily="2" charset="-78"/>
          </a:endParaRPr>
        </a:p>
      </dsp:txBody>
      <dsp:txXfrm rot="5400000">
        <a:off x="3087660" y="-1975907"/>
        <a:ext cx="1031177" cy="4985501"/>
      </dsp:txXfrm>
    </dsp:sp>
    <dsp:sp modelId="{57392E97-8FAF-47CB-A1BB-611F13067F78}">
      <dsp:nvSpPr>
        <dsp:cNvPr id="0" name=""/>
        <dsp:cNvSpPr/>
      </dsp:nvSpPr>
      <dsp:spPr>
        <a:xfrm rot="5400000">
          <a:off x="-237963" y="1530602"/>
          <a:ext cx="1586426" cy="11104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cs typeface="B Mitra" pitchFamily="2" charset="-78"/>
            </a:rPr>
            <a:t>هدف 2</a:t>
          </a:r>
          <a:endParaRPr lang="en-US" sz="1800" kern="1200" dirty="0">
            <a:cs typeface="B Mitra" pitchFamily="2" charset="-78"/>
          </a:endParaRPr>
        </a:p>
      </dsp:txBody>
      <dsp:txXfrm rot="5400000">
        <a:off x="-237963" y="1530602"/>
        <a:ext cx="1586426" cy="1110498"/>
      </dsp:txXfrm>
    </dsp:sp>
    <dsp:sp modelId="{8B4462AF-F5D8-4DBE-8D69-D9B354C0CFF3}">
      <dsp:nvSpPr>
        <dsp:cNvPr id="0" name=""/>
        <dsp:cNvSpPr/>
      </dsp:nvSpPr>
      <dsp:spPr>
        <a:xfrm rot="5400000">
          <a:off x="3087660" y="-684523"/>
          <a:ext cx="1031177" cy="4985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smtClean="0">
              <a:cs typeface="B Mitra" pitchFamily="2" charset="-78"/>
            </a:rPr>
            <a:t>تأمين همكاري‌هاي اداري و اطلاعاتی ميان اتحاديه‌ها</a:t>
          </a:r>
          <a:endParaRPr lang="en-US" sz="1800" kern="1200" dirty="0">
            <a:cs typeface="B Mitra" pitchFamily="2" charset="-78"/>
          </a:endParaRPr>
        </a:p>
      </dsp:txBody>
      <dsp:txXfrm rot="5400000">
        <a:off x="3087660" y="-684523"/>
        <a:ext cx="1031177" cy="4985501"/>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B0223-359F-4BBA-9E1E-F204F982F8D5}">
      <dsp:nvSpPr>
        <dsp:cNvPr id="0" name=""/>
        <dsp:cNvSpPr/>
      </dsp:nvSpPr>
      <dsp:spPr>
        <a:xfrm>
          <a:off x="-6131205" y="-938700"/>
          <a:ext cx="7303568" cy="7303568"/>
        </a:xfrm>
        <a:prstGeom prst="blockArc">
          <a:avLst>
            <a:gd name="adj1" fmla="val 18900000"/>
            <a:gd name="adj2" fmla="val 2700000"/>
            <a:gd name="adj3" fmla="val 296"/>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6460841-4BD9-490B-8858-D459754C89D8}">
      <dsp:nvSpPr>
        <dsp:cNvPr id="0" name=""/>
        <dsp:cNvSpPr/>
      </dsp:nvSpPr>
      <dsp:spPr>
        <a:xfrm>
          <a:off x="380645" y="246673"/>
          <a:ext cx="10772933" cy="4931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422" tIns="38100" rIns="38100" bIns="38100" numCol="1" spcCol="1270" anchor="ctr" anchorCtr="0">
          <a:noAutofit/>
        </a:bodyPr>
        <a:lstStyle/>
        <a:p>
          <a:pPr lvl="0" algn="r" defTabSz="666750" rtl="1">
            <a:lnSpc>
              <a:spcPct val="90000"/>
            </a:lnSpc>
            <a:spcBef>
              <a:spcPct val="0"/>
            </a:spcBef>
            <a:spcAft>
              <a:spcPct val="35000"/>
            </a:spcAft>
          </a:pPr>
          <a:r>
            <a:rPr lang="fa-IR" sz="1500" b="1" kern="1200" dirty="0" smtClean="0">
              <a:cs typeface="B Nazanin" panose="00000400000000000000" pitchFamily="2" charset="-78"/>
            </a:rPr>
            <a:t>فرهنگ سازی به منظور آموزش صاحبان ایده جهت مشارکت کردن با سرمایه گذاران با نسبت معقول از طریق ارائه بسته‌های آموزشی و تولید فیلم و سریال </a:t>
          </a:r>
          <a:endParaRPr lang="en-US" sz="1500" b="1" kern="1200" dirty="0">
            <a:cs typeface="B Nazanin" panose="00000400000000000000" pitchFamily="2" charset="-78"/>
          </a:endParaRPr>
        </a:p>
      </dsp:txBody>
      <dsp:txXfrm>
        <a:off x="380645" y="246673"/>
        <a:ext cx="10772933" cy="493130"/>
      </dsp:txXfrm>
    </dsp:sp>
    <dsp:sp modelId="{112C3E3C-146C-4011-8F4E-BC05DC5BB120}">
      <dsp:nvSpPr>
        <dsp:cNvPr id="0" name=""/>
        <dsp:cNvSpPr/>
      </dsp:nvSpPr>
      <dsp:spPr>
        <a:xfrm>
          <a:off x="72439" y="185032"/>
          <a:ext cx="616412" cy="616412"/>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4689B4-7B3E-4C77-9A4A-7BB80711BCFB}">
      <dsp:nvSpPr>
        <dsp:cNvPr id="0" name=""/>
        <dsp:cNvSpPr/>
      </dsp:nvSpPr>
      <dsp:spPr>
        <a:xfrm>
          <a:off x="827219" y="986802"/>
          <a:ext cx="10326359" cy="493130"/>
        </a:xfrm>
        <a:prstGeom prst="rect">
          <a:avLst/>
        </a:prstGeom>
        <a:gradFill rotWithShape="0">
          <a:gsLst>
            <a:gs pos="0">
              <a:schemeClr val="accent3">
                <a:hueOff val="451767"/>
                <a:satOff val="16667"/>
                <a:lumOff val="-2451"/>
                <a:alphaOff val="0"/>
                <a:satMod val="103000"/>
                <a:lumMod val="102000"/>
                <a:tint val="94000"/>
              </a:schemeClr>
            </a:gs>
            <a:gs pos="50000">
              <a:schemeClr val="accent3">
                <a:hueOff val="451767"/>
                <a:satOff val="16667"/>
                <a:lumOff val="-2451"/>
                <a:alphaOff val="0"/>
                <a:satMod val="110000"/>
                <a:lumMod val="100000"/>
                <a:shade val="100000"/>
              </a:schemeClr>
            </a:gs>
            <a:gs pos="100000">
              <a:schemeClr val="accent3">
                <a:hueOff val="451767"/>
                <a:satOff val="16667"/>
                <a:lumOff val="-24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422" tIns="40640" rIns="40640" bIns="40640" numCol="1" spcCol="1270" anchor="ctr" anchorCtr="0">
          <a:noAutofit/>
        </a:bodyPr>
        <a:lstStyle/>
        <a:p>
          <a:pPr lvl="0" algn="r" defTabSz="711200" rtl="1">
            <a:lnSpc>
              <a:spcPct val="90000"/>
            </a:lnSpc>
            <a:spcBef>
              <a:spcPct val="0"/>
            </a:spcBef>
            <a:spcAft>
              <a:spcPct val="35000"/>
            </a:spcAft>
          </a:pPr>
          <a:r>
            <a:rPr lang="fa-IR" sz="1600" b="1" kern="1200" dirty="0" smtClean="0">
              <a:cs typeface="B Nazanin" panose="00000400000000000000" pitchFamily="2" charset="-78"/>
            </a:rPr>
            <a:t>مزیت سازی برای سرمایه گذاران این بازار همانند تخصیص زمین در پارک‌های فناوری و اعطای وام و تسهیلات</a:t>
          </a:r>
          <a:endParaRPr lang="en-US" sz="1600" b="1" kern="1200" dirty="0">
            <a:cs typeface="B Nazanin" panose="00000400000000000000" pitchFamily="2" charset="-78"/>
          </a:endParaRPr>
        </a:p>
      </dsp:txBody>
      <dsp:txXfrm>
        <a:off x="827219" y="986802"/>
        <a:ext cx="10326359" cy="493130"/>
      </dsp:txXfrm>
    </dsp:sp>
    <dsp:sp modelId="{8ACF27A1-26B6-40BE-A316-04EE9C10BA7C}">
      <dsp:nvSpPr>
        <dsp:cNvPr id="0" name=""/>
        <dsp:cNvSpPr/>
      </dsp:nvSpPr>
      <dsp:spPr>
        <a:xfrm>
          <a:off x="519012" y="925161"/>
          <a:ext cx="616412" cy="616412"/>
        </a:xfrm>
        <a:prstGeom prst="ellipse">
          <a:avLst/>
        </a:prstGeom>
        <a:solidFill>
          <a:schemeClr val="lt1">
            <a:hueOff val="0"/>
            <a:satOff val="0"/>
            <a:lumOff val="0"/>
            <a:alphaOff val="0"/>
          </a:schemeClr>
        </a:solidFill>
        <a:ln w="6350" cap="flat" cmpd="sng" algn="ctr">
          <a:solidFill>
            <a:schemeClr val="accent3">
              <a:hueOff val="451767"/>
              <a:satOff val="16667"/>
              <a:lumOff val="-245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518D257-DD0C-4665-90F6-C018F89C9DA2}">
      <dsp:nvSpPr>
        <dsp:cNvPr id="0" name=""/>
        <dsp:cNvSpPr/>
      </dsp:nvSpPr>
      <dsp:spPr>
        <a:xfrm>
          <a:off x="1071939" y="1726389"/>
          <a:ext cx="10081639" cy="493130"/>
        </a:xfrm>
        <a:prstGeom prst="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422" tIns="40640" rIns="40640" bIns="40640" numCol="1" spcCol="1270" anchor="ctr" anchorCtr="0">
          <a:noAutofit/>
        </a:bodyPr>
        <a:lstStyle/>
        <a:p>
          <a:pPr lvl="0" algn="r" defTabSz="711200" rtl="1">
            <a:lnSpc>
              <a:spcPct val="90000"/>
            </a:lnSpc>
            <a:spcBef>
              <a:spcPct val="0"/>
            </a:spcBef>
            <a:spcAft>
              <a:spcPct val="35000"/>
            </a:spcAft>
          </a:pPr>
          <a:r>
            <a:rPr lang="fa-IR" sz="1600" b="1" kern="1200" dirty="0" smtClean="0">
              <a:cs typeface="B Nazanin" panose="00000400000000000000" pitchFamily="2" charset="-78"/>
            </a:rPr>
            <a:t>استفاده از تیم های کارشناسی تخصصی</a:t>
          </a:r>
          <a:r>
            <a:rPr lang="en-US" sz="1600" b="1" kern="1200" dirty="0" smtClean="0">
              <a:cs typeface="B Nazanin" panose="00000400000000000000" pitchFamily="2" charset="-78"/>
            </a:rPr>
            <a:t>IPXI</a:t>
          </a:r>
          <a:r>
            <a:rPr lang="fa-IR" sz="1600" b="1" kern="1200" dirty="0" smtClean="0">
              <a:cs typeface="B Nazanin" panose="00000400000000000000" pitchFamily="2" charset="-78"/>
            </a:rPr>
            <a:t>  جهت آموزش نحوه  نقل و انتقال دارایی فکری</a:t>
          </a:r>
          <a:endParaRPr lang="en-US" sz="1600" b="1" kern="1200" dirty="0">
            <a:cs typeface="B Nazanin" panose="00000400000000000000" pitchFamily="2" charset="-78"/>
          </a:endParaRPr>
        </a:p>
      </dsp:txBody>
      <dsp:txXfrm>
        <a:off x="1071939" y="1726389"/>
        <a:ext cx="10081639" cy="493130"/>
      </dsp:txXfrm>
    </dsp:sp>
    <dsp:sp modelId="{7FD23FE2-A39B-4277-996D-459A4BCA564B}">
      <dsp:nvSpPr>
        <dsp:cNvPr id="0" name=""/>
        <dsp:cNvSpPr/>
      </dsp:nvSpPr>
      <dsp:spPr>
        <a:xfrm>
          <a:off x="763733" y="1664748"/>
          <a:ext cx="616412" cy="616412"/>
        </a:xfrm>
        <a:prstGeom prst="ellipse">
          <a:avLst/>
        </a:prstGeom>
        <a:solidFill>
          <a:schemeClr val="lt1">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C71B5E4-B611-4E91-B103-C82B8C7EA174}">
      <dsp:nvSpPr>
        <dsp:cNvPr id="0" name=""/>
        <dsp:cNvSpPr/>
      </dsp:nvSpPr>
      <dsp:spPr>
        <a:xfrm>
          <a:off x="1150076" y="2466518"/>
          <a:ext cx="10003502" cy="493130"/>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422" tIns="40640" rIns="40640" bIns="40640" numCol="1" spcCol="1270" anchor="ctr" anchorCtr="0">
          <a:noAutofit/>
        </a:bodyPr>
        <a:lstStyle/>
        <a:p>
          <a:pPr lvl="0" algn="r" defTabSz="711200" rtl="1">
            <a:lnSpc>
              <a:spcPct val="90000"/>
            </a:lnSpc>
            <a:spcBef>
              <a:spcPct val="0"/>
            </a:spcBef>
            <a:spcAft>
              <a:spcPct val="35000"/>
            </a:spcAft>
          </a:pPr>
          <a:r>
            <a:rPr lang="fa-IR" sz="1600" b="1" kern="1200" dirty="0" smtClean="0">
              <a:cs typeface="B Nazanin" panose="00000400000000000000" pitchFamily="2" charset="-78"/>
            </a:rPr>
            <a:t>هدایت و تجمیع طرح های ورودی و خروجی ایده بازارها و فن بازارها به بازار دارایی فکری و فرهنگ سازی در زمینه شناساندن  این بازار</a:t>
          </a:r>
          <a:endParaRPr lang="en-US" sz="1600" b="1" kern="1200" dirty="0">
            <a:cs typeface="B Nazanin" panose="00000400000000000000" pitchFamily="2" charset="-78"/>
          </a:endParaRPr>
        </a:p>
      </dsp:txBody>
      <dsp:txXfrm>
        <a:off x="1150076" y="2466518"/>
        <a:ext cx="10003502" cy="493130"/>
      </dsp:txXfrm>
    </dsp:sp>
    <dsp:sp modelId="{CAF8A853-DEE4-4A5D-8913-774CCCD93A7B}">
      <dsp:nvSpPr>
        <dsp:cNvPr id="0" name=""/>
        <dsp:cNvSpPr/>
      </dsp:nvSpPr>
      <dsp:spPr>
        <a:xfrm>
          <a:off x="841869" y="2404877"/>
          <a:ext cx="616412" cy="616412"/>
        </a:xfrm>
        <a:prstGeom prst="ellipse">
          <a:avLst/>
        </a:prstGeom>
        <a:solidFill>
          <a:schemeClr val="lt1">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D0BD821-7A66-4DF4-8B81-9C300859DD36}">
      <dsp:nvSpPr>
        <dsp:cNvPr id="0" name=""/>
        <dsp:cNvSpPr/>
      </dsp:nvSpPr>
      <dsp:spPr>
        <a:xfrm>
          <a:off x="1071939" y="3206647"/>
          <a:ext cx="10081639" cy="493130"/>
        </a:xfrm>
        <a:prstGeom prst="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422" tIns="40640" rIns="40640" bIns="40640" numCol="1" spcCol="1270" anchor="ctr" anchorCtr="0">
          <a:noAutofit/>
        </a:bodyPr>
        <a:lstStyle/>
        <a:p>
          <a:pPr lvl="0" algn="r" defTabSz="711200" rtl="1">
            <a:lnSpc>
              <a:spcPct val="90000"/>
            </a:lnSpc>
            <a:spcBef>
              <a:spcPct val="0"/>
            </a:spcBef>
            <a:spcAft>
              <a:spcPct val="35000"/>
            </a:spcAft>
          </a:pPr>
          <a:r>
            <a:rPr lang="fa-IR" sz="1600" b="1" kern="1200" dirty="0" smtClean="0">
              <a:cs typeface="B Nazanin" panose="00000400000000000000" pitchFamily="2" charset="-78"/>
            </a:rPr>
            <a:t>تسهیل موانع حقوقی و قانونی تجاری سازی با مصوبات مجلس شورای اسلامی و هیات محترم وزیران</a:t>
          </a:r>
          <a:endParaRPr lang="en-US" sz="1600" b="1" kern="1200" dirty="0">
            <a:cs typeface="B Nazanin" panose="00000400000000000000" pitchFamily="2" charset="-78"/>
          </a:endParaRPr>
        </a:p>
      </dsp:txBody>
      <dsp:txXfrm>
        <a:off x="1071939" y="3206647"/>
        <a:ext cx="10081639" cy="493130"/>
      </dsp:txXfrm>
    </dsp:sp>
    <dsp:sp modelId="{086E5663-7155-4830-90A4-F0980393D9DE}">
      <dsp:nvSpPr>
        <dsp:cNvPr id="0" name=""/>
        <dsp:cNvSpPr/>
      </dsp:nvSpPr>
      <dsp:spPr>
        <a:xfrm>
          <a:off x="763733" y="3145006"/>
          <a:ext cx="616412" cy="616412"/>
        </a:xfrm>
        <a:prstGeom prst="ellipse">
          <a:avLst/>
        </a:prstGeom>
        <a:solidFill>
          <a:schemeClr val="lt1">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20AC93E-2A6B-4EE0-897C-AEBA9738161C}">
      <dsp:nvSpPr>
        <dsp:cNvPr id="0" name=""/>
        <dsp:cNvSpPr/>
      </dsp:nvSpPr>
      <dsp:spPr>
        <a:xfrm>
          <a:off x="827219" y="3946234"/>
          <a:ext cx="10326359" cy="493130"/>
        </a:xfrm>
        <a:prstGeom prst="rect">
          <a:avLst/>
        </a:prstGeom>
        <a:gradFill rotWithShape="0">
          <a:gsLst>
            <a:gs pos="0">
              <a:schemeClr val="accent3">
                <a:hueOff val="2258833"/>
                <a:satOff val="83333"/>
                <a:lumOff val="-12255"/>
                <a:alphaOff val="0"/>
                <a:satMod val="103000"/>
                <a:lumMod val="102000"/>
                <a:tint val="94000"/>
              </a:schemeClr>
            </a:gs>
            <a:gs pos="50000">
              <a:schemeClr val="accent3">
                <a:hueOff val="2258833"/>
                <a:satOff val="83333"/>
                <a:lumOff val="-12255"/>
                <a:alphaOff val="0"/>
                <a:satMod val="110000"/>
                <a:lumMod val="100000"/>
                <a:shade val="100000"/>
              </a:schemeClr>
            </a:gs>
            <a:gs pos="100000">
              <a:schemeClr val="accent3">
                <a:hueOff val="2258833"/>
                <a:satOff val="83333"/>
                <a:lumOff val="-122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422" tIns="40640" rIns="40640" bIns="40640" numCol="1" spcCol="1270" anchor="ctr" anchorCtr="0">
          <a:noAutofit/>
        </a:bodyPr>
        <a:lstStyle/>
        <a:p>
          <a:pPr lvl="0" algn="r" defTabSz="711200" rtl="1">
            <a:lnSpc>
              <a:spcPct val="90000"/>
            </a:lnSpc>
            <a:spcBef>
              <a:spcPct val="0"/>
            </a:spcBef>
            <a:spcAft>
              <a:spcPct val="35000"/>
            </a:spcAft>
          </a:pPr>
          <a:r>
            <a:rPr lang="fa-IR" sz="1600" b="1" kern="1200" dirty="0" smtClean="0">
              <a:cs typeface="B Nazanin" panose="00000400000000000000" pitchFamily="2" charset="-78"/>
            </a:rPr>
            <a:t>افزایش سطح همکاری نهادها و وزارتخانه های متولی دانش همچون </a:t>
          </a:r>
          <a:r>
            <a:rPr lang="fa-IR" sz="1600" b="1" kern="1200" dirty="0" smtClean="0">
              <a:cs typeface="B Nazanin" panose="00000400000000000000" pitchFamily="2" charset="-78"/>
            </a:rPr>
            <a:t>معاونت علمی و فناوری ، وزارت </a:t>
          </a:r>
          <a:r>
            <a:rPr lang="fa-IR" sz="1600" b="1" kern="1200" dirty="0" smtClean="0">
              <a:cs typeface="B Nazanin" panose="00000400000000000000" pitchFamily="2" charset="-78"/>
            </a:rPr>
            <a:t>بهداشت، وزارت علوم، وزارت آموزش و پروش،و نهادها و وزارتخانه های تکنولوژی محور همچون وزارت دفاع، وزارت ارتباطات، وزارت نیرو، وزارت صنعت با فرابورس</a:t>
          </a:r>
          <a:endParaRPr lang="en-US" sz="1600" b="1" kern="1200" dirty="0">
            <a:cs typeface="B Nazanin" panose="00000400000000000000" pitchFamily="2" charset="-78"/>
          </a:endParaRPr>
        </a:p>
      </dsp:txBody>
      <dsp:txXfrm>
        <a:off x="827219" y="3946234"/>
        <a:ext cx="10326359" cy="493130"/>
      </dsp:txXfrm>
    </dsp:sp>
    <dsp:sp modelId="{6F1C66E4-C256-4468-AEA2-BC3C55AED9CE}">
      <dsp:nvSpPr>
        <dsp:cNvPr id="0" name=""/>
        <dsp:cNvSpPr/>
      </dsp:nvSpPr>
      <dsp:spPr>
        <a:xfrm>
          <a:off x="519012" y="3884592"/>
          <a:ext cx="616412" cy="616412"/>
        </a:xfrm>
        <a:prstGeom prst="ellipse">
          <a:avLst/>
        </a:prstGeom>
        <a:solidFill>
          <a:schemeClr val="lt1">
            <a:hueOff val="0"/>
            <a:satOff val="0"/>
            <a:lumOff val="0"/>
            <a:alphaOff val="0"/>
          </a:schemeClr>
        </a:solidFill>
        <a:ln w="6350" cap="flat" cmpd="sng" algn="ctr">
          <a:solidFill>
            <a:schemeClr val="accent3">
              <a:hueOff val="2258833"/>
              <a:satOff val="83333"/>
              <a:lumOff val="-12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FB7CC6D-9AFC-4903-A7DE-970FD1681776}">
      <dsp:nvSpPr>
        <dsp:cNvPr id="0" name=""/>
        <dsp:cNvSpPr/>
      </dsp:nvSpPr>
      <dsp:spPr>
        <a:xfrm>
          <a:off x="380645" y="4686363"/>
          <a:ext cx="10772933" cy="493130"/>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422" tIns="40640" rIns="40640" bIns="40640" numCol="1" spcCol="1270" anchor="ctr" anchorCtr="0">
          <a:noAutofit/>
        </a:bodyPr>
        <a:lstStyle/>
        <a:p>
          <a:pPr lvl="0" algn="r" defTabSz="711200" rtl="1">
            <a:lnSpc>
              <a:spcPct val="90000"/>
            </a:lnSpc>
            <a:spcBef>
              <a:spcPct val="0"/>
            </a:spcBef>
            <a:spcAft>
              <a:spcPct val="35000"/>
            </a:spcAft>
          </a:pPr>
          <a:r>
            <a:rPr lang="fa-IR" sz="1600" b="1" kern="1200" dirty="0" smtClean="0">
              <a:cs typeface="B Nazanin" panose="00000400000000000000" pitchFamily="2" charset="-78"/>
            </a:rPr>
            <a:t>افزایش حمایت معاونت محترم علمی و فناوری رئیس جمهور و افزایش سقف تسهیلات اختصاص یافته به طرح های عرضه شده در بازار دارایی فکری</a:t>
          </a:r>
          <a:endParaRPr lang="en-US" sz="1600" b="1" kern="1200" dirty="0">
            <a:cs typeface="B Nazanin" panose="00000400000000000000" pitchFamily="2" charset="-78"/>
          </a:endParaRPr>
        </a:p>
      </dsp:txBody>
      <dsp:txXfrm>
        <a:off x="380645" y="4686363"/>
        <a:ext cx="10772933" cy="493130"/>
      </dsp:txXfrm>
    </dsp:sp>
    <dsp:sp modelId="{40222971-4539-4D41-823A-0001D3A57FC2}">
      <dsp:nvSpPr>
        <dsp:cNvPr id="0" name=""/>
        <dsp:cNvSpPr/>
      </dsp:nvSpPr>
      <dsp:spPr>
        <a:xfrm>
          <a:off x="72439" y="4624722"/>
          <a:ext cx="616412" cy="616412"/>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30638" y="0"/>
            <a:ext cx="2930525" cy="496888"/>
          </a:xfrm>
          <a:prstGeom prst="rect">
            <a:avLst/>
          </a:prstGeom>
        </p:spPr>
        <p:txBody>
          <a:bodyPr vert="horz" lIns="91440" tIns="45720" rIns="91440" bIns="45720" rtlCol="1"/>
          <a:lstStyle>
            <a:lvl1pPr algn="r" rtl="0">
              <a:defRPr sz="1200">
                <a:latin typeface="Arial" pitchFamily="34" charset="0"/>
                <a:cs typeface="Arial" pitchFamily="34" charset="0"/>
              </a:defRPr>
            </a:lvl1pPr>
          </a:lstStyle>
          <a:p>
            <a:pPr>
              <a:defRPr/>
            </a:pPr>
            <a:endParaRPr lang="fa-IR"/>
          </a:p>
        </p:txBody>
      </p:sp>
      <p:sp>
        <p:nvSpPr>
          <p:cNvPr id="3" name="Date Placeholder 2"/>
          <p:cNvSpPr>
            <a:spLocks noGrp="1"/>
          </p:cNvSpPr>
          <p:nvPr>
            <p:ph type="dt" sz="quarter" idx="1"/>
          </p:nvPr>
        </p:nvSpPr>
        <p:spPr>
          <a:xfrm>
            <a:off x="1588" y="0"/>
            <a:ext cx="2930525" cy="496888"/>
          </a:xfrm>
          <a:prstGeom prst="rect">
            <a:avLst/>
          </a:prstGeom>
        </p:spPr>
        <p:txBody>
          <a:bodyPr vert="horz" lIns="91440" tIns="45720" rIns="91440" bIns="45720" rtlCol="1"/>
          <a:lstStyle>
            <a:lvl1pPr algn="l" rtl="0">
              <a:defRPr sz="1200">
                <a:latin typeface="Arial" pitchFamily="34" charset="0"/>
                <a:cs typeface="Arial" pitchFamily="34" charset="0"/>
              </a:defRPr>
            </a:lvl1pPr>
          </a:lstStyle>
          <a:p>
            <a:pPr>
              <a:defRPr/>
            </a:pPr>
            <a:fld id="{A602BE1E-0D22-4D06-9538-DA454BC6D360}" type="datetimeFigureOut">
              <a:rPr lang="fa-IR"/>
              <a:pPr>
                <a:defRPr/>
              </a:pPr>
              <a:t>1436/04/08</a:t>
            </a:fld>
            <a:endParaRPr lang="fa-IR"/>
          </a:p>
        </p:txBody>
      </p:sp>
      <p:sp>
        <p:nvSpPr>
          <p:cNvPr id="4" name="Footer Placeholder 3"/>
          <p:cNvSpPr>
            <a:spLocks noGrp="1"/>
          </p:cNvSpPr>
          <p:nvPr>
            <p:ph type="ftr" sz="quarter" idx="2"/>
          </p:nvPr>
        </p:nvSpPr>
        <p:spPr>
          <a:xfrm>
            <a:off x="3830638" y="9444038"/>
            <a:ext cx="2930525" cy="496887"/>
          </a:xfrm>
          <a:prstGeom prst="rect">
            <a:avLst/>
          </a:prstGeom>
        </p:spPr>
        <p:txBody>
          <a:bodyPr vert="horz" lIns="91440" tIns="45720" rIns="91440" bIns="45720" rtlCol="1" anchor="b"/>
          <a:lstStyle>
            <a:lvl1pPr algn="r" rtl="0">
              <a:defRPr sz="1200">
                <a:latin typeface="Arial" pitchFamily="34" charset="0"/>
                <a:cs typeface="Arial" pitchFamily="34" charset="0"/>
              </a:defRPr>
            </a:lvl1pPr>
          </a:lstStyle>
          <a:p>
            <a:pPr>
              <a:defRPr/>
            </a:pPr>
            <a:endParaRPr lang="fa-IR"/>
          </a:p>
        </p:txBody>
      </p:sp>
      <p:sp>
        <p:nvSpPr>
          <p:cNvPr id="5" name="Slide Number Placeholder 4"/>
          <p:cNvSpPr>
            <a:spLocks noGrp="1"/>
          </p:cNvSpPr>
          <p:nvPr>
            <p:ph type="sldNum" sz="quarter" idx="3"/>
          </p:nvPr>
        </p:nvSpPr>
        <p:spPr>
          <a:xfrm>
            <a:off x="1588" y="9444038"/>
            <a:ext cx="2930525" cy="496887"/>
          </a:xfrm>
          <a:prstGeom prst="rect">
            <a:avLst/>
          </a:prstGeom>
        </p:spPr>
        <p:txBody>
          <a:bodyPr vert="horz" lIns="91440" tIns="45720" rIns="91440" bIns="45720" rtlCol="1" anchor="b"/>
          <a:lstStyle>
            <a:lvl1pPr algn="l" rtl="0">
              <a:defRPr sz="1200">
                <a:latin typeface="Arial" pitchFamily="34" charset="0"/>
                <a:cs typeface="Arial" pitchFamily="34" charset="0"/>
              </a:defRPr>
            </a:lvl1pPr>
          </a:lstStyle>
          <a:p>
            <a:pPr>
              <a:defRPr/>
            </a:pPr>
            <a:fld id="{9705C64C-206E-41C0-BC36-58788EDA0A24}" type="slidenum">
              <a:rPr lang="fa-IR"/>
              <a:pPr>
                <a:defRPr/>
              </a:pPr>
              <a:t>‹#›</a:t>
            </a:fld>
            <a:endParaRPr 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6B89C251-D9DC-457F-A9F8-CE5895F624C2}" type="datetimeFigureOut">
              <a:rPr lang="en-US"/>
              <a:pPr>
                <a:defRPr/>
              </a:pPr>
              <a:t>1/28/2015</a:t>
            </a:fld>
            <a:endParaRPr lang="en-US"/>
          </a:p>
        </p:txBody>
      </p:sp>
      <p:sp>
        <p:nvSpPr>
          <p:cNvPr id="4" name="Slide Image Placeholder 3"/>
          <p:cNvSpPr>
            <a:spLocks noGrp="1" noRot="1" noChangeAspect="1"/>
          </p:cNvSpPr>
          <p:nvPr>
            <p:ph type="sldImg" idx="2"/>
          </p:nvPr>
        </p:nvSpPr>
        <p:spPr>
          <a:xfrm>
            <a:off x="895350" y="746125"/>
            <a:ext cx="4970463"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93A5854F-8238-469D-9FDC-9228FAED0E8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pPr algn="r" rtl="1"/>
            <a:r>
              <a:rPr lang="fa-IR" sz="800" kern="1200" dirty="0" smtClean="0">
                <a:solidFill>
                  <a:schemeClr val="tx1"/>
                </a:solidFill>
                <a:latin typeface="+mn-lt"/>
                <a:ea typeface="+mn-ea"/>
                <a:cs typeface="+mn-cs"/>
              </a:rPr>
              <a:t>به حمایت از آثار ادبی همچون  کتب، مقالات، رمان، شعر و کارهای هنری همچون نقاشی، مجسمه سازی، فیلم، موسیقی، عکاسی  می پردازد که  در حقوق برخی کشورها به کپی رایت مشهورند که در این زمینه قوانین کشور ما دچار نقص هستند و لایحه جامع مالکیت ادبی و هنری در حال تدوین و تصویب می باشد که در برگیرنده تمامی مصایق مالکیت های ادبی و هنری و همچنین نرم افزارها می باشد. و حقوق مرتبط که به حمایت از اجرا کنندگان، تولیدکنندگان آثار صوتی و تصویری وسازمان های ضبط وپخش می پردازد.</a:t>
            </a:r>
            <a:endParaRPr lang="en-US" sz="800" kern="1200" dirty="0" smtClean="0">
              <a:solidFill>
                <a:schemeClr val="tx1"/>
              </a:solidFill>
              <a:latin typeface="+mn-lt"/>
              <a:ea typeface="+mn-ea"/>
              <a:cs typeface="+mn-cs"/>
            </a:endParaRPr>
          </a:p>
          <a:p>
            <a:pPr algn="r" rtl="1"/>
            <a:r>
              <a:rPr lang="fa-IR" sz="800" kern="1200" dirty="0" smtClean="0">
                <a:solidFill>
                  <a:schemeClr val="tx1"/>
                </a:solidFill>
                <a:latin typeface="+mn-lt"/>
                <a:ea typeface="+mn-ea"/>
                <a:cs typeface="+mn-cs"/>
              </a:rPr>
              <a:t>مدت حمایت از صاحبان حقوق ادبی و هنری از جنبه حقوق معنوی همیشگی است و هیچ محدودیتی ندارد و از جنبه حقوق مادی به طول حیات صاحب حق و تا 50 سال بعد از مرگ او محدود می باشد.  </a:t>
            </a:r>
            <a:endParaRPr lang="en-US" sz="800" kern="1200" dirty="0" smtClean="0">
              <a:solidFill>
                <a:schemeClr val="tx1"/>
              </a:solidFill>
              <a:latin typeface="+mn-lt"/>
              <a:ea typeface="+mn-ea"/>
              <a:cs typeface="+mn-cs"/>
            </a:endParaRPr>
          </a:p>
          <a:p>
            <a:pPr algn="r" rtl="1"/>
            <a:r>
              <a:rPr lang="fa-IR" sz="800" kern="1200" dirty="0" smtClean="0">
                <a:solidFill>
                  <a:schemeClr val="tx1"/>
                </a:solidFill>
                <a:latin typeface="+mn-lt"/>
                <a:ea typeface="+mn-ea"/>
                <a:cs typeface="+mn-cs"/>
              </a:rPr>
              <a:t>معاهدات مهم در زمینه حقوق مالکیت ادبی و هنری کنوانسیون برن مصوب 1886 برای حمایت از پدید آورندگان آثار ادبی و هنری و کنوانسیون روم مصوب 1938برای حمایت از دارندگان حقوق مرتبط و کنوانسیون جهانی حق تالیف مصوب 1952 است.</a:t>
            </a:r>
            <a:endParaRPr lang="en-US" sz="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pPr algn="r" rtl="1"/>
            <a:r>
              <a:rPr lang="fa-IR" sz="1000" kern="1200" dirty="0" smtClean="0">
                <a:solidFill>
                  <a:schemeClr val="tx1"/>
                </a:solidFill>
                <a:latin typeface="+mn-lt"/>
                <a:ea typeface="+mn-ea"/>
                <a:cs typeface="+mn-cs"/>
              </a:rPr>
              <a:t>به حمایت از اختراعات، طرح های صنعتی و علائم تجاری و نشانه های جغرافیایی می پردازد که در این زمینه قوانین کشور ما مطابق استانداردهای روز جهانی می باشد.</a:t>
            </a:r>
            <a:endParaRPr lang="en-US" sz="1000" kern="1200" dirty="0" smtClean="0">
              <a:solidFill>
                <a:schemeClr val="tx1"/>
              </a:solidFill>
              <a:latin typeface="+mn-lt"/>
              <a:ea typeface="+mn-ea"/>
              <a:cs typeface="+mn-cs"/>
            </a:endParaRPr>
          </a:p>
          <a:p>
            <a:pPr algn="r" rtl="1"/>
            <a:r>
              <a:rPr lang="fa-IR" sz="1000" kern="1200" dirty="0" smtClean="0">
                <a:solidFill>
                  <a:schemeClr val="tx1"/>
                </a:solidFill>
                <a:latin typeface="+mn-lt"/>
                <a:ea typeface="+mn-ea"/>
                <a:cs typeface="+mn-cs"/>
              </a:rPr>
              <a:t>قانون ثبت اختراعات، طرح های صنعتی و علائم تجاری مصوب 1386 و نیز قانون ثبت ارقام گیاهی و کنترل  و گواهی بذر و نهال مصوب 1382  و قانون حمایت از نشانه های جغرافیایی کالا مصوب 1383 قوانین موجود در این زمینه هستند. </a:t>
            </a:r>
            <a:endParaRPr lang="en-US" sz="1000" kern="1200" dirty="0" smtClean="0">
              <a:solidFill>
                <a:schemeClr val="tx1"/>
              </a:solidFill>
              <a:latin typeface="+mn-lt"/>
              <a:ea typeface="+mn-ea"/>
              <a:cs typeface="+mn-cs"/>
            </a:endParaRPr>
          </a:p>
          <a:p>
            <a:pPr algn="r" rtl="1"/>
            <a:r>
              <a:rPr lang="fa-IR" sz="1000" kern="1200" dirty="0" smtClean="0">
                <a:solidFill>
                  <a:schemeClr val="tx1"/>
                </a:solidFill>
                <a:latin typeface="+mn-lt"/>
                <a:ea typeface="+mn-ea"/>
                <a:cs typeface="+mn-cs"/>
              </a:rPr>
              <a:t>در زمینه حمایت های قانونی بین المللی از مالکیت های صنعتی نیز ایران در مهم ترین سند بین المللی حمایت از مالکیت صنعتی که کنوانسیون پاریس برای حمایت از مالکیت های صنعتی مصوب 1883 و اصلاحات بعدی آن می‌باشد عضویت  دارد که حقوق مالکیت صنعتی در تمام کشورهای عضو مورد این کنوانسیون مورد حمایت است. </a:t>
            </a:r>
            <a:endParaRPr lang="en-US" sz="1000" kern="1200" dirty="0" smtClean="0">
              <a:solidFill>
                <a:schemeClr val="tx1"/>
              </a:solidFill>
              <a:latin typeface="+mn-lt"/>
              <a:ea typeface="+mn-ea"/>
              <a:cs typeface="+mn-cs"/>
            </a:endParaRPr>
          </a:p>
          <a:p>
            <a:pPr algn="r" rtl="1"/>
            <a:r>
              <a:rPr lang="fa-IR" sz="1000" kern="1200" dirty="0" smtClean="0">
                <a:solidFill>
                  <a:schemeClr val="tx1"/>
                </a:solidFill>
                <a:latin typeface="+mn-lt"/>
                <a:ea typeface="+mn-ea"/>
                <a:cs typeface="+mn-cs"/>
              </a:rPr>
              <a:t>در سال های اخیر با افزایش فعالیت ایران در سازمان جهانی مالکیت فکری (وایپو) الحاق به معاهدات بین المللی مالکیت صنعتی تشریع شده است که از آن جمله می توان موارد زیر را نام برد:</a:t>
            </a:r>
            <a:endParaRPr lang="en-US" sz="1000" kern="1200" dirty="0" smtClean="0">
              <a:solidFill>
                <a:schemeClr val="tx1"/>
              </a:solidFill>
              <a:latin typeface="+mn-lt"/>
              <a:ea typeface="+mn-ea"/>
              <a:cs typeface="+mn-cs"/>
            </a:endParaRPr>
          </a:p>
          <a:p>
            <a:pPr algn="r" rtl="1"/>
            <a:r>
              <a:rPr lang="fa-IR" sz="1000" kern="1200" dirty="0" smtClean="0">
                <a:solidFill>
                  <a:schemeClr val="tx1"/>
                </a:solidFill>
                <a:latin typeface="+mn-lt"/>
                <a:ea typeface="+mn-ea"/>
                <a:cs typeface="+mn-cs"/>
              </a:rPr>
              <a:t>*کنوانسیون موسس سازمان جهانی مالکیت فکری (وایپو) </a:t>
            </a:r>
            <a:endParaRPr lang="en-US" sz="1000" kern="1200" dirty="0" smtClean="0">
              <a:solidFill>
                <a:schemeClr val="tx1"/>
              </a:solidFill>
              <a:latin typeface="+mn-lt"/>
              <a:ea typeface="+mn-ea"/>
              <a:cs typeface="+mn-cs"/>
            </a:endParaRPr>
          </a:p>
          <a:p>
            <a:pPr algn="r" rtl="1"/>
            <a:r>
              <a:rPr lang="fa-IR" sz="1000" kern="1200" dirty="0" smtClean="0">
                <a:solidFill>
                  <a:schemeClr val="tx1"/>
                </a:solidFill>
                <a:latin typeface="+mn-lt"/>
                <a:ea typeface="+mn-ea"/>
                <a:cs typeface="+mn-cs"/>
              </a:rPr>
              <a:t>* موافقتنامه و پروتکل مادرید راجع به ثبت بین المللی علائم تجاری</a:t>
            </a:r>
            <a:endParaRPr lang="en-US" sz="1000" kern="1200" dirty="0" smtClean="0">
              <a:solidFill>
                <a:schemeClr val="tx1"/>
              </a:solidFill>
              <a:latin typeface="+mn-lt"/>
              <a:ea typeface="+mn-ea"/>
              <a:cs typeface="+mn-cs"/>
            </a:endParaRPr>
          </a:p>
          <a:p>
            <a:pPr algn="r" rtl="1"/>
            <a:r>
              <a:rPr lang="fa-IR" sz="1000" kern="1200" dirty="0" smtClean="0">
                <a:solidFill>
                  <a:schemeClr val="tx1"/>
                </a:solidFill>
                <a:latin typeface="+mn-lt"/>
                <a:ea typeface="+mn-ea"/>
                <a:cs typeface="+mn-cs"/>
              </a:rPr>
              <a:t>الحاق به سیستم مادرید امکان ثبت بین المللی علائم تجاری را برای اتباع کشورمان و متقابلا اتباع کشورهای عضو این سیستم فراهم نموده است.</a:t>
            </a:r>
            <a:endParaRPr lang="en-US" sz="1000" kern="1200" dirty="0" smtClean="0">
              <a:solidFill>
                <a:schemeClr val="tx1"/>
              </a:solidFill>
              <a:latin typeface="+mn-lt"/>
              <a:ea typeface="+mn-ea"/>
              <a:cs typeface="+mn-cs"/>
            </a:endParaRPr>
          </a:p>
          <a:p>
            <a:pPr algn="r" rtl="1"/>
            <a:r>
              <a:rPr lang="fa-IR" sz="1000" kern="1200" dirty="0" smtClean="0">
                <a:solidFill>
                  <a:schemeClr val="tx1"/>
                </a:solidFill>
                <a:latin typeface="+mn-lt"/>
                <a:ea typeface="+mn-ea"/>
                <a:cs typeface="+mn-cs"/>
              </a:rPr>
              <a:t>*الحاق به موافقتنامه مادرید به منظور جلوگیری از نصب نشانه های منبع غیرواقعی یا گمراه کننده بر کالا</a:t>
            </a:r>
            <a:endParaRPr lang="en-US" sz="1000" kern="1200" dirty="0" smtClean="0">
              <a:solidFill>
                <a:schemeClr val="tx1"/>
              </a:solidFill>
              <a:latin typeface="+mn-lt"/>
              <a:ea typeface="+mn-ea"/>
              <a:cs typeface="+mn-cs"/>
            </a:endParaRPr>
          </a:p>
          <a:p>
            <a:pPr algn="r" rtl="1"/>
            <a:r>
              <a:rPr lang="fa-IR" sz="1000" kern="1200" dirty="0" smtClean="0">
                <a:solidFill>
                  <a:schemeClr val="tx1"/>
                </a:solidFill>
                <a:latin typeface="+mn-lt"/>
                <a:ea typeface="+mn-ea"/>
                <a:cs typeface="+mn-cs"/>
              </a:rPr>
              <a:t>* الحاق به موافقتنامه لیسبون در مورد حمایت از اسامی مبدأ و ثبت بین المللی آنها</a:t>
            </a:r>
            <a:endParaRPr lang="en-US" sz="1000" kern="1200" dirty="0" smtClean="0">
              <a:solidFill>
                <a:schemeClr val="tx1"/>
              </a:solidFill>
              <a:latin typeface="+mn-lt"/>
              <a:ea typeface="+mn-ea"/>
              <a:cs typeface="+mn-cs"/>
            </a:endParaRPr>
          </a:p>
          <a:p>
            <a:pPr algn="r" rtl="1"/>
            <a:r>
              <a:rPr lang="fa-IR" sz="1000" kern="1200" dirty="0" smtClean="0">
                <a:solidFill>
                  <a:schemeClr val="tx1"/>
                </a:solidFill>
                <a:latin typeface="+mn-lt"/>
                <a:ea typeface="+mn-ea"/>
                <a:cs typeface="+mn-cs"/>
              </a:rPr>
              <a:t>الحاق به موافقتنامه های مادرید و لیسبون ظرفیت قانونی ثبت و حمایت بین المللی نشان جغرافیایی کشورمان در عرصه بین المللی و متقابلا برای اتباع سایر کشورهای عضو را فراهم نموده است.</a:t>
            </a:r>
            <a:endParaRPr lang="en-US" sz="1000" kern="1200" dirty="0" smtClean="0">
              <a:solidFill>
                <a:schemeClr val="tx1"/>
              </a:solidFill>
              <a:latin typeface="+mn-lt"/>
              <a:ea typeface="+mn-ea"/>
              <a:cs typeface="+mn-cs"/>
            </a:endParaRPr>
          </a:p>
          <a:p>
            <a:pPr algn="r" rtl="1"/>
            <a:r>
              <a:rPr lang="fa-IR" sz="1000"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pPr algn="r" rtl="1"/>
            <a:r>
              <a:rPr lang="fa-IR" sz="1000"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pPr algn="r" rtl="1"/>
            <a:r>
              <a:rPr lang="fa-IR" sz="1000" kern="1200" dirty="0" smtClean="0">
                <a:solidFill>
                  <a:schemeClr val="tx1"/>
                </a:solidFill>
                <a:latin typeface="+mn-lt"/>
                <a:ea typeface="+mn-ea"/>
                <a:cs typeface="+mn-cs"/>
              </a:rPr>
              <a:t>*الحاق به معاهده همکاری ثبت اختراع </a:t>
            </a:r>
            <a:r>
              <a:rPr lang="en-US" sz="1000" kern="1200" dirty="0" smtClean="0">
                <a:solidFill>
                  <a:schemeClr val="tx1"/>
                </a:solidFill>
                <a:latin typeface="+mn-lt"/>
                <a:ea typeface="+mn-ea"/>
                <a:cs typeface="+mn-cs"/>
              </a:rPr>
              <a:t>PCT</a:t>
            </a:r>
          </a:p>
          <a:p>
            <a:pPr algn="r" rtl="1"/>
            <a:r>
              <a:rPr lang="en-US" sz="1000" kern="1200" dirty="0" smtClean="0">
                <a:solidFill>
                  <a:schemeClr val="tx1"/>
                </a:solidFill>
                <a:latin typeface="+mn-lt"/>
                <a:ea typeface="+mn-ea"/>
                <a:cs typeface="+mn-cs"/>
              </a:rPr>
              <a:t> </a:t>
            </a:r>
            <a:r>
              <a:rPr lang="fa-IR" sz="1000" kern="1200" dirty="0" smtClean="0">
                <a:solidFill>
                  <a:schemeClr val="tx1"/>
                </a:solidFill>
                <a:latin typeface="+mn-lt"/>
                <a:ea typeface="+mn-ea"/>
                <a:cs typeface="+mn-cs"/>
              </a:rPr>
              <a:t>با تودیع سند این معاهده و متعاقبا اجرایی شدن آن امکان ثبت بین المللی اختراع مخترعین ایرانی در بیش از  148 کشور عضو معاهده از طریق تسلیم یک اظهارنامه بین المللی در ادراه مالکیت صنعتی و با پرداخت کمترین هزینه و پیچیدگی و نیز استفاده از تسهیلات تخفیف 90 درصدی  برای کشورهای در حال توسعه فراهم شده است.</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pPr algn="r" rtl="1"/>
            <a:r>
              <a:rPr lang="fa-IR" sz="1200" b="1" kern="1200" dirty="0" smtClean="0">
                <a:solidFill>
                  <a:schemeClr val="tx1"/>
                </a:solidFill>
                <a:latin typeface="+mn-lt"/>
                <a:ea typeface="+mn-ea"/>
                <a:cs typeface="B Mitra" pitchFamily="2" charset="-78"/>
              </a:rPr>
              <a:t>حق اختراع</a:t>
            </a:r>
            <a:endParaRPr lang="en-US" sz="1200" kern="1200" dirty="0" smtClean="0">
              <a:solidFill>
                <a:schemeClr val="tx1"/>
              </a:solidFill>
              <a:latin typeface="+mn-lt"/>
              <a:ea typeface="+mn-ea"/>
              <a:cs typeface="B Mitra" pitchFamily="2" charset="-78"/>
            </a:endParaRPr>
          </a:p>
          <a:p>
            <a:pPr algn="r" rtl="1"/>
            <a:r>
              <a:rPr lang="fa-IR" sz="1200" kern="1200" dirty="0" smtClean="0">
                <a:solidFill>
                  <a:schemeClr val="tx1"/>
                </a:solidFill>
                <a:latin typeface="+mn-lt"/>
                <a:ea typeface="+mn-ea"/>
                <a:cs typeface="B Mitra" pitchFamily="2" charset="-78"/>
              </a:rPr>
              <a:t>*اختراع نتیجه فکر فرد یا افرادی است که برای اولین بار فرآیند یا فرآورده‌ای خاص را ارائه می‌کند و مشکلی را دریک حرفه‌، فن‌، فناوری‌، صنعت و مانند آنها حل می‌نماید.</a:t>
            </a:r>
            <a:endParaRPr lang="en-US" sz="1200" kern="1200" dirty="0" smtClean="0">
              <a:solidFill>
                <a:schemeClr val="tx1"/>
              </a:solidFill>
              <a:latin typeface="+mn-lt"/>
              <a:ea typeface="+mn-ea"/>
              <a:cs typeface="B Mitra" pitchFamily="2" charset="-78"/>
            </a:endParaRPr>
          </a:p>
          <a:p>
            <a:pPr algn="r" rtl="1"/>
            <a:r>
              <a:rPr lang="fa-IR" sz="1200" kern="1200" dirty="0" smtClean="0">
                <a:solidFill>
                  <a:schemeClr val="tx1"/>
                </a:solidFill>
                <a:latin typeface="+mn-lt"/>
                <a:ea typeface="+mn-ea"/>
                <a:cs typeface="B Mitra" pitchFamily="2" charset="-78"/>
              </a:rPr>
              <a:t>*اختراعی قابل ثبت است که جدید بوده، حاوی گام ابتکاری، و دارای کاربرد صنعتی باشد. </a:t>
            </a:r>
            <a:endParaRPr lang="en-US" sz="1200" kern="1200" dirty="0" smtClean="0">
              <a:solidFill>
                <a:schemeClr val="tx1"/>
              </a:solidFill>
              <a:latin typeface="+mn-lt"/>
              <a:ea typeface="+mn-ea"/>
              <a:cs typeface="B Mitra" pitchFamily="2" charset="-78"/>
            </a:endParaRPr>
          </a:p>
          <a:p>
            <a:pPr algn="r" rtl="1"/>
            <a:r>
              <a:rPr lang="fa-IR" sz="1200" kern="1200" dirty="0" smtClean="0">
                <a:solidFill>
                  <a:schemeClr val="tx1"/>
                </a:solidFill>
                <a:latin typeface="+mn-lt"/>
                <a:ea typeface="+mn-ea"/>
                <a:cs typeface="B Mitra" pitchFamily="2" charset="-78"/>
              </a:rPr>
              <a:t>*موارد زیر از حیطه حمایت از اختراع خارج است‌:</a:t>
            </a:r>
            <a:endParaRPr lang="en-US" sz="1200" kern="1200" dirty="0" smtClean="0">
              <a:solidFill>
                <a:schemeClr val="tx1"/>
              </a:solidFill>
              <a:latin typeface="+mn-lt"/>
              <a:ea typeface="+mn-ea"/>
              <a:cs typeface="B Mitra" pitchFamily="2" charset="-78"/>
            </a:endParaRPr>
          </a:p>
          <a:p>
            <a:pPr algn="r" rtl="1"/>
            <a:r>
              <a:rPr lang="fa-IR" sz="1200" kern="1200" dirty="0" smtClean="0">
                <a:solidFill>
                  <a:schemeClr val="tx1"/>
                </a:solidFill>
                <a:latin typeface="+mn-lt"/>
                <a:ea typeface="+mn-ea"/>
                <a:cs typeface="B Mitra" pitchFamily="2" charset="-78"/>
              </a:rPr>
              <a:t>‎‎‎	الف - کشفیات‌، نظریه‌های علمی‌، روشهای ریاضی و آثار هنری‌.</a:t>
            </a:r>
            <a:br>
              <a:rPr lang="fa-IR" sz="1200" kern="1200" dirty="0" smtClean="0">
                <a:solidFill>
                  <a:schemeClr val="tx1"/>
                </a:solidFill>
                <a:latin typeface="+mn-lt"/>
                <a:ea typeface="+mn-ea"/>
                <a:cs typeface="B Mitra" pitchFamily="2" charset="-78"/>
              </a:rPr>
            </a:br>
            <a:r>
              <a:rPr lang="fa-IR" sz="1200" kern="1200" dirty="0" smtClean="0">
                <a:solidFill>
                  <a:schemeClr val="tx1"/>
                </a:solidFill>
                <a:latin typeface="+mn-lt"/>
                <a:ea typeface="+mn-ea"/>
                <a:cs typeface="B Mitra" pitchFamily="2" charset="-78"/>
              </a:rPr>
              <a:t>‎‎‎	ب - طرحها و قواعد یا روشهای انجام کار تجاری و سایر فعالیتهای ذهنی و اجتماعی‌.</a:t>
            </a:r>
            <a:br>
              <a:rPr lang="fa-IR" sz="1200" kern="1200" dirty="0" smtClean="0">
                <a:solidFill>
                  <a:schemeClr val="tx1"/>
                </a:solidFill>
                <a:latin typeface="+mn-lt"/>
                <a:ea typeface="+mn-ea"/>
                <a:cs typeface="B Mitra" pitchFamily="2" charset="-78"/>
              </a:rPr>
            </a:br>
            <a:r>
              <a:rPr lang="fa-IR" sz="1200" kern="1200" dirty="0" smtClean="0">
                <a:solidFill>
                  <a:schemeClr val="tx1"/>
                </a:solidFill>
                <a:latin typeface="+mn-lt"/>
                <a:ea typeface="+mn-ea"/>
                <a:cs typeface="B Mitra" pitchFamily="2" charset="-78"/>
              </a:rPr>
              <a:t>‎‎‎	ج - روشهای تشخیص و معالجه بیماریهای انسان یا حیوان‌.</a:t>
            </a:r>
            <a:br>
              <a:rPr lang="fa-IR" sz="1200" kern="1200" dirty="0" smtClean="0">
                <a:solidFill>
                  <a:schemeClr val="tx1"/>
                </a:solidFill>
                <a:latin typeface="+mn-lt"/>
                <a:ea typeface="+mn-ea"/>
                <a:cs typeface="B Mitra" pitchFamily="2" charset="-78"/>
              </a:rPr>
            </a:br>
            <a:r>
              <a:rPr lang="fa-IR" sz="1200" kern="1200" dirty="0" smtClean="0">
                <a:solidFill>
                  <a:schemeClr val="tx1"/>
                </a:solidFill>
                <a:latin typeface="+mn-lt"/>
                <a:ea typeface="+mn-ea"/>
                <a:cs typeface="B Mitra" pitchFamily="2" charset="-78"/>
              </a:rPr>
              <a:t>‎‎‎	این بند شامل فرآورده‌های منطبق با تعریف اختراع و مورد استفاده در روشهای مزبور نمی‌شود.</a:t>
            </a:r>
            <a:br>
              <a:rPr lang="fa-IR" sz="1200" kern="1200" dirty="0" smtClean="0">
                <a:solidFill>
                  <a:schemeClr val="tx1"/>
                </a:solidFill>
                <a:latin typeface="+mn-lt"/>
                <a:ea typeface="+mn-ea"/>
                <a:cs typeface="B Mitra" pitchFamily="2" charset="-78"/>
              </a:rPr>
            </a:br>
            <a:r>
              <a:rPr lang="fa-IR" sz="1200" kern="1200" dirty="0" smtClean="0">
                <a:solidFill>
                  <a:schemeClr val="tx1"/>
                </a:solidFill>
                <a:latin typeface="+mn-lt"/>
                <a:ea typeface="+mn-ea"/>
                <a:cs typeface="B Mitra" pitchFamily="2" charset="-78"/>
              </a:rPr>
              <a:t>‎‎‎	د - منابع ژنتیک و اجزاء ژنتیک تشکیل دهنده آنها و همچنین فرآیندهای بیولوژیک تولید آنها.</a:t>
            </a:r>
            <a:br>
              <a:rPr lang="fa-IR" sz="1200" kern="1200" dirty="0" smtClean="0">
                <a:solidFill>
                  <a:schemeClr val="tx1"/>
                </a:solidFill>
                <a:latin typeface="+mn-lt"/>
                <a:ea typeface="+mn-ea"/>
                <a:cs typeface="B Mitra" pitchFamily="2" charset="-78"/>
              </a:rPr>
            </a:br>
            <a:r>
              <a:rPr lang="fa-IR" sz="1200" kern="1200" dirty="0" smtClean="0">
                <a:solidFill>
                  <a:schemeClr val="tx1"/>
                </a:solidFill>
                <a:latin typeface="+mn-lt"/>
                <a:ea typeface="+mn-ea"/>
                <a:cs typeface="B Mitra" pitchFamily="2" charset="-78"/>
              </a:rPr>
              <a:t>‎‎‎	هـ - آنچه قبلاً در فنون و صنایع پیش‌بینی شده باشد.</a:t>
            </a:r>
            <a:endParaRPr lang="en-US" sz="1200" kern="1200" dirty="0" smtClean="0">
              <a:solidFill>
                <a:schemeClr val="tx1"/>
              </a:solidFill>
              <a:latin typeface="+mn-lt"/>
              <a:ea typeface="+mn-ea"/>
              <a:cs typeface="B Mitra" pitchFamily="2" charset="-78"/>
            </a:endParaRPr>
          </a:p>
          <a:p>
            <a:pPr algn="r" rtl="1"/>
            <a:r>
              <a:rPr lang="fa-IR" sz="1200" kern="1200" dirty="0" smtClean="0">
                <a:solidFill>
                  <a:schemeClr val="tx1"/>
                </a:solidFill>
                <a:latin typeface="+mn-lt"/>
                <a:ea typeface="+mn-ea"/>
                <a:cs typeface="B Mitra" pitchFamily="2" charset="-78"/>
              </a:rPr>
              <a:t>حقوق انحصاری مخترع عبارت است از:</a:t>
            </a:r>
            <a:endParaRPr lang="en-US" sz="1200" kern="1200" dirty="0" smtClean="0">
              <a:solidFill>
                <a:schemeClr val="tx1"/>
              </a:solidFill>
              <a:latin typeface="+mn-lt"/>
              <a:ea typeface="+mn-ea"/>
              <a:cs typeface="B Mitra" pitchFamily="2" charset="-78"/>
            </a:endParaRPr>
          </a:p>
          <a:p>
            <a:pPr algn="r" rtl="1"/>
            <a:r>
              <a:rPr lang="fa-IR" sz="1200" kern="1200" dirty="0" smtClean="0">
                <a:solidFill>
                  <a:schemeClr val="tx1"/>
                </a:solidFill>
                <a:latin typeface="+mn-lt"/>
                <a:ea typeface="+mn-ea"/>
                <a:cs typeface="B Mitra" pitchFamily="2" charset="-78"/>
              </a:rPr>
              <a:t> بهره‌برداری و ساخت‌، صادرات و واردات‌، عرضه برای فروش‌، فروش و استفاده از فرآورده‌ و استفاده از فرآیند.</a:t>
            </a:r>
            <a:endParaRPr lang="en-US" sz="1200" kern="1200" dirty="0">
              <a:solidFill>
                <a:schemeClr val="tx1"/>
              </a:solidFill>
              <a:latin typeface="+mn-lt"/>
              <a:ea typeface="+mn-ea"/>
              <a:cs typeface="B Mitra" pitchFamily="2" charset="-78"/>
            </a:endParaRPr>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pPr algn="r" rtl="1"/>
            <a:r>
              <a:rPr lang="fa-IR" sz="1200" b="1" kern="1200" dirty="0" smtClean="0">
                <a:solidFill>
                  <a:schemeClr val="tx1"/>
                </a:solidFill>
                <a:latin typeface="+mn-lt"/>
                <a:ea typeface="+mn-ea"/>
                <a:cs typeface="+mn-cs"/>
              </a:rPr>
              <a:t>علامت تجاری</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*علامت یعنی هر نشان قابل رؤیتی که بتواند کالاها یا خدمات اشخاص حقیقی یا حقوقی را از هم متمایز سازد. و یک نشانه قابل تمایز برای کالاها یا خدمات خاصی است</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*مدت حمایت مدت اعتبار ثبت علامت ده سال از تاریخ تسلیم اظهارنامه ثبت آن می‌باشد. این مدت با درخواست مالک آن برای دوره‌های متوالی ده ساله با پرداخت هزینه مقرر، قابل تمدید است‌.</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 مالک علامت تجاری حق منع دیگران از استفاده از عین علامت تجاری و یا مشابه آن را دارد.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pPr algn="r" rtl="1"/>
            <a:r>
              <a:rPr lang="fa-IR" sz="1200" b="1" kern="1200" dirty="0" smtClean="0">
                <a:solidFill>
                  <a:schemeClr val="tx1"/>
                </a:solidFill>
                <a:latin typeface="+mn-lt"/>
                <a:ea typeface="+mn-ea"/>
                <a:cs typeface="+mn-cs"/>
              </a:rPr>
              <a:t>طرح صنعتی</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در طرح صنعتی تنها جنبه های زیبا شناختی مثل خطوط و نقوش مهم است وقانون تصریح کرده است که هرگونه ترکیب خطوط یا رنگها و هرگونه شکل سه‌بعدی با خطوط‌، رنگها و یا بدون آن‌، به‌گونه‌ای که ترکیب یا شکل یک فرآورده صنعتی یا محصولی از صنایع دستی را تغییر دهد، طرح صنعتی است‌. در یک طرح صنعتی تنها دسترسی</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به یک نتیجه فنی بدون تغییر ظاهری مشمول حمایت از این قانون نمی‌باشد.</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 حقوق ناشی از ثبت طرح صنعتی‌، مدت اعتبار و تمدید آن به شرح زیر است‌:</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‎‎‎الف - بهره‌برداری از هر طرح صنعتی که در ایران ثبت شده باشد، توسط اشخاص‌، مشروط به موافقت مالک آن است‌.</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‎‎‎ب - بهره‌برداری از یک طرح صنعتی ثبت شده عبارت است از: ساخت‌، فروش و وارد کردن اقلام حاوی آن طرح صنعتی‌.</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‎‎‎ج - مالک طرح صنعتی ثبت شده‌، می‌تواند علیه شخصی که بدون موافقت او افعال مذکور در بند (ب‌) این ماده را انجام دهد یا مرتکب عملی شود که عادتاً موجبات تجاوز آینده را فراهم آورد، در دادگاه اقامه دعوی نماید.</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 مدت اعتبار طرح صنعتی پنج سال از تاریخ تسلیم اظهارنامه ثبت آن خواهد بود. این مدت را می‌توان برای دو دوره پنج ساله متوالی دیگر پس از پرداخت هزینه مربوط تمدید نمود.</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pPr algn="r" rtl="1"/>
            <a:r>
              <a:rPr lang="fa-IR" sz="1200" b="1" kern="1200" dirty="0" smtClean="0">
                <a:solidFill>
                  <a:schemeClr val="tx1"/>
                </a:solidFill>
                <a:latin typeface="+mn-lt"/>
                <a:ea typeface="+mn-ea"/>
                <a:cs typeface="+mn-cs"/>
              </a:rPr>
              <a:t>طرح صنعتی</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در طرح صنعتی تنها جنبه های زیبا شناختی مثل خطوط و نقوش مهم است وقانون تصریح کرده است که هرگونه ترکیب خطوط یا رنگها و هرگونه شکل سه‌بعدی با خطوط‌، رنگها و یا بدون آن‌، به‌گونه‌ای که ترکیب یا شکل یک فرآورده صنعتی یا محصولی از صنایع دستی را تغییر دهد، طرح صنعتی است‌. در یک طرح صنعتی تنها دسترسی</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به یک نتیجه فنی بدون تغییر ظاهری مشمول حمایت از این قانون نمی‌باشد.</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 حقوق ناشی از ثبت طرح صنعتی‌، مدت اعتبار و تمدید آن به شرح زیر است‌:</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‎‎‎الف - بهره‌برداری از هر طرح صنعتی که در ایران ثبت شده باشد، توسط اشخاص‌، مشروط به موافقت مالک آن است‌.</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‎‎‎ب - بهره‌برداری از یک طرح صنعتی ثبت شده عبارت است از: ساخت‌، فروش و وارد کردن اقلام حاوی آن طرح صنعتی‌.</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‎‎‎ج - مالک طرح صنعتی ثبت شده‌، می‌تواند علیه شخصی که بدون موافقت او افعال مذکور در بند (ب‌) این ماده را انجام دهد یا مرتکب عملی شود که عادتاً موجبات تجاوز آینده را فراهم آورد، در دادگاه اقامه دعوی نماید.</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 مدت اعتبار طرح صنعتی پنج سال از تاریخ تسلیم اظهارنامه ثبت آن خواهد بود. این مدت را می‌توان برای دو دوره پنج ساله متوالی دیگر پس از پرداخت هزینه مربوط تمدید نمود.</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pPr algn="r" rtl="1"/>
            <a:r>
              <a:rPr lang="fa-IR" sz="1200" b="1" kern="1200" dirty="0" smtClean="0">
                <a:solidFill>
                  <a:schemeClr val="tx1"/>
                </a:solidFill>
                <a:latin typeface="+mn-lt"/>
                <a:ea typeface="+mn-ea"/>
                <a:cs typeface="+mn-cs"/>
              </a:rPr>
              <a:t>طرح صنعتی</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در طرح صنعتی تنها جنبه های زیبا شناختی مثل خطوط و نقوش مهم است وقانون تصریح کرده است که هرگونه ترکیب خطوط یا رنگها و هرگونه شکل سه‌بعدی با خطوط‌، رنگها و یا بدون آن‌، به‌گونه‌ای که ترکیب یا شکل یک فرآورده صنعتی یا محصولی از صنایع دستی را تغییر دهد، طرح صنعتی است‌. در یک طرح صنعتی تنها دسترسی</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به یک نتیجه فنی بدون تغییر ظاهری مشمول حمایت از این قانون نمی‌باشد.</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 حقوق ناشی از ثبت طرح صنعتی‌، مدت اعتبار و تمدید آن به شرح زیر است‌:</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‎‎‎الف - بهره‌برداری از هر طرح صنعتی که در ایران ثبت شده باشد، توسط اشخاص‌، مشروط به موافقت مالک آن است‌.</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‎‎‎ب - بهره‌برداری از یک طرح صنعتی ثبت شده عبارت است از: ساخت‌، فروش و وارد کردن اقلام حاوی آن طرح صنعتی‌.</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‎‎‎ج - مالک طرح صنعتی ثبت شده‌، می‌تواند علیه شخصی که بدون موافقت او افعال مذکور در بند (ب‌) این ماده را انجام دهد یا مرتکب عملی شود که عادتاً موجبات تجاوز آینده را فراهم آورد، در دادگاه اقامه دعوی نماید.</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 مدت اعتبار طرح صنعتی پنج سال از تاریخ تسلیم اظهارنامه ثبت آن خواهد بود. این مدت را می‌توان برای دو دوره پنج ساله متوالی دیگر پس از پرداخت هزینه مربوط تمدید نمود.</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pPr algn="r" rtl="1"/>
            <a:r>
              <a:rPr lang="fa-IR" sz="1200" b="1" kern="1200" dirty="0" smtClean="0">
                <a:solidFill>
                  <a:schemeClr val="tx1"/>
                </a:solidFill>
                <a:latin typeface="+mn-lt"/>
                <a:ea typeface="+mn-ea"/>
                <a:cs typeface="+mn-cs"/>
              </a:rPr>
              <a:t>طرح صنعتی</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در طرح صنعتی تنها جنبه های زیبا شناختی مثل خطوط و نقوش مهم است وقانون تصریح کرده است که هرگونه ترکیب خطوط یا رنگها و هرگونه شکل سه‌بعدی با خطوط‌، رنگها و یا بدون آن‌، به‌گونه‌ای که ترکیب یا شکل یک فرآورده صنعتی یا محصولی از صنایع دستی را تغییر دهد، طرح صنعتی است‌. در یک طرح صنعتی تنها دسترسی</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به یک نتیجه فنی بدون تغییر ظاهری مشمول حمایت از این قانون نمی‌باشد.</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 حقوق ناشی از ثبت طرح صنعتی‌، مدت اعتبار و تمدید آن به شرح زیر است‌:</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‎‎‎الف - بهره‌برداری از هر طرح صنعتی که در ایران ثبت شده باشد، توسط اشخاص‌، مشروط به موافقت مالک آن است‌.</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‎‎‎ب - بهره‌برداری از یک طرح صنعتی ثبت شده عبارت است از: ساخت‌، فروش و وارد کردن اقلام حاوی آن طرح صنعتی‌.</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‎‎‎ج - مالک طرح صنعتی ثبت شده‌، می‌تواند علیه شخصی که بدون موافقت او افعال مذکور در بند (ب‌) این ماده را انجام دهد یا مرتکب عملی شود که عادتاً موجبات تجاوز آینده را فراهم آورد، در دادگاه اقامه دعوی نماید.</a:t>
            </a:r>
            <a:br>
              <a:rPr lang="fa-IR" sz="1200" kern="1200" dirty="0" smtClean="0">
                <a:solidFill>
                  <a:schemeClr val="tx1"/>
                </a:solidFill>
                <a:latin typeface="+mn-lt"/>
                <a:ea typeface="+mn-ea"/>
                <a:cs typeface="+mn-cs"/>
              </a:rPr>
            </a:br>
            <a:r>
              <a:rPr lang="fa-IR"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algn="r" rtl="1"/>
            <a:r>
              <a:rPr lang="fa-IR" sz="1200" kern="1200" dirty="0" smtClean="0">
                <a:solidFill>
                  <a:schemeClr val="tx1"/>
                </a:solidFill>
                <a:latin typeface="+mn-lt"/>
                <a:ea typeface="+mn-ea"/>
                <a:cs typeface="+mn-cs"/>
              </a:rPr>
              <a:t>* مدت اعتبار طرح صنعتی پنج سال از تاریخ تسلیم اظهارنامه ثبت آن خواهد بود. این مدت را می‌توان برای دو دوره پنج ساله متوالی دیگر پس از پرداخت هزینه مربوط تمدید نمود.</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45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46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47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48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pPr algn="r" rtl="1"/>
            <a:r>
              <a:rPr lang="fa-IR" b="0" dirty="0" smtClean="0">
                <a:cs typeface="B Nazanin" pitchFamily="2" charset="-78"/>
              </a:rPr>
              <a:t>زمزمه های تشکیل بازار دارایی فکری به عنوان یکی از بازارهای نوظهور فرابورس ایران، از سال 1391 و در راستای اجرای مفاد بند ” د“ ماده 17 قانون برنامه پنجم توسعه جمهوری اسلامی ایران و حمایت مالی از ایجاد و توسعه بورس ایده و بازار فنآوری به منظور استفاده از ظرفیتهای علمی در جهت پاسخگویی به نیاز بخش های صنعت، کشاورزی و خدمات شکل گرفته است. فرابورس ایران با همکاری سازمان بورس و اوراق بهادار برنامه ریزی برای راه اندازی این بازار را انجام و در حال حاضر مقررات لازم برای نقل و انتقالات انواع اوراق بهادار مبتنی بر دارایی فکری شامل انواع اوراق گواهی ثبت اختراع، طرح صنعتی و علائم تجاری از طریق بازار سوم فرابورس ایران در 4 گروه فراهم شده است. </a:t>
            </a:r>
          </a:p>
          <a:p>
            <a:pPr algn="r" rtl="1">
              <a:buFont typeface="Wingdings" pitchFamily="2" charset="2"/>
              <a:buChar char="ü"/>
            </a:pPr>
            <a:r>
              <a:rPr lang="fa-IR" b="0" dirty="0" smtClean="0">
                <a:cs typeface="B Nazanin" pitchFamily="2" charset="-78"/>
              </a:rPr>
              <a:t>در خرداد ماه سال 1392 زمینه عرضه اوراق بهادار مبتنی بر دارایی فکری در قالب شرکت سهامی خاص فراهم گردید و فرم های مربوطه در این خصوص در سایت رسمی فرابورس ایران منتشر گردید. </a:t>
            </a:r>
            <a:endParaRPr lang="en-US" b="0" dirty="0" smtClean="0">
              <a:cs typeface="B Nazanin" pitchFamily="2" charset="-78"/>
            </a:endParaRPr>
          </a:p>
          <a:p>
            <a:pPr algn="r" rtl="1">
              <a:buFont typeface="Wingdings" pitchFamily="2" charset="2"/>
              <a:buChar char="ü"/>
            </a:pPr>
            <a:r>
              <a:rPr lang="fa-IR" b="0" dirty="0" smtClean="0">
                <a:cs typeface="B Nazanin" pitchFamily="2" charset="-78"/>
              </a:rPr>
              <a:t>در تاریخ 1392/10/21 دستورالعمل سپرده گذاری و معامله اوراق بهادار مبتنی بر دارایی فکری در فرابورس ایران به تصویب هیئت مدیره محترم سازمان بورس و اوراق بهادار رسید و امکان عرضه مستقیم اوراق بهادار مبتنی بر دارایی فکری یا عرضه حق بهره برداری اوراق مذکور را در مدت زمان معین یا تیراژ معین فراهم نمود.</a:t>
            </a:r>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12</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51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52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53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54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55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56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57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58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59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13</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61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62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63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64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65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66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67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68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69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70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14</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71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72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73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75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76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77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78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79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80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81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15</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82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83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84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85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87</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88</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89</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90</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91</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92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17</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93</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94</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95</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96</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97</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98</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99</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103</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104</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109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18</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3A5854F-8238-469D-9FDC-9228FAED0E81}" type="slidenum">
              <a:rPr lang="en-US" smtClean="0"/>
              <a:pPr>
                <a:defRPr/>
              </a:pPr>
              <a:t>114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0A9A618-CF31-445B-9E5B-397B66496DBF}" type="datetime1">
              <a:rPr lang="en-US" smtClean="0"/>
              <a:pPr>
                <a:defRPr/>
              </a:pPr>
              <a:t>1/28/2015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93930BC-61A6-4014-80A4-FCBD9667A17F}" type="slidenum">
              <a:rPr lang="en-US" smtClean="0"/>
              <a:pPr>
                <a:defRPr/>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469C475-4E83-42D5-91CE-61CD6F48C5C3}" type="datetime1">
              <a:rPr lang="en-US" smtClean="0"/>
              <a:pPr>
                <a:defRPr/>
              </a:pPr>
              <a:t>1/28/2015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5E3413-BCB1-425F-BB5C-4B3A2E80A246}" type="slidenum">
              <a:rPr lang="en-US" smtClean="0"/>
              <a:pPr>
                <a:defRPr/>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7A6D6-95A7-4A7F-AEBB-63BA98D00181}"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82D1F-C0A6-4B51-9BDE-8418D55C9C26}" type="slidenum">
              <a:rPr lang="en-US" smtClean="0"/>
              <a:pPr/>
              <a:t>‹#›</a:t>
            </a:fld>
            <a:endParaRPr lang="en-US"/>
          </a:p>
        </p:txBody>
      </p:sp>
    </p:spTree>
    <p:extLst>
      <p:ext uri="{BB962C8B-B14F-4D97-AF65-F5344CB8AC3E}">
        <p14:creationId xmlns:p14="http://schemas.microsoft.com/office/powerpoint/2010/main" val="157079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3B89556-22A9-4D1D-91D5-F9D1F0CC0BAB}" type="datetime1">
              <a:rPr lang="en-US" smtClean="0"/>
              <a:pPr>
                <a:defRPr/>
              </a:pPr>
              <a:t>1/28/2015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3A7396-B73F-4729-BB31-10B0B73DD2E5}" type="slidenum">
              <a:rPr lang="en-US" smtClean="0"/>
              <a:pPr>
                <a:defRPr/>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B7A6D6-95A7-4A7F-AEBB-63BA98D00181}"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82D1F-C0A6-4B51-9BDE-8418D55C9C26}" type="slidenum">
              <a:rPr lang="en-US" smtClean="0"/>
              <a:pPr/>
              <a:t>‹#›</a:t>
            </a:fld>
            <a:endParaRPr lang="en-US"/>
          </a:p>
        </p:txBody>
      </p:sp>
    </p:spTree>
    <p:extLst>
      <p:ext uri="{BB962C8B-B14F-4D97-AF65-F5344CB8AC3E}">
        <p14:creationId xmlns:p14="http://schemas.microsoft.com/office/powerpoint/2010/main" val="19631998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7A6D6-95A7-4A7F-AEBB-63BA98D00181}"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82D1F-C0A6-4B51-9BDE-8418D55C9C26}" type="slidenum">
              <a:rPr lang="en-US" smtClean="0"/>
              <a:pPr/>
              <a:t>‹#›</a:t>
            </a:fld>
            <a:endParaRPr lang="en-US"/>
          </a:p>
        </p:txBody>
      </p:sp>
    </p:spTree>
    <p:extLst>
      <p:ext uri="{BB962C8B-B14F-4D97-AF65-F5344CB8AC3E}">
        <p14:creationId xmlns:p14="http://schemas.microsoft.com/office/powerpoint/2010/main" val="1673361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3199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096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35592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231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93892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97414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1356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5388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346C247-B01F-455F-8D83-CDDEED4D9C93}" type="datetime1">
              <a:rPr lang="en-US" smtClean="0"/>
              <a:pPr>
                <a:defRPr/>
              </a:pPr>
              <a:t>1/28/2015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816F69-7872-46BA-AA78-03057BDFBDD8}" type="slidenum">
              <a:rPr lang="en-US" smtClean="0"/>
              <a:pPr>
                <a:defRPr/>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63171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7079986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7A6D6-95A7-4A7F-AEBB-63BA98D00181}"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82D1F-C0A6-4B51-9BDE-8418D55C9C26}" type="slidenum">
              <a:rPr lang="en-US" smtClean="0"/>
              <a:pPr/>
              <a:t>‹#›</a:t>
            </a:fld>
            <a:endParaRPr lang="en-US"/>
          </a:p>
        </p:txBody>
      </p:sp>
    </p:spTree>
    <p:extLst>
      <p:ext uri="{BB962C8B-B14F-4D97-AF65-F5344CB8AC3E}">
        <p14:creationId xmlns:p14="http://schemas.microsoft.com/office/powerpoint/2010/main" val="3700961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3361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319989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B7A6D6-95A7-4A7F-AEBB-63BA98D00181}" type="datetimeFigureOut">
              <a:rPr lang="en-US">
                <a:solidFill>
                  <a:prstClr val="black">
                    <a:tint val="75000"/>
                  </a:prstClr>
                </a:solidFill>
              </a:rPr>
              <a:pPr/>
              <a:t>10/31/2014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560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096147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7A6D6-95A7-4A7F-AEBB-63BA98D00181}" type="datetimeFigureOut">
              <a:rPr lang="en-US">
                <a:solidFill>
                  <a:prstClr val="black">
                    <a:tint val="75000"/>
                  </a:prstClr>
                </a:solidFill>
              </a:rPr>
              <a:pPr/>
              <a:t>10/31/2014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158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3559297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B7A6D6-95A7-4A7F-AEBB-63BA98D00181}" type="datetimeFigureOut">
              <a:rPr lang="en-US">
                <a:solidFill>
                  <a:prstClr val="black">
                    <a:tint val="75000"/>
                  </a:prstClr>
                </a:solidFill>
              </a:rPr>
              <a:pPr/>
              <a:t>10/31/2014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783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231785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B7A6D6-95A7-4A7F-AEBB-63BA98D00181}" type="datetimeFigureOut">
              <a:rPr lang="en-US">
                <a:solidFill>
                  <a:prstClr val="black">
                    <a:tint val="75000"/>
                  </a:prstClr>
                </a:solidFill>
              </a:rPr>
              <a:pPr/>
              <a:t>10/31/2014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2D1F-C0A6-4B51-9BDE-8418D55C9C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97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9389281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B7A6D6-95A7-4A7F-AEBB-63BA98D00181}" type="datetimeFigureOut">
              <a:rPr lang="en-US">
                <a:solidFill>
                  <a:prstClr val="black">
                    <a:tint val="75000"/>
                  </a:prstClr>
                </a:solidFill>
              </a:rPr>
              <a:pPr/>
              <a:t>10/31/2014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082D1F-C0A6-4B51-9BDE-8418D55C9C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532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9741413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B7A6D6-95A7-4A7F-AEBB-63BA98D00181}" type="datetimeFigureOut">
              <a:rPr lang="en-US">
                <a:solidFill>
                  <a:prstClr val="black">
                    <a:tint val="75000"/>
                  </a:prstClr>
                </a:solidFill>
              </a:rPr>
              <a:pPr/>
              <a:t>10/31/2014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082D1F-C0A6-4B51-9BDE-8418D55C9C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889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135668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7A6D6-95A7-4A7F-AEBB-63BA98D00181}" type="datetimeFigureOut">
              <a:rPr lang="en-US">
                <a:solidFill>
                  <a:prstClr val="black">
                    <a:tint val="75000"/>
                  </a:prstClr>
                </a:solidFill>
              </a:rPr>
              <a:pPr/>
              <a:t>10/31/2014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082D1F-C0A6-4B51-9BDE-8418D55C9C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96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05AF845-99B5-4FB1-99A8-932953618B8B}" type="datetime1">
              <a:rPr lang="en-US" smtClean="0"/>
              <a:pPr>
                <a:defRPr/>
              </a:pPr>
              <a:t>1/28/2015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EA4486-714B-4148-A77E-7B7F41793BC2}" type="slidenum">
              <a:rPr lang="en-US" smtClean="0"/>
              <a:pPr>
                <a:defRPr/>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538819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7A6D6-95A7-4A7F-AEBB-63BA98D00181}" type="datetimeFigureOut">
              <a:rPr lang="en-US">
                <a:solidFill>
                  <a:prstClr val="black">
                    <a:tint val="75000"/>
                  </a:prstClr>
                </a:solidFill>
              </a:rPr>
              <a:pPr/>
              <a:t>10/31/2014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2D1F-C0A6-4B51-9BDE-8418D55C9C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3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6317192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B7A6D6-95A7-4A7F-AEBB-63BA98D00181}"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82D1F-C0A6-4B51-9BDE-8418D55C9C26}" type="slidenum">
              <a:rPr lang="en-US" smtClean="0"/>
              <a:pPr/>
              <a:t>‹#›</a:t>
            </a:fld>
            <a:endParaRPr lang="en-US"/>
          </a:p>
        </p:txBody>
      </p:sp>
    </p:spTree>
    <p:extLst>
      <p:ext uri="{BB962C8B-B14F-4D97-AF65-F5344CB8AC3E}">
        <p14:creationId xmlns:p14="http://schemas.microsoft.com/office/powerpoint/2010/main" val="143559297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7A6D6-95A7-4A7F-AEBB-63BA98D00181}" type="datetimeFigureOut">
              <a:rPr lang="en-US">
                <a:solidFill>
                  <a:prstClr val="black">
                    <a:tint val="75000"/>
                  </a:prstClr>
                </a:solidFill>
              </a:rPr>
              <a:pPr/>
              <a:t>10/31/2014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2D1F-C0A6-4B51-9BDE-8418D55C9C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00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7079986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7A6D6-95A7-4A7F-AEBB-63BA98D00181}" type="datetimeFigureOut">
              <a:rPr lang="en-US">
                <a:solidFill>
                  <a:prstClr val="black">
                    <a:tint val="75000"/>
                  </a:prstClr>
                </a:solidFill>
              </a:rPr>
              <a:pPr/>
              <a:t>10/31/2014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123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7A6D6-95A7-4A7F-AEBB-63BA98D00181}"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336159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7A6D6-95A7-4A7F-AEBB-63BA98D00181}" type="datetimeFigureOut">
              <a:rPr lang="en-US">
                <a:solidFill>
                  <a:prstClr val="black">
                    <a:tint val="75000"/>
                  </a:prstClr>
                </a:solidFill>
              </a:rPr>
              <a:pPr/>
              <a:t>10/31/2014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2D1F-C0A6-4B51-9BDE-8418D55C9C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91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F28D2-ED65-48DE-8B3A-98DF916CD9D9}"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6C3C4E-8AEE-44FF-A454-C6CCFADDA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77216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F28D2-ED65-48DE-8B3A-98DF916CD9D9}"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6C3C4E-8AEE-44FF-A454-C6CCFADDA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13517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F28D2-ED65-48DE-8B3A-98DF916CD9D9}"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6C3C4E-8AEE-44FF-A454-C6CCFADDA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13371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F28D2-ED65-48DE-8B3A-98DF916CD9D9}"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6C3C4E-8AEE-44FF-A454-C6CCFADDA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46355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F28D2-ED65-48DE-8B3A-98DF916CD9D9}" type="datetimeFigureOut">
              <a:rPr lang="en-US" smtClean="0">
                <a:solidFill>
                  <a:prstClr val="black">
                    <a:tint val="75000"/>
                  </a:prstClr>
                </a:solidFill>
              </a:rPr>
              <a:pPr/>
              <a:t>1/28/2015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6C3C4E-8AEE-44FF-A454-C6CCFADDA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0187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F28D2-ED65-48DE-8B3A-98DF916CD9D9}" type="datetimeFigureOut">
              <a:rPr lang="en-US" smtClean="0">
                <a:solidFill>
                  <a:prstClr val="black">
                    <a:tint val="75000"/>
                  </a:prstClr>
                </a:solidFill>
              </a:rPr>
              <a:pPr/>
              <a:t>1/28/2015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6C3C4E-8AEE-44FF-A454-C6CCFADDA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68450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D94712A-E4A2-4650-A9E6-DAD24D5D95B9}" type="datetime1">
              <a:rPr lang="en-US" smtClean="0"/>
              <a:pPr>
                <a:defRPr/>
              </a:pPr>
              <a:t>1/28/2015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5A9D57E-4916-4971-B95C-C6A0A88CED9E}" type="slidenum">
              <a:rPr lang="en-US" smtClean="0"/>
              <a:pPr>
                <a:defRPr/>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28D2-ED65-48DE-8B3A-98DF916CD9D9}" type="datetimeFigureOut">
              <a:rPr lang="en-US" smtClean="0">
                <a:solidFill>
                  <a:prstClr val="black">
                    <a:tint val="75000"/>
                  </a:prstClr>
                </a:solidFill>
              </a:rPr>
              <a:pPr/>
              <a:t>1/28/2015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6C3C4E-8AEE-44FF-A454-C6CCFADDA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38947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F28D2-ED65-48DE-8B3A-98DF916CD9D9}"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6C3C4E-8AEE-44FF-A454-C6CCFADDA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14172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F28D2-ED65-48DE-8B3A-98DF916CD9D9}" type="datetimeFigureOut">
              <a:rPr lang="en-US" smtClean="0">
                <a:solidFill>
                  <a:prstClr val="black">
                    <a:tint val="75000"/>
                  </a:prstClr>
                </a:solidFill>
              </a:rPr>
              <a:pPr/>
              <a:t>1/28/2015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6C3C4E-8AEE-44FF-A454-C6CCFADDA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58069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F28D2-ED65-48DE-8B3A-98DF916CD9D9}"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6C3C4E-8AEE-44FF-A454-C6CCFADDA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24600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F28D2-ED65-48DE-8B3A-98DF916CD9D9}" type="datetimeFigureOut">
              <a:rPr lang="en-US" smtClean="0">
                <a:solidFill>
                  <a:prstClr val="black">
                    <a:tint val="75000"/>
                  </a:prstClr>
                </a:solidFill>
              </a:rPr>
              <a:pPr/>
              <a:t>1/28/2015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6C3C4E-8AEE-44FF-A454-C6CCFADDA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95621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B7A6D6-95A7-4A7F-AEBB-63BA98D00181}" type="datetimeFigureOut">
              <a:rPr lang="en-US" smtClean="0"/>
              <a:pPr/>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82D1F-C0A6-4B51-9BDE-8418D55C9C26}" type="slidenum">
              <a:rPr lang="en-US" smtClean="0"/>
              <a:pPr/>
              <a:t>‹#›</a:t>
            </a:fld>
            <a:endParaRPr lang="en-US"/>
          </a:p>
        </p:txBody>
      </p:sp>
    </p:spTree>
    <p:extLst>
      <p:ext uri="{BB962C8B-B14F-4D97-AF65-F5344CB8AC3E}">
        <p14:creationId xmlns:p14="http://schemas.microsoft.com/office/powerpoint/2010/main" val="361231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4D3EE60B-2215-4271-9EBB-7C72621B3DBB}" type="datetime1">
              <a:rPr lang="en-US" smtClean="0"/>
              <a:pPr>
                <a:defRPr/>
              </a:pPr>
              <a:t>1/28/2015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23FE9D9-1AF8-420E-846C-DF4E4697D97D}" type="slidenum">
              <a:rPr lang="en-US" smtClean="0"/>
              <a:pPr>
                <a:defRPr/>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B7A6D6-95A7-4A7F-AEBB-63BA98D00181}" type="datetimeFigureOut">
              <a:rPr lang="en-US" smtClean="0"/>
              <a:pPr/>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082D1F-C0A6-4B51-9BDE-8418D55C9C26}" type="slidenum">
              <a:rPr lang="en-US" smtClean="0"/>
              <a:pPr/>
              <a:t>‹#›</a:t>
            </a:fld>
            <a:endParaRPr lang="en-US"/>
          </a:p>
        </p:txBody>
      </p:sp>
    </p:spTree>
    <p:extLst>
      <p:ext uri="{BB962C8B-B14F-4D97-AF65-F5344CB8AC3E}">
        <p14:creationId xmlns:p14="http://schemas.microsoft.com/office/powerpoint/2010/main" val="289389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0131626-FD5E-4999-8E4C-10AA285839FD}" type="datetime1">
              <a:rPr lang="en-US" smtClean="0"/>
              <a:pPr>
                <a:defRPr/>
              </a:pPr>
              <a:t>1/28/2015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E73D806-285D-4C92-8B8C-5798E8732510}" type="slidenum">
              <a:rPr lang="en-US" smtClean="0"/>
              <a:pPr>
                <a:defRPr/>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B7A6D6-95A7-4A7F-AEBB-63BA98D00181}" type="datetimeFigureOut">
              <a:rPr lang="en-US" smtClean="0"/>
              <a:pPr/>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82D1F-C0A6-4B51-9BDE-8418D55C9C26}" type="slidenum">
              <a:rPr lang="en-US" smtClean="0"/>
              <a:pPr/>
              <a:t>‹#›</a:t>
            </a:fld>
            <a:endParaRPr lang="en-US"/>
          </a:p>
        </p:txBody>
      </p:sp>
    </p:spTree>
    <p:extLst>
      <p:ext uri="{BB962C8B-B14F-4D97-AF65-F5344CB8AC3E}">
        <p14:creationId xmlns:p14="http://schemas.microsoft.com/office/powerpoint/2010/main" val="419741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2E888F3-E74D-47CE-8861-09A1D29EC6EE}" type="datetime1">
              <a:rPr lang="en-US" smtClean="0"/>
              <a:pPr>
                <a:defRPr/>
              </a:pPr>
              <a:t>1/28/2015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4BDAD15-5210-4FE3-9E8D-C2764242BFCC}" type="slidenum">
              <a:rPr lang="en-US" smtClean="0"/>
              <a:pPr>
                <a:defRPr/>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7A6D6-95A7-4A7F-AEBB-63BA98D00181}" type="datetimeFigureOut">
              <a:rPr lang="en-US" smtClean="0"/>
              <a:pPr/>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082D1F-C0A6-4B51-9BDE-8418D55C9C26}" type="slidenum">
              <a:rPr lang="en-US" smtClean="0"/>
              <a:pPr/>
              <a:t>‹#›</a:t>
            </a:fld>
            <a:endParaRPr lang="en-US"/>
          </a:p>
        </p:txBody>
      </p:sp>
    </p:spTree>
    <p:extLst>
      <p:ext uri="{BB962C8B-B14F-4D97-AF65-F5344CB8AC3E}">
        <p14:creationId xmlns:p14="http://schemas.microsoft.com/office/powerpoint/2010/main" val="380135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D30BEFF-4968-4850-82E3-BA8AA4E745FE}" type="datetime1">
              <a:rPr lang="en-US" smtClean="0"/>
              <a:pPr>
                <a:defRPr/>
              </a:pPr>
              <a:t>1/28/2015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64BEAC-6B94-47FA-82DE-7BF9EC148FF3}" type="slidenum">
              <a:rPr lang="en-US" smtClean="0"/>
              <a:pPr>
                <a:defRPr/>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7A6D6-95A7-4A7F-AEBB-63BA98D00181}" type="datetimeFigureOut">
              <a:rPr lang="en-US" smtClean="0"/>
              <a:pPr/>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82D1F-C0A6-4B51-9BDE-8418D55C9C26}" type="slidenum">
              <a:rPr lang="en-US" smtClean="0"/>
              <a:pPr/>
              <a:t>‹#›</a:t>
            </a:fld>
            <a:endParaRPr lang="en-US"/>
          </a:p>
        </p:txBody>
      </p:sp>
    </p:spTree>
    <p:extLst>
      <p:ext uri="{BB962C8B-B14F-4D97-AF65-F5344CB8AC3E}">
        <p14:creationId xmlns:p14="http://schemas.microsoft.com/office/powerpoint/2010/main" val="405388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52ED988-1553-4F33-9EFA-8BC791E8F911}" type="datetime1">
              <a:rPr lang="en-US" smtClean="0"/>
              <a:pPr>
                <a:defRPr/>
              </a:pPr>
              <a:t>1/28/2015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BC19E5B-FE98-4599-969C-FFA8CEA5BA92}" type="slidenum">
              <a:rPr lang="en-US" smtClean="0"/>
              <a:pPr>
                <a:defRPr/>
              </a:pPr>
              <a:t>‹#›</a:t>
            </a:fld>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7A6D6-95A7-4A7F-AEBB-63BA98D00181}" type="datetimeFigureOut">
              <a:rPr lang="en-US" smtClean="0"/>
              <a:pPr/>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82D1F-C0A6-4B51-9BDE-8418D55C9C26}" type="slidenum">
              <a:rPr lang="en-US" smtClean="0"/>
              <a:pPr/>
              <a:t>‹#›</a:t>
            </a:fld>
            <a:endParaRPr lang="en-US"/>
          </a:p>
        </p:txBody>
      </p:sp>
    </p:spTree>
    <p:extLst>
      <p:ext uri="{BB962C8B-B14F-4D97-AF65-F5344CB8AC3E}">
        <p14:creationId xmlns:p14="http://schemas.microsoft.com/office/powerpoint/2010/main" val="366317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310.xml"/><Relationship Id="rId7" Type="http://schemas.openxmlformats.org/officeDocument/2006/relationships/slideLayout" Target="../slideLayouts/slideLayout71.xml"/><Relationship Id="rId12" Type="http://schemas.openxmlformats.org/officeDocument/2006/relationships/theme" Target="../theme/theme11.xml"/><Relationship Id="rId2" Type="http://schemas.openxmlformats.org/officeDocument/2006/relationships/slideLayout" Target="../slideLayouts/slideLayout210.xml"/><Relationship Id="rId1" Type="http://schemas.openxmlformats.org/officeDocument/2006/relationships/slideLayout" Target="../slideLayouts/slideLayout110.xml"/><Relationship Id="rId6" Type="http://schemas.openxmlformats.org/officeDocument/2006/relationships/slideLayout" Target="../slideLayouts/slideLayout61.xml"/><Relationship Id="rId11" Type="http://schemas.openxmlformats.org/officeDocument/2006/relationships/slideLayout" Target="../slideLayouts/slideLayout111.xml"/><Relationship Id="rId5" Type="http://schemas.openxmlformats.org/officeDocument/2006/relationships/slideLayout" Target="../slideLayouts/slideLayout51.xml"/><Relationship Id="rId10" Type="http://schemas.openxmlformats.org/officeDocument/2006/relationships/slideLayout" Target="../slideLayouts/slideLayout101.xml"/><Relationship Id="rId4" Type="http://schemas.openxmlformats.org/officeDocument/2006/relationships/slideLayout" Target="../slideLayouts/slideLayout45.xml"/><Relationship Id="rId9"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01.xml"/><Relationship Id="rId3" Type="http://schemas.openxmlformats.org/officeDocument/2006/relationships/slideLayout" Target="../slideLayouts/slideLayout251.xml"/><Relationship Id="rId7" Type="http://schemas.openxmlformats.org/officeDocument/2006/relationships/slideLayout" Target="../slideLayouts/slideLayout291.xml"/><Relationship Id="rId12" Type="http://schemas.openxmlformats.org/officeDocument/2006/relationships/theme" Target="../theme/theme31.xml"/><Relationship Id="rId2" Type="http://schemas.openxmlformats.org/officeDocument/2006/relationships/slideLayout" Target="../slideLayouts/slideLayout241.xml"/><Relationship Id="rId1" Type="http://schemas.openxmlformats.org/officeDocument/2006/relationships/slideLayout" Target="../slideLayouts/slideLayout231.xml"/><Relationship Id="rId6" Type="http://schemas.openxmlformats.org/officeDocument/2006/relationships/slideLayout" Target="../slideLayouts/slideLayout281.xml"/><Relationship Id="rId11" Type="http://schemas.openxmlformats.org/officeDocument/2006/relationships/slideLayout" Target="../slideLayouts/slideLayout331.xml"/><Relationship Id="rId5" Type="http://schemas.openxmlformats.org/officeDocument/2006/relationships/slideLayout" Target="../slideLayouts/slideLayout271.xml"/><Relationship Id="rId10" Type="http://schemas.openxmlformats.org/officeDocument/2006/relationships/slideLayout" Target="../slideLayouts/slideLayout321.xml"/><Relationship Id="rId4" Type="http://schemas.openxmlformats.org/officeDocument/2006/relationships/slideLayout" Target="../slideLayouts/slideLayout261.xml"/><Relationship Id="rId9" Type="http://schemas.openxmlformats.org/officeDocument/2006/relationships/slideLayout" Target="../slideLayouts/slideLayout3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35928AC-4A1D-4C9E-9822-2A1768A5A4FE}" type="datetime1">
              <a:rPr lang="en-US" smtClean="0"/>
              <a:pPr>
                <a:defRPr/>
              </a:pPr>
              <a:t>1/28/2015</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52572CA-E3DF-4B40-8166-CAD87AB3812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ransition spd="slow">
    <p:randomBar dir="vert"/>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7A6D6-95A7-4A7F-AEBB-63BA98D00181}" type="datetimeFigureOut">
              <a:rPr lang="en-US" smtClean="0"/>
              <a:pPr/>
              <a:t>10/31/2014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82D1F-C0A6-4B51-9BDE-8418D55C9C26}" type="slidenum">
              <a:rPr lang="en-US" smtClean="0"/>
              <a:pPr/>
              <a:t>‹#›</a:t>
            </a:fld>
            <a:endParaRPr lang="en-US"/>
          </a:p>
        </p:txBody>
      </p:sp>
    </p:spTree>
    <p:extLst>
      <p:ext uri="{BB962C8B-B14F-4D97-AF65-F5344CB8AC3E}">
        <p14:creationId xmlns:p14="http://schemas.microsoft.com/office/powerpoint/2010/main" val="250497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1B7A6D6-95A7-4A7F-AEBB-63BA98D00181}" type="datetimeFigureOut">
              <a:rPr lang="en-US" smtClean="0">
                <a:solidFill>
                  <a:prstClr val="black">
                    <a:tint val="75000"/>
                  </a:prstClr>
                </a:solidFill>
                <a:latin typeface="Calibri"/>
                <a:cs typeface="+mn-cs"/>
              </a:rPr>
              <a:pPr fontAlgn="auto">
                <a:spcBef>
                  <a:spcPts val="0"/>
                </a:spcBef>
                <a:spcAft>
                  <a:spcPts val="0"/>
                </a:spcAft>
              </a:pPr>
              <a:t>1/28/2015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9082D1F-C0A6-4B51-9BDE-8418D55C9C2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2504974805"/>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1B7A6D6-95A7-4A7F-AEBB-63BA98D00181}" type="datetimeFigureOut">
              <a:rPr lang="en-US" smtClean="0">
                <a:solidFill>
                  <a:prstClr val="black">
                    <a:tint val="75000"/>
                  </a:prstClr>
                </a:solidFill>
                <a:latin typeface="Calibri"/>
                <a:cs typeface="+mn-cs"/>
              </a:rPr>
              <a:pPr fontAlgn="auto">
                <a:spcBef>
                  <a:spcPts val="0"/>
                </a:spcBef>
                <a:spcAft>
                  <a:spcPts val="0"/>
                </a:spcAft>
              </a:pPr>
              <a:t>1/28/2015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9082D1F-C0A6-4B51-9BDE-8418D55C9C2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2504974805"/>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7A6D6-95A7-4A7F-AEBB-63BA98D00181}" type="datetimeFigureOut">
              <a:rPr lang="en-US" smtClean="0">
                <a:solidFill>
                  <a:prstClr val="black">
                    <a:tint val="75000"/>
                  </a:prstClr>
                </a:solidFill>
              </a:rPr>
              <a:pPr/>
              <a:t>10/31/2014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82D1F-C0A6-4B51-9BDE-8418D55C9C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84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1FF28D2-ED65-48DE-8B3A-98DF916CD9D9}" type="datetimeFigureOut">
              <a:rPr lang="en-US" smtClean="0">
                <a:solidFill>
                  <a:prstClr val="black">
                    <a:tint val="75000"/>
                  </a:prstClr>
                </a:solidFill>
                <a:latin typeface="Calibri"/>
                <a:cs typeface="+mn-cs"/>
              </a:rPr>
              <a:pPr fontAlgn="auto">
                <a:spcBef>
                  <a:spcPts val="0"/>
                </a:spcBef>
                <a:spcAft>
                  <a:spcPts val="0"/>
                </a:spcAft>
              </a:pPr>
              <a:t>1/28/2015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6C3C4E-8AEE-44FF-A454-C6CCFADDA4E8}"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559577980"/>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39.xml"/><Relationship Id="rId7" Type="http://schemas.openxmlformats.org/officeDocument/2006/relationships/slide" Target="slide10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slide" Target="slide102.xml"/></Relationships>
</file>

<file path=ppt/slides/_rels/slide10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slide" Target="slide10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10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81.xml"/><Relationship Id="rId7" Type="http://schemas.openxmlformats.org/officeDocument/2006/relationships/slide" Target="slide310.xml"/><Relationship Id="rId2" Type="http://schemas.openxmlformats.org/officeDocument/2006/relationships/diagramData" Target="../diagrams/data81.xml"/><Relationship Id="rId1" Type="http://schemas.openxmlformats.org/officeDocument/2006/relationships/slideLayout" Target="../slideLayouts/slideLayout210.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10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slide" Target="slide10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10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9.png"/><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2.xml"/><Relationship Id="rId7" Type="http://schemas.openxmlformats.org/officeDocument/2006/relationships/slide" Target="slide3.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0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3.xml"/><Relationship Id="rId7" Type="http://schemas.openxmlformats.org/officeDocument/2006/relationships/slide" Target="slide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0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4.xml"/><Relationship Id="rId7" Type="http://schemas.openxmlformats.org/officeDocument/2006/relationships/slide" Target="slide27.xml"/><Relationship Id="rId2" Type="http://schemas.openxmlformats.org/officeDocument/2006/relationships/diagramData" Target="../diagrams/data14.xml"/><Relationship Id="rId1" Type="http://schemas.openxmlformats.org/officeDocument/2006/relationships/slideLayout" Target="../slideLayouts/slideLayout2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0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91.xml"/><Relationship Id="rId7" Type="http://schemas.openxmlformats.org/officeDocument/2006/relationships/slide" Target="slide261.xml"/><Relationship Id="rId2" Type="http://schemas.openxmlformats.org/officeDocument/2006/relationships/diagramData" Target="../diagrams/data91.xml"/><Relationship Id="rId1" Type="http://schemas.openxmlformats.org/officeDocument/2006/relationships/slideLayout" Target="../slideLayouts/slideLayout210.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slide" Target="slide3.xml"/><Relationship Id="rId7" Type="http://schemas.openxmlformats.org/officeDocument/2006/relationships/image" Target="../media/image4.jpeg"/><Relationship Id="rId12" Type="http://schemas.openxmlformats.org/officeDocument/2006/relationships/image" Target="../media/image14.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3.jpeg"/><Relationship Id="rId5" Type="http://schemas.openxmlformats.org/officeDocument/2006/relationships/image" Target="../media/image5.jpeg"/><Relationship Id="rId10" Type="http://schemas.openxmlformats.org/officeDocument/2006/relationships/image" Target="../media/image12.jpeg"/><Relationship Id="rId4" Type="http://schemas.openxmlformats.org/officeDocument/2006/relationships/slide" Target="slide39.xml"/><Relationship Id="rId9" Type="http://schemas.openxmlformats.org/officeDocument/2006/relationships/image" Target="../media/image11.jpeg"/></Relationships>
</file>

<file path=ppt/slides/_rels/slide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png"/><Relationship Id="rId5" Type="http://schemas.openxmlformats.org/officeDocument/2006/relationships/diagramQuickStyle" Target="../diagrams/quickStyle3.xml"/><Relationship Id="rId10" Type="http://schemas.openxmlformats.org/officeDocument/2006/relationships/image" Target="../media/image5.jpeg"/><Relationship Id="rId4" Type="http://schemas.openxmlformats.org/officeDocument/2006/relationships/diagramLayout" Target="../diagrams/layout3.xml"/><Relationship Id="rId9" Type="http://schemas.openxmlformats.org/officeDocument/2006/relationships/slide" Target="slide39.xml"/></Relationships>
</file>

<file path=ppt/slides/_rels/slide121.xml.rels><?xml version="1.0" encoding="UTF-8" standalone="yes"?>
<Relationships xmlns="http://schemas.openxmlformats.org/package/2006/relationships"><Relationship Id="rId2" Type="http://schemas.openxmlformats.org/officeDocument/2006/relationships/slide" Target="slide510.xml"/><Relationship Id="rId1" Type="http://schemas.openxmlformats.org/officeDocument/2006/relationships/slideLayout" Target="../slideLayouts/slideLayout210.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png"/><Relationship Id="rId5" Type="http://schemas.openxmlformats.org/officeDocument/2006/relationships/diagramQuickStyle" Target="../diagrams/quickStyle4.xml"/><Relationship Id="rId10" Type="http://schemas.openxmlformats.org/officeDocument/2006/relationships/image" Target="../media/image5.jpeg"/><Relationship Id="rId4" Type="http://schemas.openxmlformats.org/officeDocument/2006/relationships/diagramLayout" Target="../diagrams/layout4.xml"/><Relationship Id="rId9" Type="http://schemas.openxmlformats.org/officeDocument/2006/relationships/slide" Target="slide3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3.png"/><Relationship Id="rId5" Type="http://schemas.openxmlformats.org/officeDocument/2006/relationships/diagramQuickStyle" Target="../diagrams/quickStyle5.xml"/><Relationship Id="rId10" Type="http://schemas.openxmlformats.org/officeDocument/2006/relationships/image" Target="../media/image5.jpeg"/><Relationship Id="rId4" Type="http://schemas.openxmlformats.org/officeDocument/2006/relationships/diagramLayout" Target="../diagrams/layout5.xml"/><Relationship Id="rId9" Type="http://schemas.openxmlformats.org/officeDocument/2006/relationships/slide" Target="slide39.xml"/></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3.png"/><Relationship Id="rId5" Type="http://schemas.openxmlformats.org/officeDocument/2006/relationships/diagramQuickStyle" Target="../diagrams/quickStyle6.xml"/><Relationship Id="rId10" Type="http://schemas.openxmlformats.org/officeDocument/2006/relationships/image" Target="../media/image5.jpeg"/><Relationship Id="rId4" Type="http://schemas.openxmlformats.org/officeDocument/2006/relationships/diagramLayout" Target="../diagrams/layout6.xml"/><Relationship Id="rId9" Type="http://schemas.openxmlformats.org/officeDocument/2006/relationships/slide" Target="slide39.xml"/></Relationships>
</file>

<file path=ppt/slides/_rels/slide1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8.xml"/><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39.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39.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3.png"/><Relationship Id="rId5" Type="http://schemas.openxmlformats.org/officeDocument/2006/relationships/diagramQuickStyle" Target="../diagrams/quickStyle7.xml"/><Relationship Id="rId10" Type="http://schemas.openxmlformats.org/officeDocument/2006/relationships/image" Target="../media/image5.jpeg"/><Relationship Id="rId4" Type="http://schemas.openxmlformats.org/officeDocument/2006/relationships/diagramLayout" Target="../diagrams/layout7.xml"/><Relationship Id="rId9" Type="http://schemas.openxmlformats.org/officeDocument/2006/relationships/slide" Target="slide39.xml"/></Relationships>
</file>

<file path=ppt/slides/_rels/slide2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3.png"/><Relationship Id="rId5" Type="http://schemas.openxmlformats.org/officeDocument/2006/relationships/diagramQuickStyle" Target="../diagrams/quickStyle8.xml"/><Relationship Id="rId10" Type="http://schemas.openxmlformats.org/officeDocument/2006/relationships/image" Target="../media/image5.jpeg"/><Relationship Id="rId4" Type="http://schemas.openxmlformats.org/officeDocument/2006/relationships/diagramLayout" Target="../diagrams/layout8.xml"/><Relationship Id="rId9" Type="http://schemas.openxmlformats.org/officeDocument/2006/relationships/slide" Target="slide39.xml"/></Relationships>
</file>

<file path=ppt/slides/_rels/slide2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3.png"/><Relationship Id="rId5" Type="http://schemas.openxmlformats.org/officeDocument/2006/relationships/diagramQuickStyle" Target="../diagrams/quickStyle9.xml"/><Relationship Id="rId10" Type="http://schemas.openxmlformats.org/officeDocument/2006/relationships/image" Target="../media/image5.jpeg"/><Relationship Id="rId4" Type="http://schemas.openxmlformats.org/officeDocument/2006/relationships/diagramLayout" Target="../diagrams/layout9.xml"/><Relationship Id="rId9" Type="http://schemas.openxmlformats.org/officeDocument/2006/relationships/slide" Target="slide39.xml"/></Relationships>
</file>

<file path=ppt/slides/_rels/slide2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1.jpeg"/><Relationship Id="rId1" Type="http://schemas.openxmlformats.org/officeDocument/2006/relationships/slideLayout" Target="../slideLayouts/slideLayout210.xml"/><Relationship Id="rId5" Type="http://schemas.openxmlformats.org/officeDocument/2006/relationships/image" Target="../media/image6.png"/><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3.png"/><Relationship Id="rId5" Type="http://schemas.openxmlformats.org/officeDocument/2006/relationships/diagramQuickStyle" Target="../diagrams/quickStyle10.xml"/><Relationship Id="rId10" Type="http://schemas.openxmlformats.org/officeDocument/2006/relationships/image" Target="../media/image5.jpeg"/><Relationship Id="rId4" Type="http://schemas.openxmlformats.org/officeDocument/2006/relationships/diagramLayout" Target="../diagrams/layout10.xml"/><Relationship Id="rId9" Type="http://schemas.openxmlformats.org/officeDocument/2006/relationships/slide" Target="slide39.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2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jpeg"/></Relationships>
</file>

<file path=ppt/slides/_rels/slide251.xml.rels><?xml version="1.0" encoding="UTF-8" standalone="yes"?>
<Relationships xmlns="http://schemas.openxmlformats.org/package/2006/relationships"><Relationship Id="rId3" Type="http://schemas.openxmlformats.org/officeDocument/2006/relationships/slide" Target="slide610.xml"/><Relationship Id="rId2" Type="http://schemas.openxmlformats.org/officeDocument/2006/relationships/image" Target="../media/image16.jpeg"/><Relationship Id="rId1" Type="http://schemas.openxmlformats.org/officeDocument/2006/relationships/slideLayout" Target="../slideLayouts/slideLayout210.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3.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comments" Target="../comments/comment1.xml"/><Relationship Id="rId3" Type="http://schemas.openxmlformats.org/officeDocument/2006/relationships/slide" Target="slide4.xml"/><Relationship Id="rId7" Type="http://schemas.openxmlformats.org/officeDocument/2006/relationships/slide" Target="slide25.xml"/><Relationship Id="rId12"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10.xml"/><Relationship Id="rId10" Type="http://schemas.openxmlformats.org/officeDocument/2006/relationships/slide" Target="slide114.xml"/><Relationship Id="rId4" Type="http://schemas.openxmlformats.org/officeDocument/2006/relationships/slide" Target="slide11.xml"/><Relationship Id="rId9" Type="http://schemas.openxmlformats.org/officeDocument/2006/relationships/slide" Target="slide74.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310.xml.rels><?xml version="1.0" encoding="UTF-8" standalone="yes"?>
<Relationships xmlns="http://schemas.openxmlformats.org/package/2006/relationships"><Relationship Id="rId8" Type="http://schemas.openxmlformats.org/officeDocument/2006/relationships/slide" Target="slide710.xml"/><Relationship Id="rId3" Type="http://schemas.openxmlformats.org/officeDocument/2006/relationships/diagramLayout" Target="../diagrams/layout141.xml"/><Relationship Id="rId7" Type="http://schemas.openxmlformats.org/officeDocument/2006/relationships/slide" Target="slide410.xml"/><Relationship Id="rId2" Type="http://schemas.openxmlformats.org/officeDocument/2006/relationships/diagramData" Target="../diagrams/data141.xml"/><Relationship Id="rId1" Type="http://schemas.openxmlformats.org/officeDocument/2006/relationships/slideLayout" Target="../slideLayouts/slideLayout210.xml"/><Relationship Id="rId6" Type="http://schemas.microsoft.com/office/2007/relationships/diagramDrawing" Target="../diagrams/drawing141.xml"/><Relationship Id="rId11" Type="http://schemas.openxmlformats.org/officeDocument/2006/relationships/slide" Target="slide810.xml"/><Relationship Id="rId5" Type="http://schemas.openxmlformats.org/officeDocument/2006/relationships/diagramColors" Target="../diagrams/colors141.xml"/><Relationship Id="rId10" Type="http://schemas.openxmlformats.org/officeDocument/2006/relationships/slide" Target="slide1010.xml"/><Relationship Id="rId4" Type="http://schemas.openxmlformats.org/officeDocument/2006/relationships/diagramQuickStyle" Target="../diagrams/quickStyle141.xml"/><Relationship Id="rId9" Type="http://schemas.openxmlformats.org/officeDocument/2006/relationships/slide" Target="slide1110.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8.xml"/><Relationship Id="rId7" Type="http://schemas.openxmlformats.org/officeDocument/2006/relationships/hyperlink" Target="Link/&#1578;&#1582;&#1589;&#1740;&#1589;%20&#1575;&#1593;&#1578;&#1576;&#1575;&#1585;%20&#1581;&#1605;&#1575;&#1740;&#1578;&#1740;%20&#1605;&#1593;&#1575;&#1608;&#1606;&#1578;%20&#1605;&#1581;&#1578;&#1585;&#1605;%20&#1593;&#1604;&#1605;&#1740;%20&#1608;%20&#1601;&#1606;&#1570;&#1608;&#1585;&#1740;%20&#1585;&#1740;&#1575;&#1587;&#1578;%20&#1580;&#1605;&#1607;&#1608;&#1585;&#1740;%20&#1583;&#1585;%20&#1576;&#1575;&#1586;&#1575;&#1585;%20&#1583;&#1575;&#1585;&#1575;&#1740;&#1740;%20&#1601;&#1705;&#1585;&#1740;%20&#1601;&#1585;&#1575;&#1576;&#1608;&#1585;&#1587;%20&#1575;&#1740;&#1585;&#1575;&#1606;.pdf" TargetMode="External"/><Relationship Id="rId12"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Link/&#1583;&#1587;&#1578;&#1608;&#1585;&#1575;&#1604;&#1593;&#1605;&#1604;%20&#1575;&#1580;&#1585;&#1575;&#1740;&#1740;%20&#1605;&#1593;&#1575;&#1605;&#1604;&#1575;&#1578;%20&#1605;&#1576;&#1578;&#1606;&#1740;%20&#1576;&#1585;%20&#1605;&#1584;&#1575;&#1705;&#1585;&#1577;%20&#1575;&#1608;&#1585;&#1575;&#1602;%20&#1576;&#1607;&#1575;&#1583;&#1575;&#1585;%20&#1583;&#1585;%20&#1601;&#1585;&#1575;&#1576;&#1608;&#1585;&#1587;%20&#1575;&#1740;&#1585;&#1575;&#1606;.pdf" TargetMode="External"/><Relationship Id="rId11" Type="http://schemas.openxmlformats.org/officeDocument/2006/relationships/image" Target="../media/image3.png"/><Relationship Id="rId5" Type="http://schemas.openxmlformats.org/officeDocument/2006/relationships/hyperlink" Target="Link/&#1583;&#1587;&#1578;&#1608;&#1585;&#1575;&#1604;&#1593;&#1605;&#1604;%20&#1587;&#1662;&#1585;&#1583;&#1607;%20&#1711;&#1584;&#1575;&#1585;&#1740;%20&#1608;%20&#1605;&#1593;&#1575;&#1605;&#1604;&#1607;%20&#1575;&#1608;&#1585;&#1575;&#1602;%20&#1576;&#1607;&#1575;&#1583;&#1575;&#1585;%20&#1605;&#1576;&#1578;&#1606;&#1740;%20&#1576;&#1585;%20&#1583;&#1575;&#1585;&#1575;&#1740;&#1740;%20&#1601;&#1705;&#1585;&#1740;%20&#1583;&#1585;%20&#1601;&#1585;&#1575;&#1576;&#1608;&#1585;&#1587;%20&#1575;&#1740;&#1585;&#1575;&#1606;%20.pdf" TargetMode="External"/><Relationship Id="rId10" Type="http://schemas.openxmlformats.org/officeDocument/2006/relationships/image" Target="../media/image5.jpeg"/><Relationship Id="rId4" Type="http://schemas.openxmlformats.org/officeDocument/2006/relationships/hyperlink" Target="Link/&#1583;&#1587;&#1578;&#1608;&#1585;&#1575;&#1604;&#1593;&#1605;&#1604;%20&#1575;&#1580;&#1585;&#1575;&#1610;&#1610;%20&#1606;&#1581;&#1608;&#1607;%20&#1575;&#1606;&#1580;&#1575;&#1605;%20&#1605;&#1593;&#1575;&#1605;&#1604;&#1575;&#1578;%20&#1575;&#1608;&#1585;&#1575;&#1602;%20&#1576;&#1607;&#1575;&#1583;&#1575;&#1585;%20&#1583;&#1585;%20&#1601;&#1585;&#1575;&#1576;&#1608;&#1585;&#1587;%20.pdf" TargetMode="External"/><Relationship Id="rId9" Type="http://schemas.openxmlformats.org/officeDocument/2006/relationships/slide" Target="slide39.xml"/></Relationships>
</file>

<file path=ppt/slides/_rels/slide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42.xml"/><Relationship Id="rId7"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xml"/><Relationship Id="rId4" Type="http://schemas.openxmlformats.org/officeDocument/2006/relationships/hyperlink" Target="guido/140602_IFB_Workshop_Tehran_handout.pdf" TargetMode="External"/><Relationship Id="rId9" Type="http://schemas.openxmlformats.org/officeDocument/2006/relationships/image" Target="../media/image4.jpeg"/></Relationships>
</file>

<file path=ppt/slides/_rels/slide4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1.xml"/><Relationship Id="rId7" Type="http://schemas.openxmlformats.org/officeDocument/2006/relationships/slide" Target="slide310.xml"/><Relationship Id="rId2" Type="http://schemas.openxmlformats.org/officeDocument/2006/relationships/diagramData" Target="../diagrams/data21.xml"/><Relationship Id="rId1" Type="http://schemas.openxmlformats.org/officeDocument/2006/relationships/slideLayout" Target="../slideLayouts/slideLayout210.xml"/><Relationship Id="rId6" Type="http://schemas.microsoft.com/office/2007/relationships/diagramDrawing" Target="../diagrams/drawing21.xml"/><Relationship Id="rId5" Type="http://schemas.openxmlformats.org/officeDocument/2006/relationships/diagramColors" Target="../diagrams/colors21.xml"/><Relationship Id="rId10" Type="http://schemas.openxmlformats.org/officeDocument/2006/relationships/slide" Target="slide610.xml"/><Relationship Id="rId4" Type="http://schemas.openxmlformats.org/officeDocument/2006/relationships/diagramQuickStyle" Target="../diagrams/quickStyle21.xml"/><Relationship Id="rId9"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5.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hyperlink" Target="http://www.ifb.ir/"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510.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diagramLayout" Target="../diagrams/layout31.xml"/><Relationship Id="rId7" Type="http://schemas.openxmlformats.org/officeDocument/2006/relationships/slide" Target="slide131.xml"/><Relationship Id="rId2" Type="http://schemas.openxmlformats.org/officeDocument/2006/relationships/diagramData" Target="../diagrams/data31.xml"/><Relationship Id="rId1" Type="http://schemas.openxmlformats.org/officeDocument/2006/relationships/slideLayout" Target="../slideLayouts/slideLayout210.xml"/><Relationship Id="rId6" Type="http://schemas.microsoft.com/office/2007/relationships/diagramDrawing" Target="../diagrams/drawing31.xml"/><Relationship Id="rId5" Type="http://schemas.openxmlformats.org/officeDocument/2006/relationships/diagramColors" Target="../diagrams/colors31.xml"/><Relationship Id="rId10" Type="http://schemas.openxmlformats.org/officeDocument/2006/relationships/image" Target="../media/image6.png"/><Relationship Id="rId4" Type="http://schemas.openxmlformats.org/officeDocument/2006/relationships/diagramQuickStyle" Target="../diagrams/quickStyle31.xml"/><Relationship Id="rId9" Type="http://schemas.openxmlformats.org/officeDocument/2006/relationships/slide" Target="slide410.xml"/></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 Target="slide39.xml"/><Relationship Id="rId7" Type="http://schemas.openxmlformats.org/officeDocument/2006/relationships/diagramData" Target="../diagrams/data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jpe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5.jpeg"/><Relationship Id="rId9"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6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1.xml"/><Relationship Id="rId7" Type="http://schemas.openxmlformats.org/officeDocument/2006/relationships/slide" Target="slide310.xml"/><Relationship Id="rId2" Type="http://schemas.openxmlformats.org/officeDocument/2006/relationships/diagramData" Target="../diagrams/data41.xml"/><Relationship Id="rId1" Type="http://schemas.openxmlformats.org/officeDocument/2006/relationships/slideLayout" Target="../slideLayouts/slideLayout210.xml"/><Relationship Id="rId6" Type="http://schemas.microsoft.com/office/2007/relationships/diagramDrawing" Target="../diagrams/drawing41.xml"/><Relationship Id="rId5" Type="http://schemas.openxmlformats.org/officeDocument/2006/relationships/diagramColors" Target="../diagrams/colors41.xml"/><Relationship Id="rId10" Type="http://schemas.openxmlformats.org/officeDocument/2006/relationships/slide" Target="slide251.xml"/><Relationship Id="rId4" Type="http://schemas.openxmlformats.org/officeDocument/2006/relationships/diagramQuickStyle" Target="../diagrams/quickStyle41.xml"/><Relationship Id="rId9" Type="http://schemas.openxmlformats.org/officeDocument/2006/relationships/slide" Target="slide221.xml"/></Relationships>
</file>

<file path=ppt/slides/_rels/slide6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39.xml"/><Relationship Id="rId4" Type="http://schemas.openxmlformats.org/officeDocument/2006/relationships/slide" Target="slide3.xml"/></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6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7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7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51.xml"/><Relationship Id="rId7" Type="http://schemas.openxmlformats.org/officeDocument/2006/relationships/slide" Target="slide310.xml"/><Relationship Id="rId2" Type="http://schemas.openxmlformats.org/officeDocument/2006/relationships/diagramData" Target="../diagrams/data51.xml"/><Relationship Id="rId1" Type="http://schemas.openxmlformats.org/officeDocument/2006/relationships/slideLayout" Target="../slideLayouts/slideLayout210.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7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7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jpeg"/></Relationships>
</file>

<file path=ppt/slides/_rels/slide7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7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7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8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810.xml.rels><?xml version="1.0" encoding="UTF-8" standalone="yes"?>
<Relationships xmlns="http://schemas.openxmlformats.org/package/2006/relationships"><Relationship Id="rId3" Type="http://schemas.openxmlformats.org/officeDocument/2006/relationships/diagramLayout" Target="../diagrams/layout61.xml"/><Relationship Id="rId7" Type="http://schemas.openxmlformats.org/officeDocument/2006/relationships/image" Target="../media/image6.png"/><Relationship Id="rId2" Type="http://schemas.openxmlformats.org/officeDocument/2006/relationships/diagramData" Target="../diagrams/data61.xml"/><Relationship Id="rId1" Type="http://schemas.openxmlformats.org/officeDocument/2006/relationships/slideLayout" Target="../slideLayouts/slideLayout210.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8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8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8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8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86.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comments" Target="../comments/comment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jpeg"/></Relationships>
</file>

<file path=ppt/slides/_rels/slide8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8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9.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diagramLayout" Target="../diagrams/layout2.xml"/><Relationship Id="rId7" Type="http://schemas.openxmlformats.org/officeDocument/2006/relationships/slide" Target="slide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4.jpeg"/><Relationship Id="rId5" Type="http://schemas.openxmlformats.org/officeDocument/2006/relationships/diagramColors" Target="../diagrams/colors2.xml"/><Relationship Id="rId10" Type="http://schemas.openxmlformats.org/officeDocument/2006/relationships/image" Target="../media/image3.png"/><Relationship Id="rId4" Type="http://schemas.openxmlformats.org/officeDocument/2006/relationships/diagramQuickStyle" Target="../diagrams/quickStyle2.xml"/><Relationship Id="rId9" Type="http://schemas.openxmlformats.org/officeDocument/2006/relationships/image" Target="../media/image5.jpeg"/></Relationships>
</file>

<file path=ppt/slides/_rels/slide9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9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9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71.xml"/><Relationship Id="rId7" Type="http://schemas.openxmlformats.org/officeDocument/2006/relationships/slide" Target="slide310.xml"/><Relationship Id="rId2" Type="http://schemas.openxmlformats.org/officeDocument/2006/relationships/diagramData" Target="../diagrams/data71.xml"/><Relationship Id="rId1" Type="http://schemas.openxmlformats.org/officeDocument/2006/relationships/slideLayout" Target="../slideLayouts/slideLayout210.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9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9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9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9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9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9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9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_rels/slide9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 Target="slide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end.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72816"/>
            <a:ext cx="8229600" cy="1080120"/>
          </a:xfrm>
        </p:spPr>
        <p:txBody>
          <a:bodyPr>
            <a:normAutofit/>
          </a:bodyPr>
          <a:lstStyle/>
          <a:p>
            <a:r>
              <a:rPr lang="fa-IR" dirty="0" smtClean="0">
                <a:solidFill>
                  <a:schemeClr val="bg1">
                    <a:lumMod val="50000"/>
                  </a:schemeClr>
                </a:solidFill>
                <a:cs typeface="B Yekan" pitchFamily="2" charset="-78"/>
              </a:rPr>
              <a:t>بازار دارایی فکری</a:t>
            </a:r>
            <a:endParaRPr lang="en-US" dirty="0">
              <a:solidFill>
                <a:schemeClr val="bg1">
                  <a:lumMod val="50000"/>
                </a:schemeClr>
              </a:solidFill>
              <a:cs typeface="B Yekan" pitchFamily="2" charset="-78"/>
            </a:endParaRPr>
          </a:p>
        </p:txBody>
      </p:sp>
      <p:sp>
        <p:nvSpPr>
          <p:cNvPr id="4" name="Slide Number Placeholder 3"/>
          <p:cNvSpPr>
            <a:spLocks noGrp="1"/>
          </p:cNvSpPr>
          <p:nvPr>
            <p:ph type="sldNum" sz="quarter" idx="12"/>
          </p:nvPr>
        </p:nvSpPr>
        <p:spPr/>
        <p:txBody>
          <a:bodyPr/>
          <a:lstStyle/>
          <a:p>
            <a:pPr>
              <a:defRPr/>
            </a:pPr>
            <a:fld id="{53816F69-7872-46BA-AA78-03057BDFBDD8}" type="slidenum">
              <a:rPr lang="en-US" smtClean="0"/>
              <a:pPr>
                <a:defRPr/>
              </a:pPr>
              <a:t>10</a:t>
            </a:fld>
            <a:endParaRPr lang="en-US"/>
          </a:p>
        </p:txBody>
      </p:sp>
      <p:grpSp>
        <p:nvGrpSpPr>
          <p:cNvPr id="12" name="Group 11"/>
          <p:cNvGrpSpPr/>
          <p:nvPr/>
        </p:nvGrpSpPr>
        <p:grpSpPr>
          <a:xfrm>
            <a:off x="-35494" y="1"/>
            <a:ext cx="9144001" cy="6741368"/>
            <a:chOff x="-35496" y="1"/>
            <a:chExt cx="9144001" cy="6741368"/>
          </a:xfrm>
        </p:grpSpPr>
        <p:grpSp>
          <p:nvGrpSpPr>
            <p:cNvPr id="13" name="Group 9"/>
            <p:cNvGrpSpPr/>
            <p:nvPr/>
          </p:nvGrpSpPr>
          <p:grpSpPr>
            <a:xfrm>
              <a:off x="-35496" y="6093295"/>
              <a:ext cx="9144001" cy="648074"/>
              <a:chOff x="0" y="5445224"/>
              <a:chExt cx="8981043" cy="936107"/>
            </a:xfrm>
          </p:grpSpPr>
          <p:grpSp>
            <p:nvGrpSpPr>
              <p:cNvPr id="17" name="Group 16"/>
              <p:cNvGrpSpPr/>
              <p:nvPr/>
            </p:nvGrpSpPr>
            <p:grpSpPr>
              <a:xfrm>
                <a:off x="0" y="5445224"/>
                <a:ext cx="1224136" cy="854968"/>
                <a:chOff x="0" y="5445224"/>
                <a:chExt cx="1224136" cy="854968"/>
              </a:xfrm>
            </p:grpSpPr>
            <p:sp>
              <p:nvSpPr>
                <p:cNvPr id="19"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0" name="Left Arrow 6">
                  <a:hlinkClick r:id="rId2"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 descr="D:\Tavakoli\Desktop\index.jpg">
                <a:hlinkClick r:id="rId3" action="ppaction://hlinksldjump"/>
              </p:cNvPr>
              <p:cNvPicPr>
                <a:picLocks noChangeAspect="1" noChangeArrowheads="1"/>
              </p:cNvPicPr>
              <p:nvPr/>
            </p:nvPicPr>
            <p:blipFill>
              <a:blip r:embed="rId4" cstate="print"/>
              <a:srcRect/>
              <a:stretch>
                <a:fillRect/>
              </a:stretch>
            </p:blipFill>
            <p:spPr bwMode="auto">
              <a:xfrm>
                <a:off x="8316417" y="5589242"/>
                <a:ext cx="664626" cy="792089"/>
              </a:xfrm>
              <a:prstGeom prst="rect">
                <a:avLst/>
              </a:prstGeom>
              <a:noFill/>
            </p:spPr>
          </p:pic>
        </p:grpSp>
        <p:grpSp>
          <p:nvGrpSpPr>
            <p:cNvPr id="14" name="Group 15"/>
            <p:cNvGrpSpPr/>
            <p:nvPr/>
          </p:nvGrpSpPr>
          <p:grpSpPr>
            <a:xfrm>
              <a:off x="0" y="1"/>
              <a:ext cx="1547664" cy="1251787"/>
              <a:chOff x="0" y="1"/>
              <a:chExt cx="1547664" cy="1251787"/>
            </a:xfrm>
          </p:grpSpPr>
          <p:pic>
            <p:nvPicPr>
              <p:cNvPr id="15" name="Picture 1" descr="D:\Tavakoli\Desktop\Untitled.png"/>
              <p:cNvPicPr>
                <a:picLocks noChangeAspect="1" noChangeArrowheads="1"/>
              </p:cNvPicPr>
              <p:nvPr/>
            </p:nvPicPr>
            <p:blipFill>
              <a:blip r:embed="rId5" cstate="print"/>
              <a:srcRect/>
              <a:stretch>
                <a:fillRect/>
              </a:stretch>
            </p:blipFill>
            <p:spPr bwMode="auto">
              <a:xfrm>
                <a:off x="0" y="1"/>
                <a:ext cx="1547664" cy="1251787"/>
              </a:xfrm>
              <a:prstGeom prst="rect">
                <a:avLst/>
              </a:prstGeom>
              <a:noFill/>
            </p:spPr>
          </p:pic>
          <p:pic>
            <p:nvPicPr>
              <p:cNvPr id="16" name="Picture 2" descr="D:\Tavakoli\Pictures\Farabourse-OK(1) - Copy.jpg"/>
              <p:cNvPicPr>
                <a:picLocks noChangeAspect="1" noChangeArrowheads="1"/>
              </p:cNvPicPr>
              <p:nvPr/>
            </p:nvPicPr>
            <p:blipFill>
              <a:blip r:embed="rId6" cstate="print"/>
              <a:srcRect/>
              <a:stretch>
                <a:fillRect/>
              </a:stretch>
            </p:blipFill>
            <p:spPr bwMode="auto">
              <a:xfrm>
                <a:off x="755576" y="836712"/>
                <a:ext cx="582361" cy="216024"/>
              </a:xfrm>
              <a:prstGeom prst="rect">
                <a:avLst/>
              </a:prstGeom>
              <a:noFill/>
            </p:spPr>
          </p:pic>
        </p:grpSp>
      </p:grpSp>
    </p:spTree>
  </p:cSld>
  <p:clrMapOvr>
    <a:masterClrMapping/>
  </p:clrMapOvr>
  <p:transition spd="slow">
    <p:randomBar dir="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هزینه ها و کارمزدهای بازار دارایی فکری</a:t>
            </a:r>
          </a:p>
        </p:txBody>
      </p:sp>
      <p:grpSp>
        <p:nvGrpSpPr>
          <p:cNvPr id="15" name="Group 14"/>
          <p:cNvGrpSpPr/>
          <p:nvPr/>
        </p:nvGrpSpPr>
        <p:grpSpPr>
          <a:xfrm>
            <a:off x="-35496" y="7"/>
            <a:ext cx="9144000" cy="6741367"/>
            <a:chOff x="-35496" y="1"/>
            <a:chExt cx="9144000" cy="6741367"/>
          </a:xfrm>
        </p:grpSpPr>
        <p:grpSp>
          <p:nvGrpSpPr>
            <p:cNvPr id="16" name="Group 9"/>
            <p:cNvGrpSpPr/>
            <p:nvPr/>
          </p:nvGrpSpPr>
          <p:grpSpPr>
            <a:xfrm>
              <a:off x="-35496" y="6093296"/>
              <a:ext cx="9144000" cy="648072"/>
              <a:chOff x="0" y="5445224"/>
              <a:chExt cx="8981042" cy="936104"/>
            </a:xfrm>
          </p:grpSpPr>
          <p:grpSp>
            <p:nvGrpSpPr>
              <p:cNvPr id="20" name="Group 16"/>
              <p:cNvGrpSpPr/>
              <p:nvPr/>
            </p:nvGrpSpPr>
            <p:grpSpPr>
              <a:xfrm>
                <a:off x="0" y="5445224"/>
                <a:ext cx="1224136" cy="854968"/>
                <a:chOff x="0" y="5445224"/>
                <a:chExt cx="1224136" cy="854968"/>
              </a:xfrm>
            </p:grpSpPr>
            <p:sp>
              <p:nvSpPr>
                <p:cNvPr id="2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9" name="Left Arrow 6">
                  <a:hlinkClick r:id="rId2"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1" descr="D:\Tavakoli\Desktop\index.jpg">
                <a:hlinkClick r:id="rId3" action="ppaction://hlinksldjump"/>
              </p:cNvPr>
              <p:cNvPicPr>
                <a:picLocks noChangeAspect="1" noChangeArrowheads="1"/>
              </p:cNvPicPr>
              <p:nvPr/>
            </p:nvPicPr>
            <p:blipFill>
              <a:blip r:embed="rId4" cstate="print"/>
              <a:srcRect/>
              <a:stretch>
                <a:fillRect/>
              </a:stretch>
            </p:blipFill>
            <p:spPr bwMode="auto">
              <a:xfrm>
                <a:off x="8316416" y="5589240"/>
                <a:ext cx="664626" cy="792088"/>
              </a:xfrm>
              <a:prstGeom prst="rect">
                <a:avLst/>
              </a:prstGeom>
              <a:noFill/>
            </p:spPr>
          </p:pic>
        </p:grpSp>
        <p:grpSp>
          <p:nvGrpSpPr>
            <p:cNvPr id="17" name="Group 15"/>
            <p:cNvGrpSpPr/>
            <p:nvPr/>
          </p:nvGrpSpPr>
          <p:grpSpPr>
            <a:xfrm>
              <a:off x="0" y="1"/>
              <a:ext cx="1547664" cy="1251787"/>
              <a:chOff x="0" y="1"/>
              <a:chExt cx="1547664" cy="1251787"/>
            </a:xfrm>
          </p:grpSpPr>
          <p:pic>
            <p:nvPicPr>
              <p:cNvPr id="18" name="Picture 1" descr="D:\Tavakoli\Desktop\Untitled.png"/>
              <p:cNvPicPr>
                <a:picLocks noChangeAspect="1" noChangeArrowheads="1"/>
              </p:cNvPicPr>
              <p:nvPr/>
            </p:nvPicPr>
            <p:blipFill>
              <a:blip r:embed="rId5" cstate="print"/>
              <a:srcRect/>
              <a:stretch>
                <a:fillRect/>
              </a:stretch>
            </p:blipFill>
            <p:spPr bwMode="auto">
              <a:xfrm>
                <a:off x="0" y="1"/>
                <a:ext cx="1547664" cy="1251787"/>
              </a:xfrm>
              <a:prstGeom prst="rect">
                <a:avLst/>
              </a:prstGeom>
              <a:noFill/>
            </p:spPr>
          </p:pic>
          <p:pic>
            <p:nvPicPr>
              <p:cNvPr id="19" name="Picture 2" descr="D:\Tavakoli\Pictures\Farabourse-OK(1) - Copy.jpg"/>
              <p:cNvPicPr>
                <a:picLocks noChangeAspect="1" noChangeArrowheads="1"/>
              </p:cNvPicPr>
              <p:nvPr/>
            </p:nvPicPr>
            <p:blipFill>
              <a:blip r:embed="rId6" cstate="print"/>
              <a:srcRect/>
              <a:stretch>
                <a:fillRect/>
              </a:stretch>
            </p:blipFill>
            <p:spPr bwMode="auto">
              <a:xfrm>
                <a:off x="755576" y="836712"/>
                <a:ext cx="582361" cy="216024"/>
              </a:xfrm>
              <a:prstGeom prst="rect">
                <a:avLst/>
              </a:prstGeom>
              <a:noFill/>
            </p:spPr>
          </p:pic>
        </p:grpSp>
      </p:grpSp>
      <p:grpSp>
        <p:nvGrpSpPr>
          <p:cNvPr id="30" name="Group 26"/>
          <p:cNvGrpSpPr/>
          <p:nvPr/>
        </p:nvGrpSpPr>
        <p:grpSpPr>
          <a:xfrm>
            <a:off x="1259634" y="1802456"/>
            <a:ext cx="7000924" cy="3714776"/>
            <a:chOff x="1571604" y="1285860"/>
            <a:chExt cx="7000924" cy="3714776"/>
          </a:xfrm>
        </p:grpSpPr>
        <p:sp>
          <p:nvSpPr>
            <p:cNvPr id="31" name="Rectangle 30"/>
            <p:cNvSpPr/>
            <p:nvPr/>
          </p:nvSpPr>
          <p:spPr>
            <a:xfrm>
              <a:off x="6858016" y="2928934"/>
              <a:ext cx="1714512" cy="92869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a:r>
                <a:rPr lang="fa-IR" b="1" dirty="0" smtClean="0">
                  <a:solidFill>
                    <a:schemeClr val="tx1"/>
                  </a:solidFill>
                  <a:cs typeface="B Nazanin" pitchFamily="2" charset="-78"/>
                </a:rPr>
                <a:t>هزینه ها و کارمزدها</a:t>
              </a:r>
              <a:endParaRPr lang="fa-IR" b="1" dirty="0">
                <a:solidFill>
                  <a:schemeClr val="tx1"/>
                </a:solidFill>
                <a:cs typeface="B Nazanin" pitchFamily="2" charset="-78"/>
              </a:endParaRPr>
            </a:p>
          </p:txBody>
        </p:sp>
        <p:cxnSp>
          <p:nvCxnSpPr>
            <p:cNvPr id="32" name="Straight Arrow Connector 31"/>
            <p:cNvCxnSpPr/>
            <p:nvPr/>
          </p:nvCxnSpPr>
          <p:spPr>
            <a:xfrm rot="10800000">
              <a:off x="5929322" y="2928934"/>
              <a:ext cx="928694"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a:stCxn id="31" idx="1"/>
            </p:cNvCxnSpPr>
            <p:nvPr/>
          </p:nvCxnSpPr>
          <p:spPr>
            <a:xfrm rot="10800000" flipV="1">
              <a:off x="6000760" y="3393280"/>
              <a:ext cx="857256" cy="6786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Rectangle 33"/>
            <p:cNvSpPr/>
            <p:nvPr/>
          </p:nvSpPr>
          <p:spPr>
            <a:xfrm>
              <a:off x="4214810" y="2000240"/>
              <a:ext cx="1714512" cy="92869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a:r>
                <a:rPr lang="fa-IR" b="1" dirty="0" smtClean="0">
                  <a:solidFill>
                    <a:schemeClr val="tx1"/>
                  </a:solidFill>
                  <a:cs typeface="B Nazanin" pitchFamily="2" charset="-78"/>
                </a:rPr>
                <a:t>فرابورس</a:t>
              </a:r>
              <a:endParaRPr lang="fa-IR" b="1" dirty="0">
                <a:solidFill>
                  <a:schemeClr val="tx1"/>
                </a:solidFill>
                <a:cs typeface="B Nazanin" pitchFamily="2" charset="-78"/>
              </a:endParaRPr>
            </a:p>
          </p:txBody>
        </p:sp>
        <p:sp>
          <p:nvSpPr>
            <p:cNvPr id="35" name="Rectangle 34"/>
            <p:cNvSpPr/>
            <p:nvPr/>
          </p:nvSpPr>
          <p:spPr>
            <a:xfrm>
              <a:off x="4286248" y="4071942"/>
              <a:ext cx="1714512" cy="92869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a:r>
                <a:rPr lang="fa-IR" b="1" dirty="0" smtClean="0">
                  <a:solidFill>
                    <a:schemeClr val="tx1"/>
                  </a:solidFill>
                  <a:cs typeface="B Nazanin" pitchFamily="2" charset="-78"/>
                  <a:hlinkClick r:id="rId7" action="ppaction://hlinksldjump"/>
                </a:rPr>
                <a:t>انتقال مالکیت</a:t>
              </a:r>
              <a:endParaRPr lang="fa-IR" b="1" dirty="0">
                <a:solidFill>
                  <a:schemeClr val="tx1"/>
                </a:solidFill>
                <a:cs typeface="B Nazanin" pitchFamily="2" charset="-78"/>
              </a:endParaRPr>
            </a:p>
          </p:txBody>
        </p:sp>
        <p:cxnSp>
          <p:nvCxnSpPr>
            <p:cNvPr id="36" name="Straight Arrow Connector 35"/>
            <p:cNvCxnSpPr/>
            <p:nvPr/>
          </p:nvCxnSpPr>
          <p:spPr>
            <a:xfrm rot="10800000" flipV="1">
              <a:off x="3357554" y="2428868"/>
              <a:ext cx="857256" cy="6786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rot="10800000">
              <a:off x="3286116" y="2000240"/>
              <a:ext cx="928694"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8" name="Rectangle 37"/>
            <p:cNvSpPr/>
            <p:nvPr/>
          </p:nvSpPr>
          <p:spPr>
            <a:xfrm>
              <a:off x="1571604" y="1285860"/>
              <a:ext cx="1714512" cy="92869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a:r>
                <a:rPr lang="fa-IR" b="1" dirty="0" smtClean="0">
                  <a:solidFill>
                    <a:schemeClr val="tx1"/>
                  </a:solidFill>
                  <a:cs typeface="B Nazanin" pitchFamily="2" charset="-78"/>
                  <a:hlinkClick r:id="rId8" action="ppaction://hlinksldjump"/>
                </a:rPr>
                <a:t>مبلغ حق عرضه</a:t>
              </a:r>
              <a:endParaRPr lang="fa-IR" b="1" dirty="0">
                <a:solidFill>
                  <a:schemeClr val="tx1"/>
                </a:solidFill>
                <a:cs typeface="B Nazanin" pitchFamily="2" charset="-78"/>
              </a:endParaRPr>
            </a:p>
          </p:txBody>
        </p:sp>
        <p:sp>
          <p:nvSpPr>
            <p:cNvPr id="39" name="Rectangle 38"/>
            <p:cNvSpPr/>
            <p:nvPr/>
          </p:nvSpPr>
          <p:spPr>
            <a:xfrm>
              <a:off x="1643042" y="2928934"/>
              <a:ext cx="1714512" cy="92869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a:r>
                <a:rPr lang="fa-IR" b="1" dirty="0" smtClean="0">
                  <a:solidFill>
                    <a:schemeClr val="tx1"/>
                  </a:solidFill>
                  <a:cs typeface="B Nazanin" pitchFamily="2" charset="-78"/>
                  <a:hlinkClick r:id="rId9" action="ppaction://hlinksldjump"/>
                </a:rPr>
                <a:t>کارمزد معاملات</a:t>
              </a:r>
              <a:endParaRPr lang="fa-IR" b="1" dirty="0">
                <a:solidFill>
                  <a:schemeClr val="tx1"/>
                </a:solidFill>
                <a:cs typeface="B Nazanin" pitchFamily="2" charset="-78"/>
              </a:endParaRPr>
            </a:p>
          </p:txBody>
        </p:sp>
      </p:grpSp>
    </p:spTree>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هزینه ها و کارمزدهای بازار دارایی فکری</a:t>
            </a:r>
          </a:p>
        </p:txBody>
      </p:sp>
      <p:sp>
        <p:nvSpPr>
          <p:cNvPr id="15" name="TextBox 14"/>
          <p:cNvSpPr txBox="1"/>
          <p:nvPr/>
        </p:nvSpPr>
        <p:spPr>
          <a:xfrm>
            <a:off x="467544" y="1412779"/>
            <a:ext cx="8143932" cy="5047536"/>
          </a:xfrm>
          <a:prstGeom prst="rect">
            <a:avLst/>
          </a:prstGeom>
          <a:noFill/>
        </p:spPr>
        <p:txBody>
          <a:bodyPr wrap="square" rtlCol="1">
            <a:spAutoFit/>
          </a:bodyPr>
          <a:lstStyle/>
          <a:p>
            <a:pPr marL="457200" indent="-457200" algn="just" rtl="1">
              <a:buClr>
                <a:schemeClr val="accent1">
                  <a:lumMod val="75000"/>
                </a:schemeClr>
              </a:buClr>
              <a:buSzPct val="200000"/>
            </a:pPr>
            <a:r>
              <a:rPr lang="fa-IR" b="1" dirty="0" smtClean="0">
                <a:effectLst/>
                <a:cs typeface="B Nazanin" pitchFamily="2" charset="-78"/>
              </a:rPr>
              <a:t>مبلغ حق عرضه</a:t>
            </a:r>
          </a:p>
          <a:p>
            <a:pPr marL="457200" indent="-457200" algn="just" rtl="1">
              <a:buClr>
                <a:schemeClr val="accent1">
                  <a:lumMod val="75000"/>
                </a:schemeClr>
              </a:buClr>
              <a:buSzPct val="200000"/>
            </a:pPr>
            <a:endParaRPr lang="fa-IR" sz="1700" b="1" dirty="0" smtClean="0">
              <a:effectLst>
                <a:glow rad="228600">
                  <a:schemeClr val="accent2">
                    <a:satMod val="175000"/>
                    <a:alpha val="40000"/>
                  </a:schemeClr>
                </a:glow>
              </a:effectLst>
              <a:cs typeface="B Nazanin" pitchFamily="2" charset="-78"/>
            </a:endParaRPr>
          </a:p>
          <a:p>
            <a:pPr marL="457200" indent="-457200" algn="just" rtl="1">
              <a:buClr>
                <a:schemeClr val="accent1">
                  <a:lumMod val="75000"/>
                </a:schemeClr>
              </a:buClr>
              <a:buSzPct val="200000"/>
            </a:pPr>
            <a:r>
              <a:rPr lang="fa-IR" sz="1700" b="1" dirty="0" smtClean="0">
                <a:cs typeface="B Nazanin" pitchFamily="2" charset="-78"/>
              </a:rPr>
              <a:t>کارمزد معاملات اوراق بهادار شرکت های سهامی خاص مبتنی بر دارایی فکری و همچنین کارمزد معاملات اوراق بهادار مبتنی بر دارایی فکری در بازار سوم فرابورس ایران مانند کارمزد معاملات در این بازار (موضوع بند 6 یکصد و چهل و هفتمین جلسه هیأت مدیره و بند 1 دویست و هفتادمین صورت جلسۀ هیأت مدیره سازمان) تعیین گردید. </a:t>
            </a:r>
          </a:p>
          <a:p>
            <a:pPr marL="457200" indent="-457200" algn="just" rtl="1">
              <a:buClr>
                <a:schemeClr val="accent1">
                  <a:lumMod val="75000"/>
                </a:schemeClr>
              </a:buClr>
              <a:buSzPct val="200000"/>
            </a:pPr>
            <a:endParaRPr lang="fa-IR" sz="1700" b="1" dirty="0" smtClean="0">
              <a:cs typeface="B Nazanin" pitchFamily="2" charset="-78"/>
            </a:endParaRPr>
          </a:p>
          <a:p>
            <a:pPr marL="457200" indent="-457200" algn="just" rtl="1">
              <a:buClr>
                <a:schemeClr val="accent1">
                  <a:lumMod val="75000"/>
                </a:schemeClr>
              </a:buClr>
              <a:buSzPct val="200000"/>
            </a:pPr>
            <a:r>
              <a:rPr lang="fa-IR" sz="1700" b="1" dirty="0" smtClean="0">
                <a:cs typeface="B Nazanin" pitchFamily="2" charset="-78"/>
              </a:rPr>
              <a:t>این معاملات  معاف از پرداخت هر گونه کارمزد به شرکتهای ”سپرده گذاری مرکزی و تسویه وجوه“ و ”مدیریت فناوری بورس تهران“ می باشد.  </a:t>
            </a:r>
          </a:p>
          <a:p>
            <a:pPr marL="457200" indent="-457200" algn="just" rtl="1">
              <a:buClr>
                <a:schemeClr val="accent1">
                  <a:lumMod val="75000"/>
                </a:schemeClr>
              </a:buClr>
              <a:buSzPct val="200000"/>
            </a:pPr>
            <a:endParaRPr lang="fa-IR" sz="1700" b="1" dirty="0" smtClean="0">
              <a:cs typeface="B Nazanin" pitchFamily="2" charset="-78"/>
            </a:endParaRPr>
          </a:p>
          <a:p>
            <a:pPr marL="457200" indent="-457200" algn="just" rtl="1">
              <a:buClr>
                <a:schemeClr val="accent1">
                  <a:lumMod val="75000"/>
                </a:schemeClr>
              </a:buClr>
              <a:buSzPct val="200000"/>
            </a:pPr>
            <a:r>
              <a:rPr lang="fa-IR" sz="1700" b="1" dirty="0" smtClean="0">
                <a:cs typeface="B Nazanin" pitchFamily="2" charset="-78"/>
              </a:rPr>
              <a:t>سقف مبلغ حق عرضه برابر 0/002 ارزش پایه کل سهام/اوراق قابل عرضه تا سقف 200 میلیون ریال به صورتی که از 20 میلیون ریال کمتر نباشد. ضمناً نحوه اخذ آن (میزان دریافت کارمزد در زمان فایل کردن و یا پس از معامله و سایر شرایط دریافت و تخفیف های احتمالی بنا بر ارزش معامله) حسب مصوبات هیأت مدیره شرکت فرابورس خواهد بود.</a:t>
            </a:r>
          </a:p>
          <a:p>
            <a:pPr marL="457200" indent="-457200" algn="just" rtl="1">
              <a:buClr>
                <a:schemeClr val="accent1">
                  <a:lumMod val="75000"/>
                </a:schemeClr>
              </a:buClr>
              <a:buSzPct val="200000"/>
            </a:pPr>
            <a:endParaRPr lang="fa-IR" sz="1700" b="1" dirty="0" smtClean="0">
              <a:cs typeface="B Nazanin" pitchFamily="2" charset="-78"/>
            </a:endParaRPr>
          </a:p>
          <a:p>
            <a:pPr marL="457200" indent="-457200" algn="just" rtl="1">
              <a:buClr>
                <a:schemeClr val="accent1">
                  <a:lumMod val="75000"/>
                </a:schemeClr>
              </a:buClr>
              <a:buSzPct val="200000"/>
            </a:pPr>
            <a:r>
              <a:rPr lang="fa-IR" sz="1700" b="1" dirty="0" smtClean="0">
                <a:cs typeface="B Nazanin" pitchFamily="2" charset="-78"/>
              </a:rPr>
              <a:t>بر اساس مصوبه هیأت مدیره محترم فرابورس ایران تا پایان سال 1393 حق عرضه اوراق قابل عرضه در بازار دارایی فکری تا سقف 90 درصد مشمول تخفیف قرار گرفت و اعمال تخفیف با نظر مدیر عامل محترم فرابورس انجام پذیر است.  </a:t>
            </a:r>
            <a:endParaRPr lang="fa-IR" sz="1500" b="1" dirty="0" smtClean="0">
              <a:effectLst>
                <a:glow rad="228600">
                  <a:schemeClr val="accent2">
                    <a:satMod val="175000"/>
                    <a:alpha val="40000"/>
                  </a:schemeClr>
                </a:glow>
              </a:effectLst>
              <a:cs typeface="B Nazanin" pitchFamily="2" charset="-78"/>
            </a:endParaRPr>
          </a:p>
          <a:p>
            <a:pPr marL="457200" indent="-457200" algn="just" rtl="1">
              <a:buClr>
                <a:schemeClr val="accent1">
                  <a:lumMod val="75000"/>
                </a:schemeClr>
              </a:buClr>
              <a:buSzPct val="200000"/>
            </a:pPr>
            <a:endParaRPr lang="fa-IR" sz="1500" b="1" dirty="0" smtClean="0">
              <a:effectLst/>
              <a:cs typeface="B Nazanin" pitchFamily="2" charset="-78"/>
            </a:endParaRPr>
          </a:p>
        </p:txBody>
      </p:sp>
      <p:sp>
        <p:nvSpPr>
          <p:cNvPr id="16" name="TextBox 15"/>
          <p:cNvSpPr txBox="1"/>
          <p:nvPr/>
        </p:nvSpPr>
        <p:spPr>
          <a:xfrm>
            <a:off x="285723" y="642918"/>
            <a:ext cx="756235" cy="369332"/>
          </a:xfrm>
          <a:prstGeom prst="rect">
            <a:avLst/>
          </a:prstGeom>
          <a:noFill/>
        </p:spPr>
        <p:txBody>
          <a:bodyPr wrap="square" rtlCol="0">
            <a:spAutoFit/>
          </a:bodyPr>
          <a:lstStyle/>
          <a:p>
            <a:r>
              <a:rPr lang="fa-IR" dirty="0" smtClean="0">
                <a:cs typeface="B Nazanin" pitchFamily="2" charset="-78"/>
                <a:hlinkClick r:id="rId2" action="ppaction://hlinksldjump"/>
              </a:rPr>
              <a:t>بازگشت</a:t>
            </a:r>
            <a:endParaRPr lang="en-US" dirty="0"/>
          </a:p>
        </p:txBody>
      </p:sp>
      <p:grpSp>
        <p:nvGrpSpPr>
          <p:cNvPr id="6" name="Group 5"/>
          <p:cNvGrpSpPr/>
          <p:nvPr/>
        </p:nvGrpSpPr>
        <p:grpSpPr>
          <a:xfrm>
            <a:off x="-35496" y="7"/>
            <a:ext cx="9144000" cy="6741367"/>
            <a:chOff x="-35496" y="1"/>
            <a:chExt cx="9144000" cy="6741367"/>
          </a:xfrm>
        </p:grpSpPr>
        <p:grpSp>
          <p:nvGrpSpPr>
            <p:cNvPr id="8" name="Group 9"/>
            <p:cNvGrpSpPr/>
            <p:nvPr/>
          </p:nvGrpSpPr>
          <p:grpSpPr>
            <a:xfrm>
              <a:off x="-35496" y="6093296"/>
              <a:ext cx="9144000" cy="648072"/>
              <a:chOff x="0" y="5445224"/>
              <a:chExt cx="8981042" cy="936104"/>
            </a:xfrm>
          </p:grpSpPr>
          <p:grpSp>
            <p:nvGrpSpPr>
              <p:cNvPr id="12" name="Group 16"/>
              <p:cNvGrpSpPr/>
              <p:nvPr/>
            </p:nvGrpSpPr>
            <p:grpSpPr>
              <a:xfrm>
                <a:off x="0" y="5445224"/>
                <a:ext cx="1224136" cy="854968"/>
                <a:chOff x="0" y="5445224"/>
                <a:chExt cx="1224136" cy="854968"/>
              </a:xfrm>
            </p:grpSpPr>
            <p:sp>
              <p:nvSpPr>
                <p:cNvPr id="14"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7"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0"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1"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14800833"/>
              </p:ext>
            </p:extLst>
          </p:nvPr>
        </p:nvGraphicFramePr>
        <p:xfrm>
          <a:off x="-1043188" y="1493553"/>
          <a:ext cx="12337960" cy="5010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3503712" y="714356"/>
            <a:ext cx="5400600" cy="42862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dirty="0">
                <a:cs typeface="B Titr" pitchFamily="2" charset="-78"/>
              </a:rPr>
              <a:t>آسیب شناسی بازار دارایی فکری</a:t>
            </a:r>
            <a:endParaRPr lang="en-US" sz="2400" dirty="0">
              <a:cs typeface="B Titr" pitchFamily="2" charset="-78"/>
            </a:endParaRPr>
          </a:p>
        </p:txBody>
      </p:sp>
      <p:pic>
        <p:nvPicPr>
          <p:cNvPr id="5" name="Picture 4">
            <a:hlinkClick r:id="rId7" action="ppaction://hlinksldjump"/>
          </p:cNvPr>
          <p:cNvPicPr>
            <a:picLocks noChangeAspect="1"/>
          </p:cNvPicPr>
          <p:nvPr/>
        </p:nvPicPr>
        <p:blipFill>
          <a:blip r:embed="rId8"/>
          <a:stretch>
            <a:fillRect/>
          </a:stretch>
        </p:blipFill>
        <p:spPr>
          <a:xfrm>
            <a:off x="-154546" y="86413"/>
            <a:ext cx="1548518" cy="1255885"/>
          </a:xfrm>
          <a:prstGeom prst="rect">
            <a:avLst/>
          </a:prstGeom>
        </p:spPr>
      </p:pic>
    </p:spTree>
    <p:extLst>
      <p:ext uri="{BB962C8B-B14F-4D97-AF65-F5344CB8AC3E}">
        <p14:creationId xmlns:p14="http://schemas.microsoft.com/office/powerpoint/2010/main" val="15086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هزینه ها و کارمزدهای بازار دارایی فکری</a:t>
            </a:r>
          </a:p>
        </p:txBody>
      </p:sp>
      <p:sp>
        <p:nvSpPr>
          <p:cNvPr id="15" name="TextBox 14"/>
          <p:cNvSpPr txBox="1"/>
          <p:nvPr/>
        </p:nvSpPr>
        <p:spPr>
          <a:xfrm>
            <a:off x="500034" y="1700814"/>
            <a:ext cx="8143932" cy="877163"/>
          </a:xfrm>
          <a:prstGeom prst="rect">
            <a:avLst/>
          </a:prstGeom>
          <a:noFill/>
        </p:spPr>
        <p:txBody>
          <a:bodyPr wrap="square" rtlCol="1">
            <a:spAutoFit/>
          </a:bodyPr>
          <a:lstStyle/>
          <a:p>
            <a:pPr marL="457200" indent="-457200" algn="just" rtl="1">
              <a:buClr>
                <a:schemeClr val="accent1">
                  <a:lumMod val="75000"/>
                </a:schemeClr>
              </a:buClr>
              <a:buSzPct val="200000"/>
            </a:pPr>
            <a:r>
              <a:rPr lang="fa-IR" b="1" dirty="0" smtClean="0">
                <a:effectLst/>
                <a:cs typeface="B Nazanin" pitchFamily="2" charset="-78"/>
              </a:rPr>
              <a:t>کارمزد معاملات</a:t>
            </a:r>
          </a:p>
          <a:p>
            <a:pPr marL="457200" indent="-457200" algn="just" rtl="1">
              <a:buClr>
                <a:schemeClr val="accent1">
                  <a:lumMod val="75000"/>
                </a:schemeClr>
              </a:buClr>
              <a:buSzPct val="200000"/>
            </a:pPr>
            <a:endParaRPr lang="fa-IR" b="1" dirty="0" smtClean="0">
              <a:effectLst>
                <a:glow rad="228600">
                  <a:schemeClr val="accent2">
                    <a:satMod val="175000"/>
                    <a:alpha val="40000"/>
                  </a:schemeClr>
                </a:glow>
              </a:effectLst>
              <a:cs typeface="B Nazanin" pitchFamily="2" charset="-78"/>
            </a:endParaRPr>
          </a:p>
          <a:p>
            <a:pPr marL="457200" indent="-457200" algn="just" rtl="1">
              <a:buClr>
                <a:schemeClr val="accent1">
                  <a:lumMod val="75000"/>
                </a:schemeClr>
              </a:buClr>
              <a:buSzPct val="200000"/>
            </a:pPr>
            <a:endParaRPr lang="fa-IR" sz="1500" b="1" dirty="0" smtClean="0">
              <a:effectLst/>
              <a:cs typeface="B Nazanin" pitchFamily="2" charset="-78"/>
            </a:endParaRPr>
          </a:p>
        </p:txBody>
      </p:sp>
      <p:sp>
        <p:nvSpPr>
          <p:cNvPr id="16" name="TextBox 15"/>
          <p:cNvSpPr txBox="1"/>
          <p:nvPr/>
        </p:nvSpPr>
        <p:spPr>
          <a:xfrm>
            <a:off x="285723" y="642918"/>
            <a:ext cx="756235" cy="369332"/>
          </a:xfrm>
          <a:prstGeom prst="rect">
            <a:avLst/>
          </a:prstGeom>
          <a:noFill/>
        </p:spPr>
        <p:txBody>
          <a:bodyPr wrap="square" rtlCol="0">
            <a:spAutoFit/>
          </a:bodyPr>
          <a:lstStyle/>
          <a:p>
            <a:r>
              <a:rPr lang="fa-IR" dirty="0" smtClean="0">
                <a:cs typeface="B Nazanin" pitchFamily="2" charset="-78"/>
                <a:hlinkClick r:id="rId2" action="ppaction://hlinksldjump"/>
              </a:rPr>
              <a:t>بازگشت</a:t>
            </a:r>
            <a:endParaRPr lang="en-US" dirty="0"/>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3"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2"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graphicFrame>
        <p:nvGraphicFramePr>
          <p:cNvPr id="19" name="Table 18"/>
          <p:cNvGraphicFramePr>
            <a:graphicFrameLocks noGrp="1"/>
          </p:cNvGraphicFramePr>
          <p:nvPr/>
        </p:nvGraphicFramePr>
        <p:xfrm>
          <a:off x="251520" y="2348880"/>
          <a:ext cx="8572564" cy="2661920"/>
        </p:xfrm>
        <a:graphic>
          <a:graphicData uri="http://schemas.openxmlformats.org/drawingml/2006/table">
            <a:tbl>
              <a:tblPr rtl="1" firstRow="1" bandRow="1">
                <a:tableStyleId>{8799B23B-EC83-4686-B30A-512413B5E67A}</a:tableStyleId>
              </a:tblPr>
              <a:tblGrid>
                <a:gridCol w="1625867"/>
                <a:gridCol w="845420"/>
                <a:gridCol w="931638"/>
                <a:gridCol w="1041010"/>
                <a:gridCol w="1463718"/>
                <a:gridCol w="1463720"/>
                <a:gridCol w="1201191"/>
              </a:tblGrid>
              <a:tr h="370840">
                <a:tc rowSpan="2">
                  <a:txBody>
                    <a:bodyPr/>
                    <a:lstStyle/>
                    <a:p>
                      <a:pPr algn="ctr" rtl="1"/>
                      <a:r>
                        <a:rPr lang="fa-IR" sz="1400" dirty="0" smtClean="0">
                          <a:cs typeface="B Mitra" pitchFamily="2" charset="-78"/>
                        </a:rPr>
                        <a:t>شرح/کارمزد</a:t>
                      </a:r>
                      <a:endParaRPr lang="fa-IR" sz="1400" b="1" dirty="0">
                        <a:cs typeface="B Mitra" pitchFamily="2" charset="-78"/>
                      </a:endParaRPr>
                    </a:p>
                  </a:txBody>
                  <a:tcPr/>
                </a:tc>
                <a:tc gridSpan="6">
                  <a:txBody>
                    <a:bodyPr/>
                    <a:lstStyle/>
                    <a:p>
                      <a:pPr algn="ctr" rtl="1"/>
                      <a:r>
                        <a:rPr lang="fa-IR" sz="1600" dirty="0" smtClean="0">
                          <a:cs typeface="B Mitra" pitchFamily="2" charset="-78"/>
                        </a:rPr>
                        <a:t>سهام در بازارهای اول، دوم، سوم و پایه به استثناء</a:t>
                      </a:r>
                      <a:r>
                        <a:rPr lang="fa-IR" sz="1600" baseline="0" dirty="0" smtClean="0">
                          <a:cs typeface="B Mitra" pitchFamily="2" charset="-78"/>
                        </a:rPr>
                        <a:t> پذیره نویسی شرکتهای سهامی عام در شرف تأسیس</a:t>
                      </a:r>
                      <a:endParaRPr lang="fa-IR" sz="1600" b="1" dirty="0">
                        <a:cs typeface="B Mitra" pitchFamily="2" charset="-78"/>
                      </a:endParaRPr>
                    </a:p>
                  </a:txBody>
                  <a:tcPr/>
                </a:tc>
                <a:tc hMerge="1">
                  <a:txBody>
                    <a:bodyPr/>
                    <a:lstStyle/>
                    <a:p>
                      <a:pPr algn="ctr" rtl="1"/>
                      <a:endParaRPr lang="fa-IR" sz="1600" dirty="0">
                        <a:cs typeface="B Nazanin" pitchFamily="2" charset="-78"/>
                      </a:endParaRPr>
                    </a:p>
                  </a:txBody>
                  <a:tcPr>
                    <a:solidFill>
                      <a:schemeClr val="accent2">
                        <a:lumMod val="60000"/>
                        <a:lumOff val="40000"/>
                      </a:schemeClr>
                    </a:solidFill>
                  </a:tcPr>
                </a:tc>
                <a:tc hMerge="1">
                  <a:txBody>
                    <a:bodyPr/>
                    <a:lstStyle/>
                    <a:p>
                      <a:pPr algn="ctr" rtl="1"/>
                      <a:endParaRPr lang="fa-IR" sz="1600" dirty="0">
                        <a:cs typeface="B Nazanin" pitchFamily="2" charset="-78"/>
                      </a:endParaRPr>
                    </a:p>
                  </a:txBody>
                  <a:tcPr>
                    <a:solidFill>
                      <a:schemeClr val="accent2">
                        <a:lumMod val="60000"/>
                        <a:lumOff val="40000"/>
                      </a:schemeClr>
                    </a:solidFill>
                  </a:tcPr>
                </a:tc>
                <a:tc hMerge="1">
                  <a:txBody>
                    <a:bodyPr/>
                    <a:lstStyle/>
                    <a:p>
                      <a:pPr algn="ctr" rtl="1"/>
                      <a:endParaRPr lang="fa-IR" sz="1600" dirty="0">
                        <a:cs typeface="B Nazanin" pitchFamily="2" charset="-78"/>
                      </a:endParaRPr>
                    </a:p>
                  </a:txBody>
                  <a:tcPr>
                    <a:solidFill>
                      <a:schemeClr val="accent2">
                        <a:lumMod val="60000"/>
                        <a:lumOff val="40000"/>
                      </a:schemeClr>
                    </a:solidFill>
                  </a:tcPr>
                </a:tc>
                <a:tc hMerge="1">
                  <a:txBody>
                    <a:bodyPr/>
                    <a:lstStyle/>
                    <a:p>
                      <a:pPr algn="ctr" rtl="1"/>
                      <a:endParaRPr lang="fa-IR" sz="1600" dirty="0">
                        <a:cs typeface="B Nazanin" pitchFamily="2" charset="-78"/>
                      </a:endParaRPr>
                    </a:p>
                  </a:txBody>
                  <a:tcPr>
                    <a:solidFill>
                      <a:schemeClr val="accent2">
                        <a:lumMod val="60000"/>
                        <a:lumOff val="40000"/>
                      </a:schemeClr>
                    </a:solidFill>
                  </a:tcPr>
                </a:tc>
                <a:tc hMerge="1">
                  <a:txBody>
                    <a:bodyPr/>
                    <a:lstStyle/>
                    <a:p>
                      <a:pPr algn="ctr" rtl="1"/>
                      <a:endParaRPr lang="fa-IR" sz="1600" dirty="0">
                        <a:cs typeface="B Nazanin" pitchFamily="2" charset="-78"/>
                      </a:endParaRPr>
                    </a:p>
                  </a:txBody>
                  <a:tcPr>
                    <a:solidFill>
                      <a:schemeClr val="accent2">
                        <a:lumMod val="60000"/>
                        <a:lumOff val="40000"/>
                      </a:schemeClr>
                    </a:solidFill>
                  </a:tcPr>
                </a:tc>
              </a:tr>
              <a:tr h="370840">
                <a:tc vMerge="1">
                  <a:txBody>
                    <a:bodyPr/>
                    <a:lstStyle/>
                    <a:p>
                      <a:pPr algn="ctr" rtl="1"/>
                      <a:endParaRPr lang="fa-IR" sz="1600" dirty="0">
                        <a:cs typeface="B Nazanin" pitchFamily="2" charset="-78"/>
                      </a:endParaRPr>
                    </a:p>
                  </a:txBody>
                  <a:tcPr>
                    <a:solidFill>
                      <a:schemeClr val="accent2">
                        <a:lumMod val="60000"/>
                        <a:lumOff val="40000"/>
                      </a:schemeClr>
                    </a:solidFill>
                  </a:tcPr>
                </a:tc>
                <a:tc>
                  <a:txBody>
                    <a:bodyPr/>
                    <a:lstStyle/>
                    <a:p>
                      <a:pPr algn="ctr" rtl="1"/>
                      <a:r>
                        <a:rPr lang="fa-IR" sz="1600" dirty="0" smtClean="0">
                          <a:cs typeface="B Mitra" pitchFamily="2" charset="-78"/>
                        </a:rPr>
                        <a:t>خرید</a:t>
                      </a:r>
                      <a:endParaRPr lang="fa-IR" sz="1600" b="1" dirty="0">
                        <a:cs typeface="B Mitra" pitchFamily="2" charset="-78"/>
                      </a:endParaRPr>
                    </a:p>
                  </a:txBody>
                  <a:tcPr/>
                </a:tc>
                <a:tc>
                  <a:txBody>
                    <a:bodyPr/>
                    <a:lstStyle/>
                    <a:p>
                      <a:pPr algn="ctr" rtl="1"/>
                      <a:r>
                        <a:rPr lang="fa-IR" sz="1600" dirty="0" smtClean="0">
                          <a:cs typeface="B Mitra" pitchFamily="2" charset="-78"/>
                        </a:rPr>
                        <a:t>فروش </a:t>
                      </a:r>
                      <a:endParaRPr lang="fa-IR" sz="1600" b="1" dirty="0">
                        <a:cs typeface="B Mitra" pitchFamily="2" charset="-78"/>
                      </a:endParaRPr>
                    </a:p>
                  </a:txBody>
                  <a:tcPr/>
                </a:tc>
                <a:tc>
                  <a:txBody>
                    <a:bodyPr/>
                    <a:lstStyle/>
                    <a:p>
                      <a:pPr algn="ctr" rtl="1"/>
                      <a:r>
                        <a:rPr lang="fa-IR" sz="1600" dirty="0" smtClean="0">
                          <a:cs typeface="B Mitra" pitchFamily="2" charset="-78"/>
                        </a:rPr>
                        <a:t>جمع</a:t>
                      </a:r>
                      <a:endParaRPr lang="fa-IR" sz="1600" b="1" dirty="0">
                        <a:cs typeface="B Mitra" pitchFamily="2" charset="-78"/>
                      </a:endParaRPr>
                    </a:p>
                  </a:txBody>
                  <a:tcPr/>
                </a:tc>
                <a:tc>
                  <a:txBody>
                    <a:bodyPr/>
                    <a:lstStyle/>
                    <a:p>
                      <a:pPr algn="ctr" rtl="1"/>
                      <a:r>
                        <a:rPr lang="fa-IR" sz="1600" dirty="0" smtClean="0">
                          <a:cs typeface="B Mitra" pitchFamily="2" charset="-78"/>
                        </a:rPr>
                        <a:t>حداکثر مبلغ کارمزد خرید (میلیون ریال)</a:t>
                      </a:r>
                      <a:endParaRPr lang="fa-IR" sz="1600" b="1" dirty="0">
                        <a:cs typeface="B Mitra" pitchFamily="2" charset="-78"/>
                      </a:endParaRPr>
                    </a:p>
                  </a:txBody>
                  <a:tcPr/>
                </a:tc>
                <a:tc>
                  <a:txBody>
                    <a:bodyPr/>
                    <a:lstStyle/>
                    <a:p>
                      <a:pPr algn="ctr" rtl="1"/>
                      <a:r>
                        <a:rPr lang="fa-IR" sz="1600" dirty="0" smtClean="0">
                          <a:cs typeface="B Mitra" pitchFamily="2" charset="-78"/>
                        </a:rPr>
                        <a:t>حداکثر مبلغ کارمزد فروش (میلیون ریال)</a:t>
                      </a:r>
                      <a:endParaRPr lang="fa-IR" sz="1600" b="1" dirty="0">
                        <a:cs typeface="B Mitra" pitchFamily="2" charset="-78"/>
                      </a:endParaRPr>
                    </a:p>
                  </a:txBody>
                  <a:tcPr/>
                </a:tc>
                <a:tc>
                  <a:txBody>
                    <a:bodyPr/>
                    <a:lstStyle/>
                    <a:p>
                      <a:pPr algn="ctr" rtl="1"/>
                      <a:r>
                        <a:rPr lang="fa-IR" sz="1600" dirty="0" smtClean="0">
                          <a:cs typeface="B Mitra" pitchFamily="2" charset="-78"/>
                        </a:rPr>
                        <a:t>جمع/سقف کارمزدها (میلیون ریال)</a:t>
                      </a:r>
                      <a:endParaRPr lang="fa-IR" sz="1600" b="1" dirty="0">
                        <a:cs typeface="B Mitra" pitchFamily="2" charset="-78"/>
                      </a:endParaRPr>
                    </a:p>
                  </a:txBody>
                  <a:tcPr/>
                </a:tc>
              </a:tr>
              <a:tr h="370840">
                <a:tc>
                  <a:txBody>
                    <a:bodyPr/>
                    <a:lstStyle/>
                    <a:p>
                      <a:pPr algn="ctr" rtl="1"/>
                      <a:r>
                        <a:rPr lang="fa-IR" sz="1400" dirty="0" smtClean="0">
                          <a:cs typeface="B Mitra" pitchFamily="2" charset="-78"/>
                        </a:rPr>
                        <a:t>کارمزد کارگزاران نسبت به ارزش معامله</a:t>
                      </a:r>
                      <a:endParaRPr lang="fa-IR" sz="1400" b="1" dirty="0">
                        <a:cs typeface="B Mitra" pitchFamily="2" charset="-78"/>
                      </a:endParaRPr>
                    </a:p>
                  </a:txBody>
                  <a:tcPr/>
                </a:tc>
                <a:tc>
                  <a:txBody>
                    <a:bodyPr/>
                    <a:lstStyle/>
                    <a:p>
                      <a:pPr algn="ctr" rtl="1"/>
                      <a:r>
                        <a:rPr lang="fa-IR" sz="1600" dirty="0" smtClean="0">
                          <a:cs typeface="B Mitra" pitchFamily="2" charset="-78"/>
                        </a:rPr>
                        <a:t>0.004</a:t>
                      </a:r>
                      <a:endParaRPr lang="fa-IR" sz="1600" b="1" dirty="0">
                        <a:cs typeface="B Mitra" pitchFamily="2" charset="-78"/>
                      </a:endParaRPr>
                    </a:p>
                  </a:txBody>
                  <a:tcPr/>
                </a:tc>
                <a:tc>
                  <a:txBody>
                    <a:bodyPr/>
                    <a:lstStyle/>
                    <a:p>
                      <a:pPr algn="ctr" rtl="1"/>
                      <a:r>
                        <a:rPr lang="fa-IR" sz="1600" dirty="0" smtClean="0">
                          <a:cs typeface="B Mitra" pitchFamily="2" charset="-78"/>
                        </a:rPr>
                        <a:t>0.004</a:t>
                      </a:r>
                      <a:endParaRPr lang="fa-IR" sz="1600" b="1" dirty="0">
                        <a:cs typeface="B Mitra" pitchFamily="2" charset="-78"/>
                      </a:endParaRPr>
                    </a:p>
                  </a:txBody>
                  <a:tcPr/>
                </a:tc>
                <a:tc>
                  <a:txBody>
                    <a:bodyPr/>
                    <a:lstStyle/>
                    <a:p>
                      <a:pPr algn="ctr" rtl="1"/>
                      <a:r>
                        <a:rPr lang="fa-IR" sz="1600" dirty="0" smtClean="0">
                          <a:cs typeface="B Mitra" pitchFamily="2" charset="-78"/>
                        </a:rPr>
                        <a:t>0.008</a:t>
                      </a:r>
                      <a:endParaRPr lang="fa-IR" sz="1600" b="1" dirty="0">
                        <a:cs typeface="B Mitra" pitchFamily="2" charset="-78"/>
                      </a:endParaRPr>
                    </a:p>
                  </a:txBody>
                  <a:tcPr/>
                </a:tc>
                <a:tc>
                  <a:txBody>
                    <a:bodyPr/>
                    <a:lstStyle/>
                    <a:p>
                      <a:pPr algn="ctr" rtl="1"/>
                      <a:r>
                        <a:rPr lang="fa-IR" sz="1600" dirty="0" smtClean="0">
                          <a:cs typeface="B Mitra" pitchFamily="2" charset="-78"/>
                        </a:rPr>
                        <a:t>200</a:t>
                      </a:r>
                      <a:endParaRPr lang="fa-IR" sz="1600" b="1" dirty="0">
                        <a:cs typeface="B Mitra" pitchFamily="2" charset="-78"/>
                      </a:endParaRPr>
                    </a:p>
                  </a:txBody>
                  <a:tcPr/>
                </a:tc>
                <a:tc>
                  <a:txBody>
                    <a:bodyPr/>
                    <a:lstStyle/>
                    <a:p>
                      <a:pPr algn="ctr" rtl="1"/>
                      <a:r>
                        <a:rPr lang="fa-IR" sz="1600" dirty="0" smtClean="0">
                          <a:cs typeface="B Mitra" pitchFamily="2" charset="-78"/>
                        </a:rPr>
                        <a:t>200</a:t>
                      </a:r>
                      <a:endParaRPr lang="fa-IR" sz="1600" b="1" dirty="0">
                        <a:cs typeface="B Mitra" pitchFamily="2" charset="-78"/>
                      </a:endParaRPr>
                    </a:p>
                  </a:txBody>
                  <a:tcPr/>
                </a:tc>
                <a:tc>
                  <a:txBody>
                    <a:bodyPr/>
                    <a:lstStyle/>
                    <a:p>
                      <a:pPr algn="ctr" rtl="1"/>
                      <a:r>
                        <a:rPr lang="fa-IR" sz="1600" dirty="0" smtClean="0">
                          <a:cs typeface="B Mitra" pitchFamily="2" charset="-78"/>
                        </a:rPr>
                        <a:t>400</a:t>
                      </a:r>
                      <a:endParaRPr lang="fa-IR" sz="1600" b="1" dirty="0">
                        <a:cs typeface="B Mitra" pitchFamily="2" charset="-78"/>
                      </a:endParaRPr>
                    </a:p>
                  </a:txBody>
                  <a:tcPr/>
                </a:tc>
              </a:tr>
              <a:tr h="370840">
                <a:tc>
                  <a:txBody>
                    <a:bodyPr/>
                    <a:lstStyle/>
                    <a:p>
                      <a:pPr algn="ctr" rtl="1"/>
                      <a:r>
                        <a:rPr lang="fa-IR" sz="1400" dirty="0" smtClean="0">
                          <a:cs typeface="B Mitra" pitchFamily="2" charset="-78"/>
                        </a:rPr>
                        <a:t>کارمزد شرکت فرابورس ایران</a:t>
                      </a:r>
                      <a:endParaRPr lang="fa-IR" sz="1400" b="1" dirty="0">
                        <a:cs typeface="B Mitra" pitchFamily="2" charset="-78"/>
                      </a:endParaRPr>
                    </a:p>
                  </a:txBody>
                  <a:tcPr/>
                </a:tc>
                <a:tc>
                  <a:txBody>
                    <a:bodyPr/>
                    <a:lstStyle/>
                    <a:p>
                      <a:pPr algn="ctr" rtl="1"/>
                      <a:r>
                        <a:rPr lang="fa-IR" sz="1600" dirty="0" smtClean="0">
                          <a:cs typeface="B Mitra" pitchFamily="2" charset="-78"/>
                        </a:rPr>
                        <a:t>0.00032</a:t>
                      </a:r>
                      <a:endParaRPr lang="fa-IR" sz="1600" b="1" dirty="0">
                        <a:cs typeface="B Mitra" pitchFamily="2" charset="-78"/>
                      </a:endParaRPr>
                    </a:p>
                  </a:txBody>
                  <a:tcPr/>
                </a:tc>
                <a:tc>
                  <a:txBody>
                    <a:bodyPr/>
                    <a:lstStyle/>
                    <a:p>
                      <a:pPr algn="ctr" rtl="1"/>
                      <a:r>
                        <a:rPr lang="fa-IR" sz="1600" dirty="0" smtClean="0">
                          <a:cs typeface="B Mitra" pitchFamily="2" charset="-78"/>
                        </a:rPr>
                        <a:t>0.00048</a:t>
                      </a:r>
                      <a:endParaRPr lang="fa-IR" sz="1600" b="1" dirty="0">
                        <a:cs typeface="B Mitra" pitchFamily="2" charset="-78"/>
                      </a:endParaRPr>
                    </a:p>
                  </a:txBody>
                  <a:tcPr/>
                </a:tc>
                <a:tc>
                  <a:txBody>
                    <a:bodyPr/>
                    <a:lstStyle/>
                    <a:p>
                      <a:pPr algn="ctr" rtl="1"/>
                      <a:r>
                        <a:rPr lang="fa-IR" sz="1600" dirty="0" smtClean="0">
                          <a:cs typeface="B Mitra" pitchFamily="2" charset="-78"/>
                        </a:rPr>
                        <a:t>0.0008</a:t>
                      </a:r>
                      <a:endParaRPr lang="fa-IR" sz="1600" b="1" dirty="0">
                        <a:cs typeface="B Mitra" pitchFamily="2" charset="-78"/>
                      </a:endParaRPr>
                    </a:p>
                  </a:txBody>
                  <a:tcPr/>
                </a:tc>
                <a:tc>
                  <a:txBody>
                    <a:bodyPr/>
                    <a:lstStyle/>
                    <a:p>
                      <a:pPr algn="ctr" rtl="1"/>
                      <a:r>
                        <a:rPr lang="fa-IR" sz="1600" dirty="0" smtClean="0">
                          <a:cs typeface="B Mitra" pitchFamily="2" charset="-78"/>
                        </a:rPr>
                        <a:t>160</a:t>
                      </a:r>
                      <a:endParaRPr lang="fa-IR" sz="1600" b="1" dirty="0">
                        <a:cs typeface="B Mitra" pitchFamily="2" charset="-78"/>
                      </a:endParaRPr>
                    </a:p>
                  </a:txBody>
                  <a:tcPr/>
                </a:tc>
                <a:tc>
                  <a:txBody>
                    <a:bodyPr/>
                    <a:lstStyle/>
                    <a:p>
                      <a:pPr algn="ctr" rtl="1"/>
                      <a:r>
                        <a:rPr lang="fa-IR" sz="1600" dirty="0" smtClean="0">
                          <a:cs typeface="B Mitra" pitchFamily="2" charset="-78"/>
                        </a:rPr>
                        <a:t>240</a:t>
                      </a:r>
                      <a:endParaRPr lang="fa-IR" sz="1600" b="1" dirty="0">
                        <a:cs typeface="B Mitra" pitchFamily="2" charset="-78"/>
                      </a:endParaRPr>
                    </a:p>
                  </a:txBody>
                  <a:tcPr/>
                </a:tc>
                <a:tc>
                  <a:txBody>
                    <a:bodyPr/>
                    <a:lstStyle/>
                    <a:p>
                      <a:pPr algn="ctr" rtl="1"/>
                      <a:r>
                        <a:rPr lang="fa-IR" sz="1600" dirty="0" smtClean="0">
                          <a:cs typeface="B Mitra" pitchFamily="2" charset="-78"/>
                        </a:rPr>
                        <a:t>400</a:t>
                      </a:r>
                      <a:endParaRPr lang="fa-IR" sz="1600" b="1" dirty="0">
                        <a:cs typeface="B Mitra" pitchFamily="2" charset="-78"/>
                      </a:endParaRPr>
                    </a:p>
                  </a:txBody>
                  <a:tcPr/>
                </a:tc>
              </a:tr>
              <a:tr h="370840">
                <a:tc>
                  <a:txBody>
                    <a:bodyPr/>
                    <a:lstStyle/>
                    <a:p>
                      <a:pPr algn="ctr" rtl="1"/>
                      <a:r>
                        <a:rPr lang="fa-IR" sz="1400" dirty="0" smtClean="0">
                          <a:cs typeface="B Mitra" pitchFamily="2" charset="-78"/>
                        </a:rPr>
                        <a:t>حق نظارت سازمان بورس</a:t>
                      </a:r>
                      <a:endParaRPr lang="fa-IR" sz="1400" b="1" dirty="0">
                        <a:cs typeface="B Mitra" pitchFamily="2" charset="-78"/>
                      </a:endParaRPr>
                    </a:p>
                  </a:txBody>
                  <a:tcPr/>
                </a:tc>
                <a:tc>
                  <a:txBody>
                    <a:bodyPr/>
                    <a:lstStyle/>
                    <a:p>
                      <a:pPr algn="ctr" rtl="1"/>
                      <a:r>
                        <a:rPr lang="fa-IR" sz="1600" dirty="0" smtClean="0">
                          <a:cs typeface="B Mitra" pitchFamily="2" charset="-78"/>
                        </a:rPr>
                        <a:t>0.0002</a:t>
                      </a:r>
                      <a:endParaRPr lang="fa-IR" sz="1600" b="1" dirty="0">
                        <a:cs typeface="B Mitra" pitchFamily="2" charset="-78"/>
                      </a:endParaRPr>
                    </a:p>
                  </a:txBody>
                  <a:tcPr/>
                </a:tc>
                <a:tc>
                  <a:txBody>
                    <a:bodyPr/>
                    <a:lstStyle/>
                    <a:p>
                      <a:pPr algn="ctr" rtl="1"/>
                      <a:r>
                        <a:rPr lang="fa-IR" sz="1600" dirty="0" smtClean="0">
                          <a:cs typeface="B Mitra" pitchFamily="2" charset="-78"/>
                        </a:rPr>
                        <a:t>0.0003</a:t>
                      </a:r>
                      <a:endParaRPr lang="fa-IR" sz="1600" b="1" dirty="0">
                        <a:cs typeface="B Mitra" pitchFamily="2" charset="-78"/>
                      </a:endParaRPr>
                    </a:p>
                  </a:txBody>
                  <a:tcPr/>
                </a:tc>
                <a:tc>
                  <a:txBody>
                    <a:bodyPr/>
                    <a:lstStyle/>
                    <a:p>
                      <a:pPr algn="ctr" rtl="1"/>
                      <a:r>
                        <a:rPr lang="fa-IR" sz="1600" dirty="0" smtClean="0">
                          <a:cs typeface="B Mitra" pitchFamily="2" charset="-78"/>
                        </a:rPr>
                        <a:t>0.0005</a:t>
                      </a:r>
                      <a:endParaRPr lang="fa-IR" sz="1600" b="1" dirty="0">
                        <a:cs typeface="B Mitra" pitchFamily="2" charset="-78"/>
                      </a:endParaRPr>
                    </a:p>
                  </a:txBody>
                  <a:tcPr/>
                </a:tc>
                <a:tc>
                  <a:txBody>
                    <a:bodyPr/>
                    <a:lstStyle/>
                    <a:p>
                      <a:pPr algn="ctr" rtl="1"/>
                      <a:r>
                        <a:rPr lang="fa-IR" sz="1600" dirty="0" smtClean="0">
                          <a:cs typeface="B Mitra" pitchFamily="2" charset="-78"/>
                        </a:rPr>
                        <a:t>80</a:t>
                      </a:r>
                      <a:endParaRPr lang="fa-IR" sz="1600" b="1" dirty="0">
                        <a:cs typeface="B Mitra" pitchFamily="2" charset="-78"/>
                      </a:endParaRPr>
                    </a:p>
                  </a:txBody>
                  <a:tcPr/>
                </a:tc>
                <a:tc>
                  <a:txBody>
                    <a:bodyPr/>
                    <a:lstStyle/>
                    <a:p>
                      <a:pPr algn="ctr" rtl="1"/>
                      <a:r>
                        <a:rPr lang="fa-IR" sz="1600" dirty="0" smtClean="0">
                          <a:cs typeface="B Mitra" pitchFamily="2" charset="-78"/>
                        </a:rPr>
                        <a:t>120</a:t>
                      </a:r>
                      <a:endParaRPr lang="fa-IR" sz="1600" b="1" dirty="0">
                        <a:cs typeface="B Mitra" pitchFamily="2" charset="-78"/>
                      </a:endParaRPr>
                    </a:p>
                  </a:txBody>
                  <a:tcPr/>
                </a:tc>
                <a:tc>
                  <a:txBody>
                    <a:bodyPr/>
                    <a:lstStyle/>
                    <a:p>
                      <a:pPr algn="ctr" rtl="1"/>
                      <a:r>
                        <a:rPr lang="fa-IR" sz="1600" dirty="0" smtClean="0">
                          <a:cs typeface="B Mitra" pitchFamily="2" charset="-78"/>
                        </a:rPr>
                        <a:t>200</a:t>
                      </a:r>
                      <a:endParaRPr lang="fa-IR" sz="1600" b="1" dirty="0">
                        <a:cs typeface="B Mitra" pitchFamily="2" charset="-78"/>
                      </a:endParaRPr>
                    </a:p>
                  </a:txBody>
                  <a:tcPr/>
                </a:tc>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928662" y="642918"/>
            <a:ext cx="6858048"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گزارش اولین عرضه دارایی فکری</a:t>
            </a:r>
            <a:endParaRPr kumimoji="0" lang="fa-IR" b="1" i="0" u="none" strike="noStrike" kern="1200" cap="none" spc="0" normalizeH="0" baseline="0" noProof="0" dirty="0" smtClean="0">
              <a:ln>
                <a:noFill/>
              </a:ln>
              <a:solidFill>
                <a:schemeClr val="tx1">
                  <a:lumMod val="50000"/>
                  <a:lumOff val="50000"/>
                </a:schemeClr>
              </a:solidFill>
              <a:effectLst>
                <a:glow rad="228600">
                  <a:schemeClr val="accent5">
                    <a:satMod val="175000"/>
                    <a:alpha val="40000"/>
                  </a:schemeClr>
                </a:glow>
                <a:outerShdw blurRad="38100" dist="38100" dir="2700000" algn="tl">
                  <a:srgbClr val="000000">
                    <a:alpha val="43137"/>
                  </a:srgbClr>
                </a:outerShdw>
              </a:effectLst>
              <a:uLnTx/>
              <a:uFillTx/>
              <a:latin typeface="+mn-lt"/>
              <a:cs typeface="B Roya" pitchFamily="2" charset="-78"/>
            </a:endParaRPr>
          </a:p>
        </p:txBody>
      </p:sp>
      <p:sp>
        <p:nvSpPr>
          <p:cNvPr id="15" name="TextBox 14"/>
          <p:cNvSpPr txBox="1"/>
          <p:nvPr/>
        </p:nvSpPr>
        <p:spPr>
          <a:xfrm>
            <a:off x="642910" y="4786322"/>
            <a:ext cx="7929618" cy="400110"/>
          </a:xfrm>
          <a:prstGeom prst="rect">
            <a:avLst/>
          </a:prstGeom>
          <a:noFill/>
        </p:spPr>
        <p:txBody>
          <a:bodyPr wrap="square" rtlCol="1">
            <a:spAutoFit/>
          </a:bodyPr>
          <a:lstStyle/>
          <a:p>
            <a:pPr algn="r" rtl="1"/>
            <a:r>
              <a:rPr lang="fa-IR" sz="2000" b="1" dirty="0" smtClean="0">
                <a:cs typeface="B Nazanin" pitchFamily="2" charset="-78"/>
              </a:rPr>
              <a:t> </a:t>
            </a:r>
            <a:endParaRPr lang="fa-IR" sz="2000" b="1" dirty="0">
              <a:cs typeface="B Nazanin" pitchFamily="2" charset="-78"/>
            </a:endParaRPr>
          </a:p>
        </p:txBody>
      </p:sp>
      <p:sp>
        <p:nvSpPr>
          <p:cNvPr id="12" name="TextBox 11"/>
          <p:cNvSpPr txBox="1"/>
          <p:nvPr/>
        </p:nvSpPr>
        <p:spPr>
          <a:xfrm>
            <a:off x="2143108" y="2500306"/>
            <a:ext cx="4143404" cy="369332"/>
          </a:xfrm>
          <a:prstGeom prst="rect">
            <a:avLst/>
          </a:prstGeom>
          <a:noFill/>
        </p:spPr>
        <p:txBody>
          <a:bodyPr wrap="square" rtlCol="0">
            <a:spAutoFit/>
          </a:bodyPr>
          <a:lstStyle/>
          <a:p>
            <a:endParaRPr lang="en-US" dirty="0"/>
          </a:p>
        </p:txBody>
      </p:sp>
      <p:sp>
        <p:nvSpPr>
          <p:cNvPr id="17" name="TextBox 16"/>
          <p:cNvSpPr txBox="1"/>
          <p:nvPr/>
        </p:nvSpPr>
        <p:spPr>
          <a:xfrm>
            <a:off x="428598" y="2087469"/>
            <a:ext cx="8072494" cy="830997"/>
          </a:xfrm>
          <a:prstGeom prst="rect">
            <a:avLst/>
          </a:prstGeom>
          <a:noFill/>
        </p:spPr>
        <p:txBody>
          <a:bodyPr wrap="square" rtlCol="0">
            <a:spAutoFit/>
          </a:bodyPr>
          <a:lstStyle/>
          <a:p>
            <a:pPr algn="just" rtl="1"/>
            <a:endParaRPr lang="fa-IR" sz="16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p:txBody>
      </p:sp>
      <p:graphicFrame>
        <p:nvGraphicFramePr>
          <p:cNvPr id="9" name="Table 8"/>
          <p:cNvGraphicFramePr>
            <a:graphicFrameLocks noGrp="1"/>
          </p:cNvGraphicFramePr>
          <p:nvPr/>
        </p:nvGraphicFramePr>
        <p:xfrm>
          <a:off x="285720" y="2928940"/>
          <a:ext cx="8501122" cy="3499369"/>
        </p:xfrm>
        <a:graphic>
          <a:graphicData uri="http://schemas.openxmlformats.org/drawingml/2006/table">
            <a:tbl>
              <a:tblPr firstRow="1" bandRow="1">
                <a:tableStyleId>{8799B23B-EC83-4686-B30A-512413B5E67A}</a:tableStyleId>
              </a:tblPr>
              <a:tblGrid>
                <a:gridCol w="5628878"/>
                <a:gridCol w="2872244"/>
              </a:tblGrid>
              <a:tr h="319844">
                <a:tc>
                  <a:txBody>
                    <a:bodyPr/>
                    <a:lstStyle/>
                    <a:p>
                      <a:pPr algn="ctr" rtl="1"/>
                      <a:r>
                        <a:rPr lang="fa-IR" sz="1550" kern="1200" dirty="0" smtClean="0">
                          <a:cs typeface="B Mitra" pitchFamily="2" charset="-78"/>
                        </a:rPr>
                        <a:t>استارتر هوشمند دیجیتال ضد سرقت خودرو</a:t>
                      </a:r>
                      <a:endParaRPr lang="en-US" sz="1550" b="1" kern="1200" dirty="0" smtClean="0">
                        <a:solidFill>
                          <a:schemeClr val="bg1"/>
                        </a:solidFill>
                        <a:latin typeface="Arial" charset="0"/>
                        <a:ea typeface="+mn-ea"/>
                        <a:cs typeface="B Mitra" pitchFamily="2" charset="-78"/>
                      </a:endParaRPr>
                    </a:p>
                  </a:txBody>
                  <a:tcPr/>
                </a:tc>
                <a:tc>
                  <a:txBody>
                    <a:bodyPr/>
                    <a:lstStyle/>
                    <a:p>
                      <a:pPr algn="ctr"/>
                      <a:r>
                        <a:rPr lang="fa-IR" sz="1550" kern="1200" dirty="0" smtClean="0">
                          <a:cs typeface="B Mitra" pitchFamily="2" charset="-78"/>
                        </a:rPr>
                        <a:t>نام اختراع </a:t>
                      </a:r>
                      <a:endParaRPr lang="en-US" sz="1550" b="1" kern="1200" dirty="0" smtClean="0">
                        <a:solidFill>
                          <a:schemeClr val="bg1"/>
                        </a:solidFill>
                        <a:latin typeface="Arial" charset="0"/>
                        <a:ea typeface="+mn-ea"/>
                        <a:cs typeface="B Mitra" pitchFamily="2" charset="-78"/>
                      </a:endParaRPr>
                    </a:p>
                  </a:txBody>
                  <a:tcPr/>
                </a:tc>
              </a:tr>
              <a:tr h="319844">
                <a:tc>
                  <a:txBody>
                    <a:bodyPr/>
                    <a:lstStyle/>
                    <a:p>
                      <a:pPr algn="ctr" rtl="1"/>
                      <a:r>
                        <a:rPr lang="fa-IR" sz="1550" kern="1200" dirty="0" smtClean="0">
                          <a:cs typeface="B Mitra" pitchFamily="2" charset="-78"/>
                        </a:rPr>
                        <a:t>هادی محمودوند و محمد ترابی نژاد </a:t>
                      </a:r>
                      <a:endParaRPr lang="en-US" sz="1550" b="1" kern="1200" dirty="0" smtClean="0">
                        <a:solidFill>
                          <a:schemeClr val="tx1"/>
                        </a:solidFill>
                        <a:latin typeface="Arial" charset="0"/>
                        <a:ea typeface="+mn-ea"/>
                        <a:cs typeface="B Mitra" pitchFamily="2" charset="-78"/>
                      </a:endParaRPr>
                    </a:p>
                  </a:txBody>
                  <a:tcPr/>
                </a:tc>
                <a:tc>
                  <a:txBody>
                    <a:bodyPr/>
                    <a:lstStyle/>
                    <a:p>
                      <a:pPr algn="ctr"/>
                      <a:r>
                        <a:rPr lang="fa-IR" sz="1550" kern="1200" dirty="0" smtClean="0">
                          <a:cs typeface="B Mitra" pitchFamily="2" charset="-78"/>
                        </a:rPr>
                        <a:t>نام مخترعین </a:t>
                      </a:r>
                      <a:endParaRPr lang="en-US" sz="1550" b="1" kern="1200" dirty="0" smtClean="0">
                        <a:solidFill>
                          <a:schemeClr val="tx1"/>
                        </a:solidFill>
                        <a:latin typeface="Arial" charset="0"/>
                        <a:ea typeface="+mn-ea"/>
                        <a:cs typeface="B Mitra" pitchFamily="2" charset="-78"/>
                      </a:endParaRPr>
                    </a:p>
                  </a:txBody>
                  <a:tcPr/>
                </a:tc>
              </a:tr>
              <a:tr h="319844">
                <a:tc>
                  <a:txBody>
                    <a:bodyPr/>
                    <a:lstStyle/>
                    <a:p>
                      <a:pPr algn="ctr" rtl="1"/>
                      <a:r>
                        <a:rPr kumimoji="0" lang="fa-IR" sz="1550" kern="1200" dirty="0" smtClean="0">
                          <a:cs typeface="B Mitra" pitchFamily="2" charset="-78"/>
                        </a:rPr>
                        <a:t>نوع دوم : عرضه مستقیم و بی واسطه اوراق بهادار مبتنی بر دارایی فکری</a:t>
                      </a:r>
                      <a:endParaRPr kumimoji="0" lang="en-US" sz="1550" b="1" kern="1200" dirty="0" smtClean="0">
                        <a:solidFill>
                          <a:schemeClr val="tx1"/>
                        </a:solidFill>
                        <a:latin typeface="Arial" charset="0"/>
                        <a:ea typeface="+mn-ea"/>
                        <a:cs typeface="B Mitra" pitchFamily="2" charset="-78"/>
                      </a:endParaRPr>
                    </a:p>
                  </a:txBody>
                  <a:tcPr/>
                </a:tc>
                <a:tc>
                  <a:txBody>
                    <a:bodyPr/>
                    <a:lstStyle/>
                    <a:p>
                      <a:pPr algn="ctr"/>
                      <a:r>
                        <a:rPr kumimoji="0" lang="fa-IR" sz="1550" kern="1200" dirty="0" smtClean="0">
                          <a:cs typeface="B Mitra" pitchFamily="2" charset="-78"/>
                        </a:rPr>
                        <a:t>نحوه عرضه در فرابورس ایران </a:t>
                      </a:r>
                      <a:endParaRPr kumimoji="0" lang="en-US" sz="1550" b="1" kern="1200" dirty="0" smtClean="0">
                        <a:solidFill>
                          <a:schemeClr val="tx1"/>
                        </a:solidFill>
                        <a:latin typeface="Arial" charset="0"/>
                        <a:ea typeface="+mn-ea"/>
                        <a:cs typeface="B Mitra" pitchFamily="2" charset="-78"/>
                      </a:endParaRPr>
                    </a:p>
                  </a:txBody>
                  <a:tcPr/>
                </a:tc>
              </a:tr>
              <a:tr h="319844">
                <a:tc>
                  <a:txBody>
                    <a:bodyPr/>
                    <a:lstStyle/>
                    <a:p>
                      <a:pPr marL="0" algn="ctr" rtl="0" eaLnBrk="1" latinLnBrk="0" hangingPunct="1"/>
                      <a:r>
                        <a:rPr kumimoji="0" lang="fa-IR" sz="1550" kern="1200" dirty="0" smtClean="0">
                          <a:cs typeface="B Mitra" pitchFamily="2" charset="-78"/>
                        </a:rPr>
                        <a:t>استارتر دیجیتال </a:t>
                      </a:r>
                      <a:endParaRPr kumimoji="0" lang="en-US" sz="1550" b="1" kern="1200" dirty="0" smtClean="0">
                        <a:solidFill>
                          <a:schemeClr val="tx1"/>
                        </a:solidFill>
                        <a:latin typeface="Arial" charset="0"/>
                        <a:ea typeface="+mn-ea"/>
                        <a:cs typeface="B Mitra" pitchFamily="2" charset="-78"/>
                      </a:endParaRPr>
                    </a:p>
                  </a:txBody>
                  <a:tcPr/>
                </a:tc>
                <a:tc>
                  <a:txBody>
                    <a:bodyPr/>
                    <a:lstStyle/>
                    <a:p>
                      <a:pPr marL="0" algn="ctr" rtl="0" eaLnBrk="1" latinLnBrk="0" hangingPunct="1"/>
                      <a:r>
                        <a:rPr kumimoji="0" lang="fa-IR" sz="1550" kern="1200" dirty="0" smtClean="0">
                          <a:cs typeface="B Mitra" pitchFamily="2" charset="-78"/>
                        </a:rPr>
                        <a:t>نماد صبح </a:t>
                      </a:r>
                      <a:endParaRPr kumimoji="0" lang="en-US" sz="1550" b="1" kern="1200" dirty="0" smtClean="0">
                        <a:solidFill>
                          <a:schemeClr val="tx1"/>
                        </a:solidFill>
                        <a:latin typeface="Arial" charset="0"/>
                        <a:ea typeface="+mn-ea"/>
                        <a:cs typeface="B Mitra" pitchFamily="2" charset="-78"/>
                      </a:endParaRPr>
                    </a:p>
                  </a:txBody>
                  <a:tcPr/>
                </a:tc>
              </a:tr>
              <a:tr h="319844">
                <a:tc>
                  <a:txBody>
                    <a:bodyPr/>
                    <a:lstStyle/>
                    <a:p>
                      <a:pPr marL="0" algn="ctr" rtl="0" eaLnBrk="1" latinLnBrk="0" hangingPunct="1"/>
                      <a:r>
                        <a:rPr kumimoji="0" lang="fa-IR" sz="1550" kern="1200" dirty="0" smtClean="0">
                          <a:cs typeface="B Mitra" pitchFamily="2" charset="-78"/>
                        </a:rPr>
                        <a:t>ذهن 0001</a:t>
                      </a:r>
                      <a:endParaRPr kumimoji="0" lang="en-US" sz="1550" b="1" kern="1200" dirty="0" smtClean="0">
                        <a:solidFill>
                          <a:schemeClr val="tx1"/>
                        </a:solidFill>
                        <a:latin typeface="Arial" charset="0"/>
                        <a:ea typeface="+mn-ea"/>
                        <a:cs typeface="B Mitra" pitchFamily="2" charset="-78"/>
                      </a:endParaRPr>
                    </a:p>
                  </a:txBody>
                  <a:tcPr/>
                </a:tc>
                <a:tc>
                  <a:txBody>
                    <a:bodyPr/>
                    <a:lstStyle/>
                    <a:p>
                      <a:pPr marL="0" algn="ctr" rtl="0" eaLnBrk="1" latinLnBrk="0" hangingPunct="1"/>
                      <a:r>
                        <a:rPr kumimoji="0" lang="fa-IR" sz="1550" kern="1200" dirty="0" smtClean="0">
                          <a:cs typeface="B Mitra" pitchFamily="2" charset="-78"/>
                        </a:rPr>
                        <a:t>نماد بعدازظهر </a:t>
                      </a:r>
                      <a:endParaRPr kumimoji="0" lang="en-US" sz="1550" b="1" kern="1200" dirty="0" smtClean="0">
                        <a:solidFill>
                          <a:schemeClr val="tx1"/>
                        </a:solidFill>
                        <a:latin typeface="Arial" charset="0"/>
                        <a:ea typeface="+mn-ea"/>
                        <a:cs typeface="B Mitra" pitchFamily="2" charset="-78"/>
                      </a:endParaRPr>
                    </a:p>
                  </a:txBody>
                  <a:tcPr/>
                </a:tc>
              </a:tr>
              <a:tr h="319844">
                <a:tc>
                  <a:txBody>
                    <a:bodyPr/>
                    <a:lstStyle/>
                    <a:p>
                      <a:pPr marL="0" algn="ctr" rtl="0" eaLnBrk="1" latinLnBrk="0" hangingPunct="1"/>
                      <a:r>
                        <a:rPr kumimoji="0" lang="fa-IR" sz="1550" kern="1200" dirty="0" smtClean="0">
                          <a:cs typeface="B Mitra" pitchFamily="2" charset="-78"/>
                        </a:rPr>
                        <a:t> 2,000,000,000 ریال</a:t>
                      </a:r>
                      <a:endParaRPr kumimoji="0" lang="en-US" sz="1550" b="1" kern="1200" dirty="0" smtClean="0">
                        <a:solidFill>
                          <a:schemeClr val="tx1"/>
                        </a:solidFill>
                        <a:latin typeface="Arial" charset="0"/>
                        <a:ea typeface="+mn-ea"/>
                        <a:cs typeface="B Mitra" pitchFamily="2" charset="-78"/>
                      </a:endParaRPr>
                    </a:p>
                  </a:txBody>
                  <a:tcPr/>
                </a:tc>
                <a:tc>
                  <a:txBody>
                    <a:bodyPr/>
                    <a:lstStyle/>
                    <a:p>
                      <a:pPr marL="0" algn="ctr" rtl="0" eaLnBrk="1" latinLnBrk="0" hangingPunct="1"/>
                      <a:r>
                        <a:rPr kumimoji="0" lang="fa-IR" sz="1550" kern="1200" dirty="0" smtClean="0">
                          <a:cs typeface="B Mitra" pitchFamily="2" charset="-78"/>
                        </a:rPr>
                        <a:t>قیمت پایه کل </a:t>
                      </a:r>
                      <a:endParaRPr kumimoji="0" lang="en-US" sz="1550" b="1" kern="1200" dirty="0" smtClean="0">
                        <a:solidFill>
                          <a:schemeClr val="tx1"/>
                        </a:solidFill>
                        <a:latin typeface="Arial" charset="0"/>
                        <a:ea typeface="+mn-ea"/>
                        <a:cs typeface="B Mitra" pitchFamily="2" charset="-78"/>
                      </a:endParaRPr>
                    </a:p>
                  </a:txBody>
                  <a:tcPr/>
                </a:tc>
              </a:tr>
              <a:tr h="319844">
                <a:tc>
                  <a:txBody>
                    <a:bodyPr/>
                    <a:lstStyle/>
                    <a:p>
                      <a:pPr marL="0" algn="ctr" rtl="0" eaLnBrk="1" latinLnBrk="0" hangingPunct="1"/>
                      <a:r>
                        <a:rPr kumimoji="0" lang="fa-IR" sz="1550" kern="1200" dirty="0" smtClean="0">
                          <a:cs typeface="B Mitra" pitchFamily="2" charset="-78"/>
                        </a:rPr>
                        <a:t>1393/03/11</a:t>
                      </a:r>
                      <a:endParaRPr kumimoji="0" lang="en-US" sz="1550" b="1" kern="1200" dirty="0" smtClean="0">
                        <a:solidFill>
                          <a:schemeClr val="tx1"/>
                        </a:solidFill>
                        <a:latin typeface="Arial" charset="0"/>
                        <a:ea typeface="+mn-ea"/>
                        <a:cs typeface="B Mitra" pitchFamily="2" charset="-78"/>
                      </a:endParaRPr>
                    </a:p>
                  </a:txBody>
                  <a:tcPr/>
                </a:tc>
                <a:tc>
                  <a:txBody>
                    <a:bodyPr/>
                    <a:lstStyle/>
                    <a:p>
                      <a:pPr marL="0" algn="ctr" rtl="0" eaLnBrk="1" latinLnBrk="0" hangingPunct="1"/>
                      <a:r>
                        <a:rPr kumimoji="0" lang="fa-IR" sz="1550" kern="1200" dirty="0" smtClean="0">
                          <a:cs typeface="B Mitra" pitchFamily="2" charset="-78"/>
                        </a:rPr>
                        <a:t>تاریخ</a:t>
                      </a:r>
                      <a:r>
                        <a:rPr kumimoji="0" lang="fa-IR" sz="1550" kern="1200" baseline="0" dirty="0" smtClean="0">
                          <a:cs typeface="B Mitra" pitchFamily="2" charset="-78"/>
                        </a:rPr>
                        <a:t> عرضه</a:t>
                      </a:r>
                      <a:endParaRPr kumimoji="0" lang="en-US" sz="1550" b="1" kern="1200" dirty="0" smtClean="0">
                        <a:solidFill>
                          <a:schemeClr val="tx1"/>
                        </a:solidFill>
                        <a:latin typeface="Arial" charset="0"/>
                        <a:ea typeface="+mn-ea"/>
                        <a:cs typeface="B Mitra" pitchFamily="2" charset="-78"/>
                      </a:endParaRPr>
                    </a:p>
                  </a:txBody>
                  <a:tcPr/>
                </a:tc>
              </a:tr>
              <a:tr h="319844">
                <a:tc>
                  <a:txBody>
                    <a:bodyPr/>
                    <a:lstStyle/>
                    <a:p>
                      <a:pPr algn="ctr"/>
                      <a:r>
                        <a:rPr kumimoji="0" lang="fa-IR" sz="1550" kern="1200" dirty="0" smtClean="0">
                          <a:cs typeface="B Mitra" pitchFamily="2" charset="-78"/>
                        </a:rPr>
                        <a:t>معامله مذکور قطعی گردید</a:t>
                      </a:r>
                      <a:endParaRPr kumimoji="0" lang="en-US" sz="1550" b="1" kern="1200" dirty="0" smtClean="0">
                        <a:solidFill>
                          <a:schemeClr val="tx1"/>
                        </a:solidFill>
                        <a:latin typeface="Arial" charset="0"/>
                        <a:ea typeface="+mn-ea"/>
                        <a:cs typeface="B Mitra" pitchFamily="2" charset="-78"/>
                      </a:endParaRPr>
                    </a:p>
                  </a:txBody>
                  <a:tcPr/>
                </a:tc>
                <a:tc>
                  <a:txBody>
                    <a:bodyPr/>
                    <a:lstStyle/>
                    <a:p>
                      <a:pPr marL="0" algn="ctr" rtl="0" eaLnBrk="1" latinLnBrk="0" hangingPunct="1"/>
                      <a:r>
                        <a:rPr kumimoji="0" lang="fa-IR" sz="1550" kern="1200" dirty="0" smtClean="0">
                          <a:cs typeface="B Mitra" pitchFamily="2" charset="-78"/>
                        </a:rPr>
                        <a:t>قطعیت </a:t>
                      </a:r>
                      <a:endParaRPr kumimoji="0" lang="en-US" sz="1550" b="1" kern="1200" dirty="0" smtClean="0">
                        <a:solidFill>
                          <a:schemeClr val="tx1"/>
                        </a:solidFill>
                        <a:latin typeface="Arial" charset="0"/>
                        <a:ea typeface="+mn-ea"/>
                        <a:cs typeface="B Mitra" pitchFamily="2" charset="-78"/>
                      </a:endParaRPr>
                    </a:p>
                  </a:txBody>
                  <a:tcPr/>
                </a:tc>
              </a:tr>
              <a:tr h="319844">
                <a:tc>
                  <a:txBody>
                    <a:bodyPr/>
                    <a:lstStyle/>
                    <a:p>
                      <a:pPr algn="ctr"/>
                      <a:r>
                        <a:rPr kumimoji="0" lang="fa-IR" sz="1550" kern="1200" dirty="0" smtClean="0">
                          <a:cs typeface="B Mitra" pitchFamily="2" charset="-78"/>
                        </a:rPr>
                        <a:t>سهم آشنا</a:t>
                      </a:r>
                      <a:endParaRPr kumimoji="0" lang="en-US" sz="1550" b="1" kern="1200" dirty="0" smtClean="0">
                        <a:solidFill>
                          <a:schemeClr val="tx1"/>
                        </a:solidFill>
                        <a:latin typeface="Arial" charset="0"/>
                        <a:ea typeface="+mn-ea"/>
                        <a:cs typeface="B Mitra" pitchFamily="2" charset="-78"/>
                      </a:endParaRPr>
                    </a:p>
                  </a:txBody>
                  <a:tcPr/>
                </a:tc>
                <a:tc>
                  <a:txBody>
                    <a:bodyPr/>
                    <a:lstStyle/>
                    <a:p>
                      <a:pPr marL="0" algn="ctr" rtl="0" eaLnBrk="1" latinLnBrk="0" hangingPunct="1"/>
                      <a:r>
                        <a:rPr kumimoji="0" lang="fa-IR" sz="1550" kern="1200" dirty="0" smtClean="0">
                          <a:cs typeface="B Mitra" pitchFamily="2" charset="-78"/>
                        </a:rPr>
                        <a:t>کارگزار عرضه کننده</a:t>
                      </a:r>
                      <a:endParaRPr kumimoji="0" lang="en-US" sz="1550" b="1" kern="1200" dirty="0" smtClean="0">
                        <a:solidFill>
                          <a:schemeClr val="tx1"/>
                        </a:solidFill>
                        <a:latin typeface="Arial" charset="0"/>
                        <a:ea typeface="+mn-ea"/>
                        <a:cs typeface="B Mitra" pitchFamily="2" charset="-78"/>
                      </a:endParaRPr>
                    </a:p>
                  </a:txBody>
                  <a:tcPr/>
                </a:tc>
              </a:tr>
              <a:tr h="550429">
                <a:tc gridSpan="2">
                  <a:txBody>
                    <a:bodyPr/>
                    <a:lstStyle/>
                    <a:p>
                      <a:pPr algn="ctr"/>
                      <a:r>
                        <a:rPr kumimoji="0" lang="fa-IR" sz="1500" kern="1200" dirty="0" smtClean="0">
                          <a:cs typeface="B Mitra" pitchFamily="2" charset="-78"/>
                        </a:rPr>
                        <a:t>خریدار</a:t>
                      </a:r>
                      <a:r>
                        <a:rPr kumimoji="0" lang="fa-IR" sz="1500" kern="1200" baseline="0" dirty="0" smtClean="0">
                          <a:cs typeface="B Mitra" pitchFamily="2" charset="-78"/>
                        </a:rPr>
                        <a:t> و فروشنده در تاریخ 1393/04/03 جهت تنظیم سند صلح به دفترخانه مرجعه کرده و سند مذکور به اداره مالکیت صنعتی ارائه شده است.  </a:t>
                      </a:r>
                      <a:endParaRPr kumimoji="0" lang="en-US" sz="1500" b="1" kern="1200" dirty="0" smtClean="0">
                        <a:solidFill>
                          <a:schemeClr val="tx1"/>
                        </a:solidFill>
                        <a:latin typeface="Arial" charset="0"/>
                        <a:ea typeface="+mn-ea"/>
                        <a:cs typeface="B Mitra" pitchFamily="2" charset="-78"/>
                      </a:endParaRPr>
                    </a:p>
                  </a:txBody>
                  <a:tcPr/>
                </a:tc>
                <a:tc hMerge="1">
                  <a:txBody>
                    <a:bodyPr/>
                    <a:lstStyle/>
                    <a:p>
                      <a:pPr marL="0" algn="ctr" rtl="0" eaLnBrk="1" latinLnBrk="0" hangingPunct="1"/>
                      <a:endParaRPr kumimoji="0" lang="en-US" sz="1600" b="1" kern="1200" dirty="0" smtClean="0">
                        <a:solidFill>
                          <a:schemeClr val="tx1"/>
                        </a:solidFill>
                        <a:latin typeface="Arial" charset="0"/>
                        <a:ea typeface="+mn-ea"/>
                        <a:cs typeface="B Nazanin" pitchFamily="2" charset="-78"/>
                      </a:endParaRPr>
                    </a:p>
                  </a:txBody>
                  <a:tcPr>
                    <a:cell3D prstMaterial="dkEdge">
                      <a:bevel prst="coolSlant"/>
                      <a:lightRig rig="flood" dir="t"/>
                    </a:cell3D>
                    <a:solidFill>
                      <a:schemeClr val="accent2">
                        <a:lumMod val="20000"/>
                        <a:lumOff val="80000"/>
                      </a:schemeClr>
                    </a:solidFill>
                  </a:tcPr>
                </a:tc>
              </a:tr>
            </a:tbl>
          </a:graphicData>
        </a:graphic>
      </p:graphicFrame>
      <p:sp>
        <p:nvSpPr>
          <p:cNvPr id="10" name="Rectangle 9"/>
          <p:cNvSpPr/>
          <p:nvPr/>
        </p:nvSpPr>
        <p:spPr>
          <a:xfrm>
            <a:off x="357158" y="1142985"/>
            <a:ext cx="8358246" cy="1723549"/>
          </a:xfrm>
          <a:prstGeom prst="rect">
            <a:avLst/>
          </a:prstGeom>
        </p:spPr>
        <p:txBody>
          <a:bodyPr wrap="square">
            <a:spAutoFit/>
          </a:bodyPr>
          <a:lstStyle/>
          <a:p>
            <a:pPr algn="just" rtl="1">
              <a:buFont typeface="Wingdings" pitchFamily="2" charset="2"/>
              <a:buChar char="ü"/>
            </a:pPr>
            <a:r>
              <a:rPr lang="fa-IR" b="1" dirty="0" smtClean="0">
                <a:cs typeface="B Nazanin" pitchFamily="2" charset="-78"/>
              </a:rPr>
              <a:t>در تاریخ  1393/02/27، بیانیه مذاکره اولین دارایی فکری با موضوع اختراع استارتر هوشمند دیجیتال ضد سرقت خودرو درسایت فرابورس ایران منتشر گردید.</a:t>
            </a:r>
          </a:p>
          <a:p>
            <a:pPr algn="just" rtl="1">
              <a:buFont typeface="Wingdings" pitchFamily="2" charset="2"/>
              <a:buChar char="ü"/>
            </a:pPr>
            <a:r>
              <a:rPr lang="fa-IR" sz="1700" b="1" dirty="0" smtClean="0">
                <a:cs typeface="B Nazanin" pitchFamily="2" charset="-78"/>
              </a:rPr>
              <a:t>در تاریخ 1393/03/03، بیانیه عرضه یکجای اولین دارایی فکری با موضوع اختراع استارتر هوشمند دیجیتال ضد سرقت خودرو در سایت فرابورس ایران منتشر گردید.</a:t>
            </a:r>
          </a:p>
          <a:p>
            <a:pPr algn="just" rtl="1">
              <a:buFont typeface="Wingdings" pitchFamily="2" charset="2"/>
              <a:buChar char="ü"/>
            </a:pPr>
            <a:r>
              <a:rPr lang="fa-IR" b="1" dirty="0" smtClean="0">
                <a:cs typeface="B Nazanin" pitchFamily="2" charset="-78"/>
              </a:rPr>
              <a:t>در تاریخ 1393/03/11 جشن افتتاحیه دارایی فکری همزمان با عرضه اختراع فوق الذکر در سالن همایش های صدا و سیما برگزار شد. </a:t>
            </a:r>
          </a:p>
        </p:txBody>
      </p:sp>
      <p:grpSp>
        <p:nvGrpSpPr>
          <p:cNvPr id="11" name="Group 10"/>
          <p:cNvGrpSpPr/>
          <p:nvPr/>
        </p:nvGrpSpPr>
        <p:grpSpPr>
          <a:xfrm>
            <a:off x="-35496" y="7"/>
            <a:ext cx="9144000" cy="6741367"/>
            <a:chOff x="-35496" y="1"/>
            <a:chExt cx="9144000" cy="6741367"/>
          </a:xfrm>
        </p:grpSpPr>
        <p:grpSp>
          <p:nvGrpSpPr>
            <p:cNvPr id="14" name="Group 9"/>
            <p:cNvGrpSpPr/>
            <p:nvPr/>
          </p:nvGrpSpPr>
          <p:grpSpPr>
            <a:xfrm>
              <a:off x="-35496" y="6093296"/>
              <a:ext cx="9144000" cy="648072"/>
              <a:chOff x="0" y="5445224"/>
              <a:chExt cx="8981042" cy="936104"/>
            </a:xfrm>
          </p:grpSpPr>
          <p:grpSp>
            <p:nvGrpSpPr>
              <p:cNvPr id="21" name="Group 16"/>
              <p:cNvGrpSpPr/>
              <p:nvPr/>
            </p:nvGrpSpPr>
            <p:grpSpPr>
              <a:xfrm>
                <a:off x="0" y="5445224"/>
                <a:ext cx="1224136" cy="854968"/>
                <a:chOff x="0" y="5445224"/>
                <a:chExt cx="1224136" cy="854968"/>
              </a:xfrm>
            </p:grpSpPr>
            <p:sp>
              <p:nvSpPr>
                <p:cNvPr id="23"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4"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6" name="Group 15"/>
            <p:cNvGrpSpPr/>
            <p:nvPr/>
          </p:nvGrpSpPr>
          <p:grpSpPr>
            <a:xfrm>
              <a:off x="0" y="1"/>
              <a:ext cx="1547664" cy="1251787"/>
              <a:chOff x="0" y="1"/>
              <a:chExt cx="1547664" cy="1251787"/>
            </a:xfrm>
          </p:grpSpPr>
          <p:pic>
            <p:nvPicPr>
              <p:cNvPr id="18"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20"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857409"/>
          </a:xfrm>
        </p:spPr>
        <p:txBody>
          <a:bodyPr>
            <a:normAutofit/>
          </a:bodyPr>
          <a:lstStyle/>
          <a:p>
            <a:pPr algn="just" rtl="1">
              <a:buClr>
                <a:srgbClr val="00B0F0"/>
              </a:buClr>
              <a:buFont typeface="Wingdings" pitchFamily="2" charset="2"/>
              <a:buChar char="Ø"/>
            </a:pPr>
            <a:r>
              <a:rPr lang="fa-IR" sz="2400" dirty="0" smtClean="0">
                <a:cs typeface="B Nazanin" pitchFamily="2" charset="-78"/>
              </a:rPr>
              <a:t>در تاریخ  1393/08/26، بیانیه مذاکره دومین دارایی فکری با موضوع</a:t>
            </a:r>
            <a:r>
              <a:rPr lang="en-US" sz="2400" dirty="0" smtClean="0">
                <a:cs typeface="B Nazanin" pitchFamily="2" charset="-78"/>
              </a:rPr>
              <a:t> </a:t>
            </a:r>
            <a:r>
              <a:rPr lang="fa-IR" sz="2400" dirty="0" smtClean="0">
                <a:cs typeface="B Nazanin" pitchFamily="2" charset="-78"/>
              </a:rPr>
              <a:t>طرح صنعتی باربند نرم خودرو درسایت فرابورس ایران منتشر گردید.</a:t>
            </a:r>
          </a:p>
          <a:p>
            <a:pPr algn="just" rtl="1">
              <a:buClr>
                <a:srgbClr val="00B0F0"/>
              </a:buClr>
              <a:buFont typeface="Wingdings" pitchFamily="2" charset="2"/>
              <a:buChar char="Ø"/>
            </a:pPr>
            <a:r>
              <a:rPr lang="fa-IR" sz="2400" dirty="0" smtClean="0">
                <a:cs typeface="B Nazanin" pitchFamily="2" charset="-78"/>
              </a:rPr>
              <a:t>در تاریخ  1393/10/23، قطعیت معامله یک جای مستقیم و بی واسطه دومین دارایی فکری با موضوع</a:t>
            </a:r>
            <a:r>
              <a:rPr lang="en-US" sz="2400" dirty="0" smtClean="0">
                <a:cs typeface="B Nazanin" pitchFamily="2" charset="-78"/>
              </a:rPr>
              <a:t> </a:t>
            </a:r>
            <a:r>
              <a:rPr lang="fa-IR" sz="2400" dirty="0" smtClean="0">
                <a:cs typeface="B Nazanin" pitchFamily="2" charset="-78"/>
              </a:rPr>
              <a:t>طرح صنعتی باربند نرم خودرو درسایت فرابورس ایران منتشر گردید.</a:t>
            </a:r>
            <a:endParaRPr lang="en-US" sz="2400" dirty="0" smtClean="0">
              <a:cs typeface="B Nazanin" pitchFamily="2" charset="-78"/>
            </a:endParaRPr>
          </a:p>
          <a:p>
            <a:pPr algn="r" rtl="1">
              <a:buClr>
                <a:srgbClr val="00B0F0"/>
              </a:buClr>
              <a:buFont typeface="Wingdings" pitchFamily="2" charset="2"/>
              <a:buChar char="Ø"/>
            </a:pPr>
            <a:endParaRPr lang="fa-IR" sz="2400" dirty="0" smtClean="0">
              <a:cs typeface="B Nazanin" pitchFamily="2" charset="-78"/>
            </a:endParaRPr>
          </a:p>
          <a:p>
            <a:pPr algn="r" rtl="1">
              <a:buClr>
                <a:srgbClr val="00B0F0"/>
              </a:buClr>
              <a:buFont typeface="Wingdings" pitchFamily="2" charset="2"/>
              <a:buChar char="Ø"/>
            </a:pPr>
            <a:endParaRPr lang="fa-IR" sz="2400" dirty="0" smtClean="0">
              <a:cs typeface="B Nazanin" pitchFamily="2" charset="-78"/>
            </a:endParaRPr>
          </a:p>
          <a:p>
            <a:pPr algn="r" rtl="1">
              <a:buClr>
                <a:srgbClr val="00B0F0"/>
              </a:buClr>
              <a:buFont typeface="Wingdings" pitchFamily="2" charset="2"/>
              <a:buChar char="Ø"/>
            </a:pP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53816F69-7872-46BA-AA78-03057BDFBDD8}" type="slidenum">
              <a:rPr lang="en-US" smtClean="0"/>
              <a:pPr>
                <a:defRPr/>
              </a:pPr>
              <a:t>104</a:t>
            </a:fld>
            <a:endParaRPr lang="en-US"/>
          </a:p>
        </p:txBody>
      </p:sp>
      <p:pic>
        <p:nvPicPr>
          <p:cNvPr id="6" name="Picture 1" descr="D:\Tavakoli\Desktop\Untitled.png"/>
          <p:cNvPicPr>
            <a:picLocks noChangeAspect="1" noChangeArrowheads="1"/>
          </p:cNvPicPr>
          <p:nvPr/>
        </p:nvPicPr>
        <p:blipFill>
          <a:blip r:embed="rId3" cstate="print"/>
          <a:srcRect/>
          <a:stretch>
            <a:fillRect/>
          </a:stretch>
        </p:blipFill>
        <p:spPr bwMode="auto">
          <a:xfrm>
            <a:off x="0" y="-77272"/>
            <a:ext cx="1547664" cy="1251787"/>
          </a:xfrm>
          <a:prstGeom prst="rect">
            <a:avLst/>
          </a:prstGeom>
          <a:noFill/>
        </p:spPr>
      </p:pic>
      <p:pic>
        <p:nvPicPr>
          <p:cNvPr id="7" name="Picture 2" descr="D:\Tavakoli\Pictures\Farabourse-OK(1) - Copy.jpg"/>
          <p:cNvPicPr>
            <a:picLocks noChangeAspect="1" noChangeArrowheads="1"/>
          </p:cNvPicPr>
          <p:nvPr/>
        </p:nvPicPr>
        <p:blipFill>
          <a:blip r:embed="rId4" cstate="print"/>
          <a:srcRect/>
          <a:stretch>
            <a:fillRect/>
          </a:stretch>
        </p:blipFill>
        <p:spPr bwMode="auto">
          <a:xfrm>
            <a:off x="773832" y="874674"/>
            <a:ext cx="745559" cy="265947"/>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xmlns="" val="1472563599"/>
              </p:ext>
            </p:extLst>
          </p:nvPr>
        </p:nvGraphicFramePr>
        <p:xfrm>
          <a:off x="323528" y="3284984"/>
          <a:ext cx="8501122" cy="2293620"/>
        </p:xfrm>
        <a:graphic>
          <a:graphicData uri="http://schemas.openxmlformats.org/drawingml/2006/table">
            <a:tbl>
              <a:tblPr firstRow="1" bandRow="1">
                <a:tableStyleId>{8799B23B-EC83-4686-B30A-512413B5E67A}</a:tableStyleId>
              </a:tblPr>
              <a:tblGrid>
                <a:gridCol w="5628878"/>
                <a:gridCol w="2872244"/>
              </a:tblGrid>
              <a:tr h="319844">
                <a:tc>
                  <a:txBody>
                    <a:bodyPr/>
                    <a:lstStyle/>
                    <a:p>
                      <a:pPr algn="ctr" rtl="1"/>
                      <a:r>
                        <a:rPr lang="fa-IR" sz="1550" kern="1200" dirty="0" smtClean="0">
                          <a:cs typeface="B Mitra" pitchFamily="2" charset="-78"/>
                        </a:rPr>
                        <a:t>باربند نرم خودرو</a:t>
                      </a:r>
                      <a:endParaRPr lang="en-US" sz="1550" b="1" kern="1200" dirty="0" smtClean="0">
                        <a:solidFill>
                          <a:schemeClr val="bg1"/>
                        </a:solidFill>
                        <a:latin typeface="Arial" charset="0"/>
                        <a:ea typeface="+mn-ea"/>
                        <a:cs typeface="B Mitra" pitchFamily="2" charset="-78"/>
                      </a:endParaRPr>
                    </a:p>
                  </a:txBody>
                  <a:tcPr/>
                </a:tc>
                <a:tc>
                  <a:txBody>
                    <a:bodyPr/>
                    <a:lstStyle/>
                    <a:p>
                      <a:pPr algn="ctr"/>
                      <a:r>
                        <a:rPr lang="fa-IR" sz="1550" kern="1200" dirty="0" smtClean="0">
                          <a:cs typeface="B Mitra" pitchFamily="2" charset="-78"/>
                        </a:rPr>
                        <a:t>نام طرح</a:t>
                      </a:r>
                      <a:r>
                        <a:rPr lang="fa-IR" sz="1550" kern="1200" baseline="0" dirty="0" smtClean="0">
                          <a:cs typeface="B Mitra" pitchFamily="2" charset="-78"/>
                        </a:rPr>
                        <a:t> صنعتی</a:t>
                      </a:r>
                      <a:endParaRPr lang="en-US" sz="1550" b="1" kern="1200" dirty="0" smtClean="0">
                        <a:solidFill>
                          <a:schemeClr val="bg1"/>
                        </a:solidFill>
                        <a:latin typeface="Arial" charset="0"/>
                        <a:ea typeface="+mn-ea"/>
                        <a:cs typeface="B Mitra" pitchFamily="2" charset="-78"/>
                      </a:endParaRPr>
                    </a:p>
                  </a:txBody>
                  <a:tcPr/>
                </a:tc>
              </a:tr>
              <a:tr h="319844">
                <a:tc>
                  <a:txBody>
                    <a:bodyPr/>
                    <a:lstStyle/>
                    <a:p>
                      <a:pPr marL="0" algn="ctr" defTabSz="914400" rtl="1" eaLnBrk="1" latinLnBrk="0" hangingPunct="1"/>
                      <a:r>
                        <a:rPr kumimoji="0" lang="fa-IR" sz="1550" kern="1200" dirty="0" smtClean="0">
                          <a:solidFill>
                            <a:schemeClr val="tx1"/>
                          </a:solidFill>
                          <a:latin typeface="+mn-lt"/>
                          <a:ea typeface="+mn-ea"/>
                          <a:cs typeface="B Mitra" pitchFamily="2" charset="-78"/>
                        </a:rPr>
                        <a:t>میثم مرشدی</a:t>
                      </a:r>
                      <a:endParaRPr kumimoji="0" lang="en-US" sz="1550" kern="1200" dirty="0" smtClean="0">
                        <a:solidFill>
                          <a:schemeClr val="tx1"/>
                        </a:solidFill>
                        <a:latin typeface="+mn-lt"/>
                        <a:ea typeface="+mn-ea"/>
                        <a:cs typeface="B Mitra" pitchFamily="2" charset="-78"/>
                      </a:endParaRPr>
                    </a:p>
                  </a:txBody>
                  <a:tcPr/>
                </a:tc>
                <a:tc>
                  <a:txBody>
                    <a:bodyPr/>
                    <a:lstStyle/>
                    <a:p>
                      <a:pPr algn="ctr"/>
                      <a:r>
                        <a:rPr lang="fa-IR" sz="1550" kern="1200" dirty="0" smtClean="0">
                          <a:cs typeface="B Mitra" pitchFamily="2" charset="-78"/>
                        </a:rPr>
                        <a:t>نام طراح</a:t>
                      </a:r>
                      <a:endParaRPr lang="en-US" sz="1550" b="1" kern="1200" dirty="0" smtClean="0">
                        <a:solidFill>
                          <a:schemeClr val="tx1"/>
                        </a:solidFill>
                        <a:latin typeface="Arial" charset="0"/>
                        <a:ea typeface="+mn-ea"/>
                        <a:cs typeface="B Mitra" pitchFamily="2" charset="-78"/>
                      </a:endParaRPr>
                    </a:p>
                  </a:txBody>
                  <a:tcPr/>
                </a:tc>
              </a:tr>
              <a:tr h="319844">
                <a:tc>
                  <a:txBody>
                    <a:bodyPr/>
                    <a:lstStyle/>
                    <a:p>
                      <a:pPr algn="ctr" rtl="1"/>
                      <a:r>
                        <a:rPr kumimoji="0" lang="fa-IR" sz="1550" kern="1200" dirty="0" smtClean="0">
                          <a:cs typeface="B Mitra" pitchFamily="2" charset="-78"/>
                        </a:rPr>
                        <a:t>نوع دوم : عرضه مستقیم و بی واسطه اوراق بهادار مبتنی بر دارایی فکری</a:t>
                      </a:r>
                      <a:endParaRPr kumimoji="0" lang="en-US" sz="1550" b="1" kern="1200" dirty="0" smtClean="0">
                        <a:solidFill>
                          <a:schemeClr val="tx1"/>
                        </a:solidFill>
                        <a:latin typeface="Arial" charset="0"/>
                        <a:ea typeface="+mn-ea"/>
                        <a:cs typeface="B Mitra" pitchFamily="2" charset="-78"/>
                      </a:endParaRPr>
                    </a:p>
                  </a:txBody>
                  <a:tcPr/>
                </a:tc>
                <a:tc>
                  <a:txBody>
                    <a:bodyPr/>
                    <a:lstStyle/>
                    <a:p>
                      <a:pPr algn="ctr"/>
                      <a:r>
                        <a:rPr kumimoji="0" lang="fa-IR" sz="1550" kern="1200" dirty="0" smtClean="0">
                          <a:cs typeface="B Mitra" pitchFamily="2" charset="-78"/>
                        </a:rPr>
                        <a:t>نحوه عرضه در فرابورس ایران </a:t>
                      </a:r>
                      <a:endParaRPr kumimoji="0" lang="en-US" sz="1550" b="1" kern="1200" dirty="0" smtClean="0">
                        <a:solidFill>
                          <a:schemeClr val="tx1"/>
                        </a:solidFill>
                        <a:latin typeface="Arial" charset="0"/>
                        <a:ea typeface="+mn-ea"/>
                        <a:cs typeface="B Mitra" pitchFamily="2" charset="-78"/>
                      </a:endParaRPr>
                    </a:p>
                  </a:txBody>
                  <a:tcPr/>
                </a:tc>
              </a:tr>
              <a:tr h="319844">
                <a:tc>
                  <a:txBody>
                    <a:bodyPr/>
                    <a:lstStyle/>
                    <a:p>
                      <a:pPr marL="0" algn="ctr" rtl="0" eaLnBrk="1" latinLnBrk="0" hangingPunct="1"/>
                      <a:r>
                        <a:rPr kumimoji="0" lang="fa-IR" sz="1550" kern="1200" dirty="0" smtClean="0">
                          <a:cs typeface="B Mitra" pitchFamily="2" charset="-78"/>
                        </a:rPr>
                        <a:t>باربند نرم خودرو</a:t>
                      </a:r>
                      <a:endParaRPr kumimoji="0" lang="en-US" sz="1550" b="1" kern="1200" dirty="0" smtClean="0">
                        <a:solidFill>
                          <a:schemeClr val="tx1"/>
                        </a:solidFill>
                        <a:latin typeface="Arial" charset="0"/>
                        <a:ea typeface="+mn-ea"/>
                        <a:cs typeface="B Mitra" pitchFamily="2" charset="-78"/>
                      </a:endParaRPr>
                    </a:p>
                  </a:txBody>
                  <a:tcPr/>
                </a:tc>
                <a:tc>
                  <a:txBody>
                    <a:bodyPr/>
                    <a:lstStyle/>
                    <a:p>
                      <a:pPr marL="0" algn="ctr" rtl="0" eaLnBrk="1" latinLnBrk="0" hangingPunct="1"/>
                      <a:r>
                        <a:rPr kumimoji="0" lang="fa-IR" sz="1550" kern="1200" dirty="0" smtClean="0">
                          <a:cs typeface="B Mitra" pitchFamily="2" charset="-78"/>
                        </a:rPr>
                        <a:t>نماد صبح </a:t>
                      </a:r>
                      <a:endParaRPr kumimoji="0" lang="en-US" sz="1550" b="1" kern="1200" dirty="0" smtClean="0">
                        <a:solidFill>
                          <a:schemeClr val="tx1"/>
                        </a:solidFill>
                        <a:latin typeface="Arial" charset="0"/>
                        <a:ea typeface="+mn-ea"/>
                        <a:cs typeface="B Mitra" pitchFamily="2" charset="-78"/>
                      </a:endParaRPr>
                    </a:p>
                  </a:txBody>
                  <a:tcPr/>
                </a:tc>
              </a:tr>
              <a:tr h="319844">
                <a:tc>
                  <a:txBody>
                    <a:bodyPr/>
                    <a:lstStyle/>
                    <a:p>
                      <a:pPr marL="0" algn="ctr" rtl="0" eaLnBrk="1" latinLnBrk="0" hangingPunct="1"/>
                      <a:r>
                        <a:rPr kumimoji="0" lang="fa-IR" sz="1550" kern="1200" dirty="0" smtClean="0">
                          <a:cs typeface="B Mitra" pitchFamily="2" charset="-78"/>
                        </a:rPr>
                        <a:t>ذفکر 0002</a:t>
                      </a:r>
                      <a:endParaRPr kumimoji="0" lang="en-US" sz="1550" b="1" kern="1200" dirty="0" smtClean="0">
                        <a:solidFill>
                          <a:schemeClr val="tx1"/>
                        </a:solidFill>
                        <a:latin typeface="Arial" charset="0"/>
                        <a:ea typeface="+mn-ea"/>
                        <a:cs typeface="B Mitra" pitchFamily="2" charset="-78"/>
                      </a:endParaRPr>
                    </a:p>
                  </a:txBody>
                  <a:tcPr/>
                </a:tc>
                <a:tc>
                  <a:txBody>
                    <a:bodyPr/>
                    <a:lstStyle/>
                    <a:p>
                      <a:pPr marL="0" algn="ctr" rtl="0" eaLnBrk="1" latinLnBrk="0" hangingPunct="1"/>
                      <a:r>
                        <a:rPr kumimoji="0" lang="fa-IR" sz="1550" kern="1200" dirty="0" smtClean="0">
                          <a:cs typeface="B Mitra" pitchFamily="2" charset="-78"/>
                        </a:rPr>
                        <a:t>نماد بعدازظهر </a:t>
                      </a:r>
                      <a:endParaRPr kumimoji="0" lang="en-US" sz="1550" b="1" kern="1200" dirty="0" smtClean="0">
                        <a:solidFill>
                          <a:schemeClr val="tx1"/>
                        </a:solidFill>
                        <a:latin typeface="Arial" charset="0"/>
                        <a:ea typeface="+mn-ea"/>
                        <a:cs typeface="B Mitra" pitchFamily="2" charset="-78"/>
                      </a:endParaRPr>
                    </a:p>
                  </a:txBody>
                  <a:tcPr/>
                </a:tc>
              </a:tr>
              <a:tr h="319844">
                <a:tc>
                  <a:txBody>
                    <a:bodyPr/>
                    <a:lstStyle/>
                    <a:p>
                      <a:pPr marL="0" algn="ctr" rtl="0" eaLnBrk="1" latinLnBrk="0" hangingPunct="1"/>
                      <a:r>
                        <a:rPr kumimoji="0" lang="fa-IR" sz="1550" kern="1200" dirty="0" smtClean="0">
                          <a:cs typeface="B Mitra" pitchFamily="2" charset="-78"/>
                        </a:rPr>
                        <a:t> 500,000,000 ریال</a:t>
                      </a:r>
                      <a:endParaRPr kumimoji="0" lang="en-US" sz="1550" b="1" kern="1200" dirty="0" smtClean="0">
                        <a:solidFill>
                          <a:schemeClr val="tx1"/>
                        </a:solidFill>
                        <a:latin typeface="Arial" charset="0"/>
                        <a:ea typeface="+mn-ea"/>
                        <a:cs typeface="B Mitra" pitchFamily="2" charset="-78"/>
                      </a:endParaRPr>
                    </a:p>
                  </a:txBody>
                  <a:tcPr/>
                </a:tc>
                <a:tc>
                  <a:txBody>
                    <a:bodyPr/>
                    <a:lstStyle/>
                    <a:p>
                      <a:pPr marL="0" algn="ctr" rtl="0" eaLnBrk="1" latinLnBrk="0" hangingPunct="1"/>
                      <a:r>
                        <a:rPr kumimoji="0" lang="fa-IR" sz="1550" kern="1200" dirty="0" smtClean="0">
                          <a:cs typeface="B Mitra" pitchFamily="2" charset="-78"/>
                        </a:rPr>
                        <a:t>قیمت پایه کل </a:t>
                      </a:r>
                      <a:endParaRPr kumimoji="0" lang="en-US" sz="1550" b="1" kern="1200" dirty="0" smtClean="0">
                        <a:solidFill>
                          <a:schemeClr val="tx1"/>
                        </a:solidFill>
                        <a:latin typeface="Arial" charset="0"/>
                        <a:ea typeface="+mn-ea"/>
                        <a:cs typeface="B Mitra" pitchFamily="2" charset="-78"/>
                      </a:endParaRPr>
                    </a:p>
                  </a:txBody>
                  <a:tcPr/>
                </a:tc>
              </a:tr>
              <a:tr h="319844">
                <a:tc>
                  <a:txBody>
                    <a:bodyPr/>
                    <a:lstStyle/>
                    <a:p>
                      <a:pPr algn="ctr"/>
                      <a:r>
                        <a:rPr kumimoji="0" lang="fa-IR" sz="1550" kern="1200" dirty="0" smtClean="0">
                          <a:cs typeface="B Mitra" pitchFamily="2" charset="-78"/>
                        </a:rPr>
                        <a:t>سهم آشنا</a:t>
                      </a:r>
                      <a:endParaRPr kumimoji="0" lang="en-US" sz="1550" b="1" kern="1200" dirty="0" smtClean="0">
                        <a:solidFill>
                          <a:schemeClr val="tx1"/>
                        </a:solidFill>
                        <a:latin typeface="Arial" charset="0"/>
                        <a:ea typeface="+mn-ea"/>
                        <a:cs typeface="B Mitra" pitchFamily="2" charset="-78"/>
                      </a:endParaRPr>
                    </a:p>
                  </a:txBody>
                  <a:tcPr/>
                </a:tc>
                <a:tc>
                  <a:txBody>
                    <a:bodyPr/>
                    <a:lstStyle/>
                    <a:p>
                      <a:pPr marL="0" algn="ctr" rtl="0" eaLnBrk="1" latinLnBrk="0" hangingPunct="1"/>
                      <a:r>
                        <a:rPr kumimoji="0" lang="fa-IR" sz="1550" kern="1200" dirty="0" smtClean="0">
                          <a:cs typeface="B Mitra" pitchFamily="2" charset="-78"/>
                        </a:rPr>
                        <a:t>کارگزار عرضه کننده</a:t>
                      </a:r>
                      <a:endParaRPr kumimoji="0" lang="en-US" sz="1550" b="1" kern="1200" dirty="0" smtClean="0">
                        <a:solidFill>
                          <a:schemeClr val="tx1"/>
                        </a:solidFill>
                        <a:latin typeface="Arial" charset="0"/>
                        <a:ea typeface="+mn-ea"/>
                        <a:cs typeface="B Mitra" pitchFamily="2" charset="-78"/>
                      </a:endParaRPr>
                    </a:p>
                  </a:txBody>
                  <a:tcPr/>
                </a:tc>
              </a:tr>
            </a:tbl>
          </a:graphicData>
        </a:graphic>
      </p:graphicFrame>
      <p:sp>
        <p:nvSpPr>
          <p:cNvPr id="10" name="Rectangle 9"/>
          <p:cNvSpPr/>
          <p:nvPr/>
        </p:nvSpPr>
        <p:spPr>
          <a:xfrm>
            <a:off x="3059832" y="404664"/>
            <a:ext cx="2810385" cy="369332"/>
          </a:xfrm>
          <a:prstGeom prst="rect">
            <a:avLst/>
          </a:prstGeom>
        </p:spPr>
        <p:txBody>
          <a:bodyPr wrap="none">
            <a:spAutoFit/>
          </a:bodyPr>
          <a:lstStyle/>
          <a:p>
            <a:pPr algn="ctr" rtl="1">
              <a:defRPr/>
            </a:pPr>
            <a:r>
              <a:rPr lang="fa-IR"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گزارش دومین عرضه دارایی فکری</a:t>
            </a:r>
            <a:endParaRPr lang="fa-IR" b="1" dirty="0">
              <a:solidFill>
                <a:schemeClr val="tx1">
                  <a:lumMod val="50000"/>
                  <a:lumOff val="50000"/>
                </a:schemeClr>
              </a:solidFill>
              <a:effectLst>
                <a:outerShdw blurRad="38100" dist="38100" dir="2700000" algn="tl">
                  <a:srgbClr val="000000">
                    <a:alpha val="43137"/>
                  </a:srgbClr>
                </a:outerShdw>
              </a:effectLst>
              <a:cs typeface="B Roya" pitchFamily="2" charset="-7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3027020227"/>
              </p:ext>
            </p:extLst>
          </p:nvPr>
        </p:nvGraphicFramePr>
        <p:xfrm>
          <a:off x="86684" y="1081825"/>
          <a:ext cx="8848035" cy="5647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stretch>
            <a:fillRect/>
          </a:stretch>
        </p:blipFill>
        <p:spPr>
          <a:xfrm>
            <a:off x="-115908" y="86422"/>
            <a:ext cx="1161389" cy="1255885"/>
          </a:xfrm>
          <a:prstGeom prst="rect">
            <a:avLst/>
          </a:prstGeom>
        </p:spPr>
      </p:pic>
      <p:sp>
        <p:nvSpPr>
          <p:cNvPr id="5" name="Rectangle 4"/>
          <p:cNvSpPr/>
          <p:nvPr/>
        </p:nvSpPr>
        <p:spPr>
          <a:xfrm>
            <a:off x="3574053" y="548680"/>
            <a:ext cx="1707520" cy="461665"/>
          </a:xfrm>
          <a:prstGeom prst="rect">
            <a:avLst/>
          </a:prstGeom>
        </p:spPr>
        <p:txBody>
          <a:bodyPr wrap="none">
            <a:spAutoFit/>
          </a:bodyPr>
          <a:lstStyle/>
          <a:p>
            <a:pPr algn="ctr" rtl="1" fontAlgn="auto">
              <a:spcBef>
                <a:spcPts val="0"/>
              </a:spcBef>
              <a:spcAft>
                <a:spcPts val="0"/>
              </a:spcAft>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برنامه های آتی</a:t>
            </a:r>
            <a:endParaRPr lang="en-US"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endParaRPr>
          </a:p>
        </p:txBody>
      </p:sp>
    </p:spTree>
    <p:extLst>
      <p:ext uri="{BB962C8B-B14F-4D97-AF65-F5344CB8AC3E}">
        <p14:creationId xmlns:p14="http://schemas.microsoft.com/office/powerpoint/2010/main" xmlns="" val="257733018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xmlns="" val="1980497376"/>
              </p:ext>
            </p:extLst>
          </p:nvPr>
        </p:nvGraphicFramePr>
        <p:xfrm>
          <a:off x="212504" y="1519709"/>
          <a:ext cx="8722217" cy="4732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hlinkClick r:id="rId7" action="ppaction://hlinksldjump"/>
          </p:cNvPr>
          <p:cNvPicPr>
            <a:picLocks noChangeAspect="1"/>
          </p:cNvPicPr>
          <p:nvPr/>
        </p:nvPicPr>
        <p:blipFill>
          <a:blip r:embed="rId8" cstate="print"/>
          <a:stretch>
            <a:fillRect/>
          </a:stretch>
        </p:blipFill>
        <p:spPr>
          <a:xfrm>
            <a:off x="-115909" y="86416"/>
            <a:ext cx="1161389" cy="1255885"/>
          </a:xfrm>
          <a:prstGeom prst="rect">
            <a:avLst/>
          </a:prstGeom>
        </p:spPr>
      </p:pic>
      <p:sp>
        <p:nvSpPr>
          <p:cNvPr id="6" name="Rectangle 5"/>
          <p:cNvSpPr/>
          <p:nvPr/>
        </p:nvSpPr>
        <p:spPr>
          <a:xfrm>
            <a:off x="3563888" y="476672"/>
            <a:ext cx="1859805" cy="369332"/>
          </a:xfrm>
          <a:prstGeom prst="rect">
            <a:avLst/>
          </a:prstGeom>
        </p:spPr>
        <p:txBody>
          <a:bodyPr wrap="none">
            <a:spAutoFit/>
          </a:bodyPr>
          <a:lstStyle/>
          <a:p>
            <a:pPr algn="ctr" rtl="1">
              <a:defRPr/>
            </a:pPr>
            <a:r>
              <a:rPr lang="fa-IR"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ایجاد بازار دانش بنیان</a:t>
            </a:r>
          </a:p>
        </p:txBody>
      </p:sp>
    </p:spTree>
    <p:extLst>
      <p:ext uri="{BB962C8B-B14F-4D97-AF65-F5344CB8AC3E}">
        <p14:creationId xmlns:p14="http://schemas.microsoft.com/office/powerpoint/2010/main" xmlns="" val="232428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614800833"/>
              </p:ext>
            </p:extLst>
          </p:nvPr>
        </p:nvGraphicFramePr>
        <p:xfrm>
          <a:off x="-782391" y="1493553"/>
          <a:ext cx="9253470" cy="5010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hlinkClick r:id="rId7" action="ppaction://hlinksldjump"/>
          </p:cNvPr>
          <p:cNvPicPr>
            <a:picLocks noChangeAspect="1"/>
          </p:cNvPicPr>
          <p:nvPr/>
        </p:nvPicPr>
        <p:blipFill>
          <a:blip r:embed="rId8" cstate="print"/>
          <a:stretch>
            <a:fillRect/>
          </a:stretch>
        </p:blipFill>
        <p:spPr>
          <a:xfrm>
            <a:off x="-115910" y="86414"/>
            <a:ext cx="1161389" cy="1255885"/>
          </a:xfrm>
          <a:prstGeom prst="rect">
            <a:avLst/>
          </a:prstGeom>
        </p:spPr>
      </p:pic>
      <p:sp>
        <p:nvSpPr>
          <p:cNvPr id="8" name="Rectangle 7"/>
          <p:cNvSpPr/>
          <p:nvPr/>
        </p:nvSpPr>
        <p:spPr>
          <a:xfrm>
            <a:off x="2598421" y="620688"/>
            <a:ext cx="3453189" cy="461665"/>
          </a:xfrm>
          <a:prstGeom prst="rect">
            <a:avLst/>
          </a:prstGeom>
        </p:spPr>
        <p:txBody>
          <a:bodyPr wrap="none">
            <a:spAutoFit/>
          </a:bodyPr>
          <a:lstStyle/>
          <a:p>
            <a:pPr algn="ctr" rtl="1">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آسیب شناسی بازار دارایی فکری</a:t>
            </a:r>
            <a:endParaRPr lang="en-US"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endParaRPr>
          </a:p>
        </p:txBody>
      </p:sp>
    </p:spTree>
    <p:extLst>
      <p:ext uri="{BB962C8B-B14F-4D97-AF65-F5344CB8AC3E}">
        <p14:creationId xmlns:p14="http://schemas.microsoft.com/office/powerpoint/2010/main" xmlns="" val="15086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598966855"/>
              </p:ext>
            </p:extLst>
          </p:nvPr>
        </p:nvGraphicFramePr>
        <p:xfrm>
          <a:off x="453683" y="1322363"/>
          <a:ext cx="8419514" cy="5426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a:off x="474979" y="1456159"/>
            <a:ext cx="486398" cy="668855"/>
          </a:xfrm>
          <a:prstGeom prst="ellipse">
            <a:avLst/>
          </a:prstGeom>
          <a:ln>
            <a:noFill/>
          </a:ln>
          <a:effectLst>
            <a:softEdge rad="112500"/>
          </a:effectLst>
        </p:spPr>
      </p:pic>
      <p:pic>
        <p:nvPicPr>
          <p:cNvPr id="8" name="Picture 7"/>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a:off x="852555" y="2240923"/>
            <a:ext cx="486398" cy="668855"/>
          </a:xfrm>
          <a:prstGeom prst="ellipse">
            <a:avLst/>
          </a:prstGeom>
          <a:ln>
            <a:noFill/>
          </a:ln>
          <a:effectLst>
            <a:softEdge rad="112500"/>
          </a:effectLst>
        </p:spPr>
      </p:pic>
      <p:pic>
        <p:nvPicPr>
          <p:cNvPr id="9" name="Picture 8"/>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a:off x="1018341" y="2951952"/>
            <a:ext cx="486398" cy="668855"/>
          </a:xfrm>
          <a:prstGeom prst="ellipse">
            <a:avLst/>
          </a:prstGeom>
          <a:ln>
            <a:noFill/>
          </a:ln>
          <a:effectLst>
            <a:softEdge rad="112500"/>
          </a:effectLst>
        </p:spPr>
      </p:pic>
      <p:pic>
        <p:nvPicPr>
          <p:cNvPr id="10" name="Picture 9"/>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a:off x="1095754" y="3694333"/>
            <a:ext cx="486398" cy="668855"/>
          </a:xfrm>
          <a:prstGeom prst="ellipse">
            <a:avLst/>
          </a:prstGeom>
          <a:ln>
            <a:noFill/>
          </a:ln>
          <a:effectLst>
            <a:softEdge rad="112500"/>
          </a:effectLst>
        </p:spPr>
      </p:pic>
      <p:pic>
        <p:nvPicPr>
          <p:cNvPr id="11" name="Picture 10"/>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a:off x="1017650" y="4419721"/>
            <a:ext cx="486398" cy="668855"/>
          </a:xfrm>
          <a:prstGeom prst="ellipse">
            <a:avLst/>
          </a:prstGeom>
          <a:ln>
            <a:noFill/>
          </a:ln>
          <a:effectLst>
            <a:softEdge rad="112500"/>
          </a:effectLst>
        </p:spPr>
      </p:pic>
      <p:pic>
        <p:nvPicPr>
          <p:cNvPr id="12" name="Picture 11"/>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a:off x="822887" y="5168812"/>
            <a:ext cx="486398" cy="668855"/>
          </a:xfrm>
          <a:prstGeom prst="ellipse">
            <a:avLst/>
          </a:prstGeom>
          <a:ln>
            <a:noFill/>
          </a:ln>
          <a:effectLst>
            <a:softEdge rad="112500"/>
          </a:effectLst>
        </p:spPr>
      </p:pic>
      <p:pic>
        <p:nvPicPr>
          <p:cNvPr id="13" name="Picture 12"/>
          <p:cNvPicPr>
            <a:picLocks noChangeAspect="1"/>
          </p:cNvPicPr>
          <p:nvPr/>
        </p:nvPicPr>
        <p:blipFill>
          <a:blip cstate="print">
            <a:extLst>
              <a:ext uri="{28A0092B-C50C-407E-A947-70E740481C1C}">
                <a14:useLocalDpi xmlns:a14="http://schemas.microsoft.com/office/drawing/2010/main" xmlns="" val="0"/>
              </a:ext>
            </a:extLst>
          </a:blip>
          <a:stretch>
            <a:fillRect/>
          </a:stretch>
        </p:blipFill>
        <p:spPr>
          <a:xfrm>
            <a:off x="611560" y="5877272"/>
            <a:ext cx="486398" cy="668855"/>
          </a:xfrm>
          <a:prstGeom prst="ellipse">
            <a:avLst/>
          </a:prstGeom>
          <a:ln>
            <a:noFill/>
          </a:ln>
          <a:effectLst>
            <a:softEdge rad="112500"/>
          </a:effectLst>
        </p:spPr>
      </p:pic>
      <p:pic>
        <p:nvPicPr>
          <p:cNvPr id="14" name="Picture 13">
            <a:hlinkClick r:id="rId7" action="ppaction://hlinksldjump"/>
          </p:cNvPr>
          <p:cNvPicPr>
            <a:picLocks noChangeAspect="1"/>
          </p:cNvPicPr>
          <p:nvPr/>
        </p:nvPicPr>
        <p:blipFill>
          <a:blip r:embed="rId8" cstate="print"/>
          <a:stretch>
            <a:fillRect/>
          </a:stretch>
        </p:blipFill>
        <p:spPr>
          <a:xfrm>
            <a:off x="-115910" y="86414"/>
            <a:ext cx="1161389" cy="1255885"/>
          </a:xfrm>
          <a:prstGeom prst="rect">
            <a:avLst/>
          </a:prstGeom>
        </p:spPr>
      </p:pic>
      <p:sp>
        <p:nvSpPr>
          <p:cNvPr id="15" name="Rectangle 14"/>
          <p:cNvSpPr/>
          <p:nvPr/>
        </p:nvSpPr>
        <p:spPr>
          <a:xfrm>
            <a:off x="3995936" y="620688"/>
            <a:ext cx="1364476" cy="461665"/>
          </a:xfrm>
          <a:prstGeom prst="rect">
            <a:avLst/>
          </a:prstGeom>
        </p:spPr>
        <p:txBody>
          <a:bodyPr wrap="none">
            <a:spAutoFit/>
          </a:bodyPr>
          <a:lstStyle/>
          <a:p>
            <a:pPr algn="ctr" rtl="1">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ارائه راهکار</a:t>
            </a:r>
            <a:endParaRPr lang="en-US"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endParaRPr>
          </a:p>
        </p:txBody>
      </p:sp>
    </p:spTree>
    <p:extLst>
      <p:ext uri="{BB962C8B-B14F-4D97-AF65-F5344CB8AC3E}">
        <p14:creationId xmlns:p14="http://schemas.microsoft.com/office/powerpoint/2010/main" xmlns="" val="248182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30" name="Rectangle 3"/>
          <p:cNvSpPr txBox="1">
            <a:spLocks noChangeArrowheads="1"/>
          </p:cNvSpPr>
          <p:nvPr/>
        </p:nvSpPr>
        <p:spPr bwMode="auto">
          <a:xfrm>
            <a:off x="1571605" y="2571744"/>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32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فهرست عرضه دارایی فکری</a:t>
            </a:r>
          </a:p>
        </p:txBody>
      </p:sp>
      <p:grpSp>
        <p:nvGrpSpPr>
          <p:cNvPr id="2" name="Group 5"/>
          <p:cNvGrpSpPr/>
          <p:nvPr/>
        </p:nvGrpSpPr>
        <p:grpSpPr>
          <a:xfrm>
            <a:off x="-35496" y="7"/>
            <a:ext cx="9144000" cy="6741367"/>
            <a:chOff x="-35496" y="1"/>
            <a:chExt cx="9144000" cy="6741367"/>
          </a:xfrm>
        </p:grpSpPr>
        <p:grpSp>
          <p:nvGrpSpPr>
            <p:cNvPr id="3" name="Group 9"/>
            <p:cNvGrpSpPr/>
            <p:nvPr/>
          </p:nvGrpSpPr>
          <p:grpSpPr>
            <a:xfrm>
              <a:off x="-35496" y="6093296"/>
              <a:ext cx="9144000" cy="648072"/>
              <a:chOff x="0" y="5445224"/>
              <a:chExt cx="8981042" cy="936104"/>
            </a:xfrm>
          </p:grpSpPr>
          <p:grpSp>
            <p:nvGrpSpPr>
              <p:cNvPr id="4" name="Group 16"/>
              <p:cNvGrpSpPr/>
              <p:nvPr/>
            </p:nvGrpSpPr>
            <p:grpSpPr>
              <a:xfrm>
                <a:off x="0" y="5445224"/>
                <a:ext cx="1224136" cy="854968"/>
                <a:chOff x="0" y="5445224"/>
                <a:chExt cx="1224136" cy="854968"/>
              </a:xfrm>
            </p:grpSpPr>
            <p:sp>
              <p:nvSpPr>
                <p:cNvPr id="15"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6"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5" name="Group 15"/>
            <p:cNvGrpSpPr/>
            <p:nvPr/>
          </p:nvGrpSpPr>
          <p:grpSpPr>
            <a:xfrm>
              <a:off x="0" y="1"/>
              <a:ext cx="1547664" cy="1251787"/>
              <a:chOff x="0" y="1"/>
              <a:chExt cx="1547664" cy="1251787"/>
            </a:xfrm>
          </p:grpSpPr>
          <p:pic>
            <p:nvPicPr>
              <p:cNvPr id="9"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0"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grpSp>
        <p:nvGrpSpPr>
          <p:cNvPr id="24" name="Group 23"/>
          <p:cNvGrpSpPr/>
          <p:nvPr/>
        </p:nvGrpSpPr>
        <p:grpSpPr>
          <a:xfrm>
            <a:off x="714348" y="3000372"/>
            <a:ext cx="2786082" cy="1000132"/>
            <a:chOff x="1071538" y="3000372"/>
            <a:chExt cx="2786082" cy="1000132"/>
          </a:xfrm>
        </p:grpSpPr>
        <p:sp>
          <p:nvSpPr>
            <p:cNvPr id="15" name="Oval 14"/>
            <p:cNvSpPr/>
            <p:nvPr/>
          </p:nvSpPr>
          <p:spPr>
            <a:xfrm>
              <a:off x="1071538" y="3000372"/>
              <a:ext cx="2786082" cy="1000132"/>
            </a:xfrm>
            <a:prstGeom prst="ellipse">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16" name="TextBox 15"/>
            <p:cNvSpPr txBox="1"/>
            <p:nvPr/>
          </p:nvSpPr>
          <p:spPr>
            <a:xfrm>
              <a:off x="1357290" y="3143248"/>
              <a:ext cx="2214578" cy="707886"/>
            </a:xfrm>
            <a:prstGeom prst="rect">
              <a:avLst/>
            </a:prstGeom>
            <a:noFill/>
            <a:ln>
              <a:noFill/>
            </a:ln>
          </p:spPr>
          <p:txBody>
            <a:bodyPr wrap="square" rtlCol="1">
              <a:spAutoFit/>
            </a:bodyPr>
            <a:lstStyle/>
            <a:p>
              <a:pPr algn="ctr"/>
              <a:r>
                <a:rPr lang="fa-IR" sz="4000" b="1" dirty="0" smtClean="0">
                  <a:cs typeface="B Nazanin" pitchFamily="2" charset="-78"/>
                </a:rPr>
                <a:t>صنعت</a:t>
              </a:r>
              <a:endParaRPr lang="fa-IR" sz="4000" b="1" dirty="0">
                <a:cs typeface="B Nazanin" pitchFamily="2" charset="-78"/>
              </a:endParaRPr>
            </a:p>
          </p:txBody>
        </p:sp>
      </p:grpSp>
      <p:grpSp>
        <p:nvGrpSpPr>
          <p:cNvPr id="25" name="Group 24"/>
          <p:cNvGrpSpPr/>
          <p:nvPr/>
        </p:nvGrpSpPr>
        <p:grpSpPr>
          <a:xfrm>
            <a:off x="3143240" y="3000372"/>
            <a:ext cx="2786082" cy="1000132"/>
            <a:chOff x="1071538" y="3000372"/>
            <a:chExt cx="2786082" cy="1000132"/>
          </a:xfrm>
        </p:grpSpPr>
        <p:sp>
          <p:nvSpPr>
            <p:cNvPr id="26" name="Oval 25"/>
            <p:cNvSpPr/>
            <p:nvPr/>
          </p:nvSpPr>
          <p:spPr>
            <a:xfrm>
              <a:off x="1071538" y="3000372"/>
              <a:ext cx="2786082" cy="1000132"/>
            </a:xfrm>
            <a:prstGeom prst="ellipse">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27" name="TextBox 26"/>
            <p:cNvSpPr txBox="1"/>
            <p:nvPr/>
          </p:nvSpPr>
          <p:spPr>
            <a:xfrm>
              <a:off x="1357290" y="3286124"/>
              <a:ext cx="2214578" cy="461665"/>
            </a:xfrm>
            <a:prstGeom prst="rect">
              <a:avLst/>
            </a:prstGeom>
            <a:noFill/>
            <a:ln>
              <a:noFill/>
            </a:ln>
          </p:spPr>
          <p:txBody>
            <a:bodyPr wrap="square" rtlCol="1">
              <a:spAutoFit/>
            </a:bodyPr>
            <a:lstStyle/>
            <a:p>
              <a:pPr algn="ctr"/>
              <a:r>
                <a:rPr lang="fa-IR" sz="2400" b="1" dirty="0" smtClean="0">
                  <a:ln>
                    <a:solidFill>
                      <a:schemeClr val="accent2">
                        <a:lumMod val="75000"/>
                      </a:schemeClr>
                    </a:solidFill>
                  </a:ln>
                  <a:effectLst/>
                  <a:cs typeface="B Nazanin" pitchFamily="2" charset="-78"/>
                </a:rPr>
                <a:t>بازار دارایی فکری</a:t>
              </a:r>
              <a:endParaRPr lang="fa-IR" sz="2400" b="1" dirty="0">
                <a:ln>
                  <a:solidFill>
                    <a:schemeClr val="accent2">
                      <a:lumMod val="75000"/>
                    </a:schemeClr>
                  </a:solidFill>
                </a:ln>
                <a:effectLst/>
                <a:cs typeface="B Nazanin" pitchFamily="2" charset="-78"/>
              </a:endParaRPr>
            </a:p>
          </p:txBody>
        </p:sp>
      </p:grpSp>
      <p:grpSp>
        <p:nvGrpSpPr>
          <p:cNvPr id="28" name="Group 27"/>
          <p:cNvGrpSpPr/>
          <p:nvPr/>
        </p:nvGrpSpPr>
        <p:grpSpPr>
          <a:xfrm>
            <a:off x="5572132" y="3071810"/>
            <a:ext cx="2786082" cy="1000132"/>
            <a:chOff x="1071538" y="3000372"/>
            <a:chExt cx="2786082" cy="1000132"/>
          </a:xfrm>
        </p:grpSpPr>
        <p:sp>
          <p:nvSpPr>
            <p:cNvPr id="29" name="Oval 28"/>
            <p:cNvSpPr/>
            <p:nvPr/>
          </p:nvSpPr>
          <p:spPr>
            <a:xfrm>
              <a:off x="1071538" y="3000372"/>
              <a:ext cx="2786082" cy="1000132"/>
            </a:xfrm>
            <a:prstGeom prst="ellipse">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30" name="TextBox 29"/>
            <p:cNvSpPr txBox="1"/>
            <p:nvPr/>
          </p:nvSpPr>
          <p:spPr>
            <a:xfrm>
              <a:off x="1357290" y="3143248"/>
              <a:ext cx="2214578" cy="707886"/>
            </a:xfrm>
            <a:prstGeom prst="rect">
              <a:avLst/>
            </a:prstGeom>
            <a:noFill/>
            <a:ln>
              <a:noFill/>
            </a:ln>
          </p:spPr>
          <p:txBody>
            <a:bodyPr wrap="square" rtlCol="1">
              <a:spAutoFit/>
            </a:bodyPr>
            <a:lstStyle/>
            <a:p>
              <a:pPr algn="ctr"/>
              <a:r>
                <a:rPr lang="fa-IR" sz="4000" b="1" dirty="0" smtClean="0">
                  <a:cs typeface="B Nazanin" pitchFamily="2" charset="-78"/>
                </a:rPr>
                <a:t>علم</a:t>
              </a:r>
              <a:endParaRPr lang="fa-IR" sz="4000" b="1" dirty="0">
                <a:cs typeface="B Nazanin" pitchFamily="2" charset="-78"/>
              </a:endParaRPr>
            </a:p>
          </p:txBody>
        </p:sp>
      </p:grpSp>
      <p:sp>
        <p:nvSpPr>
          <p:cNvPr id="31" name="Rectangle 3"/>
          <p:cNvSpPr txBox="1">
            <a:spLocks noChangeArrowheads="1"/>
          </p:cNvSpPr>
          <p:nvPr/>
        </p:nvSpPr>
        <p:spPr bwMode="auto">
          <a:xfrm>
            <a:off x="1785919" y="135729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kumimoji="0" lang="fa-IR" sz="24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cs typeface="B Roya" pitchFamily="2" charset="-78"/>
              </a:rPr>
              <a:t>ضرورت وجود بازار دارایی فکری</a:t>
            </a:r>
          </a:p>
        </p:txBody>
      </p:sp>
      <p:sp>
        <p:nvSpPr>
          <p:cNvPr id="19" name="TextBox 18"/>
          <p:cNvSpPr txBox="1"/>
          <p:nvPr/>
        </p:nvSpPr>
        <p:spPr>
          <a:xfrm>
            <a:off x="571472" y="5000636"/>
            <a:ext cx="7929618" cy="369332"/>
          </a:xfrm>
          <a:prstGeom prst="rect">
            <a:avLst/>
          </a:prstGeom>
          <a:noFill/>
        </p:spPr>
        <p:txBody>
          <a:bodyPr wrap="square" rtlCol="1">
            <a:spAutoFit/>
          </a:bodyPr>
          <a:lstStyle/>
          <a:p>
            <a:pPr algn="ctr" rtl="1"/>
            <a:r>
              <a:rPr lang="fa-IR" b="1" dirty="0" smtClean="0">
                <a:cs typeface="B Nazanin" pitchFamily="2" charset="-78"/>
              </a:rPr>
              <a:t>راه اندازی بازار دارایی فکری بستری را برای تبدیل ایده ها به تولید و عرضه فراهم نمود. </a:t>
            </a:r>
            <a:endParaRPr lang="fa-IR" b="1" dirty="0">
              <a:cs typeface="B Nazanin" pitchFamily="2" charset="-78"/>
            </a:endParaRPr>
          </a:p>
        </p:txBody>
      </p:sp>
      <p:grpSp>
        <p:nvGrpSpPr>
          <p:cNvPr id="17" name="Group 16"/>
          <p:cNvGrpSpPr/>
          <p:nvPr/>
        </p:nvGrpSpPr>
        <p:grpSpPr>
          <a:xfrm>
            <a:off x="-35496" y="7"/>
            <a:ext cx="9144000" cy="6741367"/>
            <a:chOff x="-35496" y="1"/>
            <a:chExt cx="9144000" cy="6741367"/>
          </a:xfrm>
        </p:grpSpPr>
        <p:grpSp>
          <p:nvGrpSpPr>
            <p:cNvPr id="18" name="Group 9"/>
            <p:cNvGrpSpPr/>
            <p:nvPr/>
          </p:nvGrpSpPr>
          <p:grpSpPr>
            <a:xfrm>
              <a:off x="-35496" y="6093296"/>
              <a:ext cx="9144000" cy="648072"/>
              <a:chOff x="0" y="5445224"/>
              <a:chExt cx="8981042" cy="936104"/>
            </a:xfrm>
          </p:grpSpPr>
          <p:grpSp>
            <p:nvGrpSpPr>
              <p:cNvPr id="33" name="Group 16"/>
              <p:cNvGrpSpPr/>
              <p:nvPr/>
            </p:nvGrpSpPr>
            <p:grpSpPr>
              <a:xfrm>
                <a:off x="0" y="5445224"/>
                <a:ext cx="1224136" cy="854968"/>
                <a:chOff x="0" y="5445224"/>
                <a:chExt cx="1224136" cy="854968"/>
              </a:xfrm>
            </p:grpSpPr>
            <p:sp>
              <p:nvSpPr>
                <p:cNvPr id="35"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36"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21" name="Group 15"/>
            <p:cNvGrpSpPr/>
            <p:nvPr/>
          </p:nvGrpSpPr>
          <p:grpSpPr>
            <a:xfrm>
              <a:off x="0" y="1"/>
              <a:ext cx="1547664" cy="1251787"/>
              <a:chOff x="0" y="1"/>
              <a:chExt cx="1547664" cy="1251787"/>
            </a:xfrm>
          </p:grpSpPr>
          <p:pic>
            <p:nvPicPr>
              <p:cNvPr id="22"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23"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edge">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804844342"/>
              </p:ext>
            </p:extLst>
          </p:nvPr>
        </p:nvGraphicFramePr>
        <p:xfrm>
          <a:off x="490972" y="467591"/>
          <a:ext cx="8299738" cy="6255550"/>
        </p:xfrm>
        <a:graphic>
          <a:graphicData uri="http://schemas.openxmlformats.org/drawingml/2006/table">
            <a:tbl>
              <a:tblPr firstRow="1" firstCol="1" bandRow="1">
                <a:tableStyleId>{912C8C85-51F0-491E-9774-3900AFEF0FD7}</a:tableStyleId>
              </a:tblPr>
              <a:tblGrid>
                <a:gridCol w="686005"/>
                <a:gridCol w="553726"/>
                <a:gridCol w="761372"/>
                <a:gridCol w="830590"/>
                <a:gridCol w="1044389"/>
                <a:gridCol w="1170515"/>
                <a:gridCol w="2145689"/>
                <a:gridCol w="622941"/>
                <a:gridCol w="484511"/>
              </a:tblGrid>
              <a:tr h="992574">
                <a:tc>
                  <a:txBody>
                    <a:bodyPr/>
                    <a:lstStyle/>
                    <a:p>
                      <a:pPr marL="0" marR="0" algn="ctr" rtl="1">
                        <a:lnSpc>
                          <a:spcPct val="107000"/>
                        </a:lnSpc>
                        <a:spcBef>
                          <a:spcPts val="0"/>
                        </a:spcBef>
                        <a:spcAft>
                          <a:spcPts val="0"/>
                        </a:spcAft>
                      </a:pPr>
                      <a:r>
                        <a:rPr lang="ar-SA" sz="1400" dirty="0">
                          <a:effectLst/>
                          <a:cs typeface="B Nazanin" pitchFamily="2" charset="-78"/>
                        </a:rPr>
                        <a:t>موافقت اصولی پارک فناوری پردیس</a:t>
                      </a:r>
                      <a:endParaRPr lang="en-US" sz="140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dirty="0">
                          <a:effectLst/>
                          <a:cs typeface="B Nazanin" pitchFamily="2" charset="-78"/>
                        </a:rPr>
                        <a:t>تایید اصالت مرجع ثبت</a:t>
                      </a:r>
                      <a:endParaRPr lang="en-US" sz="140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نوع عرضه</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نام مشاور عرضه</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تاریخ ثبت</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مرجع ثبت</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عنوان دارایی فکری</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نوع دارایی فکری</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ردیف</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r>
              <a:tr h="832098">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پارسیان</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en-US" sz="1400" u="none">
                          <a:effectLst/>
                          <a:cs typeface="B Nazanin" pitchFamily="2" charset="-78"/>
                        </a:rPr>
                        <a:t>1393/06/10</a:t>
                      </a:r>
                      <a:endParaRPr lang="en-US" sz="1400" u="none">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u="none">
                          <a:effectLst/>
                          <a:cs typeface="B Nazanin" pitchFamily="2" charset="-78"/>
                        </a:rPr>
                        <a:t>اداره کل مالکیت صنعتی</a:t>
                      </a:r>
                      <a:endParaRPr lang="en-US" sz="1400" u="none">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كنتورهاي آنالوك و ديجيتالي اعتباري هوشمند ، آب ، برق ، گاز با قابليت قرائت ، باز و بست و كنترل از راه دور آن ها</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en-US" sz="1400">
                          <a:effectLst/>
                          <a:cs typeface="B Nazanin" pitchFamily="2" charset="-78"/>
                        </a:rPr>
                        <a:t>1</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r>
              <a:tr h="416050">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ar-SA" sz="1400" dirty="0">
                          <a:effectLst/>
                          <a:cs typeface="B Nazanin" pitchFamily="2" charset="-78"/>
                        </a:rPr>
                        <a:t>فروش قطعی</a:t>
                      </a:r>
                      <a:endParaRPr lang="en-US" sz="140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سهم آشنا</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en-US" sz="1400" u="none" dirty="0">
                          <a:effectLst/>
                          <a:cs typeface="B Nazanin" pitchFamily="2" charset="-78"/>
                        </a:rPr>
                        <a:t>1393/01/17</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u="none">
                          <a:effectLst/>
                          <a:cs typeface="B Nazanin" pitchFamily="2" charset="-78"/>
                        </a:rPr>
                        <a:t>اداره کل مالکیت صنعتی</a:t>
                      </a:r>
                      <a:endParaRPr lang="en-US" sz="1400" u="none">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ميز مطالعه متحرك و قابل حمل</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en-US" sz="1400">
                          <a:effectLst/>
                          <a:cs typeface="B Nazanin" pitchFamily="2" charset="-78"/>
                        </a:rPr>
                        <a:t>2</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r>
              <a:tr h="832098">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تأمین سرمایه لوتوس پارسیان</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en-US" sz="1400" u="none" dirty="0">
                          <a:effectLst/>
                          <a:cs typeface="B Nazanin" pitchFamily="2" charset="-78"/>
                        </a:rPr>
                        <a:t>1392/09/02</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u="none" dirty="0">
                          <a:effectLst/>
                          <a:cs typeface="B Nazanin" pitchFamily="2" charset="-78"/>
                        </a:rPr>
                        <a:t>اداره کل مالکیت صنعتی</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توليد لواشك رب گوجه فرنگي</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en-US" sz="1400">
                          <a:effectLst/>
                          <a:cs typeface="B Nazanin" pitchFamily="2" charset="-78"/>
                        </a:rPr>
                        <a:t>3</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r>
              <a:tr h="624073">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پارسیان</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en-US" sz="1400" u="none">
                          <a:effectLst/>
                          <a:cs typeface="B Nazanin" pitchFamily="2" charset="-78"/>
                        </a:rPr>
                        <a:t>1392/06/26</a:t>
                      </a:r>
                      <a:endParaRPr lang="en-US" sz="1400" u="none">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u="none" dirty="0">
                          <a:effectLst/>
                          <a:cs typeface="B Nazanin" pitchFamily="2" charset="-78"/>
                        </a:rPr>
                        <a:t>اداره کل مالکیت صنعتی</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شيربرقي ديجيتال با قابليت باز و بست ديجيتال(آنالوگ) و كنترل از راه دور </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en-US" sz="1400">
                          <a:effectLst/>
                          <a:cs typeface="B Nazanin" pitchFamily="2" charset="-78"/>
                        </a:rPr>
                        <a:t>4</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r>
              <a:tr h="1248148">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ar-SA" sz="1400">
                          <a:effectLst/>
                          <a:cs typeface="B Nazanin" pitchFamily="2" charset="-78"/>
                        </a:rPr>
                        <a:t>شرکت سهامی خاص مبتنی بر دارایی فکری</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مشاور سرمایه گذاری ابن سینا مدبر</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en-US" sz="1400" u="none">
                          <a:effectLst/>
                          <a:cs typeface="B Nazanin" pitchFamily="2" charset="-78"/>
                        </a:rPr>
                        <a:t>1384/11/25</a:t>
                      </a:r>
                      <a:endParaRPr lang="en-US" sz="1400" u="none">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u="none">
                          <a:effectLst/>
                          <a:cs typeface="B Nazanin" pitchFamily="2" charset="-78"/>
                        </a:rPr>
                        <a:t>اداره کل مالکیت صنعتی</a:t>
                      </a:r>
                      <a:endParaRPr lang="en-US" sz="1400" u="none">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دستگاه سيفون اتوماتيك با حداقل دو سنسور و قابليت صرفه جويي در مصرف آب ويژه توالت هاي شرقي (ايراني) (به همراه سه اختراع تکمیلی و مرتبط </a:t>
                      </a:r>
                      <a:r>
                        <a:rPr lang="ar-SA" sz="1400" u="none" strike="noStrike" dirty="0" smtClean="0">
                          <a:effectLst/>
                          <a:cs typeface="B Nazanin" pitchFamily="2" charset="-78"/>
                        </a:rPr>
                        <a:t>دیگر</a:t>
                      </a:r>
                      <a:r>
                        <a:rPr lang="en-US" sz="1400" u="none" strike="noStrike" dirty="0" smtClean="0">
                          <a:effectLst/>
                          <a:cs typeface="B Nazanin" pitchFamily="2" charset="-78"/>
                        </a:rPr>
                        <a:t>(</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en-US" sz="1400">
                          <a:effectLst/>
                          <a:cs typeface="B Nazanin" pitchFamily="2" charset="-78"/>
                        </a:rPr>
                        <a:t>5</a:t>
                      </a:r>
                      <a:endParaRPr lang="en-US" sz="1400">
                        <a:effectLst/>
                        <a:latin typeface="Calibri" panose="020F0502020204030204" pitchFamily="34" charset="0"/>
                        <a:ea typeface="Calibri" panose="020F0502020204030204" pitchFamily="34" charset="0"/>
                        <a:cs typeface="B Nazanin" pitchFamily="2" charset="-78"/>
                      </a:endParaRPr>
                    </a:p>
                  </a:txBody>
                  <a:tcPr marL="40010" marR="40010" marT="0" marB="0" anchor="ctr"/>
                </a:tc>
              </a:tr>
              <a:tr h="1040123">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ar-SA" sz="1400" dirty="0">
                          <a:effectLst/>
                          <a:cs typeface="B Nazanin" pitchFamily="2" charset="-78"/>
                        </a:rPr>
                        <a:t>فروش قطعی</a:t>
                      </a:r>
                      <a:endParaRPr lang="en-US" sz="140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سهم آشنا</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a:lnSpc>
                          <a:spcPct val="107000"/>
                        </a:lnSpc>
                        <a:spcBef>
                          <a:spcPts val="0"/>
                        </a:spcBef>
                        <a:spcAft>
                          <a:spcPts val="0"/>
                        </a:spcAft>
                      </a:pPr>
                      <a:r>
                        <a:rPr lang="en-US" sz="1400" u="none" dirty="0">
                          <a:effectLst/>
                          <a:cs typeface="B Nazanin" pitchFamily="2" charset="-78"/>
                        </a:rPr>
                        <a:t>1392/12/17</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u="none" dirty="0">
                          <a:effectLst/>
                          <a:cs typeface="B Nazanin" pitchFamily="2" charset="-78"/>
                        </a:rPr>
                        <a:t>اداره کل مالکیت صنعتی</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كمپرسور فرايندي رفت و برگشتي با نيروي محرك هيدروليك باقابليت كاربرد درصنايع ذوب فلزي و صنايع نفت وگاز وپتروشيمي</a:t>
                      </a:r>
                      <a:endParaRPr lang="en-US" sz="1400" u="none"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ar-SA" sz="1400" dirty="0">
                          <a:effectLst/>
                          <a:cs typeface="B Nazanin" pitchFamily="2" charset="-78"/>
                        </a:rPr>
                        <a:t>اختراع</a:t>
                      </a:r>
                      <a:endParaRPr lang="en-US" sz="140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c>
                  <a:txBody>
                    <a:bodyPr/>
                    <a:lstStyle/>
                    <a:p>
                      <a:pPr marL="0" marR="0" algn="ctr" rtl="1">
                        <a:lnSpc>
                          <a:spcPct val="107000"/>
                        </a:lnSpc>
                        <a:spcBef>
                          <a:spcPts val="0"/>
                        </a:spcBef>
                        <a:spcAft>
                          <a:spcPts val="0"/>
                        </a:spcAft>
                      </a:pPr>
                      <a:r>
                        <a:rPr lang="en-US" sz="1400" dirty="0">
                          <a:effectLst/>
                          <a:cs typeface="B Nazanin" pitchFamily="2" charset="-78"/>
                        </a:rPr>
                        <a:t>6</a:t>
                      </a:r>
                      <a:endParaRPr lang="en-US" sz="1400" dirty="0">
                        <a:effectLst/>
                        <a:latin typeface="Calibri" panose="020F0502020204030204" pitchFamily="34" charset="0"/>
                        <a:ea typeface="Calibri" panose="020F0502020204030204" pitchFamily="34" charset="0"/>
                        <a:cs typeface="B Nazanin" pitchFamily="2" charset="-78"/>
                      </a:endParaRPr>
                    </a:p>
                  </a:txBody>
                  <a:tcPr marL="40010" marR="40010" marT="0" marB="0" anchor="ctr"/>
                </a:tc>
              </a:tr>
            </a:tbl>
          </a:graphicData>
        </a:graphic>
      </p:graphicFrame>
    </p:spTree>
    <p:extLst>
      <p:ext uri="{BB962C8B-B14F-4D97-AF65-F5344CB8AC3E}">
        <p14:creationId xmlns:p14="http://schemas.microsoft.com/office/powerpoint/2010/main" xmlns="" val="27205832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105615488"/>
              </p:ext>
            </p:extLst>
          </p:nvPr>
        </p:nvGraphicFramePr>
        <p:xfrm>
          <a:off x="490972" y="467592"/>
          <a:ext cx="8206223" cy="5911583"/>
        </p:xfrm>
        <a:graphic>
          <a:graphicData uri="http://schemas.openxmlformats.org/drawingml/2006/table">
            <a:tbl>
              <a:tblPr firstRow="1" firstCol="1" bandRow="1">
                <a:tableStyleId>{912C8C85-51F0-491E-9774-3900AFEF0FD7}</a:tableStyleId>
              </a:tblPr>
              <a:tblGrid>
                <a:gridCol w="678276"/>
                <a:gridCol w="547487"/>
                <a:gridCol w="752795"/>
                <a:gridCol w="821230"/>
                <a:gridCol w="1032623"/>
                <a:gridCol w="1157326"/>
                <a:gridCol w="2121512"/>
                <a:gridCol w="615920"/>
                <a:gridCol w="479054"/>
              </a:tblGrid>
              <a:tr h="1079912">
                <a:tc>
                  <a:txBody>
                    <a:bodyPr/>
                    <a:lstStyle/>
                    <a:p>
                      <a:pPr marL="0" marR="0" algn="ctr" rtl="1">
                        <a:lnSpc>
                          <a:spcPct val="107000"/>
                        </a:lnSpc>
                        <a:spcBef>
                          <a:spcPts val="0"/>
                        </a:spcBef>
                        <a:spcAft>
                          <a:spcPts val="0"/>
                        </a:spcAft>
                      </a:pPr>
                      <a:r>
                        <a:rPr lang="ar-SA" sz="1400" dirty="0">
                          <a:effectLst/>
                          <a:cs typeface="B Nazanin" pitchFamily="2" charset="-78"/>
                        </a:rPr>
                        <a:t>موافقت اصولی پارک فناوری پردیس</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تایید اصالت مرجع ثبت</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نوع عرضه</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نام مشاور عرضه</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تاریخ ثبت</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مرجع ثبت</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عنوان دارایی فکری</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dirty="0">
                          <a:effectLst/>
                          <a:cs typeface="B Nazanin" pitchFamily="2" charset="-78"/>
                        </a:rPr>
                        <a:t>نوع دارایی فکری</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dirty="0">
                          <a:effectLst/>
                          <a:cs typeface="B Nazanin" pitchFamily="2" charset="-78"/>
                        </a:rPr>
                        <a:t>ردیف</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r>
              <a:tr h="942525">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ar-SA" sz="1400" dirty="0">
                          <a:effectLst/>
                          <a:cs typeface="B Nazanin" pitchFamily="2" charset="-78"/>
                        </a:rPr>
                        <a:t>فروش قطعی</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تأمین سرمایه لوتوس پارسیان</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en-US" sz="1400">
                          <a:effectLst/>
                          <a:cs typeface="B Nazanin" pitchFamily="2" charset="-78"/>
                        </a:rPr>
                        <a:t>1391/11/23</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پرس هيدوليكي 5 تا 80 تن با كورس بلند بدون هيدروپمپ و با محرك و كنترل نيوماتيك</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en-US" sz="1400" dirty="0">
                          <a:effectLst/>
                          <a:cs typeface="B Nazanin" pitchFamily="2" charset="-78"/>
                        </a:rPr>
                        <a:t>7</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r>
              <a:tr h="500035">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سهم آشنا</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en-US" sz="1400">
                          <a:effectLst/>
                          <a:cs typeface="B Nazanin" pitchFamily="2" charset="-78"/>
                        </a:rPr>
                        <a:t>1389/01/30</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سيستم هوشمند اعلام سوختگي فيوز خودروهاي سبك و سنگين</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en-US" sz="1400" dirty="0">
                          <a:effectLst/>
                          <a:cs typeface="B Nazanin" pitchFamily="2" charset="-78"/>
                        </a:rPr>
                        <a:t>8</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r>
              <a:tr h="500035">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حافظ</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en-US" sz="1400">
                          <a:effectLst/>
                          <a:cs typeface="B Nazanin" pitchFamily="2" charset="-78"/>
                        </a:rPr>
                        <a:t>1387/04/10</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باشگاه بدنسازی خانگی با قابلیت انجام بیش از 40 حركت </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en-US" sz="1400" dirty="0">
                          <a:effectLst/>
                          <a:cs typeface="B Nazanin" pitchFamily="2" charset="-78"/>
                        </a:rPr>
                        <a:t>9</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r>
              <a:tr h="942525">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تأمین سرمایه لوتوس پارسیان</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en-US" sz="1400">
                          <a:effectLst/>
                          <a:cs typeface="B Nazanin" pitchFamily="2" charset="-78"/>
                        </a:rPr>
                        <a:t>1392/08/11</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داروی گیاهی درمان آنتی شقاق (</a:t>
                      </a:r>
                      <a:r>
                        <a:rPr lang="ar-SA" sz="1400" u="none" strike="noStrike" dirty="0" smtClean="0">
                          <a:effectLst/>
                          <a:cs typeface="B Nazanin" pitchFamily="2" charset="-78"/>
                        </a:rPr>
                        <a:t>فیشر</a:t>
                      </a:r>
                      <a:r>
                        <a:rPr lang="en-US" sz="1400" u="none" strike="noStrike" dirty="0" smtClean="0">
                          <a:effectLst/>
                          <a:cs typeface="B Nazanin" pitchFamily="2" charset="-78"/>
                        </a:rPr>
                        <a:t>( </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en-US" sz="1400" dirty="0">
                          <a:effectLst/>
                          <a:cs typeface="B Nazanin" pitchFamily="2" charset="-78"/>
                        </a:rPr>
                        <a:t>10</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r>
              <a:tr h="942525">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تأمین سرمایه لوتوس پارسیان</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en-US" sz="1400">
                          <a:effectLst/>
                          <a:cs typeface="B Nazanin" pitchFamily="2" charset="-78"/>
                        </a:rPr>
                        <a:t>1392/08/11</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داروی گیاهی درمان آنتی فیستول </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en-US" sz="1400" dirty="0">
                          <a:effectLst/>
                          <a:cs typeface="B Nazanin" pitchFamily="2" charset="-78"/>
                        </a:rPr>
                        <a:t>11</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r>
              <a:tr h="942525">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تأمین سرمایه لوتوس پارسیان</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a:lnSpc>
                          <a:spcPct val="107000"/>
                        </a:lnSpc>
                        <a:spcBef>
                          <a:spcPts val="0"/>
                        </a:spcBef>
                        <a:spcAft>
                          <a:spcPts val="0"/>
                        </a:spcAft>
                      </a:pPr>
                      <a:r>
                        <a:rPr lang="en-US" sz="1400">
                          <a:effectLst/>
                          <a:cs typeface="B Nazanin" pitchFamily="2" charset="-78"/>
                        </a:rPr>
                        <a:t>1392/08/11</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داروی گیاهی درمان آنتی هموروئید </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23539" marR="23539" marT="0" marB="0" anchor="ctr"/>
                </a:tc>
                <a:tc>
                  <a:txBody>
                    <a:bodyPr/>
                    <a:lstStyle/>
                    <a:p>
                      <a:pPr marL="0" marR="0" algn="ctr" rtl="1">
                        <a:lnSpc>
                          <a:spcPct val="107000"/>
                        </a:lnSpc>
                        <a:spcBef>
                          <a:spcPts val="0"/>
                        </a:spcBef>
                        <a:spcAft>
                          <a:spcPts val="0"/>
                        </a:spcAft>
                      </a:pPr>
                      <a:r>
                        <a:rPr lang="en-US" sz="1400" dirty="0">
                          <a:effectLst/>
                          <a:cs typeface="B Nazanin" pitchFamily="2" charset="-78"/>
                        </a:rPr>
                        <a:t>12</a:t>
                      </a:r>
                      <a:endParaRPr lang="en-US" sz="1400" dirty="0">
                        <a:effectLst/>
                        <a:latin typeface="Calibri" panose="020F0502020204030204" pitchFamily="34" charset="0"/>
                        <a:ea typeface="Calibri" panose="020F0502020204030204" pitchFamily="34" charset="0"/>
                        <a:cs typeface="B Nazanin" pitchFamily="2" charset="-78"/>
                      </a:endParaRPr>
                    </a:p>
                  </a:txBody>
                  <a:tcPr marL="23539" marR="23539" marT="0" marB="0" anchor="ctr"/>
                </a:tc>
              </a:tr>
            </a:tbl>
          </a:graphicData>
        </a:graphic>
      </p:graphicFrame>
    </p:spTree>
    <p:extLst>
      <p:ext uri="{BB962C8B-B14F-4D97-AF65-F5344CB8AC3E}">
        <p14:creationId xmlns:p14="http://schemas.microsoft.com/office/powerpoint/2010/main" xmlns="" val="3681448085"/>
      </p:ext>
    </p:extLst>
  </p:cSld>
  <p:clrMapOvr>
    <a:masterClrMapping/>
  </p:clrMapOvr>
</p:sld>
</file>

<file path=ppt/slides/slide1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98966855"/>
              </p:ext>
            </p:extLst>
          </p:nvPr>
        </p:nvGraphicFramePr>
        <p:xfrm>
          <a:off x="604911" y="1322363"/>
          <a:ext cx="11226018" cy="5426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3503712" y="598445"/>
            <a:ext cx="5400600" cy="42862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a:cs typeface="B Titr" pitchFamily="2" charset="-78"/>
              </a:rPr>
              <a:t>ارائه راهکار</a:t>
            </a:r>
            <a:endParaRPr lang="en-US" sz="2400" dirty="0">
              <a:cs typeface="B Titr" pitchFamily="2" charset="-78"/>
            </a:endParaRPr>
          </a:p>
        </p:txBody>
      </p:sp>
      <p:pic>
        <p:nvPicPr>
          <p:cNvPr id="2" name="Picture 1"/>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33304" y="1456158"/>
            <a:ext cx="648531" cy="668855"/>
          </a:xfrm>
          <a:prstGeom prst="ellipse">
            <a:avLst/>
          </a:prstGeom>
          <a:ln>
            <a:noFill/>
          </a:ln>
          <a:effectLst>
            <a:softEdge rad="112500"/>
          </a:effectLst>
        </p:spPr>
      </p:pic>
      <p:pic>
        <p:nvPicPr>
          <p:cNvPr id="8" name="Picture 7"/>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136739" y="2240922"/>
            <a:ext cx="648531" cy="668855"/>
          </a:xfrm>
          <a:prstGeom prst="ellipse">
            <a:avLst/>
          </a:prstGeom>
          <a:ln>
            <a:noFill/>
          </a:ln>
          <a:effectLst>
            <a:softEdge rad="112500"/>
          </a:effectLst>
        </p:spPr>
      </p:pic>
      <p:pic>
        <p:nvPicPr>
          <p:cNvPr id="9" name="Picture 8"/>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357787" y="2951951"/>
            <a:ext cx="648531" cy="668855"/>
          </a:xfrm>
          <a:prstGeom prst="ellipse">
            <a:avLst/>
          </a:prstGeom>
          <a:ln>
            <a:noFill/>
          </a:ln>
          <a:effectLst>
            <a:softEdge rad="112500"/>
          </a:effectLst>
        </p:spPr>
      </p:pic>
      <p:pic>
        <p:nvPicPr>
          <p:cNvPr id="10" name="Picture 9"/>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461005" y="3694332"/>
            <a:ext cx="648531" cy="668855"/>
          </a:xfrm>
          <a:prstGeom prst="ellipse">
            <a:avLst/>
          </a:prstGeom>
          <a:ln>
            <a:noFill/>
          </a:ln>
          <a:effectLst>
            <a:softEdge rad="112500"/>
          </a:effectLst>
        </p:spPr>
      </p:pic>
      <p:pic>
        <p:nvPicPr>
          <p:cNvPr id="11" name="Picture 10"/>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356866" y="4419720"/>
            <a:ext cx="648531" cy="668855"/>
          </a:xfrm>
          <a:prstGeom prst="ellipse">
            <a:avLst/>
          </a:prstGeom>
          <a:ln>
            <a:noFill/>
          </a:ln>
          <a:effectLst>
            <a:softEdge rad="112500"/>
          </a:effectLst>
        </p:spPr>
      </p:pic>
      <p:pic>
        <p:nvPicPr>
          <p:cNvPr id="12" name="Picture 11"/>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097182" y="5168811"/>
            <a:ext cx="648531" cy="668855"/>
          </a:xfrm>
          <a:prstGeom prst="ellipse">
            <a:avLst/>
          </a:prstGeom>
          <a:ln>
            <a:noFill/>
          </a:ln>
          <a:effectLst>
            <a:softEdge rad="112500"/>
          </a:effectLst>
        </p:spPr>
      </p:pic>
      <p:pic>
        <p:nvPicPr>
          <p:cNvPr id="13" name="Picture 12"/>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63741" y="5918748"/>
            <a:ext cx="648531" cy="668855"/>
          </a:xfrm>
          <a:prstGeom prst="ellipse">
            <a:avLst/>
          </a:prstGeom>
          <a:ln>
            <a:noFill/>
          </a:ln>
          <a:effectLst>
            <a:softEdge rad="112500"/>
          </a:effectLst>
        </p:spPr>
      </p:pic>
      <p:pic>
        <p:nvPicPr>
          <p:cNvPr id="14" name="Picture 13">
            <a:hlinkClick r:id="rId7" action="ppaction://hlinksldjump"/>
          </p:cNvPr>
          <p:cNvPicPr>
            <a:picLocks noChangeAspect="1"/>
          </p:cNvPicPr>
          <p:nvPr/>
        </p:nvPicPr>
        <p:blipFill>
          <a:blip r:embed="rId8"/>
          <a:stretch>
            <a:fillRect/>
          </a:stretch>
        </p:blipFill>
        <p:spPr>
          <a:xfrm>
            <a:off x="-154546" y="86413"/>
            <a:ext cx="1548518" cy="1255885"/>
          </a:xfrm>
          <a:prstGeom prst="rect">
            <a:avLst/>
          </a:prstGeom>
        </p:spPr>
      </p:pic>
    </p:spTree>
    <p:extLst>
      <p:ext uri="{BB962C8B-B14F-4D97-AF65-F5344CB8AC3E}">
        <p14:creationId xmlns:p14="http://schemas.microsoft.com/office/powerpoint/2010/main" val="248182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463913075"/>
              </p:ext>
            </p:extLst>
          </p:nvPr>
        </p:nvGraphicFramePr>
        <p:xfrm>
          <a:off x="395536" y="230898"/>
          <a:ext cx="8401051" cy="6627102"/>
        </p:xfrm>
        <a:graphic>
          <a:graphicData uri="http://schemas.openxmlformats.org/drawingml/2006/table">
            <a:tbl>
              <a:tblPr firstRow="1" firstCol="1" bandRow="1">
                <a:tableStyleId>{912C8C85-51F0-491E-9774-3900AFEF0FD7}</a:tableStyleId>
              </a:tblPr>
              <a:tblGrid>
                <a:gridCol w="694379"/>
                <a:gridCol w="560486"/>
                <a:gridCol w="770666"/>
                <a:gridCol w="840727"/>
                <a:gridCol w="1057140"/>
                <a:gridCol w="1184803"/>
                <a:gridCol w="2171881"/>
                <a:gridCol w="630545"/>
                <a:gridCol w="490424"/>
              </a:tblGrid>
              <a:tr h="707461">
                <a:tc>
                  <a:txBody>
                    <a:bodyPr/>
                    <a:lstStyle/>
                    <a:p>
                      <a:pPr marL="0" marR="0" algn="ctr" rtl="1">
                        <a:lnSpc>
                          <a:spcPct val="107000"/>
                        </a:lnSpc>
                        <a:spcBef>
                          <a:spcPts val="0"/>
                        </a:spcBef>
                        <a:spcAft>
                          <a:spcPts val="0"/>
                        </a:spcAft>
                      </a:pPr>
                      <a:r>
                        <a:rPr lang="ar-SA" sz="1400" dirty="0">
                          <a:effectLst/>
                          <a:cs typeface="B Nazanin" pitchFamily="2" charset="-78"/>
                        </a:rPr>
                        <a:t>موافقت اصولی پارک فناوری پردیس</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تایید اصالت مرجع ثبت</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dirty="0">
                          <a:effectLst/>
                          <a:cs typeface="B Nazanin" pitchFamily="2" charset="-78"/>
                        </a:rPr>
                        <a:t>نوع عرضه</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نام مشاور عرضه</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تاریخ ثبت</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مرجع ثبت</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عنوان دارایی فکری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نوع دارایی فکری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dirty="0">
                          <a:effectLst/>
                          <a:cs typeface="B Nazanin" pitchFamily="2" charset="-78"/>
                        </a:rPr>
                        <a:t>ردیف</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r>
              <a:tr h="914857">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a:effectLst/>
                          <a:cs typeface="B Nazanin" pitchFamily="2" charset="-78"/>
                        </a:rPr>
                        <a:t>شرکت سهامی خاص مبتنی بر دارایی فکری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پارسیان</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en-US" sz="1400" dirty="0">
                          <a:effectLst/>
                          <a:cs typeface="B Nazanin" pitchFamily="2" charset="-78"/>
                        </a:rPr>
                        <a:t>1387/02/24</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ساخت قمقمه آب دارای فیلتر تصفیه کننده آب </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en-US" sz="1400" dirty="0">
                          <a:effectLst/>
                          <a:cs typeface="B Nazanin" pitchFamily="2" charset="-78"/>
                        </a:rPr>
                        <a:t>13</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r>
              <a:tr h="914857">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مشاور سرمایه گذاری ارزش پرداز آریان</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en-US" sz="1400">
                          <a:effectLst/>
                          <a:cs typeface="B Nazanin" pitchFamily="2" charset="-78"/>
                        </a:rPr>
                        <a:t>1391/10/10</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بالابر هيدروليكی برداشت ميوه جات درختی</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en-US" sz="1400">
                          <a:effectLst/>
                          <a:cs typeface="B Nazanin" pitchFamily="2" charset="-78"/>
                        </a:rPr>
                        <a:t>14</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r>
              <a:tr h="609904">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تأمین سرمایه لوتوس پارسیان</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en-US" sz="1400">
                          <a:effectLst/>
                          <a:cs typeface="B Nazanin" pitchFamily="2" charset="-78"/>
                        </a:rPr>
                        <a:t>1392/10/01</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سامانه آب شيرين كن های نيمه مستغرق بدون مصرف برق</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en-US" sz="1400">
                          <a:effectLst/>
                          <a:cs typeface="B Nazanin" pitchFamily="2" charset="-78"/>
                        </a:rPr>
                        <a:t>15</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r>
              <a:tr h="304950">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بانک ملت</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en-US" sz="1400">
                          <a:effectLst/>
                          <a:cs typeface="B Nazanin" pitchFamily="2" charset="-78"/>
                        </a:rPr>
                        <a:t>1384/11/17</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كفش ماساژور </a:t>
                      </a:r>
                      <a:r>
                        <a:rPr lang="en-US" sz="1400" u="none" strike="noStrike" dirty="0" smtClean="0">
                          <a:effectLst/>
                          <a:cs typeface="B Nazanin" pitchFamily="2" charset="-78"/>
                        </a:rPr>
                        <a:t>)</a:t>
                      </a:r>
                      <a:r>
                        <a:rPr lang="ar-SA" sz="1400" u="none" strike="noStrike" dirty="0" smtClean="0">
                          <a:effectLst/>
                          <a:cs typeface="B Nazanin" pitchFamily="2" charset="-78"/>
                        </a:rPr>
                        <a:t>ويبره دار</a:t>
                      </a:r>
                      <a:r>
                        <a:rPr lang="en-US" sz="1400" u="none" strike="noStrike" dirty="0" smtClean="0">
                          <a:effectLst/>
                          <a:cs typeface="B Nazanin" pitchFamily="2" charset="-78"/>
                        </a:rPr>
                        <a:t>(</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en-US" sz="1400">
                          <a:effectLst/>
                          <a:cs typeface="B Nazanin" pitchFamily="2" charset="-78"/>
                        </a:rPr>
                        <a:t>16</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r>
              <a:tr h="914857">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مشاور سرمایه گذاری ارزش پرداز آریان</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en-US" sz="1400">
                          <a:effectLst/>
                          <a:cs typeface="B Nazanin" pitchFamily="2" charset="-78"/>
                        </a:rPr>
                        <a:t>1393/03/18</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خط كش تو در تو</a:t>
                      </a:r>
                      <a:r>
                        <a:rPr lang="en-US" sz="1400" u="none" strike="noStrike" dirty="0">
                          <a:effectLst/>
                          <a:cs typeface="B Nazanin" pitchFamily="2" charset="-78"/>
                        </a:rPr>
                        <a:t> </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en-US" sz="1400">
                          <a:effectLst/>
                          <a:cs typeface="B Nazanin" pitchFamily="2" charset="-78"/>
                        </a:rPr>
                        <a:t>17</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r>
              <a:tr h="914857">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مشاور سرمایه گذاری ارزش پرداز آریان</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en-US" sz="1400">
                          <a:effectLst/>
                          <a:cs typeface="B Nazanin" pitchFamily="2" charset="-78"/>
                        </a:rPr>
                        <a:t>1386/02/26</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en-US" sz="1400" u="none" strike="noStrike" dirty="0">
                          <a:effectLst/>
                          <a:cs typeface="B Nazanin" pitchFamily="2" charset="-78"/>
                        </a:rPr>
                        <a:t> </a:t>
                      </a:r>
                      <a:r>
                        <a:rPr lang="ar-SA" sz="1400" u="none" strike="noStrike" dirty="0">
                          <a:effectLst/>
                          <a:cs typeface="B Nazanin" pitchFamily="2" charset="-78"/>
                        </a:rPr>
                        <a:t>دستگاه لیزرتگ</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en-US" sz="1400">
                          <a:effectLst/>
                          <a:cs typeface="B Nazanin" pitchFamily="2" charset="-78"/>
                        </a:rPr>
                        <a:t>18</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r>
              <a:tr h="609904">
                <a:tc>
                  <a:txBody>
                    <a:bodyPr/>
                    <a:lstStyle/>
                    <a:p>
                      <a:pPr marL="0" marR="0" algn="ctr" rtl="1">
                        <a:lnSpc>
                          <a:spcPct val="107000"/>
                        </a:lnSpc>
                        <a:spcBef>
                          <a:spcPts val="0"/>
                        </a:spcBef>
                        <a:spcAft>
                          <a:spcPts val="0"/>
                        </a:spcAft>
                      </a:pPr>
                      <a:r>
                        <a:rPr lang="ar-SA" sz="1400" dirty="0">
                          <a:effectLst/>
                          <a:cs typeface="B Nazanin" pitchFamily="2" charset="-78"/>
                        </a:rPr>
                        <a:t>دارد</a:t>
                      </a:r>
                      <a:endParaRPr lang="en-US" sz="1400" b="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دارد</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a:effectLst/>
                          <a:cs typeface="B Nazanin" pitchFamily="2" charset="-78"/>
                        </a:rPr>
                        <a:t>فروش قطعی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ar-SA" sz="1400" u="none" strike="noStrike" dirty="0">
                          <a:effectLst/>
                          <a:cs typeface="B Nazanin" pitchFamily="2" charset="-78"/>
                        </a:rPr>
                        <a:t>بانک ملت</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a:lnSpc>
                          <a:spcPct val="107000"/>
                        </a:lnSpc>
                        <a:spcBef>
                          <a:spcPts val="0"/>
                        </a:spcBef>
                        <a:spcAft>
                          <a:spcPts val="0"/>
                        </a:spcAft>
                      </a:pPr>
                      <a:r>
                        <a:rPr lang="en-US" sz="1400">
                          <a:effectLst/>
                          <a:cs typeface="B Nazanin" pitchFamily="2" charset="-78"/>
                        </a:rPr>
                        <a:t>1384/08/07</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اداره کل مالکیت صنعتی</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u="none" strike="noStrike" dirty="0">
                          <a:effectLst/>
                          <a:cs typeface="B Nazanin" pitchFamily="2" charset="-78"/>
                        </a:rPr>
                        <a:t>استفاده از شناورهای قطع و وصل آب جهت آبياري خودكار و جلوگيری از سرريز شدن مخازن آب</a:t>
                      </a:r>
                      <a:r>
                        <a:rPr lang="en-US" sz="1400" u="none" strike="noStrike" dirty="0">
                          <a:effectLst/>
                          <a:cs typeface="B Nazanin" pitchFamily="2" charset="-78"/>
                        </a:rPr>
                        <a:t> </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ar-SA" sz="1400">
                          <a:effectLst/>
                          <a:cs typeface="B Nazanin" pitchFamily="2" charset="-78"/>
                        </a:rPr>
                        <a:t>اختراع</a:t>
                      </a:r>
                      <a:endParaRPr lang="en-US" sz="1400">
                        <a:effectLst/>
                        <a:latin typeface="Calibri" panose="020F0502020204030204" pitchFamily="34" charset="0"/>
                        <a:ea typeface="Calibri" panose="020F0502020204030204" pitchFamily="34" charset="0"/>
                        <a:cs typeface="B Nazanin" pitchFamily="2" charset="-78"/>
                      </a:endParaRPr>
                    </a:p>
                  </a:txBody>
                  <a:tcPr marL="13848" marR="13848" marT="0" marB="0" anchor="ctr"/>
                </a:tc>
                <a:tc>
                  <a:txBody>
                    <a:bodyPr/>
                    <a:lstStyle/>
                    <a:p>
                      <a:pPr marL="0" marR="0" algn="ctr" rtl="1">
                        <a:lnSpc>
                          <a:spcPct val="107000"/>
                        </a:lnSpc>
                        <a:spcBef>
                          <a:spcPts val="0"/>
                        </a:spcBef>
                        <a:spcAft>
                          <a:spcPts val="0"/>
                        </a:spcAft>
                      </a:pPr>
                      <a:r>
                        <a:rPr lang="en-US" sz="1400" dirty="0">
                          <a:effectLst/>
                          <a:cs typeface="B Nazanin" pitchFamily="2" charset="-78"/>
                        </a:rPr>
                        <a:t>19</a:t>
                      </a:r>
                      <a:endParaRPr lang="en-US" sz="1400" dirty="0">
                        <a:effectLst/>
                        <a:latin typeface="Calibri" panose="020F0502020204030204" pitchFamily="34" charset="0"/>
                        <a:ea typeface="Calibri" panose="020F0502020204030204" pitchFamily="34" charset="0"/>
                        <a:cs typeface="B Nazanin" pitchFamily="2" charset="-78"/>
                      </a:endParaRPr>
                    </a:p>
                  </a:txBody>
                  <a:tcPr marL="13848" marR="13848" marT="0" marB="0" anchor="ctr"/>
                </a:tc>
              </a:tr>
            </a:tbl>
          </a:graphicData>
        </a:graphic>
      </p:graphicFrame>
    </p:spTree>
    <p:extLst>
      <p:ext uri="{BB962C8B-B14F-4D97-AF65-F5344CB8AC3E}">
        <p14:creationId xmlns:p14="http://schemas.microsoft.com/office/powerpoint/2010/main" xmlns="" val="11697265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49798140"/>
              </p:ext>
            </p:extLst>
          </p:nvPr>
        </p:nvGraphicFramePr>
        <p:xfrm>
          <a:off x="251520" y="290313"/>
          <a:ext cx="8440016" cy="6404491"/>
        </p:xfrm>
        <a:graphic>
          <a:graphicData uri="http://schemas.openxmlformats.org/drawingml/2006/table">
            <a:tbl>
              <a:tblPr firstRow="1" firstCol="1" bandRow="1">
                <a:tableStyleId>{912C8C85-51F0-491E-9774-3900AFEF0FD7}</a:tableStyleId>
              </a:tblPr>
              <a:tblGrid>
                <a:gridCol w="697600"/>
                <a:gridCol w="563084"/>
                <a:gridCol w="774242"/>
                <a:gridCol w="844626"/>
                <a:gridCol w="1062044"/>
                <a:gridCol w="1190299"/>
                <a:gridCol w="2181952"/>
                <a:gridCol w="633468"/>
                <a:gridCol w="492701"/>
              </a:tblGrid>
              <a:tr h="727325">
                <a:tc>
                  <a:txBody>
                    <a:bodyPr/>
                    <a:lstStyle/>
                    <a:p>
                      <a:pPr marL="0" marR="0" algn="ctr" rtl="1">
                        <a:lnSpc>
                          <a:spcPct val="107000"/>
                        </a:lnSpc>
                        <a:spcBef>
                          <a:spcPts val="0"/>
                        </a:spcBef>
                        <a:spcAft>
                          <a:spcPts val="0"/>
                        </a:spcAft>
                      </a:pPr>
                      <a:r>
                        <a:rPr lang="ar-SA" sz="1300" dirty="0">
                          <a:effectLst/>
                          <a:cs typeface="B Nazanin" pitchFamily="2" charset="-78"/>
                        </a:rPr>
                        <a:t>موافقت اصولی پارک فناوری پردیس</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تایید اصالت مرجع ثبت</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نوع عرضه</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نام مشاور عرضه</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تاریخ ثبت</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مرجع ثبت</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عنوان دارایی فکری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نوع دارایی فکری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dirty="0">
                          <a:effectLst/>
                          <a:cs typeface="B Nazanin" pitchFamily="2" charset="-78"/>
                        </a:rPr>
                        <a:t>ردیف</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r>
              <a:tr h="634799">
                <a:tc>
                  <a:txBody>
                    <a:bodyPr/>
                    <a:lstStyle/>
                    <a:p>
                      <a:pPr marL="0" marR="0" algn="ctr" rtl="1">
                        <a:lnSpc>
                          <a:spcPct val="107000"/>
                        </a:lnSpc>
                        <a:spcBef>
                          <a:spcPts val="0"/>
                        </a:spcBef>
                        <a:spcAft>
                          <a:spcPts val="0"/>
                        </a:spcAft>
                      </a:pPr>
                      <a:r>
                        <a:rPr lang="ar-SA" sz="1300" dirty="0">
                          <a:effectLst/>
                          <a:cs typeface="B Nazanin" pitchFamily="2" charset="-78"/>
                        </a:rPr>
                        <a:t>دارد</a:t>
                      </a:r>
                      <a:endParaRPr lang="en-US" sz="1300" b="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دارد</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a:effectLst/>
                          <a:cs typeface="B Nazanin" pitchFamily="2" charset="-78"/>
                        </a:rPr>
                        <a:t>فروش قطعی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u="none" strike="noStrike" dirty="0">
                          <a:effectLst/>
                          <a:cs typeface="B Nazanin" pitchFamily="2" charset="-78"/>
                        </a:rPr>
                        <a:t>بانک ملت</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en-US" sz="1300">
                          <a:effectLst/>
                          <a:cs typeface="B Nazanin" pitchFamily="2" charset="-78"/>
                        </a:rPr>
                        <a:t>1384/08/07</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اداره کل مالکیت صنعتی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u="none" strike="noStrike" dirty="0">
                          <a:effectLst/>
                          <a:cs typeface="B Nazanin" pitchFamily="2" charset="-78"/>
                        </a:rPr>
                        <a:t>استفاده از شناورهای قطع و وصل آب جهت آبياري خودكار و جلوگيری از سرريز شدن مخازن آب</a:t>
                      </a:r>
                      <a:r>
                        <a:rPr lang="en-US" sz="1300" u="none" strike="noStrike" dirty="0">
                          <a:effectLst/>
                          <a:cs typeface="B Nazanin" pitchFamily="2" charset="-78"/>
                        </a:rPr>
                        <a:t> </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اختراع</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en-US" sz="1300" dirty="0">
                          <a:effectLst/>
                          <a:cs typeface="B Nazanin" pitchFamily="2" charset="-78"/>
                        </a:rPr>
                        <a:t>19</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r>
              <a:tr h="952191">
                <a:tc>
                  <a:txBody>
                    <a:bodyPr/>
                    <a:lstStyle/>
                    <a:p>
                      <a:pPr marL="0" marR="0" algn="ctr" rtl="1">
                        <a:lnSpc>
                          <a:spcPct val="107000"/>
                        </a:lnSpc>
                        <a:spcBef>
                          <a:spcPts val="0"/>
                        </a:spcBef>
                        <a:spcAft>
                          <a:spcPts val="0"/>
                        </a:spcAft>
                      </a:pPr>
                      <a:r>
                        <a:rPr lang="ar-SA" sz="1300" dirty="0">
                          <a:effectLst/>
                          <a:cs typeface="B Nazanin" pitchFamily="2" charset="-78"/>
                        </a:rPr>
                        <a:t>دارد</a:t>
                      </a:r>
                      <a:endParaRPr lang="en-US" sz="1300" b="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دارد</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a:effectLst/>
                          <a:cs typeface="B Nazanin" pitchFamily="2" charset="-78"/>
                        </a:rPr>
                        <a:t>شرکت سهامی خاص مبتنی بر دارایی فکری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u="none" strike="noStrike" dirty="0">
                          <a:effectLst/>
                          <a:cs typeface="B Nazanin" pitchFamily="2" charset="-78"/>
                        </a:rPr>
                        <a:t>تأمین سرمایه لوتوس پارسیان</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en-US" sz="1300">
                          <a:effectLst/>
                          <a:cs typeface="B Nazanin" pitchFamily="2" charset="-78"/>
                        </a:rPr>
                        <a:t>1392/09/30</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اداره کل مالکیت صنعتی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en-US" sz="1300" u="none" strike="noStrike" dirty="0">
                          <a:effectLst/>
                          <a:cs typeface="B Nazanin" pitchFamily="2" charset="-78"/>
                        </a:rPr>
                        <a:t> </a:t>
                      </a:r>
                      <a:r>
                        <a:rPr lang="ar-SA" sz="1300" u="none" strike="noStrike" dirty="0">
                          <a:effectLst/>
                          <a:cs typeface="B Nazanin" pitchFamily="2" charset="-78"/>
                        </a:rPr>
                        <a:t>تردميل آبی با مكانيزم جابجا كننده كاربر به درون محفظه آب و سيستم تنظيم ارتفاع آب محفظه و كاهنده نيروی وزن اعمال شده كاربر روی پاها</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اختراع</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en-US" sz="1300">
                          <a:effectLst/>
                          <a:cs typeface="B Nazanin" pitchFamily="2" charset="-78"/>
                        </a:rPr>
                        <a:t>20</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r>
              <a:tr h="317397">
                <a:tc>
                  <a:txBody>
                    <a:bodyPr/>
                    <a:lstStyle/>
                    <a:p>
                      <a:pPr marL="0" marR="0" algn="ctr" rtl="1">
                        <a:lnSpc>
                          <a:spcPct val="107000"/>
                        </a:lnSpc>
                        <a:spcBef>
                          <a:spcPts val="0"/>
                        </a:spcBef>
                        <a:spcAft>
                          <a:spcPts val="0"/>
                        </a:spcAft>
                      </a:pPr>
                      <a:r>
                        <a:rPr lang="ar-SA" sz="1300" dirty="0">
                          <a:effectLst/>
                          <a:cs typeface="B Nazanin" pitchFamily="2" charset="-78"/>
                        </a:rPr>
                        <a:t>دارد</a:t>
                      </a:r>
                      <a:endParaRPr lang="en-US" sz="1300" b="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دارد</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a:effectLst/>
                          <a:cs typeface="B Nazanin" pitchFamily="2" charset="-78"/>
                        </a:rPr>
                        <a:t>فروش قطعی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u="none" strike="noStrike" dirty="0">
                          <a:effectLst/>
                          <a:cs typeface="B Nazanin" pitchFamily="2" charset="-78"/>
                        </a:rPr>
                        <a:t>بانک ملت</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en-US" sz="1300">
                          <a:effectLst/>
                          <a:cs typeface="B Nazanin" pitchFamily="2" charset="-78"/>
                        </a:rPr>
                        <a:t>1391/07/23</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اداره کل مالکیت صنعتی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u="none" strike="noStrike" dirty="0">
                          <a:effectLst/>
                          <a:cs typeface="B Nazanin" pitchFamily="2" charset="-78"/>
                        </a:rPr>
                        <a:t>توليد افزودنی اصلاح كننده خواص آسفالت (</a:t>
                      </a:r>
                      <a:r>
                        <a:rPr lang="ar-SA" sz="1300" u="none" strike="noStrike" dirty="0" smtClean="0">
                          <a:effectLst/>
                          <a:cs typeface="B Nazanin" pitchFamily="2" charset="-78"/>
                        </a:rPr>
                        <a:t>گوگاس</a:t>
                      </a:r>
                      <a:r>
                        <a:rPr lang="en-US" sz="1300" u="none" strike="noStrike" dirty="0" smtClean="0">
                          <a:effectLst/>
                          <a:cs typeface="B Nazanin" pitchFamily="2" charset="-78"/>
                        </a:rPr>
                        <a:t>(</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اختراع</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en-US" sz="1300">
                          <a:effectLst/>
                          <a:cs typeface="B Nazanin" pitchFamily="2" charset="-78"/>
                        </a:rPr>
                        <a:t>21</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r>
              <a:tr h="476097">
                <a:tc>
                  <a:txBody>
                    <a:bodyPr/>
                    <a:lstStyle/>
                    <a:p>
                      <a:pPr marL="0" marR="0" algn="ctr" rtl="1">
                        <a:lnSpc>
                          <a:spcPct val="107000"/>
                        </a:lnSpc>
                        <a:spcBef>
                          <a:spcPts val="0"/>
                        </a:spcBef>
                        <a:spcAft>
                          <a:spcPts val="0"/>
                        </a:spcAft>
                      </a:pPr>
                      <a:r>
                        <a:rPr lang="ar-SA" sz="1300" dirty="0">
                          <a:effectLst/>
                          <a:cs typeface="B Nazanin" pitchFamily="2" charset="-78"/>
                        </a:rPr>
                        <a:t>دارد</a:t>
                      </a:r>
                      <a:endParaRPr lang="en-US" sz="1300" b="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دارد</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dirty="0">
                          <a:effectLst/>
                          <a:cs typeface="B Nazanin" pitchFamily="2" charset="-78"/>
                        </a:rPr>
                        <a:t>فروش قطعی</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u="none" strike="noStrike" dirty="0">
                          <a:effectLst/>
                          <a:cs typeface="B Nazanin" pitchFamily="2" charset="-78"/>
                        </a:rPr>
                        <a:t>حافظ</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en-US" sz="1300">
                          <a:effectLst/>
                          <a:cs typeface="B Nazanin" pitchFamily="2" charset="-78"/>
                        </a:rPr>
                        <a:t>1388/10/16</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اداره کل مالکیت صنعتی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u="none" strike="noStrike" dirty="0">
                          <a:effectLst/>
                          <a:cs typeface="B Nazanin" pitchFamily="2" charset="-78"/>
                        </a:rPr>
                        <a:t>دستگاه فیزیوتراپی - ورزشی با قابلیت نصب بر روی مبلمان و صندلی</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اختراع</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en-US" sz="1300">
                          <a:effectLst/>
                          <a:cs typeface="B Nazanin" pitchFamily="2" charset="-78"/>
                        </a:rPr>
                        <a:t>22</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r>
              <a:tr h="952191">
                <a:tc>
                  <a:txBody>
                    <a:bodyPr/>
                    <a:lstStyle/>
                    <a:p>
                      <a:pPr marL="0" marR="0" algn="ctr" rtl="1">
                        <a:lnSpc>
                          <a:spcPct val="107000"/>
                        </a:lnSpc>
                        <a:spcBef>
                          <a:spcPts val="0"/>
                        </a:spcBef>
                        <a:spcAft>
                          <a:spcPts val="0"/>
                        </a:spcAft>
                      </a:pPr>
                      <a:r>
                        <a:rPr lang="ar-SA" sz="1300" dirty="0">
                          <a:effectLst/>
                          <a:cs typeface="B Nazanin" pitchFamily="2" charset="-78"/>
                        </a:rPr>
                        <a:t>دارد</a:t>
                      </a:r>
                      <a:endParaRPr lang="en-US" sz="1300" b="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دارد</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a:effectLst/>
                          <a:cs typeface="B Nazanin" pitchFamily="2" charset="-78"/>
                        </a:rPr>
                        <a:t>شرکت سهامی خاص مبتنی بر دارایی فکری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u="none" strike="noStrike" dirty="0">
                          <a:effectLst/>
                          <a:cs typeface="B Nazanin" pitchFamily="2" charset="-78"/>
                        </a:rPr>
                        <a:t>تأمین سرمایه آرمان</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en-US" sz="1300">
                          <a:effectLst/>
                          <a:cs typeface="B Nazanin" pitchFamily="2" charset="-78"/>
                        </a:rPr>
                        <a:t>1391/08/29</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اداره کل مالکیت صنعتی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u="none" strike="noStrike" dirty="0">
                          <a:effectLst/>
                          <a:cs typeface="B Nazanin" pitchFamily="2" charset="-78"/>
                        </a:rPr>
                        <a:t>سامانه هوشمند تشخيص 6 مختصات همزمان بر مبنای فناوری شبكه امواج نوری نامرئی</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اختراع</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en-US" sz="1300">
                          <a:effectLst/>
                          <a:cs typeface="B Nazanin" pitchFamily="2" charset="-78"/>
                        </a:rPr>
                        <a:t>23</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r>
              <a:tr h="952191">
                <a:tc>
                  <a:txBody>
                    <a:bodyPr/>
                    <a:lstStyle/>
                    <a:p>
                      <a:pPr marL="0" marR="0" algn="ctr" rtl="1">
                        <a:lnSpc>
                          <a:spcPct val="107000"/>
                        </a:lnSpc>
                        <a:spcBef>
                          <a:spcPts val="0"/>
                        </a:spcBef>
                        <a:spcAft>
                          <a:spcPts val="0"/>
                        </a:spcAft>
                      </a:pPr>
                      <a:r>
                        <a:rPr lang="ar-SA" sz="1300" dirty="0">
                          <a:effectLst/>
                          <a:cs typeface="B Nazanin" pitchFamily="2" charset="-78"/>
                        </a:rPr>
                        <a:t>دارد</a:t>
                      </a:r>
                      <a:endParaRPr lang="en-US" sz="1300" b="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دارد</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a:effectLst/>
                          <a:cs typeface="B Nazanin" pitchFamily="2" charset="-78"/>
                        </a:rPr>
                        <a:t>شرکت سهامی خاص مبتنی بر دارایی فکری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u="none" strike="noStrike" dirty="0">
                          <a:effectLst/>
                          <a:cs typeface="B Nazanin" pitchFamily="2" charset="-78"/>
                        </a:rPr>
                        <a:t>تأمین سرمایه لوتوس پارسیان</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en-US" sz="1300">
                          <a:effectLst/>
                          <a:cs typeface="B Nazanin" pitchFamily="2" charset="-78"/>
                        </a:rPr>
                        <a:t>1392/08/08</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اداره کل مالکیت صنعتی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u="none" strike="noStrike" dirty="0">
                          <a:effectLst/>
                          <a:cs typeface="B Nazanin" pitchFamily="2" charset="-78"/>
                        </a:rPr>
                        <a:t>توليد سيم های افشان آلومينيومی با انعطاف پذيری بالا</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اختراع</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en-US" sz="1300">
                          <a:effectLst/>
                          <a:cs typeface="B Nazanin" pitchFamily="2" charset="-78"/>
                        </a:rPr>
                        <a:t>24</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r>
              <a:tr h="952191">
                <a:tc>
                  <a:txBody>
                    <a:bodyPr/>
                    <a:lstStyle/>
                    <a:p>
                      <a:pPr marL="0" marR="0" algn="ctr" rtl="1">
                        <a:lnSpc>
                          <a:spcPct val="107000"/>
                        </a:lnSpc>
                        <a:spcBef>
                          <a:spcPts val="0"/>
                        </a:spcBef>
                        <a:spcAft>
                          <a:spcPts val="0"/>
                        </a:spcAft>
                      </a:pPr>
                      <a:r>
                        <a:rPr lang="ar-SA" sz="1300" dirty="0">
                          <a:effectLst/>
                          <a:cs typeface="B Nazanin" pitchFamily="2" charset="-78"/>
                        </a:rPr>
                        <a:t>دارد</a:t>
                      </a:r>
                      <a:endParaRPr lang="en-US" sz="1300" b="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دارد</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a:effectLst/>
                          <a:cs typeface="B Nazanin" pitchFamily="2" charset="-78"/>
                        </a:rPr>
                        <a:t>شرکت سهامی خاص مبتنی بر دارایی فکری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ar-SA" sz="1300" u="none" strike="noStrike" dirty="0">
                          <a:effectLst/>
                          <a:cs typeface="B Nazanin" pitchFamily="2" charset="-78"/>
                        </a:rPr>
                        <a:t>تأمین سرمایه آرمان</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a:lnSpc>
                          <a:spcPct val="107000"/>
                        </a:lnSpc>
                        <a:spcBef>
                          <a:spcPts val="0"/>
                        </a:spcBef>
                        <a:spcAft>
                          <a:spcPts val="0"/>
                        </a:spcAft>
                      </a:pPr>
                      <a:r>
                        <a:rPr lang="en-US" sz="1300">
                          <a:effectLst/>
                          <a:cs typeface="B Nazanin" pitchFamily="2" charset="-78"/>
                        </a:rPr>
                        <a:t>1378/12/25</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اداره کل مالکیت صنعتی</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u="none" strike="noStrike" dirty="0">
                          <a:effectLst/>
                          <a:cs typeface="B Nazanin" pitchFamily="2" charset="-78"/>
                        </a:rPr>
                        <a:t>سوند نلاتون کاف دار</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ar-SA" sz="1300">
                          <a:effectLst/>
                          <a:cs typeface="B Nazanin" pitchFamily="2" charset="-78"/>
                        </a:rPr>
                        <a:t>اختراع</a:t>
                      </a:r>
                      <a:endParaRPr lang="en-US" sz="1300">
                        <a:effectLst/>
                        <a:latin typeface="Calibri" panose="020F0502020204030204" pitchFamily="34" charset="0"/>
                        <a:ea typeface="Calibri" panose="020F0502020204030204" pitchFamily="34" charset="0"/>
                        <a:cs typeface="B Nazanin" pitchFamily="2" charset="-78"/>
                      </a:endParaRPr>
                    </a:p>
                  </a:txBody>
                  <a:tcPr marL="10249" marR="10249" marT="0" marB="0" anchor="ctr"/>
                </a:tc>
                <a:tc>
                  <a:txBody>
                    <a:bodyPr/>
                    <a:lstStyle/>
                    <a:p>
                      <a:pPr marL="0" marR="0" algn="ctr" rtl="1">
                        <a:lnSpc>
                          <a:spcPct val="107000"/>
                        </a:lnSpc>
                        <a:spcBef>
                          <a:spcPts val="0"/>
                        </a:spcBef>
                        <a:spcAft>
                          <a:spcPts val="0"/>
                        </a:spcAft>
                      </a:pPr>
                      <a:r>
                        <a:rPr lang="en-US" sz="1300" dirty="0">
                          <a:effectLst/>
                          <a:cs typeface="B Nazanin" pitchFamily="2" charset="-78"/>
                        </a:rPr>
                        <a:t>25</a:t>
                      </a:r>
                      <a:endParaRPr lang="en-US" sz="1300" dirty="0">
                        <a:effectLst/>
                        <a:latin typeface="Calibri" panose="020F0502020204030204" pitchFamily="34" charset="0"/>
                        <a:ea typeface="Calibri" panose="020F0502020204030204" pitchFamily="34" charset="0"/>
                        <a:cs typeface="B Nazanin" pitchFamily="2" charset="-78"/>
                      </a:endParaRPr>
                    </a:p>
                  </a:txBody>
                  <a:tcPr marL="10249" marR="10249" marT="0" marB="0" anchor="ctr"/>
                </a:tc>
              </a:tr>
            </a:tbl>
          </a:graphicData>
        </a:graphic>
      </p:graphicFrame>
    </p:spTree>
    <p:extLst>
      <p:ext uri="{BB962C8B-B14F-4D97-AF65-F5344CB8AC3E}">
        <p14:creationId xmlns:p14="http://schemas.microsoft.com/office/powerpoint/2010/main" xmlns="" val="27409844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30" name="Rectangle 3"/>
          <p:cNvSpPr txBox="1">
            <a:spLocks noChangeArrowheads="1"/>
          </p:cNvSpPr>
          <p:nvPr/>
        </p:nvSpPr>
        <p:spPr bwMode="auto">
          <a:xfrm>
            <a:off x="1331640" y="714356"/>
            <a:ext cx="6480720" cy="12744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انجام اولین معامله دارایی فکری در فرابورس</a:t>
            </a:r>
          </a:p>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11 خرداد 1393</a:t>
            </a:r>
          </a:p>
        </p:txBody>
      </p:sp>
      <p:grpSp>
        <p:nvGrpSpPr>
          <p:cNvPr id="6" name="Group 5"/>
          <p:cNvGrpSpPr/>
          <p:nvPr/>
        </p:nvGrpSpPr>
        <p:grpSpPr>
          <a:xfrm>
            <a:off x="-35496" y="7"/>
            <a:ext cx="9144000" cy="6741367"/>
            <a:chOff x="-35496" y="1"/>
            <a:chExt cx="9144000" cy="6741367"/>
          </a:xfrm>
        </p:grpSpPr>
        <p:grpSp>
          <p:nvGrpSpPr>
            <p:cNvPr id="7" name="Group 9"/>
            <p:cNvGrpSpPr/>
            <p:nvPr/>
          </p:nvGrpSpPr>
          <p:grpSpPr>
            <a:xfrm>
              <a:off x="-35496" y="6093296"/>
              <a:ext cx="9144000" cy="648072"/>
              <a:chOff x="0" y="5445224"/>
              <a:chExt cx="8981042" cy="936104"/>
            </a:xfrm>
          </p:grpSpPr>
          <p:grpSp>
            <p:nvGrpSpPr>
              <p:cNvPr id="11" name="Group 16"/>
              <p:cNvGrpSpPr/>
              <p:nvPr/>
            </p:nvGrpSpPr>
            <p:grpSpPr>
              <a:xfrm>
                <a:off x="0" y="5445224"/>
                <a:ext cx="1224136" cy="854968"/>
                <a:chOff x="0" y="5445224"/>
                <a:chExt cx="1224136" cy="854968"/>
              </a:xfrm>
            </p:grpSpPr>
            <p:sp>
              <p:nvSpPr>
                <p:cNvPr id="15"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6"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8" name="Group 15"/>
            <p:cNvGrpSpPr/>
            <p:nvPr/>
          </p:nvGrpSpPr>
          <p:grpSpPr>
            <a:xfrm>
              <a:off x="0" y="1"/>
              <a:ext cx="1547664" cy="1251787"/>
              <a:chOff x="0" y="1"/>
              <a:chExt cx="1547664" cy="1251787"/>
            </a:xfrm>
          </p:grpSpPr>
          <p:pic>
            <p:nvPicPr>
              <p:cNvPr id="9"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0"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pic>
        <p:nvPicPr>
          <p:cNvPr id="20" name="Picture 19" descr="IMG_7935 copy.JPG"/>
          <p:cNvPicPr>
            <a:picLocks noGrp="1" noChangeAspect="1"/>
          </p:cNvPicPr>
          <p:nvPr isPhoto="1"/>
        </p:nvPicPr>
        <p:blipFill>
          <a:blip r:embed="rId8" cstate="print">
            <a:lum/>
          </a:blip>
          <a:stretch>
            <a:fillRect/>
          </a:stretch>
        </p:blipFill>
        <p:spPr>
          <a:xfrm>
            <a:off x="5759626" y="1484784"/>
            <a:ext cx="2916325" cy="1944216"/>
          </a:xfrm>
          <a:prstGeom prst="rect">
            <a:avLst/>
          </a:prstGeom>
          <a:noFill/>
          <a:ln>
            <a:noFill/>
          </a:ln>
        </p:spPr>
      </p:pic>
      <p:pic>
        <p:nvPicPr>
          <p:cNvPr id="23" name="Picture 2" descr="\\192.168.105.100\Volume_1\gallery\همایش بازار دارایی فکری 93\IMG_7646.JPG"/>
          <p:cNvPicPr>
            <a:picLocks noChangeAspect="1" noChangeArrowheads="1"/>
          </p:cNvPicPr>
          <p:nvPr/>
        </p:nvPicPr>
        <p:blipFill>
          <a:blip r:embed="rId9" cstate="print"/>
          <a:srcRect/>
          <a:stretch>
            <a:fillRect/>
          </a:stretch>
        </p:blipFill>
        <p:spPr bwMode="auto">
          <a:xfrm>
            <a:off x="5292080" y="3933056"/>
            <a:ext cx="3132348" cy="2088232"/>
          </a:xfrm>
          <a:prstGeom prst="rect">
            <a:avLst/>
          </a:prstGeom>
          <a:noFill/>
        </p:spPr>
      </p:pic>
      <p:pic>
        <p:nvPicPr>
          <p:cNvPr id="25" name="Picture 3" descr="\\192.168.105.100\Volume_1\gallery\همایش بازار دارایی فکری 93\IMG_7696.JPG"/>
          <p:cNvPicPr>
            <a:picLocks noChangeAspect="1" noChangeArrowheads="1"/>
          </p:cNvPicPr>
          <p:nvPr/>
        </p:nvPicPr>
        <p:blipFill>
          <a:blip r:embed="rId10" cstate="print"/>
          <a:srcRect/>
          <a:stretch>
            <a:fillRect/>
          </a:stretch>
        </p:blipFill>
        <p:spPr bwMode="auto">
          <a:xfrm>
            <a:off x="251520" y="1340769"/>
            <a:ext cx="2916324" cy="1944216"/>
          </a:xfrm>
          <a:prstGeom prst="rect">
            <a:avLst/>
          </a:prstGeom>
          <a:noFill/>
        </p:spPr>
      </p:pic>
      <p:pic>
        <p:nvPicPr>
          <p:cNvPr id="26" name="Picture 4" descr="\\192.168.105.100\Volume_1\gallery\همایش بازار دارایی فکری 93\IMG_7700.JPG"/>
          <p:cNvPicPr>
            <a:picLocks noChangeAspect="1" noChangeArrowheads="1"/>
          </p:cNvPicPr>
          <p:nvPr/>
        </p:nvPicPr>
        <p:blipFill>
          <a:blip r:embed="rId11" cstate="print"/>
          <a:srcRect/>
          <a:stretch>
            <a:fillRect/>
          </a:stretch>
        </p:blipFill>
        <p:spPr bwMode="auto">
          <a:xfrm>
            <a:off x="467544" y="4077072"/>
            <a:ext cx="3024336" cy="2016224"/>
          </a:xfrm>
          <a:prstGeom prst="rect">
            <a:avLst/>
          </a:prstGeom>
          <a:noFill/>
        </p:spPr>
      </p:pic>
      <p:pic>
        <p:nvPicPr>
          <p:cNvPr id="27" name="Picture 5" descr="\\192.168.105.100\Volume_1\gallery\همایش بازار دارایی فکری 93\IMG_7699.JPG"/>
          <p:cNvPicPr>
            <a:picLocks noChangeAspect="1" noChangeArrowheads="1"/>
          </p:cNvPicPr>
          <p:nvPr/>
        </p:nvPicPr>
        <p:blipFill>
          <a:blip r:embed="rId12" cstate="print"/>
          <a:srcRect/>
          <a:stretch>
            <a:fillRect/>
          </a:stretch>
        </p:blipFill>
        <p:spPr bwMode="auto">
          <a:xfrm>
            <a:off x="3347865" y="4941174"/>
            <a:ext cx="2339752" cy="1559835"/>
          </a:xfrm>
          <a:prstGeom prst="rect">
            <a:avLst/>
          </a:prstGeom>
          <a:noFill/>
        </p:spPr>
      </p:pic>
      <p:pic>
        <p:nvPicPr>
          <p:cNvPr id="28" name="Picture 6" descr="\\192.168.105.100\Volume_1\gallery\همایش بازار دارایی فکری 93\IMG_7722.JPG"/>
          <p:cNvPicPr>
            <a:picLocks noChangeAspect="1" noChangeArrowheads="1"/>
          </p:cNvPicPr>
          <p:nvPr/>
        </p:nvPicPr>
        <p:blipFill>
          <a:blip r:embed="rId13" cstate="print"/>
          <a:srcRect/>
          <a:stretch>
            <a:fillRect/>
          </a:stretch>
        </p:blipFill>
        <p:spPr bwMode="auto">
          <a:xfrm>
            <a:off x="2483768" y="2204864"/>
            <a:ext cx="4382544" cy="292169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3000"/>
                                        <p:tgtEl>
                                          <p:spTgt spid="25"/>
                                        </p:tgtEl>
                                      </p:cBhvr>
                                    </p:animEffect>
                                  </p:childTnLst>
                                </p:cTn>
                              </p:par>
                            </p:childTnLst>
                          </p:cTn>
                        </p:par>
                        <p:par>
                          <p:cTn id="8" fill="hold">
                            <p:stCondLst>
                              <p:cond delay="3000"/>
                            </p:stCondLst>
                            <p:childTnLst>
                              <p:par>
                                <p:cTn id="9" presetID="4" presetClass="exit" presetSubtype="16" fill="hold" nodeType="afterEffect">
                                  <p:stCondLst>
                                    <p:cond delay="0"/>
                                  </p:stCondLst>
                                  <p:childTnLst>
                                    <p:animEffect transition="out" filter="box(in)">
                                      <p:cBhvr>
                                        <p:cTn id="10" dur="3000"/>
                                        <p:tgtEl>
                                          <p:spTgt spid="25"/>
                                        </p:tgtEl>
                                      </p:cBhvr>
                                    </p:animEffect>
                                    <p:set>
                                      <p:cBhvr>
                                        <p:cTn id="11" dur="1" fill="hold">
                                          <p:stCondLst>
                                            <p:cond delay="2999"/>
                                          </p:stCondLst>
                                        </p:cTn>
                                        <p:tgtEl>
                                          <p:spTgt spid="25"/>
                                        </p:tgtEl>
                                        <p:attrNameLst>
                                          <p:attrName>style.visibility</p:attrName>
                                        </p:attrNameLst>
                                      </p:cBhvr>
                                      <p:to>
                                        <p:strVal val="hidden"/>
                                      </p:to>
                                    </p:set>
                                  </p:childTnLst>
                                </p:cTn>
                              </p:par>
                            </p:childTnLst>
                          </p:cTn>
                        </p:par>
                        <p:par>
                          <p:cTn id="12" fill="hold">
                            <p:stCondLst>
                              <p:cond delay="6000"/>
                            </p:stCondLst>
                            <p:childTnLst>
                              <p:par>
                                <p:cTn id="13" presetID="4"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3000"/>
                                        <p:tgtEl>
                                          <p:spTgt spid="20"/>
                                        </p:tgtEl>
                                      </p:cBhvr>
                                    </p:animEffect>
                                  </p:childTnLst>
                                </p:cTn>
                              </p:par>
                            </p:childTnLst>
                          </p:cTn>
                        </p:par>
                        <p:par>
                          <p:cTn id="16" fill="hold">
                            <p:stCondLst>
                              <p:cond delay="9000"/>
                            </p:stCondLst>
                            <p:childTnLst>
                              <p:par>
                                <p:cTn id="17" presetID="3" presetClass="exit" presetSubtype="10" fill="hold" nodeType="afterEffect">
                                  <p:stCondLst>
                                    <p:cond delay="0"/>
                                  </p:stCondLst>
                                  <p:childTnLst>
                                    <p:animEffect transition="out" filter="blinds(horizontal)">
                                      <p:cBhvr>
                                        <p:cTn id="18" dur="3000"/>
                                        <p:tgtEl>
                                          <p:spTgt spid="20"/>
                                        </p:tgtEl>
                                      </p:cBhvr>
                                    </p:animEffect>
                                    <p:set>
                                      <p:cBhvr>
                                        <p:cTn id="19" dur="1" fill="hold">
                                          <p:stCondLst>
                                            <p:cond delay="2999"/>
                                          </p:stCondLst>
                                        </p:cTn>
                                        <p:tgtEl>
                                          <p:spTgt spid="20"/>
                                        </p:tgtEl>
                                        <p:attrNameLst>
                                          <p:attrName>style.visibility</p:attrName>
                                        </p:attrNameLst>
                                      </p:cBhvr>
                                      <p:to>
                                        <p:strVal val="hidden"/>
                                      </p:to>
                                    </p:set>
                                  </p:childTnLst>
                                </p:cTn>
                              </p:par>
                            </p:childTnLst>
                          </p:cTn>
                        </p:par>
                        <p:par>
                          <p:cTn id="20" fill="hold">
                            <p:stCondLst>
                              <p:cond delay="12000"/>
                            </p:stCondLst>
                            <p:childTnLst>
                              <p:par>
                                <p:cTn id="21" presetID="3" presetClass="entr" presetSubtype="1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3000"/>
                                        <p:tgtEl>
                                          <p:spTgt spid="23"/>
                                        </p:tgtEl>
                                      </p:cBhvr>
                                    </p:animEffect>
                                  </p:childTnLst>
                                </p:cTn>
                              </p:par>
                            </p:childTnLst>
                          </p:cTn>
                        </p:par>
                        <p:par>
                          <p:cTn id="24" fill="hold">
                            <p:stCondLst>
                              <p:cond delay="15000"/>
                            </p:stCondLst>
                            <p:childTnLst>
                              <p:par>
                                <p:cTn id="25" presetID="3" presetClass="exit" presetSubtype="10" fill="hold" nodeType="afterEffect">
                                  <p:stCondLst>
                                    <p:cond delay="0"/>
                                  </p:stCondLst>
                                  <p:childTnLst>
                                    <p:animEffect transition="out" filter="blinds(horizontal)">
                                      <p:cBhvr>
                                        <p:cTn id="26" dur="3000"/>
                                        <p:tgtEl>
                                          <p:spTgt spid="23"/>
                                        </p:tgtEl>
                                      </p:cBhvr>
                                    </p:animEffect>
                                    <p:set>
                                      <p:cBhvr>
                                        <p:cTn id="27" dur="1" fill="hold">
                                          <p:stCondLst>
                                            <p:cond delay="2999"/>
                                          </p:stCondLst>
                                        </p:cTn>
                                        <p:tgtEl>
                                          <p:spTgt spid="23"/>
                                        </p:tgtEl>
                                        <p:attrNameLst>
                                          <p:attrName>style.visibility</p:attrName>
                                        </p:attrNameLst>
                                      </p:cBhvr>
                                      <p:to>
                                        <p:strVal val="hidden"/>
                                      </p:to>
                                    </p:set>
                                  </p:childTnLst>
                                </p:cTn>
                              </p:par>
                            </p:childTnLst>
                          </p:cTn>
                        </p:par>
                        <p:par>
                          <p:cTn id="28" fill="hold">
                            <p:stCondLst>
                              <p:cond delay="18000"/>
                            </p:stCondLst>
                            <p:childTnLst>
                              <p:par>
                                <p:cTn id="29" presetID="3" presetClass="entr" presetSubtype="1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3000"/>
                                        <p:tgtEl>
                                          <p:spTgt spid="26"/>
                                        </p:tgtEl>
                                      </p:cBhvr>
                                    </p:animEffect>
                                  </p:childTnLst>
                                </p:cTn>
                              </p:par>
                            </p:childTnLst>
                          </p:cTn>
                        </p:par>
                        <p:par>
                          <p:cTn id="32" fill="hold">
                            <p:stCondLst>
                              <p:cond delay="21000"/>
                            </p:stCondLst>
                            <p:childTnLst>
                              <p:par>
                                <p:cTn id="33" presetID="3" presetClass="exit" presetSubtype="10" fill="hold" nodeType="afterEffect">
                                  <p:stCondLst>
                                    <p:cond delay="0"/>
                                  </p:stCondLst>
                                  <p:childTnLst>
                                    <p:animEffect transition="out" filter="blinds(horizontal)">
                                      <p:cBhvr>
                                        <p:cTn id="34" dur="3000"/>
                                        <p:tgtEl>
                                          <p:spTgt spid="26"/>
                                        </p:tgtEl>
                                      </p:cBhvr>
                                    </p:animEffect>
                                    <p:set>
                                      <p:cBhvr>
                                        <p:cTn id="35" dur="1" fill="hold">
                                          <p:stCondLst>
                                            <p:cond delay="2999"/>
                                          </p:stCondLst>
                                        </p:cTn>
                                        <p:tgtEl>
                                          <p:spTgt spid="26"/>
                                        </p:tgtEl>
                                        <p:attrNameLst>
                                          <p:attrName>style.visibility</p:attrName>
                                        </p:attrNameLst>
                                      </p:cBhvr>
                                      <p:to>
                                        <p:strVal val="hidden"/>
                                      </p:to>
                                    </p:set>
                                  </p:childTnLst>
                                </p:cTn>
                              </p:par>
                            </p:childTnLst>
                          </p:cTn>
                        </p:par>
                        <p:par>
                          <p:cTn id="36" fill="hold">
                            <p:stCondLst>
                              <p:cond delay="24000"/>
                            </p:stCondLst>
                            <p:childTnLst>
                              <p:par>
                                <p:cTn id="37" presetID="3" presetClass="entr" presetSubtype="1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3000"/>
                                        <p:tgtEl>
                                          <p:spTgt spid="27"/>
                                        </p:tgtEl>
                                      </p:cBhvr>
                                    </p:animEffect>
                                  </p:childTnLst>
                                </p:cTn>
                              </p:par>
                            </p:childTnLst>
                          </p:cTn>
                        </p:par>
                        <p:par>
                          <p:cTn id="40" fill="hold">
                            <p:stCondLst>
                              <p:cond delay="27000"/>
                            </p:stCondLst>
                            <p:childTnLst>
                              <p:par>
                                <p:cTn id="41" presetID="3" presetClass="exit" presetSubtype="10" fill="hold" nodeType="afterEffect">
                                  <p:stCondLst>
                                    <p:cond delay="0"/>
                                  </p:stCondLst>
                                  <p:childTnLst>
                                    <p:animEffect transition="out" filter="blinds(horizontal)">
                                      <p:cBhvr>
                                        <p:cTn id="42" dur="3000"/>
                                        <p:tgtEl>
                                          <p:spTgt spid="27"/>
                                        </p:tgtEl>
                                      </p:cBhvr>
                                    </p:animEffect>
                                    <p:set>
                                      <p:cBhvr>
                                        <p:cTn id="43" dur="1" fill="hold">
                                          <p:stCondLst>
                                            <p:cond delay="2999"/>
                                          </p:stCondLst>
                                        </p:cTn>
                                        <p:tgtEl>
                                          <p:spTgt spid="2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linds(horizontal)">
                                      <p:cBhvr>
                                        <p:cTn id="48" dur="3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78895" y="3214691"/>
            <a:ext cx="3786214" cy="430887"/>
          </a:xfrm>
          <a:prstGeom prst="rect">
            <a:avLst/>
          </a:prstGeom>
          <a:noFill/>
        </p:spPr>
        <p:txBody>
          <a:bodyPr wrap="square" rtlCol="0">
            <a:spAutoFit/>
          </a:bodyPr>
          <a:lstStyle/>
          <a:p>
            <a:pPr algn="ctr" rtl="1"/>
            <a:r>
              <a:rPr lang="fa-IR" sz="2200" dirty="0" smtClean="0">
                <a:solidFill>
                  <a:schemeClr val="tx1">
                    <a:lumMod val="95000"/>
                    <a:lumOff val="5000"/>
                  </a:schemeClr>
                </a:solidFill>
                <a:cs typeface="B Titr" pitchFamily="2" charset="-78"/>
              </a:rPr>
              <a:t>با سپاس از شما سروران گرامی</a:t>
            </a:r>
          </a:p>
        </p:txBody>
      </p:sp>
      <p:grpSp>
        <p:nvGrpSpPr>
          <p:cNvPr id="4" name="Group 3"/>
          <p:cNvGrpSpPr/>
          <p:nvPr/>
        </p:nvGrpSpPr>
        <p:grpSpPr>
          <a:xfrm>
            <a:off x="0" y="7"/>
            <a:ext cx="9108504" cy="6741367"/>
            <a:chOff x="0" y="1"/>
            <a:chExt cx="9108504" cy="6741367"/>
          </a:xfrm>
        </p:grpSpPr>
        <p:pic>
          <p:nvPicPr>
            <p:cNvPr id="11" name="Picture 1" descr="D:\Tavakoli\Desktop\index.jpg">
              <a:hlinkClick r:id="rId2" action="ppaction://hlinksldjump"/>
            </p:cNvPr>
            <p:cNvPicPr>
              <a:picLocks noChangeAspect="1" noChangeArrowheads="1"/>
            </p:cNvPicPr>
            <p:nvPr/>
          </p:nvPicPr>
          <p:blipFill>
            <a:blip r:embed="rId3" cstate="print"/>
            <a:srcRect/>
            <a:stretch>
              <a:fillRect/>
            </a:stretch>
          </p:blipFill>
          <p:spPr bwMode="auto">
            <a:xfrm>
              <a:off x="8431819" y="6192999"/>
              <a:ext cx="676685" cy="548369"/>
            </a:xfrm>
            <a:prstGeom prst="rect">
              <a:avLst/>
            </a:prstGeom>
            <a:noFill/>
          </p:spPr>
        </p:pic>
        <p:grpSp>
          <p:nvGrpSpPr>
            <p:cNvPr id="6" name="Group 15"/>
            <p:cNvGrpSpPr/>
            <p:nvPr/>
          </p:nvGrpSpPr>
          <p:grpSpPr>
            <a:xfrm>
              <a:off x="0" y="1"/>
              <a:ext cx="1547664" cy="1251787"/>
              <a:chOff x="0" y="1"/>
              <a:chExt cx="1547664" cy="1251787"/>
            </a:xfrm>
          </p:grpSpPr>
          <p:pic>
            <p:nvPicPr>
              <p:cNvPr id="8" name="Picture 1" descr="D:\Tavakoli\Desktop\Untitled.png"/>
              <p:cNvPicPr>
                <a:picLocks noChangeAspect="1" noChangeArrowheads="1"/>
              </p:cNvPicPr>
              <p:nvPr/>
            </p:nvPicPr>
            <p:blipFill>
              <a:blip r:embed="rId4" cstate="print"/>
              <a:srcRect/>
              <a:stretch>
                <a:fillRect/>
              </a:stretch>
            </p:blipFill>
            <p:spPr bwMode="auto">
              <a:xfrm>
                <a:off x="0" y="1"/>
                <a:ext cx="1547664" cy="1251787"/>
              </a:xfrm>
              <a:prstGeom prst="rect">
                <a:avLst/>
              </a:prstGeom>
              <a:noFill/>
            </p:spPr>
          </p:pic>
          <p:pic>
            <p:nvPicPr>
              <p:cNvPr id="9" name="Picture 2" descr="D:\Tavakoli\Pictures\Farabourse-OK(1) - Copy.jpg"/>
              <p:cNvPicPr>
                <a:picLocks noChangeAspect="1" noChangeArrowheads="1"/>
              </p:cNvPicPr>
              <p:nvPr/>
            </p:nvPicPr>
            <p:blipFill>
              <a:blip r:embed="rId5"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5" name="TextBox 14"/>
          <p:cNvSpPr txBox="1"/>
          <p:nvPr/>
        </p:nvSpPr>
        <p:spPr>
          <a:xfrm>
            <a:off x="642910" y="4786322"/>
            <a:ext cx="7929618" cy="400110"/>
          </a:xfrm>
          <a:prstGeom prst="rect">
            <a:avLst/>
          </a:prstGeom>
          <a:noFill/>
        </p:spPr>
        <p:txBody>
          <a:bodyPr wrap="square" rtlCol="1">
            <a:spAutoFit/>
          </a:bodyPr>
          <a:lstStyle/>
          <a:p>
            <a:pPr algn="r" rtl="1"/>
            <a:r>
              <a:rPr lang="fa-IR" sz="2000" b="1" dirty="0" smtClean="0">
                <a:cs typeface="B Nazanin" pitchFamily="2" charset="-78"/>
              </a:rPr>
              <a:t> </a:t>
            </a:r>
            <a:endParaRPr lang="fa-IR" sz="2000" b="1" dirty="0">
              <a:cs typeface="B Nazanin" pitchFamily="2" charset="-78"/>
            </a:endParaRPr>
          </a:p>
        </p:txBody>
      </p:sp>
      <p:sp>
        <p:nvSpPr>
          <p:cNvPr id="12" name="TextBox 11"/>
          <p:cNvSpPr txBox="1"/>
          <p:nvPr/>
        </p:nvSpPr>
        <p:spPr>
          <a:xfrm>
            <a:off x="2143108" y="2500306"/>
            <a:ext cx="4143404" cy="369332"/>
          </a:xfrm>
          <a:prstGeom prst="rect">
            <a:avLst/>
          </a:prstGeom>
          <a:noFill/>
        </p:spPr>
        <p:txBody>
          <a:bodyPr wrap="square" rtlCol="0">
            <a:spAutoFit/>
          </a:bodyPr>
          <a:lstStyle/>
          <a:p>
            <a:endParaRPr lang="en-US" dirty="0"/>
          </a:p>
        </p:txBody>
      </p:sp>
      <p:sp>
        <p:nvSpPr>
          <p:cNvPr id="9" name="Title 8"/>
          <p:cNvSpPr>
            <a:spLocks noGrp="1"/>
          </p:cNvSpPr>
          <p:nvPr>
            <p:ph type="title"/>
          </p:nvPr>
        </p:nvSpPr>
        <p:spPr>
          <a:xfrm>
            <a:off x="395536" y="620688"/>
            <a:ext cx="8229600" cy="1143000"/>
          </a:xfrm>
        </p:spPr>
        <p:txBody>
          <a:bodyPr>
            <a:normAutofit/>
          </a:bodyPr>
          <a:lstStyle/>
          <a:p>
            <a:pPr lvl="0"/>
            <a:r>
              <a:rPr lang="fa-IR" sz="2400" b="1" dirty="0">
                <a:solidFill>
                  <a:schemeClr val="tx1">
                    <a:lumMod val="75000"/>
                    <a:lumOff val="25000"/>
                  </a:schemeClr>
                </a:solidFill>
                <a:effectLst>
                  <a:outerShdw blurRad="38100" dist="38100" dir="2700000" algn="tl">
                    <a:srgbClr val="000000">
                      <a:alpha val="43137"/>
                    </a:srgbClr>
                  </a:outerShdw>
                </a:effectLst>
                <a:latin typeface="+mn-lt"/>
                <a:ea typeface="+mn-ea"/>
                <a:cs typeface="B Roya" pitchFamily="2" charset="-78"/>
              </a:rPr>
              <a:t>فرآیند راه اندازی بازار دارایی فکری</a:t>
            </a:r>
            <a:endParaRPr lang="en-US" sz="2400" b="1" dirty="0">
              <a:solidFill>
                <a:schemeClr val="tx1">
                  <a:lumMod val="75000"/>
                  <a:lumOff val="25000"/>
                </a:schemeClr>
              </a:solidFill>
              <a:effectLst>
                <a:outerShdw blurRad="38100" dist="38100" dir="2700000" algn="tl">
                  <a:srgbClr val="000000">
                    <a:alpha val="43137"/>
                  </a:srgbClr>
                </a:outerShdw>
              </a:effectLst>
              <a:latin typeface="+mn-lt"/>
              <a:ea typeface="+mn-ea"/>
              <a:cs typeface="B Roya" pitchFamily="2" charset="-78"/>
            </a:endParaRPr>
          </a:p>
        </p:txBody>
      </p:sp>
      <p:graphicFrame>
        <p:nvGraphicFramePr>
          <p:cNvPr id="11" name="Content Placeholder 10"/>
          <p:cNvGraphicFramePr>
            <a:graphicFrameLocks noGrp="1"/>
          </p:cNvGraphicFramePr>
          <p:nvPr>
            <p:ph idx="1"/>
          </p:nvPr>
        </p:nvGraphicFramePr>
        <p:xfrm>
          <a:off x="323528" y="170081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8" name="Group 16"/>
              <p:cNvGrpSpPr/>
              <p:nvPr/>
            </p:nvGrpSpPr>
            <p:grpSpPr>
              <a:xfrm>
                <a:off x="0" y="5445224"/>
                <a:ext cx="1224136" cy="854968"/>
                <a:chOff x="0" y="5445224"/>
                <a:chExt cx="1224136" cy="854968"/>
              </a:xfrm>
            </p:grpSpPr>
            <p:sp>
              <p:nvSpPr>
                <p:cNvPr id="21"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2" name="Left Arrow 6">
                  <a:hlinkClick r:id="rId8"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 descr="D:\Tavakoli\Desktop\index.jpg">
                <a:hlinkClick r:id="rId9" action="ppaction://hlinksldjump"/>
              </p:cNvPr>
              <p:cNvPicPr>
                <a:picLocks noChangeAspect="1" noChangeArrowheads="1"/>
              </p:cNvPicPr>
              <p:nvPr/>
            </p:nvPicPr>
            <p:blipFill>
              <a:blip r:embed="rId10" cstate="print"/>
              <a:srcRect/>
              <a:stretch>
                <a:fillRect/>
              </a:stretch>
            </p:blipFill>
            <p:spPr bwMode="auto">
              <a:xfrm>
                <a:off x="8316416" y="5589240"/>
                <a:ext cx="664626" cy="792088"/>
              </a:xfrm>
              <a:prstGeom prst="rect">
                <a:avLst/>
              </a:prstGeom>
              <a:noFill/>
            </p:spPr>
          </p:pic>
        </p:grpSp>
        <p:grpSp>
          <p:nvGrpSpPr>
            <p:cNvPr id="14" name="Group 15"/>
            <p:cNvGrpSpPr/>
            <p:nvPr/>
          </p:nvGrpSpPr>
          <p:grpSpPr>
            <a:xfrm>
              <a:off x="0" y="1"/>
              <a:ext cx="1547664" cy="1251787"/>
              <a:chOff x="0" y="1"/>
              <a:chExt cx="1547664" cy="1251787"/>
            </a:xfrm>
          </p:grpSpPr>
          <p:pic>
            <p:nvPicPr>
              <p:cNvPr id="16" name="Picture 1" descr="D:\Tavakoli\Desktop\Untitled.png"/>
              <p:cNvPicPr>
                <a:picLocks noChangeAspect="1" noChangeArrowheads="1"/>
              </p:cNvPicPr>
              <p:nvPr/>
            </p:nvPicPr>
            <p:blipFill>
              <a:blip r:embed="rId11" cstate="print"/>
              <a:srcRect/>
              <a:stretch>
                <a:fillRect/>
              </a:stretch>
            </p:blipFill>
            <p:spPr bwMode="auto">
              <a:xfrm>
                <a:off x="0" y="1"/>
                <a:ext cx="1547664" cy="1251787"/>
              </a:xfrm>
              <a:prstGeom prst="rect">
                <a:avLst/>
              </a:prstGeom>
              <a:noFill/>
            </p:spPr>
          </p:pic>
          <p:pic>
            <p:nvPicPr>
              <p:cNvPr id="17" name="Picture 2" descr="D:\Tavakoli\Pictures\Farabourse-OK(1) - Copy.jpg"/>
              <p:cNvPicPr>
                <a:picLocks noChangeAspect="1" noChangeArrowheads="1"/>
              </p:cNvPicPr>
              <p:nvPr/>
            </p:nvPicPr>
            <p:blipFill>
              <a:blip r:embed="rId12" cstate="print"/>
              <a:srcRect/>
              <a:stretch>
                <a:fillRect/>
              </a:stretch>
            </p:blipFill>
            <p:spPr bwMode="auto">
              <a:xfrm>
                <a:off x="755576" y="836712"/>
                <a:ext cx="582361" cy="216024"/>
              </a:xfrm>
              <a:prstGeom prst="rect">
                <a:avLst/>
              </a:prstGeom>
              <a:noFill/>
            </p:spPr>
          </p:pic>
        </p:gr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2144812"/>
              </p:ext>
            </p:extLst>
          </p:nvPr>
        </p:nvGraphicFramePr>
        <p:xfrm>
          <a:off x="-3" y="0"/>
          <a:ext cx="12192000" cy="8321040"/>
        </p:xfrm>
        <a:graphic>
          <a:graphicData uri="http://schemas.openxmlformats.org/drawingml/2006/table">
            <a:tbl>
              <a:tblPr firstRow="1" bandRow="1">
                <a:tableStyleId>{9DCAF9ED-07DC-4A11-8D7F-57B35C25682E}</a:tableStyleId>
              </a:tblPr>
              <a:tblGrid>
                <a:gridCol w="1219200"/>
                <a:gridCol w="1219200"/>
                <a:gridCol w="1219200"/>
                <a:gridCol w="1219200"/>
                <a:gridCol w="1219200"/>
                <a:gridCol w="1219200"/>
                <a:gridCol w="1219200"/>
                <a:gridCol w="1219200"/>
                <a:gridCol w="1219200"/>
                <a:gridCol w="1219200"/>
              </a:tblGrid>
              <a:tr h="370840">
                <a:tc>
                  <a:txBody>
                    <a:bodyPr/>
                    <a:lstStyle/>
                    <a:p>
                      <a:pPr algn="r" rtl="1"/>
                      <a:r>
                        <a:rPr lang="fa-IR" sz="1200" dirty="0" smtClean="0"/>
                        <a:t>ثبت نام در جلسه معارفه</a:t>
                      </a:r>
                      <a:endParaRPr lang="en-US" sz="1200" dirty="0">
                        <a:cs typeface="B Nazanin" pitchFamily="2" charset="-78"/>
                      </a:endParaRPr>
                    </a:p>
                  </a:txBody>
                  <a:tcPr/>
                </a:tc>
                <a:tc>
                  <a:txBody>
                    <a:bodyPr/>
                    <a:lstStyle/>
                    <a:p>
                      <a:pPr algn="r" rtl="1"/>
                      <a:r>
                        <a:rPr lang="fa-IR" sz="1200" dirty="0" smtClean="0"/>
                        <a:t>موافقت اصولی پارک فناوری پردیس</a:t>
                      </a:r>
                      <a:endParaRPr lang="en-US" sz="1200" dirty="0">
                        <a:cs typeface="B Nazanin" pitchFamily="2" charset="-78"/>
                      </a:endParaRPr>
                    </a:p>
                  </a:txBody>
                  <a:tcPr/>
                </a:tc>
                <a:tc>
                  <a:txBody>
                    <a:bodyPr/>
                    <a:lstStyle/>
                    <a:p>
                      <a:pPr algn="r" rtl="1"/>
                      <a:r>
                        <a:rPr lang="fa-IR" sz="1200" dirty="0" smtClean="0"/>
                        <a:t>تایید اصالت مرجع ثبت</a:t>
                      </a:r>
                      <a:endParaRPr lang="en-US" sz="1200" dirty="0">
                        <a:cs typeface="B Nazanin" pitchFamily="2" charset="-78"/>
                      </a:endParaRPr>
                    </a:p>
                  </a:txBody>
                  <a:tcPr/>
                </a:tc>
                <a:tc>
                  <a:txBody>
                    <a:bodyPr/>
                    <a:lstStyle/>
                    <a:p>
                      <a:pPr algn="r" rtl="1"/>
                      <a:r>
                        <a:rPr lang="fa-IR" sz="1200" dirty="0" smtClean="0"/>
                        <a:t>نوع عرضه</a:t>
                      </a:r>
                      <a:endParaRPr lang="en-US" sz="1200" dirty="0">
                        <a:cs typeface="B Nazanin" pitchFamily="2" charset="-78"/>
                      </a:endParaRPr>
                    </a:p>
                  </a:txBody>
                  <a:tcPr/>
                </a:tc>
                <a:tc>
                  <a:txBody>
                    <a:bodyPr/>
                    <a:lstStyle/>
                    <a:p>
                      <a:pPr algn="r" rtl="1"/>
                      <a:r>
                        <a:rPr lang="fa-IR" sz="1200" dirty="0" smtClean="0"/>
                        <a:t>نام مشاور عرضه</a:t>
                      </a:r>
                      <a:endParaRPr lang="en-US" sz="1200" dirty="0">
                        <a:cs typeface="B Nazanin" pitchFamily="2" charset="-78"/>
                      </a:endParaRPr>
                    </a:p>
                  </a:txBody>
                  <a:tcPr/>
                </a:tc>
                <a:tc>
                  <a:txBody>
                    <a:bodyPr/>
                    <a:lstStyle/>
                    <a:p>
                      <a:pPr algn="r" rtl="1"/>
                      <a:r>
                        <a:rPr lang="fa-IR" sz="1200" dirty="0" smtClean="0"/>
                        <a:t>تاریخ ثبت</a:t>
                      </a:r>
                      <a:endParaRPr lang="en-US" sz="1200" dirty="0">
                        <a:cs typeface="B Nazanin" pitchFamily="2" charset="-78"/>
                      </a:endParaRPr>
                    </a:p>
                  </a:txBody>
                  <a:tcPr/>
                </a:tc>
                <a:tc>
                  <a:txBody>
                    <a:bodyPr/>
                    <a:lstStyle/>
                    <a:p>
                      <a:pPr algn="r" rtl="1"/>
                      <a:r>
                        <a:rPr lang="fa-IR" sz="1200" dirty="0" smtClean="0"/>
                        <a:t>مرجع ثبت</a:t>
                      </a:r>
                      <a:endParaRPr lang="en-US" sz="1200" dirty="0">
                        <a:cs typeface="B Nazanin" pitchFamily="2" charset="-78"/>
                      </a:endParaRPr>
                    </a:p>
                  </a:txBody>
                  <a:tcPr/>
                </a:tc>
                <a:tc>
                  <a:txBody>
                    <a:bodyPr/>
                    <a:lstStyle/>
                    <a:p>
                      <a:pPr algn="r" rtl="1"/>
                      <a:r>
                        <a:rPr lang="fa-IR" sz="1200" dirty="0" smtClean="0"/>
                        <a:t>نام مالک /مالکین</a:t>
                      </a:r>
                      <a:endParaRPr lang="en-US" sz="1200" dirty="0">
                        <a:cs typeface="B Nazanin" pitchFamily="2" charset="-78"/>
                      </a:endParaRPr>
                    </a:p>
                  </a:txBody>
                  <a:tcPr/>
                </a:tc>
                <a:tc>
                  <a:txBody>
                    <a:bodyPr/>
                    <a:lstStyle/>
                    <a:p>
                      <a:pPr algn="r" rtl="1"/>
                      <a:r>
                        <a:rPr lang="fa-IR" sz="1200" dirty="0" smtClean="0"/>
                        <a:t>عنوان دارایی فکری</a:t>
                      </a:r>
                      <a:endParaRPr lang="en-US" sz="1200" dirty="0">
                        <a:cs typeface="B Nazanin" pitchFamily="2" charset="-78"/>
                      </a:endParaRPr>
                    </a:p>
                  </a:txBody>
                  <a:tcPr/>
                </a:tc>
                <a:tc>
                  <a:txBody>
                    <a:bodyPr/>
                    <a:lstStyle/>
                    <a:p>
                      <a:pPr algn="r" rtl="1"/>
                      <a:r>
                        <a:rPr lang="fa-IR" sz="1200" dirty="0" smtClean="0"/>
                        <a:t>نوع دارایی فکری</a:t>
                      </a:r>
                      <a:endParaRPr lang="en-US" sz="1200" dirty="0">
                        <a:cs typeface="B Nazanin" pitchFamily="2" charset="-78"/>
                      </a:endParaRPr>
                    </a:p>
                  </a:txBody>
                  <a:tcPr/>
                </a:tc>
              </a:tr>
              <a:tr h="370840">
                <a:tc>
                  <a:txBody>
                    <a:bodyPr/>
                    <a:lstStyle/>
                    <a:p>
                      <a:pPr algn="ctr"/>
                      <a:endParaRPr lang="en-US" sz="1200" dirty="0">
                        <a:cs typeface="B Nazanin" pitchFamily="2" charset="-78"/>
                      </a:endParaRPr>
                    </a:p>
                  </a:txBody>
                  <a:tcPr/>
                </a:tc>
                <a:tc>
                  <a:txBody>
                    <a:bodyPr/>
                    <a:lstStyle/>
                    <a:p>
                      <a:pPr algn="ctr"/>
                      <a:r>
                        <a:rPr lang="fa-IR" sz="1200" dirty="0" smtClean="0">
                          <a:cs typeface="B Nazanin" panose="00000400000000000000" pitchFamily="2" charset="-78"/>
                        </a:rPr>
                        <a:t>دارد</a:t>
                      </a:r>
                      <a:endParaRPr lang="en-US" sz="1200" dirty="0">
                        <a:cs typeface="B Nazanin" pitchFamily="2" charset="-78"/>
                      </a:endParaRPr>
                    </a:p>
                  </a:txBody>
                  <a:tcPr/>
                </a:tc>
                <a:tc>
                  <a:txBody>
                    <a:bodyPr/>
                    <a:lstStyle/>
                    <a:p>
                      <a:pPr algn="ctr"/>
                      <a:r>
                        <a:rPr lang="fa-IR" sz="1200" smtClean="0">
                          <a:cs typeface="B Nazanin" panose="00000400000000000000" pitchFamily="2" charset="-78"/>
                        </a:rPr>
                        <a:t>دارد</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شرکت سهامی خاص مبتنی بر دارایی فکری</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تامین سرمایه آرمان</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cs typeface="B Nazanin" panose="00000400000000000000" pitchFamily="2" charset="-78"/>
                        </a:rPr>
                        <a:t>1378/12/25</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اداره کل مالکیت صنعتی</a:t>
                      </a:r>
                      <a:endParaRPr lang="en-US" sz="1200" dirty="0">
                        <a:cs typeface="B Nazanin" pitchFamily="2" charset="-78"/>
                      </a:endParaRPr>
                    </a:p>
                  </a:txBody>
                  <a:tcPr/>
                </a:tc>
                <a:tc>
                  <a:txBody>
                    <a:bodyPr/>
                    <a:lstStyle/>
                    <a:p>
                      <a:pPr algn="ctr" rtl="1">
                        <a:lnSpc>
                          <a:spcPct val="115000"/>
                        </a:lnSpc>
                        <a:spcAft>
                          <a:spcPts val="0"/>
                        </a:spcAft>
                      </a:pPr>
                      <a:r>
                        <a:rPr lang="ar-SA" sz="1200" dirty="0">
                          <a:cs typeface="B Nazanin" panose="00000400000000000000" pitchFamily="2" charset="-78"/>
                        </a:rPr>
                        <a:t>فرحناز صادق بیگی</a:t>
                      </a:r>
                      <a:endParaRPr lang="en-US" sz="1200" dirty="0">
                        <a:latin typeface="Calibri"/>
                        <a:ea typeface="Calibri"/>
                        <a:cs typeface="B Nazanin" pitchFamily="2" charset="-78"/>
                      </a:endParaRPr>
                    </a:p>
                  </a:txBody>
                  <a:tcPr marL="68580" marR="68580" marT="0" marB="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سوند نلاتون کاف دار</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اختراع</a:t>
                      </a:r>
                      <a:endParaRPr lang="en-US" sz="1200" dirty="0">
                        <a:cs typeface="B Nazanin" pitchFamily="2" charset="-78"/>
                      </a:endParaRPr>
                    </a:p>
                  </a:txBody>
                  <a:tcPr/>
                </a:tc>
              </a:tr>
              <a:tr h="370840">
                <a:tc>
                  <a:txBody>
                    <a:bodyPr/>
                    <a:lstStyle/>
                    <a:p>
                      <a:pPr algn="ctr"/>
                      <a:endParaRPr lang="en-US" sz="1200">
                        <a:cs typeface="B Nazanin" pitchFamily="2" charset="-78"/>
                      </a:endParaRPr>
                    </a:p>
                  </a:txBody>
                  <a:tcPr/>
                </a:tc>
                <a:tc>
                  <a:txBody>
                    <a:bodyPr/>
                    <a:lstStyle/>
                    <a:p>
                      <a:pPr algn="ctr"/>
                      <a:r>
                        <a:rPr lang="fa-IR" sz="1200" dirty="0" smtClean="0">
                          <a:cs typeface="B Nazanin" panose="00000400000000000000" pitchFamily="2" charset="-78"/>
                        </a:rPr>
                        <a:t>دارد</a:t>
                      </a:r>
                      <a:endParaRPr lang="en-US" sz="1200" dirty="0">
                        <a:cs typeface="B Nazanin" pitchFamily="2" charset="-78"/>
                      </a:endParaRPr>
                    </a:p>
                  </a:txBody>
                  <a:tcPr/>
                </a:tc>
                <a:tc>
                  <a:txBody>
                    <a:bodyPr/>
                    <a:lstStyle/>
                    <a:p>
                      <a:pPr algn="ctr"/>
                      <a:r>
                        <a:rPr lang="fa-IR" sz="1200" dirty="0" smtClean="0">
                          <a:cs typeface="B Nazanin" panose="00000400000000000000" pitchFamily="2" charset="-78"/>
                        </a:rPr>
                        <a:t>دارد</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شرکت سهامی خاص مبتنی بر دارایی فکری</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تامین سرمایه لوتوس پارسیان</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cs typeface="B Nazanin" panose="00000400000000000000" pitchFamily="2" charset="-78"/>
                        </a:rPr>
                        <a:t>1392/08/08</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smtClean="0">
                          <a:cs typeface="B Nazanin" panose="00000400000000000000" pitchFamily="2" charset="-78"/>
                        </a:rPr>
                        <a:t>اداره کل مالکیت صنعتی</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احسان لواساني</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توليد سيم هاي افشان آلومينيومي با انعطاف پذيري بالا</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اختراع</a:t>
                      </a:r>
                      <a:endParaRPr lang="en-US" sz="1200" dirty="0">
                        <a:cs typeface="B Nazanin" pitchFamily="2" charset="-78"/>
                      </a:endParaRPr>
                    </a:p>
                  </a:txBody>
                  <a:tcPr/>
                </a:tc>
              </a:tr>
              <a:tr h="370840">
                <a:tc>
                  <a:txBody>
                    <a:bodyPr/>
                    <a:lstStyle/>
                    <a:p>
                      <a:pPr algn="ctr"/>
                      <a:endParaRPr lang="en-US" sz="1200" dirty="0">
                        <a:cs typeface="B Nazanin" pitchFamily="2" charset="-78"/>
                      </a:endParaRPr>
                    </a:p>
                  </a:txBody>
                  <a:tcPr/>
                </a:tc>
                <a:tc>
                  <a:txBody>
                    <a:bodyPr/>
                    <a:lstStyle/>
                    <a:p>
                      <a:pPr algn="ctr"/>
                      <a:r>
                        <a:rPr lang="fa-IR" sz="1200" dirty="0" smtClean="0">
                          <a:cs typeface="B Nazanin" panose="00000400000000000000" pitchFamily="2" charset="-78"/>
                        </a:rPr>
                        <a:t>نیاز نیست</a:t>
                      </a:r>
                      <a:endParaRPr lang="en-US" sz="1200" dirty="0">
                        <a:cs typeface="B Nazanin" pitchFamily="2" charset="-78"/>
                      </a:endParaRPr>
                    </a:p>
                  </a:txBody>
                  <a:tcPr/>
                </a:tc>
                <a:tc>
                  <a:txBody>
                    <a:bodyPr/>
                    <a:lstStyle/>
                    <a:p>
                      <a:pPr algn="ctr"/>
                      <a:r>
                        <a:rPr lang="fa-IR" sz="1200" dirty="0" smtClean="0">
                          <a:cs typeface="B Nazanin" panose="00000400000000000000" pitchFamily="2" charset="-78"/>
                        </a:rPr>
                        <a:t>دارد</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فروش قطعی</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کارگزاری سهم آشنا</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cs typeface="B Nazanin" panose="00000400000000000000" pitchFamily="2" charset="-78"/>
                        </a:rPr>
                        <a:t>1392/12/21</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smtClean="0">
                          <a:cs typeface="B Nazanin" panose="00000400000000000000" pitchFamily="2" charset="-78"/>
                        </a:rPr>
                        <a:t>اداره کل مالکیت صنعتی</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شرکت مهندسی پارت آریا تحیل‌گر</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 باربند نرم خودرو</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طرح صنعتی</a:t>
                      </a:r>
                      <a:endParaRPr lang="en-US" sz="1200" dirty="0">
                        <a:cs typeface="B Nazanin" pitchFamily="2" charset="-78"/>
                      </a:endParaRPr>
                    </a:p>
                  </a:txBody>
                  <a:tcPr/>
                </a:tc>
              </a:tr>
              <a:tr h="370840">
                <a:tc>
                  <a:txBody>
                    <a:bodyPr/>
                    <a:lstStyle/>
                    <a:p>
                      <a:pPr algn="ctr"/>
                      <a:endParaRPr lang="en-US" sz="1200">
                        <a:cs typeface="B Nazanin" pitchFamily="2" charset="-78"/>
                      </a:endParaRPr>
                    </a:p>
                  </a:txBody>
                  <a:tcPr/>
                </a:tc>
                <a:tc>
                  <a:txBody>
                    <a:bodyPr/>
                    <a:lstStyle/>
                    <a:p>
                      <a:pPr algn="ctr"/>
                      <a:r>
                        <a:rPr lang="fa-IR" sz="1200" smtClean="0">
                          <a:cs typeface="B Nazanin" panose="00000400000000000000" pitchFamily="2" charset="-78"/>
                        </a:rPr>
                        <a:t>دارد</a:t>
                      </a:r>
                      <a:endParaRPr lang="en-US" sz="1200" dirty="0">
                        <a:cs typeface="B Nazanin" pitchFamily="2" charset="-78"/>
                      </a:endParaRPr>
                    </a:p>
                  </a:txBody>
                  <a:tcPr/>
                </a:tc>
                <a:tc>
                  <a:txBody>
                    <a:bodyPr/>
                    <a:lstStyle/>
                    <a:p>
                      <a:pPr algn="ctr"/>
                      <a:r>
                        <a:rPr lang="fa-IR" sz="1200" smtClean="0">
                          <a:cs typeface="B Nazanin" panose="00000400000000000000" pitchFamily="2" charset="-78"/>
                        </a:rPr>
                        <a:t>دارد</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شرکت سهامی خاص مبتنی بر دارایی فکری</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تامین</a:t>
                      </a:r>
                      <a:r>
                        <a:rPr lang="fa-IR" sz="1200" baseline="0" dirty="0" smtClean="0">
                          <a:cs typeface="B Nazanin" panose="00000400000000000000" pitchFamily="2" charset="-78"/>
                        </a:rPr>
                        <a:t> سرمایه آرمان</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cs typeface="B Nazanin" panose="00000400000000000000" pitchFamily="2" charset="-78"/>
                        </a:rPr>
                        <a:t>1391/08/29</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smtClean="0">
                          <a:cs typeface="B Nazanin" panose="00000400000000000000" pitchFamily="2" charset="-78"/>
                        </a:rPr>
                        <a:t>اداره کل مالکیت صنعتی</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حسن مختاري گلپايگاني و سعيد راشدي و سعيد جعفري و فرنود افراسيابي</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 سامانه هوشمند تشخيص 6 مختصات همزمان بر مبناي فناوري شبكه امواج نوري نامرئي</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اختراع</a:t>
                      </a:r>
                      <a:endParaRPr lang="en-US" sz="1200" dirty="0">
                        <a:cs typeface="B Nazanin" pitchFamily="2" charset="-78"/>
                      </a:endParaRPr>
                    </a:p>
                  </a:txBody>
                  <a:tcPr/>
                </a:tc>
              </a:tr>
              <a:tr h="370840">
                <a:tc>
                  <a:txBody>
                    <a:bodyPr/>
                    <a:lstStyle/>
                    <a:p>
                      <a:pPr algn="ctr"/>
                      <a:endParaRPr lang="en-US" sz="1200">
                        <a:cs typeface="B Nazanin" pitchFamily="2" charset="-78"/>
                      </a:endParaRPr>
                    </a:p>
                  </a:txBody>
                  <a:tcPr/>
                </a:tc>
                <a:tc>
                  <a:txBody>
                    <a:bodyPr/>
                    <a:lstStyle/>
                    <a:p>
                      <a:pPr algn="ctr"/>
                      <a:r>
                        <a:rPr lang="fa-IR" sz="1200" dirty="0" smtClean="0">
                          <a:cs typeface="B Nazanin" panose="00000400000000000000" pitchFamily="2" charset="-78"/>
                        </a:rPr>
                        <a:t>دارد</a:t>
                      </a:r>
                      <a:endParaRPr lang="en-US" sz="1200" dirty="0">
                        <a:cs typeface="B Nazanin" pitchFamily="2" charset="-78"/>
                      </a:endParaRPr>
                    </a:p>
                  </a:txBody>
                  <a:tcPr/>
                </a:tc>
                <a:tc>
                  <a:txBody>
                    <a:bodyPr/>
                    <a:lstStyle/>
                    <a:p>
                      <a:pPr algn="ctr"/>
                      <a:r>
                        <a:rPr lang="fa-IR" sz="1200" dirty="0" smtClean="0">
                          <a:cs typeface="B Nazanin" panose="00000400000000000000" pitchFamily="2" charset="-78"/>
                        </a:rPr>
                        <a:t>دارد</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فروش قطعی</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کارگزاری حافظ</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cs typeface="B Nazanin" panose="00000400000000000000" pitchFamily="2" charset="-78"/>
                        </a:rPr>
                        <a:t>1388/10/16</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smtClean="0">
                          <a:cs typeface="B Nazanin" panose="00000400000000000000" pitchFamily="2" charset="-78"/>
                        </a:rPr>
                        <a:t>اداره کل مالکیت صنعتی</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رامين اورنگ</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دستگاه فيزيوتراپي - ورزشي با قابليت نصب بر روي مبلمان و صندلي </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اختراع</a:t>
                      </a:r>
                      <a:endParaRPr lang="en-US" sz="1200" dirty="0">
                        <a:cs typeface="B Nazanin" pitchFamily="2" charset="-78"/>
                      </a:endParaRPr>
                    </a:p>
                  </a:txBody>
                  <a:tcPr/>
                </a:tc>
              </a:tr>
              <a:tr h="370840">
                <a:tc>
                  <a:txBody>
                    <a:bodyPr/>
                    <a:lstStyle/>
                    <a:p>
                      <a:pPr algn="ctr"/>
                      <a:endParaRPr lang="en-US" sz="1200">
                        <a:cs typeface="B Nazanin" pitchFamily="2" charset="-78"/>
                      </a:endParaRPr>
                    </a:p>
                  </a:txBody>
                  <a:tcPr/>
                </a:tc>
                <a:tc>
                  <a:txBody>
                    <a:bodyPr/>
                    <a:lstStyle/>
                    <a:p>
                      <a:pPr algn="ctr"/>
                      <a:r>
                        <a:rPr lang="fa-IR" sz="1200" smtClean="0">
                          <a:cs typeface="B Nazanin" panose="00000400000000000000" pitchFamily="2" charset="-78"/>
                        </a:rPr>
                        <a:t>دارد</a:t>
                      </a:r>
                      <a:endParaRPr lang="en-US" sz="1200" dirty="0">
                        <a:cs typeface="B Nazanin" pitchFamily="2" charset="-78"/>
                      </a:endParaRPr>
                    </a:p>
                  </a:txBody>
                  <a:tcPr/>
                </a:tc>
                <a:tc>
                  <a:txBody>
                    <a:bodyPr/>
                    <a:lstStyle/>
                    <a:p>
                      <a:pPr algn="ctr"/>
                      <a:r>
                        <a:rPr lang="fa-IR" sz="1200" dirty="0" smtClean="0">
                          <a:cs typeface="B Nazanin" panose="00000400000000000000" pitchFamily="2" charset="-78"/>
                        </a:rPr>
                        <a:t>دارد</a:t>
                      </a:r>
                      <a:endParaRPr lang="en-US" sz="1200" dirty="0">
                        <a:cs typeface="B Nazanin" pitchFamily="2" charset="-78"/>
                      </a:endParaRPr>
                    </a:p>
                  </a:txBody>
                  <a:tcPr/>
                </a:tc>
                <a:tc>
                  <a:txBody>
                    <a:bodyPr/>
                    <a:lstStyle/>
                    <a:p>
                      <a:pPr algn="ctr"/>
                      <a:r>
                        <a:rPr lang="fa-IR" sz="1200" dirty="0" smtClean="0">
                          <a:cs typeface="B Nazanin" pitchFamily="2" charset="-78"/>
                        </a:rPr>
                        <a:t>فروش قطعی</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کارگزاری بانک ملت</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cs typeface="B Nazanin" panose="00000400000000000000" pitchFamily="2" charset="-78"/>
                        </a:rPr>
                        <a:t>1391/07/23</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اداره کل مالکیت صنعتی</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احمد براتيان</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توليد افزودني اصلاح كننده خواص آسفالت (گوگاس) </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اختراع</a:t>
                      </a:r>
                      <a:endParaRPr lang="en-US" sz="1200" dirty="0">
                        <a:cs typeface="B Nazanin" pitchFamily="2" charset="-78"/>
                      </a:endParaRPr>
                    </a:p>
                  </a:txBody>
                  <a:tcPr/>
                </a:tc>
              </a:tr>
              <a:tr h="370840">
                <a:tc>
                  <a:txBody>
                    <a:bodyPr/>
                    <a:lstStyle/>
                    <a:p>
                      <a:pPr algn="ctr"/>
                      <a:endParaRPr lang="en-US" sz="1200">
                        <a:cs typeface="B Nazanin" pitchFamily="2" charset="-78"/>
                      </a:endParaRPr>
                    </a:p>
                  </a:txBody>
                  <a:tcPr/>
                </a:tc>
                <a:tc>
                  <a:txBody>
                    <a:bodyPr/>
                    <a:lstStyle/>
                    <a:p>
                      <a:pPr algn="ctr"/>
                      <a:r>
                        <a:rPr lang="fa-IR" sz="1200" dirty="0" smtClean="0">
                          <a:cs typeface="B Nazanin" panose="00000400000000000000" pitchFamily="2" charset="-78"/>
                        </a:rPr>
                        <a:t>دارد</a:t>
                      </a:r>
                      <a:endParaRPr lang="en-US" sz="1200" dirty="0">
                        <a:cs typeface="B Nazanin" pitchFamily="2" charset="-78"/>
                      </a:endParaRPr>
                    </a:p>
                  </a:txBody>
                  <a:tcPr/>
                </a:tc>
                <a:tc>
                  <a:txBody>
                    <a:bodyPr/>
                    <a:lstStyle/>
                    <a:p>
                      <a:pPr algn="ctr"/>
                      <a:r>
                        <a:rPr lang="fa-IR" sz="1200" smtClean="0">
                          <a:cs typeface="B Nazanin" panose="00000400000000000000" pitchFamily="2" charset="-78"/>
                        </a:rPr>
                        <a:t>دارد</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شرکت سهامی خاص مبتنی بر دارایی فکری</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تامین سرمایه لوتوس پارسیان</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cs typeface="B Nazanin" panose="00000400000000000000" pitchFamily="2" charset="-78"/>
                        </a:rPr>
                        <a:t>1392/09/30</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اداره کل مالکیت صنعتی</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مهدي حسينقلي زاده</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 تردميل آبي با مكانيزم جابجا كننده كاربر به درون محفظه آب و سيستم تنظيم ارتفاع آب محفظه و كاهنده نيروي وزن اعمال شده كاربر روي پاها</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اختراع</a:t>
                      </a:r>
                      <a:endParaRPr lang="en-US" sz="1200" dirty="0">
                        <a:cs typeface="B Nazanin" pitchFamily="2" charset="-78"/>
                      </a:endParaRPr>
                    </a:p>
                  </a:txBody>
                  <a:tcPr/>
                </a:tc>
              </a:tr>
              <a:tr h="370840">
                <a:tc>
                  <a:txBody>
                    <a:bodyPr/>
                    <a:lstStyle/>
                    <a:p>
                      <a:pPr algn="ctr"/>
                      <a:endParaRPr lang="en-US" sz="1200" dirty="0">
                        <a:cs typeface="B Nazanin" pitchFamily="2" charset="-78"/>
                      </a:endParaRPr>
                    </a:p>
                  </a:txBody>
                  <a:tcPr/>
                </a:tc>
                <a:tc>
                  <a:txBody>
                    <a:bodyPr/>
                    <a:lstStyle/>
                    <a:p>
                      <a:pPr algn="ctr"/>
                      <a:r>
                        <a:rPr lang="fa-IR" sz="1200" dirty="0" smtClean="0">
                          <a:cs typeface="B Nazanin" panose="00000400000000000000" pitchFamily="2" charset="-78"/>
                        </a:rPr>
                        <a:t>دارد</a:t>
                      </a:r>
                      <a:endParaRPr lang="en-US" sz="1200" dirty="0">
                        <a:cs typeface="B Nazanin" pitchFamily="2" charset="-78"/>
                      </a:endParaRPr>
                    </a:p>
                  </a:txBody>
                  <a:tcPr/>
                </a:tc>
                <a:tc>
                  <a:txBody>
                    <a:bodyPr/>
                    <a:lstStyle/>
                    <a:p>
                      <a:pPr algn="ctr"/>
                      <a:r>
                        <a:rPr lang="fa-IR" sz="1200" dirty="0" smtClean="0">
                          <a:cs typeface="B Nazanin" panose="00000400000000000000" pitchFamily="2" charset="-78"/>
                        </a:rPr>
                        <a:t>دارد</a:t>
                      </a:r>
                      <a:endParaRPr lang="en-US" sz="1200" dirty="0">
                        <a:cs typeface="B Nazanin" pitchFamily="2" charset="-78"/>
                      </a:endParaRPr>
                    </a:p>
                  </a:txBody>
                  <a:tcPr/>
                </a:tc>
                <a:tc>
                  <a:txBody>
                    <a:bodyPr/>
                    <a:lstStyle/>
                    <a:p>
                      <a:pPr algn="ctr"/>
                      <a:r>
                        <a:rPr lang="fa-IR" sz="1200" dirty="0" smtClean="0">
                          <a:cs typeface="B Nazanin" pitchFamily="2" charset="-78"/>
                        </a:rPr>
                        <a:t>فروش قطعی</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کارگزاری بانک ملت</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cs typeface="B Nazanin" panose="00000400000000000000" pitchFamily="2" charset="-78"/>
                        </a:rPr>
                        <a:t>1384/08/07</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اداره کل مالکیت صنعتی</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مهدي اله يار</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استفاده از شناورهاي قطع و وصل آب جهت آبياري خودكار و جلوگيري از سرريز شدن مخازن آب </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اختراع</a:t>
                      </a:r>
                      <a:endParaRPr lang="en-US" sz="1200" dirty="0">
                        <a:cs typeface="B Nazanin" pitchFamily="2" charset="-78"/>
                      </a:endParaRPr>
                    </a:p>
                  </a:txBody>
                  <a:tcPr/>
                </a:tc>
              </a:tr>
              <a:tr h="370840">
                <a:tc>
                  <a:txBody>
                    <a:bodyPr/>
                    <a:lstStyle/>
                    <a:p>
                      <a:pPr algn="ctr"/>
                      <a:endParaRPr lang="en-US" sz="1200">
                        <a:cs typeface="B Nazanin" pitchFamily="2" charset="-78"/>
                      </a:endParaRPr>
                    </a:p>
                  </a:txBody>
                  <a:tcPr/>
                </a:tc>
                <a:tc>
                  <a:txBody>
                    <a:bodyPr/>
                    <a:lstStyle/>
                    <a:p>
                      <a:pPr algn="ctr"/>
                      <a:r>
                        <a:rPr lang="fa-IR" sz="1200" smtClean="0">
                          <a:cs typeface="B Nazanin" panose="00000400000000000000" pitchFamily="2" charset="-78"/>
                        </a:rPr>
                        <a:t>دارد</a:t>
                      </a:r>
                      <a:endParaRPr lang="en-US" sz="1200" dirty="0">
                        <a:cs typeface="B Nazanin" pitchFamily="2" charset="-78"/>
                      </a:endParaRPr>
                    </a:p>
                  </a:txBody>
                  <a:tcPr/>
                </a:tc>
                <a:tc>
                  <a:txBody>
                    <a:bodyPr/>
                    <a:lstStyle/>
                    <a:p>
                      <a:pPr algn="ctr"/>
                      <a:r>
                        <a:rPr lang="fa-IR" sz="1200" smtClean="0">
                          <a:cs typeface="B Nazanin" panose="00000400000000000000" pitchFamily="2" charset="-78"/>
                        </a:rPr>
                        <a:t>دارد</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فروش قطعی</a:t>
                      </a:r>
                      <a:endParaRPr lang="en-US" sz="1200" dirty="0">
                        <a:cs typeface="B Nazanin" pitchFamily="2" charset="-78"/>
                      </a:endParaRPr>
                    </a:p>
                  </a:txBody>
                  <a:tcPr/>
                </a:tc>
                <a:tc>
                  <a:txBody>
                    <a:bodyPr/>
                    <a:lstStyle/>
                    <a:p>
                      <a:pPr algn="ctr" rtl="1"/>
                      <a:r>
                        <a:rPr lang="fa-IR" sz="1200" dirty="0" smtClean="0">
                          <a:cs typeface="B Nazanin" panose="00000400000000000000" pitchFamily="2" charset="-78"/>
                        </a:rPr>
                        <a:t>مشاور سرمایه گذاری ارزش پرداز آریان</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cs typeface="B Nazanin" panose="00000400000000000000" pitchFamily="2" charset="-78"/>
                        </a:rPr>
                        <a:t>1386/02/26</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smtClean="0">
                          <a:cs typeface="B Nazanin" panose="00000400000000000000" pitchFamily="2" charset="-78"/>
                        </a:rPr>
                        <a:t>اداره کل مالکیت صنعتی</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آرش حسيني</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 دستگاه لیزرتگ</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اختراع</a:t>
                      </a:r>
                      <a:endParaRPr lang="en-US" sz="1200" dirty="0" smtClean="0">
                        <a:cs typeface="B Nazanin" panose="00000400000000000000" pitchFamily="2" charset="-78"/>
                      </a:endParaRPr>
                    </a:p>
                    <a:p>
                      <a:pPr algn="ctr" rtl="1"/>
                      <a:endParaRPr lang="en-US" sz="1200" dirty="0">
                        <a:cs typeface="B Nazanin" pitchFamily="2" charset="-78"/>
                      </a:endParaRPr>
                    </a:p>
                  </a:txBody>
                  <a:tcPr/>
                </a:tc>
              </a:tr>
              <a:tr h="370840">
                <a:tc>
                  <a:txBody>
                    <a:bodyPr/>
                    <a:lstStyle/>
                    <a:p>
                      <a:pPr algn="ctr"/>
                      <a:endParaRPr lang="en-US" sz="1200" dirty="0">
                        <a:cs typeface="B Nazanin" pitchFamily="2" charset="-78"/>
                      </a:endParaRPr>
                    </a:p>
                  </a:txBody>
                  <a:tcPr/>
                </a:tc>
                <a:tc>
                  <a:txBody>
                    <a:bodyPr/>
                    <a:lstStyle/>
                    <a:p>
                      <a:pPr algn="ctr"/>
                      <a:r>
                        <a:rPr lang="fa-IR" sz="1200" dirty="0" smtClean="0">
                          <a:cs typeface="B Nazanin" panose="00000400000000000000" pitchFamily="2" charset="-78"/>
                        </a:rPr>
                        <a:t>دارد</a:t>
                      </a:r>
                      <a:endParaRPr lang="en-US" sz="1200" dirty="0">
                        <a:cs typeface="B Nazanin" pitchFamily="2" charset="-78"/>
                      </a:endParaRPr>
                    </a:p>
                  </a:txBody>
                  <a:tcPr/>
                </a:tc>
                <a:tc>
                  <a:txBody>
                    <a:bodyPr/>
                    <a:lstStyle/>
                    <a:p>
                      <a:pPr algn="ctr"/>
                      <a:r>
                        <a:rPr lang="fa-IR" sz="1200" dirty="0" smtClean="0">
                          <a:cs typeface="B Nazanin" panose="00000400000000000000" pitchFamily="2" charset="-78"/>
                        </a:rPr>
                        <a:t>دارد</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فروش قطعی</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مشاور سرمایه گذاری ارزش پرداز آریان</a:t>
                      </a:r>
                      <a:endParaRPr lang="en-US" sz="1200" dirty="0" smtClean="0">
                        <a:cs typeface="B Nazanin" panose="00000400000000000000" pitchFamily="2" charset="-78"/>
                      </a:endParaRPr>
                    </a:p>
                    <a:p>
                      <a:pPr algn="ctr" rtl="1"/>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cs typeface="B Nazanin" panose="00000400000000000000" pitchFamily="2" charset="-78"/>
                        </a:rPr>
                        <a:t>1393/03/18</a:t>
                      </a:r>
                      <a:endParaRPr lang="en-US" sz="1200" dirty="0">
                        <a:cs typeface="B Nazanin"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اداره کل مالکیت صنعتی</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سيدحسين هاشمي كاسوائي</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خط كش تو در تو </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اختراع</a:t>
                      </a:r>
                      <a:endParaRPr lang="en-US" sz="1200" dirty="0" smtClean="0">
                        <a:cs typeface="B Nazanin" panose="00000400000000000000" pitchFamily="2" charset="-78"/>
                      </a:endParaRPr>
                    </a:p>
                    <a:p>
                      <a:pPr algn="ctr" rtl="1"/>
                      <a:endParaRPr lang="en-US" sz="1200" dirty="0">
                        <a:cs typeface="B Nazanin" pitchFamily="2" charset="-78"/>
                      </a:endParaRPr>
                    </a:p>
                  </a:txBody>
                  <a:tcPr/>
                </a:tc>
              </a:tr>
            </a:tbl>
          </a:graphicData>
        </a:graphic>
      </p:graphicFrame>
      <p:sp>
        <p:nvSpPr>
          <p:cNvPr id="3" name="Action Button: Home 2">
            <a:hlinkClick r:id="rId2" action="ppaction://hlinksldjump" highlightClick="1"/>
          </p:cNvPr>
          <p:cNvSpPr/>
          <p:nvPr/>
        </p:nvSpPr>
        <p:spPr>
          <a:xfrm>
            <a:off x="0" y="261257"/>
            <a:ext cx="339634" cy="313509"/>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2002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5" name="TextBox 14"/>
          <p:cNvSpPr txBox="1"/>
          <p:nvPr/>
        </p:nvSpPr>
        <p:spPr>
          <a:xfrm>
            <a:off x="642910" y="4786322"/>
            <a:ext cx="7929618" cy="400110"/>
          </a:xfrm>
          <a:prstGeom prst="rect">
            <a:avLst/>
          </a:prstGeom>
          <a:noFill/>
        </p:spPr>
        <p:txBody>
          <a:bodyPr wrap="square" rtlCol="1">
            <a:spAutoFit/>
          </a:bodyPr>
          <a:lstStyle/>
          <a:p>
            <a:pPr algn="r" rtl="1"/>
            <a:r>
              <a:rPr lang="fa-IR" sz="2000" b="1" dirty="0" smtClean="0">
                <a:cs typeface="B Nazanin" pitchFamily="2" charset="-78"/>
              </a:rPr>
              <a:t> </a:t>
            </a:r>
            <a:endParaRPr lang="fa-IR" sz="2000" b="1" dirty="0">
              <a:cs typeface="B Nazanin" pitchFamily="2" charset="-78"/>
            </a:endParaRPr>
          </a:p>
        </p:txBody>
      </p:sp>
      <p:sp>
        <p:nvSpPr>
          <p:cNvPr id="12" name="TextBox 11"/>
          <p:cNvSpPr txBox="1"/>
          <p:nvPr/>
        </p:nvSpPr>
        <p:spPr>
          <a:xfrm>
            <a:off x="2143108" y="2500306"/>
            <a:ext cx="4143404" cy="369332"/>
          </a:xfrm>
          <a:prstGeom prst="rect">
            <a:avLst/>
          </a:prstGeom>
          <a:noFill/>
        </p:spPr>
        <p:txBody>
          <a:bodyPr wrap="square" rtlCol="0">
            <a:spAutoFit/>
          </a:bodyPr>
          <a:lstStyle/>
          <a:p>
            <a:endParaRPr lang="en-US" dirty="0"/>
          </a:p>
        </p:txBody>
      </p:sp>
      <p:sp>
        <p:nvSpPr>
          <p:cNvPr id="9" name="Title 8"/>
          <p:cNvSpPr>
            <a:spLocks noGrp="1"/>
          </p:cNvSpPr>
          <p:nvPr>
            <p:ph type="title"/>
          </p:nvPr>
        </p:nvSpPr>
        <p:spPr/>
        <p:txBody>
          <a:bodyPr>
            <a:normAutofit/>
          </a:bodyPr>
          <a:lstStyle/>
          <a:p>
            <a:pPr lvl="0"/>
            <a:r>
              <a:rPr lang="fa-IR" sz="2400" b="1" dirty="0">
                <a:solidFill>
                  <a:schemeClr val="tx1">
                    <a:lumMod val="75000"/>
                    <a:lumOff val="25000"/>
                  </a:schemeClr>
                </a:solidFill>
                <a:effectLst>
                  <a:outerShdw blurRad="38100" dist="38100" dir="2700000" algn="tl">
                    <a:srgbClr val="000000">
                      <a:alpha val="43137"/>
                    </a:srgbClr>
                  </a:outerShdw>
                </a:effectLst>
                <a:latin typeface="+mn-lt"/>
                <a:ea typeface="+mn-ea"/>
                <a:cs typeface="B Roya" pitchFamily="2" charset="-78"/>
              </a:rPr>
              <a:t>مثال هایی از اقدامات انجام گرفته</a:t>
            </a:r>
            <a:endParaRPr lang="en-US" sz="2400" b="1" dirty="0">
              <a:solidFill>
                <a:schemeClr val="tx1">
                  <a:lumMod val="75000"/>
                  <a:lumOff val="25000"/>
                </a:schemeClr>
              </a:solidFill>
              <a:effectLst>
                <a:outerShdw blurRad="38100" dist="38100" dir="2700000" algn="tl">
                  <a:srgbClr val="000000">
                    <a:alpha val="43137"/>
                  </a:srgbClr>
                </a:outerShdw>
              </a:effectLst>
              <a:latin typeface="+mn-lt"/>
              <a:ea typeface="+mn-ea"/>
              <a:cs typeface="B Roya" pitchFamily="2" charset="-78"/>
            </a:endParaRPr>
          </a:p>
        </p:txBody>
      </p:sp>
      <p:graphicFrame>
        <p:nvGraphicFramePr>
          <p:cNvPr id="16" name="Content Placeholder 15"/>
          <p:cNvGraphicFramePr>
            <a:graphicFrameLocks noGrp="1"/>
          </p:cNvGraphicFramePr>
          <p:nvPr>
            <p:ph idx="1"/>
          </p:nvPr>
        </p:nvGraphicFramePr>
        <p:xfrm>
          <a:off x="72008" y="1052736"/>
          <a:ext cx="88924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8" name="Group 16"/>
              <p:cNvGrpSpPr/>
              <p:nvPr/>
            </p:nvGrpSpPr>
            <p:grpSpPr>
              <a:xfrm>
                <a:off x="0" y="5445224"/>
                <a:ext cx="1224136" cy="854968"/>
                <a:chOff x="0" y="5445224"/>
                <a:chExt cx="1224136" cy="854968"/>
              </a:xfrm>
            </p:grpSpPr>
            <p:sp>
              <p:nvSpPr>
                <p:cNvPr id="21"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2" name="Left Arrow 6">
                  <a:hlinkClick r:id="rId8"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 descr="D:\Tavakoli\Desktop\index.jpg">
                <a:hlinkClick r:id="rId9" action="ppaction://hlinksldjump"/>
              </p:cNvPr>
              <p:cNvPicPr>
                <a:picLocks noChangeAspect="1" noChangeArrowheads="1"/>
              </p:cNvPicPr>
              <p:nvPr/>
            </p:nvPicPr>
            <p:blipFill>
              <a:blip r:embed="rId10"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11" cstate="print"/>
              <a:srcRect/>
              <a:stretch>
                <a:fillRect/>
              </a:stretch>
            </p:blipFill>
            <p:spPr bwMode="auto">
              <a:xfrm>
                <a:off x="0" y="1"/>
                <a:ext cx="1547664" cy="1251787"/>
              </a:xfrm>
              <a:prstGeom prst="rect">
                <a:avLst/>
              </a:prstGeom>
              <a:noFill/>
            </p:spPr>
          </p:pic>
          <p:pic>
            <p:nvPicPr>
              <p:cNvPr id="17" name="Picture 2" descr="D:\Tavakoli\Pictures\Farabourse-OK(1) - Copy.jpg"/>
              <p:cNvPicPr>
                <a:picLocks noChangeAspect="1" noChangeArrowheads="1"/>
              </p:cNvPicPr>
              <p:nvPr/>
            </p:nvPicPr>
            <p:blipFill>
              <a:blip r:embed="rId12" cstate="print"/>
              <a:srcRect/>
              <a:stretch>
                <a:fillRect/>
              </a:stretch>
            </p:blipFill>
            <p:spPr bwMode="auto">
              <a:xfrm>
                <a:off x="755576" y="836712"/>
                <a:ext cx="582361" cy="216024"/>
              </a:xfrm>
              <a:prstGeom prst="rect">
                <a:avLst/>
              </a:prstGeom>
              <a:noFill/>
            </p:spPr>
          </p:pic>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6" grpId="0">
        <p:bldAsOne/>
      </p:bldGraphic>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4347245"/>
              </p:ext>
            </p:extLst>
          </p:nvPr>
        </p:nvGraphicFramePr>
        <p:xfrm>
          <a:off x="3" y="0"/>
          <a:ext cx="12191996" cy="6882984"/>
        </p:xfrm>
        <a:graphic>
          <a:graphicData uri="http://schemas.openxmlformats.org/drawingml/2006/table">
            <a:tbl>
              <a:tblPr rtl="1" firstRow="1" bandCol="1">
                <a:tableStyleId>{9DCAF9ED-07DC-4A11-8D7F-57B35C25682E}</a:tableStyleId>
              </a:tblPr>
              <a:tblGrid>
                <a:gridCol w="883050"/>
                <a:gridCol w="2354800"/>
                <a:gridCol w="883050"/>
                <a:gridCol w="1931674"/>
                <a:gridCol w="883050"/>
                <a:gridCol w="883050"/>
                <a:gridCol w="883050"/>
                <a:gridCol w="883050"/>
                <a:gridCol w="883050"/>
                <a:gridCol w="883050"/>
                <a:gridCol w="841122"/>
              </a:tblGrid>
              <a:tr h="847628">
                <a:tc>
                  <a:txBody>
                    <a:bodyPr/>
                    <a:lstStyle/>
                    <a:p>
                      <a:pPr algn="ctr" rtl="1" fontAlgn="ctr"/>
                      <a:r>
                        <a:rPr lang="fa-IR" sz="1100" b="1" u="none" strike="noStrike" dirty="0">
                          <a:effectLst/>
                          <a:cs typeface="B Nazanin" panose="00000400000000000000" pitchFamily="2" charset="-78"/>
                        </a:rPr>
                        <a:t>شماره پرونده</a:t>
                      </a:r>
                      <a:endParaRPr lang="fa-IR" sz="1100" b="1"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100" b="1" u="none" strike="noStrike" dirty="0">
                          <a:effectLst/>
                          <a:cs typeface="B Nazanin" panose="00000400000000000000" pitchFamily="2" charset="-78"/>
                        </a:rPr>
                        <a:t>نام اختراع</a:t>
                      </a:r>
                      <a:endParaRPr lang="fa-IR" sz="1100" b="1"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100" b="1" u="none" strike="noStrike" dirty="0">
                          <a:effectLst/>
                          <a:cs typeface="B Nazanin" panose="00000400000000000000" pitchFamily="2" charset="-78"/>
                        </a:rPr>
                        <a:t>نام مخترع</a:t>
                      </a:r>
                      <a:endParaRPr lang="fa-IR" sz="1100" b="1"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100" b="1" u="none" strike="noStrike" dirty="0">
                          <a:effectLst/>
                          <a:cs typeface="B Nazanin" panose="00000400000000000000" pitchFamily="2" charset="-78"/>
                        </a:rPr>
                        <a:t>تأمین سرمایه/مشاور سرمایه گذاری</a:t>
                      </a:r>
                      <a:endParaRPr lang="fa-IR" sz="1100" b="1"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100" b="1" u="none" strike="noStrike" dirty="0">
                          <a:effectLst/>
                          <a:cs typeface="B Nazanin" panose="00000400000000000000" pitchFamily="2" charset="-78"/>
                        </a:rPr>
                        <a:t>نوع عرضه</a:t>
                      </a:r>
                      <a:endParaRPr lang="fa-IR" sz="1100" b="1"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100" b="1" u="none" strike="noStrike" dirty="0">
                          <a:effectLst/>
                          <a:cs typeface="B Nazanin" panose="00000400000000000000" pitchFamily="2" charset="-78"/>
                        </a:rPr>
                        <a:t>استعلام فنی</a:t>
                      </a:r>
                      <a:endParaRPr lang="fa-IR" sz="1100" b="1"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100" b="1" u="none" strike="noStrike" dirty="0">
                          <a:effectLst/>
                          <a:cs typeface="B Nazanin" panose="00000400000000000000" pitchFamily="2" charset="-78"/>
                        </a:rPr>
                        <a:t>پاسخ استعلام فنی</a:t>
                      </a:r>
                      <a:endParaRPr lang="fa-IR" sz="1100" b="1"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100" b="1" u="none" strike="noStrike" dirty="0">
                          <a:effectLst/>
                          <a:cs typeface="B Nazanin" panose="00000400000000000000" pitchFamily="2" charset="-78"/>
                        </a:rPr>
                        <a:t>گزارش فنی</a:t>
                      </a:r>
                      <a:endParaRPr lang="fa-IR" sz="1100" b="1"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100" b="1" u="none" strike="noStrike" dirty="0">
                          <a:effectLst/>
                          <a:cs typeface="B Nazanin" panose="00000400000000000000" pitchFamily="2" charset="-78"/>
                        </a:rPr>
                        <a:t>استعلام اصالت</a:t>
                      </a:r>
                      <a:endParaRPr lang="fa-IR" sz="1100" b="1"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100" b="1" u="none" strike="noStrike" dirty="0">
                          <a:effectLst/>
                          <a:cs typeface="B Nazanin" panose="00000400000000000000" pitchFamily="2" charset="-78"/>
                        </a:rPr>
                        <a:t>پاسخ استعلام اصالت </a:t>
                      </a:r>
                      <a:endParaRPr lang="fa-IR" sz="1100" b="1"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100" b="1" u="none" strike="noStrike" dirty="0">
                          <a:effectLst/>
                          <a:cs typeface="B Nazanin" panose="00000400000000000000" pitchFamily="2" charset="-78"/>
                        </a:rPr>
                        <a:t>طرح تجاری/</a:t>
                      </a:r>
                      <a:r>
                        <a:rPr lang="en-US" sz="1100" b="1" u="none" strike="noStrike" dirty="0" err="1">
                          <a:effectLst/>
                          <a:cs typeface="B Nazanin" panose="00000400000000000000" pitchFamily="2" charset="-78"/>
                        </a:rPr>
                        <a:t>Bp</a:t>
                      </a:r>
                      <a:endParaRPr lang="en-US" sz="1100" b="1"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r>
              <a:tr h="629311">
                <a:tc>
                  <a:txBody>
                    <a:bodyPr/>
                    <a:lstStyle/>
                    <a:p>
                      <a:pPr algn="ctr" rtl="1" fontAlgn="ctr"/>
                      <a:r>
                        <a:rPr lang="en-US" sz="1200" u="none" strike="noStrike" dirty="0">
                          <a:effectLst/>
                          <a:cs typeface="B Nazanin" panose="00000400000000000000" pitchFamily="2" charset="-78"/>
                        </a:rPr>
                        <a:t>1</a:t>
                      </a:r>
                      <a:endParaRPr lang="en-US" sz="1200" b="0" i="0" u="none" strike="noStrike" dirty="0">
                        <a:solidFill>
                          <a:srgbClr val="000000"/>
                        </a:solidFill>
                        <a:effectLst/>
                        <a:latin typeface="Calibri" panose="020F0502020204030204" pitchFamily="34" charset="0"/>
                        <a:cs typeface="B Nazanin" panose="00000400000000000000" pitchFamily="2" charset="-78"/>
                      </a:endParaRPr>
                    </a:p>
                  </a:txBody>
                  <a:tcPr marL="5802" marR="5802" marT="5802" marB="0" anchor="ctr"/>
                </a:tc>
                <a:tc>
                  <a:txBody>
                    <a:bodyPr/>
                    <a:lstStyle/>
                    <a:p>
                      <a:pPr algn="ctr" rtl="1" fontAlgn="ctr"/>
                      <a:r>
                        <a:rPr lang="fa-IR" sz="1200" u="none" strike="noStrike" dirty="0">
                          <a:effectLst/>
                          <a:cs typeface="B Nazanin" panose="00000400000000000000" pitchFamily="2" charset="-78"/>
                        </a:rPr>
                        <a:t>طراحی و ساخت دوش حلقوی حمام با فشار یکسان</a:t>
                      </a:r>
                      <a:endParaRPr lang="fa-IR" sz="1200" b="0"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dirty="0">
                          <a:effectLst/>
                          <a:cs typeface="B Nazanin" panose="00000400000000000000" pitchFamily="2" charset="-78"/>
                        </a:rPr>
                        <a:t>هاشم هاشمیان</a:t>
                      </a:r>
                      <a:endParaRPr lang="fa-IR"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dirty="0">
                          <a:effectLst/>
                          <a:cs typeface="B Nazanin" panose="00000400000000000000" pitchFamily="2" charset="-78"/>
                        </a:rPr>
                        <a:t>لوتوس پارسیان،تیموری شندی،مدیرعامل تامین سرمایه</a:t>
                      </a:r>
                      <a:endParaRPr lang="fa-IR"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u="none" strike="noStrike">
                          <a:effectLst/>
                          <a:cs typeface="B Nazanin" panose="00000400000000000000" pitchFamily="2" charset="-78"/>
                        </a:rPr>
                        <a:t>-</a:t>
                      </a:r>
                      <a:endParaRPr lang="en-US" sz="1200" b="0" i="0" u="none" strike="noStrike">
                        <a:solidFill>
                          <a:srgbClr val="000000"/>
                        </a:solidFill>
                        <a:effectLst/>
                        <a:latin typeface="Calibri" panose="020F0502020204030204" pitchFamily="34" charset="0"/>
                        <a:cs typeface="B Nazanin" panose="00000400000000000000" pitchFamily="2" charset="-78"/>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u="none" strike="noStrike">
                          <a:effectLst/>
                          <a:cs typeface="B Nazanin" panose="00000400000000000000" pitchFamily="2" charset="-78"/>
                        </a:rPr>
                        <a:t>-</a:t>
                      </a:r>
                      <a:endParaRPr lang="en-US" sz="1200" b="0" i="0" u="none" strike="noStrike">
                        <a:solidFill>
                          <a:srgbClr val="000000"/>
                        </a:solidFill>
                        <a:effectLst/>
                        <a:latin typeface="Calibri" panose="020F0502020204030204" pitchFamily="34" charset="0"/>
                        <a:cs typeface="B Nazanin" panose="00000400000000000000" pitchFamily="2" charset="-78"/>
                      </a:endParaRPr>
                    </a:p>
                  </a:txBody>
                  <a:tcPr marL="5802" marR="5802" marT="5802" marB="0" anchor="ctr"/>
                </a:tc>
                <a:tc>
                  <a:txBody>
                    <a:bodyPr/>
                    <a:lstStyle/>
                    <a:p>
                      <a:pPr algn="ctr" rtl="0" fontAlgn="ctr"/>
                      <a:r>
                        <a:rPr lang="en-US" sz="1200" u="none" strike="noStrike">
                          <a:effectLst/>
                          <a:cs typeface="B Nazanin" panose="00000400000000000000" pitchFamily="2" charset="-78"/>
                        </a:rPr>
                        <a:t>-</a:t>
                      </a:r>
                      <a:endParaRPr lang="en-US" sz="1200" b="0" i="0" u="none" strike="noStrike">
                        <a:solidFill>
                          <a:srgbClr val="000000"/>
                        </a:solidFill>
                        <a:effectLst/>
                        <a:latin typeface="Calibri" panose="020F0502020204030204" pitchFamily="34" charset="0"/>
                        <a:cs typeface="B Nazanin" panose="00000400000000000000" pitchFamily="2" charset="-78"/>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u="none" strike="noStrike">
                          <a:effectLst/>
                          <a:cs typeface="B Nazanin" panose="00000400000000000000" pitchFamily="2" charset="-78"/>
                        </a:rPr>
                        <a:t>-</a:t>
                      </a:r>
                      <a:endParaRPr lang="en-US" sz="1200" b="0" i="0" u="none" strike="noStrike">
                        <a:solidFill>
                          <a:srgbClr val="000000"/>
                        </a:solidFill>
                        <a:effectLst/>
                        <a:latin typeface="Calibri" panose="020F0502020204030204" pitchFamily="34" charset="0"/>
                        <a:cs typeface="B Nazanin" panose="00000400000000000000" pitchFamily="2" charset="-78"/>
                      </a:endParaRPr>
                    </a:p>
                  </a:txBody>
                  <a:tcPr marL="5802" marR="5802" marT="5802" marB="0" anchor="ctr"/>
                </a:tc>
              </a:tr>
              <a:tr h="839080">
                <a:tc>
                  <a:txBody>
                    <a:bodyPr/>
                    <a:lstStyle/>
                    <a:p>
                      <a:pPr algn="ctr" rtl="1" fontAlgn="ctr"/>
                      <a:r>
                        <a:rPr lang="en-US" sz="1200" u="none" strike="noStrike">
                          <a:effectLst/>
                          <a:cs typeface="B Nazanin" panose="00000400000000000000" pitchFamily="2" charset="-78"/>
                        </a:rPr>
                        <a:t>2</a:t>
                      </a:r>
                      <a:endParaRPr lang="en-US" sz="1200" b="0" i="0" u="none" strike="noStrike">
                        <a:solidFill>
                          <a:srgbClr val="000000"/>
                        </a:solidFill>
                        <a:effectLst/>
                        <a:latin typeface="Calibri" panose="020F0502020204030204" pitchFamily="34" charset="0"/>
                        <a:cs typeface="B Nazanin" panose="00000400000000000000" pitchFamily="2" charset="-78"/>
                      </a:endParaRPr>
                    </a:p>
                  </a:txBody>
                  <a:tcPr marL="5802" marR="5802" marT="5802" marB="0" anchor="ctr"/>
                </a:tc>
                <a:tc>
                  <a:txBody>
                    <a:bodyPr/>
                    <a:lstStyle/>
                    <a:p>
                      <a:pPr algn="ctr" rtl="1" fontAlgn="ctr"/>
                      <a:r>
                        <a:rPr lang="fa-IR" sz="1200" u="none" strike="noStrike" dirty="0">
                          <a:effectLst/>
                          <a:cs typeface="B Nazanin" panose="00000400000000000000" pitchFamily="2" charset="-78"/>
                        </a:rPr>
                        <a:t>باشگاه بدنسازی خانگی </a:t>
                      </a:r>
                      <a:endParaRPr lang="fa-IR" sz="1200" b="0"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a:effectLst/>
                          <a:cs typeface="B Nazanin" panose="00000400000000000000" pitchFamily="2" charset="-78"/>
                        </a:rPr>
                        <a:t>رامین اورنگ </a:t>
                      </a:r>
                      <a:endParaRPr lang="fa-IR"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a:effectLst/>
                          <a:cs typeface="B Nazanin" panose="00000400000000000000" pitchFamily="2" charset="-78"/>
                        </a:rPr>
                        <a:t>کارگزاری حافظ،محمد اقبال نیا ،مدیرعامل و عضو هیئت مدیره </a:t>
                      </a:r>
                      <a:endParaRPr lang="fa-IR"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u="none" strike="noStrike">
                          <a:effectLst/>
                          <a:cs typeface="B Nazanin" panose="00000400000000000000" pitchFamily="2" charset="-78"/>
                        </a:rPr>
                        <a:t>-</a:t>
                      </a:r>
                      <a:endParaRPr lang="en-US"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u="none" strike="noStrike">
                          <a:effectLst/>
                          <a:cs typeface="B Nazanin" panose="00000400000000000000" pitchFamily="2" charset="-78"/>
                        </a:rPr>
                        <a:t>-</a:t>
                      </a:r>
                      <a:endParaRPr lang="en-US"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u="none" strike="noStrike">
                          <a:effectLst/>
                          <a:cs typeface="B Nazanin" panose="00000400000000000000" pitchFamily="2" charset="-78"/>
                        </a:rPr>
                        <a:t>-</a:t>
                      </a:r>
                      <a:endParaRPr lang="en-US"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200" u="none" strike="noStrike" dirty="0" smtClean="0">
                          <a:effectLst/>
                          <a:cs typeface="B Nazanin" pitchFamily="2" charset="-78"/>
                        </a:rPr>
                        <a:t>- </a:t>
                      </a:r>
                      <a:endParaRPr lang="en-US" sz="1200" b="0" i="0" u="none" strike="noStrike" dirty="0" smtClean="0">
                        <a:solidFill>
                          <a:srgbClr val="000000"/>
                        </a:solidFill>
                        <a:effectLst/>
                        <a:latin typeface="B Nazanin" panose="00000400000000000000" pitchFamily="2" charset="-78"/>
                        <a:cs typeface="B Nazanin" pitchFamily="2" charset="-78"/>
                      </a:endParaRPr>
                    </a:p>
                    <a:p>
                      <a:pPr algn="ctr" rtl="1" fontAlgn="ctr"/>
                      <a:endParaRPr lang="fa-IR"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r>
              <a:tr h="1048851">
                <a:tc>
                  <a:txBody>
                    <a:bodyPr/>
                    <a:lstStyle/>
                    <a:p>
                      <a:pPr algn="ctr" rtl="1" fontAlgn="ctr"/>
                      <a:r>
                        <a:rPr lang="en-US" sz="1200" u="none" strike="noStrike">
                          <a:effectLst/>
                          <a:cs typeface="B Nazanin" panose="00000400000000000000" pitchFamily="2" charset="-78"/>
                        </a:rPr>
                        <a:t>2</a:t>
                      </a:r>
                      <a:endParaRPr lang="en-US" sz="1200" b="0" i="0" u="none" strike="noStrike">
                        <a:solidFill>
                          <a:srgbClr val="000000"/>
                        </a:solidFill>
                        <a:effectLst/>
                        <a:latin typeface="Calibri" panose="020F0502020204030204" pitchFamily="34" charset="0"/>
                        <a:cs typeface="B Nazanin" panose="00000400000000000000" pitchFamily="2" charset="-78"/>
                      </a:endParaRPr>
                    </a:p>
                  </a:txBody>
                  <a:tcPr marL="5802" marR="5802" marT="5802" marB="0" anchor="ctr"/>
                </a:tc>
                <a:tc>
                  <a:txBody>
                    <a:bodyPr/>
                    <a:lstStyle/>
                    <a:p>
                      <a:pPr algn="ctr" rtl="1" fontAlgn="ctr"/>
                      <a:r>
                        <a:rPr lang="fa-IR" sz="1200" u="none" strike="noStrike" dirty="0">
                          <a:effectLst/>
                          <a:cs typeface="B Nazanin" panose="00000400000000000000" pitchFamily="2" charset="-78"/>
                        </a:rPr>
                        <a:t>دستگاه فیزیوتراپی ورزشی با قابلیت نصب بر روی مبلمان و صندلی</a:t>
                      </a:r>
                      <a:endParaRPr lang="fa-IR" sz="1200" b="0"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dirty="0">
                          <a:effectLst/>
                          <a:cs typeface="B Nazanin" panose="00000400000000000000" pitchFamily="2" charset="-78"/>
                        </a:rPr>
                        <a:t>رامین اورنگ </a:t>
                      </a:r>
                      <a:endParaRPr lang="fa-IR"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dirty="0">
                          <a:effectLst/>
                          <a:cs typeface="B Nazanin" panose="00000400000000000000" pitchFamily="2" charset="-78"/>
                        </a:rPr>
                        <a:t>کارگزاری حافظ ،محمد اقبال نیا ،مدیرعامل و عضو هیئت مدیره</a:t>
                      </a:r>
                      <a:endParaRPr lang="fa-IR"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a:effectLst/>
                          <a:cs typeface="B Nazanin" panose="00000400000000000000" pitchFamily="2" charset="-78"/>
                        </a:rPr>
                        <a:t>فروش قطعی</a:t>
                      </a:r>
                      <a:endParaRPr lang="fa-IR"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u="none" strike="noStrike" dirty="0">
                          <a:effectLst/>
                          <a:cs typeface="B Nazanin" panose="00000400000000000000" pitchFamily="2" charset="-78"/>
                        </a:rPr>
                        <a:t>-</a:t>
                      </a:r>
                      <a:endParaRPr lang="en-US"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dirty="0"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r>
              <a:tr h="346577">
                <a:tc>
                  <a:txBody>
                    <a:bodyPr/>
                    <a:lstStyle/>
                    <a:p>
                      <a:pPr algn="ctr" rtl="1" fontAlgn="ctr"/>
                      <a:r>
                        <a:rPr lang="en-US" sz="1200" u="none" strike="noStrike">
                          <a:effectLst/>
                          <a:cs typeface="B Nazanin" panose="00000400000000000000" pitchFamily="2" charset="-78"/>
                        </a:rPr>
                        <a:t>3</a:t>
                      </a:r>
                      <a:endParaRPr lang="en-US" sz="1200" b="0" i="0" u="none" strike="noStrike">
                        <a:solidFill>
                          <a:srgbClr val="000000"/>
                        </a:solidFill>
                        <a:effectLst/>
                        <a:latin typeface="Calibri" panose="020F0502020204030204" pitchFamily="34" charset="0"/>
                        <a:cs typeface="B Nazanin" panose="00000400000000000000" pitchFamily="2" charset="-78"/>
                      </a:endParaRPr>
                    </a:p>
                  </a:txBody>
                  <a:tcPr marL="5802" marR="5802" marT="5802" marB="0" anchor="ctr"/>
                </a:tc>
                <a:tc>
                  <a:txBody>
                    <a:bodyPr/>
                    <a:lstStyle/>
                    <a:p>
                      <a:pPr algn="ctr" rtl="1" fontAlgn="ctr"/>
                      <a:r>
                        <a:rPr lang="fa-IR" sz="1200" u="none" strike="noStrike">
                          <a:effectLst/>
                          <a:cs typeface="B Nazanin" panose="00000400000000000000" pitchFamily="2" charset="-78"/>
                        </a:rPr>
                        <a:t>اصلاح کننده خواص آسفالت (گوکاس)</a:t>
                      </a:r>
                      <a:endParaRPr lang="fa-IR" sz="1200" b="0" i="0" u="none" strike="noStrike">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a:effectLst/>
                          <a:cs typeface="B Nazanin" panose="00000400000000000000" pitchFamily="2" charset="-78"/>
                        </a:rPr>
                        <a:t>احمد براتیان</a:t>
                      </a:r>
                      <a:endParaRPr lang="fa-IR"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dirty="0">
                          <a:effectLst/>
                          <a:cs typeface="B Nazanin" panose="00000400000000000000" pitchFamily="2" charset="-78"/>
                        </a:rPr>
                        <a:t>کارگزاری بانک ملت، عباس نیکچری؛ مدیرعامل</a:t>
                      </a:r>
                      <a:endParaRPr lang="fa-IR"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u="none" strike="noStrike">
                          <a:effectLst/>
                          <a:cs typeface="B Nazanin" panose="00000400000000000000" pitchFamily="2" charset="-78"/>
                        </a:rPr>
                        <a:t>-</a:t>
                      </a:r>
                      <a:endParaRPr lang="en-US" sz="1200" b="0" i="0" u="none" strike="noStrike">
                        <a:solidFill>
                          <a:srgbClr val="000000"/>
                        </a:solidFill>
                        <a:effectLst/>
                        <a:latin typeface="Calibri" panose="020F0502020204030204" pitchFamily="34" charset="0"/>
                        <a:cs typeface="B Nazanin" panose="00000400000000000000" pitchFamily="2" charset="-78"/>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dirty="0"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u="none" strike="noStrike">
                          <a:effectLst/>
                          <a:cs typeface="B Nazanin" panose="00000400000000000000" pitchFamily="2" charset="-78"/>
                        </a:rPr>
                        <a:t>-</a:t>
                      </a:r>
                      <a:endParaRPr lang="en-US"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u="none" strike="noStrike" smtClean="0">
                          <a:effectLst/>
                          <a:cs typeface="B Nazanin" pitchFamily="2" charset="-78"/>
                        </a:rPr>
                        <a:t>- </a:t>
                      </a:r>
                      <a:endParaRPr lang="en-US" sz="1200" b="0" i="0" u="none" strike="noStrike" dirty="0">
                        <a:solidFill>
                          <a:srgbClr val="000000"/>
                        </a:solidFill>
                        <a:effectLst/>
                        <a:latin typeface="B Nazanin" panose="00000400000000000000" pitchFamily="2" charset="-78"/>
                        <a:cs typeface="B Nazanin" pitchFamily="2" charset="-78"/>
                      </a:endParaRPr>
                    </a:p>
                  </a:txBody>
                  <a:tcPr marL="5802" marR="5802" marT="5802" marB="0" anchor="ctr"/>
                </a:tc>
              </a:tr>
              <a:tr h="1678161">
                <a:tc>
                  <a:txBody>
                    <a:bodyPr/>
                    <a:lstStyle/>
                    <a:p>
                      <a:pPr algn="ctr" rtl="1" fontAlgn="ctr"/>
                      <a:r>
                        <a:rPr lang="en-US" sz="1200" u="none" strike="noStrike">
                          <a:effectLst/>
                          <a:cs typeface="B Nazanin" panose="00000400000000000000" pitchFamily="2" charset="-78"/>
                        </a:rPr>
                        <a:t>4</a:t>
                      </a:r>
                      <a:endParaRPr lang="en-US" sz="1200" b="0" i="0" u="none" strike="noStrike">
                        <a:solidFill>
                          <a:srgbClr val="000000"/>
                        </a:solidFill>
                        <a:effectLst/>
                        <a:latin typeface="Calibri" panose="020F0502020204030204" pitchFamily="34" charset="0"/>
                        <a:cs typeface="B Nazanin" panose="00000400000000000000" pitchFamily="2" charset="-78"/>
                      </a:endParaRPr>
                    </a:p>
                  </a:txBody>
                  <a:tcPr marL="5802" marR="5802" marT="5802" marB="0" anchor="ctr"/>
                </a:tc>
                <a:tc>
                  <a:txBody>
                    <a:bodyPr/>
                    <a:lstStyle/>
                    <a:p>
                      <a:pPr algn="ctr" rtl="1" fontAlgn="ctr"/>
                      <a:r>
                        <a:rPr lang="fa-IR" sz="1200" u="none" strike="noStrike">
                          <a:effectLst/>
                          <a:cs typeface="B Nazanin" panose="00000400000000000000" pitchFamily="2" charset="-78"/>
                        </a:rPr>
                        <a:t>تولید استاتر محلول جهت تهیه ماست یا تولید استاترهای لبنی و متابولیت های میکروبی</a:t>
                      </a:r>
                      <a:endParaRPr lang="fa-IR" sz="1200" b="0" i="0" u="none" strike="noStrike">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a:effectLst/>
                          <a:cs typeface="B Nazanin" panose="00000400000000000000" pitchFamily="2" charset="-78"/>
                        </a:rPr>
                        <a:t>بیژن بمبئی</a:t>
                      </a:r>
                      <a:endParaRPr lang="fa-IR"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dirty="0">
                          <a:effectLst/>
                          <a:cs typeface="B Nazanin" panose="00000400000000000000" pitchFamily="2" charset="-78"/>
                        </a:rPr>
                        <a:t>تامین سرمایه سپهر، مدیرعامل ، بهروز زارع،،92/11/26،مجید نوروزی معاون بانکداری سرمایه گذاری ، 93/03/10</a:t>
                      </a:r>
                      <a:endParaRPr lang="fa-IR"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200" u="none" strike="noStrike" dirty="0" smtClean="0">
                          <a:effectLst/>
                          <a:cs typeface="B Nazanin" pitchFamily="2" charset="-78"/>
                        </a:rPr>
                        <a:t>- </a:t>
                      </a:r>
                      <a:endParaRPr lang="en-US" sz="1200" b="0" i="0" u="none" strike="noStrike" dirty="0" smtClean="0">
                        <a:solidFill>
                          <a:srgbClr val="000000"/>
                        </a:solidFill>
                        <a:effectLst/>
                        <a:latin typeface="B Nazanin" panose="00000400000000000000" pitchFamily="2" charset="-78"/>
                        <a:cs typeface="B Nazanin" pitchFamily="2" charset="-78"/>
                      </a:endParaRPr>
                    </a:p>
                    <a:p>
                      <a:pPr algn="ctr" rtl="1" fontAlgn="ctr"/>
                      <a:endParaRPr lang="fa-IR"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dirty="0"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u="none" strike="noStrike" dirty="0" smtClean="0">
                          <a:effectLst/>
                          <a:cs typeface="B Nazanin" pitchFamily="2" charset="-78"/>
                        </a:rPr>
                        <a:t>- </a:t>
                      </a:r>
                      <a:endParaRPr lang="en-US" sz="1200" b="0" i="0" u="none" strike="noStrike" dirty="0">
                        <a:solidFill>
                          <a:srgbClr val="000000"/>
                        </a:solidFill>
                        <a:effectLst/>
                        <a:latin typeface="B Nazanin" panose="00000400000000000000" pitchFamily="2" charset="-78"/>
                        <a:cs typeface="B Nazanin" pitchFamily="2" charset="-78"/>
                      </a:endParaRPr>
                    </a:p>
                  </a:txBody>
                  <a:tcPr marL="5802" marR="5802" marT="5802" marB="0" anchor="ctr"/>
                </a:tc>
              </a:tr>
              <a:tr h="629311">
                <a:tc>
                  <a:txBody>
                    <a:bodyPr/>
                    <a:lstStyle/>
                    <a:p>
                      <a:pPr algn="ctr" rtl="1" fontAlgn="ctr"/>
                      <a:r>
                        <a:rPr lang="en-US" sz="1200" u="none" strike="noStrike">
                          <a:effectLst/>
                          <a:cs typeface="B Nazanin" panose="00000400000000000000" pitchFamily="2" charset="-78"/>
                        </a:rPr>
                        <a:t>5</a:t>
                      </a:r>
                      <a:endParaRPr lang="en-US" sz="1200" b="0" i="0" u="none" strike="noStrike">
                        <a:solidFill>
                          <a:srgbClr val="000000"/>
                        </a:solidFill>
                        <a:effectLst/>
                        <a:latin typeface="Calibri" panose="020F0502020204030204" pitchFamily="34" charset="0"/>
                        <a:cs typeface="B Nazanin" panose="00000400000000000000" pitchFamily="2" charset="-78"/>
                      </a:endParaRPr>
                    </a:p>
                  </a:txBody>
                  <a:tcPr marL="5802" marR="5802" marT="5802" marB="0" anchor="ctr"/>
                </a:tc>
                <a:tc>
                  <a:txBody>
                    <a:bodyPr/>
                    <a:lstStyle/>
                    <a:p>
                      <a:pPr algn="ctr" rtl="1" fontAlgn="ctr"/>
                      <a:r>
                        <a:rPr lang="fa-IR" sz="1200" u="none" strike="noStrike" dirty="0">
                          <a:effectLst/>
                          <a:cs typeface="B Nazanin" panose="00000400000000000000" pitchFamily="2" charset="-78"/>
                        </a:rPr>
                        <a:t>دستگاه سیفون اتوماتیک با حداقل دو سنسور و قابلیت صرفه جویی در مصرف آب</a:t>
                      </a:r>
                      <a:endParaRPr lang="fa-IR" sz="1200" b="0"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a:effectLst/>
                          <a:cs typeface="B Nazanin" panose="00000400000000000000" pitchFamily="2" charset="-78"/>
                        </a:rPr>
                        <a:t>کامبیز زارع</a:t>
                      </a:r>
                      <a:endParaRPr lang="fa-IR"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a:effectLst/>
                          <a:cs typeface="B Nazanin" panose="00000400000000000000" pitchFamily="2" charset="-78"/>
                        </a:rPr>
                        <a:t>مشاور سرمایه گذاری ابن سینا مدبر ،محسن عباسی ، مدیرعامل</a:t>
                      </a:r>
                      <a:endParaRPr lang="fa-IR"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u="none" strike="noStrike" dirty="0">
                          <a:effectLst/>
                          <a:cs typeface="B Nazanin" panose="00000400000000000000" pitchFamily="2" charset="-78"/>
                        </a:rPr>
                        <a:t>-</a:t>
                      </a:r>
                      <a:endParaRPr lang="en-US"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b="0" i="0" u="none" strike="noStrike" dirty="0"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dirty="0"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u="none" strike="noStrike" dirty="0">
                          <a:effectLst/>
                          <a:cs typeface="B Nazanin" panose="00000400000000000000" pitchFamily="2" charset="-78"/>
                        </a:rPr>
                        <a:t>-</a:t>
                      </a:r>
                      <a:endParaRPr lang="en-US"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u="none" strike="noStrike">
                          <a:effectLst/>
                          <a:cs typeface="B Nazanin" panose="00000400000000000000" pitchFamily="2" charset="-78"/>
                        </a:rPr>
                        <a:t>-</a:t>
                      </a:r>
                      <a:endParaRPr lang="en-US"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r>
              <a:tr h="839080">
                <a:tc>
                  <a:txBody>
                    <a:bodyPr/>
                    <a:lstStyle/>
                    <a:p>
                      <a:pPr algn="ctr" rtl="1" fontAlgn="ctr"/>
                      <a:r>
                        <a:rPr lang="en-US" sz="1200" u="none" strike="noStrike" dirty="0">
                          <a:effectLst/>
                          <a:cs typeface="B Nazanin" panose="00000400000000000000" pitchFamily="2" charset="-78"/>
                        </a:rPr>
                        <a:t>5</a:t>
                      </a:r>
                      <a:endParaRPr lang="en-US" sz="1200" b="0" i="0" u="none" strike="noStrike" dirty="0">
                        <a:solidFill>
                          <a:srgbClr val="000000"/>
                        </a:solidFill>
                        <a:effectLst/>
                        <a:latin typeface="Calibri" panose="020F0502020204030204" pitchFamily="34" charset="0"/>
                        <a:cs typeface="B Nazanin" panose="00000400000000000000" pitchFamily="2" charset="-78"/>
                      </a:endParaRPr>
                    </a:p>
                  </a:txBody>
                  <a:tcPr marL="5802" marR="5802" marT="5802" marB="0" anchor="ctr"/>
                </a:tc>
                <a:tc>
                  <a:txBody>
                    <a:bodyPr/>
                    <a:lstStyle/>
                    <a:p>
                      <a:pPr algn="ctr" rtl="1" fontAlgn="ctr"/>
                      <a:r>
                        <a:rPr lang="fa-IR" sz="1200" u="none" strike="noStrike" dirty="0">
                          <a:effectLst/>
                          <a:cs typeface="B Nazanin" panose="00000400000000000000" pitchFamily="2" charset="-78"/>
                        </a:rPr>
                        <a:t>قابلیت نصب هر نوع سنسور به روی دستگاه سیفون اتوماتیک</a:t>
                      </a:r>
                      <a:endParaRPr lang="fa-IR" sz="1200" b="0" i="0" u="none" strike="noStrike" dirty="0">
                        <a:solidFill>
                          <a:srgbClr val="000000"/>
                        </a:solidFill>
                        <a:effectLst/>
                        <a:latin typeface="B Tehra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a:effectLst/>
                          <a:cs typeface="B Nazanin" panose="00000400000000000000" pitchFamily="2" charset="-78"/>
                        </a:rPr>
                        <a:t>کامبیز زارع</a:t>
                      </a:r>
                      <a:endParaRPr lang="fa-IR"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1" fontAlgn="ctr"/>
                      <a:r>
                        <a:rPr lang="fa-IR" sz="1200" u="none" strike="noStrike" dirty="0">
                          <a:effectLst/>
                          <a:cs typeface="B Nazanin" panose="00000400000000000000" pitchFamily="2" charset="-78"/>
                        </a:rPr>
                        <a:t>مشاور سرمایه گذاری ابن سینا مدبر،محسن عباسی ، مدیرعامل </a:t>
                      </a:r>
                      <a:endParaRPr lang="fa-IR"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u="none" strike="noStrike">
                          <a:effectLst/>
                          <a:cs typeface="B Nazanin" panose="00000400000000000000" pitchFamily="2" charset="-78"/>
                        </a:rPr>
                        <a:t>-</a:t>
                      </a:r>
                      <a:endParaRPr lang="en-US" sz="1200" b="0" i="0" u="none" strike="noStrike">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b="0" i="0" u="none" strike="noStrike" dirty="0"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u="none" strike="noStrike" dirty="0">
                          <a:effectLst/>
                          <a:cs typeface="B Nazanin" panose="00000400000000000000" pitchFamily="2" charset="-78"/>
                        </a:rPr>
                        <a:t>=</a:t>
                      </a:r>
                      <a:endParaRPr lang="en-US"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u="none" strike="noStrike" dirty="0">
                          <a:effectLst/>
                          <a:cs typeface="B Nazanin" panose="00000400000000000000" pitchFamily="2" charset="-78"/>
                        </a:rPr>
                        <a:t>-</a:t>
                      </a:r>
                      <a:endParaRPr lang="en-US"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c>
                  <a:txBody>
                    <a:bodyPr/>
                    <a:lstStyle/>
                    <a:p>
                      <a:pPr algn="ctr" rtl="0" fontAlgn="ctr"/>
                      <a:r>
                        <a:rPr lang="en-US" sz="1200" b="0" i="0" u="none" strike="noStrike" dirty="0"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b="0" i="0" u="none" strike="noStrike" dirty="0" smtClean="0">
                          <a:solidFill>
                            <a:srgbClr val="000000"/>
                          </a:solidFill>
                          <a:latin typeface="Wingdings"/>
                        </a:rPr>
                        <a:t>ü</a:t>
                      </a:r>
                      <a:endParaRPr lang="en-US" sz="1200" b="0" i="0" u="none" strike="noStrike" dirty="0">
                        <a:solidFill>
                          <a:srgbClr val="000000"/>
                        </a:solidFill>
                        <a:latin typeface="Wingdings"/>
                      </a:endParaRPr>
                    </a:p>
                  </a:txBody>
                  <a:tcPr marL="5802" marR="5802" marT="5802" marB="0" anchor="ctr"/>
                </a:tc>
                <a:tc>
                  <a:txBody>
                    <a:bodyPr/>
                    <a:lstStyle/>
                    <a:p>
                      <a:pPr algn="ctr" rtl="0" fontAlgn="ctr"/>
                      <a:r>
                        <a:rPr lang="en-US" sz="1200" u="none" strike="noStrike" dirty="0">
                          <a:effectLst/>
                          <a:cs typeface="B Nazanin" panose="00000400000000000000" pitchFamily="2" charset="-78"/>
                        </a:rPr>
                        <a:t>-</a:t>
                      </a:r>
                      <a:endParaRPr lang="en-US" sz="1200" b="0" i="0" u="none" strike="noStrike" dirty="0">
                        <a:solidFill>
                          <a:srgbClr val="000000"/>
                        </a:solidFill>
                        <a:effectLst/>
                        <a:latin typeface="B Nazanin" panose="00000400000000000000" pitchFamily="2" charset="-78"/>
                        <a:cs typeface="B Nazanin" panose="00000400000000000000" pitchFamily="2" charset="-78"/>
                      </a:endParaRPr>
                    </a:p>
                  </a:txBody>
                  <a:tcPr marL="5802" marR="5802" marT="5802" marB="0" anchor="ctr"/>
                </a:tc>
              </a:tr>
            </a:tbl>
          </a:graphicData>
        </a:graphic>
      </p:graphicFrame>
    </p:spTree>
    <p:extLst>
      <p:ext uri="{BB962C8B-B14F-4D97-AF65-F5344CB8AC3E}">
        <p14:creationId xmlns:p14="http://schemas.microsoft.com/office/powerpoint/2010/main" val="3779201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5" name="TextBox 14"/>
          <p:cNvSpPr txBox="1"/>
          <p:nvPr/>
        </p:nvSpPr>
        <p:spPr>
          <a:xfrm>
            <a:off x="642910" y="4786322"/>
            <a:ext cx="7929618" cy="400110"/>
          </a:xfrm>
          <a:prstGeom prst="rect">
            <a:avLst/>
          </a:prstGeom>
          <a:noFill/>
        </p:spPr>
        <p:txBody>
          <a:bodyPr wrap="square" rtlCol="1">
            <a:spAutoFit/>
          </a:bodyPr>
          <a:lstStyle/>
          <a:p>
            <a:pPr algn="r" rtl="1"/>
            <a:r>
              <a:rPr lang="fa-IR" sz="2000" b="1" dirty="0" smtClean="0">
                <a:cs typeface="B Nazanin" pitchFamily="2" charset="-78"/>
              </a:rPr>
              <a:t> </a:t>
            </a:r>
            <a:endParaRPr lang="fa-IR" sz="2000" b="1" dirty="0">
              <a:cs typeface="B Nazanin" pitchFamily="2" charset="-78"/>
            </a:endParaRPr>
          </a:p>
        </p:txBody>
      </p:sp>
      <p:sp>
        <p:nvSpPr>
          <p:cNvPr id="12" name="TextBox 11"/>
          <p:cNvSpPr txBox="1"/>
          <p:nvPr/>
        </p:nvSpPr>
        <p:spPr>
          <a:xfrm>
            <a:off x="2143108" y="2500306"/>
            <a:ext cx="4143404" cy="369332"/>
          </a:xfrm>
          <a:prstGeom prst="rect">
            <a:avLst/>
          </a:prstGeom>
          <a:noFill/>
        </p:spPr>
        <p:txBody>
          <a:bodyPr wrap="square" rtlCol="0">
            <a:spAutoFit/>
          </a:bodyPr>
          <a:lstStyle/>
          <a:p>
            <a:endParaRPr lang="en-US" dirty="0"/>
          </a:p>
        </p:txBody>
      </p:sp>
      <p:sp>
        <p:nvSpPr>
          <p:cNvPr id="9" name="Title 8"/>
          <p:cNvSpPr>
            <a:spLocks noGrp="1"/>
          </p:cNvSpPr>
          <p:nvPr>
            <p:ph type="title"/>
          </p:nvPr>
        </p:nvSpPr>
        <p:spPr/>
        <p:txBody>
          <a:bodyPr>
            <a:normAutofit/>
          </a:bodyPr>
          <a:lstStyle/>
          <a:p>
            <a:pPr lvl="0"/>
            <a:r>
              <a:rPr lang="fa-IR" sz="2400" b="1" dirty="0">
                <a:solidFill>
                  <a:schemeClr val="tx1">
                    <a:lumMod val="75000"/>
                    <a:lumOff val="25000"/>
                  </a:schemeClr>
                </a:solidFill>
                <a:effectLst>
                  <a:outerShdw blurRad="38100" dist="38100" dir="2700000" algn="tl">
                    <a:srgbClr val="000000">
                      <a:alpha val="43137"/>
                    </a:srgbClr>
                  </a:outerShdw>
                </a:effectLst>
                <a:latin typeface="+mn-lt"/>
                <a:ea typeface="+mn-ea"/>
                <a:cs typeface="B Roya" pitchFamily="2" charset="-78"/>
              </a:rPr>
              <a:t>مثال هایی از اقدامات انجام گرفته</a:t>
            </a:r>
            <a:endParaRPr lang="en-US" sz="2400" b="1" dirty="0">
              <a:solidFill>
                <a:schemeClr val="tx1">
                  <a:lumMod val="75000"/>
                  <a:lumOff val="25000"/>
                </a:schemeClr>
              </a:solidFill>
              <a:effectLst>
                <a:outerShdw blurRad="38100" dist="38100" dir="2700000" algn="tl">
                  <a:srgbClr val="000000">
                    <a:alpha val="43137"/>
                  </a:srgbClr>
                </a:outerShdw>
              </a:effectLst>
              <a:latin typeface="+mn-lt"/>
              <a:ea typeface="+mn-ea"/>
              <a:cs typeface="B Roya" pitchFamily="2" charset="-78"/>
            </a:endParaRPr>
          </a:p>
        </p:txBody>
      </p:sp>
      <p:graphicFrame>
        <p:nvGraphicFramePr>
          <p:cNvPr id="16" name="Content Placeholder 15"/>
          <p:cNvGraphicFramePr>
            <a:graphicFrameLocks noGrp="1"/>
          </p:cNvGraphicFramePr>
          <p:nvPr>
            <p:ph idx="1"/>
          </p:nvPr>
        </p:nvGraphicFramePr>
        <p:xfrm>
          <a:off x="72008" y="1052736"/>
          <a:ext cx="88924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7"/>
          <p:cNvGrpSpPr/>
          <p:nvPr/>
        </p:nvGrpSpPr>
        <p:grpSpPr>
          <a:xfrm>
            <a:off x="-35496" y="7"/>
            <a:ext cx="9144000" cy="6741367"/>
            <a:chOff x="-35496" y="1"/>
            <a:chExt cx="9144000" cy="6741367"/>
          </a:xfrm>
        </p:grpSpPr>
        <p:grpSp>
          <p:nvGrpSpPr>
            <p:cNvPr id="3" name="Group 9"/>
            <p:cNvGrpSpPr/>
            <p:nvPr/>
          </p:nvGrpSpPr>
          <p:grpSpPr>
            <a:xfrm>
              <a:off x="-35496" y="6093296"/>
              <a:ext cx="9144000" cy="648072"/>
              <a:chOff x="0" y="5445224"/>
              <a:chExt cx="8981042" cy="936104"/>
            </a:xfrm>
          </p:grpSpPr>
          <p:grpSp>
            <p:nvGrpSpPr>
              <p:cNvPr id="4" name="Group 16"/>
              <p:cNvGrpSpPr/>
              <p:nvPr/>
            </p:nvGrpSpPr>
            <p:grpSpPr>
              <a:xfrm>
                <a:off x="0" y="5445224"/>
                <a:ext cx="1224136" cy="854968"/>
                <a:chOff x="0" y="5445224"/>
                <a:chExt cx="1224136" cy="854968"/>
              </a:xfrm>
            </p:grpSpPr>
            <p:sp>
              <p:nvSpPr>
                <p:cNvPr id="21"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2" name="Left Arrow 6">
                  <a:hlinkClick r:id="rId8"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 descr="D:\Tavakoli\Desktop\index.jpg">
                <a:hlinkClick r:id="rId9" action="ppaction://hlinksldjump"/>
              </p:cNvPr>
              <p:cNvPicPr>
                <a:picLocks noChangeAspect="1" noChangeArrowheads="1"/>
              </p:cNvPicPr>
              <p:nvPr/>
            </p:nvPicPr>
            <p:blipFill>
              <a:blip r:embed="rId10" cstate="print"/>
              <a:srcRect/>
              <a:stretch>
                <a:fillRect/>
              </a:stretch>
            </p:blipFill>
            <p:spPr bwMode="auto">
              <a:xfrm>
                <a:off x="8316416" y="5589240"/>
                <a:ext cx="664626" cy="792088"/>
              </a:xfrm>
              <a:prstGeom prst="rect">
                <a:avLst/>
              </a:prstGeom>
              <a:noFill/>
            </p:spPr>
          </p:pic>
        </p:grpSp>
        <p:grpSp>
          <p:nvGrpSpPr>
            <p:cNvPr id="5"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11" cstate="print"/>
              <a:srcRect/>
              <a:stretch>
                <a:fillRect/>
              </a:stretch>
            </p:blipFill>
            <p:spPr bwMode="auto">
              <a:xfrm>
                <a:off x="0" y="1"/>
                <a:ext cx="1547664" cy="1251787"/>
              </a:xfrm>
              <a:prstGeom prst="rect">
                <a:avLst/>
              </a:prstGeom>
              <a:noFill/>
            </p:spPr>
          </p:pic>
          <p:pic>
            <p:nvPicPr>
              <p:cNvPr id="17" name="Picture 2" descr="D:\Tavakoli\Pictures\Farabourse-OK(1) - Copy.jpg"/>
              <p:cNvPicPr>
                <a:picLocks noChangeAspect="1" noChangeArrowheads="1"/>
              </p:cNvPicPr>
              <p:nvPr/>
            </p:nvPicPr>
            <p:blipFill>
              <a:blip r:embed="rId12" cstate="print"/>
              <a:srcRect/>
              <a:stretch>
                <a:fillRect/>
              </a:stretch>
            </p:blipFill>
            <p:spPr bwMode="auto">
              <a:xfrm>
                <a:off x="755576" y="836712"/>
                <a:ext cx="582361" cy="216024"/>
              </a:xfrm>
              <a:prstGeom prst="rect">
                <a:avLst/>
              </a:prstGeom>
              <a:noFill/>
            </p:spPr>
          </p:pic>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619673" y="548680"/>
            <a:ext cx="571504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اهداف راه اندازی بازار دارایی فکری در فرابورس ایران</a:t>
            </a:r>
          </a:p>
        </p:txBody>
      </p:sp>
      <p:graphicFrame>
        <p:nvGraphicFramePr>
          <p:cNvPr id="8" name="Diagram 7"/>
          <p:cNvGraphicFramePr/>
          <p:nvPr/>
        </p:nvGraphicFramePr>
        <p:xfrm>
          <a:off x="467544" y="1052736"/>
          <a:ext cx="820891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35496" y="7"/>
            <a:ext cx="9144000" cy="6741367"/>
            <a:chOff x="-35496" y="1"/>
            <a:chExt cx="9144000" cy="6741367"/>
          </a:xfrm>
        </p:grpSpPr>
        <p:grpSp>
          <p:nvGrpSpPr>
            <p:cNvPr id="7" name="Group 9"/>
            <p:cNvGrpSpPr/>
            <p:nvPr/>
          </p:nvGrpSpPr>
          <p:grpSpPr>
            <a:xfrm>
              <a:off x="-35496" y="6093296"/>
              <a:ext cx="9144000" cy="648072"/>
              <a:chOff x="0" y="5445224"/>
              <a:chExt cx="8981042" cy="936104"/>
            </a:xfrm>
          </p:grpSpPr>
          <p:grpSp>
            <p:nvGrpSpPr>
              <p:cNvPr id="14" name="Group 16"/>
              <p:cNvGrpSpPr/>
              <p:nvPr/>
            </p:nvGrpSpPr>
            <p:grpSpPr>
              <a:xfrm>
                <a:off x="0" y="5445224"/>
                <a:ext cx="1224136" cy="854968"/>
                <a:chOff x="0" y="5445224"/>
                <a:chExt cx="1224136" cy="854968"/>
              </a:xfrm>
            </p:grpSpPr>
            <p:sp>
              <p:nvSpPr>
                <p:cNvPr id="16"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7" name="Left Arrow 6">
                  <a:hlinkClick r:id="rId8"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 descr="D:\Tavakoli\Desktop\index.jpg">
                <a:hlinkClick r:id="rId9" action="ppaction://hlinksldjump"/>
              </p:cNvPr>
              <p:cNvPicPr>
                <a:picLocks noChangeAspect="1" noChangeArrowheads="1"/>
              </p:cNvPicPr>
              <p:nvPr/>
            </p:nvPicPr>
            <p:blipFill>
              <a:blip r:embed="rId10"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0" name="Picture 1" descr="D:\Tavakoli\Desktop\Untitled.png"/>
              <p:cNvPicPr>
                <a:picLocks noChangeAspect="1" noChangeArrowheads="1"/>
              </p:cNvPicPr>
              <p:nvPr/>
            </p:nvPicPr>
            <p:blipFill>
              <a:blip r:embed="rId11" cstate="print"/>
              <a:srcRect/>
              <a:stretch>
                <a:fillRect/>
              </a:stretch>
            </p:blipFill>
            <p:spPr bwMode="auto">
              <a:xfrm>
                <a:off x="0" y="1"/>
                <a:ext cx="1547664" cy="1251787"/>
              </a:xfrm>
              <a:prstGeom prst="rect">
                <a:avLst/>
              </a:prstGeom>
              <a:noFill/>
            </p:spPr>
          </p:pic>
          <p:pic>
            <p:nvPicPr>
              <p:cNvPr id="12" name="Picture 2" descr="D:\Tavakoli\Pictures\Farabourse-OK(1) - Copy.jpg"/>
              <p:cNvPicPr>
                <a:picLocks noChangeAspect="1" noChangeArrowheads="1"/>
              </p:cNvPicPr>
              <p:nvPr/>
            </p:nvPicPr>
            <p:blipFill>
              <a:blip r:embed="rId12"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72816"/>
            <a:ext cx="8229600" cy="1143000"/>
          </a:xfrm>
        </p:spPr>
        <p:txBody>
          <a:bodyPr>
            <a:noAutofit/>
          </a:bodyPr>
          <a:lstStyle/>
          <a:p>
            <a:pPr lvl="0"/>
            <a:r>
              <a:rPr lang="fa-IR" dirty="0">
                <a:solidFill>
                  <a:schemeClr val="bg1">
                    <a:lumMod val="50000"/>
                  </a:schemeClr>
                </a:solidFill>
                <a:cs typeface="B Yekan" pitchFamily="2" charset="-78"/>
              </a:rPr>
              <a:t>بازار دارایی فکری در دنیا</a:t>
            </a:r>
            <a:endParaRPr lang="en-US" dirty="0">
              <a:solidFill>
                <a:schemeClr val="bg1">
                  <a:lumMod val="50000"/>
                </a:schemeClr>
              </a:solidFill>
              <a:cs typeface="B Yekan" pitchFamily="2" charset="-78"/>
            </a:endParaRPr>
          </a:p>
        </p:txBody>
      </p:sp>
      <p:sp>
        <p:nvSpPr>
          <p:cNvPr id="4" name="Slide Number Placeholder 3"/>
          <p:cNvSpPr>
            <a:spLocks noGrp="1"/>
          </p:cNvSpPr>
          <p:nvPr>
            <p:ph type="sldNum" sz="quarter" idx="12"/>
          </p:nvPr>
        </p:nvSpPr>
        <p:spPr/>
        <p:txBody>
          <a:bodyPr/>
          <a:lstStyle/>
          <a:p>
            <a:pPr>
              <a:defRPr/>
            </a:pPr>
            <a:fld id="{53816F69-7872-46BA-AA78-03057BDFBDD8}" type="slidenum">
              <a:rPr lang="en-US" smtClean="0"/>
              <a:pPr>
                <a:defRPr/>
              </a:pPr>
              <a:t>16</a:t>
            </a:fld>
            <a:endParaRPr lang="en-US"/>
          </a:p>
        </p:txBody>
      </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4" name="Group 16"/>
              <p:cNvGrpSpPr/>
              <p:nvPr/>
            </p:nvGrpSpPr>
            <p:grpSpPr>
              <a:xfrm>
                <a:off x="0" y="5445224"/>
                <a:ext cx="1224136" cy="854968"/>
                <a:chOff x="0" y="5445224"/>
                <a:chExt cx="1224136" cy="854968"/>
              </a:xfrm>
            </p:grpSpPr>
            <p:sp>
              <p:nvSpPr>
                <p:cNvPr id="16"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7" name="Left Arrow 6">
                  <a:hlinkClick r:id="rId2"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 descr="D:\Tavakoli\Desktop\index.jpg">
                <a:hlinkClick r:id="rId3" action="ppaction://hlinksldjump"/>
              </p:cNvPr>
              <p:cNvPicPr>
                <a:picLocks noChangeAspect="1" noChangeArrowheads="1"/>
              </p:cNvPicPr>
              <p:nvPr/>
            </p:nvPicPr>
            <p:blipFill>
              <a:blip r:embed="rId4"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2" name="Picture 1" descr="D:\Tavakoli\Desktop\Untitled.png"/>
              <p:cNvPicPr>
                <a:picLocks noChangeAspect="1" noChangeArrowheads="1"/>
              </p:cNvPicPr>
              <p:nvPr/>
            </p:nvPicPr>
            <p:blipFill>
              <a:blip r:embed="rId5" cstate="print"/>
              <a:srcRect/>
              <a:stretch>
                <a:fillRect/>
              </a:stretch>
            </p:blipFill>
            <p:spPr bwMode="auto">
              <a:xfrm>
                <a:off x="0" y="1"/>
                <a:ext cx="1547664" cy="1251787"/>
              </a:xfrm>
              <a:prstGeom prst="rect">
                <a:avLst/>
              </a:prstGeom>
              <a:noFill/>
            </p:spPr>
          </p:pic>
          <p:pic>
            <p:nvPicPr>
              <p:cNvPr id="13" name="Picture 2" descr="D:\Tavakoli\Pictures\Farabourse-OK(1) - Copy.jpg"/>
              <p:cNvPicPr>
                <a:picLocks noChangeAspect="1" noChangeArrowheads="1"/>
              </p:cNvPicPr>
              <p:nvPr/>
            </p:nvPicPr>
            <p:blipFill>
              <a:blip r:embed="rId6" cstate="print"/>
              <a:srcRect/>
              <a:stretch>
                <a:fillRect/>
              </a:stretch>
            </p:blipFill>
            <p:spPr bwMode="auto">
              <a:xfrm>
                <a:off x="755576" y="836712"/>
                <a:ext cx="582361" cy="216024"/>
              </a:xfrm>
              <a:prstGeom prst="rect">
                <a:avLst/>
              </a:prstGeom>
              <a:noFill/>
            </p:spPr>
          </p:pic>
        </p:grpSp>
      </p:grpSp>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95736" y="2852942"/>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63689" y="836712"/>
            <a:ext cx="5429288"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تجربه بازار دارایی فکری در سطح دنیا</a:t>
            </a:r>
          </a:p>
        </p:txBody>
      </p:sp>
      <p:sp>
        <p:nvSpPr>
          <p:cNvPr id="10" name="Rectangle 3"/>
          <p:cNvSpPr txBox="1">
            <a:spLocks noChangeArrowheads="1"/>
          </p:cNvSpPr>
          <p:nvPr/>
        </p:nvSpPr>
        <p:spPr bwMode="auto">
          <a:xfrm>
            <a:off x="539553" y="1772816"/>
            <a:ext cx="8136904"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r" rtl="1">
              <a:lnSpc>
                <a:spcPct val="150000"/>
              </a:lnSpc>
              <a:spcBef>
                <a:spcPts val="400"/>
              </a:spcBef>
              <a:buClr>
                <a:srgbClr val="004C00"/>
              </a:buClr>
              <a:buSzPct val="68000"/>
              <a:buFont typeface="Arial" pitchFamily="34" charset="0"/>
              <a:buChar char="•"/>
              <a:defRPr/>
            </a:pPr>
            <a:r>
              <a:rPr lang="fa-IR" sz="2400" b="1" dirty="0" smtClean="0">
                <a:solidFill>
                  <a:srgbClr val="990033"/>
                </a:solidFill>
                <a:effectLst>
                  <a:outerShdw blurRad="38100" dist="38100" dir="2700000" algn="tl">
                    <a:srgbClr val="000000">
                      <a:alpha val="43137"/>
                    </a:srgbClr>
                  </a:outerShdw>
                </a:effectLst>
                <a:cs typeface="B Roya" pitchFamily="2" charset="-78"/>
                <a:hlinkClick r:id="rId3" action="ppaction://hlinksldjump"/>
              </a:rPr>
              <a:t>بورس بین المللی معاملات دارایی فکری  </a:t>
            </a:r>
            <a:r>
              <a:rPr lang="en-US" sz="2400" b="1" dirty="0" smtClean="0">
                <a:solidFill>
                  <a:srgbClr val="990033"/>
                </a:solidFill>
                <a:effectLst>
                  <a:outerShdw blurRad="38100" dist="38100" dir="2700000" algn="tl">
                    <a:srgbClr val="000000">
                      <a:alpha val="43137"/>
                    </a:srgbClr>
                  </a:outerShdw>
                </a:effectLst>
                <a:cs typeface="B Roya" pitchFamily="2" charset="-78"/>
                <a:hlinkClick r:id="rId3" action="ppaction://hlinksldjump"/>
              </a:rPr>
              <a:t>IPXI</a:t>
            </a:r>
            <a:endParaRPr lang="en-US" sz="2400" b="1" dirty="0" smtClean="0">
              <a:solidFill>
                <a:srgbClr val="990033"/>
              </a:solidFill>
              <a:effectLst>
                <a:outerShdw blurRad="38100" dist="38100" dir="2700000" algn="tl">
                  <a:srgbClr val="000000">
                    <a:alpha val="43137"/>
                  </a:srgbClr>
                </a:outerShdw>
              </a:effectLst>
              <a:cs typeface="B Roya" pitchFamily="2" charset="-78"/>
            </a:endParaRPr>
          </a:p>
          <a:p>
            <a:pPr lvl="0" algn="l">
              <a:lnSpc>
                <a:spcPct val="150000"/>
              </a:lnSpc>
              <a:spcBef>
                <a:spcPts val="400"/>
              </a:spcBef>
              <a:buClr>
                <a:srgbClr val="004C00"/>
              </a:buClr>
              <a:buSzPct val="68000"/>
              <a:defRPr/>
            </a:pPr>
            <a:r>
              <a:rPr lang="en-US" sz="2400" dirty="0" smtClean="0"/>
              <a:t>Intellectual Property Exchange International</a:t>
            </a:r>
            <a:endParaRPr lang="en-US" sz="2400" b="1" dirty="0" smtClean="0">
              <a:solidFill>
                <a:srgbClr val="990033"/>
              </a:solidFill>
              <a:effectLst>
                <a:outerShdw blurRad="38100" dist="38100" dir="2700000" algn="tl">
                  <a:srgbClr val="000000">
                    <a:alpha val="43137"/>
                  </a:srgbClr>
                </a:outerShdw>
              </a:effectLst>
              <a:cs typeface="B Roya" pitchFamily="2" charset="-78"/>
            </a:endParaRPr>
          </a:p>
          <a:p>
            <a:pPr lvl="0" algn="r" rtl="1">
              <a:lnSpc>
                <a:spcPct val="150000"/>
              </a:lnSpc>
              <a:spcBef>
                <a:spcPts val="400"/>
              </a:spcBef>
              <a:buClr>
                <a:srgbClr val="004C00"/>
              </a:buClr>
              <a:buSzPct val="68000"/>
              <a:defRPr/>
            </a:pPr>
            <a:endParaRPr kumimoji="0" lang="fa-IR" sz="2400" i="0" u="none" strike="noStrike" kern="1200" cap="none" spc="0" normalizeH="0" baseline="0" noProof="0" dirty="0" smtClean="0">
              <a:ln>
                <a:noFill/>
              </a:ln>
              <a:uLnTx/>
              <a:uFillTx/>
              <a:latin typeface="+mn-lt"/>
              <a:cs typeface="B Roya" pitchFamily="2" charset="-78"/>
            </a:endParaRPr>
          </a:p>
        </p:txBody>
      </p:sp>
      <p:grpSp>
        <p:nvGrpSpPr>
          <p:cNvPr id="7" name="Group 6"/>
          <p:cNvGrpSpPr/>
          <p:nvPr/>
        </p:nvGrpSpPr>
        <p:grpSpPr>
          <a:xfrm>
            <a:off x="-35496" y="7"/>
            <a:ext cx="9144000" cy="6741367"/>
            <a:chOff x="-35496" y="1"/>
            <a:chExt cx="9144000" cy="6741367"/>
          </a:xfrm>
        </p:grpSpPr>
        <p:grpSp>
          <p:nvGrpSpPr>
            <p:cNvPr id="8"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4"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5" action="ppaction://hlinksldjump"/>
              </p:cNvPr>
              <p:cNvPicPr>
                <a:picLocks noChangeAspect="1" noChangeArrowheads="1"/>
              </p:cNvPicPr>
              <p:nvPr/>
            </p:nvPicPr>
            <p:blipFill>
              <a:blip r:embed="rId6"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7" cstate="print"/>
              <a:srcRect/>
              <a:stretch>
                <a:fillRect/>
              </a:stretch>
            </p:blipFill>
            <p:spPr bwMode="auto">
              <a:xfrm>
                <a:off x="0" y="1"/>
                <a:ext cx="1547664" cy="1251787"/>
              </a:xfrm>
              <a:prstGeom prst="rect">
                <a:avLst/>
              </a:prstGeom>
              <a:noFill/>
            </p:spPr>
          </p:pic>
          <p:pic>
            <p:nvPicPr>
              <p:cNvPr id="12" name="Picture 2" descr="D:\Tavakoli\Pictures\Farabourse-OK(1) - Copy.jpg"/>
              <p:cNvPicPr>
                <a:picLocks noChangeAspect="1" noChangeArrowheads="1"/>
              </p:cNvPicPr>
              <p:nvPr/>
            </p:nvPicPr>
            <p:blipFill>
              <a:blip r:embed="rId8"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95736" y="2852942"/>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63689" y="908720"/>
            <a:ext cx="5429288" cy="569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بورس بین المللی معاملات دارایی فکری  </a:t>
            </a:r>
            <a:r>
              <a:rPr lang="en-US"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IPXI</a:t>
            </a:r>
            <a:endPar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endParaRPr>
          </a:p>
        </p:txBody>
      </p:sp>
      <p:sp>
        <p:nvSpPr>
          <p:cNvPr id="10" name="Rectangle 3"/>
          <p:cNvSpPr txBox="1">
            <a:spLocks noChangeArrowheads="1"/>
          </p:cNvSpPr>
          <p:nvPr/>
        </p:nvSpPr>
        <p:spPr bwMode="auto">
          <a:xfrm>
            <a:off x="539553" y="1772816"/>
            <a:ext cx="8136904"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50000"/>
              </a:lnSpc>
              <a:spcBef>
                <a:spcPts val="400"/>
              </a:spcBef>
              <a:spcAft>
                <a:spcPct val="0"/>
              </a:spcAft>
              <a:buClr>
                <a:srgbClr val="004C00"/>
              </a:buClr>
              <a:buSzPct val="68000"/>
              <a:buFont typeface="Arial" pitchFamily="34" charset="0"/>
              <a:buChar char="•"/>
              <a:tabLst/>
              <a:defRPr/>
            </a:pPr>
            <a:r>
              <a:rPr lang="fa-IR" sz="2400" noProof="0" dirty="0" smtClean="0">
                <a:latin typeface="+mn-lt"/>
                <a:cs typeface="B Roya" pitchFamily="2" charset="-78"/>
              </a:rPr>
              <a:t>تأسیس : دسامبر 2011</a:t>
            </a:r>
          </a:p>
          <a:p>
            <a:pPr marL="0" marR="0" lvl="0" indent="0" algn="r" defTabSz="914400" rtl="1" eaLnBrk="1" fontAlgn="base" latinLnBrk="0" hangingPunct="1">
              <a:lnSpc>
                <a:spcPct val="150000"/>
              </a:lnSpc>
              <a:spcBef>
                <a:spcPts val="400"/>
              </a:spcBef>
              <a:spcAft>
                <a:spcPct val="0"/>
              </a:spcAft>
              <a:buClr>
                <a:srgbClr val="004C00"/>
              </a:buClr>
              <a:buSzPct val="68000"/>
              <a:buFont typeface="Arial" pitchFamily="34" charset="0"/>
              <a:buChar char="•"/>
              <a:tabLst/>
              <a:defRPr/>
            </a:pPr>
            <a:r>
              <a:rPr kumimoji="0" lang="fa-IR" sz="2400" i="0" u="none" strike="noStrike" kern="1200" cap="none" spc="0" normalizeH="0" baseline="0" noProof="0" dirty="0" smtClean="0">
                <a:ln>
                  <a:noFill/>
                </a:ln>
                <a:uLnTx/>
                <a:uFillTx/>
                <a:latin typeface="+mn-lt"/>
                <a:cs typeface="B Roya" pitchFamily="2" charset="-78"/>
              </a:rPr>
              <a:t>ارائه رویکرد جدیدی برای گواهی دار کردن تکنولوژی های نوآورانه</a:t>
            </a:r>
          </a:p>
          <a:p>
            <a:pPr marL="0" marR="0" lvl="0" indent="0" algn="r" defTabSz="914400" rtl="1" eaLnBrk="1" fontAlgn="base" latinLnBrk="0" hangingPunct="1">
              <a:lnSpc>
                <a:spcPct val="150000"/>
              </a:lnSpc>
              <a:spcBef>
                <a:spcPts val="400"/>
              </a:spcBef>
              <a:spcAft>
                <a:spcPct val="0"/>
              </a:spcAft>
              <a:buClr>
                <a:srgbClr val="004C00"/>
              </a:buClr>
              <a:buSzPct val="68000"/>
              <a:buFont typeface="Arial" pitchFamily="34" charset="0"/>
              <a:buChar char="•"/>
              <a:tabLst/>
              <a:defRPr/>
            </a:pPr>
            <a:r>
              <a:rPr lang="fa-IR" sz="2400" noProof="0" dirty="0" smtClean="0">
                <a:latin typeface="+mn-lt"/>
                <a:cs typeface="B Roya" pitchFamily="2" charset="-78"/>
              </a:rPr>
              <a:t>تلاش برای دو اصل شفافیت و کارایی</a:t>
            </a:r>
          </a:p>
          <a:p>
            <a:pPr marL="0" marR="0" lvl="0" indent="0" algn="r" defTabSz="914400" rtl="1" eaLnBrk="1" fontAlgn="base" latinLnBrk="0" hangingPunct="1">
              <a:lnSpc>
                <a:spcPct val="150000"/>
              </a:lnSpc>
              <a:spcBef>
                <a:spcPts val="400"/>
              </a:spcBef>
              <a:spcAft>
                <a:spcPct val="0"/>
              </a:spcAft>
              <a:buClr>
                <a:srgbClr val="004C00"/>
              </a:buClr>
              <a:buSzPct val="68000"/>
              <a:buFont typeface="Arial" pitchFamily="34" charset="0"/>
              <a:buChar char="•"/>
              <a:tabLst/>
              <a:defRPr/>
            </a:pPr>
            <a:r>
              <a:rPr kumimoji="0" lang="fa-IR" sz="2400" i="0" u="none" strike="noStrike" kern="1200" cap="none" spc="0" normalizeH="0" baseline="0" dirty="0" smtClean="0">
                <a:ln>
                  <a:noFill/>
                </a:ln>
                <a:uLnTx/>
                <a:uFillTx/>
                <a:latin typeface="+mn-lt"/>
                <a:cs typeface="B Roya" pitchFamily="2" charset="-78"/>
              </a:rPr>
              <a:t>قراردادهای</a:t>
            </a:r>
            <a:r>
              <a:rPr kumimoji="0" lang="fa-IR" sz="2400" i="0" u="none" strike="noStrike" kern="1200" cap="none" spc="0" normalizeH="0" dirty="0" smtClean="0">
                <a:ln>
                  <a:noFill/>
                </a:ln>
                <a:uLnTx/>
                <a:uFillTx/>
                <a:latin typeface="+mn-lt"/>
                <a:cs typeface="B Roya" pitchFamily="2" charset="-78"/>
              </a:rPr>
              <a:t> </a:t>
            </a:r>
            <a:r>
              <a:rPr kumimoji="0" lang="en-US" sz="2400" i="0" u="none" strike="noStrike" kern="1200" cap="none" spc="0" normalizeH="0" dirty="0" smtClean="0">
                <a:ln>
                  <a:noFill/>
                </a:ln>
                <a:uLnTx/>
                <a:uFillTx/>
                <a:latin typeface="+mn-lt"/>
                <a:cs typeface="B Roya" pitchFamily="2" charset="-78"/>
              </a:rPr>
              <a:t>URL</a:t>
            </a:r>
            <a:endParaRPr kumimoji="0" lang="fa-IR" sz="2400" i="0" u="none" strike="noStrike" kern="1200" cap="none" spc="0" normalizeH="0" dirty="0" smtClean="0">
              <a:ln>
                <a:noFill/>
              </a:ln>
              <a:uLnTx/>
              <a:uFillTx/>
              <a:latin typeface="+mn-lt"/>
              <a:cs typeface="B Roya" pitchFamily="2" charset="-78"/>
            </a:endParaRPr>
          </a:p>
          <a:p>
            <a:pPr marL="0" marR="0" lvl="0" indent="0" algn="r" defTabSz="914400" rtl="1" eaLnBrk="1" fontAlgn="base" latinLnBrk="0" hangingPunct="1">
              <a:lnSpc>
                <a:spcPct val="150000"/>
              </a:lnSpc>
              <a:spcBef>
                <a:spcPts val="400"/>
              </a:spcBef>
              <a:spcAft>
                <a:spcPct val="0"/>
              </a:spcAft>
              <a:buClr>
                <a:srgbClr val="004C00"/>
              </a:buClr>
              <a:buSzPct val="68000"/>
              <a:buFont typeface="Arial" pitchFamily="34" charset="0"/>
              <a:buChar char="•"/>
              <a:tabLst/>
              <a:defRPr/>
            </a:pPr>
            <a:r>
              <a:rPr lang="fa-IR" sz="2400" dirty="0" smtClean="0">
                <a:latin typeface="+mn-lt"/>
                <a:cs typeface="B Roya" pitchFamily="2" charset="-78"/>
              </a:rPr>
              <a:t>مکانیزم انجام معاملات</a:t>
            </a:r>
            <a:endParaRPr kumimoji="0" lang="fa-IR" sz="2400" i="0" u="none" strike="noStrike" kern="1200" cap="none" spc="0" normalizeH="0" baseline="0" noProof="0" dirty="0" smtClean="0">
              <a:ln>
                <a:noFill/>
              </a:ln>
              <a:uLnTx/>
              <a:uFillTx/>
              <a:latin typeface="+mn-lt"/>
              <a:cs typeface="B Roya" pitchFamily="2" charset="-78"/>
            </a:endParaRPr>
          </a:p>
        </p:txBody>
      </p:sp>
      <p:grpSp>
        <p:nvGrpSpPr>
          <p:cNvPr id="7" name="Group 6"/>
          <p:cNvGrpSpPr/>
          <p:nvPr/>
        </p:nvGrpSpPr>
        <p:grpSpPr>
          <a:xfrm>
            <a:off x="-35496" y="7"/>
            <a:ext cx="9144000" cy="6741367"/>
            <a:chOff x="-35496" y="1"/>
            <a:chExt cx="9144000" cy="6741367"/>
          </a:xfrm>
        </p:grpSpPr>
        <p:grpSp>
          <p:nvGrpSpPr>
            <p:cNvPr id="8"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2"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35729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تجربه بازار دارایی فکری در سطح دنیا</a:t>
            </a:r>
          </a:p>
        </p:txBody>
      </p:sp>
      <p:pic>
        <p:nvPicPr>
          <p:cNvPr id="19" name="Picture 18" descr="index.jpg"/>
          <p:cNvPicPr>
            <a:picLocks noChangeAspect="1"/>
          </p:cNvPicPr>
          <p:nvPr/>
        </p:nvPicPr>
        <p:blipFill>
          <a:blip r:embed="rId3" cstate="print"/>
          <a:stretch>
            <a:fillRect/>
          </a:stretch>
        </p:blipFill>
        <p:spPr>
          <a:xfrm>
            <a:off x="3143240" y="2571750"/>
            <a:ext cx="3214710" cy="752475"/>
          </a:xfrm>
          <a:prstGeom prst="rect">
            <a:avLst/>
          </a:prstGeom>
          <a:ln w="88900" cap="sq" cmpd="thickThin">
            <a:solidFill>
              <a:srgbClr val="000000"/>
            </a:solidFill>
            <a:prstDash val="solid"/>
            <a:miter lim="800000"/>
          </a:ln>
          <a:effectLst>
            <a:innerShdw blurRad="76200">
              <a:srgbClr val="000000"/>
            </a:innerShdw>
          </a:effectLst>
        </p:spPr>
      </p:pic>
      <p:sp>
        <p:nvSpPr>
          <p:cNvPr id="20" name="TextBox 19"/>
          <p:cNvSpPr txBox="1"/>
          <p:nvPr/>
        </p:nvSpPr>
        <p:spPr>
          <a:xfrm>
            <a:off x="5643570" y="4143386"/>
            <a:ext cx="2928958" cy="830997"/>
          </a:xfrm>
          <a:prstGeom prst="rect">
            <a:avLst/>
          </a:prstGeom>
          <a:noFill/>
          <a:ln w="28575">
            <a:solidFill>
              <a:schemeClr val="tx1"/>
            </a:solidFill>
          </a:ln>
        </p:spPr>
        <p:txBody>
          <a:bodyPr wrap="square" rtlCol="1">
            <a:spAutoFit/>
          </a:bodyPr>
          <a:lstStyle/>
          <a:p>
            <a:pPr algn="ctr" rtl="1"/>
            <a:r>
              <a:rPr lang="fa-IR" sz="1600" b="1" dirty="0" smtClean="0">
                <a:cs typeface="B Nazanin" pitchFamily="2" charset="-78"/>
              </a:rPr>
              <a:t>بورس بین المللی معاملات دارایی فکری (</a:t>
            </a:r>
            <a:r>
              <a:rPr lang="en-US" sz="1600" b="1" dirty="0" smtClean="0">
                <a:cs typeface="B Nazanin" pitchFamily="2" charset="-78"/>
              </a:rPr>
              <a:t>Intellectual Property Exchange  International</a:t>
            </a:r>
            <a:r>
              <a:rPr lang="fa-IR" sz="1600" b="1" dirty="0" smtClean="0">
                <a:cs typeface="B Nazanin" pitchFamily="2" charset="-78"/>
              </a:rPr>
              <a:t>)</a:t>
            </a:r>
            <a:endParaRPr lang="fa-IR" sz="1600" b="1" dirty="0">
              <a:cs typeface="B Nazanin" pitchFamily="2" charset="-78"/>
            </a:endParaRPr>
          </a:p>
        </p:txBody>
      </p:sp>
      <p:sp>
        <p:nvSpPr>
          <p:cNvPr id="11" name="TextBox 10"/>
          <p:cNvSpPr txBox="1"/>
          <p:nvPr/>
        </p:nvSpPr>
        <p:spPr>
          <a:xfrm>
            <a:off x="571474" y="4143386"/>
            <a:ext cx="3286148" cy="830997"/>
          </a:xfrm>
          <a:prstGeom prst="rect">
            <a:avLst/>
          </a:prstGeom>
          <a:noFill/>
          <a:ln w="28575">
            <a:solidFill>
              <a:schemeClr val="tx1"/>
            </a:solidFill>
          </a:ln>
        </p:spPr>
        <p:txBody>
          <a:bodyPr wrap="square" rtlCol="1">
            <a:spAutoFit/>
          </a:bodyPr>
          <a:lstStyle/>
          <a:p>
            <a:pPr algn="ctr" rtl="1"/>
            <a:r>
              <a:rPr lang="fa-IR" sz="1600" b="1" dirty="0" smtClean="0">
                <a:cs typeface="B Nazanin" pitchFamily="2" charset="-78"/>
              </a:rPr>
              <a:t>اولین بازار مالی دارایی فکری در زمینه کشف قیمت، انجام معاملات و توزیع اطلاعات برای دارندگان حقوق مادی ناشی از مالکیت معنوی</a:t>
            </a:r>
            <a:endParaRPr lang="fa-IR" sz="1600" b="1" dirty="0">
              <a:cs typeface="B Nazanin" pitchFamily="2" charset="-78"/>
            </a:endParaRPr>
          </a:p>
        </p:txBody>
      </p:sp>
      <p:sp>
        <p:nvSpPr>
          <p:cNvPr id="12" name="Equal 11"/>
          <p:cNvSpPr/>
          <p:nvPr/>
        </p:nvSpPr>
        <p:spPr>
          <a:xfrm>
            <a:off x="4429124" y="4286256"/>
            <a:ext cx="642942" cy="500066"/>
          </a:xfrm>
          <a:prstGeom prst="mathEqual">
            <a:avLst/>
          </a:prstGeom>
          <a:solidFill>
            <a:srgbClr val="CC0044"/>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chemeClr val="tx1"/>
              </a:solidFill>
            </a:endParaRPr>
          </a:p>
        </p:txBody>
      </p:sp>
      <p:grpSp>
        <p:nvGrpSpPr>
          <p:cNvPr id="10" name="Group 9"/>
          <p:cNvGrpSpPr/>
          <p:nvPr/>
        </p:nvGrpSpPr>
        <p:grpSpPr>
          <a:xfrm>
            <a:off x="-35496" y="7"/>
            <a:ext cx="9144000" cy="6741367"/>
            <a:chOff x="-35496" y="1"/>
            <a:chExt cx="9144000" cy="6741367"/>
          </a:xfrm>
        </p:grpSpPr>
        <p:grpSp>
          <p:nvGrpSpPr>
            <p:cNvPr id="15" name="Group 9"/>
            <p:cNvGrpSpPr/>
            <p:nvPr/>
          </p:nvGrpSpPr>
          <p:grpSpPr>
            <a:xfrm>
              <a:off x="-35496" y="6093296"/>
              <a:ext cx="9144000" cy="648072"/>
              <a:chOff x="0" y="5445224"/>
              <a:chExt cx="8981042" cy="936104"/>
            </a:xfrm>
          </p:grpSpPr>
          <p:grpSp>
            <p:nvGrpSpPr>
              <p:cNvPr id="21" name="Group 16"/>
              <p:cNvGrpSpPr/>
              <p:nvPr/>
            </p:nvGrpSpPr>
            <p:grpSpPr>
              <a:xfrm>
                <a:off x="0" y="5445224"/>
                <a:ext cx="1224136" cy="854968"/>
                <a:chOff x="0" y="5445224"/>
                <a:chExt cx="1224136" cy="854968"/>
              </a:xfrm>
            </p:grpSpPr>
            <p:sp>
              <p:nvSpPr>
                <p:cNvPr id="23"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4" name="Left Arrow 6">
                  <a:hlinkClick r:id="rId4"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1" descr="D:\Tavakoli\Desktop\index.jpg">
                <a:hlinkClick r:id="rId5" action="ppaction://hlinksldjump"/>
              </p:cNvPr>
              <p:cNvPicPr>
                <a:picLocks noChangeAspect="1" noChangeArrowheads="1"/>
              </p:cNvPicPr>
              <p:nvPr/>
            </p:nvPicPr>
            <p:blipFill>
              <a:blip r:embed="rId6" cstate="print"/>
              <a:srcRect/>
              <a:stretch>
                <a:fillRect/>
              </a:stretch>
            </p:blipFill>
            <p:spPr bwMode="auto">
              <a:xfrm>
                <a:off x="8316416" y="5589240"/>
                <a:ext cx="664626" cy="792088"/>
              </a:xfrm>
              <a:prstGeom prst="rect">
                <a:avLst/>
              </a:prstGeom>
              <a:noFill/>
            </p:spPr>
          </p:pic>
        </p:grpSp>
        <p:grpSp>
          <p:nvGrpSpPr>
            <p:cNvPr id="16" name="Group 15"/>
            <p:cNvGrpSpPr/>
            <p:nvPr/>
          </p:nvGrpSpPr>
          <p:grpSpPr>
            <a:xfrm>
              <a:off x="0" y="1"/>
              <a:ext cx="1547664" cy="1251787"/>
              <a:chOff x="0" y="1"/>
              <a:chExt cx="1547664" cy="1251787"/>
            </a:xfrm>
          </p:grpSpPr>
          <p:pic>
            <p:nvPicPr>
              <p:cNvPr id="17" name="Picture 1" descr="D:\Tavakoli\Desktop\Untitled.png"/>
              <p:cNvPicPr>
                <a:picLocks noChangeAspect="1" noChangeArrowheads="1"/>
              </p:cNvPicPr>
              <p:nvPr/>
            </p:nvPicPr>
            <p:blipFill>
              <a:blip r:embed="rId7" cstate="print"/>
              <a:srcRect/>
              <a:stretch>
                <a:fillRect/>
              </a:stretch>
            </p:blipFill>
            <p:spPr bwMode="auto">
              <a:xfrm>
                <a:off x="0" y="1"/>
                <a:ext cx="1547664" cy="1251787"/>
              </a:xfrm>
              <a:prstGeom prst="rect">
                <a:avLst/>
              </a:prstGeom>
              <a:noFill/>
            </p:spPr>
          </p:pic>
          <p:pic>
            <p:nvPicPr>
              <p:cNvPr id="18" name="Picture 2" descr="D:\Tavakoli\Pictures\Farabourse-OK(1) - Copy.jpg"/>
              <p:cNvPicPr>
                <a:picLocks noChangeAspect="1" noChangeArrowheads="1"/>
              </p:cNvPicPr>
              <p:nvPr/>
            </p:nvPicPr>
            <p:blipFill>
              <a:blip r:embed="rId8"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Rostaminia\Downloads\323536_wXc6TC1V.jpg"/>
          <p:cNvPicPr>
            <a:picLocks noChangeAspect="1" noChangeArrowheads="1"/>
          </p:cNvPicPr>
          <p:nvPr/>
        </p:nvPicPr>
        <p:blipFill>
          <a:blip r:embed="rId2" cstate="print"/>
          <a:srcRect/>
          <a:stretch>
            <a:fillRect/>
          </a:stretch>
        </p:blipFill>
        <p:spPr bwMode="auto">
          <a:xfrm>
            <a:off x="2714613" y="1928802"/>
            <a:ext cx="4000528" cy="2602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0" name="Group 9"/>
          <p:cNvGrpSpPr/>
          <p:nvPr/>
        </p:nvGrpSpPr>
        <p:grpSpPr>
          <a:xfrm>
            <a:off x="0" y="7"/>
            <a:ext cx="1547664" cy="1251787"/>
            <a:chOff x="0" y="1"/>
            <a:chExt cx="1547664" cy="1251787"/>
          </a:xfrm>
        </p:grpSpPr>
        <p:pic>
          <p:nvPicPr>
            <p:cNvPr id="8193" name="Picture 1" descr="D:\Tavakoli\Desktop\Untitled.png"/>
            <p:cNvPicPr>
              <a:picLocks noChangeAspect="1" noChangeArrowheads="1"/>
            </p:cNvPicPr>
            <p:nvPr/>
          </p:nvPicPr>
          <p:blipFill>
            <a:blip r:embed="rId3" cstate="print"/>
            <a:srcRect/>
            <a:stretch>
              <a:fillRect/>
            </a:stretch>
          </p:blipFill>
          <p:spPr bwMode="auto">
            <a:xfrm>
              <a:off x="0" y="1"/>
              <a:ext cx="1547664" cy="1251787"/>
            </a:xfrm>
            <a:prstGeom prst="rect">
              <a:avLst/>
            </a:prstGeom>
            <a:noFill/>
          </p:spPr>
        </p:pic>
        <p:pic>
          <p:nvPicPr>
            <p:cNvPr id="8194" name="Picture 2" descr="D:\Tavakoli\Pictures\Farabourse-OK(1) - Copy.jpg"/>
            <p:cNvPicPr>
              <a:picLocks noChangeAspect="1" noChangeArrowheads="1"/>
            </p:cNvPicPr>
            <p:nvPr/>
          </p:nvPicPr>
          <p:blipFill>
            <a:blip r:embed="rId4" cstate="print"/>
            <a:srcRect/>
            <a:stretch>
              <a:fillRect/>
            </a:stretch>
          </p:blipFill>
          <p:spPr bwMode="auto">
            <a:xfrm>
              <a:off x="755576" y="836712"/>
              <a:ext cx="582361" cy="216024"/>
            </a:xfrm>
            <a:prstGeom prst="rect">
              <a:avLst/>
            </a:prstGeom>
            <a:noFill/>
          </p:spPr>
        </p:pic>
      </p:gr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95736" y="2852942"/>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63689" y="908720"/>
            <a:ext cx="5429288" cy="569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اهداف </a:t>
            </a:r>
            <a:r>
              <a:rPr lang="en-US"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IPXI</a:t>
            </a:r>
            <a:endPar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endParaRPr>
          </a:p>
        </p:txBody>
      </p:sp>
      <p:graphicFrame>
        <p:nvGraphicFramePr>
          <p:cNvPr id="21" name="Diagram 20"/>
          <p:cNvGraphicFramePr/>
          <p:nvPr/>
        </p:nvGraphicFramePr>
        <p:xfrm>
          <a:off x="539553" y="1772816"/>
          <a:ext cx="813690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35496" y="7"/>
            <a:ext cx="9144000" cy="6741367"/>
            <a:chOff x="-35496" y="1"/>
            <a:chExt cx="9144000" cy="6741367"/>
          </a:xfrm>
        </p:grpSpPr>
        <p:grpSp>
          <p:nvGrpSpPr>
            <p:cNvPr id="8"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8"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9" action="ppaction://hlinksldjump"/>
              </p:cNvPr>
              <p:cNvPicPr>
                <a:picLocks noChangeAspect="1" noChangeArrowheads="1"/>
              </p:cNvPicPr>
              <p:nvPr/>
            </p:nvPicPr>
            <p:blipFill>
              <a:blip r:embed="rId10"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11" cstate="print"/>
              <a:srcRect/>
              <a:stretch>
                <a:fillRect/>
              </a:stretch>
            </p:blipFill>
            <p:spPr bwMode="auto">
              <a:xfrm>
                <a:off x="0" y="1"/>
                <a:ext cx="1547664" cy="1251787"/>
              </a:xfrm>
              <a:prstGeom prst="rect">
                <a:avLst/>
              </a:prstGeom>
              <a:noFill/>
            </p:spPr>
          </p:pic>
          <p:pic>
            <p:nvPicPr>
              <p:cNvPr id="12" name="Picture 2" descr="D:\Tavakoli\Pictures\Farabourse-OK(1) - Copy.jpg"/>
              <p:cNvPicPr>
                <a:picLocks noChangeAspect="1" noChangeArrowheads="1"/>
              </p:cNvPicPr>
              <p:nvPr/>
            </p:nvPicPr>
            <p:blipFill>
              <a:blip r:embed="rId12"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95736" y="2852942"/>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63689" y="908720"/>
            <a:ext cx="5429288" cy="569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وظایف </a:t>
            </a:r>
            <a:r>
              <a:rPr kumimoji="0" lang="en-US" sz="2400" b="1" i="0" u="none" strike="noStrike" kern="1200" cap="none" spc="0" normalizeH="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cs typeface="B Roya" pitchFamily="2" charset="-78"/>
              </a:rPr>
              <a:t>IPXI</a:t>
            </a:r>
            <a:endParaRPr kumimoji="0" lang="fa-IR" sz="24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cs typeface="B Roya" pitchFamily="2" charset="-78"/>
            </a:endParaRPr>
          </a:p>
        </p:txBody>
      </p:sp>
      <p:graphicFrame>
        <p:nvGraphicFramePr>
          <p:cNvPr id="19" name="Diagram 18"/>
          <p:cNvGraphicFramePr/>
          <p:nvPr/>
        </p:nvGraphicFramePr>
        <p:xfrm>
          <a:off x="539553" y="1772816"/>
          <a:ext cx="813690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35496" y="7"/>
            <a:ext cx="9144000" cy="6741367"/>
            <a:chOff x="-35496" y="1"/>
            <a:chExt cx="9144000" cy="6741367"/>
          </a:xfrm>
        </p:grpSpPr>
        <p:grpSp>
          <p:nvGrpSpPr>
            <p:cNvPr id="8"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8"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9" action="ppaction://hlinksldjump"/>
              </p:cNvPr>
              <p:cNvPicPr>
                <a:picLocks noChangeAspect="1" noChangeArrowheads="1"/>
              </p:cNvPicPr>
              <p:nvPr/>
            </p:nvPicPr>
            <p:blipFill>
              <a:blip r:embed="rId10"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11" cstate="print"/>
              <a:srcRect/>
              <a:stretch>
                <a:fillRect/>
              </a:stretch>
            </p:blipFill>
            <p:spPr bwMode="auto">
              <a:xfrm>
                <a:off x="0" y="1"/>
                <a:ext cx="1547664" cy="1251787"/>
              </a:xfrm>
              <a:prstGeom prst="rect">
                <a:avLst/>
              </a:prstGeom>
              <a:noFill/>
            </p:spPr>
          </p:pic>
          <p:pic>
            <p:nvPicPr>
              <p:cNvPr id="12" name="Picture 2" descr="D:\Tavakoli\Pictures\Farabourse-OK(1) - Copy.jpg"/>
              <p:cNvPicPr>
                <a:picLocks noChangeAspect="1" noChangeArrowheads="1"/>
              </p:cNvPicPr>
              <p:nvPr/>
            </p:nvPicPr>
            <p:blipFill>
              <a:blip r:embed="rId12"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95736" y="2852942"/>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63689" y="908720"/>
            <a:ext cx="5429288" cy="569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rtl="1">
              <a:lnSpc>
                <a:spcPct val="150000"/>
              </a:lnSpc>
              <a:spcBef>
                <a:spcPts val="400"/>
              </a:spcBef>
              <a:buClr>
                <a:srgbClr val="004C00"/>
              </a:buClr>
              <a:buSzPct val="68000"/>
              <a:defRPr/>
            </a:pPr>
            <a:r>
              <a:rPr lang="ar-SA"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rPr>
              <a:t>دفتر جهانی مالکیت </a:t>
            </a:r>
            <a:r>
              <a:rPr lang="fa-IR"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rPr>
              <a:t>فکری </a:t>
            </a:r>
            <a:r>
              <a:rPr lang="ar-SA"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rPr>
              <a:t>(</a:t>
            </a:r>
            <a:r>
              <a:rPr lang="en-US"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rPr>
              <a:t>WIPO</a:t>
            </a:r>
            <a:r>
              <a:rPr lang="ar-SA"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rPr>
              <a:t>)</a:t>
            </a:r>
            <a:endParaRPr lang="en-US"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endParaRPr>
          </a:p>
        </p:txBody>
      </p:sp>
      <p:sp>
        <p:nvSpPr>
          <p:cNvPr id="10" name="Rectangle 3"/>
          <p:cNvSpPr txBox="1">
            <a:spLocks noChangeArrowheads="1"/>
          </p:cNvSpPr>
          <p:nvPr/>
        </p:nvSpPr>
        <p:spPr bwMode="auto">
          <a:xfrm>
            <a:off x="539553" y="1772816"/>
            <a:ext cx="8136904"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r" rtl="1">
              <a:lnSpc>
                <a:spcPct val="150000"/>
              </a:lnSpc>
              <a:spcBef>
                <a:spcPts val="400"/>
              </a:spcBef>
              <a:buClr>
                <a:srgbClr val="004C00"/>
              </a:buClr>
              <a:buSzPct val="68000"/>
              <a:buFont typeface="Arial" pitchFamily="34" charset="0"/>
              <a:buChar char="•"/>
              <a:defRPr/>
            </a:pPr>
            <a:r>
              <a:rPr lang="fa-IR" sz="2400" dirty="0" smtClean="0">
                <a:cs typeface="B Roya" pitchFamily="2" charset="-78"/>
              </a:rPr>
              <a:t>اهداف سازمان جهانی مالکیت فکری بر اساس ماده 3 کنوانسیون تأسیس دفتر جهانی مالکیت فکری</a:t>
            </a:r>
            <a:endParaRPr lang="fa-IR" sz="2400" noProof="0" dirty="0" smtClean="0">
              <a:latin typeface="+mn-lt"/>
              <a:cs typeface="B Roya" pitchFamily="2" charset="-78"/>
            </a:endParaRPr>
          </a:p>
        </p:txBody>
      </p:sp>
      <p:graphicFrame>
        <p:nvGraphicFramePr>
          <p:cNvPr id="7" name="Diagram 6"/>
          <p:cNvGraphicFramePr/>
          <p:nvPr/>
        </p:nvGraphicFramePr>
        <p:xfrm>
          <a:off x="1403648" y="2996952"/>
          <a:ext cx="6096000"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5496" y="7"/>
            <a:ext cx="9144000" cy="6741367"/>
            <a:chOff x="-35496" y="1"/>
            <a:chExt cx="9144000" cy="6741367"/>
          </a:xfrm>
        </p:grpSpPr>
        <p:grpSp>
          <p:nvGrpSpPr>
            <p:cNvPr id="11" name="Group 9"/>
            <p:cNvGrpSpPr/>
            <p:nvPr/>
          </p:nvGrpSpPr>
          <p:grpSpPr>
            <a:xfrm>
              <a:off x="-35496" y="6093296"/>
              <a:ext cx="9144000" cy="648072"/>
              <a:chOff x="0" y="5445224"/>
              <a:chExt cx="8981042" cy="936104"/>
            </a:xfrm>
          </p:grpSpPr>
          <p:grpSp>
            <p:nvGrpSpPr>
              <p:cNvPr id="17" name="Group 16"/>
              <p:cNvGrpSpPr/>
              <p:nvPr/>
            </p:nvGrpSpPr>
            <p:grpSpPr>
              <a:xfrm>
                <a:off x="0" y="5445224"/>
                <a:ext cx="1224136" cy="854968"/>
                <a:chOff x="0" y="5445224"/>
                <a:chExt cx="1224136" cy="854968"/>
              </a:xfrm>
            </p:grpSpPr>
            <p:sp>
              <p:nvSpPr>
                <p:cNvPr id="19"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0" name="Left Arrow 6">
                  <a:hlinkClick r:id="rId8"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 descr="D:\Tavakoli\Desktop\index.jpg">
                <a:hlinkClick r:id="rId9" action="ppaction://hlinksldjump"/>
              </p:cNvPr>
              <p:cNvPicPr>
                <a:picLocks noChangeAspect="1" noChangeArrowheads="1"/>
              </p:cNvPicPr>
              <p:nvPr/>
            </p:nvPicPr>
            <p:blipFill>
              <a:blip r:embed="rId10" cstate="print"/>
              <a:srcRect/>
              <a:stretch>
                <a:fillRect/>
              </a:stretch>
            </p:blipFill>
            <p:spPr bwMode="auto">
              <a:xfrm>
                <a:off x="8316416" y="5589240"/>
                <a:ext cx="664626" cy="792088"/>
              </a:xfrm>
              <a:prstGeom prst="rect">
                <a:avLst/>
              </a:prstGeom>
              <a:noFill/>
            </p:spPr>
          </p:pic>
        </p:grpSp>
        <p:grpSp>
          <p:nvGrpSpPr>
            <p:cNvPr id="12" name="Group 15"/>
            <p:cNvGrpSpPr/>
            <p:nvPr/>
          </p:nvGrpSpPr>
          <p:grpSpPr>
            <a:xfrm>
              <a:off x="0" y="1"/>
              <a:ext cx="1547664" cy="1251787"/>
              <a:chOff x="0" y="1"/>
              <a:chExt cx="1547664" cy="1251787"/>
            </a:xfrm>
          </p:grpSpPr>
          <p:pic>
            <p:nvPicPr>
              <p:cNvPr id="15" name="Picture 1" descr="D:\Tavakoli\Desktop\Untitled.png"/>
              <p:cNvPicPr>
                <a:picLocks noChangeAspect="1" noChangeArrowheads="1"/>
              </p:cNvPicPr>
              <p:nvPr/>
            </p:nvPicPr>
            <p:blipFill>
              <a:blip r:embed="rId11" cstate="print"/>
              <a:srcRect/>
              <a:stretch>
                <a:fillRect/>
              </a:stretch>
            </p:blipFill>
            <p:spPr bwMode="auto">
              <a:xfrm>
                <a:off x="0" y="1"/>
                <a:ext cx="1547664" cy="1251787"/>
              </a:xfrm>
              <a:prstGeom prst="rect">
                <a:avLst/>
              </a:prstGeom>
              <a:noFill/>
            </p:spPr>
          </p:pic>
          <p:pic>
            <p:nvPicPr>
              <p:cNvPr id="16" name="Picture 2" descr="D:\Tavakoli\Pictures\Farabourse-OK(1) - Copy.jpg"/>
              <p:cNvPicPr>
                <a:picLocks noChangeAspect="1" noChangeArrowheads="1"/>
              </p:cNvPicPr>
              <p:nvPr/>
            </p:nvPicPr>
            <p:blipFill>
              <a:blip r:embed="rId12"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Graphic spid="7" grpId="0">
        <p:bldAsOne/>
      </p:bldGraphic>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827" y="-83127"/>
            <a:ext cx="4801801" cy="6858000"/>
          </a:xfrm>
          <a:prstGeom prst="rect">
            <a:avLst/>
          </a:prstGeom>
        </p:spPr>
      </p:pic>
      <p:sp>
        <p:nvSpPr>
          <p:cNvPr id="13" name="Rectangular Callout 12"/>
          <p:cNvSpPr/>
          <p:nvPr/>
        </p:nvSpPr>
        <p:spPr>
          <a:xfrm>
            <a:off x="1113079" y="1954634"/>
            <a:ext cx="955963" cy="1579418"/>
          </a:xfrm>
          <a:prstGeom prst="wedgeRectCallout">
            <a:avLst>
              <a:gd name="adj1" fmla="val 576803"/>
              <a:gd name="adj2" fmla="val 12981"/>
            </a:avLst>
          </a:prstGeom>
          <a:noFill/>
          <a:ln>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7163945" y="321247"/>
            <a:ext cx="3687831" cy="642561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464" y="88462"/>
            <a:ext cx="4298792" cy="528621"/>
          </a:xfrm>
          <a:prstGeom prst="rect">
            <a:avLst/>
          </a:prstGeom>
        </p:spPr>
      </p:pic>
      <p:pic>
        <p:nvPicPr>
          <p:cNvPr id="7" name="Picture 6"/>
          <p:cNvPicPr>
            <a:picLocks noChangeAspect="1"/>
          </p:cNvPicPr>
          <p:nvPr/>
        </p:nvPicPr>
        <p:blipFill>
          <a:blip r:embed="rId5"/>
          <a:stretch>
            <a:fillRect/>
          </a:stretch>
        </p:blipFill>
        <p:spPr>
          <a:xfrm>
            <a:off x="-154546" y="86413"/>
            <a:ext cx="1548518" cy="1255885"/>
          </a:xfrm>
          <a:prstGeom prst="rect">
            <a:avLst/>
          </a:prstGeom>
        </p:spPr>
      </p:pic>
    </p:spTree>
    <p:extLst>
      <p:ext uri="{BB962C8B-B14F-4D97-AF65-F5344CB8AC3E}">
        <p14:creationId xmlns:p14="http://schemas.microsoft.com/office/powerpoint/2010/main" val="399112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95736" y="2852942"/>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63689" y="908720"/>
            <a:ext cx="5429288" cy="569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rtl="1">
              <a:lnSpc>
                <a:spcPct val="150000"/>
              </a:lnSpc>
              <a:spcBef>
                <a:spcPts val="400"/>
              </a:spcBef>
              <a:buClr>
                <a:srgbClr val="004C00"/>
              </a:buClr>
              <a:buSzPct val="68000"/>
              <a:defRPr/>
            </a:pPr>
            <a:r>
              <a:rPr lang="ar-SA"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rPr>
              <a:t>دفتر جهانی مالکیت </a:t>
            </a:r>
            <a:r>
              <a:rPr lang="fa-IR"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rPr>
              <a:t>فکری </a:t>
            </a:r>
            <a:r>
              <a:rPr lang="ar-SA"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rPr>
              <a:t>(</a:t>
            </a:r>
            <a:r>
              <a:rPr lang="en-US"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rPr>
              <a:t>WIPO</a:t>
            </a:r>
            <a:r>
              <a:rPr lang="ar-SA"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rPr>
              <a:t>)</a:t>
            </a:r>
            <a:endParaRPr lang="en-US"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endParaRPr>
          </a:p>
        </p:txBody>
      </p:sp>
      <p:sp>
        <p:nvSpPr>
          <p:cNvPr id="10" name="Rectangle 3"/>
          <p:cNvSpPr txBox="1">
            <a:spLocks noChangeArrowheads="1"/>
          </p:cNvSpPr>
          <p:nvPr/>
        </p:nvSpPr>
        <p:spPr bwMode="auto">
          <a:xfrm>
            <a:off x="539553" y="1772816"/>
            <a:ext cx="8136904"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a:lnSpc>
                <a:spcPct val="150000"/>
              </a:lnSpc>
              <a:spcBef>
                <a:spcPts val="400"/>
              </a:spcBef>
              <a:buClr>
                <a:srgbClr val="004C00"/>
              </a:buClr>
              <a:buSzPct val="68000"/>
              <a:buFont typeface="Arial" pitchFamily="34" charset="0"/>
              <a:buChar char="•"/>
              <a:defRPr/>
            </a:pPr>
            <a:r>
              <a:rPr lang="fa-IR" sz="2400" dirty="0" smtClean="0">
                <a:cs typeface="B Roya" pitchFamily="2" charset="-78"/>
              </a:rPr>
              <a:t>یکی از آژانس های سازمان ملل متحد و متولی توسعه و استفاده از سیستم مالکیت فکری از 4 طریق زیر</a:t>
            </a:r>
          </a:p>
          <a:p>
            <a:pPr marL="0" marR="0" lvl="0" indent="0" algn="r" defTabSz="914400" rtl="1" eaLnBrk="1" fontAlgn="base" latinLnBrk="0" hangingPunct="1">
              <a:lnSpc>
                <a:spcPct val="150000"/>
              </a:lnSpc>
              <a:spcBef>
                <a:spcPts val="400"/>
              </a:spcBef>
              <a:spcAft>
                <a:spcPct val="0"/>
              </a:spcAft>
              <a:buClr>
                <a:srgbClr val="004C00"/>
              </a:buClr>
              <a:buSzPct val="68000"/>
              <a:buFont typeface="Arial" pitchFamily="34" charset="0"/>
              <a:buChar char="•"/>
              <a:tabLst/>
              <a:defRPr/>
            </a:pPr>
            <a:endParaRPr lang="fa-IR" sz="2400" noProof="0" dirty="0" smtClean="0">
              <a:latin typeface="+mn-lt"/>
              <a:cs typeface="B Roya" pitchFamily="2" charset="-78"/>
            </a:endParaRPr>
          </a:p>
        </p:txBody>
      </p:sp>
      <p:graphicFrame>
        <p:nvGraphicFramePr>
          <p:cNvPr id="7" name="Diagram 6"/>
          <p:cNvGraphicFramePr/>
          <p:nvPr/>
        </p:nvGraphicFramePr>
        <p:xfrm>
          <a:off x="1403648" y="2996952"/>
          <a:ext cx="6096000"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8"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9" action="ppaction://hlinksldjump"/>
              </p:cNvPr>
              <p:cNvPicPr>
                <a:picLocks noChangeAspect="1" noChangeArrowheads="1"/>
              </p:cNvPicPr>
              <p:nvPr/>
            </p:nvPicPr>
            <p:blipFill>
              <a:blip r:embed="rId10"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2" name="Picture 1" descr="D:\Tavakoli\Desktop\Untitled.png"/>
              <p:cNvPicPr>
                <a:picLocks noChangeAspect="1" noChangeArrowheads="1"/>
              </p:cNvPicPr>
              <p:nvPr/>
            </p:nvPicPr>
            <p:blipFill>
              <a:blip r:embed="rId11"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12"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p:cNvSpPr txBox="1">
            <a:spLocks noChangeArrowheads="1"/>
          </p:cNvSpPr>
          <p:nvPr/>
        </p:nvSpPr>
        <p:spPr bwMode="auto">
          <a:xfrm>
            <a:off x="1763689" y="908720"/>
            <a:ext cx="5429288" cy="569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rtl="1">
              <a:lnSpc>
                <a:spcPct val="150000"/>
              </a:lnSpc>
              <a:spcBef>
                <a:spcPts val="400"/>
              </a:spcBef>
              <a:buClr>
                <a:srgbClr val="004C00"/>
              </a:buClr>
              <a:buSzPct val="68000"/>
              <a:defRPr/>
            </a:pPr>
            <a:r>
              <a:rPr lang="fa-IR"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rPr>
              <a:t>تجارب سایر کشورها</a:t>
            </a:r>
            <a:endParaRPr lang="en-US"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endParaRPr>
          </a:p>
        </p:txBody>
      </p:sp>
      <p:sp>
        <p:nvSpPr>
          <p:cNvPr id="10" name="Rectangle 3"/>
          <p:cNvSpPr txBox="1">
            <a:spLocks noChangeArrowheads="1"/>
          </p:cNvSpPr>
          <p:nvPr/>
        </p:nvSpPr>
        <p:spPr bwMode="auto">
          <a:xfrm>
            <a:off x="539553" y="1772816"/>
            <a:ext cx="8136904" cy="35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r" rtl="1">
              <a:lnSpc>
                <a:spcPct val="150000"/>
              </a:lnSpc>
              <a:spcBef>
                <a:spcPts val="400"/>
              </a:spcBef>
              <a:buClr>
                <a:srgbClr val="004C00"/>
              </a:buClr>
              <a:buSzPct val="68000"/>
              <a:buFont typeface="Arial" pitchFamily="34" charset="0"/>
              <a:buChar char="•"/>
              <a:defRPr/>
            </a:pPr>
            <a:r>
              <a:rPr lang="fa-IR" sz="2400" dirty="0" smtClean="0">
                <a:cs typeface="B Roya" pitchFamily="2" charset="-78"/>
              </a:rPr>
              <a:t>خرید و فروش گواهی حق مالکیت دارایی فکری در کارگزاری های تخصصی حقوق مالکیت فکری در کشورهایی نظیر هند، چین، ژاپن و انگلستان</a:t>
            </a:r>
          </a:p>
          <a:p>
            <a:pPr algn="r" rtl="1">
              <a:lnSpc>
                <a:spcPct val="150000"/>
              </a:lnSpc>
              <a:spcBef>
                <a:spcPts val="400"/>
              </a:spcBef>
              <a:buClr>
                <a:srgbClr val="004C00"/>
              </a:buClr>
              <a:buSzPct val="68000"/>
              <a:buFont typeface="Arial" pitchFamily="34" charset="0"/>
              <a:buChar char="•"/>
              <a:defRPr/>
            </a:pPr>
            <a:r>
              <a:rPr lang="fa-IR" sz="2400" dirty="0" smtClean="0">
                <a:cs typeface="B Roya" pitchFamily="2" charset="-78"/>
              </a:rPr>
              <a:t>چین: رتبه دوم جهانی در تولید و ثبت دارایی های فکری</a:t>
            </a:r>
          </a:p>
          <a:p>
            <a:pPr marL="0" marR="0" lvl="0" indent="0" algn="r" defTabSz="914400" rtl="1" eaLnBrk="1" fontAlgn="base" latinLnBrk="0" hangingPunct="1">
              <a:lnSpc>
                <a:spcPct val="150000"/>
              </a:lnSpc>
              <a:spcBef>
                <a:spcPts val="400"/>
              </a:spcBef>
              <a:spcAft>
                <a:spcPct val="0"/>
              </a:spcAft>
              <a:buClr>
                <a:srgbClr val="004C00"/>
              </a:buClr>
              <a:buSzPct val="68000"/>
              <a:buFont typeface="Arial" pitchFamily="34" charset="0"/>
              <a:buChar char="•"/>
              <a:tabLst/>
              <a:defRPr/>
            </a:pPr>
            <a:r>
              <a:rPr lang="fa-IR" sz="2400" noProof="0" dirty="0" smtClean="0">
                <a:latin typeface="+mn-lt"/>
                <a:cs typeface="B Roya" pitchFamily="2" charset="-78"/>
              </a:rPr>
              <a:t>ژاپن: شبکه پیشرفته مالکیت صنعتی با عضویت بیش از 37 کشور</a:t>
            </a:r>
          </a:p>
        </p:txBody>
      </p:sp>
      <p:grpSp>
        <p:nvGrpSpPr>
          <p:cNvPr id="6" name="Group 5"/>
          <p:cNvGrpSpPr/>
          <p:nvPr/>
        </p:nvGrpSpPr>
        <p:grpSpPr>
          <a:xfrm>
            <a:off x="-35496" y="7"/>
            <a:ext cx="9144000" cy="6741367"/>
            <a:chOff x="-35496" y="1"/>
            <a:chExt cx="9144000" cy="6741367"/>
          </a:xfrm>
        </p:grpSpPr>
        <p:grpSp>
          <p:nvGrpSpPr>
            <p:cNvPr id="7" name="Group 9"/>
            <p:cNvGrpSpPr/>
            <p:nvPr/>
          </p:nvGrpSpPr>
          <p:grpSpPr>
            <a:xfrm>
              <a:off x="-35496" y="6093296"/>
              <a:ext cx="9144000" cy="648072"/>
              <a:chOff x="0" y="5445224"/>
              <a:chExt cx="8981042" cy="936104"/>
            </a:xfrm>
          </p:grpSpPr>
          <p:grpSp>
            <p:nvGrpSpPr>
              <p:cNvPr id="12" name="Group 16"/>
              <p:cNvGrpSpPr/>
              <p:nvPr/>
            </p:nvGrpSpPr>
            <p:grpSpPr>
              <a:xfrm>
                <a:off x="0" y="5445224"/>
                <a:ext cx="1224136" cy="854968"/>
                <a:chOff x="0" y="5445224"/>
                <a:chExt cx="1224136" cy="854968"/>
              </a:xfrm>
            </p:grpSpPr>
            <p:sp>
              <p:nvSpPr>
                <p:cNvPr id="15"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6"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8" name="Group 15"/>
            <p:cNvGrpSpPr/>
            <p:nvPr/>
          </p:nvGrpSpPr>
          <p:grpSpPr>
            <a:xfrm>
              <a:off x="0" y="1"/>
              <a:ext cx="1547664" cy="1251787"/>
              <a:chOff x="0" y="1"/>
              <a:chExt cx="1547664" cy="1251787"/>
            </a:xfrm>
          </p:grpSpPr>
          <p:pic>
            <p:nvPicPr>
              <p:cNvPr id="9"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1"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72816"/>
            <a:ext cx="8229600" cy="1143000"/>
          </a:xfrm>
        </p:spPr>
        <p:txBody>
          <a:bodyPr>
            <a:noAutofit/>
          </a:bodyPr>
          <a:lstStyle/>
          <a:p>
            <a:pPr lvl="0"/>
            <a:r>
              <a:rPr lang="fa-IR" dirty="0">
                <a:solidFill>
                  <a:schemeClr val="bg1">
                    <a:lumMod val="50000"/>
                  </a:schemeClr>
                </a:solidFill>
                <a:cs typeface="B Yekan" pitchFamily="2" charset="-78"/>
              </a:rPr>
              <a:t>بستر حقوقی معاملات دارایی فکری</a:t>
            </a:r>
            <a:r>
              <a:rPr lang="fa-IR" sz="4000" dirty="0" smtClean="0">
                <a:solidFill>
                  <a:srgbClr val="00B050"/>
                </a:solidFill>
                <a:latin typeface="Arial" charset="0"/>
                <a:cs typeface="B Nazanin" pitchFamily="2" charset="-78"/>
              </a:rPr>
              <a:t/>
            </a:r>
            <a:br>
              <a:rPr lang="fa-IR" sz="4000" dirty="0" smtClean="0">
                <a:solidFill>
                  <a:srgbClr val="00B050"/>
                </a:solidFill>
                <a:latin typeface="Arial" charset="0"/>
                <a:cs typeface="B Nazanin" pitchFamily="2" charset="-78"/>
              </a:rPr>
            </a:br>
            <a:endParaRPr lang="en-US" sz="4000" dirty="0" smtClean="0">
              <a:solidFill>
                <a:srgbClr val="00B050"/>
              </a:solidFill>
              <a:latin typeface="Arial" charset="0"/>
              <a:cs typeface="B Nazanin" pitchFamily="2" charset="-78"/>
            </a:endParaRPr>
          </a:p>
        </p:txBody>
      </p:sp>
      <p:sp>
        <p:nvSpPr>
          <p:cNvPr id="4" name="Slide Number Placeholder 3"/>
          <p:cNvSpPr>
            <a:spLocks noGrp="1"/>
          </p:cNvSpPr>
          <p:nvPr>
            <p:ph type="sldNum" sz="quarter" idx="12"/>
          </p:nvPr>
        </p:nvSpPr>
        <p:spPr/>
        <p:txBody>
          <a:bodyPr/>
          <a:lstStyle/>
          <a:p>
            <a:pPr>
              <a:defRPr/>
            </a:pPr>
            <a:fld id="{53816F69-7872-46BA-AA78-03057BDFBDD8}" type="slidenum">
              <a:rPr lang="en-US" smtClean="0"/>
              <a:pPr>
                <a:defRPr/>
              </a:pPr>
              <a:t>25</a:t>
            </a:fld>
            <a:endParaRPr lang="en-US"/>
          </a:p>
        </p:txBody>
      </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4" name="Group 16"/>
              <p:cNvGrpSpPr/>
              <p:nvPr/>
            </p:nvGrpSpPr>
            <p:grpSpPr>
              <a:xfrm>
                <a:off x="0" y="5445224"/>
                <a:ext cx="1224136" cy="854968"/>
                <a:chOff x="0" y="5445224"/>
                <a:chExt cx="1224136" cy="854968"/>
              </a:xfrm>
            </p:grpSpPr>
            <p:sp>
              <p:nvSpPr>
                <p:cNvPr id="16"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7" name="Left Arrow 6">
                  <a:hlinkClick r:id="rId2"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 descr="D:\Tavakoli\Desktop\index.jpg">
                <a:hlinkClick r:id="rId3" action="ppaction://hlinksldjump"/>
              </p:cNvPr>
              <p:cNvPicPr>
                <a:picLocks noChangeAspect="1" noChangeArrowheads="1"/>
              </p:cNvPicPr>
              <p:nvPr/>
            </p:nvPicPr>
            <p:blipFill>
              <a:blip r:embed="rId4"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2" name="Picture 1" descr="D:\Tavakoli\Desktop\Untitled.png"/>
              <p:cNvPicPr>
                <a:picLocks noChangeAspect="1" noChangeArrowheads="1"/>
              </p:cNvPicPr>
              <p:nvPr/>
            </p:nvPicPr>
            <p:blipFill>
              <a:blip r:embed="rId5" cstate="print"/>
              <a:srcRect/>
              <a:stretch>
                <a:fillRect/>
              </a:stretch>
            </p:blipFill>
            <p:spPr bwMode="auto">
              <a:xfrm>
                <a:off x="0" y="1"/>
                <a:ext cx="1547664" cy="1251787"/>
              </a:xfrm>
              <a:prstGeom prst="rect">
                <a:avLst/>
              </a:prstGeom>
              <a:noFill/>
            </p:spPr>
          </p:pic>
          <p:pic>
            <p:nvPicPr>
              <p:cNvPr id="13" name="Picture 2" descr="D:\Tavakoli\Pictures\Farabourse-OK(1) - Copy.jpg"/>
              <p:cNvPicPr>
                <a:picLocks noChangeAspect="1" noChangeArrowheads="1"/>
              </p:cNvPicPr>
              <p:nvPr/>
            </p:nvPicPr>
            <p:blipFill>
              <a:blip r:embed="rId6" cstate="print"/>
              <a:srcRect/>
              <a:stretch>
                <a:fillRect/>
              </a:stretch>
            </p:blipFill>
            <p:spPr bwMode="auto">
              <a:xfrm>
                <a:off x="755576" y="836712"/>
                <a:ext cx="582361" cy="216024"/>
              </a:xfrm>
              <a:prstGeom prst="rect">
                <a:avLst/>
              </a:prstGeom>
              <a:noFill/>
            </p:spPr>
          </p:pic>
        </p:grpSp>
      </p:grpSp>
    </p:spTree>
  </p:cSld>
  <p:clrMapOvr>
    <a:masterClrMapping/>
  </p:clrMapOvr>
  <p:transition spd="slow">
    <p:randomBar dir="vert"/>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 y="0"/>
            <a:ext cx="4898571" cy="6858000"/>
          </a:xfrm>
          <a:prstGeom prst="rect">
            <a:avLst/>
          </a:prstGeom>
        </p:spPr>
      </p:pic>
      <p:sp>
        <p:nvSpPr>
          <p:cNvPr id="4" name="Rectangular Callout 3"/>
          <p:cNvSpPr/>
          <p:nvPr/>
        </p:nvSpPr>
        <p:spPr>
          <a:xfrm>
            <a:off x="2962134" y="3511694"/>
            <a:ext cx="2326838" cy="2910613"/>
          </a:xfrm>
          <a:prstGeom prst="wedgeRectCallout">
            <a:avLst>
              <a:gd name="adj1" fmla="val 140947"/>
              <a:gd name="adj2" fmla="val -67822"/>
            </a:avLst>
          </a:prstGeom>
          <a:noFill/>
          <a:ln>
            <a:solidFill>
              <a:srgbClr val="C0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a:stretch>
            <a:fillRect/>
          </a:stretch>
        </p:blipFill>
        <p:spPr>
          <a:xfrm>
            <a:off x="7463703" y="873702"/>
            <a:ext cx="3228975" cy="390525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7" name="Picture 6">
            <a:hlinkClick r:id="rId3" action="ppaction://hlinksldjump"/>
          </p:cNvPr>
          <p:cNvPicPr>
            <a:picLocks noChangeAspect="1"/>
          </p:cNvPicPr>
          <p:nvPr/>
        </p:nvPicPr>
        <p:blipFill>
          <a:blip r:embed="rId4"/>
          <a:stretch>
            <a:fillRect/>
          </a:stretch>
        </p:blipFill>
        <p:spPr>
          <a:xfrm>
            <a:off x="-141667" y="47776"/>
            <a:ext cx="1548518" cy="1255885"/>
          </a:xfrm>
          <a:prstGeom prst="rect">
            <a:avLst/>
          </a:prstGeom>
        </p:spPr>
      </p:pic>
    </p:spTree>
    <p:extLst>
      <p:ext uri="{BB962C8B-B14F-4D97-AF65-F5344CB8AC3E}">
        <p14:creationId xmlns:p14="http://schemas.microsoft.com/office/powerpoint/2010/main" val="1206715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تعاریف</a:t>
            </a:r>
            <a:endParaRPr kumimoji="0" lang="fa-IR" sz="2400" b="1" i="0" u="none" strike="noStrike" kern="1200" cap="none" spc="0" normalizeH="0" baseline="0" noProof="0" dirty="0" smtClean="0">
              <a:ln>
                <a:noFill/>
              </a:ln>
              <a:solidFill>
                <a:schemeClr val="tx1">
                  <a:lumMod val="75000"/>
                  <a:lumOff val="25000"/>
                </a:schemeClr>
              </a:solidFill>
              <a:effectLst>
                <a:glow rad="228600">
                  <a:schemeClr val="accent5">
                    <a:satMod val="175000"/>
                    <a:alpha val="40000"/>
                  </a:schemeClr>
                </a:glow>
                <a:outerShdw blurRad="38100" dist="38100" dir="2700000" algn="tl">
                  <a:srgbClr val="000000">
                    <a:alpha val="43137"/>
                  </a:srgbClr>
                </a:outerShdw>
              </a:effectLst>
              <a:uLnTx/>
              <a:uFillTx/>
              <a:latin typeface="+mn-lt"/>
              <a:cs typeface="B Roya" pitchFamily="2" charset="-78"/>
            </a:endParaRPr>
          </a:p>
        </p:txBody>
      </p:sp>
      <p:sp>
        <p:nvSpPr>
          <p:cNvPr id="14" name="TextBox 13"/>
          <p:cNvSpPr txBox="1"/>
          <p:nvPr/>
        </p:nvSpPr>
        <p:spPr>
          <a:xfrm>
            <a:off x="611560" y="2060854"/>
            <a:ext cx="7929618" cy="461665"/>
          </a:xfrm>
          <a:prstGeom prst="rect">
            <a:avLst/>
          </a:prstGeom>
          <a:noFill/>
        </p:spPr>
        <p:txBody>
          <a:bodyPr wrap="square" rtlCol="1">
            <a:spAutoFit/>
          </a:bodyPr>
          <a:lstStyle/>
          <a:p>
            <a:pPr algn="r" rtl="1"/>
            <a:r>
              <a:rPr lang="fa-IR" sz="2400" dirty="0" smtClean="0">
                <a:cs typeface="B Mitra" pitchFamily="2" charset="-78"/>
              </a:rPr>
              <a:t>* مبانی فقهی حقوق مالکیت فکری</a:t>
            </a:r>
          </a:p>
        </p:txBody>
      </p:sp>
      <p:sp>
        <p:nvSpPr>
          <p:cNvPr id="8" name="TextBox 7"/>
          <p:cNvSpPr txBox="1"/>
          <p:nvPr/>
        </p:nvSpPr>
        <p:spPr>
          <a:xfrm>
            <a:off x="611560" y="2636918"/>
            <a:ext cx="7929618" cy="461665"/>
          </a:xfrm>
          <a:prstGeom prst="rect">
            <a:avLst/>
          </a:prstGeom>
          <a:noFill/>
        </p:spPr>
        <p:txBody>
          <a:bodyPr wrap="square" rtlCol="1">
            <a:spAutoFit/>
          </a:bodyPr>
          <a:lstStyle/>
          <a:p>
            <a:pPr algn="r" rtl="1"/>
            <a:r>
              <a:rPr lang="fa-IR" sz="2000" b="1" dirty="0" smtClean="0">
                <a:cs typeface="B Nazanin" pitchFamily="2" charset="-78"/>
              </a:rPr>
              <a:t>* </a:t>
            </a:r>
            <a:r>
              <a:rPr lang="fa-IR" sz="2400" dirty="0" smtClean="0">
                <a:cs typeface="B Mitra" pitchFamily="2" charset="-78"/>
              </a:rPr>
              <a:t>مفاهیم و مبانی حقوقی مالکیت فکری</a:t>
            </a:r>
          </a:p>
        </p:txBody>
      </p:sp>
      <p:sp>
        <p:nvSpPr>
          <p:cNvPr id="9" name="TextBox 8"/>
          <p:cNvSpPr txBox="1"/>
          <p:nvPr/>
        </p:nvSpPr>
        <p:spPr>
          <a:xfrm>
            <a:off x="611560" y="3284984"/>
            <a:ext cx="7929618" cy="461665"/>
          </a:xfrm>
          <a:prstGeom prst="rect">
            <a:avLst/>
          </a:prstGeom>
          <a:noFill/>
        </p:spPr>
        <p:txBody>
          <a:bodyPr wrap="square" rtlCol="1">
            <a:spAutoFit/>
          </a:bodyPr>
          <a:lstStyle/>
          <a:p>
            <a:pPr algn="r" rtl="1"/>
            <a:r>
              <a:rPr lang="fa-IR" sz="2000" b="1" dirty="0" smtClean="0">
                <a:cs typeface="B Nazanin" pitchFamily="2" charset="-78"/>
              </a:rPr>
              <a:t>* </a:t>
            </a:r>
            <a:r>
              <a:rPr lang="fa-IR" sz="2400" dirty="0" smtClean="0">
                <a:cs typeface="B Mitra" pitchFamily="2" charset="-78"/>
              </a:rPr>
              <a:t>مبانی فقهی بازار دارایی فکری</a:t>
            </a:r>
          </a:p>
        </p:txBody>
      </p:sp>
      <p:sp>
        <p:nvSpPr>
          <p:cNvPr id="10" name="TextBox 9"/>
          <p:cNvSpPr txBox="1"/>
          <p:nvPr/>
        </p:nvSpPr>
        <p:spPr>
          <a:xfrm>
            <a:off x="611560" y="3892991"/>
            <a:ext cx="7929618" cy="461665"/>
          </a:xfrm>
          <a:prstGeom prst="rect">
            <a:avLst/>
          </a:prstGeom>
          <a:noFill/>
        </p:spPr>
        <p:txBody>
          <a:bodyPr wrap="square" rtlCol="1">
            <a:spAutoFit/>
          </a:bodyPr>
          <a:lstStyle/>
          <a:p>
            <a:pPr algn="r" rtl="1"/>
            <a:r>
              <a:rPr lang="fa-IR" sz="2000" b="1" dirty="0" smtClean="0">
                <a:cs typeface="B Nazanin" pitchFamily="2" charset="-78"/>
              </a:rPr>
              <a:t>* </a:t>
            </a:r>
            <a:r>
              <a:rPr lang="fa-IR" sz="2400" dirty="0" smtClean="0">
                <a:cs typeface="B Mitra" pitchFamily="2" charset="-78"/>
              </a:rPr>
              <a:t>مبانی حقوقی بازار دارایی فکری</a:t>
            </a:r>
          </a:p>
        </p:txBody>
      </p:sp>
      <p:sp>
        <p:nvSpPr>
          <p:cNvPr id="11" name="TextBox 10"/>
          <p:cNvSpPr txBox="1"/>
          <p:nvPr/>
        </p:nvSpPr>
        <p:spPr>
          <a:xfrm>
            <a:off x="611560" y="4509126"/>
            <a:ext cx="7929618" cy="461665"/>
          </a:xfrm>
          <a:prstGeom prst="rect">
            <a:avLst/>
          </a:prstGeom>
          <a:noFill/>
        </p:spPr>
        <p:txBody>
          <a:bodyPr wrap="square" rtlCol="1">
            <a:spAutoFit/>
          </a:bodyPr>
          <a:lstStyle/>
          <a:p>
            <a:pPr algn="r" rtl="1"/>
            <a:r>
              <a:rPr lang="fa-IR" sz="2000" b="1" dirty="0" smtClean="0">
                <a:cs typeface="B Nazanin" pitchFamily="2" charset="-78"/>
              </a:rPr>
              <a:t>* </a:t>
            </a:r>
            <a:r>
              <a:rPr lang="fa-IR" sz="2400" dirty="0" smtClean="0">
                <a:cs typeface="B Mitra" pitchFamily="2" charset="-78"/>
              </a:rPr>
              <a:t>متن صورتجلسه کمیته فقهی</a:t>
            </a:r>
          </a:p>
        </p:txBody>
      </p:sp>
      <p:sp>
        <p:nvSpPr>
          <p:cNvPr id="12" name="TextBox 11"/>
          <p:cNvSpPr txBox="1"/>
          <p:nvPr/>
        </p:nvSpPr>
        <p:spPr>
          <a:xfrm>
            <a:off x="611560" y="5045120"/>
            <a:ext cx="7929618" cy="461665"/>
          </a:xfrm>
          <a:prstGeom prst="rect">
            <a:avLst/>
          </a:prstGeom>
          <a:noFill/>
        </p:spPr>
        <p:txBody>
          <a:bodyPr wrap="square" rtlCol="1">
            <a:spAutoFit/>
          </a:bodyPr>
          <a:lstStyle/>
          <a:p>
            <a:pPr lvl="0" algn="r" rtl="1"/>
            <a:r>
              <a:rPr lang="fa-IR" sz="2000" b="1" dirty="0" smtClean="0">
                <a:cs typeface="B Nazanin" pitchFamily="2" charset="-78"/>
              </a:rPr>
              <a:t>* </a:t>
            </a:r>
            <a:r>
              <a:rPr lang="fa-IR" sz="2400" dirty="0" smtClean="0">
                <a:cs typeface="B Mitra" pitchFamily="2" charset="-78"/>
              </a:rPr>
              <a:t>بسترهای مقرراتی دارایی فکری</a:t>
            </a:r>
          </a:p>
        </p:txBody>
      </p:sp>
      <p:grpSp>
        <p:nvGrpSpPr>
          <p:cNvPr id="15" name="Group 14"/>
          <p:cNvGrpSpPr/>
          <p:nvPr/>
        </p:nvGrpSpPr>
        <p:grpSpPr>
          <a:xfrm>
            <a:off x="-35496" y="7"/>
            <a:ext cx="9144000" cy="6741367"/>
            <a:chOff x="-35496" y="1"/>
            <a:chExt cx="9144000" cy="6741367"/>
          </a:xfrm>
        </p:grpSpPr>
        <p:grpSp>
          <p:nvGrpSpPr>
            <p:cNvPr id="16" name="Group 9"/>
            <p:cNvGrpSpPr/>
            <p:nvPr/>
          </p:nvGrpSpPr>
          <p:grpSpPr>
            <a:xfrm>
              <a:off x="-35496" y="6093296"/>
              <a:ext cx="9144000" cy="648072"/>
              <a:chOff x="0" y="5445224"/>
              <a:chExt cx="8981042" cy="936104"/>
            </a:xfrm>
          </p:grpSpPr>
          <p:grpSp>
            <p:nvGrpSpPr>
              <p:cNvPr id="21" name="Group 16"/>
              <p:cNvGrpSpPr/>
              <p:nvPr/>
            </p:nvGrpSpPr>
            <p:grpSpPr>
              <a:xfrm>
                <a:off x="0" y="5445224"/>
                <a:ext cx="1224136" cy="854968"/>
                <a:chOff x="0" y="5445224"/>
                <a:chExt cx="1224136" cy="854968"/>
              </a:xfrm>
            </p:grpSpPr>
            <p:sp>
              <p:nvSpPr>
                <p:cNvPr id="23"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4"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7" name="Group 15"/>
            <p:cNvGrpSpPr/>
            <p:nvPr/>
          </p:nvGrpSpPr>
          <p:grpSpPr>
            <a:xfrm>
              <a:off x="0" y="1"/>
              <a:ext cx="1547664" cy="1251787"/>
              <a:chOff x="0" y="1"/>
              <a:chExt cx="1547664" cy="1251787"/>
            </a:xfrm>
          </p:grpSpPr>
          <p:pic>
            <p:nvPicPr>
              <p:cNvPr id="18"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20"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P spid="10" grpId="0"/>
      <p:bldP spid="11" grpId="0"/>
      <p:bldP spid="12" grpId="0"/>
    </p:bldLst>
  </p:timing>
</p:sld>
</file>

<file path=ppt/slides/slide261.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84406" y="531673"/>
            <a:ext cx="3305907" cy="1569660"/>
          </a:xfrm>
          <a:prstGeom prst="rect">
            <a:avLst/>
          </a:prstGeom>
          <a:noFill/>
        </p:spPr>
        <p:txBody>
          <a:bodyPr wrap="square" rtlCol="0">
            <a:spAutoFit/>
          </a:bodyPr>
          <a:lstStyle/>
          <a:p>
            <a:pPr algn="ctr"/>
            <a:r>
              <a:rPr lang="fa-IR" sz="4800" dirty="0">
                <a:solidFill>
                  <a:prstClr val="white"/>
                </a:solidFill>
                <a:cs typeface="Mj_Zoheir" panose="02010000000000000000" pitchFamily="2" charset="-78"/>
              </a:rPr>
              <a:t>بازار دارايی های فکری</a:t>
            </a:r>
            <a:endParaRPr lang="en-US" sz="4800" dirty="0">
              <a:solidFill>
                <a:prstClr val="white"/>
              </a:solidFill>
              <a:cs typeface="Mj_Zoheir" panose="02010000000000000000" pitchFamily="2" charset="-78"/>
            </a:endParaRPr>
          </a:p>
        </p:txBody>
      </p:sp>
      <p:sp>
        <p:nvSpPr>
          <p:cNvPr id="5" name="TextBox 4"/>
          <p:cNvSpPr txBox="1"/>
          <p:nvPr/>
        </p:nvSpPr>
        <p:spPr>
          <a:xfrm>
            <a:off x="1" y="5298282"/>
            <a:ext cx="12192000" cy="1200329"/>
          </a:xfrm>
          <a:prstGeom prst="rect">
            <a:avLst/>
          </a:prstGeom>
          <a:noFill/>
        </p:spPr>
        <p:txBody>
          <a:bodyPr wrap="square" rtlCol="0">
            <a:spAutoFit/>
          </a:bodyPr>
          <a:lstStyle/>
          <a:p>
            <a:pPr algn="ctr"/>
            <a:r>
              <a:rPr lang="fa-IR" sz="7200" dirty="0">
                <a:solidFill>
                  <a:prstClr val="white"/>
                </a:solidFill>
                <a:cs typeface="Sultan Underline" panose="00000400000000000000" pitchFamily="2" charset="-78"/>
              </a:rPr>
              <a:t>با تشکر از توجه شما</a:t>
            </a:r>
            <a:endParaRPr lang="en-US" sz="7200" dirty="0">
              <a:solidFill>
                <a:prstClr val="white"/>
              </a:solidFill>
              <a:cs typeface="Sultan Underline" panose="00000400000000000000" pitchFamily="2" charset="-78"/>
            </a:endParaRPr>
          </a:p>
        </p:txBody>
      </p:sp>
    </p:spTree>
    <p:extLst>
      <p:ext uri="{BB962C8B-B14F-4D97-AF65-F5344CB8AC3E}">
        <p14:creationId xmlns:p14="http://schemas.microsoft.com/office/powerpoint/2010/main" val="2049624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مبانی فقهی حقوق مالکیت فکری</a:t>
            </a:r>
          </a:p>
        </p:txBody>
      </p:sp>
      <p:sp>
        <p:nvSpPr>
          <p:cNvPr id="14" name="TextBox 13"/>
          <p:cNvSpPr txBox="1"/>
          <p:nvPr/>
        </p:nvSpPr>
        <p:spPr>
          <a:xfrm>
            <a:off x="611560" y="2708923"/>
            <a:ext cx="7929618" cy="2246769"/>
          </a:xfrm>
          <a:prstGeom prst="rect">
            <a:avLst/>
          </a:prstGeom>
          <a:noFill/>
        </p:spPr>
        <p:txBody>
          <a:bodyPr wrap="square" rtlCol="1">
            <a:spAutoFit/>
          </a:bodyPr>
          <a:lstStyle/>
          <a:p>
            <a:pPr algn="ctr" rtl="1">
              <a:lnSpc>
                <a:spcPct val="150000"/>
              </a:lnSpc>
            </a:pPr>
            <a:r>
              <a:rPr lang="fa-IR" sz="2000" b="1" dirty="0" smtClean="0">
                <a:cs typeface="B Nazanin" pitchFamily="2" charset="-78"/>
              </a:rPr>
              <a:t>حقوق مالکیت فکری به صاحب تفکر حق می دهد که از فکر و یا سرمایه خود استفاده ببرد. این نوع مالکیت امروزه مطابق فتوای حضرت امام (ره) و سایر مراجع تقلید و همچنین فقهای شورای نگهبان دارای مجوز شرعی شناخته شده است و به لحاظ شرعی و قانونی در کشور ایران مورد حمایت است.</a:t>
            </a:r>
            <a:endParaRPr lang="en-US" sz="2000" b="1" dirty="0" smtClean="0">
              <a:cs typeface="B Nazanin" pitchFamily="2" charset="-78"/>
            </a:endParaRPr>
          </a:p>
          <a:p>
            <a:pPr algn="r" rtl="1"/>
            <a:endParaRPr lang="fa-IR" sz="2000" b="1" dirty="0" smtClean="0">
              <a:cs typeface="B Nazanin" pitchFamily="2" charset="-78"/>
            </a:endParaRPr>
          </a:p>
        </p:txBody>
      </p:sp>
      <p:grpSp>
        <p:nvGrpSpPr>
          <p:cNvPr id="7" name="Group 6"/>
          <p:cNvGrpSpPr/>
          <p:nvPr/>
        </p:nvGrpSpPr>
        <p:grpSpPr>
          <a:xfrm>
            <a:off x="-35496" y="7"/>
            <a:ext cx="9144000" cy="6741367"/>
            <a:chOff x="-35496" y="1"/>
            <a:chExt cx="9144000" cy="6741367"/>
          </a:xfrm>
        </p:grpSpPr>
        <p:grpSp>
          <p:nvGrpSpPr>
            <p:cNvPr id="8" name="Group 9"/>
            <p:cNvGrpSpPr/>
            <p:nvPr/>
          </p:nvGrpSpPr>
          <p:grpSpPr>
            <a:xfrm>
              <a:off x="-35496" y="6093296"/>
              <a:ext cx="9144000" cy="648072"/>
              <a:chOff x="0" y="5445224"/>
              <a:chExt cx="8981042" cy="936104"/>
            </a:xfrm>
          </p:grpSpPr>
          <p:grpSp>
            <p:nvGrpSpPr>
              <p:cNvPr id="12" name="Group 16"/>
              <p:cNvGrpSpPr/>
              <p:nvPr/>
            </p:nvGrpSpPr>
            <p:grpSpPr>
              <a:xfrm>
                <a:off x="0" y="5445224"/>
                <a:ext cx="1224136" cy="854968"/>
                <a:chOff x="0" y="5445224"/>
                <a:chExt cx="1224136" cy="854968"/>
              </a:xfrm>
            </p:grpSpPr>
            <p:sp>
              <p:nvSpPr>
                <p:cNvPr id="16"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7"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0"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1"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63689" y="12687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مفاهیم و مبانی حقوقی مالکیت فکری</a:t>
            </a:r>
          </a:p>
        </p:txBody>
      </p:sp>
      <p:sp>
        <p:nvSpPr>
          <p:cNvPr id="20" name="TextBox 19"/>
          <p:cNvSpPr txBox="1"/>
          <p:nvPr/>
        </p:nvSpPr>
        <p:spPr>
          <a:xfrm>
            <a:off x="611560" y="3212976"/>
            <a:ext cx="7929618" cy="707886"/>
          </a:xfrm>
          <a:prstGeom prst="rect">
            <a:avLst/>
          </a:prstGeom>
          <a:noFill/>
        </p:spPr>
        <p:txBody>
          <a:bodyPr wrap="square" rtlCol="1">
            <a:spAutoFit/>
          </a:bodyPr>
          <a:lstStyle/>
          <a:p>
            <a:pPr algn="r" rtl="1"/>
            <a:r>
              <a:rPr lang="fa-IR" sz="2000" b="1" dirty="0" smtClean="0">
                <a:cs typeface="B Nazanin" pitchFamily="2" charset="-78"/>
              </a:rPr>
              <a:t>1. حقوق مالکیت ادبی و هنری</a:t>
            </a:r>
            <a:endParaRPr lang="en-US" sz="2000" b="1" dirty="0" smtClean="0">
              <a:cs typeface="B Nazanin" pitchFamily="2" charset="-78"/>
            </a:endParaRPr>
          </a:p>
          <a:p>
            <a:pPr algn="r" rtl="1"/>
            <a:endParaRPr lang="fa-IR" sz="2000" b="1" dirty="0">
              <a:cs typeface="B Nazanin" pitchFamily="2" charset="-78"/>
            </a:endParaRPr>
          </a:p>
        </p:txBody>
      </p:sp>
      <p:sp>
        <p:nvSpPr>
          <p:cNvPr id="14" name="TextBox 13"/>
          <p:cNvSpPr txBox="1"/>
          <p:nvPr/>
        </p:nvSpPr>
        <p:spPr>
          <a:xfrm>
            <a:off x="611560" y="3933056"/>
            <a:ext cx="7929618" cy="400110"/>
          </a:xfrm>
          <a:prstGeom prst="rect">
            <a:avLst/>
          </a:prstGeom>
          <a:noFill/>
        </p:spPr>
        <p:txBody>
          <a:bodyPr wrap="square" rtlCol="1">
            <a:spAutoFit/>
          </a:bodyPr>
          <a:lstStyle/>
          <a:p>
            <a:pPr algn="r" rtl="1"/>
            <a:r>
              <a:rPr lang="fa-IR" sz="2000" b="1" dirty="0" smtClean="0">
                <a:cs typeface="B Nazanin" pitchFamily="2" charset="-78"/>
              </a:rPr>
              <a:t>2.  حقوق مالکیت صنعتی</a:t>
            </a:r>
            <a:endParaRPr lang="fa-IR" sz="2000" b="1" dirty="0">
              <a:cs typeface="B Nazanin" pitchFamily="2" charset="-78"/>
            </a:endParaRPr>
          </a:p>
        </p:txBody>
      </p:sp>
      <p:sp>
        <p:nvSpPr>
          <p:cNvPr id="8" name="TextBox 7"/>
          <p:cNvSpPr txBox="1"/>
          <p:nvPr/>
        </p:nvSpPr>
        <p:spPr>
          <a:xfrm>
            <a:off x="611560" y="2492896"/>
            <a:ext cx="7929618" cy="400110"/>
          </a:xfrm>
          <a:prstGeom prst="rect">
            <a:avLst/>
          </a:prstGeom>
          <a:noFill/>
        </p:spPr>
        <p:txBody>
          <a:bodyPr wrap="square" rtlCol="1">
            <a:spAutoFit/>
          </a:bodyPr>
          <a:lstStyle/>
          <a:p>
            <a:pPr algn="r" rtl="1"/>
            <a:r>
              <a:rPr lang="fa-IR" sz="2000" b="1" dirty="0" smtClean="0">
                <a:cs typeface="B Nazanin" pitchFamily="2" charset="-78"/>
              </a:rPr>
              <a:t>حقوق مالکیت فکری از دو شاخه تشکیل شده است:</a:t>
            </a:r>
            <a:endParaRPr lang="fa-IR" sz="2000" b="1" dirty="0">
              <a:cs typeface="B Nazanin" pitchFamily="2" charset="-78"/>
            </a:endParaRPr>
          </a:p>
        </p:txBody>
      </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1"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2"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حقوق مالکیت ادبی و هنری</a:t>
            </a:r>
            <a:endParaRPr kumimoji="0" lang="fa-IR" sz="2400" b="1" i="0" u="none" strike="noStrike" kern="1200" cap="none" spc="0" normalizeH="0" baseline="0" noProof="0" dirty="0" smtClean="0">
              <a:ln>
                <a:noFill/>
              </a:ln>
              <a:solidFill>
                <a:schemeClr val="tx1">
                  <a:lumMod val="75000"/>
                  <a:lumOff val="25000"/>
                </a:schemeClr>
              </a:solidFill>
              <a:effectLst>
                <a:glow rad="228600">
                  <a:schemeClr val="accent5">
                    <a:satMod val="175000"/>
                    <a:alpha val="40000"/>
                  </a:schemeClr>
                </a:glow>
                <a:outerShdw blurRad="38100" dist="38100" dir="2700000" algn="tl">
                  <a:srgbClr val="000000">
                    <a:alpha val="43137"/>
                  </a:srgbClr>
                </a:outerShdw>
              </a:effectLst>
              <a:uLnTx/>
              <a:uFillTx/>
              <a:latin typeface="+mn-lt"/>
              <a:cs typeface="B Roya" pitchFamily="2" charset="-78"/>
            </a:endParaRPr>
          </a:p>
        </p:txBody>
      </p:sp>
      <p:sp>
        <p:nvSpPr>
          <p:cNvPr id="20" name="TextBox 19"/>
          <p:cNvSpPr txBox="1"/>
          <p:nvPr/>
        </p:nvSpPr>
        <p:spPr>
          <a:xfrm>
            <a:off x="500034" y="2786058"/>
            <a:ext cx="7929618" cy="707886"/>
          </a:xfrm>
          <a:prstGeom prst="rect">
            <a:avLst/>
          </a:prstGeom>
          <a:noFill/>
        </p:spPr>
        <p:txBody>
          <a:bodyPr wrap="square" rtlCol="1">
            <a:spAutoFit/>
          </a:bodyPr>
          <a:lstStyle/>
          <a:p>
            <a:pPr algn="r" rtl="1">
              <a:buFont typeface="Arial" pitchFamily="34" charset="0"/>
              <a:buChar char="•"/>
            </a:pPr>
            <a:r>
              <a:rPr lang="fa-IR" sz="2000" b="1" dirty="0" smtClean="0">
                <a:cs typeface="B Nazanin" pitchFamily="2" charset="-78"/>
              </a:rPr>
              <a:t> قانون حمایت از حقوق مولفان، مصنفان و هنرمندان مصوب 1348</a:t>
            </a:r>
            <a:endParaRPr lang="en-US" sz="2000" b="1" dirty="0" smtClean="0">
              <a:cs typeface="B Nazanin" pitchFamily="2" charset="-78"/>
            </a:endParaRPr>
          </a:p>
          <a:p>
            <a:pPr algn="r" rtl="1"/>
            <a:endParaRPr lang="fa-IR" sz="2000" dirty="0">
              <a:cs typeface="B Nazanin" pitchFamily="2" charset="-78"/>
            </a:endParaRPr>
          </a:p>
        </p:txBody>
      </p:sp>
      <p:sp>
        <p:nvSpPr>
          <p:cNvPr id="14" name="TextBox 13"/>
          <p:cNvSpPr txBox="1"/>
          <p:nvPr/>
        </p:nvSpPr>
        <p:spPr>
          <a:xfrm>
            <a:off x="1071538" y="3356992"/>
            <a:ext cx="7786742" cy="400110"/>
          </a:xfrm>
          <a:prstGeom prst="rect">
            <a:avLst/>
          </a:prstGeom>
          <a:noFill/>
        </p:spPr>
        <p:txBody>
          <a:bodyPr wrap="square" rtlCol="1">
            <a:spAutoFit/>
          </a:bodyPr>
          <a:lstStyle/>
          <a:p>
            <a:pPr lvl="1" algn="r" rtl="1">
              <a:buFont typeface="Arial" pitchFamily="34" charset="0"/>
              <a:buChar char="•"/>
            </a:pPr>
            <a:r>
              <a:rPr lang="fa-IR" sz="2000" b="1" dirty="0" smtClean="0">
                <a:cs typeface="B Nazanin" pitchFamily="2" charset="-78"/>
              </a:rPr>
              <a:t> قانون ترجمه و تکثیر کتب و نشریات و آثار صوتی مصوب 1352</a:t>
            </a:r>
            <a:endParaRPr lang="fa-IR" sz="2000" b="1" dirty="0">
              <a:cs typeface="B Nazanin" pitchFamily="2" charset="-78"/>
            </a:endParaRPr>
          </a:p>
        </p:txBody>
      </p:sp>
      <p:sp>
        <p:nvSpPr>
          <p:cNvPr id="9" name="TextBox 8"/>
          <p:cNvSpPr txBox="1"/>
          <p:nvPr/>
        </p:nvSpPr>
        <p:spPr>
          <a:xfrm>
            <a:off x="539552" y="4005064"/>
            <a:ext cx="7929618" cy="400110"/>
          </a:xfrm>
          <a:prstGeom prst="rect">
            <a:avLst/>
          </a:prstGeom>
          <a:noFill/>
        </p:spPr>
        <p:txBody>
          <a:bodyPr wrap="square" rtlCol="1">
            <a:spAutoFit/>
          </a:bodyPr>
          <a:lstStyle/>
          <a:p>
            <a:pPr algn="r" rtl="1">
              <a:buFont typeface="Arial" pitchFamily="34" charset="0"/>
              <a:buChar char="•"/>
            </a:pPr>
            <a:r>
              <a:rPr lang="fa-IR" sz="2000" b="1" dirty="0" smtClean="0">
                <a:cs typeface="B Nazanin" pitchFamily="2" charset="-78"/>
              </a:rPr>
              <a:t> قانون حمایت از حقوق پدیدآورندگان نرم افزارهای رایانه ای مصوب 1379</a:t>
            </a:r>
            <a:endParaRPr lang="fa-IR" sz="2000" b="1" dirty="0">
              <a:cs typeface="B Nazanin" pitchFamily="2" charset="-78"/>
            </a:endParaRPr>
          </a:p>
        </p:txBody>
      </p:sp>
      <p:grpSp>
        <p:nvGrpSpPr>
          <p:cNvPr id="10" name="Group 9"/>
          <p:cNvGrpSpPr/>
          <p:nvPr/>
        </p:nvGrpSpPr>
        <p:grpSpPr>
          <a:xfrm>
            <a:off x="-35496" y="7"/>
            <a:ext cx="9144000" cy="6741367"/>
            <a:chOff x="-35496" y="1"/>
            <a:chExt cx="9144000" cy="6741367"/>
          </a:xfrm>
        </p:grpSpPr>
        <p:grpSp>
          <p:nvGrpSpPr>
            <p:cNvPr id="11" name="Group 9"/>
            <p:cNvGrpSpPr/>
            <p:nvPr/>
          </p:nvGrpSpPr>
          <p:grpSpPr>
            <a:xfrm>
              <a:off x="-35496" y="6093296"/>
              <a:ext cx="9144000" cy="648072"/>
              <a:chOff x="0" y="5445224"/>
              <a:chExt cx="8981042" cy="936104"/>
            </a:xfrm>
          </p:grpSpPr>
          <p:grpSp>
            <p:nvGrpSpPr>
              <p:cNvPr id="17" name="Group 16"/>
              <p:cNvGrpSpPr/>
              <p:nvPr/>
            </p:nvGrpSpPr>
            <p:grpSpPr>
              <a:xfrm>
                <a:off x="0" y="5445224"/>
                <a:ext cx="1224136" cy="854968"/>
                <a:chOff x="0" y="5445224"/>
                <a:chExt cx="1224136" cy="854968"/>
              </a:xfrm>
            </p:grpSpPr>
            <p:sp>
              <p:nvSpPr>
                <p:cNvPr id="21"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2"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2" name="Group 15"/>
            <p:cNvGrpSpPr/>
            <p:nvPr/>
          </p:nvGrpSpPr>
          <p:grpSpPr>
            <a:xfrm>
              <a:off x="0" y="1"/>
              <a:ext cx="1547664" cy="1251787"/>
              <a:chOff x="0" y="1"/>
              <a:chExt cx="1547664" cy="1251787"/>
            </a:xfrm>
          </p:grpSpPr>
          <p:pic>
            <p:nvPicPr>
              <p:cNvPr id="15"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6"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78632"/>
            <a:ext cx="8686800" cy="838200"/>
          </a:xfrm>
        </p:spPr>
        <p:txBody>
          <a:bodyPr>
            <a:normAutofit/>
          </a:bodyPr>
          <a:lstStyle/>
          <a:p>
            <a:pPr algn="r" rtl="1"/>
            <a:r>
              <a:rPr lang="fa-IR" sz="3200" dirty="0" smtClean="0">
                <a:solidFill>
                  <a:schemeClr val="tx1">
                    <a:lumMod val="75000"/>
                    <a:lumOff val="25000"/>
                  </a:schemeClr>
                </a:solidFill>
                <a:latin typeface="+mn-lt"/>
                <a:ea typeface="+mn-ea"/>
                <a:cs typeface="B Traffic" pitchFamily="2" charset="-78"/>
              </a:rPr>
              <a:t>سر فصل ها</a:t>
            </a:r>
            <a:endParaRPr lang="en-US" sz="3200" dirty="0" smtClean="0">
              <a:solidFill>
                <a:schemeClr val="tx1">
                  <a:lumMod val="75000"/>
                  <a:lumOff val="25000"/>
                </a:schemeClr>
              </a:solidFill>
              <a:latin typeface="+mn-lt"/>
              <a:ea typeface="+mn-ea"/>
              <a:cs typeface="B Traffic" pitchFamily="2" charset="-78"/>
            </a:endParaRPr>
          </a:p>
        </p:txBody>
      </p:sp>
      <p:sp>
        <p:nvSpPr>
          <p:cNvPr id="8" name="Content Placeholder 7"/>
          <p:cNvSpPr>
            <a:spLocks noGrp="1"/>
          </p:cNvSpPr>
          <p:nvPr>
            <p:ph idx="1"/>
          </p:nvPr>
        </p:nvSpPr>
        <p:spPr>
          <a:xfrm>
            <a:off x="457200" y="1999387"/>
            <a:ext cx="8229600" cy="4525963"/>
          </a:xfrm>
        </p:spPr>
        <p:txBody>
          <a:bodyPr>
            <a:normAutofit lnSpcReduction="10000"/>
          </a:bodyPr>
          <a:lstStyle/>
          <a:p>
            <a:pPr lvl="0" algn="r" rtl="1">
              <a:buFont typeface="Arial" pitchFamily="34" charset="0"/>
              <a:buChar char="•"/>
            </a:pPr>
            <a:r>
              <a:rPr lang="fa-IR" dirty="0" smtClean="0">
                <a:solidFill>
                  <a:schemeClr val="tx1">
                    <a:lumMod val="75000"/>
                    <a:lumOff val="25000"/>
                  </a:schemeClr>
                </a:solidFill>
                <a:latin typeface="Arial" charset="0"/>
                <a:cs typeface="B Nazanin" pitchFamily="2" charset="-78"/>
                <a:hlinkClick r:id="rId3" action="ppaction://hlinksldjump"/>
              </a:rPr>
              <a:t>جایگاه فرابورس ایران در بازار سرمایه</a:t>
            </a:r>
            <a:endParaRPr lang="fa-IR" dirty="0" smtClean="0">
              <a:solidFill>
                <a:schemeClr val="tx1">
                  <a:lumMod val="75000"/>
                  <a:lumOff val="25000"/>
                </a:schemeClr>
              </a:solidFill>
              <a:latin typeface="Arial" charset="0"/>
              <a:cs typeface="B Nazanin" pitchFamily="2" charset="-78"/>
              <a:hlinkClick r:id="rId4" action="ppaction://hlinksldjump"/>
            </a:endParaRPr>
          </a:p>
          <a:p>
            <a:pPr lvl="0" algn="r" rtl="1">
              <a:buFont typeface="Arial" pitchFamily="34" charset="0"/>
              <a:buChar char="•"/>
            </a:pPr>
            <a:r>
              <a:rPr lang="fa-IR" dirty="0" smtClean="0">
                <a:solidFill>
                  <a:schemeClr val="tx1">
                    <a:lumMod val="75000"/>
                    <a:lumOff val="25000"/>
                  </a:schemeClr>
                </a:solidFill>
                <a:latin typeface="Arial" charset="0"/>
                <a:cs typeface="B Nazanin" pitchFamily="2" charset="-78"/>
                <a:hlinkClick r:id="rId5" action="ppaction://hlinksldjump"/>
              </a:rPr>
              <a:t>بازار دارایی فکری</a:t>
            </a:r>
            <a:endParaRPr lang="fa-IR" dirty="0" smtClean="0">
              <a:solidFill>
                <a:schemeClr val="tx1">
                  <a:lumMod val="75000"/>
                  <a:lumOff val="25000"/>
                </a:schemeClr>
              </a:solidFill>
              <a:latin typeface="Arial" charset="0"/>
              <a:cs typeface="B Nazanin" pitchFamily="2" charset="-78"/>
              <a:hlinkClick r:id="rId4" action="ppaction://hlinksldjump"/>
            </a:endParaRPr>
          </a:p>
          <a:p>
            <a:pPr algn="r" rtl="1">
              <a:buFont typeface="Arial" pitchFamily="34" charset="0"/>
              <a:buChar char="•"/>
            </a:pPr>
            <a:r>
              <a:rPr lang="fa-IR" dirty="0" smtClean="0">
                <a:solidFill>
                  <a:schemeClr val="tx1">
                    <a:lumMod val="75000"/>
                    <a:lumOff val="25000"/>
                  </a:schemeClr>
                </a:solidFill>
                <a:latin typeface="Arial" charset="0"/>
                <a:cs typeface="B Nazanin" pitchFamily="2" charset="-78"/>
                <a:hlinkClick r:id="rId6" action="ppaction://hlinksldjump"/>
              </a:rPr>
              <a:t>دارایی فکری در دنیا</a:t>
            </a:r>
            <a:endParaRPr lang="fa-IR" dirty="0" smtClean="0">
              <a:solidFill>
                <a:schemeClr val="tx1">
                  <a:lumMod val="75000"/>
                  <a:lumOff val="25000"/>
                </a:schemeClr>
              </a:solidFill>
              <a:latin typeface="Arial" charset="0"/>
              <a:cs typeface="B Nazanin" pitchFamily="2" charset="-78"/>
            </a:endParaRPr>
          </a:p>
          <a:p>
            <a:pPr lvl="0" algn="r" rtl="1">
              <a:buFont typeface="Arial" pitchFamily="34" charset="0"/>
              <a:buChar char="•"/>
            </a:pPr>
            <a:r>
              <a:rPr lang="fa-IR" dirty="0" smtClean="0">
                <a:solidFill>
                  <a:schemeClr val="tx1">
                    <a:lumMod val="75000"/>
                    <a:lumOff val="25000"/>
                  </a:schemeClr>
                </a:solidFill>
                <a:latin typeface="Arial" charset="0"/>
                <a:cs typeface="B Nazanin" pitchFamily="2" charset="-78"/>
                <a:hlinkClick r:id="rId7" action="ppaction://hlinksldjump"/>
              </a:rPr>
              <a:t>بستر حقوقی معاملات دارایی فکری</a:t>
            </a:r>
            <a:endParaRPr lang="fa-IR" dirty="0" smtClean="0">
              <a:solidFill>
                <a:schemeClr val="tx1">
                  <a:lumMod val="75000"/>
                  <a:lumOff val="25000"/>
                </a:schemeClr>
              </a:solidFill>
              <a:latin typeface="Arial" charset="0"/>
              <a:cs typeface="B Nazanin" pitchFamily="2" charset="-78"/>
            </a:endParaRPr>
          </a:p>
          <a:p>
            <a:pPr lvl="0" algn="r" rtl="1">
              <a:buFont typeface="Arial" pitchFamily="34" charset="0"/>
              <a:buChar char="•"/>
            </a:pPr>
            <a:r>
              <a:rPr lang="fa-IR" dirty="0" smtClean="0">
                <a:solidFill>
                  <a:schemeClr val="tx1">
                    <a:lumMod val="75000"/>
                    <a:lumOff val="25000"/>
                  </a:schemeClr>
                </a:solidFill>
                <a:latin typeface="Arial" charset="0"/>
                <a:cs typeface="B Nazanin" pitchFamily="2" charset="-78"/>
                <a:hlinkClick r:id="rId8" action="ppaction://hlinksldjump"/>
              </a:rPr>
              <a:t>ارزشگذاری دارایی فکری</a:t>
            </a:r>
            <a:endParaRPr lang="en-US" dirty="0" smtClean="0">
              <a:solidFill>
                <a:schemeClr val="tx1">
                  <a:lumMod val="75000"/>
                  <a:lumOff val="25000"/>
                </a:schemeClr>
              </a:solidFill>
              <a:latin typeface="Arial" charset="0"/>
              <a:cs typeface="B Nazanin" pitchFamily="2" charset="-78"/>
            </a:endParaRPr>
          </a:p>
          <a:p>
            <a:pPr lvl="0" algn="r" rtl="1">
              <a:buFont typeface="Arial" pitchFamily="34" charset="0"/>
              <a:buChar char="•"/>
            </a:pPr>
            <a:r>
              <a:rPr lang="fa-IR" dirty="0" smtClean="0">
                <a:solidFill>
                  <a:schemeClr val="tx1">
                    <a:lumMod val="75000"/>
                    <a:lumOff val="25000"/>
                  </a:schemeClr>
                </a:solidFill>
                <a:latin typeface="Arial" charset="0"/>
                <a:cs typeface="B Nazanin" pitchFamily="2" charset="-78"/>
                <a:hlinkClick r:id="rId9" action="ppaction://hlinksldjump"/>
              </a:rPr>
              <a:t>عرضه دارایی فکری در فرابورس</a:t>
            </a:r>
            <a:r>
              <a:rPr lang="fa-IR" dirty="0" smtClean="0">
                <a:solidFill>
                  <a:schemeClr val="tx1">
                    <a:lumMod val="75000"/>
                    <a:lumOff val="25000"/>
                  </a:schemeClr>
                </a:solidFill>
                <a:latin typeface="Arial" charset="0"/>
                <a:cs typeface="B Nazanin" pitchFamily="2" charset="-78"/>
              </a:rPr>
              <a:t> </a:t>
            </a:r>
            <a:endParaRPr lang="en-US" dirty="0" smtClean="0">
              <a:solidFill>
                <a:schemeClr val="tx1">
                  <a:lumMod val="75000"/>
                  <a:lumOff val="25000"/>
                </a:schemeClr>
              </a:solidFill>
              <a:latin typeface="Arial" charset="0"/>
              <a:cs typeface="B Nazanin" pitchFamily="2" charset="-78"/>
            </a:endParaRPr>
          </a:p>
          <a:p>
            <a:pPr lvl="0" algn="r" rtl="1">
              <a:buFont typeface="Arial" pitchFamily="34" charset="0"/>
              <a:buChar char="•"/>
            </a:pPr>
            <a:r>
              <a:rPr lang="fa-IR" dirty="0" smtClean="0">
                <a:solidFill>
                  <a:schemeClr val="tx1">
                    <a:lumMod val="75000"/>
                    <a:lumOff val="25000"/>
                  </a:schemeClr>
                </a:solidFill>
                <a:latin typeface="Arial" charset="0"/>
                <a:cs typeface="B Nazanin" pitchFamily="2" charset="-78"/>
                <a:hlinkClick r:id="rId10" action="ppaction://hlinksldjump"/>
              </a:rPr>
              <a:t>افتتاح بازار دارایی فکری در فرابورس در تاریخ 11 خرداد 1393 </a:t>
            </a:r>
            <a:endParaRPr lang="fa-IR" dirty="0" smtClean="0">
              <a:solidFill>
                <a:schemeClr val="tx1">
                  <a:lumMod val="75000"/>
                  <a:lumOff val="25000"/>
                </a:schemeClr>
              </a:solidFill>
              <a:latin typeface="Arial" charset="0"/>
              <a:cs typeface="B Nazanin" pitchFamily="2" charset="-78"/>
            </a:endParaRPr>
          </a:p>
        </p:txBody>
      </p:sp>
      <p:grpSp>
        <p:nvGrpSpPr>
          <p:cNvPr id="13" name="Group 12"/>
          <p:cNvGrpSpPr/>
          <p:nvPr/>
        </p:nvGrpSpPr>
        <p:grpSpPr>
          <a:xfrm>
            <a:off x="0" y="7"/>
            <a:ext cx="1547664" cy="1251787"/>
            <a:chOff x="0" y="1"/>
            <a:chExt cx="1547664" cy="1251787"/>
          </a:xfrm>
        </p:grpSpPr>
        <p:pic>
          <p:nvPicPr>
            <p:cNvPr id="14" name="Picture 1" descr="D:\Tavakoli\Desktop\Untitled.png"/>
            <p:cNvPicPr>
              <a:picLocks noChangeAspect="1" noChangeArrowheads="1"/>
            </p:cNvPicPr>
            <p:nvPr/>
          </p:nvPicPr>
          <p:blipFill>
            <a:blip r:embed="rId11"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12" cstate="print"/>
            <a:srcRect/>
            <a:stretch>
              <a:fillRect/>
            </a:stretch>
          </p:blipFill>
          <p:spPr bwMode="auto">
            <a:xfrm>
              <a:off x="755576" y="836712"/>
              <a:ext cx="582361" cy="216024"/>
            </a:xfrm>
            <a:prstGeom prst="rect">
              <a:avLst/>
            </a:prstGeom>
            <a:noFill/>
          </p:spPr>
        </p:pic>
      </p:gr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حقوق مالکیت صنعتی</a:t>
            </a:r>
            <a:endParaRPr kumimoji="0" lang="fa-IR" sz="2400" b="1" i="0" u="none" strike="noStrike" kern="1200" cap="none" spc="0" normalizeH="0" baseline="0" noProof="0" dirty="0" smtClean="0">
              <a:ln>
                <a:noFill/>
              </a:ln>
              <a:solidFill>
                <a:schemeClr val="tx1">
                  <a:lumMod val="75000"/>
                  <a:lumOff val="25000"/>
                </a:schemeClr>
              </a:solidFill>
              <a:effectLst>
                <a:glow rad="228600">
                  <a:schemeClr val="accent5">
                    <a:satMod val="175000"/>
                    <a:alpha val="40000"/>
                  </a:schemeClr>
                </a:glow>
                <a:outerShdw blurRad="38100" dist="38100" dir="2700000" algn="tl">
                  <a:srgbClr val="000000">
                    <a:alpha val="43137"/>
                  </a:srgbClr>
                </a:outerShdw>
              </a:effectLst>
              <a:uLnTx/>
              <a:uFillTx/>
              <a:latin typeface="+mn-lt"/>
              <a:cs typeface="B Roya" pitchFamily="2" charset="-78"/>
            </a:endParaRPr>
          </a:p>
        </p:txBody>
      </p:sp>
      <p:sp>
        <p:nvSpPr>
          <p:cNvPr id="20" name="TextBox 19"/>
          <p:cNvSpPr txBox="1"/>
          <p:nvPr/>
        </p:nvSpPr>
        <p:spPr>
          <a:xfrm>
            <a:off x="530814" y="2348880"/>
            <a:ext cx="7929618" cy="338554"/>
          </a:xfrm>
          <a:prstGeom prst="rect">
            <a:avLst/>
          </a:prstGeom>
          <a:noFill/>
        </p:spPr>
        <p:txBody>
          <a:bodyPr wrap="square" rtlCol="1">
            <a:spAutoFit/>
          </a:bodyPr>
          <a:lstStyle/>
          <a:p>
            <a:pPr algn="r" rtl="1">
              <a:buFont typeface="Arial" pitchFamily="34" charset="0"/>
              <a:buChar char="•"/>
            </a:pPr>
            <a:r>
              <a:rPr lang="fa-IR" sz="1600" b="1" dirty="0" smtClean="0">
                <a:cs typeface="B Nazanin" pitchFamily="2" charset="-78"/>
              </a:rPr>
              <a:t> قانون ثبت اختراعات، طرح های صنعتی و علائم تجاری مصوب 1386</a:t>
            </a:r>
            <a:endParaRPr lang="en-US" sz="1600" b="1" dirty="0" smtClean="0">
              <a:cs typeface="B Nazanin" pitchFamily="2" charset="-78"/>
            </a:endParaRPr>
          </a:p>
        </p:txBody>
      </p:sp>
      <p:sp>
        <p:nvSpPr>
          <p:cNvPr id="14" name="TextBox 13"/>
          <p:cNvSpPr txBox="1"/>
          <p:nvPr/>
        </p:nvSpPr>
        <p:spPr>
          <a:xfrm>
            <a:off x="539552" y="2924944"/>
            <a:ext cx="7929618" cy="338554"/>
          </a:xfrm>
          <a:prstGeom prst="rect">
            <a:avLst/>
          </a:prstGeom>
          <a:noFill/>
        </p:spPr>
        <p:txBody>
          <a:bodyPr wrap="square" rtlCol="1">
            <a:spAutoFit/>
          </a:bodyPr>
          <a:lstStyle/>
          <a:p>
            <a:pPr algn="r" rtl="1">
              <a:buFont typeface="Arial" pitchFamily="34" charset="0"/>
              <a:buChar char="•"/>
            </a:pPr>
            <a:r>
              <a:rPr lang="fa-IR" sz="1600" b="1" dirty="0" smtClean="0">
                <a:cs typeface="B Nazanin" pitchFamily="2" charset="-78"/>
              </a:rPr>
              <a:t> عضویت در کنوانسیون پاریس مصوب 1883 میلادی</a:t>
            </a:r>
            <a:endParaRPr lang="fa-IR" sz="1600" b="1" dirty="0">
              <a:cs typeface="B Nazanin" pitchFamily="2" charset="-78"/>
            </a:endParaRPr>
          </a:p>
        </p:txBody>
      </p:sp>
      <p:sp>
        <p:nvSpPr>
          <p:cNvPr id="9" name="TextBox 8"/>
          <p:cNvSpPr txBox="1"/>
          <p:nvPr/>
        </p:nvSpPr>
        <p:spPr>
          <a:xfrm>
            <a:off x="539552" y="3501008"/>
            <a:ext cx="7929618" cy="338554"/>
          </a:xfrm>
          <a:prstGeom prst="rect">
            <a:avLst/>
          </a:prstGeom>
          <a:noFill/>
        </p:spPr>
        <p:txBody>
          <a:bodyPr wrap="square" rtlCol="1">
            <a:spAutoFit/>
          </a:bodyPr>
          <a:lstStyle/>
          <a:p>
            <a:pPr algn="r" rtl="1">
              <a:buFont typeface="Arial" pitchFamily="34" charset="0"/>
              <a:buChar char="•"/>
            </a:pPr>
            <a:r>
              <a:rPr lang="fa-IR" sz="1600" b="1" dirty="0" smtClean="0">
                <a:cs typeface="B Nazanin" pitchFamily="2" charset="-78"/>
              </a:rPr>
              <a:t> عضویت ایران در کنواسیون مؤسس سازمان جهانی مالکیت فکری (وایپو)</a:t>
            </a:r>
            <a:endParaRPr lang="fa-IR" sz="1600" b="1" dirty="0">
              <a:cs typeface="B Nazanin" pitchFamily="2" charset="-78"/>
            </a:endParaRPr>
          </a:p>
        </p:txBody>
      </p:sp>
      <p:sp>
        <p:nvSpPr>
          <p:cNvPr id="10" name="TextBox 9"/>
          <p:cNvSpPr txBox="1"/>
          <p:nvPr/>
        </p:nvSpPr>
        <p:spPr>
          <a:xfrm>
            <a:off x="539552" y="4077072"/>
            <a:ext cx="7929618" cy="338554"/>
          </a:xfrm>
          <a:prstGeom prst="rect">
            <a:avLst/>
          </a:prstGeom>
          <a:noFill/>
        </p:spPr>
        <p:txBody>
          <a:bodyPr wrap="square" rtlCol="1">
            <a:spAutoFit/>
          </a:bodyPr>
          <a:lstStyle/>
          <a:p>
            <a:pPr algn="r" rtl="1">
              <a:buFont typeface="Arial" pitchFamily="34" charset="0"/>
              <a:buChar char="•"/>
            </a:pPr>
            <a:r>
              <a:rPr lang="fa-IR" sz="1600" b="1" dirty="0" smtClean="0">
                <a:cs typeface="B Nazanin" pitchFamily="2" charset="-78"/>
              </a:rPr>
              <a:t>موافقتنامه و پروتکل مادرید راجع به ثبت بین المللی علائم تجاری</a:t>
            </a:r>
          </a:p>
        </p:txBody>
      </p:sp>
      <p:sp>
        <p:nvSpPr>
          <p:cNvPr id="11" name="TextBox 10"/>
          <p:cNvSpPr txBox="1"/>
          <p:nvPr/>
        </p:nvSpPr>
        <p:spPr>
          <a:xfrm>
            <a:off x="539552" y="4581128"/>
            <a:ext cx="7929618" cy="338554"/>
          </a:xfrm>
          <a:prstGeom prst="rect">
            <a:avLst/>
          </a:prstGeom>
          <a:noFill/>
        </p:spPr>
        <p:txBody>
          <a:bodyPr wrap="square" rtlCol="1">
            <a:spAutoFit/>
          </a:bodyPr>
          <a:lstStyle/>
          <a:p>
            <a:pPr algn="r" rtl="1">
              <a:buFont typeface="Arial" pitchFamily="34" charset="0"/>
              <a:buChar char="•"/>
            </a:pPr>
            <a:r>
              <a:rPr lang="fa-IR" sz="1600" b="1" dirty="0" smtClean="0">
                <a:cs typeface="B Nazanin" pitchFamily="2" charset="-78"/>
              </a:rPr>
              <a:t>الحاق به موافقتنامه مادرید به منظور جلوگیری از نصب نشانه های منبع غیرواقعی یا گمراه کننده بر کالا</a:t>
            </a:r>
          </a:p>
        </p:txBody>
      </p:sp>
      <p:sp>
        <p:nvSpPr>
          <p:cNvPr id="12" name="TextBox 11"/>
          <p:cNvSpPr txBox="1"/>
          <p:nvPr/>
        </p:nvSpPr>
        <p:spPr>
          <a:xfrm>
            <a:off x="539552" y="5157192"/>
            <a:ext cx="7929618" cy="338554"/>
          </a:xfrm>
          <a:prstGeom prst="rect">
            <a:avLst/>
          </a:prstGeom>
          <a:noFill/>
        </p:spPr>
        <p:txBody>
          <a:bodyPr wrap="square" rtlCol="1">
            <a:spAutoFit/>
          </a:bodyPr>
          <a:lstStyle/>
          <a:p>
            <a:pPr algn="r" rtl="1">
              <a:buFont typeface="Arial" pitchFamily="34" charset="0"/>
              <a:buChar char="•"/>
            </a:pPr>
            <a:r>
              <a:rPr lang="fa-IR" sz="1600" b="1" dirty="0" smtClean="0">
                <a:cs typeface="B Nazanin" pitchFamily="2" charset="-78"/>
              </a:rPr>
              <a:t>الحاق به موافقتنامه لیسبون در مورد حمایت از اسامی مبدأ و ثبت بین المللی آنها</a:t>
            </a:r>
          </a:p>
        </p:txBody>
      </p:sp>
      <p:sp>
        <p:nvSpPr>
          <p:cNvPr id="15" name="TextBox 14"/>
          <p:cNvSpPr txBox="1"/>
          <p:nvPr/>
        </p:nvSpPr>
        <p:spPr>
          <a:xfrm>
            <a:off x="539552" y="5661248"/>
            <a:ext cx="7929618" cy="338554"/>
          </a:xfrm>
          <a:prstGeom prst="rect">
            <a:avLst/>
          </a:prstGeom>
          <a:noFill/>
        </p:spPr>
        <p:txBody>
          <a:bodyPr wrap="square" rtlCol="1">
            <a:spAutoFit/>
          </a:bodyPr>
          <a:lstStyle/>
          <a:p>
            <a:pPr algn="r" rtl="1">
              <a:buFont typeface="Arial" pitchFamily="34" charset="0"/>
              <a:buChar char="•"/>
            </a:pPr>
            <a:r>
              <a:rPr lang="fa-IR" sz="1600" b="1" dirty="0" smtClean="0">
                <a:cs typeface="B Nazanin" pitchFamily="2" charset="-78"/>
              </a:rPr>
              <a:t>الحاق به معاهده همکاری ثبت اختراع </a:t>
            </a:r>
            <a:r>
              <a:rPr lang="en-US" sz="1600" b="1" dirty="0" smtClean="0">
                <a:cs typeface="B Nazanin" pitchFamily="2" charset="-78"/>
              </a:rPr>
              <a:t>PCT</a:t>
            </a:r>
          </a:p>
        </p:txBody>
      </p:sp>
      <p:grpSp>
        <p:nvGrpSpPr>
          <p:cNvPr id="16" name="Group 15"/>
          <p:cNvGrpSpPr/>
          <p:nvPr/>
        </p:nvGrpSpPr>
        <p:grpSpPr>
          <a:xfrm>
            <a:off x="-35496" y="7"/>
            <a:ext cx="9144000" cy="6741367"/>
            <a:chOff x="-35496" y="1"/>
            <a:chExt cx="9144000" cy="6741367"/>
          </a:xfrm>
        </p:grpSpPr>
        <p:grpSp>
          <p:nvGrpSpPr>
            <p:cNvPr id="17" name="Group 9"/>
            <p:cNvGrpSpPr/>
            <p:nvPr/>
          </p:nvGrpSpPr>
          <p:grpSpPr>
            <a:xfrm>
              <a:off x="-35496" y="6093296"/>
              <a:ext cx="9144000" cy="648072"/>
              <a:chOff x="0" y="5445224"/>
              <a:chExt cx="8981042" cy="936104"/>
            </a:xfrm>
          </p:grpSpPr>
          <p:grpSp>
            <p:nvGrpSpPr>
              <p:cNvPr id="23" name="Group 16"/>
              <p:cNvGrpSpPr/>
              <p:nvPr/>
            </p:nvGrpSpPr>
            <p:grpSpPr>
              <a:xfrm>
                <a:off x="0" y="5445224"/>
                <a:ext cx="1224136" cy="854968"/>
                <a:chOff x="0" y="5445224"/>
                <a:chExt cx="1224136" cy="854968"/>
              </a:xfrm>
            </p:grpSpPr>
            <p:sp>
              <p:nvSpPr>
                <p:cNvPr id="25"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6"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8" name="Group 15"/>
            <p:cNvGrpSpPr/>
            <p:nvPr/>
          </p:nvGrpSpPr>
          <p:grpSpPr>
            <a:xfrm>
              <a:off x="0" y="1"/>
              <a:ext cx="1547664" cy="1251787"/>
              <a:chOff x="0" y="1"/>
              <a:chExt cx="1547664" cy="1251787"/>
            </a:xfrm>
          </p:grpSpPr>
          <p:pic>
            <p:nvPicPr>
              <p:cNvPr id="2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22"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9" grpId="0"/>
      <p:bldP spid="10" grpId="0"/>
      <p:bldP spid="11" grpId="0"/>
      <p:bldP spid="12"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kumimoji="0" lang="fa-IR" sz="24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cs typeface="B Roya" pitchFamily="2" charset="-78"/>
              </a:rPr>
              <a:t>مصادیق حقوق مالکیت</a:t>
            </a:r>
            <a:r>
              <a:rPr kumimoji="0" lang="fa-IR" sz="2400" b="1" i="0" u="none" strike="noStrike" kern="1200" cap="none" spc="0" normalizeH="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cs typeface="B Roya" pitchFamily="2" charset="-78"/>
              </a:rPr>
              <a:t> صنعتی</a:t>
            </a:r>
            <a:endParaRPr kumimoji="0" lang="fa-IR" sz="2400" b="1" i="0" u="none" strike="noStrike" kern="1200" cap="none" spc="0" normalizeH="0" baseline="0" noProof="0" dirty="0" smtClean="0">
              <a:ln>
                <a:noFill/>
              </a:ln>
              <a:solidFill>
                <a:schemeClr val="tx1">
                  <a:lumMod val="75000"/>
                  <a:lumOff val="25000"/>
                </a:schemeClr>
              </a:solidFill>
              <a:effectLst>
                <a:glow rad="228600">
                  <a:schemeClr val="accent5">
                    <a:satMod val="175000"/>
                    <a:alpha val="40000"/>
                  </a:schemeClr>
                </a:glow>
                <a:outerShdw blurRad="38100" dist="38100" dir="2700000" algn="tl">
                  <a:srgbClr val="000000">
                    <a:alpha val="43137"/>
                  </a:srgbClr>
                </a:outerShdw>
              </a:effectLst>
              <a:uLnTx/>
              <a:uFillTx/>
              <a:latin typeface="+mn-lt"/>
              <a:cs typeface="B Roya" pitchFamily="2" charset="-78"/>
            </a:endParaRPr>
          </a:p>
        </p:txBody>
      </p:sp>
      <p:sp>
        <p:nvSpPr>
          <p:cNvPr id="20" name="TextBox 19"/>
          <p:cNvSpPr txBox="1"/>
          <p:nvPr/>
        </p:nvSpPr>
        <p:spPr>
          <a:xfrm>
            <a:off x="642910" y="2714626"/>
            <a:ext cx="7929618" cy="461665"/>
          </a:xfrm>
          <a:prstGeom prst="rect">
            <a:avLst/>
          </a:prstGeom>
          <a:noFill/>
        </p:spPr>
        <p:txBody>
          <a:bodyPr wrap="square" rtlCol="1">
            <a:spAutoFit/>
          </a:bodyPr>
          <a:lstStyle/>
          <a:p>
            <a:pPr algn="r" rtl="1"/>
            <a:r>
              <a:rPr lang="fa-IR" sz="2400" b="1" dirty="0" smtClean="0">
                <a:cs typeface="B Nazanin" pitchFamily="2" charset="-78"/>
              </a:rPr>
              <a:t>* </a:t>
            </a:r>
            <a:r>
              <a:rPr lang="fa-IR" sz="2000" b="1" dirty="0" smtClean="0">
                <a:cs typeface="B Nazanin" pitchFamily="2" charset="-78"/>
              </a:rPr>
              <a:t>حق ثبت اختراع</a:t>
            </a:r>
            <a:endParaRPr lang="fa-IR" sz="2000" b="1" dirty="0">
              <a:cs typeface="B Nazanin" pitchFamily="2" charset="-78"/>
            </a:endParaRPr>
          </a:p>
        </p:txBody>
      </p:sp>
      <p:sp>
        <p:nvSpPr>
          <p:cNvPr id="11" name="TextBox 10"/>
          <p:cNvSpPr txBox="1"/>
          <p:nvPr/>
        </p:nvSpPr>
        <p:spPr>
          <a:xfrm>
            <a:off x="642910" y="4071948"/>
            <a:ext cx="7929618" cy="461665"/>
          </a:xfrm>
          <a:prstGeom prst="rect">
            <a:avLst/>
          </a:prstGeom>
          <a:noFill/>
        </p:spPr>
        <p:txBody>
          <a:bodyPr wrap="square" rtlCol="1">
            <a:spAutoFit/>
          </a:bodyPr>
          <a:lstStyle/>
          <a:p>
            <a:pPr algn="r" rtl="1"/>
            <a:r>
              <a:rPr lang="fa-IR" sz="2400" b="1" dirty="0" smtClean="0">
                <a:cs typeface="B Nazanin" pitchFamily="2" charset="-78"/>
              </a:rPr>
              <a:t>* </a:t>
            </a:r>
            <a:r>
              <a:rPr lang="fa-IR" sz="2000" b="1" dirty="0" smtClean="0">
                <a:cs typeface="B Nazanin" pitchFamily="2" charset="-78"/>
              </a:rPr>
              <a:t>طرح های صنعتی</a:t>
            </a:r>
            <a:endParaRPr lang="fa-IR" sz="2000" b="1" dirty="0">
              <a:cs typeface="B Nazanin" pitchFamily="2" charset="-78"/>
            </a:endParaRPr>
          </a:p>
        </p:txBody>
      </p:sp>
      <p:sp>
        <p:nvSpPr>
          <p:cNvPr id="14" name="TextBox 13"/>
          <p:cNvSpPr txBox="1"/>
          <p:nvPr/>
        </p:nvSpPr>
        <p:spPr>
          <a:xfrm>
            <a:off x="642910" y="3357568"/>
            <a:ext cx="7929618" cy="461665"/>
          </a:xfrm>
          <a:prstGeom prst="rect">
            <a:avLst/>
          </a:prstGeom>
          <a:noFill/>
        </p:spPr>
        <p:txBody>
          <a:bodyPr wrap="square" rtlCol="1">
            <a:spAutoFit/>
          </a:bodyPr>
          <a:lstStyle/>
          <a:p>
            <a:pPr algn="r" rtl="1"/>
            <a:r>
              <a:rPr lang="fa-IR" sz="2400" b="1" dirty="0" smtClean="0">
                <a:cs typeface="B Nazanin" pitchFamily="2" charset="-78"/>
              </a:rPr>
              <a:t>* </a:t>
            </a:r>
            <a:r>
              <a:rPr lang="fa-IR" sz="2000" b="1" dirty="0" smtClean="0">
                <a:cs typeface="B Nazanin" pitchFamily="2" charset="-78"/>
              </a:rPr>
              <a:t>علائم تجاری</a:t>
            </a:r>
            <a:endParaRPr lang="fa-IR" sz="2000" b="1" dirty="0">
              <a:cs typeface="B Nazanin" pitchFamily="2" charset="-78"/>
            </a:endParaRPr>
          </a:p>
        </p:txBody>
      </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7" name="Group 16"/>
              <p:cNvGrpSpPr/>
              <p:nvPr/>
            </p:nvGrpSpPr>
            <p:grpSpPr>
              <a:xfrm>
                <a:off x="0" y="5445224"/>
                <a:ext cx="1224136" cy="854968"/>
                <a:chOff x="0" y="5445224"/>
                <a:chExt cx="1224136" cy="854968"/>
              </a:xfrm>
            </p:grpSpPr>
            <p:sp>
              <p:nvSpPr>
                <p:cNvPr id="21"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2"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2" name="Group 15"/>
            <p:cNvGrpSpPr/>
            <p:nvPr/>
          </p:nvGrpSpPr>
          <p:grpSpPr>
            <a:xfrm>
              <a:off x="0" y="1"/>
              <a:ext cx="1547664" cy="1251787"/>
              <a:chOff x="0" y="1"/>
              <a:chExt cx="1547664" cy="1251787"/>
            </a:xfrm>
          </p:grpSpPr>
          <p:pic>
            <p:nvPicPr>
              <p:cNvPr id="15"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6"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4" grpId="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03712" y="714356"/>
            <a:ext cx="5400600" cy="42862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dirty="0">
                <a:cs typeface="B Titr" pitchFamily="2" charset="-78"/>
              </a:rPr>
              <a:t>فهرست</a:t>
            </a:r>
            <a:endParaRPr lang="en-US" sz="2400" dirty="0">
              <a:cs typeface="B Titr" pitchFamily="2" charset="-78"/>
            </a:endParaRPr>
          </a:p>
        </p:txBody>
      </p:sp>
      <p:graphicFrame>
        <p:nvGraphicFramePr>
          <p:cNvPr id="4" name="Diagram 3"/>
          <p:cNvGraphicFramePr/>
          <p:nvPr>
            <p:extLst>
              <p:ext uri="{D42A27DB-BD31-4B8C-83A1-F6EECF244321}">
                <p14:modId xmlns:p14="http://schemas.microsoft.com/office/powerpoint/2010/main" val="374514060"/>
              </p:ext>
            </p:extLst>
          </p:nvPr>
        </p:nvGraphicFramePr>
        <p:xfrm>
          <a:off x="5417127" y="1505243"/>
          <a:ext cx="5414996" cy="4923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ction Button: End 1">
            <a:hlinkClick r:id="rId7" action="ppaction://hlinksldjump" highlightClick="1"/>
          </p:cNvPr>
          <p:cNvSpPr/>
          <p:nvPr/>
        </p:nvSpPr>
        <p:spPr>
          <a:xfrm>
            <a:off x="5589431" y="1687132"/>
            <a:ext cx="180304" cy="180305"/>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Action Button: End 9">
            <a:hlinkClick r:id="rId8" action="ppaction://hlinksldjump" highlightClick="1"/>
          </p:cNvPr>
          <p:cNvSpPr/>
          <p:nvPr/>
        </p:nvSpPr>
        <p:spPr>
          <a:xfrm>
            <a:off x="5587285" y="2477037"/>
            <a:ext cx="180304" cy="180305"/>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Action Button: End 12">
            <a:hlinkClick r:id="rId9" action="ppaction://hlinksldjump" highlightClick="1"/>
          </p:cNvPr>
          <p:cNvSpPr/>
          <p:nvPr/>
        </p:nvSpPr>
        <p:spPr>
          <a:xfrm>
            <a:off x="5593724" y="5210595"/>
            <a:ext cx="180304" cy="180305"/>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Action Button: End 13">
            <a:hlinkClick r:id="rId10" action="ppaction://hlinksldjump" highlightClick="1"/>
          </p:cNvPr>
          <p:cNvSpPr/>
          <p:nvPr/>
        </p:nvSpPr>
        <p:spPr>
          <a:xfrm>
            <a:off x="5587285" y="4600995"/>
            <a:ext cx="180304" cy="180305"/>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Action Button: End 14">
            <a:hlinkClick r:id="rId11" action="ppaction://hlinksldjump" highlightClick="1"/>
          </p:cNvPr>
          <p:cNvSpPr/>
          <p:nvPr/>
        </p:nvSpPr>
        <p:spPr>
          <a:xfrm>
            <a:off x="5593724" y="3266942"/>
            <a:ext cx="180304" cy="180305"/>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789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حق اختراع</a:t>
            </a:r>
          </a:p>
        </p:txBody>
      </p:sp>
      <p:sp>
        <p:nvSpPr>
          <p:cNvPr id="20" name="TextBox 19"/>
          <p:cNvSpPr txBox="1"/>
          <p:nvPr/>
        </p:nvSpPr>
        <p:spPr>
          <a:xfrm>
            <a:off x="642910" y="2714626"/>
            <a:ext cx="7929618" cy="461665"/>
          </a:xfrm>
          <a:prstGeom prst="rect">
            <a:avLst/>
          </a:prstGeom>
          <a:noFill/>
        </p:spPr>
        <p:txBody>
          <a:bodyPr wrap="square" rtlCol="1">
            <a:spAutoFit/>
          </a:bodyPr>
          <a:lstStyle/>
          <a:p>
            <a:pPr algn="r" rtl="1"/>
            <a:r>
              <a:rPr lang="fa-IR" sz="2400" b="1" dirty="0" smtClean="0">
                <a:cs typeface="B Nazanin" pitchFamily="2" charset="-78"/>
              </a:rPr>
              <a:t>* </a:t>
            </a:r>
            <a:r>
              <a:rPr lang="fa-IR" sz="2000" b="1" dirty="0" smtClean="0">
                <a:cs typeface="B Nazanin" pitchFamily="2" charset="-78"/>
              </a:rPr>
              <a:t>تعریف اختراع</a:t>
            </a:r>
            <a:endParaRPr lang="fa-IR" sz="2000" b="1" dirty="0">
              <a:cs typeface="B Nazanin" pitchFamily="2" charset="-78"/>
            </a:endParaRPr>
          </a:p>
        </p:txBody>
      </p:sp>
      <p:sp>
        <p:nvSpPr>
          <p:cNvPr id="14" name="TextBox 13"/>
          <p:cNvSpPr txBox="1"/>
          <p:nvPr/>
        </p:nvSpPr>
        <p:spPr>
          <a:xfrm>
            <a:off x="571472" y="3357568"/>
            <a:ext cx="7929618" cy="461665"/>
          </a:xfrm>
          <a:prstGeom prst="rect">
            <a:avLst/>
          </a:prstGeom>
          <a:noFill/>
        </p:spPr>
        <p:txBody>
          <a:bodyPr wrap="square" rtlCol="1">
            <a:spAutoFit/>
          </a:bodyPr>
          <a:lstStyle/>
          <a:p>
            <a:pPr algn="r" rtl="1"/>
            <a:r>
              <a:rPr lang="fa-IR" sz="2400" b="1" dirty="0" smtClean="0">
                <a:cs typeface="B Nazanin" pitchFamily="2" charset="-78"/>
              </a:rPr>
              <a:t>* </a:t>
            </a:r>
            <a:r>
              <a:rPr lang="fa-IR" sz="2000" b="1" dirty="0" smtClean="0">
                <a:cs typeface="B Nazanin" pitchFamily="2" charset="-78"/>
              </a:rPr>
              <a:t>استثنائات اختراع</a:t>
            </a:r>
            <a:endParaRPr lang="fa-IR" sz="2000" b="1" dirty="0">
              <a:cs typeface="B Nazanin" pitchFamily="2" charset="-78"/>
            </a:endParaRPr>
          </a:p>
        </p:txBody>
      </p:sp>
      <p:sp>
        <p:nvSpPr>
          <p:cNvPr id="9" name="TextBox 8"/>
          <p:cNvSpPr txBox="1"/>
          <p:nvPr/>
        </p:nvSpPr>
        <p:spPr>
          <a:xfrm>
            <a:off x="642910" y="4000510"/>
            <a:ext cx="7929618" cy="461665"/>
          </a:xfrm>
          <a:prstGeom prst="rect">
            <a:avLst/>
          </a:prstGeom>
          <a:noFill/>
        </p:spPr>
        <p:txBody>
          <a:bodyPr wrap="square" rtlCol="1">
            <a:spAutoFit/>
          </a:bodyPr>
          <a:lstStyle/>
          <a:p>
            <a:pPr algn="r" rtl="1"/>
            <a:r>
              <a:rPr lang="fa-IR" sz="2400" b="1" dirty="0" smtClean="0">
                <a:cs typeface="B Nazanin" pitchFamily="2" charset="-78"/>
              </a:rPr>
              <a:t>* </a:t>
            </a:r>
            <a:r>
              <a:rPr lang="fa-IR" sz="2000" b="1" dirty="0" smtClean="0">
                <a:cs typeface="B Nazanin" pitchFamily="2" charset="-78"/>
              </a:rPr>
              <a:t>حقوق انحصاری مخترع</a:t>
            </a:r>
            <a:endParaRPr lang="fa-IR" sz="20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7" name="Group 16"/>
              <p:cNvGrpSpPr/>
              <p:nvPr/>
            </p:nvGrpSpPr>
            <p:grpSpPr>
              <a:xfrm>
                <a:off x="0" y="5445224"/>
                <a:ext cx="1224136" cy="854968"/>
                <a:chOff x="0" y="5445224"/>
                <a:chExt cx="1224136" cy="854968"/>
              </a:xfrm>
            </p:grpSpPr>
            <p:sp>
              <p:nvSpPr>
                <p:cNvPr id="19"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1"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2" name="Group 15"/>
            <p:cNvGrpSpPr/>
            <p:nvPr/>
          </p:nvGrpSpPr>
          <p:grpSpPr>
            <a:xfrm>
              <a:off x="0" y="1"/>
              <a:ext cx="1547664" cy="1251787"/>
              <a:chOff x="0" y="1"/>
              <a:chExt cx="1547664" cy="1251787"/>
            </a:xfrm>
          </p:grpSpPr>
          <p:pic>
            <p:nvPicPr>
              <p:cNvPr id="15"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6"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rtl="1">
              <a:spcBef>
                <a:spcPts val="400"/>
              </a:spcBef>
              <a:buClr>
                <a:schemeClr val="accent1"/>
              </a:buClr>
              <a:buSzPct val="68000"/>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علامت تجاری</a:t>
            </a:r>
          </a:p>
        </p:txBody>
      </p:sp>
      <p:sp>
        <p:nvSpPr>
          <p:cNvPr id="20" name="TextBox 19"/>
          <p:cNvSpPr txBox="1"/>
          <p:nvPr/>
        </p:nvSpPr>
        <p:spPr>
          <a:xfrm>
            <a:off x="642910" y="2714626"/>
            <a:ext cx="7929618" cy="461665"/>
          </a:xfrm>
          <a:prstGeom prst="rect">
            <a:avLst/>
          </a:prstGeom>
          <a:noFill/>
        </p:spPr>
        <p:txBody>
          <a:bodyPr wrap="square" rtlCol="1">
            <a:spAutoFit/>
          </a:bodyPr>
          <a:lstStyle/>
          <a:p>
            <a:pPr algn="r" rtl="1"/>
            <a:r>
              <a:rPr lang="fa-IR" sz="2400" b="1" dirty="0" smtClean="0">
                <a:cs typeface="B Nazanin" pitchFamily="2" charset="-78"/>
              </a:rPr>
              <a:t>* </a:t>
            </a:r>
            <a:r>
              <a:rPr lang="fa-IR" sz="2000" b="1" dirty="0" smtClean="0">
                <a:cs typeface="B Nazanin" pitchFamily="2" charset="-78"/>
              </a:rPr>
              <a:t>تعریف علامت تجاری</a:t>
            </a:r>
            <a:endParaRPr lang="fa-IR" sz="2000" b="1" dirty="0">
              <a:cs typeface="B Nazanin" pitchFamily="2" charset="-78"/>
            </a:endParaRPr>
          </a:p>
        </p:txBody>
      </p:sp>
      <p:sp>
        <p:nvSpPr>
          <p:cNvPr id="11" name="TextBox 10"/>
          <p:cNvSpPr txBox="1"/>
          <p:nvPr/>
        </p:nvSpPr>
        <p:spPr>
          <a:xfrm>
            <a:off x="642910" y="4071948"/>
            <a:ext cx="7929618" cy="461665"/>
          </a:xfrm>
          <a:prstGeom prst="rect">
            <a:avLst/>
          </a:prstGeom>
          <a:noFill/>
        </p:spPr>
        <p:txBody>
          <a:bodyPr wrap="square" rtlCol="1">
            <a:spAutoFit/>
          </a:bodyPr>
          <a:lstStyle/>
          <a:p>
            <a:pPr algn="r" rtl="1"/>
            <a:r>
              <a:rPr lang="fa-IR" sz="2400" b="1" dirty="0" smtClean="0">
                <a:cs typeface="B Nazanin" pitchFamily="2" charset="-78"/>
              </a:rPr>
              <a:t>* </a:t>
            </a:r>
            <a:r>
              <a:rPr lang="fa-IR" sz="2000" b="1" dirty="0" smtClean="0">
                <a:cs typeface="B Nazanin" pitchFamily="2" charset="-78"/>
              </a:rPr>
              <a:t>حقوق انحصاری</a:t>
            </a:r>
            <a:endParaRPr lang="fa-IR" sz="2000" b="1" dirty="0">
              <a:cs typeface="B Nazanin" pitchFamily="2" charset="-78"/>
            </a:endParaRPr>
          </a:p>
        </p:txBody>
      </p:sp>
      <p:sp>
        <p:nvSpPr>
          <p:cNvPr id="14" name="TextBox 13"/>
          <p:cNvSpPr txBox="1"/>
          <p:nvPr/>
        </p:nvSpPr>
        <p:spPr>
          <a:xfrm>
            <a:off x="642910" y="3357568"/>
            <a:ext cx="7929618" cy="461665"/>
          </a:xfrm>
          <a:prstGeom prst="rect">
            <a:avLst/>
          </a:prstGeom>
          <a:noFill/>
        </p:spPr>
        <p:txBody>
          <a:bodyPr wrap="square" rtlCol="1">
            <a:spAutoFit/>
          </a:bodyPr>
          <a:lstStyle/>
          <a:p>
            <a:pPr algn="r" rtl="1"/>
            <a:r>
              <a:rPr lang="fa-IR" sz="2400" b="1" dirty="0" smtClean="0">
                <a:cs typeface="B Nazanin" pitchFamily="2" charset="-78"/>
              </a:rPr>
              <a:t>* </a:t>
            </a:r>
            <a:r>
              <a:rPr lang="fa-IR" sz="2000" b="1" dirty="0" smtClean="0">
                <a:cs typeface="B Nazanin" pitchFamily="2" charset="-78"/>
              </a:rPr>
              <a:t>مدت حمایت</a:t>
            </a:r>
            <a:endParaRPr lang="fa-IR" sz="2000" b="1" dirty="0">
              <a:cs typeface="B Nazanin" pitchFamily="2" charset="-78"/>
            </a:endParaRPr>
          </a:p>
        </p:txBody>
      </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7" name="Group 16"/>
              <p:cNvGrpSpPr/>
              <p:nvPr/>
            </p:nvGrpSpPr>
            <p:grpSpPr>
              <a:xfrm>
                <a:off x="0" y="5445224"/>
                <a:ext cx="1224136" cy="854968"/>
                <a:chOff x="0" y="5445224"/>
                <a:chExt cx="1224136" cy="854968"/>
              </a:xfrm>
            </p:grpSpPr>
            <p:sp>
              <p:nvSpPr>
                <p:cNvPr id="21"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2"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2" name="Group 15"/>
            <p:cNvGrpSpPr/>
            <p:nvPr/>
          </p:nvGrpSpPr>
          <p:grpSpPr>
            <a:xfrm>
              <a:off x="0" y="1"/>
              <a:ext cx="1547664" cy="1251787"/>
              <a:chOff x="0" y="1"/>
              <a:chExt cx="1547664" cy="1251787"/>
            </a:xfrm>
          </p:grpSpPr>
          <p:pic>
            <p:nvPicPr>
              <p:cNvPr id="15"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6"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kumimoji="0" lang="fa-IR" sz="24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cs typeface="B Roya" pitchFamily="2" charset="-78"/>
              </a:rPr>
              <a:t>طرح</a:t>
            </a:r>
            <a:r>
              <a:rPr kumimoji="0" lang="fa-IR" sz="2400" b="1" i="0" u="none" strike="noStrike" kern="1200" cap="none" spc="0" normalizeH="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cs typeface="B Roya" pitchFamily="2" charset="-78"/>
              </a:rPr>
              <a:t> های صنعتی</a:t>
            </a:r>
            <a:endParaRPr kumimoji="0" lang="fa-IR" sz="2400" b="1" i="0" u="none" strike="noStrike" kern="1200" cap="none" spc="0" normalizeH="0" baseline="0" noProof="0" dirty="0" smtClean="0">
              <a:ln>
                <a:noFill/>
              </a:ln>
              <a:solidFill>
                <a:schemeClr val="tx1">
                  <a:lumMod val="75000"/>
                  <a:lumOff val="25000"/>
                </a:schemeClr>
              </a:solidFill>
              <a:effectLst>
                <a:glow rad="228600">
                  <a:schemeClr val="accent5">
                    <a:satMod val="175000"/>
                    <a:alpha val="40000"/>
                  </a:schemeClr>
                </a:glow>
                <a:outerShdw blurRad="38100" dist="38100" dir="2700000" algn="tl">
                  <a:srgbClr val="000000">
                    <a:alpha val="43137"/>
                  </a:srgbClr>
                </a:outerShdw>
              </a:effectLst>
              <a:uLnTx/>
              <a:uFillTx/>
              <a:latin typeface="+mn-lt"/>
              <a:cs typeface="B Roya" pitchFamily="2" charset="-78"/>
            </a:endParaRPr>
          </a:p>
        </p:txBody>
      </p:sp>
      <p:sp>
        <p:nvSpPr>
          <p:cNvPr id="20" name="TextBox 19"/>
          <p:cNvSpPr txBox="1"/>
          <p:nvPr/>
        </p:nvSpPr>
        <p:spPr>
          <a:xfrm>
            <a:off x="642910" y="2714626"/>
            <a:ext cx="7929618" cy="461665"/>
          </a:xfrm>
          <a:prstGeom prst="rect">
            <a:avLst/>
          </a:prstGeom>
          <a:noFill/>
        </p:spPr>
        <p:txBody>
          <a:bodyPr wrap="square" rtlCol="1">
            <a:spAutoFit/>
          </a:bodyPr>
          <a:lstStyle/>
          <a:p>
            <a:pPr algn="r" rtl="1"/>
            <a:r>
              <a:rPr lang="fa-IR" sz="2400" b="1" dirty="0" smtClean="0">
                <a:cs typeface="B Nazanin" pitchFamily="2" charset="-78"/>
              </a:rPr>
              <a:t>* </a:t>
            </a:r>
            <a:r>
              <a:rPr lang="fa-IR" sz="2000" b="1" dirty="0" smtClean="0">
                <a:cs typeface="B Nazanin" pitchFamily="2" charset="-78"/>
              </a:rPr>
              <a:t>تعریف طرح صنعتی</a:t>
            </a:r>
            <a:endParaRPr lang="fa-IR" sz="2000" b="1" dirty="0">
              <a:cs typeface="B Nazanin" pitchFamily="2" charset="-78"/>
            </a:endParaRPr>
          </a:p>
        </p:txBody>
      </p:sp>
      <p:sp>
        <p:nvSpPr>
          <p:cNvPr id="14" name="TextBox 13"/>
          <p:cNvSpPr txBox="1"/>
          <p:nvPr/>
        </p:nvSpPr>
        <p:spPr>
          <a:xfrm>
            <a:off x="642910" y="3357568"/>
            <a:ext cx="7929618" cy="461665"/>
          </a:xfrm>
          <a:prstGeom prst="rect">
            <a:avLst/>
          </a:prstGeom>
          <a:noFill/>
        </p:spPr>
        <p:txBody>
          <a:bodyPr wrap="square" rtlCol="1">
            <a:spAutoFit/>
          </a:bodyPr>
          <a:lstStyle/>
          <a:p>
            <a:pPr algn="r" rtl="1"/>
            <a:r>
              <a:rPr lang="fa-IR" sz="2400" b="1" dirty="0" smtClean="0">
                <a:cs typeface="B Nazanin" pitchFamily="2" charset="-78"/>
              </a:rPr>
              <a:t>* </a:t>
            </a:r>
            <a:r>
              <a:rPr lang="fa-IR" sz="2000" b="1" dirty="0" smtClean="0">
                <a:cs typeface="B Nazanin" pitchFamily="2" charset="-78"/>
              </a:rPr>
              <a:t>مدت حمایت</a:t>
            </a:r>
            <a:endParaRPr lang="fa-IR" sz="20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2"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
        <p:nvSpPr>
          <p:cNvPr id="19" name="TextBox 18"/>
          <p:cNvSpPr txBox="1"/>
          <p:nvPr/>
        </p:nvSpPr>
        <p:spPr>
          <a:xfrm>
            <a:off x="642910" y="4071948"/>
            <a:ext cx="7929618" cy="461665"/>
          </a:xfrm>
          <a:prstGeom prst="rect">
            <a:avLst/>
          </a:prstGeom>
          <a:noFill/>
        </p:spPr>
        <p:txBody>
          <a:bodyPr wrap="square" rtlCol="1">
            <a:spAutoFit/>
          </a:bodyPr>
          <a:lstStyle/>
          <a:p>
            <a:pPr algn="r" rtl="1"/>
            <a:r>
              <a:rPr lang="fa-IR" sz="2400" b="1" dirty="0" smtClean="0">
                <a:cs typeface="B Nazanin" pitchFamily="2" charset="-78"/>
              </a:rPr>
              <a:t>* </a:t>
            </a:r>
            <a:r>
              <a:rPr lang="fa-IR" sz="2000" b="1" dirty="0" smtClean="0">
                <a:cs typeface="B Nazanin" pitchFamily="2" charset="-78"/>
              </a:rPr>
              <a:t>حقوق انحصاری</a:t>
            </a:r>
            <a:endParaRPr lang="fa-IR" sz="2000" b="1" dirty="0">
              <a:cs typeface="B Nazanin" pitchFamily="2"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kumimoji="0" lang="fa-IR" sz="24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cs typeface="B Roya" pitchFamily="2" charset="-78"/>
              </a:rPr>
              <a:t>مبانی فقهی بازار دارایی فکری</a:t>
            </a:r>
            <a:endParaRPr kumimoji="0" lang="fa-IR" sz="2400" b="1" i="0" u="none" strike="noStrike" kern="1200" cap="none" spc="0" normalizeH="0" baseline="0" noProof="0" dirty="0" smtClean="0">
              <a:ln>
                <a:noFill/>
              </a:ln>
              <a:solidFill>
                <a:schemeClr val="tx1">
                  <a:lumMod val="75000"/>
                  <a:lumOff val="25000"/>
                </a:schemeClr>
              </a:solidFill>
              <a:effectLst>
                <a:glow rad="228600">
                  <a:schemeClr val="accent5">
                    <a:satMod val="175000"/>
                    <a:alpha val="40000"/>
                  </a:schemeClr>
                </a:glow>
                <a:outerShdw blurRad="38100" dist="38100" dir="2700000" algn="tl">
                  <a:srgbClr val="000000">
                    <a:alpha val="43137"/>
                  </a:srgbClr>
                </a:outerShdw>
              </a:effectLst>
              <a:uLnTx/>
              <a:uFillTx/>
              <a:latin typeface="+mn-lt"/>
              <a:cs typeface="B Roya" pitchFamily="2" charset="-78"/>
            </a:endParaRPr>
          </a:p>
        </p:txBody>
      </p:sp>
      <p:sp>
        <p:nvSpPr>
          <p:cNvPr id="20" name="TextBox 19"/>
          <p:cNvSpPr txBox="1"/>
          <p:nvPr/>
        </p:nvSpPr>
        <p:spPr>
          <a:xfrm>
            <a:off x="642910" y="2714624"/>
            <a:ext cx="7929618" cy="1231106"/>
          </a:xfrm>
          <a:prstGeom prst="rect">
            <a:avLst/>
          </a:prstGeom>
          <a:noFill/>
        </p:spPr>
        <p:txBody>
          <a:bodyPr wrap="square" rtlCol="1">
            <a:spAutoFit/>
          </a:bodyPr>
          <a:lstStyle/>
          <a:p>
            <a:pPr algn="r" rtl="1"/>
            <a:r>
              <a:rPr lang="fa-IR" b="1" dirty="0" smtClean="0">
                <a:cs typeface="B Nazanin" pitchFamily="2" charset="-78"/>
              </a:rPr>
              <a:t>* درباب مبانی فقهی معاملات مبتنی بر دارایی فکری نیز کمیته فقهی سازمان بورس و اوراق بهادار در پاییز سال 1392  پس از تایید شرعی بودن حقوق مالکیت فکری نقل و انتقال آن را از طریق عقد شرعی بیع، صلح حق مالی، مشارکت و معاوضه مشروع تلقی نمودند. </a:t>
            </a:r>
            <a:endParaRPr lang="en-US" b="1" dirty="0" smtClean="0">
              <a:cs typeface="B Nazanin" pitchFamily="2" charset="-78"/>
            </a:endParaRPr>
          </a:p>
          <a:p>
            <a:pPr algn="r" rtl="1"/>
            <a:endParaRPr lang="fa-IR" sz="2000" b="1" dirty="0">
              <a:cs typeface="B Nazanin" pitchFamily="2" charset="-78"/>
            </a:endParaRPr>
          </a:p>
        </p:txBody>
      </p:sp>
      <p:grpSp>
        <p:nvGrpSpPr>
          <p:cNvPr id="7" name="Group 6"/>
          <p:cNvGrpSpPr/>
          <p:nvPr/>
        </p:nvGrpSpPr>
        <p:grpSpPr>
          <a:xfrm>
            <a:off x="-35496" y="7"/>
            <a:ext cx="9144000" cy="6741367"/>
            <a:chOff x="-35496" y="1"/>
            <a:chExt cx="9144000" cy="6741367"/>
          </a:xfrm>
        </p:grpSpPr>
        <p:grpSp>
          <p:nvGrpSpPr>
            <p:cNvPr id="8" name="Group 9"/>
            <p:cNvGrpSpPr/>
            <p:nvPr/>
          </p:nvGrpSpPr>
          <p:grpSpPr>
            <a:xfrm>
              <a:off x="-35496" y="6093296"/>
              <a:ext cx="9144000" cy="648072"/>
              <a:chOff x="0" y="5445224"/>
              <a:chExt cx="8981042" cy="936104"/>
            </a:xfrm>
          </p:grpSpPr>
          <p:grpSp>
            <p:nvGrpSpPr>
              <p:cNvPr id="12" name="Group 16"/>
              <p:cNvGrpSpPr/>
              <p:nvPr/>
            </p:nvGrpSpPr>
            <p:grpSpPr>
              <a:xfrm>
                <a:off x="0" y="5445224"/>
                <a:ext cx="1224136" cy="854968"/>
                <a:chOff x="0" y="5445224"/>
                <a:chExt cx="1224136" cy="854968"/>
              </a:xfrm>
            </p:grpSpPr>
            <p:sp>
              <p:nvSpPr>
                <p:cNvPr id="15"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6"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0"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1"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
        <p:nvSpPr>
          <p:cNvPr id="17" name="TextBox 16"/>
          <p:cNvSpPr txBox="1"/>
          <p:nvPr/>
        </p:nvSpPr>
        <p:spPr>
          <a:xfrm>
            <a:off x="683568" y="4005064"/>
            <a:ext cx="7920880" cy="369332"/>
          </a:xfrm>
          <a:prstGeom prst="rect">
            <a:avLst/>
          </a:prstGeom>
          <a:noFill/>
        </p:spPr>
        <p:txBody>
          <a:bodyPr wrap="square" rtlCol="0">
            <a:spAutoFit/>
          </a:bodyPr>
          <a:lstStyle/>
          <a:p>
            <a:pPr algn="r" rtl="1"/>
            <a:r>
              <a:rPr lang="fa-IR" b="1" dirty="0" smtClean="0">
                <a:cs typeface="B Nazanin" pitchFamily="2" charset="-78"/>
              </a:rPr>
              <a:t>* حقوق مالکیت فکری در بند 27 اعلامیه جهانی حقوق بشر نیز مورد تصریح قرار گرفته است. </a:t>
            </a:r>
            <a:endParaRPr lang="en-US" b="1" dirty="0" smtClean="0">
              <a:cs typeface="B Nazanin" pitchFamily="2"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kumimoji="0" lang="fa-IR" sz="24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cs typeface="B Roya" pitchFamily="2" charset="-78"/>
              </a:rPr>
              <a:t>مبانی حقوقی بازار دارایی فکری</a:t>
            </a:r>
            <a:endParaRPr kumimoji="0" lang="fa-IR" sz="2400" b="1" i="0" u="none" strike="noStrike" kern="1200" cap="none" spc="0" normalizeH="0" baseline="0" noProof="0" dirty="0" smtClean="0">
              <a:ln>
                <a:noFill/>
              </a:ln>
              <a:solidFill>
                <a:schemeClr val="tx1">
                  <a:lumMod val="75000"/>
                  <a:lumOff val="25000"/>
                </a:schemeClr>
              </a:solidFill>
              <a:effectLst>
                <a:glow rad="228600">
                  <a:schemeClr val="accent5">
                    <a:satMod val="175000"/>
                    <a:alpha val="40000"/>
                  </a:schemeClr>
                </a:glow>
                <a:outerShdw blurRad="38100" dist="38100" dir="2700000" algn="tl">
                  <a:srgbClr val="000000">
                    <a:alpha val="43137"/>
                  </a:srgbClr>
                </a:outerShdw>
              </a:effectLst>
              <a:uLnTx/>
              <a:uFillTx/>
              <a:latin typeface="+mn-lt"/>
              <a:cs typeface="B Roya" pitchFamily="2" charset="-78"/>
            </a:endParaRPr>
          </a:p>
        </p:txBody>
      </p:sp>
      <p:sp>
        <p:nvSpPr>
          <p:cNvPr id="20" name="TextBox 19"/>
          <p:cNvSpPr txBox="1"/>
          <p:nvPr/>
        </p:nvSpPr>
        <p:spPr>
          <a:xfrm>
            <a:off x="714348" y="2428874"/>
            <a:ext cx="7929618" cy="1692771"/>
          </a:xfrm>
          <a:prstGeom prst="rect">
            <a:avLst/>
          </a:prstGeom>
          <a:noFill/>
        </p:spPr>
        <p:txBody>
          <a:bodyPr wrap="square" rtlCol="1">
            <a:spAutoFit/>
          </a:bodyPr>
          <a:lstStyle/>
          <a:p>
            <a:pPr algn="r" rtl="1"/>
            <a:r>
              <a:rPr lang="fa-IR" sz="2400" b="1" dirty="0" smtClean="0">
                <a:cs typeface="B Nazanin" pitchFamily="2" charset="-78"/>
              </a:rPr>
              <a:t>* </a:t>
            </a:r>
            <a:r>
              <a:rPr lang="fa-IR" sz="2000" dirty="0" smtClean="0">
                <a:cs typeface="B Nazanin" pitchFamily="2" charset="-78"/>
              </a:rPr>
              <a:t>مطابق بند د ماده 17 قانون برنامه پنجم توسعه نظام جمهوری اسلامی مصوب 1389 دولت به منظور توسعه وانتشار فناوری و حمایت از شرکت های دانش بنیان از ایجاد و توسعه بورس ایده و بازار فناوری به منظور استفاده از ظرفیت های علمی در جهت پاسخگویی به نیاز بخش های صنعتی، کشاورزی و خدمات حمایت مالی می کند.</a:t>
            </a:r>
            <a:endParaRPr lang="en-US" sz="2000" b="1" dirty="0" smtClean="0">
              <a:cs typeface="B Nazanin" pitchFamily="2" charset="-78"/>
            </a:endParaRPr>
          </a:p>
          <a:p>
            <a:pPr algn="r" rtl="1"/>
            <a:endParaRPr lang="fa-IR" sz="2000" b="1" dirty="0">
              <a:cs typeface="B Nazanin" pitchFamily="2" charset="-78"/>
            </a:endParaRPr>
          </a:p>
        </p:txBody>
      </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2"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
        <p:nvSpPr>
          <p:cNvPr id="21" name="TextBox 20"/>
          <p:cNvSpPr txBox="1"/>
          <p:nvPr/>
        </p:nvSpPr>
        <p:spPr>
          <a:xfrm>
            <a:off x="642910" y="4429135"/>
            <a:ext cx="8028384" cy="923330"/>
          </a:xfrm>
          <a:prstGeom prst="rect">
            <a:avLst/>
          </a:prstGeom>
          <a:noFill/>
        </p:spPr>
        <p:txBody>
          <a:bodyPr wrap="square" rtlCol="0">
            <a:spAutoFit/>
          </a:bodyPr>
          <a:lstStyle/>
          <a:p>
            <a:pPr algn="r" rtl="1"/>
            <a:r>
              <a:rPr lang="fa-IR" b="1" dirty="0" smtClean="0">
                <a:cs typeface="B Nazanin" pitchFamily="2" charset="-78"/>
              </a:rPr>
              <a:t>* </a:t>
            </a:r>
            <a:r>
              <a:rPr lang="fa-IR" dirty="0" smtClean="0">
                <a:cs typeface="B Nazanin" pitchFamily="2" charset="-78"/>
              </a:rPr>
              <a:t>مطابق بند 24 ماده 1 قانون بازار اوراق بهادار جمهوری اسلامی ایران مصوب 1384 اوراق بهادار هر نوع ورقه يا مستندي است كه متضمن حقوق مالي قابل‌نقل‌وانتقال براي مالك ‌عين و يا منفعت آن باشد. شورای عالی بورس و اوراق بهادار، اوراق بهادار قابل‌معامله را تعيين و اعلام خواهد کرد. </a:t>
            </a:r>
            <a:endParaRPr lang="en-US" dirty="0" smtClean="0">
              <a:cs typeface="B Nazanin" pitchFamily="2"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kumimoji="0" lang="fa-IR" sz="24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cs typeface="B Roya" pitchFamily="2" charset="-78"/>
              </a:rPr>
              <a:t>مبانی حقوقی بازار دارایی فکری</a:t>
            </a:r>
            <a:endParaRPr kumimoji="0" lang="fa-IR" sz="2400" b="1" i="0" u="none" strike="noStrike" kern="1200" cap="none" spc="0" normalizeH="0" baseline="0" noProof="0" dirty="0" smtClean="0">
              <a:ln>
                <a:noFill/>
              </a:ln>
              <a:solidFill>
                <a:schemeClr val="tx1">
                  <a:lumMod val="75000"/>
                  <a:lumOff val="25000"/>
                </a:schemeClr>
              </a:solidFill>
              <a:effectLst>
                <a:glow rad="228600">
                  <a:schemeClr val="accent5">
                    <a:satMod val="175000"/>
                    <a:alpha val="40000"/>
                  </a:schemeClr>
                </a:glow>
                <a:outerShdw blurRad="38100" dist="38100" dir="2700000" algn="tl">
                  <a:srgbClr val="000000">
                    <a:alpha val="43137"/>
                  </a:srgbClr>
                </a:outerShdw>
              </a:effectLst>
              <a:uLnTx/>
              <a:uFillTx/>
              <a:latin typeface="+mn-lt"/>
              <a:cs typeface="B Roya" pitchFamily="2" charset="-78"/>
            </a:endParaRPr>
          </a:p>
        </p:txBody>
      </p:sp>
      <p:grpSp>
        <p:nvGrpSpPr>
          <p:cNvPr id="2" name="Group 8"/>
          <p:cNvGrpSpPr/>
          <p:nvPr/>
        </p:nvGrpSpPr>
        <p:grpSpPr>
          <a:xfrm>
            <a:off x="-35496" y="7"/>
            <a:ext cx="9144000" cy="6741367"/>
            <a:chOff x="-35496" y="1"/>
            <a:chExt cx="9144000" cy="6741367"/>
          </a:xfrm>
        </p:grpSpPr>
        <p:grpSp>
          <p:nvGrpSpPr>
            <p:cNvPr id="3" name="Group 9"/>
            <p:cNvGrpSpPr/>
            <p:nvPr/>
          </p:nvGrpSpPr>
          <p:grpSpPr>
            <a:xfrm>
              <a:off x="-35496" y="6093296"/>
              <a:ext cx="9144000" cy="648072"/>
              <a:chOff x="0" y="5445224"/>
              <a:chExt cx="8981042" cy="936104"/>
            </a:xfrm>
          </p:grpSpPr>
          <p:grpSp>
            <p:nvGrpSpPr>
              <p:cNvPr id="4"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5" name="Group 15"/>
            <p:cNvGrpSpPr/>
            <p:nvPr/>
          </p:nvGrpSpPr>
          <p:grpSpPr>
            <a:xfrm>
              <a:off x="0" y="1"/>
              <a:ext cx="1547664" cy="1251787"/>
              <a:chOff x="0" y="1"/>
              <a:chExt cx="1547664" cy="1251787"/>
            </a:xfrm>
          </p:grpSpPr>
          <p:pic>
            <p:nvPicPr>
              <p:cNvPr id="12"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
        <p:nvSpPr>
          <p:cNvPr id="22" name="TextBox 21"/>
          <p:cNvSpPr txBox="1"/>
          <p:nvPr/>
        </p:nvSpPr>
        <p:spPr>
          <a:xfrm>
            <a:off x="357159" y="2071678"/>
            <a:ext cx="8352928" cy="1754326"/>
          </a:xfrm>
          <a:prstGeom prst="rect">
            <a:avLst/>
          </a:prstGeom>
          <a:noFill/>
        </p:spPr>
        <p:txBody>
          <a:bodyPr wrap="square" rtlCol="0">
            <a:spAutoFit/>
          </a:bodyPr>
          <a:lstStyle/>
          <a:p>
            <a:pPr algn="r" rtl="1"/>
            <a:r>
              <a:rPr lang="fa-IR" b="1" dirty="0" smtClean="0">
                <a:cs typeface="B Nazanin" pitchFamily="2" charset="-78"/>
              </a:rPr>
              <a:t>* </a:t>
            </a:r>
            <a:r>
              <a:rPr lang="fa-IR" dirty="0" smtClean="0">
                <a:cs typeface="B Nazanin" pitchFamily="2" charset="-78"/>
              </a:rPr>
              <a:t>بند 1 مصوبه شورای عالی بورس مورخ 31/04/92</a:t>
            </a:r>
            <a:endParaRPr lang="en-US" dirty="0" smtClean="0">
              <a:cs typeface="B Nazanin" pitchFamily="2" charset="-78"/>
            </a:endParaRPr>
          </a:p>
          <a:p>
            <a:pPr lvl="0" algn="r" rtl="1"/>
            <a:r>
              <a:rPr lang="fa-IR" dirty="0" smtClean="0">
                <a:cs typeface="B Nazanin" pitchFamily="2" charset="-78"/>
              </a:rPr>
              <a:t>شورا به استناد بند 24 ماده 1 و بند 4 ماده 4 قانون بازار اوراق بهادار، «اوراق بهادار مبتنی بر دارایی فکری» در قالب اسناد موید حقوق و مالکیت معنوی صادره از سوی مراجع ثبت رسمی کشور از جمله حق ثبت اختراع، علائم تجاری و طرح های صنعتی را به عنوان ابزار مالی قانون بازار اوراق بهادار شناسایی و تصویب کرد. مقرر گردید دستورالعمل اجرایی معاملات این اوراق به تصویب هیات مدیره سازمان برسد.</a:t>
            </a:r>
            <a:endParaRPr lang="en-US" dirty="0" smtClean="0">
              <a:cs typeface="B Nazanin" pitchFamily="2" charset="-78"/>
            </a:endParaRPr>
          </a:p>
          <a:p>
            <a:pPr rtl="1"/>
            <a:r>
              <a:rPr lang="fa-IR" dirty="0" smtClean="0"/>
              <a:t> </a:t>
            </a:r>
            <a:endParaRPr lang="en-US" dirty="0"/>
          </a:p>
        </p:txBody>
      </p:sp>
      <p:sp>
        <p:nvSpPr>
          <p:cNvPr id="19" name="TextBox 18"/>
          <p:cNvSpPr txBox="1"/>
          <p:nvPr/>
        </p:nvSpPr>
        <p:spPr>
          <a:xfrm>
            <a:off x="285720" y="4282870"/>
            <a:ext cx="8352928" cy="646331"/>
          </a:xfrm>
          <a:prstGeom prst="rect">
            <a:avLst/>
          </a:prstGeom>
          <a:noFill/>
        </p:spPr>
        <p:txBody>
          <a:bodyPr wrap="square" rtlCol="0">
            <a:spAutoFit/>
          </a:bodyPr>
          <a:lstStyle/>
          <a:p>
            <a:pPr algn="r" rtl="1"/>
            <a:r>
              <a:rPr lang="fa-IR" b="1" dirty="0" smtClean="0">
                <a:cs typeface="B Nazanin" pitchFamily="2" charset="-78"/>
              </a:rPr>
              <a:t>* </a:t>
            </a:r>
            <a:r>
              <a:rPr lang="fa-IR" dirty="0" smtClean="0">
                <a:cs typeface="B Nazanin" pitchFamily="2" charset="-78"/>
              </a:rPr>
              <a:t>هیئت مدیره سازمان بورس و اوراق بهادار در جلسات متعدد دستورالعمل سپرده گذاری و معامله و دستورالعمل اجرایی معاملات را به تصویب رسانید. </a:t>
            </a:r>
            <a:endParaRPr lang="en-US" dirty="0" smtClean="0">
              <a:cs typeface="B Nazanin" pitchFamily="2"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857358"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صورتجلسه کمیته محترم تخصصی فقهی </a:t>
            </a:r>
          </a:p>
        </p:txBody>
      </p:sp>
      <p:sp>
        <p:nvSpPr>
          <p:cNvPr id="20" name="TextBox 19"/>
          <p:cNvSpPr txBox="1"/>
          <p:nvPr/>
        </p:nvSpPr>
        <p:spPr>
          <a:xfrm>
            <a:off x="611560" y="2132857"/>
            <a:ext cx="7929618" cy="4385816"/>
          </a:xfrm>
          <a:prstGeom prst="rect">
            <a:avLst/>
          </a:prstGeom>
          <a:noFill/>
        </p:spPr>
        <p:txBody>
          <a:bodyPr wrap="square" rtlCol="1">
            <a:spAutoFit/>
          </a:bodyPr>
          <a:lstStyle/>
          <a:p>
            <a:pPr algn="just" rtl="1"/>
            <a:r>
              <a:rPr lang="fa-IR" sz="1700" b="1" dirty="0" smtClean="0">
                <a:cs typeface="B Nazanin" pitchFamily="2" charset="-78"/>
              </a:rPr>
              <a:t>کمیته محترم فقهی مطابق با جلسات شماره 81 و 82 مورخ 1392/07/10 و 1392/08/08 بعد از بررسی ابعاد مختلف موضوع دارایی فکری و بعد از تأیید مالیت و مالکیت دارایی فکری به ویژه بعد از تصویب قانون، نسبت به معامله و نقل و انتقال آن به صورت ذیل به جمع بندی رسیدند:</a:t>
            </a:r>
          </a:p>
          <a:p>
            <a:pPr algn="just" rtl="1"/>
            <a:endParaRPr lang="fa-IR" sz="1600" b="1" dirty="0" smtClean="0">
              <a:cs typeface="B Nazanin" pitchFamily="2" charset="-78"/>
            </a:endParaRPr>
          </a:p>
          <a:p>
            <a:pPr algn="just" rtl="1"/>
            <a:r>
              <a:rPr lang="fa-IR" b="1" dirty="0" smtClean="0">
                <a:cs typeface="B Nazanin" pitchFamily="2" charset="-78"/>
              </a:rPr>
              <a:t>1</a:t>
            </a:r>
            <a:r>
              <a:rPr lang="fa-IR" sz="1700" b="1" dirty="0" smtClean="0">
                <a:cs typeface="B Nazanin" pitchFamily="2" charset="-78"/>
              </a:rPr>
              <a:t>. انتقال قطعی و همیشگی دارایی فکری از طریق بیع یا صلح حق مالی صحیح است.</a:t>
            </a:r>
          </a:p>
          <a:p>
            <a:pPr algn="just" rtl="1"/>
            <a:endParaRPr lang="fa-IR" sz="1700" b="1" dirty="0" smtClean="0">
              <a:cs typeface="B Nazanin" pitchFamily="2" charset="-78"/>
            </a:endParaRPr>
          </a:p>
          <a:p>
            <a:pPr algn="just" rtl="1"/>
            <a:r>
              <a:rPr lang="fa-IR" sz="1700" b="1" dirty="0" smtClean="0">
                <a:cs typeface="B Nazanin" pitchFamily="2" charset="-78"/>
              </a:rPr>
              <a:t>2. مشارکت مالک دارایی فکری با بهره بردار به صورت دائم یا برای مدت یا مقدار معین بر اساس قرارداد شرکت صحیح بوده و دارایی فکری به عنوان آورده شریک قیمت گذاری شده و جزء مال مشاع شرکت محسوب می شود. </a:t>
            </a:r>
          </a:p>
          <a:p>
            <a:pPr algn="just" rtl="1"/>
            <a:endParaRPr lang="fa-IR" sz="1700" b="1" dirty="0" smtClean="0">
              <a:cs typeface="B Nazanin" pitchFamily="2" charset="-78"/>
            </a:endParaRPr>
          </a:p>
          <a:p>
            <a:pPr algn="just" rtl="1"/>
            <a:r>
              <a:rPr lang="fa-IR" sz="1700" b="1" dirty="0" smtClean="0">
                <a:cs typeface="B Nazanin" pitchFamily="2" charset="-78"/>
              </a:rPr>
              <a:t>3. واگذاری حق بهره برداری از دارایی فکری برای مدت یا مقدار معین می تواند در قالب قرارداد معاوضه یا صلح انجام گیرد. </a:t>
            </a:r>
          </a:p>
          <a:p>
            <a:pPr algn="just" rtl="1"/>
            <a:endParaRPr lang="fa-IR" sz="1700" b="1" dirty="0" smtClean="0">
              <a:cs typeface="B Nazanin" pitchFamily="2" charset="-78"/>
            </a:endParaRPr>
          </a:p>
          <a:p>
            <a:pPr algn="just" rtl="1"/>
            <a:r>
              <a:rPr lang="fa-IR" sz="1700" b="1" dirty="0" smtClean="0">
                <a:cs typeface="B Nazanin" pitchFamily="2" charset="-78"/>
              </a:rPr>
              <a:t>4. واگذاری حق بهره برداری از دارایی فکری برای مدت یا مقدار معین به عنوان قرارداد اجاره محل تردید است و قرار شد از مراجع استفتاء شود.  </a:t>
            </a:r>
          </a:p>
          <a:p>
            <a:pPr algn="r" rtl="1"/>
            <a:endParaRPr lang="fa-IR" sz="2400" b="1" dirty="0">
              <a:cs typeface="B Nazanin" pitchFamily="2" charset="-78"/>
            </a:endParaRPr>
          </a:p>
        </p:txBody>
      </p:sp>
      <p:grpSp>
        <p:nvGrpSpPr>
          <p:cNvPr id="7" name="Group 6"/>
          <p:cNvGrpSpPr/>
          <p:nvPr/>
        </p:nvGrpSpPr>
        <p:grpSpPr>
          <a:xfrm>
            <a:off x="-35496" y="7"/>
            <a:ext cx="9144000" cy="6741367"/>
            <a:chOff x="-35496" y="1"/>
            <a:chExt cx="9144000" cy="6741367"/>
          </a:xfrm>
        </p:grpSpPr>
        <p:grpSp>
          <p:nvGrpSpPr>
            <p:cNvPr id="8" name="Group 9"/>
            <p:cNvGrpSpPr/>
            <p:nvPr/>
          </p:nvGrpSpPr>
          <p:grpSpPr>
            <a:xfrm>
              <a:off x="-35496" y="6093296"/>
              <a:ext cx="9144000" cy="648072"/>
              <a:chOff x="0" y="5445224"/>
              <a:chExt cx="8981042" cy="936104"/>
            </a:xfrm>
          </p:grpSpPr>
          <p:grpSp>
            <p:nvGrpSpPr>
              <p:cNvPr id="14" name="Group 16"/>
              <p:cNvGrpSpPr/>
              <p:nvPr/>
            </p:nvGrpSpPr>
            <p:grpSpPr>
              <a:xfrm>
                <a:off x="0" y="5445224"/>
                <a:ext cx="1224136" cy="854968"/>
                <a:chOff x="0" y="5445224"/>
                <a:chExt cx="1224136" cy="854968"/>
              </a:xfrm>
            </p:grpSpPr>
            <p:sp>
              <p:nvSpPr>
                <p:cNvPr id="16"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7"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0"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2"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556792"/>
            <a:ext cx="8143932" cy="5078313"/>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solidFill>
                <a:schemeClr val="tx1">
                  <a:lumMod val="85000"/>
                  <a:lumOff val="15000"/>
                </a:schemeClr>
              </a:solidFill>
              <a:cs typeface="B Nazanin" pitchFamily="2" charset="-78"/>
            </a:endParaRPr>
          </a:p>
          <a:p>
            <a:pPr marL="457200" indent="-457200" algn="just" rtl="1">
              <a:buSzPct val="100000"/>
            </a:pPr>
            <a:r>
              <a:rPr lang="fa-IR" sz="2000" b="1" dirty="0" smtClean="0">
                <a:solidFill>
                  <a:schemeClr val="tx1">
                    <a:lumMod val="85000"/>
                    <a:lumOff val="15000"/>
                  </a:schemeClr>
                </a:solidFill>
                <a:cs typeface="B Nazanin" pitchFamily="2" charset="-78"/>
              </a:rPr>
              <a:t>1</a:t>
            </a:r>
            <a:r>
              <a:rPr lang="fa-IR" sz="2000" b="1" dirty="0" smtClean="0">
                <a:solidFill>
                  <a:schemeClr val="tx1">
                    <a:lumMod val="85000"/>
                    <a:lumOff val="15000"/>
                  </a:schemeClr>
                </a:solidFill>
                <a:cs typeface="B Nazanin" pitchFamily="2" charset="-78"/>
                <a:hlinkClick r:id="rId3" action="ppaction://hlinksldjump"/>
              </a:rPr>
              <a:t>. مصوبه کمیته محترم فقهی</a:t>
            </a:r>
            <a:endParaRPr lang="fa-IR" sz="2000" b="1" dirty="0" smtClean="0">
              <a:solidFill>
                <a:schemeClr val="tx1">
                  <a:lumMod val="85000"/>
                  <a:lumOff val="15000"/>
                </a:schemeClr>
              </a:solidFill>
              <a:cs typeface="B Nazanin" pitchFamily="2" charset="-78"/>
            </a:endParaRPr>
          </a:p>
          <a:p>
            <a:pPr marL="457200" indent="-457200" algn="just" rtl="1">
              <a:buSzPct val="100000"/>
            </a:pPr>
            <a:endParaRPr lang="fa-IR" sz="2000" b="1" dirty="0" smtClean="0">
              <a:solidFill>
                <a:schemeClr val="tx1">
                  <a:lumMod val="85000"/>
                  <a:lumOff val="15000"/>
                </a:schemeClr>
              </a:solidFill>
              <a:cs typeface="B Nazanin" pitchFamily="2" charset="-78"/>
            </a:endParaRPr>
          </a:p>
          <a:p>
            <a:pPr marL="457200" indent="-457200" algn="just" rtl="1">
              <a:buSzPct val="100000"/>
            </a:pPr>
            <a:r>
              <a:rPr lang="fa-IR" sz="2000" b="1" dirty="0" smtClean="0">
                <a:solidFill>
                  <a:schemeClr val="tx1">
                    <a:lumMod val="85000"/>
                    <a:lumOff val="15000"/>
                  </a:schemeClr>
                </a:solidFill>
                <a:cs typeface="B Nazanin" pitchFamily="2" charset="-78"/>
              </a:rPr>
              <a:t>2. </a:t>
            </a:r>
            <a:r>
              <a:rPr lang="fa-IR" sz="2000" b="1" dirty="0" smtClean="0">
                <a:solidFill>
                  <a:schemeClr val="tx1">
                    <a:lumMod val="85000"/>
                    <a:lumOff val="15000"/>
                  </a:schemeClr>
                </a:solidFill>
                <a:cs typeface="B Nazanin" pitchFamily="2" charset="-78"/>
                <a:hlinkClick r:id="rId4" action="ppaction://hlinkfile"/>
              </a:rPr>
              <a:t>دستورالعمل اجرایی نحوه انجام معاملات اوراق بهادار در فرابورس ایران</a:t>
            </a:r>
            <a:endParaRPr lang="fa-IR" sz="2000" b="1" dirty="0" smtClean="0">
              <a:solidFill>
                <a:schemeClr val="tx1">
                  <a:lumMod val="85000"/>
                  <a:lumOff val="15000"/>
                </a:schemeClr>
              </a:solidFill>
              <a:cs typeface="B Nazanin" pitchFamily="2" charset="-78"/>
            </a:endParaRPr>
          </a:p>
          <a:p>
            <a:pPr marL="457200" indent="-457200" algn="just" rtl="1">
              <a:buSzPct val="100000"/>
            </a:pPr>
            <a:endParaRPr lang="fa-IR" sz="2000" b="1" dirty="0" smtClean="0">
              <a:solidFill>
                <a:schemeClr val="tx1">
                  <a:lumMod val="85000"/>
                  <a:lumOff val="15000"/>
                </a:schemeClr>
              </a:solidFill>
              <a:cs typeface="B Nazanin" pitchFamily="2" charset="-78"/>
            </a:endParaRPr>
          </a:p>
          <a:p>
            <a:pPr marL="457200" indent="-457200" algn="just" rtl="1">
              <a:buSzPct val="100000"/>
            </a:pPr>
            <a:r>
              <a:rPr lang="fa-IR" sz="2000" b="1" dirty="0" smtClean="0">
                <a:solidFill>
                  <a:schemeClr val="tx1">
                    <a:lumMod val="85000"/>
                    <a:lumOff val="15000"/>
                  </a:schemeClr>
                </a:solidFill>
                <a:cs typeface="B Nazanin" pitchFamily="2" charset="-78"/>
              </a:rPr>
              <a:t>3. </a:t>
            </a:r>
            <a:r>
              <a:rPr lang="fa-IR" sz="2000" b="1" dirty="0" smtClean="0">
                <a:solidFill>
                  <a:schemeClr val="tx1">
                    <a:lumMod val="85000"/>
                    <a:lumOff val="15000"/>
                  </a:schemeClr>
                </a:solidFill>
                <a:cs typeface="B Nazanin" pitchFamily="2" charset="-78"/>
                <a:hlinkClick r:id="rId5" action="ppaction://hlinkfile"/>
              </a:rPr>
              <a:t>دستورالعمل سپرده گذاری و معامله اوراق بهادار مبتنی بر دارایی فکری در فرابورس ایران </a:t>
            </a:r>
            <a:endParaRPr lang="fa-IR" sz="2000" b="1" dirty="0" smtClean="0">
              <a:solidFill>
                <a:schemeClr val="tx1">
                  <a:lumMod val="85000"/>
                  <a:lumOff val="15000"/>
                </a:schemeClr>
              </a:solidFill>
              <a:cs typeface="B Nazanin" pitchFamily="2" charset="-78"/>
            </a:endParaRPr>
          </a:p>
          <a:p>
            <a:pPr marL="457200" indent="-457200" algn="just" rtl="1">
              <a:buSzPct val="100000"/>
            </a:pPr>
            <a:endParaRPr lang="fa-IR" sz="2000" b="1" dirty="0" smtClean="0">
              <a:solidFill>
                <a:schemeClr val="tx1">
                  <a:lumMod val="85000"/>
                  <a:lumOff val="15000"/>
                </a:schemeClr>
              </a:solidFill>
              <a:cs typeface="B Nazanin" pitchFamily="2" charset="-78"/>
            </a:endParaRPr>
          </a:p>
          <a:p>
            <a:pPr marL="457200" indent="-457200" algn="just" rtl="1">
              <a:buSzPct val="100000"/>
            </a:pPr>
            <a:r>
              <a:rPr lang="fa-IR" sz="2000" b="1" dirty="0" smtClean="0">
                <a:solidFill>
                  <a:schemeClr val="tx1">
                    <a:lumMod val="85000"/>
                    <a:lumOff val="15000"/>
                  </a:schemeClr>
                </a:solidFill>
                <a:cs typeface="B Nazanin" pitchFamily="2" charset="-78"/>
              </a:rPr>
              <a:t>4. </a:t>
            </a:r>
            <a:r>
              <a:rPr lang="fa-IR" sz="2000" b="1" dirty="0" smtClean="0">
                <a:solidFill>
                  <a:schemeClr val="tx1">
                    <a:lumMod val="85000"/>
                    <a:lumOff val="15000"/>
                  </a:schemeClr>
                </a:solidFill>
                <a:cs typeface="B Nazanin" pitchFamily="2" charset="-78"/>
                <a:hlinkClick r:id="rId6" action="ppaction://hlinkfile"/>
              </a:rPr>
              <a:t>دستورالعمل اجرایی معاملات مبتنی بر مذاکرة اوراق بهادار در فرابورس ایران</a:t>
            </a:r>
            <a:endParaRPr lang="fa-IR" sz="2000" b="1" dirty="0" smtClean="0">
              <a:solidFill>
                <a:schemeClr val="tx1">
                  <a:lumMod val="85000"/>
                  <a:lumOff val="15000"/>
                </a:schemeClr>
              </a:solidFill>
              <a:cs typeface="B Nazanin" pitchFamily="2" charset="-78"/>
            </a:endParaRPr>
          </a:p>
          <a:p>
            <a:pPr marL="457200" indent="-457200" algn="just" rtl="1">
              <a:buSzPct val="100000"/>
            </a:pPr>
            <a:endParaRPr lang="fa-IR" sz="2000" b="1" dirty="0" smtClean="0">
              <a:solidFill>
                <a:schemeClr val="tx1">
                  <a:lumMod val="85000"/>
                  <a:lumOff val="15000"/>
                </a:schemeClr>
              </a:solidFill>
              <a:cs typeface="B Nazanin" pitchFamily="2" charset="-78"/>
            </a:endParaRPr>
          </a:p>
          <a:p>
            <a:pPr marL="457200" indent="-457200" algn="just" rtl="1">
              <a:buSzPct val="100000"/>
            </a:pPr>
            <a:r>
              <a:rPr lang="fa-IR" sz="2000" b="1" dirty="0" smtClean="0">
                <a:solidFill>
                  <a:schemeClr val="tx1">
                    <a:lumMod val="85000"/>
                    <a:lumOff val="15000"/>
                  </a:schemeClr>
                </a:solidFill>
                <a:cs typeface="B Nazanin" pitchFamily="2" charset="-78"/>
              </a:rPr>
              <a:t>5. </a:t>
            </a:r>
            <a:r>
              <a:rPr lang="fa-IR" sz="2000" b="1" dirty="0" smtClean="0">
                <a:solidFill>
                  <a:schemeClr val="tx1">
                    <a:lumMod val="85000"/>
                    <a:lumOff val="15000"/>
                  </a:schemeClr>
                </a:solidFill>
                <a:cs typeface="B Nazanin" pitchFamily="2" charset="-78"/>
                <a:hlinkClick r:id="rId7" action="ppaction://hlinkfile"/>
              </a:rPr>
              <a:t>تخصیص اعتبار حمایتی معاونت محترم علمی و فنآوری ریاست جمهوری در بازار دارایی فکری فرابورس ایران</a:t>
            </a:r>
            <a:endParaRPr lang="fa-IR" sz="2000" b="1" dirty="0" smtClean="0">
              <a:solidFill>
                <a:schemeClr val="tx1">
                  <a:lumMod val="85000"/>
                  <a:lumOff val="15000"/>
                </a:schemeClr>
              </a:solidFill>
              <a:cs typeface="B Nazanin" pitchFamily="2" charset="-78"/>
            </a:endParaRPr>
          </a:p>
          <a:p>
            <a:pPr marL="457200" indent="-457200" algn="just" rtl="1">
              <a:buSzPct val="100000"/>
            </a:pPr>
            <a:r>
              <a:rPr lang="fa-IR" sz="2000" b="1" dirty="0" smtClean="0">
                <a:solidFill>
                  <a:schemeClr val="tx1">
                    <a:lumMod val="85000"/>
                    <a:lumOff val="15000"/>
                  </a:schemeClr>
                </a:solidFill>
                <a:cs typeface="B Nazanin" pitchFamily="2" charset="-78"/>
              </a:rPr>
              <a:t> </a:t>
            </a:r>
            <a:endParaRPr lang="fa-IR" sz="2000" b="1" dirty="0" smtClean="0">
              <a:solidFill>
                <a:schemeClr val="tx1">
                  <a:lumMod val="85000"/>
                  <a:lumOff val="15000"/>
                </a:schemeClr>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75000"/>
                    <a:lumOff val="25000"/>
                  </a:schemeClr>
                </a:solidFill>
                <a:effectLst>
                  <a:outerShdw blurRad="38100" dist="38100" dir="2700000" algn="tl">
                    <a:srgbClr val="000000">
                      <a:alpha val="43137"/>
                    </a:srgbClr>
                  </a:outerShdw>
                </a:effectLst>
                <a:cs typeface="B Roya" pitchFamily="2" charset="-78"/>
              </a:rPr>
              <a:t>بسترهای مقرراتی و فکری دارایی فکری</a:t>
            </a:r>
          </a:p>
        </p:txBody>
      </p:sp>
      <p:grpSp>
        <p:nvGrpSpPr>
          <p:cNvPr id="6" name="Group 5"/>
          <p:cNvGrpSpPr/>
          <p:nvPr/>
        </p:nvGrpSpPr>
        <p:grpSpPr>
          <a:xfrm>
            <a:off x="-35496" y="7"/>
            <a:ext cx="9144000" cy="6741367"/>
            <a:chOff x="-35496" y="1"/>
            <a:chExt cx="9144000" cy="6741367"/>
          </a:xfrm>
        </p:grpSpPr>
        <p:grpSp>
          <p:nvGrpSpPr>
            <p:cNvPr id="7" name="Group 9"/>
            <p:cNvGrpSpPr/>
            <p:nvPr/>
          </p:nvGrpSpPr>
          <p:grpSpPr>
            <a:xfrm>
              <a:off x="-35496" y="6093296"/>
              <a:ext cx="9144000" cy="648072"/>
              <a:chOff x="0" y="5445224"/>
              <a:chExt cx="8981042" cy="936104"/>
            </a:xfrm>
          </p:grpSpPr>
          <p:grpSp>
            <p:nvGrpSpPr>
              <p:cNvPr id="11" name="Group 16"/>
              <p:cNvGrpSpPr/>
              <p:nvPr/>
            </p:nvGrpSpPr>
            <p:grpSpPr>
              <a:xfrm>
                <a:off x="0" y="5445224"/>
                <a:ext cx="1224136" cy="854968"/>
                <a:chOff x="0" y="5445224"/>
                <a:chExt cx="1224136" cy="854968"/>
              </a:xfrm>
            </p:grpSpPr>
            <p:sp>
              <p:nvSpPr>
                <p:cNvPr id="15"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6" name="Left Arrow 6">
                  <a:hlinkClick r:id="rId8"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 descr="D:\Tavakoli\Desktop\index.jpg">
                <a:hlinkClick r:id="rId9" action="ppaction://hlinksldjump"/>
              </p:cNvPr>
              <p:cNvPicPr>
                <a:picLocks noChangeAspect="1" noChangeArrowheads="1"/>
              </p:cNvPicPr>
              <p:nvPr/>
            </p:nvPicPr>
            <p:blipFill>
              <a:blip r:embed="rId10" cstate="print"/>
              <a:srcRect/>
              <a:stretch>
                <a:fillRect/>
              </a:stretch>
            </p:blipFill>
            <p:spPr bwMode="auto">
              <a:xfrm>
                <a:off x="8316416" y="5589240"/>
                <a:ext cx="664626" cy="792088"/>
              </a:xfrm>
              <a:prstGeom prst="rect">
                <a:avLst/>
              </a:prstGeom>
              <a:noFill/>
            </p:spPr>
          </p:pic>
        </p:grpSp>
        <p:grpSp>
          <p:nvGrpSpPr>
            <p:cNvPr id="8" name="Group 15"/>
            <p:cNvGrpSpPr/>
            <p:nvPr/>
          </p:nvGrpSpPr>
          <p:grpSpPr>
            <a:xfrm>
              <a:off x="0" y="1"/>
              <a:ext cx="1547664" cy="1251787"/>
              <a:chOff x="0" y="1"/>
              <a:chExt cx="1547664" cy="1251787"/>
            </a:xfrm>
          </p:grpSpPr>
          <p:pic>
            <p:nvPicPr>
              <p:cNvPr id="9" name="Picture 1" descr="D:\Tavakoli\Desktop\Untitled.png"/>
              <p:cNvPicPr>
                <a:picLocks noChangeAspect="1" noChangeArrowheads="1"/>
              </p:cNvPicPr>
              <p:nvPr/>
            </p:nvPicPr>
            <p:blipFill>
              <a:blip r:embed="rId11" cstate="print"/>
              <a:srcRect/>
              <a:stretch>
                <a:fillRect/>
              </a:stretch>
            </p:blipFill>
            <p:spPr bwMode="auto">
              <a:xfrm>
                <a:off x="0" y="1"/>
                <a:ext cx="1547664" cy="1251787"/>
              </a:xfrm>
              <a:prstGeom prst="rect">
                <a:avLst/>
              </a:prstGeom>
              <a:noFill/>
            </p:spPr>
          </p:pic>
          <p:pic>
            <p:nvPicPr>
              <p:cNvPr id="10" name="Picture 2" descr="D:\Tavakoli\Pictures\Farabourse-OK(1) - Copy.jpg"/>
              <p:cNvPicPr>
                <a:picLocks noChangeAspect="1" noChangeArrowheads="1"/>
              </p:cNvPicPr>
              <p:nvPr/>
            </p:nvPicPr>
            <p:blipFill>
              <a:blip r:embed="rId12" cstate="print"/>
              <a:srcRect/>
              <a:stretch>
                <a:fillRect/>
              </a:stretch>
            </p:blipFill>
            <p:spPr bwMode="auto">
              <a:xfrm>
                <a:off x="755576" y="836712"/>
                <a:ext cx="582361" cy="216024"/>
              </a:xfrm>
              <a:prstGeom prst="rect">
                <a:avLst/>
              </a:prstGeom>
              <a:noFill/>
            </p:spPr>
          </p:pic>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76872"/>
            <a:ext cx="8229600" cy="1143000"/>
          </a:xfrm>
        </p:spPr>
        <p:txBody>
          <a:bodyPr/>
          <a:lstStyle/>
          <a:p>
            <a:r>
              <a:rPr lang="fa-IR" dirty="0" smtClean="0">
                <a:solidFill>
                  <a:schemeClr val="bg1">
                    <a:lumMod val="50000"/>
                  </a:schemeClr>
                </a:solidFill>
                <a:cs typeface="B Yekan" pitchFamily="2" charset="-78"/>
              </a:rPr>
              <a:t>جایگاه فرابورس ایران در بازار سرمایه</a:t>
            </a:r>
            <a:endParaRPr lang="en-US" dirty="0">
              <a:solidFill>
                <a:schemeClr val="bg1">
                  <a:lumMod val="50000"/>
                </a:schemeClr>
              </a:solidFill>
              <a:cs typeface="B Yekan" pitchFamily="2" charset="-78"/>
            </a:endParaRPr>
          </a:p>
        </p:txBody>
      </p:sp>
      <p:grpSp>
        <p:nvGrpSpPr>
          <p:cNvPr id="19" name="Group 1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8" name="Group 7"/>
              <p:cNvGrpSpPr/>
              <p:nvPr/>
            </p:nvGrpSpPr>
            <p:grpSpPr>
              <a:xfrm>
                <a:off x="0" y="5445224"/>
                <a:ext cx="1224136" cy="854968"/>
                <a:chOff x="0" y="5445224"/>
                <a:chExt cx="1224136" cy="854968"/>
              </a:xfrm>
            </p:grpSpPr>
            <p:sp>
              <p:nvSpPr>
                <p:cNvPr id="6"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7" name="Left Arrow 6">
                  <a:hlinkClick r:id="rId2"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1" descr="D:\Tavakoli\Desktop\index.jpg">
                <a:hlinkClick r:id="rId3" action="ppaction://hlinksldjump"/>
              </p:cNvPr>
              <p:cNvPicPr>
                <a:picLocks noChangeAspect="1" noChangeArrowheads="1"/>
              </p:cNvPicPr>
              <p:nvPr/>
            </p:nvPicPr>
            <p:blipFill>
              <a:blip r:embed="rId4" cstate="print"/>
              <a:srcRect/>
              <a:stretch>
                <a:fillRect/>
              </a:stretch>
            </p:blipFill>
            <p:spPr bwMode="auto">
              <a:xfrm>
                <a:off x="8316416" y="5589240"/>
                <a:ext cx="664626" cy="792088"/>
              </a:xfrm>
              <a:prstGeom prst="rect">
                <a:avLst/>
              </a:prstGeom>
              <a:noFill/>
            </p:spPr>
          </p:pic>
        </p:grpSp>
        <p:grpSp>
          <p:nvGrpSpPr>
            <p:cNvPr id="16" name="Group 15"/>
            <p:cNvGrpSpPr/>
            <p:nvPr/>
          </p:nvGrpSpPr>
          <p:grpSpPr>
            <a:xfrm>
              <a:off x="0" y="1"/>
              <a:ext cx="1547664" cy="1251787"/>
              <a:chOff x="0" y="1"/>
              <a:chExt cx="1547664" cy="1251787"/>
            </a:xfrm>
          </p:grpSpPr>
          <p:pic>
            <p:nvPicPr>
              <p:cNvPr id="17" name="Picture 1" descr="D:\Tavakoli\Desktop\Untitled.png"/>
              <p:cNvPicPr>
                <a:picLocks noChangeAspect="1" noChangeArrowheads="1"/>
              </p:cNvPicPr>
              <p:nvPr/>
            </p:nvPicPr>
            <p:blipFill>
              <a:blip r:embed="rId5" cstate="print"/>
              <a:srcRect/>
              <a:stretch>
                <a:fillRect/>
              </a:stretch>
            </p:blipFill>
            <p:spPr bwMode="auto">
              <a:xfrm>
                <a:off x="0" y="1"/>
                <a:ext cx="1547664" cy="1251787"/>
              </a:xfrm>
              <a:prstGeom prst="rect">
                <a:avLst/>
              </a:prstGeom>
              <a:noFill/>
            </p:spPr>
          </p:pic>
          <p:pic>
            <p:nvPicPr>
              <p:cNvPr id="18" name="Picture 2" descr="D:\Tavakoli\Pictures\Farabourse-OK(1) - Copy.jpg"/>
              <p:cNvPicPr>
                <a:picLocks noChangeAspect="1" noChangeArrowheads="1"/>
              </p:cNvPicPr>
              <p:nvPr/>
            </p:nvPicPr>
            <p:blipFill>
              <a:blip r:embed="rId6" cstate="print"/>
              <a:srcRect/>
              <a:stretch>
                <a:fillRect/>
              </a:stretch>
            </p:blipFill>
            <p:spPr bwMode="auto">
              <a:xfrm>
                <a:off x="755576" y="836712"/>
                <a:ext cx="582361" cy="216024"/>
              </a:xfrm>
              <a:prstGeom prst="rect">
                <a:avLst/>
              </a:prstGeom>
              <a:noFill/>
            </p:spPr>
          </p:pic>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8229600" cy="1143000"/>
          </a:xfrm>
        </p:spPr>
        <p:txBody>
          <a:bodyPr>
            <a:normAutofit/>
          </a:bodyPr>
          <a:lstStyle/>
          <a:p>
            <a:pPr lvl="0"/>
            <a:r>
              <a:rPr lang="fa-IR" dirty="0" smtClean="0">
                <a:solidFill>
                  <a:schemeClr val="bg1">
                    <a:lumMod val="50000"/>
                  </a:schemeClr>
                </a:solidFill>
                <a:cs typeface="B Yekan" pitchFamily="2" charset="-78"/>
              </a:rPr>
              <a:t>ارزش گذاری دارایی فکری</a:t>
            </a:r>
            <a:endParaRPr lang="en-US" dirty="0"/>
          </a:p>
        </p:txBody>
      </p:sp>
      <p:sp>
        <p:nvSpPr>
          <p:cNvPr id="4" name="Slide Number Placeholder 3"/>
          <p:cNvSpPr>
            <a:spLocks noGrp="1"/>
          </p:cNvSpPr>
          <p:nvPr>
            <p:ph type="sldNum" sz="quarter" idx="12"/>
          </p:nvPr>
        </p:nvSpPr>
        <p:spPr/>
        <p:txBody>
          <a:bodyPr/>
          <a:lstStyle/>
          <a:p>
            <a:pPr>
              <a:defRPr/>
            </a:pPr>
            <a:fld id="{53816F69-7872-46BA-AA78-03057BDFBDD8}" type="slidenum">
              <a:rPr lang="en-US" smtClean="0"/>
              <a:pPr>
                <a:defRPr/>
              </a:pPr>
              <a:t>40</a:t>
            </a:fld>
            <a:endParaRPr lang="en-US"/>
          </a:p>
        </p:txBody>
      </p:sp>
      <p:grpSp>
        <p:nvGrpSpPr>
          <p:cNvPr id="5" name="Group 4"/>
          <p:cNvGrpSpPr/>
          <p:nvPr/>
        </p:nvGrpSpPr>
        <p:grpSpPr>
          <a:xfrm>
            <a:off x="-35496" y="7"/>
            <a:ext cx="9144000" cy="6741367"/>
            <a:chOff x="-35496" y="1"/>
            <a:chExt cx="9144000" cy="6741367"/>
          </a:xfrm>
        </p:grpSpPr>
        <p:grpSp>
          <p:nvGrpSpPr>
            <p:cNvPr id="6" name="Group 9"/>
            <p:cNvGrpSpPr/>
            <p:nvPr/>
          </p:nvGrpSpPr>
          <p:grpSpPr>
            <a:xfrm>
              <a:off x="-35496" y="6093296"/>
              <a:ext cx="9144000" cy="648072"/>
              <a:chOff x="0" y="5445224"/>
              <a:chExt cx="8981042" cy="936104"/>
            </a:xfrm>
          </p:grpSpPr>
          <p:grpSp>
            <p:nvGrpSpPr>
              <p:cNvPr id="10" name="Group 16"/>
              <p:cNvGrpSpPr/>
              <p:nvPr/>
            </p:nvGrpSpPr>
            <p:grpSpPr>
              <a:xfrm>
                <a:off x="0" y="5445224"/>
                <a:ext cx="1224136" cy="854968"/>
                <a:chOff x="0" y="5445224"/>
                <a:chExt cx="1224136" cy="854968"/>
              </a:xfrm>
            </p:grpSpPr>
            <p:sp>
              <p:nvSpPr>
                <p:cNvPr id="12"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3" name="Left Arrow 6">
                  <a:hlinkClick r:id="rId2"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 descr="D:\Tavakoli\Desktop\index.jpg">
                <a:hlinkClick r:id="rId3" action="ppaction://hlinksldjump"/>
              </p:cNvPr>
              <p:cNvPicPr>
                <a:picLocks noChangeAspect="1" noChangeArrowheads="1"/>
              </p:cNvPicPr>
              <p:nvPr/>
            </p:nvPicPr>
            <p:blipFill>
              <a:blip r:embed="rId4" cstate="print"/>
              <a:srcRect/>
              <a:stretch>
                <a:fillRect/>
              </a:stretch>
            </p:blipFill>
            <p:spPr bwMode="auto">
              <a:xfrm>
                <a:off x="8316416" y="5589240"/>
                <a:ext cx="664626" cy="792088"/>
              </a:xfrm>
              <a:prstGeom prst="rect">
                <a:avLst/>
              </a:prstGeom>
              <a:noFill/>
            </p:spPr>
          </p:pic>
        </p:grpSp>
        <p:grpSp>
          <p:nvGrpSpPr>
            <p:cNvPr id="7" name="Group 15"/>
            <p:cNvGrpSpPr/>
            <p:nvPr/>
          </p:nvGrpSpPr>
          <p:grpSpPr>
            <a:xfrm>
              <a:off x="0" y="1"/>
              <a:ext cx="1547664" cy="1251787"/>
              <a:chOff x="0" y="1"/>
              <a:chExt cx="1547664" cy="1251787"/>
            </a:xfrm>
          </p:grpSpPr>
          <p:pic>
            <p:nvPicPr>
              <p:cNvPr id="8" name="Picture 1" descr="D:\Tavakoli\Desktop\Untitled.png"/>
              <p:cNvPicPr>
                <a:picLocks noChangeAspect="1" noChangeArrowheads="1"/>
              </p:cNvPicPr>
              <p:nvPr/>
            </p:nvPicPr>
            <p:blipFill>
              <a:blip r:embed="rId5" cstate="print"/>
              <a:srcRect/>
              <a:stretch>
                <a:fillRect/>
              </a:stretch>
            </p:blipFill>
            <p:spPr bwMode="auto">
              <a:xfrm>
                <a:off x="0" y="1"/>
                <a:ext cx="1547664" cy="1251787"/>
              </a:xfrm>
              <a:prstGeom prst="rect">
                <a:avLst/>
              </a:prstGeom>
              <a:noFill/>
            </p:spPr>
          </p:pic>
          <p:pic>
            <p:nvPicPr>
              <p:cNvPr id="9" name="Picture 2" descr="D:\Tavakoli\Pictures\Farabourse-OK(1) - Copy.jpg"/>
              <p:cNvPicPr>
                <a:picLocks noChangeAspect="1" noChangeArrowheads="1"/>
              </p:cNvPicPr>
              <p:nvPr/>
            </p:nvPicPr>
            <p:blipFill>
              <a:blip r:embed="rId6" cstate="print"/>
              <a:srcRect/>
              <a:stretch>
                <a:fillRect/>
              </a:stretch>
            </p:blipFill>
            <p:spPr bwMode="auto">
              <a:xfrm>
                <a:off x="755576" y="836712"/>
                <a:ext cx="582361" cy="216024"/>
              </a:xfrm>
              <a:prstGeom prst="rect">
                <a:avLst/>
              </a:prstGeom>
              <a:noFill/>
            </p:spPr>
          </p:pic>
        </p:grpSp>
      </p:grpSp>
    </p:spTree>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683569" y="1052736"/>
            <a:ext cx="7632848" cy="12744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buClr>
                <a:schemeClr val="accent1"/>
              </a:buClr>
              <a:buSzPct val="68000"/>
              <a:defRPr/>
            </a:pPr>
            <a:r>
              <a:rPr lang="fa-IR" sz="2400" b="1" dirty="0" smtClean="0">
                <a:solidFill>
                  <a:schemeClr val="tx1">
                    <a:lumMod val="75000"/>
                    <a:lumOff val="25000"/>
                  </a:schemeClr>
                </a:solidFill>
                <a:effectLst>
                  <a:outerShdw blurRad="38100" dist="38100" dir="2700000" algn="tl">
                    <a:srgbClr val="000000">
                      <a:alpha val="43137"/>
                    </a:srgbClr>
                  </a:outerShdw>
                </a:effectLst>
                <a:latin typeface="+mn-lt"/>
                <a:cs typeface="B Roya" pitchFamily="2" charset="-78"/>
              </a:rPr>
              <a:t>ارزش گذاری دارایی فکری</a:t>
            </a:r>
          </a:p>
        </p:txBody>
      </p:sp>
      <p:sp>
        <p:nvSpPr>
          <p:cNvPr id="7" name="TextBox 6"/>
          <p:cNvSpPr txBox="1"/>
          <p:nvPr/>
        </p:nvSpPr>
        <p:spPr>
          <a:xfrm>
            <a:off x="500034" y="2143121"/>
            <a:ext cx="8143932" cy="2616101"/>
          </a:xfrm>
          <a:prstGeom prst="rect">
            <a:avLst/>
          </a:prstGeom>
          <a:noFill/>
          <a:ln>
            <a:noFill/>
          </a:ln>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r>
              <a:rPr lang="en-US" sz="2000" b="1" dirty="0" smtClean="0">
                <a:effectLst/>
                <a:cs typeface="B Nazanin" pitchFamily="2" charset="-78"/>
                <a:hlinkClick r:id="rId3" action="ppaction://hlinksldjump"/>
              </a:rPr>
              <a:t>Franco </a:t>
            </a:r>
            <a:r>
              <a:rPr lang="en-US" sz="2000" b="1" dirty="0" err="1" smtClean="0">
                <a:effectLst/>
                <a:cs typeface="B Nazanin" pitchFamily="2" charset="-78"/>
                <a:hlinkClick r:id="rId3" action="ppaction://hlinksldjump"/>
              </a:rPr>
              <a:t>Quillico</a:t>
            </a:r>
            <a:endParaRPr lang="en-US"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2">
                    <a:satMod val="175000"/>
                    <a:alpha val="40000"/>
                  </a:schemeClr>
                </a:glow>
              </a:effectLst>
              <a:cs typeface="B Nazanin" pitchFamily="2" charset="-78"/>
            </a:endParaRPr>
          </a:p>
          <a:p>
            <a:pPr marL="457200" indent="-457200" algn="just">
              <a:buSzPct val="100000"/>
              <a:buAutoNum type="arabicPeriod"/>
            </a:pPr>
            <a:r>
              <a:rPr lang="en-US" sz="2000" b="1" dirty="0" smtClean="0">
                <a:effectLst/>
                <a:cs typeface="B Nazanin" pitchFamily="2" charset="-78"/>
                <a:hlinkClick r:id="rId4" action="ppaction://hlinkfile"/>
              </a:rPr>
              <a:t>Guido von </a:t>
            </a:r>
            <a:r>
              <a:rPr lang="en-US" sz="2000" b="1" dirty="0" err="1" smtClean="0">
                <a:effectLst/>
                <a:cs typeface="B Nazanin" pitchFamily="2" charset="-78"/>
                <a:hlinkClick r:id="rId4" action="ppaction://hlinkfile"/>
              </a:rPr>
              <a:t>Scheffer</a:t>
            </a:r>
            <a:r>
              <a:rPr lang="en-US" sz="2000" b="1" dirty="0" smtClean="0">
                <a:effectLst/>
                <a:cs typeface="B Nazanin" pitchFamily="2" charset="-78"/>
                <a:hlinkClick r:id="rId4" action="ppaction://hlinkfile"/>
              </a:rPr>
              <a:t> </a:t>
            </a: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grpSp>
        <p:nvGrpSpPr>
          <p:cNvPr id="11" name="Group 10"/>
          <p:cNvGrpSpPr/>
          <p:nvPr/>
        </p:nvGrpSpPr>
        <p:grpSpPr>
          <a:xfrm>
            <a:off x="-35496" y="7"/>
            <a:ext cx="9144000" cy="6741367"/>
            <a:chOff x="-35496" y="1"/>
            <a:chExt cx="9144000" cy="6741367"/>
          </a:xfrm>
        </p:grpSpPr>
        <p:grpSp>
          <p:nvGrpSpPr>
            <p:cNvPr id="14" name="Group 9"/>
            <p:cNvGrpSpPr/>
            <p:nvPr/>
          </p:nvGrpSpPr>
          <p:grpSpPr>
            <a:xfrm>
              <a:off x="-35496" y="6093296"/>
              <a:ext cx="9144000" cy="648072"/>
              <a:chOff x="0" y="5445224"/>
              <a:chExt cx="8981042" cy="936104"/>
            </a:xfrm>
          </p:grpSpPr>
          <p:grpSp>
            <p:nvGrpSpPr>
              <p:cNvPr id="18" name="Group 16"/>
              <p:cNvGrpSpPr/>
              <p:nvPr/>
            </p:nvGrpSpPr>
            <p:grpSpPr>
              <a:xfrm>
                <a:off x="0" y="5445224"/>
                <a:ext cx="1224136" cy="854968"/>
                <a:chOff x="0" y="5445224"/>
                <a:chExt cx="1224136" cy="854968"/>
              </a:xfrm>
            </p:grpSpPr>
            <p:sp>
              <p:nvSpPr>
                <p:cNvPr id="20"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1" name="Left Arrow 6">
                  <a:hlinkClick r:id="rId5"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 descr="D:\Tavakoli\Desktop\index.jpg">
                <a:hlinkClick r:id="rId6" action="ppaction://hlinksldjump"/>
              </p:cNvPr>
              <p:cNvPicPr>
                <a:picLocks noChangeAspect="1" noChangeArrowheads="1"/>
              </p:cNvPicPr>
              <p:nvPr/>
            </p:nvPicPr>
            <p:blipFill>
              <a:blip r:embed="rId7" cstate="print"/>
              <a:srcRect/>
              <a:stretch>
                <a:fillRect/>
              </a:stretch>
            </p:blipFill>
            <p:spPr bwMode="auto">
              <a:xfrm>
                <a:off x="8316416" y="5589240"/>
                <a:ext cx="664626" cy="792088"/>
              </a:xfrm>
              <a:prstGeom prst="rect">
                <a:avLst/>
              </a:prstGeom>
              <a:noFill/>
            </p:spPr>
          </p:pic>
        </p:grpSp>
        <p:grpSp>
          <p:nvGrpSpPr>
            <p:cNvPr id="15" name="Group 15"/>
            <p:cNvGrpSpPr/>
            <p:nvPr/>
          </p:nvGrpSpPr>
          <p:grpSpPr>
            <a:xfrm>
              <a:off x="0" y="1"/>
              <a:ext cx="1547664" cy="1251787"/>
              <a:chOff x="0" y="1"/>
              <a:chExt cx="1547664" cy="1251787"/>
            </a:xfrm>
          </p:grpSpPr>
          <p:pic>
            <p:nvPicPr>
              <p:cNvPr id="16" name="Picture 1" descr="D:\Tavakoli\Desktop\Untitled.png"/>
              <p:cNvPicPr>
                <a:picLocks noChangeAspect="1" noChangeArrowheads="1"/>
              </p:cNvPicPr>
              <p:nvPr/>
            </p:nvPicPr>
            <p:blipFill>
              <a:blip r:embed="rId8" cstate="print"/>
              <a:srcRect/>
              <a:stretch>
                <a:fillRect/>
              </a:stretch>
            </p:blipFill>
            <p:spPr bwMode="auto">
              <a:xfrm>
                <a:off x="0" y="1"/>
                <a:ext cx="1547664" cy="1251787"/>
              </a:xfrm>
              <a:prstGeom prst="rect">
                <a:avLst/>
              </a:prstGeom>
              <a:noFill/>
            </p:spPr>
          </p:pic>
          <p:pic>
            <p:nvPicPr>
              <p:cNvPr id="17" name="Picture 2" descr="D:\Tavakoli\Pictures\Farabourse-OK(1) - Copy.jpg"/>
              <p:cNvPicPr>
                <a:picLocks noChangeAspect="1" noChangeArrowheads="1"/>
              </p:cNvPicPr>
              <p:nvPr/>
            </p:nvPicPr>
            <p:blipFill>
              <a:blip r:embed="rId9"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60587345"/>
              </p:ext>
            </p:extLst>
          </p:nvPr>
        </p:nvGraphicFramePr>
        <p:xfrm>
          <a:off x="1589651" y="1420837"/>
          <a:ext cx="8848577" cy="4332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0" y="49825"/>
            <a:ext cx="1547664" cy="1251787"/>
            <a:chOff x="0" y="1"/>
            <a:chExt cx="1547664" cy="1251787"/>
          </a:xfrm>
        </p:grpSpPr>
        <p:pic>
          <p:nvPicPr>
            <p:cNvPr id="7" name="Picture 1" descr="D:\Tavakoli\Desktop\Untitled.png">
              <a:hlinkClick r:id="rId7" action="ppaction://hlinksldjump"/>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1"/>
              <a:ext cx="1547664" cy="1251787"/>
            </a:xfrm>
            <a:prstGeom prst="rect">
              <a:avLst/>
            </a:prstGeom>
            <a:noFill/>
          </p:spPr>
        </p:pic>
        <p:pic>
          <p:nvPicPr>
            <p:cNvPr id="8" name="Picture 2" descr="D:\Tavakoli\Pictures\Farabourse-OK(1) - Copy.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55576" y="836712"/>
              <a:ext cx="582361" cy="216024"/>
            </a:xfrm>
            <a:prstGeom prst="rect">
              <a:avLst/>
            </a:prstGeom>
            <a:noFill/>
          </p:spPr>
        </p:pic>
      </p:grpSp>
      <p:sp>
        <p:nvSpPr>
          <p:cNvPr id="2" name="Action Button: Forward or Next 1">
            <a:hlinkClick r:id="rId10" action="ppaction://hlinksldjump" highlightClick="1"/>
          </p:cNvPr>
          <p:cNvSpPr/>
          <p:nvPr/>
        </p:nvSpPr>
        <p:spPr>
          <a:xfrm>
            <a:off x="4404574" y="4816698"/>
            <a:ext cx="128789" cy="20606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27961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1164137"/>
            <a:ext cx="8143932" cy="5078313"/>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2">
                    <a:satMod val="175000"/>
                    <a:alpha val="40000"/>
                  </a:schemeClr>
                </a:glow>
              </a:effectLst>
              <a:cs typeface="B Nazanin" pitchFamily="2" charset="-78"/>
            </a:endParaRPr>
          </a:p>
          <a:p>
            <a:pPr algn="just" rtl="1"/>
            <a:r>
              <a:rPr lang="fa-IR" sz="2000" b="1" dirty="0" smtClean="0">
                <a:effectLst/>
                <a:cs typeface="B Nazanin" pitchFamily="2" charset="-78"/>
              </a:rPr>
              <a:t>دارایی فکری توصیف طبقه بندی شده ای از دارایی های غیر عینی است. در حقیقت تنها یک شرکت حق استفاده از آن دارایی را دارا می باشد و اگر سایرین به استفاده از آن تمایل داشته باشند، می بایست هزینه ای را به شرکت نخست پرداخت نمایند. </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این دقیقاً همان رویه ای است که شرکت </a:t>
            </a:r>
            <a:r>
              <a:rPr lang="en-US" sz="2000" b="1" dirty="0" smtClean="0">
                <a:cs typeface="B Nazanin" pitchFamily="2" charset="-78"/>
              </a:rPr>
              <a:t>MC Donald</a:t>
            </a:r>
            <a:r>
              <a:rPr lang="fa-IR" sz="2000" b="1" dirty="0" smtClean="0">
                <a:cs typeface="B Nazanin" pitchFamily="2" charset="-78"/>
              </a:rPr>
              <a:t> در پیش گرفت. شرکت </a:t>
            </a:r>
            <a:r>
              <a:rPr lang="en-US" sz="2000" b="1" dirty="0" smtClean="0">
                <a:cs typeface="B Nazanin" pitchFamily="2" charset="-78"/>
              </a:rPr>
              <a:t>MC Donald</a:t>
            </a:r>
            <a:r>
              <a:rPr lang="fa-IR" sz="2000" b="1" dirty="0" smtClean="0">
                <a:cs typeface="B Nazanin" pitchFamily="2" charset="-78"/>
              </a:rPr>
              <a:t> با دریافت مبلغی پول، حق انحصاری خود را به دیگر افراد واگذار می کند، البته با این شرط که مواد اولیه از قبیل گوشت و سایر مواد را تنها از خود شرکت </a:t>
            </a:r>
            <a:r>
              <a:rPr lang="en-US" sz="2000" b="1" dirty="0" smtClean="0">
                <a:cs typeface="B Nazanin" pitchFamily="2" charset="-78"/>
              </a:rPr>
              <a:t>MC Donald</a:t>
            </a:r>
            <a:r>
              <a:rPr lang="fa-IR" sz="2000" b="1" dirty="0" smtClean="0">
                <a:cs typeface="B Nazanin" pitchFamily="2" charset="-78"/>
              </a:rPr>
              <a:t> دریافت کنند. چرا که استفاده از مواد نامرغوب موجب بدنامی این شرکت می گردد. </a:t>
            </a:r>
          </a:p>
          <a:p>
            <a:pPr algn="just" rtl="1"/>
            <a:endParaRPr lang="en-US" sz="2000" b="1" dirty="0" smtClean="0">
              <a:cs typeface="B Nazanin" pitchFamily="2" charset="-78"/>
            </a:endParaRPr>
          </a:p>
          <a:p>
            <a:pPr algn="just" rtl="1"/>
            <a:r>
              <a:rPr lang="fa-IR" sz="2000" b="1" dirty="0" smtClean="0">
                <a:effectLst/>
                <a:cs typeface="B Nazanin" pitchFamily="2" charset="-78"/>
              </a:rPr>
              <a:t>دارایی فکری حتی می تواند شامل منابع انسانی و یا فرآیندهای کاری یک شرکت باشد و گاهاً یک دارایی فکری می تواند بخش اعظمی از ارزش یک شرکت را در بر بگیرد. </a:t>
            </a:r>
            <a:endParaRPr lang="en-US"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714361"/>
            <a:ext cx="8143932" cy="6924973"/>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انواع دارایی فکری</a:t>
            </a:r>
          </a:p>
          <a:p>
            <a:pPr algn="just" rtl="1"/>
            <a:endParaRPr lang="fa-IR" sz="2000" b="1" dirty="0" smtClean="0">
              <a:effectLst>
                <a:glow rad="228600">
                  <a:schemeClr val="accent3">
                    <a:satMod val="175000"/>
                    <a:alpha val="40000"/>
                  </a:schemeClr>
                </a:glow>
              </a:effectLst>
              <a:cs typeface="B Nazanin" pitchFamily="2" charset="-78"/>
            </a:endParaRPr>
          </a:p>
          <a:p>
            <a:pPr lvl="0" algn="just" rtl="1">
              <a:buFont typeface="Wingdings" pitchFamily="2" charset="2"/>
              <a:buChar char="ü"/>
            </a:pPr>
            <a:r>
              <a:rPr lang="fa-IR" sz="1600" b="1" dirty="0" smtClean="0">
                <a:cs typeface="B Nazanin" pitchFamily="2" charset="-78"/>
              </a:rPr>
              <a:t> گواهی ثبت: گواهی ثبت معمولاً توسط یک </a:t>
            </a:r>
            <a:r>
              <a:rPr lang="fa-IR" sz="1600" b="1" u="sng" dirty="0" smtClean="0">
                <a:cs typeface="B Nazanin" pitchFamily="2" charset="-78"/>
              </a:rPr>
              <a:t>نهاد دولتی</a:t>
            </a:r>
            <a:r>
              <a:rPr lang="fa-IR" sz="1600" b="1" dirty="0" smtClean="0">
                <a:cs typeface="B Nazanin" pitchFamily="2" charset="-78"/>
              </a:rPr>
              <a:t> برای مدت زمان مقطوعی که عمدتاً یک دوره 20 ساله است صادر می شود.  این گواهی در حقیقت حق داشتن یک فرآیند، یک شیوه طراحی و یا یک اختراع را نشان می دهد. این گواهی تنها زمانی صادر می شود که اختراع مورد نظر بدیع، کاربردی و مبتکرانه باشد.</a:t>
            </a:r>
          </a:p>
          <a:p>
            <a:pPr lvl="0" algn="just" rtl="1">
              <a:buFont typeface="Wingdings" pitchFamily="2" charset="2"/>
              <a:buChar char="ü"/>
            </a:pPr>
            <a:endParaRPr lang="fa-IR" sz="1600" b="1" dirty="0" smtClean="0">
              <a:cs typeface="B Nazanin" pitchFamily="2" charset="-78"/>
            </a:endParaRPr>
          </a:p>
          <a:p>
            <a:pPr lvl="0" algn="just" rtl="1">
              <a:buFont typeface="Wingdings" pitchFamily="2" charset="2"/>
              <a:buChar char="ü"/>
            </a:pPr>
            <a:r>
              <a:rPr lang="fa-IR" sz="1600" b="1" dirty="0" smtClean="0">
                <a:cs typeface="B Nazanin" pitchFamily="2" charset="-78"/>
              </a:rPr>
              <a:t> رازهای تجاری: رازهای تجاری یعنی هر آنچه که شما باید بدانید و دیگران نباید بدانند. به عنوان مثال فرمول کوکاکولا یک حق انحصاری نیست بلکه یک راز تجاری است. تنها کارمندان و مدیران امین هستند که می توانند رازهای تجاری شما را حفظ کنند.</a:t>
            </a:r>
          </a:p>
          <a:p>
            <a:pPr lvl="0" algn="just" rtl="1">
              <a:buFont typeface="Wingdings" pitchFamily="2" charset="2"/>
              <a:buChar char="ü"/>
            </a:pPr>
            <a:endParaRPr lang="fa-IR" sz="1600" b="1" dirty="0" smtClean="0">
              <a:cs typeface="B Nazanin" pitchFamily="2" charset="-78"/>
            </a:endParaRPr>
          </a:p>
          <a:p>
            <a:pPr lvl="0" algn="just" rtl="1">
              <a:buFont typeface="Wingdings" pitchFamily="2" charset="2"/>
              <a:buChar char="ü"/>
            </a:pPr>
            <a:r>
              <a:rPr lang="fa-IR" sz="1600" b="1" dirty="0" smtClean="0">
                <a:cs typeface="B Nazanin" pitchFamily="2" charset="-78"/>
              </a:rPr>
              <a:t> حق کپی برداری: همه ی موسیقی ها و همه ی کتاب ها دارای حق کپی هستند (این حق می تواند به نویسنده کتاب یا به مؤسسه ی انتشاراتی مربوطه تعلق داشته باشد). جالب اینجاست که حق کپی برداری تا سال ها حتی پس از فوت نویسنده در جریان است و فرزندان او می توانند از منافع آن بهره مند شوند. </a:t>
            </a:r>
          </a:p>
          <a:p>
            <a:pPr lvl="0" algn="just" rtl="1">
              <a:buFont typeface="Wingdings" pitchFamily="2" charset="2"/>
              <a:buChar char="ü"/>
            </a:pPr>
            <a:endParaRPr lang="en-US" sz="1600" b="1" dirty="0" smtClean="0">
              <a:cs typeface="B Nazanin" pitchFamily="2" charset="-78"/>
            </a:endParaRPr>
          </a:p>
          <a:p>
            <a:pPr lvl="0" algn="just" rtl="1">
              <a:buFont typeface="Wingdings" pitchFamily="2" charset="2"/>
              <a:buChar char="ü"/>
            </a:pPr>
            <a:r>
              <a:rPr lang="fa-IR" sz="1600" b="1" dirty="0" smtClean="0">
                <a:cs typeface="B Nazanin" pitchFamily="2" charset="-78"/>
              </a:rPr>
              <a:t> علامت تجاری: علامت تجاری می تواند در قالب یک "اسم" و یا یک "لوگو" باشد. گذر زمان نشان داد شرکت هایی که پس از مدتی در صدد تغییر علامت تجاری خود بر آمدند مرتکب اشتباه بزرگی شدند.  به عبارت دیگر تغییر علامت تجاری هرگز به نفع شرکت نخواهد بود. </a:t>
            </a:r>
            <a:endParaRPr lang="en-US" sz="1600" b="1" dirty="0" smtClean="0">
              <a:cs typeface="B Nazanin" pitchFamily="2" charset="-78"/>
            </a:endParaRPr>
          </a:p>
          <a:p>
            <a:pPr rtl="1"/>
            <a:r>
              <a:rPr lang="fa-IR" sz="2000" dirty="0" smtClean="0"/>
              <a:t> </a:t>
            </a:r>
            <a:endParaRPr lang="en-US" sz="2000" dirty="0" smtClean="0"/>
          </a:p>
          <a:p>
            <a:pPr lvl="0" algn="just" rtl="1">
              <a:buFont typeface="Wingdings" pitchFamily="2" charset="2"/>
              <a:buChar char="ü"/>
            </a:pPr>
            <a:endParaRPr lang="fa-IR" sz="2000" dirty="0" smtClean="0"/>
          </a:p>
          <a:p>
            <a:pPr lvl="0" rtl="1"/>
            <a:r>
              <a:rPr lang="fa-IR" sz="2000" dirty="0" smtClean="0"/>
              <a:t> </a:t>
            </a:r>
            <a:endParaRPr lang="en-US" sz="2000" dirty="0" smtClean="0"/>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8" name="Rounded Rectangle 7"/>
          <p:cNvSpPr/>
          <p:nvPr/>
        </p:nvSpPr>
        <p:spPr>
          <a:xfrm>
            <a:off x="357159" y="2143116"/>
            <a:ext cx="8501122" cy="3929090"/>
          </a:xfrm>
          <a:prstGeom prst="roundRec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2800" dirty="0" smtClean="0">
                <a:solidFill>
                  <a:schemeClr val="tx1">
                    <a:lumMod val="75000"/>
                    <a:lumOff val="25000"/>
                  </a:schemeClr>
                </a:solidFill>
                <a:cs typeface="B Traffic" pitchFamily="2" charset="-78"/>
              </a:rPr>
              <a:t>ارزش کل شرکت اپل در حدود 600,000میلیون دلار می باشد این در حالی است که880, 147 میلیون دلار از این ارزش را برند این شرکت تشکیل می دهد. جالب است بدانید اپل پس از گوگل دومین برند مطرح دنیا محسوب می شود.</a:t>
            </a:r>
            <a:endParaRPr lang="en-US" sz="2800" dirty="0" smtClean="0">
              <a:solidFill>
                <a:schemeClr val="tx1">
                  <a:lumMod val="75000"/>
                  <a:lumOff val="25000"/>
                </a:schemeClr>
              </a:solidFill>
              <a:cs typeface="B Traffic" pitchFamily="2" charset="-78"/>
            </a:endParaRPr>
          </a:p>
          <a:p>
            <a:pPr algn="ctr"/>
            <a:endParaRPr lang="fa-IR" dirty="0"/>
          </a:p>
        </p:txBody>
      </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714359"/>
            <a:ext cx="8143932" cy="5632311"/>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ریسک های مرتبط با دارایی فکری</a:t>
            </a:r>
          </a:p>
          <a:p>
            <a:pPr algn="just" rtl="1"/>
            <a:endParaRPr lang="fa-IR" sz="2000" b="1" dirty="0" smtClean="0">
              <a:effectLst>
                <a:glow rad="228600">
                  <a:schemeClr val="accent3">
                    <a:satMod val="175000"/>
                    <a:alpha val="40000"/>
                  </a:schemeClr>
                </a:glow>
              </a:effectLst>
              <a:cs typeface="B Nazanin" pitchFamily="2" charset="-78"/>
            </a:endParaRPr>
          </a:p>
          <a:p>
            <a:pPr lvl="0" algn="just" rtl="1">
              <a:buFont typeface="Wingdings" pitchFamily="2" charset="2"/>
              <a:buChar char="ü"/>
            </a:pPr>
            <a:r>
              <a:rPr lang="fa-IR" b="1" dirty="0" smtClean="0">
                <a:cs typeface="B Nazanin" pitchFamily="2" charset="-78"/>
              </a:rPr>
              <a:t> مشکلات ناشی از گواهی های ثبت شده جدید: اگر شخص دیگری گواهی ثبتی مشابه آنچه که شما دارید، دریافت کند نه تنها حضور او در بازار به معنای وجود یک رقیب جدید برای شما محسوب می شود، بلکه موجب کاهش ارزش تکنولوژی (اختراع) شما می گردد. </a:t>
            </a:r>
          </a:p>
          <a:p>
            <a:pPr lvl="0" algn="just" rtl="1">
              <a:buFont typeface="Wingdings" pitchFamily="2" charset="2"/>
              <a:buChar char="ü"/>
            </a:pPr>
            <a:endParaRPr lang="en-US" b="1" dirty="0" smtClean="0">
              <a:cs typeface="B Nazanin" pitchFamily="2" charset="-78"/>
            </a:endParaRPr>
          </a:p>
          <a:p>
            <a:pPr lvl="0" algn="just" rtl="1">
              <a:buFont typeface="Wingdings" pitchFamily="2" charset="2"/>
              <a:buChar char="ü"/>
            </a:pPr>
            <a:r>
              <a:rPr lang="fa-IR" b="1" dirty="0" smtClean="0">
                <a:cs typeface="B Nazanin" pitchFamily="2" charset="-78"/>
              </a:rPr>
              <a:t> خطر بی ارزش تلقی کردن دارایی فکری: این خطر وجود دارد که افراد متخصصی (منظور افراد متخصص در حوزه اختراع مورد نظر می باشد) پی به ساختار تشکیل دهنده اختراع شما برده و آن را بی ارزش تلقی کنند یا به عبارتی دیگر آن را مبتکرانه و بدیع ندانند. </a:t>
            </a:r>
          </a:p>
          <a:p>
            <a:pPr lvl="0" algn="just" rtl="1">
              <a:buFont typeface="Wingdings" pitchFamily="2" charset="2"/>
              <a:buChar char="ü"/>
            </a:pPr>
            <a:endParaRPr lang="en-US" b="1" dirty="0" smtClean="0">
              <a:cs typeface="B Nazanin" pitchFamily="2" charset="-78"/>
            </a:endParaRPr>
          </a:p>
          <a:p>
            <a:pPr lvl="0" algn="just" rtl="1">
              <a:buFont typeface="Wingdings" pitchFamily="2" charset="2"/>
              <a:buChar char="ü"/>
            </a:pPr>
            <a:r>
              <a:rPr lang="fa-IR" b="1" dirty="0" smtClean="0">
                <a:cs typeface="B Nazanin" pitchFamily="2" charset="-78"/>
              </a:rPr>
              <a:t> رازهای تجاری: برخی از گواهی های ثبت اختراع وابسته به رازهای تجاری هستند که متأسفانه مخترعین گاهاً به منظور بالا بردن ارزش گواهی های ثبت اختراع ناچار به افشای این رازها می شود. </a:t>
            </a:r>
          </a:p>
          <a:p>
            <a:pPr lvl="0" algn="just" rtl="1">
              <a:buFont typeface="Wingdings" pitchFamily="2" charset="2"/>
              <a:buChar char="ü"/>
            </a:pPr>
            <a:endParaRPr lang="en-US" b="1" dirty="0" smtClean="0">
              <a:cs typeface="B Nazanin" pitchFamily="2" charset="-78"/>
            </a:endParaRPr>
          </a:p>
          <a:p>
            <a:pPr lvl="0" algn="just" rtl="1">
              <a:buFont typeface="Wingdings" pitchFamily="2" charset="2"/>
              <a:buChar char="ü"/>
            </a:pPr>
            <a:r>
              <a:rPr lang="fa-IR" b="1" dirty="0" smtClean="0">
                <a:cs typeface="B Nazanin" pitchFamily="2" charset="-78"/>
              </a:rPr>
              <a:t> سرقت: متأسفانه برخی از اختراعات مورد سرقت قرار گرفته، به خارج از کشور برده شده و مورد تولید انبوه قرار می گیرند.</a:t>
            </a:r>
            <a:endParaRPr lang="fa-IR" sz="2000" b="1" dirty="0" smtClean="0">
              <a:effectLst/>
              <a:cs typeface="B Nazanin" pitchFamily="2" charset="-78"/>
            </a:endParaRPr>
          </a:p>
          <a:p>
            <a:pPr algn="just" rtl="1"/>
            <a:endParaRPr lang="fa-IR" sz="2400" b="1" dirty="0">
              <a:cs typeface="B Nazanin" pitchFamily="2"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571480"/>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پارامترهای ارزشگذاری</a:t>
            </a:r>
          </a:p>
          <a:p>
            <a:pPr algn="just" rtl="1"/>
            <a:endParaRPr lang="fa-IR" sz="2000" b="1" dirty="0" smtClean="0">
              <a:effectLst>
                <a:glow rad="228600">
                  <a:schemeClr val="accent3">
                    <a:satMod val="175000"/>
                    <a:alpha val="40000"/>
                  </a:schemeClr>
                </a:glow>
              </a:effectLst>
              <a:cs typeface="B Nazanin" pitchFamily="2" charset="-78"/>
            </a:endParaRPr>
          </a:p>
          <a:p>
            <a:pPr algn="just" rtl="1"/>
            <a:endParaRPr lang="fa-IR" sz="2400" b="1" dirty="0">
              <a:cs typeface="B Nazanin" pitchFamily="2" charset="-78"/>
            </a:endParaRPr>
          </a:p>
        </p:txBody>
      </p:sp>
      <p:graphicFrame>
        <p:nvGraphicFramePr>
          <p:cNvPr id="8" name="Table 7"/>
          <p:cNvGraphicFramePr>
            <a:graphicFrameLocks noGrp="1"/>
          </p:cNvGraphicFramePr>
          <p:nvPr/>
        </p:nvGraphicFramePr>
        <p:xfrm>
          <a:off x="500035" y="2000245"/>
          <a:ext cx="8215370" cy="4357713"/>
        </p:xfrm>
        <a:graphic>
          <a:graphicData uri="http://schemas.openxmlformats.org/drawingml/2006/table">
            <a:tbl>
              <a:tblPr rtl="1">
                <a:tableStyleId>{69C7853C-536D-4A76-A0AE-DD22124D55A5}</a:tableStyleId>
              </a:tblPr>
              <a:tblGrid>
                <a:gridCol w="2053398"/>
                <a:gridCol w="2053398"/>
                <a:gridCol w="2054287"/>
                <a:gridCol w="2054287"/>
              </a:tblGrid>
              <a:tr h="374282">
                <a:tc gridSpan="2">
                  <a:txBody>
                    <a:bodyPr/>
                    <a:lstStyle/>
                    <a:p>
                      <a:pPr algn="ctr" rtl="1">
                        <a:lnSpc>
                          <a:spcPct val="115000"/>
                        </a:lnSpc>
                        <a:spcBef>
                          <a:spcPts val="1200"/>
                        </a:spcBef>
                        <a:spcAft>
                          <a:spcPts val="0"/>
                        </a:spcAft>
                      </a:pPr>
                      <a:r>
                        <a:rPr lang="fa-IR" sz="1200" b="1" dirty="0">
                          <a:cs typeface="B Nazanin" pitchFamily="2" charset="-78"/>
                        </a:rPr>
                        <a:t>تأثیر بر ارزش</a:t>
                      </a:r>
                      <a:endParaRPr lang="en-US" sz="1200" b="1" dirty="0">
                        <a:latin typeface="Calibri"/>
                        <a:ea typeface="Calibri"/>
                        <a:cs typeface="B Nazanin" pitchFamily="2" charset="-78"/>
                      </a:endParaRPr>
                    </a:p>
                  </a:txBody>
                  <a:tcPr marL="68580" marR="68580" marT="0" marB="0" anchor="ctr"/>
                </a:tc>
                <a:tc hMerge="1">
                  <a:txBody>
                    <a:bodyPr/>
                    <a:lstStyle/>
                    <a:p>
                      <a:pPr rtl="1"/>
                      <a:endParaRPr lang="fa-IR"/>
                    </a:p>
                  </a:txBody>
                  <a:tcPr/>
                </a:tc>
                <a:tc>
                  <a:txBody>
                    <a:bodyPr/>
                    <a:lstStyle/>
                    <a:p>
                      <a:pPr algn="ctr" rtl="1">
                        <a:lnSpc>
                          <a:spcPct val="115000"/>
                        </a:lnSpc>
                        <a:spcBef>
                          <a:spcPts val="1200"/>
                        </a:spcBef>
                        <a:spcAft>
                          <a:spcPts val="0"/>
                        </a:spcAft>
                      </a:pPr>
                      <a:r>
                        <a:rPr lang="fa-IR" sz="1200" b="1" dirty="0">
                          <a:cs typeface="B Nazanin" pitchFamily="2" charset="-78"/>
                        </a:rPr>
                        <a:t>پارامترها</a:t>
                      </a:r>
                      <a:endParaRPr lang="en-US" sz="1200" b="1" dirty="0">
                        <a:latin typeface="Calibri"/>
                        <a:ea typeface="Calibri"/>
                        <a:cs typeface="B Nazanin" pitchFamily="2" charset="-78"/>
                      </a:endParaRPr>
                    </a:p>
                  </a:txBody>
                  <a:tcPr marL="68580" marR="68580" marT="0" marB="0"/>
                </a:tc>
                <a:tc>
                  <a:txBody>
                    <a:bodyPr/>
                    <a:lstStyle/>
                    <a:p>
                      <a:pPr algn="just" rtl="1">
                        <a:lnSpc>
                          <a:spcPct val="115000"/>
                        </a:lnSpc>
                        <a:spcBef>
                          <a:spcPts val="1200"/>
                        </a:spcBef>
                        <a:spcAft>
                          <a:spcPts val="0"/>
                        </a:spcAft>
                      </a:pPr>
                      <a:endParaRPr lang="en-US" sz="1200" b="1" dirty="0">
                        <a:latin typeface="Calibri"/>
                        <a:ea typeface="Calibri"/>
                        <a:cs typeface="B Nazanin" pitchFamily="2" charset="-78"/>
                      </a:endParaRPr>
                    </a:p>
                  </a:txBody>
                  <a:tcPr marL="68580" marR="68580" marT="0" marB="0"/>
                </a:tc>
              </a:tr>
              <a:tr h="374282">
                <a:tc>
                  <a:txBody>
                    <a:bodyPr/>
                    <a:lstStyle/>
                    <a:p>
                      <a:pPr algn="ctr" rtl="1">
                        <a:lnSpc>
                          <a:spcPct val="115000"/>
                        </a:lnSpc>
                        <a:spcBef>
                          <a:spcPts val="1200"/>
                        </a:spcBef>
                        <a:spcAft>
                          <a:spcPts val="0"/>
                        </a:spcAft>
                      </a:pPr>
                      <a:r>
                        <a:rPr lang="fa-IR" sz="1200" b="1">
                          <a:cs typeface="B Nazanin" pitchFamily="2" charset="-78"/>
                        </a:rPr>
                        <a:t>-</a:t>
                      </a: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endParaRPr lang="en-US" sz="1200" b="1" dirty="0">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a:cs typeface="B Nazanin" pitchFamily="2" charset="-78"/>
                        </a:rPr>
                        <a:t>عدم اطمینان تکنیکی</a:t>
                      </a:r>
                      <a:endParaRPr lang="en-US" sz="1200" b="1">
                        <a:latin typeface="Calibri"/>
                        <a:ea typeface="Calibri"/>
                        <a:cs typeface="B Nazanin" pitchFamily="2" charset="-78"/>
                      </a:endParaRPr>
                    </a:p>
                  </a:txBody>
                  <a:tcPr marL="68580" marR="68580" marT="0" marB="0"/>
                </a:tc>
                <a:tc rowSpan="3">
                  <a:txBody>
                    <a:bodyPr/>
                    <a:lstStyle/>
                    <a:p>
                      <a:pPr algn="ctr" rtl="1">
                        <a:lnSpc>
                          <a:spcPct val="115000"/>
                        </a:lnSpc>
                        <a:spcBef>
                          <a:spcPts val="1200"/>
                        </a:spcBef>
                        <a:spcAft>
                          <a:spcPts val="0"/>
                        </a:spcAft>
                      </a:pPr>
                      <a:r>
                        <a:rPr lang="fa-IR" sz="1200" b="1" dirty="0">
                          <a:cs typeface="B Nazanin" pitchFamily="2" charset="-78"/>
                        </a:rPr>
                        <a:t>عدم اطمینان</a:t>
                      </a:r>
                      <a:endParaRPr lang="en-US" sz="1200" b="1" dirty="0">
                        <a:latin typeface="Calibri"/>
                        <a:ea typeface="Calibri"/>
                        <a:cs typeface="B Nazanin" pitchFamily="2" charset="-78"/>
                      </a:endParaRPr>
                    </a:p>
                  </a:txBody>
                  <a:tcPr marL="68580" marR="68580" marT="0" marB="0" anchor="ctr"/>
                </a:tc>
              </a:tr>
              <a:tr h="374282">
                <a:tc>
                  <a:txBody>
                    <a:bodyPr/>
                    <a:lstStyle/>
                    <a:p>
                      <a:pPr algn="ctr" rtl="1">
                        <a:lnSpc>
                          <a:spcPct val="115000"/>
                        </a:lnSpc>
                        <a:spcBef>
                          <a:spcPts val="1200"/>
                        </a:spcBef>
                        <a:spcAft>
                          <a:spcPts val="0"/>
                        </a:spcAft>
                      </a:pPr>
                      <a:r>
                        <a:rPr lang="fa-IR" sz="1200" b="1">
                          <a:cs typeface="B Nazanin" pitchFamily="2" charset="-78"/>
                        </a:rPr>
                        <a:t>-</a:t>
                      </a: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endParaRPr lang="en-US" sz="1200" b="1" dirty="0">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dirty="0">
                          <a:cs typeface="B Nazanin" pitchFamily="2" charset="-78"/>
                        </a:rPr>
                        <a:t>عدم اطمینان بازار</a:t>
                      </a:r>
                      <a:endParaRPr lang="en-US" sz="1200" b="1" dirty="0">
                        <a:latin typeface="Calibri"/>
                        <a:ea typeface="Calibri"/>
                        <a:cs typeface="B Nazanin" pitchFamily="2" charset="-78"/>
                      </a:endParaRPr>
                    </a:p>
                  </a:txBody>
                  <a:tcPr marL="68580" marR="68580" marT="0" marB="0"/>
                </a:tc>
                <a:tc vMerge="1">
                  <a:txBody>
                    <a:bodyPr/>
                    <a:lstStyle/>
                    <a:p>
                      <a:pPr rtl="1"/>
                      <a:endParaRPr lang="fa-IR"/>
                    </a:p>
                  </a:txBody>
                  <a:tcPr/>
                </a:tc>
              </a:tr>
              <a:tr h="374282">
                <a:tc>
                  <a:txBody>
                    <a:bodyPr/>
                    <a:lstStyle/>
                    <a:p>
                      <a:pPr algn="ctr" rtl="1">
                        <a:lnSpc>
                          <a:spcPct val="115000"/>
                        </a:lnSpc>
                        <a:spcBef>
                          <a:spcPts val="1200"/>
                        </a:spcBef>
                        <a:spcAft>
                          <a:spcPts val="0"/>
                        </a:spcAft>
                      </a:pPr>
                      <a:r>
                        <a:rPr lang="fa-IR" sz="1200" b="1">
                          <a:cs typeface="B Nazanin" pitchFamily="2" charset="-78"/>
                        </a:rPr>
                        <a:t>-</a:t>
                      </a: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dirty="0">
                          <a:cs typeface="B Nazanin" pitchFamily="2" charset="-78"/>
                        </a:rPr>
                        <a:t>عدم اطمینان قانونی</a:t>
                      </a:r>
                      <a:endParaRPr lang="en-US" sz="1200" b="1" dirty="0">
                        <a:latin typeface="Calibri"/>
                        <a:ea typeface="Calibri"/>
                        <a:cs typeface="B Nazanin" pitchFamily="2" charset="-78"/>
                      </a:endParaRPr>
                    </a:p>
                  </a:txBody>
                  <a:tcPr marL="68580" marR="68580" marT="0" marB="0"/>
                </a:tc>
                <a:tc vMerge="1">
                  <a:txBody>
                    <a:bodyPr/>
                    <a:lstStyle/>
                    <a:p>
                      <a:pPr rtl="1"/>
                      <a:endParaRPr lang="fa-IR"/>
                    </a:p>
                  </a:txBody>
                  <a:tcPr/>
                </a:tc>
              </a:tr>
              <a:tr h="374282">
                <a:tc>
                  <a:txBody>
                    <a:bodyPr/>
                    <a:lstStyle/>
                    <a:p>
                      <a:pPr algn="ctr" rtl="1">
                        <a:lnSpc>
                          <a:spcPct val="115000"/>
                        </a:lnSpc>
                        <a:spcBef>
                          <a:spcPts val="1200"/>
                        </a:spcBef>
                        <a:spcAft>
                          <a:spcPts val="0"/>
                        </a:spcAft>
                      </a:pP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dirty="0">
                          <a:cs typeface="B Nazanin" pitchFamily="2" charset="-78"/>
                        </a:rPr>
                        <a:t>+</a:t>
                      </a:r>
                      <a:endParaRPr lang="en-US" sz="1200" b="1" dirty="0">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dirty="0">
                          <a:cs typeface="B Nazanin" pitchFamily="2" charset="-78"/>
                        </a:rPr>
                        <a:t>پیشرفته بودن</a:t>
                      </a:r>
                      <a:endParaRPr lang="en-US" sz="1200" b="1" dirty="0">
                        <a:latin typeface="Calibri"/>
                        <a:ea typeface="Calibri"/>
                        <a:cs typeface="B Nazanin" pitchFamily="2" charset="-78"/>
                      </a:endParaRPr>
                    </a:p>
                  </a:txBody>
                  <a:tcPr marL="68580" marR="68580" marT="0" marB="0"/>
                </a:tc>
                <a:tc rowSpan="3">
                  <a:txBody>
                    <a:bodyPr/>
                    <a:lstStyle/>
                    <a:p>
                      <a:pPr algn="ctr" rtl="1">
                        <a:lnSpc>
                          <a:spcPct val="115000"/>
                        </a:lnSpc>
                        <a:spcBef>
                          <a:spcPts val="1200"/>
                        </a:spcBef>
                        <a:spcAft>
                          <a:spcPts val="0"/>
                        </a:spcAft>
                      </a:pPr>
                      <a:r>
                        <a:rPr lang="fa-IR" sz="1200" b="1" dirty="0">
                          <a:cs typeface="B Nazanin" pitchFamily="2" charset="-78"/>
                        </a:rPr>
                        <a:t>کیفیت اختراع</a:t>
                      </a:r>
                      <a:endParaRPr lang="en-US" sz="1200" b="1" dirty="0">
                        <a:latin typeface="Calibri"/>
                        <a:ea typeface="Calibri"/>
                        <a:cs typeface="B Nazanin" pitchFamily="2" charset="-78"/>
                      </a:endParaRPr>
                    </a:p>
                  </a:txBody>
                  <a:tcPr marL="68580" marR="68580" marT="0" marB="0" anchor="ctr"/>
                </a:tc>
              </a:tr>
              <a:tr h="374282">
                <a:tc>
                  <a:txBody>
                    <a:bodyPr/>
                    <a:lstStyle/>
                    <a:p>
                      <a:pPr algn="ctr" rtl="1">
                        <a:lnSpc>
                          <a:spcPct val="115000"/>
                        </a:lnSpc>
                        <a:spcBef>
                          <a:spcPts val="1200"/>
                        </a:spcBef>
                        <a:spcAft>
                          <a:spcPts val="0"/>
                        </a:spcAft>
                      </a:pPr>
                      <a:endParaRPr lang="en-US" sz="1200" b="1" dirty="0">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smtClean="0">
                          <a:cs typeface="B Nazanin" pitchFamily="2" charset="-78"/>
                        </a:rPr>
                        <a:t>+</a:t>
                      </a:r>
                      <a:endParaRPr lang="en-US" sz="1200" b="1" dirty="0">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dirty="0">
                          <a:cs typeface="B Nazanin" pitchFamily="2" charset="-78"/>
                        </a:rPr>
                        <a:t>مرحله اختراع </a:t>
                      </a:r>
                      <a:endParaRPr lang="en-US" sz="1200" b="1" dirty="0">
                        <a:latin typeface="Calibri"/>
                        <a:ea typeface="Calibri"/>
                        <a:cs typeface="B Nazanin" pitchFamily="2" charset="-78"/>
                      </a:endParaRPr>
                    </a:p>
                  </a:txBody>
                  <a:tcPr marL="68580" marR="68580" marT="0" marB="0"/>
                </a:tc>
                <a:tc vMerge="1">
                  <a:txBody>
                    <a:bodyPr/>
                    <a:lstStyle/>
                    <a:p>
                      <a:pPr rtl="1"/>
                      <a:endParaRPr lang="fa-IR"/>
                    </a:p>
                  </a:txBody>
                  <a:tcPr/>
                </a:tc>
              </a:tr>
              <a:tr h="374282">
                <a:tc>
                  <a:txBody>
                    <a:bodyPr/>
                    <a:lstStyle/>
                    <a:p>
                      <a:pPr algn="ctr" rtl="1">
                        <a:lnSpc>
                          <a:spcPct val="115000"/>
                        </a:lnSpc>
                        <a:spcBef>
                          <a:spcPts val="1200"/>
                        </a:spcBef>
                        <a:spcAft>
                          <a:spcPts val="0"/>
                        </a:spcAft>
                      </a:pP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dirty="0">
                          <a:cs typeface="B Nazanin" pitchFamily="2" charset="-78"/>
                        </a:rPr>
                        <a:t>+</a:t>
                      </a:r>
                      <a:endParaRPr lang="en-US" sz="1200" b="1" dirty="0">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dirty="0">
                          <a:cs typeface="B Nazanin" pitchFamily="2" charset="-78"/>
                        </a:rPr>
                        <a:t>ضرورت جود اختراع</a:t>
                      </a:r>
                      <a:endParaRPr lang="en-US" sz="1200" b="1" dirty="0">
                        <a:latin typeface="Calibri"/>
                        <a:ea typeface="Calibri"/>
                        <a:cs typeface="B Nazanin" pitchFamily="2" charset="-78"/>
                      </a:endParaRPr>
                    </a:p>
                  </a:txBody>
                  <a:tcPr marL="68580" marR="68580" marT="0" marB="0"/>
                </a:tc>
                <a:tc vMerge="1">
                  <a:txBody>
                    <a:bodyPr/>
                    <a:lstStyle/>
                    <a:p>
                      <a:pPr rtl="1"/>
                      <a:endParaRPr lang="fa-IR"/>
                    </a:p>
                  </a:txBody>
                  <a:tcPr/>
                </a:tc>
              </a:tr>
              <a:tr h="374282">
                <a:tc>
                  <a:txBody>
                    <a:bodyPr/>
                    <a:lstStyle/>
                    <a:p>
                      <a:pPr algn="ctr" rtl="1">
                        <a:lnSpc>
                          <a:spcPct val="115000"/>
                        </a:lnSpc>
                        <a:spcBef>
                          <a:spcPts val="1200"/>
                        </a:spcBef>
                        <a:spcAft>
                          <a:spcPts val="0"/>
                        </a:spcAft>
                      </a:pP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a:cs typeface="B Nazanin" pitchFamily="2" charset="-78"/>
                        </a:rPr>
                        <a:t>+</a:t>
                      </a: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a:cs typeface="B Nazanin" pitchFamily="2" charset="-78"/>
                        </a:rPr>
                        <a:t>طول عمر باقی مانده</a:t>
                      </a:r>
                      <a:endParaRPr lang="en-US" sz="1200" b="1">
                        <a:latin typeface="Calibri"/>
                        <a:ea typeface="Calibri"/>
                        <a:cs typeface="B Nazanin" pitchFamily="2" charset="-78"/>
                      </a:endParaRPr>
                    </a:p>
                  </a:txBody>
                  <a:tcPr marL="68580" marR="68580" marT="0" marB="0"/>
                </a:tc>
                <a:tc rowSpan="4">
                  <a:txBody>
                    <a:bodyPr/>
                    <a:lstStyle/>
                    <a:p>
                      <a:pPr algn="ctr" rtl="1">
                        <a:lnSpc>
                          <a:spcPct val="115000"/>
                        </a:lnSpc>
                        <a:spcBef>
                          <a:spcPts val="1200"/>
                        </a:spcBef>
                        <a:spcAft>
                          <a:spcPts val="0"/>
                        </a:spcAft>
                      </a:pPr>
                      <a:r>
                        <a:rPr lang="fa-IR" sz="1200" b="1" dirty="0">
                          <a:cs typeface="B Nazanin" pitchFamily="2" charset="-78"/>
                        </a:rPr>
                        <a:t>خصوصیات گواهی ثبت</a:t>
                      </a:r>
                      <a:endParaRPr lang="en-US" sz="1200" b="1" dirty="0">
                        <a:latin typeface="Calibri"/>
                        <a:ea typeface="Calibri"/>
                        <a:cs typeface="B Nazanin" pitchFamily="2" charset="-78"/>
                      </a:endParaRPr>
                    </a:p>
                  </a:txBody>
                  <a:tcPr marL="68580" marR="68580" marT="0" marB="0" anchor="ctr"/>
                </a:tc>
              </a:tr>
              <a:tr h="374282">
                <a:tc>
                  <a:txBody>
                    <a:bodyPr/>
                    <a:lstStyle/>
                    <a:p>
                      <a:pPr algn="ctr" rtl="1">
                        <a:lnSpc>
                          <a:spcPct val="115000"/>
                        </a:lnSpc>
                        <a:spcBef>
                          <a:spcPts val="1200"/>
                        </a:spcBef>
                        <a:spcAft>
                          <a:spcPts val="0"/>
                        </a:spcAft>
                      </a:pPr>
                      <a:r>
                        <a:rPr lang="en-US" sz="1200" b="1">
                          <a:cs typeface="B Nazanin" pitchFamily="2" charset="-78"/>
                          <a:sym typeface="Wingdings"/>
                        </a:rPr>
                        <a:t></a:t>
                      </a:r>
                      <a:r>
                        <a:rPr lang="fa-IR" sz="1200" b="1">
                          <a:cs typeface="B Nazanin" pitchFamily="2" charset="-78"/>
                        </a:rPr>
                        <a:t>-</a:t>
                      </a: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a:cs typeface="B Nazanin" pitchFamily="2" charset="-78"/>
                        </a:rPr>
                        <a:t>+</a:t>
                      </a: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dirty="0" smtClean="0">
                          <a:latin typeface="Calibri"/>
                          <a:ea typeface="Calibri"/>
                          <a:cs typeface="B Nazanin" pitchFamily="2" charset="-78"/>
                        </a:rPr>
                        <a:t>طول مدت حیات</a:t>
                      </a:r>
                      <a:endParaRPr lang="en-US" sz="1200" b="1" dirty="0">
                        <a:latin typeface="Calibri"/>
                        <a:ea typeface="Calibri"/>
                        <a:cs typeface="B Nazanin" pitchFamily="2" charset="-78"/>
                      </a:endParaRPr>
                    </a:p>
                  </a:txBody>
                  <a:tcPr marL="68580" marR="68580" marT="0" marB="0"/>
                </a:tc>
                <a:tc vMerge="1">
                  <a:txBody>
                    <a:bodyPr/>
                    <a:lstStyle/>
                    <a:p>
                      <a:pPr rtl="1"/>
                      <a:endParaRPr lang="fa-IR"/>
                    </a:p>
                  </a:txBody>
                  <a:tcPr/>
                </a:tc>
              </a:tr>
              <a:tr h="374282">
                <a:tc>
                  <a:txBody>
                    <a:bodyPr/>
                    <a:lstStyle/>
                    <a:p>
                      <a:pPr algn="ctr" rtl="1">
                        <a:lnSpc>
                          <a:spcPct val="115000"/>
                        </a:lnSpc>
                        <a:spcBef>
                          <a:spcPts val="1200"/>
                        </a:spcBef>
                        <a:spcAft>
                          <a:spcPts val="0"/>
                        </a:spcAft>
                      </a:pPr>
                      <a:r>
                        <a:rPr lang="en-US" sz="1200" b="1">
                          <a:cs typeface="B Nazanin" pitchFamily="2" charset="-78"/>
                          <a:sym typeface="Wingdings"/>
                        </a:rPr>
                        <a:t></a:t>
                      </a:r>
                      <a:r>
                        <a:rPr lang="fa-IR" sz="1200" b="1">
                          <a:cs typeface="B Nazanin" pitchFamily="2" charset="-78"/>
                        </a:rPr>
                        <a:t>-</a:t>
                      </a: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a:cs typeface="B Nazanin" pitchFamily="2" charset="-78"/>
                        </a:rPr>
                        <a:t>+</a:t>
                      </a: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dirty="0">
                          <a:cs typeface="B Nazanin" pitchFamily="2" charset="-78"/>
                        </a:rPr>
                        <a:t>میزان افشائیات</a:t>
                      </a:r>
                      <a:endParaRPr lang="en-US" sz="1200" b="1" dirty="0">
                        <a:latin typeface="Calibri"/>
                        <a:ea typeface="Calibri"/>
                        <a:cs typeface="B Nazanin" pitchFamily="2" charset="-78"/>
                      </a:endParaRPr>
                    </a:p>
                  </a:txBody>
                  <a:tcPr marL="68580" marR="68580" marT="0" marB="0"/>
                </a:tc>
                <a:tc vMerge="1">
                  <a:txBody>
                    <a:bodyPr/>
                    <a:lstStyle/>
                    <a:p>
                      <a:pPr rtl="1"/>
                      <a:endParaRPr lang="fa-IR"/>
                    </a:p>
                  </a:txBody>
                  <a:tcPr/>
                </a:tc>
              </a:tr>
              <a:tr h="374282">
                <a:tc>
                  <a:txBody>
                    <a:bodyPr/>
                    <a:lstStyle/>
                    <a:p>
                      <a:pPr algn="ctr" rtl="1">
                        <a:lnSpc>
                          <a:spcPct val="115000"/>
                        </a:lnSpc>
                        <a:spcBef>
                          <a:spcPts val="1200"/>
                        </a:spcBef>
                        <a:spcAft>
                          <a:spcPts val="0"/>
                        </a:spcAft>
                      </a:pPr>
                      <a:r>
                        <a:rPr lang="en-US" sz="1200" b="1">
                          <a:cs typeface="B Nazanin" pitchFamily="2" charset="-78"/>
                          <a:sym typeface="Wingdings"/>
                        </a:rPr>
                        <a:t></a:t>
                      </a:r>
                      <a:r>
                        <a:rPr lang="fa-IR" sz="1200" b="1">
                          <a:cs typeface="B Nazanin" pitchFamily="2" charset="-78"/>
                        </a:rPr>
                        <a:t>-</a:t>
                      </a: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a:cs typeface="B Nazanin" pitchFamily="2" charset="-78"/>
                        </a:rPr>
                        <a:t>+</a:t>
                      </a:r>
                      <a:endParaRPr lang="en-US" sz="1200" b="1">
                        <a:latin typeface="Calibri"/>
                        <a:ea typeface="Calibri"/>
                        <a:cs typeface="B Nazanin" pitchFamily="2" charset="-78"/>
                      </a:endParaRPr>
                    </a:p>
                  </a:txBody>
                  <a:tcPr marL="68580" marR="68580" marT="0" marB="0" anchor="ctr"/>
                </a:tc>
                <a:tc>
                  <a:txBody>
                    <a:bodyPr/>
                    <a:lstStyle/>
                    <a:p>
                      <a:pPr algn="ctr" rtl="1">
                        <a:lnSpc>
                          <a:spcPct val="115000"/>
                        </a:lnSpc>
                        <a:spcBef>
                          <a:spcPts val="1200"/>
                        </a:spcBef>
                        <a:spcAft>
                          <a:spcPts val="0"/>
                        </a:spcAft>
                      </a:pPr>
                      <a:r>
                        <a:rPr lang="fa-IR" sz="1200" b="1" dirty="0">
                          <a:cs typeface="B Nazanin" pitchFamily="2" charset="-78"/>
                        </a:rPr>
                        <a:t>تاریخ ثبت</a:t>
                      </a:r>
                      <a:endParaRPr lang="en-US" sz="1200" b="1" dirty="0">
                        <a:latin typeface="Calibri"/>
                        <a:ea typeface="Calibri"/>
                        <a:cs typeface="B Nazanin" pitchFamily="2" charset="-78"/>
                      </a:endParaRPr>
                    </a:p>
                  </a:txBody>
                  <a:tcPr marL="68580" marR="68580" marT="0" marB="0"/>
                </a:tc>
                <a:tc vMerge="1">
                  <a:txBody>
                    <a:bodyPr/>
                    <a:lstStyle/>
                    <a:p>
                      <a:pPr rtl="1"/>
                      <a:endParaRPr lang="fa-IR"/>
                    </a:p>
                  </a:txBody>
                  <a:tcPr/>
                </a:tc>
              </a:tr>
              <a:tr h="240611">
                <a:tc gridSpan="4">
                  <a:txBody>
                    <a:bodyPr/>
                    <a:lstStyle/>
                    <a:p>
                      <a:pPr algn="r" rtl="1">
                        <a:lnSpc>
                          <a:spcPct val="115000"/>
                        </a:lnSpc>
                        <a:spcBef>
                          <a:spcPts val="1200"/>
                        </a:spcBef>
                        <a:spcAft>
                          <a:spcPts val="0"/>
                        </a:spcAft>
                      </a:pPr>
                      <a:r>
                        <a:rPr lang="en-US" sz="1200" b="1" dirty="0">
                          <a:cs typeface="B Nazanin" pitchFamily="2" charset="-78"/>
                          <a:sym typeface="Wingdings"/>
                        </a:rPr>
                        <a:t></a:t>
                      </a:r>
                      <a:r>
                        <a:rPr lang="fa-IR" sz="1200" b="1" dirty="0">
                          <a:cs typeface="B Nazanin" pitchFamily="2" charset="-78"/>
                        </a:rPr>
                        <a:t>وابسته به شرایط می باشد.</a:t>
                      </a:r>
                      <a:endParaRPr lang="en-US" sz="1200" b="1" dirty="0">
                        <a:latin typeface="Calibri"/>
                        <a:ea typeface="Calibri"/>
                        <a:cs typeface="B Nazanin" pitchFamily="2" charset="-78"/>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714362"/>
            <a:ext cx="8143932" cy="5324535"/>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چگونه دارایی فکری خود را ارزشگذاری کنیم؟</a:t>
            </a:r>
          </a:p>
          <a:p>
            <a:pPr algn="just" rtl="1"/>
            <a:endParaRPr lang="fa-IR" sz="2000" b="1" dirty="0" smtClean="0">
              <a:effectLst>
                <a:glow rad="228600">
                  <a:schemeClr val="accent3">
                    <a:satMod val="175000"/>
                    <a:alpha val="40000"/>
                  </a:schemeClr>
                </a:glow>
              </a:effectLst>
              <a:cs typeface="B Nazanin" pitchFamily="2" charset="-78"/>
            </a:endParaRPr>
          </a:p>
          <a:p>
            <a:pPr lvl="0" algn="just" rtl="1"/>
            <a:r>
              <a:rPr lang="fa-IR" sz="2400" dirty="0" smtClean="0">
                <a:cs typeface="B Nazanin" pitchFamily="2" charset="-78"/>
              </a:rPr>
              <a:t>1. قاعده تجربی</a:t>
            </a:r>
          </a:p>
          <a:p>
            <a:pPr lvl="0" algn="just" rtl="1"/>
            <a:endParaRPr lang="en-US" sz="2400" dirty="0" smtClean="0">
              <a:cs typeface="B Nazanin" pitchFamily="2" charset="-78"/>
            </a:endParaRPr>
          </a:p>
          <a:p>
            <a:pPr lvl="0" algn="just" rtl="1"/>
            <a:r>
              <a:rPr lang="fa-IR" sz="2400" dirty="0" smtClean="0">
                <a:cs typeface="B Nazanin" pitchFamily="2" charset="-78"/>
              </a:rPr>
              <a:t>2. روش تنزیل جریانات نقدی</a:t>
            </a:r>
          </a:p>
          <a:p>
            <a:pPr lvl="0" algn="just" rtl="1"/>
            <a:endParaRPr lang="en-US" sz="2400" dirty="0" smtClean="0">
              <a:cs typeface="B Nazanin" pitchFamily="2" charset="-78"/>
            </a:endParaRPr>
          </a:p>
          <a:p>
            <a:pPr lvl="0" algn="just" rtl="1"/>
            <a:r>
              <a:rPr lang="fa-IR" sz="2400" dirty="0" smtClean="0">
                <a:cs typeface="B Nazanin" pitchFamily="2" charset="-78"/>
              </a:rPr>
              <a:t>3. روش سرمایه گذاری مخاطره آمیز</a:t>
            </a:r>
          </a:p>
          <a:p>
            <a:pPr lvl="0" algn="just" rtl="1"/>
            <a:endParaRPr lang="en-US" sz="2400" dirty="0" smtClean="0">
              <a:cs typeface="B Nazanin" pitchFamily="2" charset="-78"/>
            </a:endParaRPr>
          </a:p>
          <a:p>
            <a:pPr lvl="0" algn="just" rtl="1"/>
            <a:r>
              <a:rPr lang="fa-IR" sz="2400" dirty="0" smtClean="0">
                <a:cs typeface="B Nazanin" pitchFamily="2" charset="-78"/>
              </a:rPr>
              <a:t>4. روش معافیت از حق امتیاز</a:t>
            </a:r>
          </a:p>
          <a:p>
            <a:pPr lvl="0" algn="just" rtl="1"/>
            <a:endParaRPr lang="en-US" sz="2400" dirty="0" smtClean="0">
              <a:cs typeface="B Nazanin" pitchFamily="2" charset="-78"/>
            </a:endParaRPr>
          </a:p>
          <a:p>
            <a:pPr lvl="0" algn="just" rtl="1"/>
            <a:r>
              <a:rPr lang="fa-IR" sz="2400" dirty="0" smtClean="0">
                <a:cs typeface="B Nazanin" pitchFamily="2" charset="-78"/>
              </a:rPr>
              <a:t>5. روش </a:t>
            </a:r>
            <a:r>
              <a:rPr lang="en-US" sz="2400" dirty="0" smtClean="0">
                <a:cs typeface="B Nazanin" pitchFamily="2" charset="-78"/>
              </a:rPr>
              <a:t>Real Option</a:t>
            </a: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1428736"/>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1. قاعده تجربی</a:t>
            </a:r>
          </a:p>
          <a:p>
            <a:pPr algn="just" rtl="1"/>
            <a:endParaRPr lang="fa-IR" sz="2000" b="1" dirty="0" smtClean="0">
              <a:effectLst>
                <a:glow rad="228600">
                  <a:schemeClr val="accent3">
                    <a:satMod val="175000"/>
                    <a:alpha val="40000"/>
                  </a:schemeClr>
                </a:glow>
              </a:effectLst>
              <a:cs typeface="B Nazanin" pitchFamily="2" charset="-78"/>
            </a:endParaRPr>
          </a:p>
          <a:p>
            <a:pPr algn="just" rtl="1"/>
            <a:endParaRPr lang="fa-IR" sz="2400" b="1" dirty="0">
              <a:cs typeface="B Nazanin" pitchFamily="2" charset="-78"/>
            </a:endParaRPr>
          </a:p>
        </p:txBody>
      </p:sp>
      <p:sp>
        <p:nvSpPr>
          <p:cNvPr id="9" name="Rounded Rectangle 8"/>
          <p:cNvSpPr/>
          <p:nvPr/>
        </p:nvSpPr>
        <p:spPr>
          <a:xfrm>
            <a:off x="785788" y="3143248"/>
            <a:ext cx="7572428" cy="1857388"/>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000" b="1" dirty="0" smtClean="0">
                <a:solidFill>
                  <a:schemeClr val="tx1"/>
                </a:solidFill>
                <a:cs typeface="B Nazanin" pitchFamily="2" charset="-78"/>
              </a:rPr>
              <a:t>این روش بسیار ساده و سریع شما را به نتیجه می رساند و البته مبتنی بر تخمین و برآورد است و اینجاست که تجربه ها به کمک شما می رسند.</a:t>
            </a:r>
            <a:endParaRPr lang="en-US" sz="2000" b="1" dirty="0" smtClean="0">
              <a:solidFill>
                <a:schemeClr val="tx1"/>
              </a:solidFill>
              <a:cs typeface="B Nazanin" pitchFamily="2" charset="-78"/>
            </a:endParaRPr>
          </a:p>
          <a:p>
            <a:pPr algn="ctr"/>
            <a:endParaRPr lang="fa-IR" dirty="0"/>
          </a:p>
        </p:txBody>
      </p:sp>
      <p:grpSp>
        <p:nvGrpSpPr>
          <p:cNvPr id="10" name="Group 9"/>
          <p:cNvGrpSpPr/>
          <p:nvPr/>
        </p:nvGrpSpPr>
        <p:grpSpPr>
          <a:xfrm>
            <a:off x="-35496" y="7"/>
            <a:ext cx="9144000" cy="6741367"/>
            <a:chOff x="-35496" y="1"/>
            <a:chExt cx="9144000" cy="6741367"/>
          </a:xfrm>
        </p:grpSpPr>
        <p:grpSp>
          <p:nvGrpSpPr>
            <p:cNvPr id="11" name="Group 9"/>
            <p:cNvGrpSpPr/>
            <p:nvPr/>
          </p:nvGrpSpPr>
          <p:grpSpPr>
            <a:xfrm>
              <a:off x="-35496" y="6093296"/>
              <a:ext cx="9144000" cy="648072"/>
              <a:chOff x="0" y="5445224"/>
              <a:chExt cx="8981042" cy="936104"/>
            </a:xfrm>
          </p:grpSpPr>
          <p:grpSp>
            <p:nvGrpSpPr>
              <p:cNvPr id="17" name="Group 16"/>
              <p:cNvGrpSpPr/>
              <p:nvPr/>
            </p:nvGrpSpPr>
            <p:grpSpPr>
              <a:xfrm>
                <a:off x="0" y="5445224"/>
                <a:ext cx="1224136" cy="854968"/>
                <a:chOff x="0" y="5445224"/>
                <a:chExt cx="1224136" cy="854968"/>
              </a:xfrm>
            </p:grpSpPr>
            <p:sp>
              <p:nvSpPr>
                <p:cNvPr id="19"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0"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4" name="Group 15"/>
            <p:cNvGrpSpPr/>
            <p:nvPr/>
          </p:nvGrpSpPr>
          <p:grpSpPr>
            <a:xfrm>
              <a:off x="0" y="1"/>
              <a:ext cx="1547664" cy="1251787"/>
              <a:chOff x="0" y="1"/>
              <a:chExt cx="1547664" cy="1251787"/>
            </a:xfrm>
          </p:grpSpPr>
          <p:pic>
            <p:nvPicPr>
              <p:cNvPr id="15"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6"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1428736"/>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1. قاعده تجربی</a:t>
            </a:r>
          </a:p>
          <a:p>
            <a:pPr algn="just" rtl="1"/>
            <a:endParaRPr lang="fa-IR" sz="2000" b="1" dirty="0" smtClean="0">
              <a:effectLst>
                <a:glow rad="228600">
                  <a:schemeClr val="accent3">
                    <a:satMod val="175000"/>
                    <a:alpha val="40000"/>
                  </a:schemeClr>
                </a:glow>
              </a:effectLst>
              <a:cs typeface="B Nazanin" pitchFamily="2" charset="-78"/>
            </a:endParaRPr>
          </a:p>
          <a:p>
            <a:pPr algn="just" rtl="1"/>
            <a:endParaRPr lang="fa-IR" sz="2400" b="1" dirty="0">
              <a:cs typeface="B Nazanin" pitchFamily="2" charset="-78"/>
            </a:endParaRPr>
          </a:p>
        </p:txBody>
      </p:sp>
      <p:sp>
        <p:nvSpPr>
          <p:cNvPr id="9" name="Rounded Rectangle 8"/>
          <p:cNvSpPr/>
          <p:nvPr/>
        </p:nvSpPr>
        <p:spPr>
          <a:xfrm>
            <a:off x="785788" y="3143248"/>
            <a:ext cx="7572428" cy="185738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1"/>
            <a:r>
              <a:rPr lang="fa-IR" sz="2400" b="1" dirty="0" smtClean="0">
                <a:solidFill>
                  <a:schemeClr val="tx1"/>
                </a:solidFill>
                <a:cs typeface="B Nazanin" pitchFamily="2" charset="-78"/>
              </a:rPr>
              <a:t>قانون 25 درصد: </a:t>
            </a:r>
            <a:r>
              <a:rPr lang="fa-IR" sz="2400" dirty="0" smtClean="0">
                <a:solidFill>
                  <a:schemeClr val="tx1"/>
                </a:solidFill>
                <a:cs typeface="B Nazanin" pitchFamily="2" charset="-78"/>
              </a:rPr>
              <a:t>قانون 25 درصد در حقیقت رایج ترین شیوه قاعده تجربی محسوب می شود. در این روش گفته می شود که اگر هیچ شرایط خاص و استثنایی وجود نداشته باشد، خریدار می بایست 25 درصد از سود قبل از بهره و مالیات خود را تحت عنوان حق امتیاز به فروشنده پرداخت نماید.</a:t>
            </a:r>
            <a:endParaRPr lang="en-US" sz="2400" dirty="0" smtClean="0">
              <a:solidFill>
                <a:schemeClr val="tx1"/>
              </a:solidFill>
              <a:cs typeface="B Nazanin" pitchFamily="2" charset="-78"/>
            </a:endParaRPr>
          </a:p>
          <a:p>
            <a:pPr algn="ctr"/>
            <a:endParaRPr lang="fa-IR" dirty="0"/>
          </a:p>
        </p:txBody>
      </p:sp>
      <p:grpSp>
        <p:nvGrpSpPr>
          <p:cNvPr id="10" name="Group 9"/>
          <p:cNvGrpSpPr/>
          <p:nvPr/>
        </p:nvGrpSpPr>
        <p:grpSpPr>
          <a:xfrm>
            <a:off x="-35496" y="7"/>
            <a:ext cx="9144000" cy="6741367"/>
            <a:chOff x="-35496" y="1"/>
            <a:chExt cx="9144000" cy="6741367"/>
          </a:xfrm>
        </p:grpSpPr>
        <p:grpSp>
          <p:nvGrpSpPr>
            <p:cNvPr id="11" name="Group 9"/>
            <p:cNvGrpSpPr/>
            <p:nvPr/>
          </p:nvGrpSpPr>
          <p:grpSpPr>
            <a:xfrm>
              <a:off x="-35496" y="6093296"/>
              <a:ext cx="9144000" cy="648072"/>
              <a:chOff x="0" y="5445224"/>
              <a:chExt cx="8981042" cy="936104"/>
            </a:xfrm>
          </p:grpSpPr>
          <p:grpSp>
            <p:nvGrpSpPr>
              <p:cNvPr id="17" name="Group 16"/>
              <p:cNvGrpSpPr/>
              <p:nvPr/>
            </p:nvGrpSpPr>
            <p:grpSpPr>
              <a:xfrm>
                <a:off x="0" y="5445224"/>
                <a:ext cx="1224136" cy="854968"/>
                <a:chOff x="0" y="5445224"/>
                <a:chExt cx="1224136" cy="854968"/>
              </a:xfrm>
            </p:grpSpPr>
            <p:sp>
              <p:nvSpPr>
                <p:cNvPr id="19"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0"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4" name="Group 15"/>
            <p:cNvGrpSpPr/>
            <p:nvPr/>
          </p:nvGrpSpPr>
          <p:grpSpPr>
            <a:xfrm>
              <a:off x="0" y="1"/>
              <a:ext cx="1547664" cy="1251787"/>
              <a:chOff x="0" y="1"/>
              <a:chExt cx="1547664" cy="1251787"/>
            </a:xfrm>
          </p:grpSpPr>
          <p:pic>
            <p:nvPicPr>
              <p:cNvPr id="15"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6"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620688"/>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39552" y="4046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2. تنزیل جریانات نقدی</a:t>
            </a:r>
          </a:p>
          <a:p>
            <a:pPr algn="just" rtl="1"/>
            <a:r>
              <a:rPr lang="fa-IR" sz="2000" dirty="0" smtClean="0">
                <a:cs typeface="B Nazanin" pitchFamily="2" charset="-78"/>
              </a:rPr>
              <a:t>نمونه ای از نحوه ارزش گذاری حق اختراع با استفاده از روش تنزیل جریانات نقدی</a:t>
            </a:r>
            <a:endParaRPr lang="en-US" sz="2000" dirty="0" smtClean="0">
              <a:cs typeface="B Nazanin" pitchFamily="2" charset="-78"/>
            </a:endParaRPr>
          </a:p>
          <a:p>
            <a:pPr algn="just" rtl="1"/>
            <a:endParaRPr lang="fa-IR" sz="2400" b="1" dirty="0">
              <a:cs typeface="B Nazanin" pitchFamily="2" charset="-78"/>
            </a:endParaRPr>
          </a:p>
        </p:txBody>
      </p:sp>
      <p:graphicFrame>
        <p:nvGraphicFramePr>
          <p:cNvPr id="10" name="Table 9"/>
          <p:cNvGraphicFramePr>
            <a:graphicFrameLocks noGrp="1"/>
          </p:cNvGraphicFramePr>
          <p:nvPr/>
        </p:nvGraphicFramePr>
        <p:xfrm>
          <a:off x="467547" y="2132857"/>
          <a:ext cx="8143933" cy="4104455"/>
        </p:xfrm>
        <a:graphic>
          <a:graphicData uri="http://schemas.openxmlformats.org/drawingml/2006/table">
            <a:tbl>
              <a:tblPr rtl="1">
                <a:tableStyleId>{69C7853C-536D-4A76-A0AE-DD22124D55A5}</a:tableStyleId>
              </a:tblPr>
              <a:tblGrid>
                <a:gridCol w="814217"/>
                <a:gridCol w="814217"/>
                <a:gridCol w="814217"/>
                <a:gridCol w="814217"/>
                <a:gridCol w="814217"/>
                <a:gridCol w="814217"/>
                <a:gridCol w="814217"/>
                <a:gridCol w="814217"/>
                <a:gridCol w="1630197"/>
              </a:tblGrid>
              <a:tr h="376555">
                <a:tc>
                  <a:txBody>
                    <a:bodyPr/>
                    <a:lstStyle/>
                    <a:p>
                      <a:pPr algn="ctr" rtl="1">
                        <a:lnSpc>
                          <a:spcPct val="115000"/>
                        </a:lnSpc>
                        <a:spcAft>
                          <a:spcPts val="0"/>
                        </a:spcAft>
                      </a:pPr>
                      <a:r>
                        <a:rPr lang="fa-IR" sz="2000" dirty="0">
                          <a:cs typeface="B Mitra" pitchFamily="2" charset="-78"/>
                        </a:rPr>
                        <a:t>8</a:t>
                      </a:r>
                      <a:endParaRPr lang="en-US" sz="1600" dirty="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2000">
                          <a:cs typeface="B Mitra" pitchFamily="2" charset="-78"/>
                        </a:rPr>
                        <a:t>7</a:t>
                      </a:r>
                      <a:endParaRPr lang="en-US" sz="16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2000" dirty="0">
                          <a:cs typeface="B Mitra" pitchFamily="2" charset="-78"/>
                        </a:rPr>
                        <a:t>6</a:t>
                      </a:r>
                      <a:endParaRPr lang="en-US" sz="1600" dirty="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2000">
                          <a:cs typeface="B Mitra" pitchFamily="2" charset="-78"/>
                        </a:rPr>
                        <a:t>5</a:t>
                      </a:r>
                      <a:endParaRPr lang="en-US" sz="16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2000">
                          <a:cs typeface="B Mitra" pitchFamily="2" charset="-78"/>
                        </a:rPr>
                        <a:t>4</a:t>
                      </a:r>
                      <a:endParaRPr lang="en-US" sz="16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2000">
                          <a:cs typeface="B Mitra" pitchFamily="2" charset="-78"/>
                        </a:rPr>
                        <a:t>3</a:t>
                      </a:r>
                      <a:endParaRPr lang="en-US" sz="16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2000">
                          <a:cs typeface="B Mitra" pitchFamily="2" charset="-78"/>
                        </a:rPr>
                        <a:t>2</a:t>
                      </a:r>
                      <a:endParaRPr lang="en-US" sz="16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2000" dirty="0">
                          <a:cs typeface="B Mitra" pitchFamily="2" charset="-78"/>
                        </a:rPr>
                        <a:t>1</a:t>
                      </a:r>
                      <a:endParaRPr lang="en-US" sz="1600" dirty="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800" dirty="0">
                          <a:cs typeface="B Mitra" pitchFamily="2" charset="-78"/>
                        </a:rPr>
                        <a:t>سال</a:t>
                      </a:r>
                      <a:endParaRPr lang="en-US" sz="1800" dirty="0">
                        <a:latin typeface="Calibri"/>
                        <a:ea typeface="Calibri"/>
                        <a:cs typeface="B Mitra" pitchFamily="2" charset="-78"/>
                      </a:endParaRPr>
                    </a:p>
                  </a:txBody>
                  <a:tcPr marL="68580" marR="68580" marT="0" marB="0" anchor="ctr"/>
                </a:tc>
              </a:tr>
              <a:tr h="338900">
                <a:tc>
                  <a:txBody>
                    <a:bodyPr/>
                    <a:lstStyle/>
                    <a:p>
                      <a:pPr algn="ctr" rtl="1">
                        <a:lnSpc>
                          <a:spcPct val="115000"/>
                        </a:lnSpc>
                        <a:spcAft>
                          <a:spcPts val="0"/>
                        </a:spcAft>
                      </a:pPr>
                      <a:r>
                        <a:rPr lang="fa-IR" sz="1400" dirty="0">
                          <a:cs typeface="B Mitra" pitchFamily="2" charset="-78"/>
                        </a:rPr>
                        <a:t>700</a:t>
                      </a:r>
                      <a:endParaRPr lang="en-US" sz="1100" dirty="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700</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700</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700</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700</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700</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700</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dirty="0">
                          <a:cs typeface="B Mitra" pitchFamily="2" charset="-78"/>
                        </a:rPr>
                        <a:t>700</a:t>
                      </a:r>
                      <a:endParaRPr lang="en-US" sz="1100" dirty="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800" dirty="0">
                          <a:cs typeface="B Mitra" pitchFamily="2" charset="-78"/>
                        </a:rPr>
                        <a:t>درآمد</a:t>
                      </a:r>
                      <a:endParaRPr lang="en-US" sz="1800" dirty="0">
                        <a:latin typeface="Calibri"/>
                        <a:ea typeface="Calibri"/>
                        <a:cs typeface="B Mitra" pitchFamily="2" charset="-78"/>
                      </a:endParaRPr>
                    </a:p>
                  </a:txBody>
                  <a:tcPr marL="68580" marR="68580" marT="0" marB="0" anchor="ctr"/>
                </a:tc>
              </a:tr>
              <a:tr h="1016700">
                <a:tc>
                  <a:txBody>
                    <a:bodyPr/>
                    <a:lstStyle/>
                    <a:p>
                      <a:pPr algn="ctr" rtl="1">
                        <a:lnSpc>
                          <a:spcPct val="115000"/>
                        </a:lnSpc>
                        <a:spcAft>
                          <a:spcPts val="0"/>
                        </a:spcAft>
                      </a:pPr>
                      <a:r>
                        <a:rPr lang="fa-IR" sz="1400">
                          <a:cs typeface="B Mitra" pitchFamily="2" charset="-78"/>
                        </a:rPr>
                        <a:t>175-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175-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175-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dirty="0">
                          <a:cs typeface="B Mitra" pitchFamily="2" charset="-78"/>
                        </a:rPr>
                        <a:t>175-</a:t>
                      </a:r>
                      <a:endParaRPr lang="en-US" sz="1100" dirty="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175-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175-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175-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dirty="0">
                          <a:cs typeface="B Mitra" pitchFamily="2" charset="-78"/>
                        </a:rPr>
                        <a:t>175-</a:t>
                      </a:r>
                      <a:endParaRPr lang="en-US" sz="1100" dirty="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800" dirty="0">
                          <a:cs typeface="B Mitra" pitchFamily="2" charset="-78"/>
                        </a:rPr>
                        <a:t>محاسبه </a:t>
                      </a:r>
                      <a:r>
                        <a:rPr lang="fa-IR" sz="1800" dirty="0" smtClean="0">
                          <a:cs typeface="B Mitra" pitchFamily="2" charset="-78"/>
                        </a:rPr>
                        <a:t>بهای تمام شده </a:t>
                      </a:r>
                      <a:r>
                        <a:rPr lang="fa-IR" sz="1800" dirty="0">
                          <a:cs typeface="B Mitra" pitchFamily="2" charset="-78"/>
                        </a:rPr>
                        <a:t>با احتساب 25 درصد درآمد</a:t>
                      </a:r>
                      <a:endParaRPr lang="en-US" sz="1800" dirty="0">
                        <a:latin typeface="Calibri"/>
                        <a:ea typeface="Calibri"/>
                        <a:cs typeface="B Mitra" pitchFamily="2" charset="-78"/>
                      </a:endParaRPr>
                    </a:p>
                  </a:txBody>
                  <a:tcPr marL="68580" marR="68580" marT="0" marB="0" anchor="ctr"/>
                </a:tc>
              </a:tr>
              <a:tr h="338900">
                <a:tc>
                  <a:txBody>
                    <a:bodyPr/>
                    <a:lstStyle/>
                    <a:p>
                      <a:pPr algn="ctr" rtl="1">
                        <a:lnSpc>
                          <a:spcPct val="115000"/>
                        </a:lnSpc>
                        <a:spcAft>
                          <a:spcPts val="0"/>
                        </a:spcAft>
                      </a:pPr>
                      <a:r>
                        <a:rPr lang="fa-IR" sz="1400">
                          <a:cs typeface="B Mitra" pitchFamily="2" charset="-78"/>
                        </a:rPr>
                        <a:t>525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525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525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525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525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525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525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dirty="0">
                          <a:cs typeface="B Mitra" pitchFamily="2" charset="-78"/>
                        </a:rPr>
                        <a:t>525</a:t>
                      </a:r>
                      <a:endParaRPr lang="en-US" sz="1100" dirty="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800" dirty="0">
                          <a:cs typeface="B Mitra" pitchFamily="2" charset="-78"/>
                        </a:rPr>
                        <a:t>سود</a:t>
                      </a:r>
                      <a:endParaRPr lang="en-US" sz="1800" dirty="0">
                        <a:latin typeface="Calibri"/>
                        <a:ea typeface="Calibri"/>
                        <a:cs typeface="B Mitra" pitchFamily="2" charset="-78"/>
                      </a:endParaRPr>
                    </a:p>
                  </a:txBody>
                  <a:tcPr marL="68580" marR="68580" marT="0" marB="0" anchor="ctr"/>
                </a:tc>
              </a:tr>
              <a:tr h="1016700">
                <a:tc>
                  <a:txBody>
                    <a:bodyPr/>
                    <a:lstStyle/>
                    <a:p>
                      <a:pPr algn="ctr" rtl="1">
                        <a:lnSpc>
                          <a:spcPct val="115000"/>
                        </a:lnSpc>
                        <a:spcAft>
                          <a:spcPts val="0"/>
                        </a:spcAft>
                      </a:pPr>
                      <a:r>
                        <a:rPr lang="fa-IR" sz="1400">
                          <a:cs typeface="B Mitra" pitchFamily="2" charset="-78"/>
                        </a:rPr>
                        <a:t>165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191</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221</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255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295</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341</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a:cs typeface="B Mitra" pitchFamily="2" charset="-78"/>
                        </a:rPr>
                        <a:t>393</a:t>
                      </a:r>
                      <a:endParaRPr lang="en-US" sz="11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dirty="0">
                          <a:cs typeface="B Mitra" pitchFamily="2" charset="-78"/>
                        </a:rPr>
                        <a:t>454</a:t>
                      </a:r>
                      <a:endParaRPr lang="en-US" sz="1100" dirty="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800" dirty="0">
                          <a:cs typeface="B Mitra" pitchFamily="2" charset="-78"/>
                        </a:rPr>
                        <a:t>محاسبه ارزش فعلی با در نظر گرفتن نرخ تنزیل 15.52%</a:t>
                      </a:r>
                      <a:endParaRPr lang="en-US" sz="1800" dirty="0">
                        <a:latin typeface="Calibri"/>
                        <a:ea typeface="Calibri"/>
                        <a:cs typeface="B Mitra" pitchFamily="2" charset="-78"/>
                      </a:endParaRPr>
                    </a:p>
                  </a:txBody>
                  <a:tcPr marL="68580" marR="68580" marT="0" marB="0" anchor="ctr"/>
                </a:tc>
              </a:tr>
              <a:tr h="677800">
                <a:tc>
                  <a:txBody>
                    <a:bodyPr/>
                    <a:lstStyle/>
                    <a:p>
                      <a:pPr algn="ctr" rtl="1">
                        <a:lnSpc>
                          <a:spcPct val="115000"/>
                        </a:lnSpc>
                        <a:spcAft>
                          <a:spcPts val="0"/>
                        </a:spcAft>
                      </a:pPr>
                      <a:endParaRPr lang="fa-IR" sz="14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endParaRPr lang="fa-IR" sz="14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endParaRPr lang="fa-IR" sz="14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endParaRPr lang="fa-IR" sz="14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endParaRPr lang="fa-IR" sz="14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endParaRPr lang="fa-IR" sz="1400" dirty="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endParaRPr lang="fa-IR" sz="140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400" dirty="0">
                          <a:cs typeface="B Mitra" pitchFamily="2" charset="-78"/>
                        </a:rPr>
                        <a:t>2316</a:t>
                      </a:r>
                      <a:endParaRPr lang="en-US" sz="1100" dirty="0">
                        <a:latin typeface="Calibri"/>
                        <a:ea typeface="Calibri"/>
                        <a:cs typeface="B Mitra" pitchFamily="2" charset="-78"/>
                      </a:endParaRPr>
                    </a:p>
                  </a:txBody>
                  <a:tcPr marL="68580" marR="68580" marT="0" marB="0" anchor="ctr"/>
                </a:tc>
                <a:tc>
                  <a:txBody>
                    <a:bodyPr/>
                    <a:lstStyle/>
                    <a:p>
                      <a:pPr algn="ctr" rtl="1">
                        <a:lnSpc>
                          <a:spcPct val="115000"/>
                        </a:lnSpc>
                        <a:spcAft>
                          <a:spcPts val="0"/>
                        </a:spcAft>
                      </a:pPr>
                      <a:r>
                        <a:rPr lang="fa-IR" sz="1800" dirty="0">
                          <a:cs typeface="B Mitra" pitchFamily="2" charset="-78"/>
                        </a:rPr>
                        <a:t>جمع ارزش فعلی سال های 1 تا 8</a:t>
                      </a:r>
                      <a:endParaRPr lang="en-US" sz="1800" dirty="0">
                        <a:latin typeface="Calibri"/>
                        <a:ea typeface="Calibri"/>
                        <a:cs typeface="B Mitra" pitchFamily="2" charset="-78"/>
                      </a:endParaRPr>
                    </a:p>
                  </a:txBody>
                  <a:tcPr marL="68580" marR="68580" marT="0" marB="0" anchor="ctr"/>
                </a:tc>
              </a:tr>
              <a:tr h="338900">
                <a:tc gridSpan="9">
                  <a:txBody>
                    <a:bodyPr/>
                    <a:lstStyle/>
                    <a:p>
                      <a:pPr algn="r" rtl="1">
                        <a:lnSpc>
                          <a:spcPct val="115000"/>
                        </a:lnSpc>
                        <a:spcAft>
                          <a:spcPts val="0"/>
                        </a:spcAft>
                      </a:pPr>
                      <a:r>
                        <a:rPr lang="fa-IR" sz="1800" dirty="0">
                          <a:cs typeface="B Mitra" pitchFamily="2" charset="-78"/>
                        </a:rPr>
                        <a:t>در این روش </a:t>
                      </a:r>
                      <a:r>
                        <a:rPr lang="fa-IR" sz="1800" dirty="0" smtClean="0">
                          <a:cs typeface="B Mitra" pitchFamily="2" charset="-78"/>
                        </a:rPr>
                        <a:t>فرض بر این است که بهای </a:t>
                      </a:r>
                      <a:r>
                        <a:rPr lang="fa-IR" sz="1800" dirty="0">
                          <a:cs typeface="B Mitra" pitchFamily="2" charset="-78"/>
                        </a:rPr>
                        <a:t>تمام شده را فروشنده و درآمد ها را خریدار پیش بینی می کند.</a:t>
                      </a:r>
                      <a:endParaRPr lang="en-US" sz="1400" dirty="0">
                        <a:latin typeface="Calibri"/>
                        <a:ea typeface="Calibri"/>
                        <a:cs typeface="B Mitra" pitchFamily="2" charset="-78"/>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grpSp>
        <p:nvGrpSpPr>
          <p:cNvPr id="9" name="Group 8"/>
          <p:cNvGrpSpPr/>
          <p:nvPr/>
        </p:nvGrpSpPr>
        <p:grpSpPr>
          <a:xfrm>
            <a:off x="-35496" y="7"/>
            <a:ext cx="9144000" cy="6741367"/>
            <a:chOff x="-35496" y="1"/>
            <a:chExt cx="9144000" cy="6741367"/>
          </a:xfrm>
        </p:grpSpPr>
        <p:grpSp>
          <p:nvGrpSpPr>
            <p:cNvPr id="11" name="Group 9"/>
            <p:cNvGrpSpPr/>
            <p:nvPr/>
          </p:nvGrpSpPr>
          <p:grpSpPr>
            <a:xfrm>
              <a:off x="-35496" y="6093296"/>
              <a:ext cx="9144000" cy="648072"/>
              <a:chOff x="0" y="5445224"/>
              <a:chExt cx="8981042" cy="936104"/>
            </a:xfrm>
          </p:grpSpPr>
          <p:grpSp>
            <p:nvGrpSpPr>
              <p:cNvPr id="17" name="Group 16"/>
              <p:cNvGrpSpPr/>
              <p:nvPr/>
            </p:nvGrpSpPr>
            <p:grpSpPr>
              <a:xfrm>
                <a:off x="0" y="5445224"/>
                <a:ext cx="1224136" cy="854968"/>
                <a:chOff x="0" y="5445224"/>
                <a:chExt cx="1224136" cy="854968"/>
              </a:xfrm>
            </p:grpSpPr>
            <p:sp>
              <p:nvSpPr>
                <p:cNvPr id="19"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0"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4" name="Group 15"/>
            <p:cNvGrpSpPr/>
            <p:nvPr/>
          </p:nvGrpSpPr>
          <p:grpSpPr>
            <a:xfrm>
              <a:off x="0" y="1"/>
              <a:ext cx="1547664" cy="1251787"/>
              <a:chOff x="0" y="1"/>
              <a:chExt cx="1547664" cy="1251787"/>
            </a:xfrm>
          </p:grpSpPr>
          <p:pic>
            <p:nvPicPr>
              <p:cNvPr id="15"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6"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5496" y="7"/>
            <a:ext cx="9144000" cy="6741367"/>
            <a:chOff x="-35496" y="1"/>
            <a:chExt cx="9144000" cy="6741367"/>
          </a:xfrm>
        </p:grpSpPr>
        <p:grpSp>
          <p:nvGrpSpPr>
            <p:cNvPr id="22" name="Group 9"/>
            <p:cNvGrpSpPr/>
            <p:nvPr/>
          </p:nvGrpSpPr>
          <p:grpSpPr>
            <a:xfrm>
              <a:off x="-35496" y="6093296"/>
              <a:ext cx="9144000" cy="648072"/>
              <a:chOff x="0" y="5445224"/>
              <a:chExt cx="8981042" cy="936104"/>
            </a:xfrm>
          </p:grpSpPr>
          <p:grpSp>
            <p:nvGrpSpPr>
              <p:cNvPr id="26" name="Group 7"/>
              <p:cNvGrpSpPr/>
              <p:nvPr/>
            </p:nvGrpSpPr>
            <p:grpSpPr>
              <a:xfrm>
                <a:off x="0" y="5445224"/>
                <a:ext cx="1224136" cy="854968"/>
                <a:chOff x="0" y="5445224"/>
                <a:chExt cx="1224136" cy="854968"/>
              </a:xfrm>
            </p:grpSpPr>
            <p:sp>
              <p:nvSpPr>
                <p:cNvPr id="2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9" name="Left Arrow 6">
                  <a:hlinkClick r:id="rId2"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1" descr="D:\Tavakoli\Desktop\index.jpg">
                <a:hlinkClick r:id="rId3" action="ppaction://hlinksldjump"/>
              </p:cNvPr>
              <p:cNvPicPr>
                <a:picLocks noChangeAspect="1" noChangeArrowheads="1"/>
              </p:cNvPicPr>
              <p:nvPr/>
            </p:nvPicPr>
            <p:blipFill>
              <a:blip r:embed="rId4" cstate="print"/>
              <a:srcRect/>
              <a:stretch>
                <a:fillRect/>
              </a:stretch>
            </p:blipFill>
            <p:spPr bwMode="auto">
              <a:xfrm>
                <a:off x="8316416" y="5589240"/>
                <a:ext cx="664626" cy="792088"/>
              </a:xfrm>
              <a:prstGeom prst="rect">
                <a:avLst/>
              </a:prstGeom>
              <a:noFill/>
            </p:spPr>
          </p:pic>
        </p:grpSp>
        <p:grpSp>
          <p:nvGrpSpPr>
            <p:cNvPr id="23" name="Group 15"/>
            <p:cNvGrpSpPr/>
            <p:nvPr/>
          </p:nvGrpSpPr>
          <p:grpSpPr>
            <a:xfrm>
              <a:off x="0" y="1"/>
              <a:ext cx="1547664" cy="1251787"/>
              <a:chOff x="0" y="1"/>
              <a:chExt cx="1547664" cy="1251787"/>
            </a:xfrm>
          </p:grpSpPr>
          <p:pic>
            <p:nvPicPr>
              <p:cNvPr id="24" name="Picture 1" descr="D:\Tavakoli\Desktop\Untitled.png"/>
              <p:cNvPicPr>
                <a:picLocks noChangeAspect="1" noChangeArrowheads="1"/>
              </p:cNvPicPr>
              <p:nvPr/>
            </p:nvPicPr>
            <p:blipFill>
              <a:blip r:embed="rId5" cstate="print"/>
              <a:srcRect/>
              <a:stretch>
                <a:fillRect/>
              </a:stretch>
            </p:blipFill>
            <p:spPr bwMode="auto">
              <a:xfrm>
                <a:off x="0" y="1"/>
                <a:ext cx="1547664" cy="1251787"/>
              </a:xfrm>
              <a:prstGeom prst="rect">
                <a:avLst/>
              </a:prstGeom>
              <a:noFill/>
            </p:spPr>
          </p:pic>
          <p:pic>
            <p:nvPicPr>
              <p:cNvPr id="25" name="Picture 2" descr="D:\Tavakoli\Pictures\Farabourse-OK(1) - Copy.jpg"/>
              <p:cNvPicPr>
                <a:picLocks noChangeAspect="1" noChangeArrowheads="1"/>
              </p:cNvPicPr>
              <p:nvPr/>
            </p:nvPicPr>
            <p:blipFill>
              <a:blip r:embed="rId6" cstate="print"/>
              <a:srcRect/>
              <a:stretch>
                <a:fillRect/>
              </a:stretch>
            </p:blipFill>
            <p:spPr bwMode="auto">
              <a:xfrm>
                <a:off x="755576" y="836712"/>
                <a:ext cx="582361" cy="216024"/>
              </a:xfrm>
              <a:prstGeom prst="rect">
                <a:avLst/>
              </a:prstGeom>
              <a:noFill/>
            </p:spPr>
          </p:pic>
        </p:grpSp>
      </p:grpSp>
      <p:sp>
        <p:nvSpPr>
          <p:cNvPr id="5" name="Rounded Rectangle 4"/>
          <p:cNvSpPr/>
          <p:nvPr/>
        </p:nvSpPr>
        <p:spPr>
          <a:xfrm>
            <a:off x="971600" y="1268760"/>
            <a:ext cx="6912768" cy="43204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dirty="0" smtClean="0">
                <a:cs typeface="B Titr" pitchFamily="2" charset="-78"/>
              </a:rPr>
              <a:t>فرابورس ایران در یک نگاه</a:t>
            </a:r>
            <a:endParaRPr lang="en-US" sz="2400" dirty="0">
              <a:cs typeface="B Titr" pitchFamily="2" charset="-78"/>
            </a:endParaRPr>
          </a:p>
        </p:txBody>
      </p:sp>
      <p:graphicFrame>
        <p:nvGraphicFramePr>
          <p:cNvPr id="6" name="Table 5"/>
          <p:cNvGraphicFramePr>
            <a:graphicFrameLocks noGrp="1"/>
          </p:cNvGraphicFramePr>
          <p:nvPr/>
        </p:nvGraphicFramePr>
        <p:xfrm>
          <a:off x="1187624" y="1988840"/>
          <a:ext cx="6486525" cy="3973630"/>
        </p:xfrm>
        <a:graphic>
          <a:graphicData uri="http://schemas.openxmlformats.org/drawingml/2006/table">
            <a:tbl>
              <a:tblPr>
                <a:tableStyleId>{616DA210-FB5B-4158-B5E0-FEB733F419BA}</a:tableStyleId>
              </a:tblPr>
              <a:tblGrid>
                <a:gridCol w="3200400"/>
                <a:gridCol w="3286125"/>
              </a:tblGrid>
              <a:tr h="342356">
                <a:tc>
                  <a:txBody>
                    <a:bodyPr/>
                    <a:lstStyle/>
                    <a:p>
                      <a:pPr algn="ctr" rtl="1"/>
                      <a:r>
                        <a:rPr lang="fa-IR" sz="2400" kern="1200" dirty="0" smtClean="0">
                          <a:cs typeface="B Mitra" pitchFamily="2" charset="-78"/>
                        </a:rPr>
                        <a:t>1387</a:t>
                      </a:r>
                      <a:endParaRPr lang="en-IN" sz="2400" b="1" kern="1200" dirty="0">
                        <a:solidFill>
                          <a:schemeClr val="tx1"/>
                        </a:solidFill>
                        <a:latin typeface="Arial" charset="0"/>
                        <a:ea typeface="B Mitra" pitchFamily="2" charset="-78"/>
                        <a:cs typeface="B Mitra" pitchFamily="2" charset="-78"/>
                      </a:endParaRPr>
                    </a:p>
                  </a:txBody>
                  <a:tcPr marL="67733" marR="67733" marT="33867" marB="33867" anchor="ctr"/>
                </a:tc>
                <a:tc>
                  <a:txBody>
                    <a:bodyPr/>
                    <a:lstStyle/>
                    <a:p>
                      <a:pPr algn="r" rtl="1"/>
                      <a:r>
                        <a:rPr lang="fa-IR" sz="2400" kern="1200" dirty="0" smtClean="0">
                          <a:cs typeface="B Mitra" pitchFamily="2" charset="-78"/>
                        </a:rPr>
                        <a:t>تأسیس</a:t>
                      </a:r>
                      <a:endParaRPr lang="en-IN" sz="2400" b="1" kern="1200" dirty="0">
                        <a:solidFill>
                          <a:schemeClr val="tx1"/>
                        </a:solidFill>
                        <a:latin typeface="Arial" charset="0"/>
                        <a:ea typeface="B Mitra" pitchFamily="2" charset="-78"/>
                        <a:cs typeface="B Mitra" pitchFamily="2" charset="-78"/>
                      </a:endParaRPr>
                    </a:p>
                  </a:txBody>
                  <a:tcPr marL="67733" marR="67733" marT="33867" marB="33867" anchor="ctr"/>
                </a:tc>
              </a:tr>
              <a:tr h="505678">
                <a:tc>
                  <a:txBody>
                    <a:bodyPr/>
                    <a:lstStyle/>
                    <a:p>
                      <a:pPr algn="ctr" rtl="1"/>
                      <a:r>
                        <a:rPr lang="fa-IR" sz="2400" kern="1200" dirty="0" smtClean="0">
                          <a:cs typeface="B Mitra" pitchFamily="2" charset="-78"/>
                        </a:rPr>
                        <a:t>6 مهرماه 1388</a:t>
                      </a:r>
                      <a:endParaRPr lang="en-IN" sz="2400" b="1" kern="1200" dirty="0">
                        <a:solidFill>
                          <a:schemeClr val="tx1"/>
                        </a:solidFill>
                        <a:latin typeface="Arial" charset="0"/>
                        <a:ea typeface="B Mitra" pitchFamily="2" charset="-78"/>
                        <a:cs typeface="B Mitra" pitchFamily="2" charset="-78"/>
                      </a:endParaRPr>
                    </a:p>
                  </a:txBody>
                  <a:tcPr marL="67733" marR="67733" marT="33867" marB="33867" anchor="ctr"/>
                </a:tc>
                <a:tc>
                  <a:txBody>
                    <a:bodyPr/>
                    <a:lstStyle/>
                    <a:p>
                      <a:pPr algn="r" rtl="1"/>
                      <a:r>
                        <a:rPr lang="fa-IR" sz="2400" kern="1200" dirty="0" smtClean="0">
                          <a:cs typeface="B Mitra" pitchFamily="2" charset="-78"/>
                        </a:rPr>
                        <a:t>آغاز</a:t>
                      </a:r>
                      <a:r>
                        <a:rPr lang="fa-IR" sz="2400" kern="1200" baseline="0" dirty="0" smtClean="0">
                          <a:cs typeface="B Mitra" pitchFamily="2" charset="-78"/>
                        </a:rPr>
                        <a:t> معاملات</a:t>
                      </a:r>
                      <a:endParaRPr lang="en-IN" sz="2400" b="1" kern="1200" dirty="0">
                        <a:solidFill>
                          <a:schemeClr val="tx1"/>
                        </a:solidFill>
                        <a:latin typeface="Arial" charset="0"/>
                        <a:ea typeface="B Mitra" pitchFamily="2" charset="-78"/>
                        <a:cs typeface="B Mitra" pitchFamily="2" charset="-78"/>
                      </a:endParaRPr>
                    </a:p>
                  </a:txBody>
                  <a:tcPr marL="67733" marR="67733" marT="33867" marB="33867" anchor="ctr"/>
                </a:tc>
              </a:tr>
              <a:tr h="342356">
                <a:tc>
                  <a:txBody>
                    <a:bodyPr/>
                    <a:lstStyle/>
                    <a:p>
                      <a:pPr algn="ctr" rtl="1"/>
                      <a:r>
                        <a:rPr lang="fa-IR" sz="2400" kern="1200" dirty="0" smtClean="0">
                          <a:cs typeface="B Mitra" pitchFamily="2" charset="-78"/>
                        </a:rPr>
                        <a:t>400 میلیارد ریال</a:t>
                      </a:r>
                      <a:endParaRPr lang="en-IN" sz="2400" b="1" kern="1200" dirty="0">
                        <a:solidFill>
                          <a:schemeClr val="tx1"/>
                        </a:solidFill>
                        <a:latin typeface="Arial" charset="0"/>
                        <a:ea typeface="B Mitra" pitchFamily="2" charset="-78"/>
                        <a:cs typeface="B Mitra" pitchFamily="2" charset="-78"/>
                      </a:endParaRPr>
                    </a:p>
                  </a:txBody>
                  <a:tcPr marL="67733" marR="67733" marT="33867" marB="33867" anchor="ctr"/>
                </a:tc>
                <a:tc>
                  <a:txBody>
                    <a:bodyPr/>
                    <a:lstStyle/>
                    <a:p>
                      <a:pPr algn="r" rtl="1"/>
                      <a:r>
                        <a:rPr lang="fa-IR" sz="2400" kern="1200" dirty="0" smtClean="0">
                          <a:cs typeface="B Mitra" pitchFamily="2" charset="-78"/>
                        </a:rPr>
                        <a:t>سرمایه</a:t>
                      </a:r>
                      <a:endParaRPr lang="en-IN" sz="2400" b="1" kern="1200" dirty="0">
                        <a:solidFill>
                          <a:schemeClr val="tx1"/>
                        </a:solidFill>
                        <a:latin typeface="Arial" charset="0"/>
                        <a:ea typeface="B Mitra" pitchFamily="2" charset="-78"/>
                        <a:cs typeface="B Mitra" pitchFamily="2" charset="-78"/>
                      </a:endParaRPr>
                    </a:p>
                  </a:txBody>
                  <a:tcPr marL="67733" marR="67733" marT="33867" marB="33867" anchor="ctr"/>
                </a:tc>
              </a:tr>
              <a:tr h="342356">
                <a:tc>
                  <a:txBody>
                    <a:bodyPr/>
                    <a:lstStyle/>
                    <a:p>
                      <a:pPr algn="ctr" rtl="1"/>
                      <a:r>
                        <a:rPr lang="fa-IR" sz="2400" kern="1200" dirty="0" smtClean="0">
                          <a:cs typeface="B Mitra" pitchFamily="2" charset="-78"/>
                        </a:rPr>
                        <a:t>5</a:t>
                      </a:r>
                      <a:endParaRPr lang="en-IN" sz="2400" b="1" kern="1200" dirty="0">
                        <a:solidFill>
                          <a:schemeClr val="tx1"/>
                        </a:solidFill>
                        <a:latin typeface="Arial" charset="0"/>
                        <a:ea typeface="B Mitra" pitchFamily="2" charset="-78"/>
                        <a:cs typeface="B Mitra" pitchFamily="2" charset="-78"/>
                      </a:endParaRPr>
                    </a:p>
                  </a:txBody>
                  <a:tcPr marL="67733" marR="67733" marT="33867" marB="33867" anchor="ctr"/>
                </a:tc>
                <a:tc>
                  <a:txBody>
                    <a:bodyPr/>
                    <a:lstStyle/>
                    <a:p>
                      <a:pPr algn="r" rtl="1"/>
                      <a:r>
                        <a:rPr lang="fa-IR" sz="2400" kern="1200" dirty="0" smtClean="0">
                          <a:cs typeface="B Mitra" pitchFamily="2" charset="-78"/>
                        </a:rPr>
                        <a:t>تعداد بازارها</a:t>
                      </a:r>
                      <a:endParaRPr lang="en-IN" sz="2400" b="1" kern="1200" dirty="0">
                        <a:solidFill>
                          <a:schemeClr val="tx1"/>
                        </a:solidFill>
                        <a:latin typeface="Arial" charset="0"/>
                        <a:ea typeface="B Mitra" pitchFamily="2" charset="-78"/>
                        <a:cs typeface="B Mitra" pitchFamily="2" charset="-78"/>
                      </a:endParaRPr>
                    </a:p>
                  </a:txBody>
                  <a:tcPr marL="67733" marR="67733" marT="33867" marB="33867" anchor="ctr"/>
                </a:tc>
              </a:tr>
              <a:tr h="3047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kern="1200" dirty="0" smtClean="0">
                          <a:cs typeface="B Mitra" pitchFamily="2" charset="-78"/>
                        </a:rPr>
                        <a:t>94</a:t>
                      </a:r>
                      <a:endParaRPr lang="fa-IR" sz="2400" b="1" kern="1200" dirty="0" smtClean="0">
                        <a:solidFill>
                          <a:schemeClr val="tx1"/>
                        </a:solidFill>
                        <a:latin typeface="Arial" charset="0"/>
                        <a:ea typeface="B Mitra" pitchFamily="2" charset="-78"/>
                        <a:cs typeface="B Mitra" pitchFamily="2" charset="-78"/>
                      </a:endParaRPr>
                    </a:p>
                  </a:txBody>
                  <a:tcPr marL="67733" marR="67733" marT="33867" marB="33867" anchor="ctr"/>
                </a:tc>
                <a:tc>
                  <a:txBody>
                    <a:bodyPr/>
                    <a:lstStyle/>
                    <a:p>
                      <a:pPr algn="r" rtl="1"/>
                      <a:r>
                        <a:rPr lang="fa-IR" sz="2400" kern="1200" dirty="0" smtClean="0">
                          <a:cs typeface="B Mitra" pitchFamily="2" charset="-78"/>
                        </a:rPr>
                        <a:t>تعداد کارگزاران عضو</a:t>
                      </a:r>
                      <a:endParaRPr lang="en-IN" sz="2400" b="1" kern="1200" dirty="0">
                        <a:solidFill>
                          <a:schemeClr val="tx1"/>
                        </a:solidFill>
                        <a:latin typeface="Arial" charset="0"/>
                        <a:ea typeface="B Mitra" pitchFamily="2" charset="-78"/>
                        <a:cs typeface="B Mitra" pitchFamily="2" charset="-78"/>
                      </a:endParaRPr>
                    </a:p>
                  </a:txBody>
                  <a:tcPr marL="67733" marR="67733" marT="33867" marB="33867" anchor="ctr"/>
                </a:tc>
              </a:tr>
              <a:tr h="3047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kern="1200" smtClean="0">
                          <a:cs typeface="B Mitra" pitchFamily="2" charset="-78"/>
                        </a:rPr>
                        <a:t>1070</a:t>
                      </a:r>
                      <a:endParaRPr lang="fa-IR" sz="2400" b="1" kern="1200" dirty="0" smtClean="0">
                        <a:solidFill>
                          <a:schemeClr val="tx1"/>
                        </a:solidFill>
                        <a:latin typeface="Arial" charset="0"/>
                        <a:ea typeface="B Mitra" pitchFamily="2" charset="-78"/>
                        <a:cs typeface="B Mitra" pitchFamily="2" charset="-78"/>
                      </a:endParaRPr>
                    </a:p>
                  </a:txBody>
                  <a:tcPr marL="67733" marR="67733" marT="33867" marB="33867" anchor="ctr"/>
                </a:tc>
                <a:tc>
                  <a:txBody>
                    <a:bodyPr/>
                    <a:lstStyle/>
                    <a:p>
                      <a:pPr algn="r" rtl="1"/>
                      <a:r>
                        <a:rPr lang="fa-IR" sz="2000" kern="1200" dirty="0" smtClean="0">
                          <a:cs typeface="B Mitra" pitchFamily="2" charset="-78"/>
                        </a:rPr>
                        <a:t>تعداد ایستگاه های معاملاتی</a:t>
                      </a:r>
                      <a:endParaRPr lang="en-IN" sz="2000" b="1" kern="1200" dirty="0">
                        <a:solidFill>
                          <a:schemeClr val="tx1"/>
                        </a:solidFill>
                        <a:latin typeface="Arial" charset="0"/>
                        <a:ea typeface="B Mitra" pitchFamily="2" charset="-78"/>
                        <a:cs typeface="B Mitra" pitchFamily="2" charset="-78"/>
                      </a:endParaRPr>
                    </a:p>
                  </a:txBody>
                  <a:tcPr marL="67733" marR="67733" marT="33867" marB="33867" anchor="ctr"/>
                </a:tc>
              </a:tr>
              <a:tr h="3047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IN" sz="2400" kern="1200" dirty="0" smtClean="0">
                          <a:cs typeface="B Mitra" pitchFamily="2" charset="-78"/>
                        </a:rPr>
                        <a:t>IFX</a:t>
                      </a:r>
                      <a:endParaRPr lang="en-IN" sz="2400" b="1" kern="1200" dirty="0" smtClean="0">
                        <a:solidFill>
                          <a:schemeClr val="tx1"/>
                        </a:solidFill>
                        <a:latin typeface="Arial" charset="0"/>
                        <a:ea typeface="B Mitra" pitchFamily="2" charset="-78"/>
                        <a:cs typeface="B Mitra" pitchFamily="2" charset="-78"/>
                      </a:endParaRPr>
                    </a:p>
                  </a:txBody>
                  <a:tcPr marL="67733" marR="67733" marT="33867" marB="33867" anchor="ctr"/>
                </a:tc>
                <a:tc>
                  <a:txBody>
                    <a:bodyPr/>
                    <a:lstStyle/>
                    <a:p>
                      <a:pPr algn="r" rtl="1"/>
                      <a:r>
                        <a:rPr lang="fa-IR" sz="2400" kern="1200" dirty="0" smtClean="0">
                          <a:cs typeface="B Mitra" pitchFamily="2" charset="-78"/>
                        </a:rPr>
                        <a:t>شاخص</a:t>
                      </a:r>
                      <a:endParaRPr lang="en-IN" sz="2400" b="1" kern="1200" dirty="0">
                        <a:solidFill>
                          <a:schemeClr val="tx1"/>
                        </a:solidFill>
                        <a:latin typeface="Arial" charset="0"/>
                        <a:ea typeface="B Mitra" pitchFamily="2" charset="-78"/>
                        <a:cs typeface="B Mitra" pitchFamily="2" charset="-78"/>
                      </a:endParaRPr>
                    </a:p>
                  </a:txBody>
                  <a:tcPr marL="67733" marR="67733" marT="33867" marB="33867" anchor="ctr"/>
                </a:tc>
              </a:tr>
              <a:tr h="34235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IN" sz="2400" kern="1200" dirty="0" smtClean="0">
                          <a:cs typeface="B Mitra" pitchFamily="2" charset="-78"/>
                          <a:hlinkClick r:id="rId7"/>
                        </a:rPr>
                        <a:t>www.ifb.ir</a:t>
                      </a:r>
                      <a:endParaRPr lang="en-IN" sz="2400" b="1" kern="1200" dirty="0" smtClean="0">
                        <a:solidFill>
                          <a:schemeClr val="tx1"/>
                        </a:solidFill>
                        <a:latin typeface="Arial" charset="0"/>
                        <a:ea typeface="B Mitra" pitchFamily="2" charset="-78"/>
                        <a:cs typeface="B Mitra" pitchFamily="2" charset="-78"/>
                      </a:endParaRPr>
                    </a:p>
                  </a:txBody>
                  <a:tcPr marL="67733" marR="67733" marT="33867" marB="33867" anchor="ctr"/>
                </a:tc>
                <a:tc>
                  <a:txBody>
                    <a:bodyPr/>
                    <a:lstStyle/>
                    <a:p>
                      <a:pPr algn="r" rtl="1"/>
                      <a:r>
                        <a:rPr lang="fa-IR" sz="2400" kern="1200" dirty="0" smtClean="0">
                          <a:cs typeface="B Mitra" pitchFamily="2" charset="-78"/>
                        </a:rPr>
                        <a:t>وب سایت</a:t>
                      </a:r>
                      <a:endParaRPr lang="en-IN" sz="2400" b="1" kern="1200" dirty="0">
                        <a:solidFill>
                          <a:schemeClr val="tx1"/>
                        </a:solidFill>
                        <a:latin typeface="Arial" charset="0"/>
                        <a:ea typeface="B Mitra" pitchFamily="2" charset="-78"/>
                        <a:cs typeface="B Mitra" pitchFamily="2" charset="-78"/>
                      </a:endParaRPr>
                    </a:p>
                  </a:txBody>
                  <a:tcPr marL="67733" marR="67733" marT="33867" marB="33867" anchor="ctr"/>
                </a:tc>
              </a:tr>
              <a:tr h="34235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kern="1200" dirty="0" smtClean="0">
                          <a:cs typeface="B Mitra" pitchFamily="2" charset="-78"/>
                        </a:rPr>
                        <a:t>67 نفر</a:t>
                      </a:r>
                      <a:endParaRPr lang="en-IN" sz="2400" b="1" kern="1200" dirty="0" smtClean="0">
                        <a:solidFill>
                          <a:schemeClr val="tx1"/>
                        </a:solidFill>
                        <a:latin typeface="Arial" charset="0"/>
                        <a:ea typeface="B Mitra" pitchFamily="2" charset="-78"/>
                        <a:cs typeface="B Mitra" pitchFamily="2" charset="-78"/>
                      </a:endParaRPr>
                    </a:p>
                  </a:txBody>
                  <a:tcPr marL="67733" marR="67733" marT="33867" marB="33867" anchor="ctr"/>
                </a:tc>
                <a:tc>
                  <a:txBody>
                    <a:bodyPr/>
                    <a:lstStyle/>
                    <a:p>
                      <a:pPr algn="r" rtl="1"/>
                      <a:r>
                        <a:rPr lang="fa-IR" sz="2400" kern="1200" dirty="0" smtClean="0">
                          <a:cs typeface="B Mitra" pitchFamily="2" charset="-78"/>
                        </a:rPr>
                        <a:t>تعداد پرسنل</a:t>
                      </a:r>
                      <a:endParaRPr lang="en-IN" sz="2400" b="1" kern="1200" dirty="0">
                        <a:solidFill>
                          <a:schemeClr val="tx1"/>
                        </a:solidFill>
                        <a:latin typeface="Arial" charset="0"/>
                        <a:ea typeface="B Mitra" pitchFamily="2" charset="-78"/>
                        <a:cs typeface="B Mitra" pitchFamily="2" charset="-78"/>
                      </a:endParaRPr>
                    </a:p>
                  </a:txBody>
                  <a:tcPr marL="67733" marR="67733" marT="33867" marB="33867" anchor="ctr"/>
                </a:tc>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928670"/>
            <a:ext cx="8143932" cy="4462760"/>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3. روش سرمایه گذاری مخاطره آمیز</a:t>
            </a:r>
          </a:p>
          <a:p>
            <a:pPr algn="just" rtl="1"/>
            <a:endParaRPr lang="fa-IR" sz="2000" b="1" dirty="0" smtClean="0">
              <a:effectLst>
                <a:glow rad="228600">
                  <a:schemeClr val="accent3">
                    <a:satMod val="175000"/>
                    <a:alpha val="40000"/>
                  </a:schemeClr>
                </a:glow>
              </a:effectLst>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مراحل به کارگیری سرمایه گذاری مخاطره آمیز:</a:t>
            </a:r>
          </a:p>
          <a:p>
            <a:pPr algn="just" rtl="1"/>
            <a:endParaRPr lang="en-US" sz="2000" dirty="0" smtClean="0">
              <a:cs typeface="B Nazanin" pitchFamily="2" charset="-78"/>
            </a:endParaRPr>
          </a:p>
          <a:p>
            <a:pPr lvl="0" algn="just" rtl="1"/>
            <a:r>
              <a:rPr lang="fa-IR" sz="2000" dirty="0" smtClean="0">
                <a:cs typeface="B Nazanin" pitchFamily="2" charset="-78"/>
              </a:rPr>
              <a:t>1. سود خالص شرکت را در سال پایانی (منظور از سال پایانی عمدتاً 5 سال بعد از زمان کنونی است) در نظر بگیرید.</a:t>
            </a:r>
            <a:endParaRPr lang="en-US" sz="2000" dirty="0" smtClean="0">
              <a:cs typeface="B Nazanin" pitchFamily="2" charset="-78"/>
            </a:endParaRPr>
          </a:p>
          <a:p>
            <a:pPr lvl="0" algn="just" rtl="1"/>
            <a:r>
              <a:rPr lang="fa-IR" sz="2000" dirty="0" smtClean="0">
                <a:cs typeface="B Nazanin" pitchFamily="2" charset="-78"/>
              </a:rPr>
              <a:t>2. از نسبت قیمت به سود استفاده نمایید.</a:t>
            </a:r>
            <a:endParaRPr lang="en-US" sz="2000" dirty="0" smtClean="0">
              <a:cs typeface="B Nazanin" pitchFamily="2" charset="-78"/>
            </a:endParaRPr>
          </a:p>
          <a:p>
            <a:pPr lvl="0" algn="just" rtl="1"/>
            <a:r>
              <a:rPr lang="fa-IR" sz="2000" dirty="0" smtClean="0">
                <a:cs typeface="B Nazanin" pitchFamily="2" charset="-78"/>
              </a:rPr>
              <a:t>3. حاصل ضرب سود خالص در نسبت قیمت به سود، ارزش پایانی شرکت خواهد بود.</a:t>
            </a:r>
            <a:endParaRPr lang="en-US" sz="2000" dirty="0" smtClean="0">
              <a:cs typeface="B Nazanin" pitchFamily="2" charset="-78"/>
            </a:endParaRPr>
          </a:p>
          <a:p>
            <a:pPr lvl="0" algn="just" rtl="1"/>
            <a:r>
              <a:rPr lang="fa-IR" sz="2000" dirty="0" smtClean="0">
                <a:cs typeface="B Nazanin" pitchFamily="2" charset="-78"/>
              </a:rPr>
              <a:t>4. ارزش فعلی ارزش پایانی شرکت را با به کارگیری نرخ تنزیلی مابین 35 تا 80 درصد مخاسبه کنید.</a:t>
            </a:r>
            <a:endParaRPr lang="en-US" sz="2000"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1" y="571486"/>
            <a:ext cx="8929718" cy="5847755"/>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3. روش سرمایه گذاری مخاطره آمیز</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b="1" dirty="0" smtClean="0">
                <a:cs typeface="B Nazanin" pitchFamily="2" charset="-78"/>
              </a:rPr>
              <a:t>مراحل سرمایه گذاری:</a:t>
            </a:r>
            <a:endParaRPr lang="en-US" dirty="0" smtClean="0">
              <a:cs typeface="B Nazanin" pitchFamily="2" charset="-78"/>
            </a:endParaRPr>
          </a:p>
          <a:p>
            <a:pPr lvl="0" algn="just" rtl="1"/>
            <a:r>
              <a:rPr lang="fa-IR" sz="1600" b="1" dirty="0" smtClean="0">
                <a:cs typeface="B Nazanin" pitchFamily="2" charset="-78"/>
              </a:rPr>
              <a:t>1. مرحله کاشت تأمین مالی: در این مرحله طرح تجاری و تیم مدیریتی چندان قوی وجود ندارد همچنین امید چندانی نسبت به امکان اجرای تکنولوژی ابداع شده نیست. اگر سرمایه گذاری مایل باشد تا در این مرحله سرمایه گذاری کند می بایست نرخ تنزیل مورد انتظار خود را بالاتر از 80 درصد در نظر بگیرد.</a:t>
            </a:r>
          </a:p>
          <a:p>
            <a:pPr lvl="0" algn="just" rtl="1"/>
            <a:endParaRPr lang="en-US" sz="1600" b="1" dirty="0" smtClean="0">
              <a:cs typeface="B Nazanin" pitchFamily="2" charset="-78"/>
            </a:endParaRPr>
          </a:p>
          <a:p>
            <a:pPr lvl="0" algn="just" rtl="1"/>
            <a:r>
              <a:rPr lang="fa-IR" sz="1600" b="1" dirty="0" smtClean="0">
                <a:cs typeface="B Nazanin" pitchFamily="2" charset="-78"/>
              </a:rPr>
              <a:t>2. مرحله راه اندازی تأمین مالی: در این مرحله می بایست مزیت های رقابتی شکل بگیرند (به عنوان مثال می بایست یک نمونه اولیه ساخته شود و یا یک تیم مدیریتی قوی شکل بگیرد). در اینجا می بایست نرخ تنزیل را مابین 50 تا 70 درصد در نظر گرفت.</a:t>
            </a:r>
          </a:p>
          <a:p>
            <a:pPr lvl="0" algn="just" rtl="1"/>
            <a:endParaRPr lang="en-US" sz="1600" b="1" dirty="0" smtClean="0">
              <a:cs typeface="B Nazanin" pitchFamily="2" charset="-78"/>
            </a:endParaRPr>
          </a:p>
          <a:p>
            <a:pPr lvl="0" algn="just" rtl="1"/>
            <a:r>
              <a:rPr lang="fa-IR" sz="1600" b="1" dirty="0" smtClean="0">
                <a:cs typeface="B Nazanin" pitchFamily="2" charset="-78"/>
              </a:rPr>
              <a:t>3. مرحله اول تأمین مالی: در این مرحله اگرچه شرکت ممکن است سود آور نباشد اما درآمدزایی دارد و بنابراین می بایست نرخ تنزیل را در حدود 40 تا 60 درصد در نظر گرفت (این مرحله از تأمین مالی بیشتر صرف امور روزمره شرکت می شود).</a:t>
            </a:r>
          </a:p>
          <a:p>
            <a:pPr lvl="0" algn="just" rtl="1"/>
            <a:endParaRPr lang="en-US" sz="1600" b="1" dirty="0" smtClean="0">
              <a:cs typeface="B Nazanin" pitchFamily="2" charset="-78"/>
            </a:endParaRPr>
          </a:p>
          <a:p>
            <a:pPr lvl="0" algn="just" rtl="1"/>
            <a:r>
              <a:rPr lang="fa-IR" sz="1600" b="1" dirty="0" smtClean="0">
                <a:cs typeface="B Nazanin" pitchFamily="2" charset="-78"/>
              </a:rPr>
              <a:t>4. مرحله دوم تأمین مالی: این مرحله از تأمین مالی بیشتر صرف تأمین سرمایه در گردش، دارایی های ثابت می شود. در حقیقت وجود این مرحله موجب داشتن یک جریان مداومی از تولید و فروش و سودآوری محصول می شود و بنابراین می بایست نرخ تنزیل را در حدود 30 تا 50 درصد در نظر گرفت. </a:t>
            </a:r>
          </a:p>
          <a:p>
            <a:pPr lvl="0" algn="just" rtl="1"/>
            <a:endParaRPr lang="en-US" sz="1600" b="1" dirty="0" smtClean="0">
              <a:cs typeface="B Nazanin" pitchFamily="2" charset="-78"/>
            </a:endParaRPr>
          </a:p>
          <a:p>
            <a:pPr algn="just" rtl="1"/>
            <a:r>
              <a:rPr lang="fa-IR" sz="1600" b="1" dirty="0" smtClean="0">
                <a:cs typeface="B Nazanin" pitchFamily="2" charset="-78"/>
              </a:rPr>
              <a:t>5. مرحله ساخت پل: در اینجا شرکت برای اولین بار تقریباً آماده عرضه عمومی می شود. از اینرو نرخ تنزیل را می بایست بین 20 تا 35 درصد در نظر گرفت.</a:t>
            </a:r>
            <a:endParaRPr lang="fa-IR" sz="16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41768422"/>
              </p:ext>
            </p:extLst>
          </p:nvPr>
        </p:nvGraphicFramePr>
        <p:xfrm>
          <a:off x="970671" y="1828800"/>
          <a:ext cx="10213144" cy="4107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3503712" y="714356"/>
            <a:ext cx="5400600" cy="42862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a:cs typeface="B Titr" pitchFamily="2" charset="-78"/>
              </a:rPr>
              <a:t>امور جاری</a:t>
            </a:r>
            <a:endParaRPr lang="fa-IR" sz="2400" dirty="0">
              <a:cs typeface="B Titr" pitchFamily="2" charset="-78"/>
            </a:endParaRPr>
          </a:p>
        </p:txBody>
      </p:sp>
      <p:sp>
        <p:nvSpPr>
          <p:cNvPr id="10" name="Action Button: End 9">
            <a:hlinkClick r:id="rId7" action="ppaction://hlinksldjump" highlightClick="1"/>
          </p:cNvPr>
          <p:cNvSpPr/>
          <p:nvPr/>
        </p:nvSpPr>
        <p:spPr>
          <a:xfrm>
            <a:off x="2965269" y="1972491"/>
            <a:ext cx="235131" cy="248195"/>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Action Button: Forward or Next 10">
            <a:hlinkClick r:id="rId8" action="ppaction://hlinksldjump" highlightClick="1"/>
          </p:cNvPr>
          <p:cNvSpPr/>
          <p:nvPr/>
        </p:nvSpPr>
        <p:spPr>
          <a:xfrm>
            <a:off x="8556171" y="3004457"/>
            <a:ext cx="182880" cy="156754"/>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hlinkClick r:id="rId9" action="ppaction://hlinksldjump"/>
          </p:cNvPr>
          <p:cNvPicPr>
            <a:picLocks noChangeAspect="1"/>
          </p:cNvPicPr>
          <p:nvPr/>
        </p:nvPicPr>
        <p:blipFill>
          <a:blip r:embed="rId10"/>
          <a:stretch>
            <a:fillRect/>
          </a:stretch>
        </p:blipFill>
        <p:spPr>
          <a:xfrm>
            <a:off x="-154546" y="86413"/>
            <a:ext cx="1548518" cy="1255885"/>
          </a:xfrm>
          <a:prstGeom prst="rect">
            <a:avLst/>
          </a:prstGeom>
        </p:spPr>
      </p:pic>
    </p:spTree>
    <p:extLst>
      <p:ext uri="{BB962C8B-B14F-4D97-AF65-F5344CB8AC3E}">
        <p14:creationId xmlns:p14="http://schemas.microsoft.com/office/powerpoint/2010/main" val="27856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1" y="571480"/>
            <a:ext cx="8929718" cy="1631216"/>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3. روش سرمایه گذاری مخاطره آمیز</a:t>
            </a:r>
          </a:p>
          <a:p>
            <a:pPr algn="just" rtl="1"/>
            <a:endParaRPr lang="fa-IR" sz="2000" b="1" dirty="0" smtClean="0">
              <a:effectLst>
                <a:glow rad="228600">
                  <a:schemeClr val="accent3">
                    <a:satMod val="175000"/>
                    <a:alpha val="40000"/>
                  </a:schemeClr>
                </a:glow>
              </a:effectLst>
              <a:cs typeface="B Nazanin" pitchFamily="2" charset="-78"/>
            </a:endParaRPr>
          </a:p>
        </p:txBody>
      </p:sp>
      <p:graphicFrame>
        <p:nvGraphicFramePr>
          <p:cNvPr id="8" name="Table 7"/>
          <p:cNvGraphicFramePr>
            <a:graphicFrameLocks noGrp="1"/>
          </p:cNvGraphicFramePr>
          <p:nvPr/>
        </p:nvGraphicFramePr>
        <p:xfrm>
          <a:off x="285719" y="2071683"/>
          <a:ext cx="8429685" cy="4143403"/>
        </p:xfrm>
        <a:graphic>
          <a:graphicData uri="http://schemas.openxmlformats.org/drawingml/2006/table">
            <a:tbl>
              <a:tblPr rtl="1">
                <a:tableStyleId>{69C7853C-536D-4A76-A0AE-DD22124D55A5}</a:tableStyleId>
              </a:tblPr>
              <a:tblGrid>
                <a:gridCol w="2809287"/>
                <a:gridCol w="2810199"/>
                <a:gridCol w="2810199"/>
              </a:tblGrid>
              <a:tr h="1000131">
                <a:tc>
                  <a:txBody>
                    <a:bodyPr/>
                    <a:lstStyle/>
                    <a:p>
                      <a:pPr algn="ctr" rtl="1">
                        <a:lnSpc>
                          <a:spcPct val="115000"/>
                        </a:lnSpc>
                        <a:spcBef>
                          <a:spcPts val="1200"/>
                        </a:spcBef>
                        <a:spcAft>
                          <a:spcPts val="0"/>
                        </a:spcAft>
                      </a:pPr>
                      <a:r>
                        <a:rPr lang="fa-IR" sz="1800" b="1">
                          <a:cs typeface="B Mitra" pitchFamily="2" charset="-78"/>
                        </a:rPr>
                        <a:t>افزایش هر یک دلار سرمایه گذاری شده پس از 5 سال</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en-US" sz="1800" b="1" dirty="0">
                          <a:cs typeface="B Mitra" pitchFamily="2" charset="-78"/>
                        </a:rPr>
                        <a:t>IRR</a:t>
                      </a:r>
                      <a:endParaRPr lang="en-US" sz="18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2000" b="1" dirty="0">
                          <a:cs typeface="B Mitra" pitchFamily="2" charset="-78"/>
                        </a:rPr>
                        <a:t>مراحل تأمین مالی</a:t>
                      </a:r>
                      <a:endParaRPr lang="en-US" sz="2000" b="1" dirty="0">
                        <a:latin typeface="Calibri"/>
                        <a:ea typeface="Calibri"/>
                        <a:cs typeface="B Mitra" pitchFamily="2" charset="-78"/>
                      </a:endParaRPr>
                    </a:p>
                  </a:txBody>
                  <a:tcPr marL="68580" marR="68580" marT="0" marB="0" anchor="ctr"/>
                </a:tc>
              </a:tr>
              <a:tr h="642942">
                <a:tc>
                  <a:txBody>
                    <a:bodyPr/>
                    <a:lstStyle/>
                    <a:p>
                      <a:pPr algn="ctr" rtl="1">
                        <a:lnSpc>
                          <a:spcPct val="115000"/>
                        </a:lnSpc>
                        <a:spcBef>
                          <a:spcPts val="1200"/>
                        </a:spcBef>
                        <a:spcAft>
                          <a:spcPts val="0"/>
                        </a:spcAft>
                      </a:pPr>
                      <a:r>
                        <a:rPr lang="fa-IR" sz="2000">
                          <a:cs typeface="B Mitra" pitchFamily="2" charset="-78"/>
                        </a:rPr>
                        <a:t>19 برابر</a:t>
                      </a:r>
                      <a:endParaRPr lang="en-US" sz="20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2000" dirty="0">
                          <a:cs typeface="B Mitra" pitchFamily="2" charset="-78"/>
                        </a:rPr>
                        <a:t>+ 80%</a:t>
                      </a:r>
                      <a:endParaRPr lang="en-US" sz="20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dirty="0">
                          <a:cs typeface="B Mitra" pitchFamily="2" charset="-78"/>
                        </a:rPr>
                        <a:t>مرحله کاشت</a:t>
                      </a:r>
                      <a:endParaRPr lang="en-US" sz="1800" b="1" dirty="0">
                        <a:latin typeface="Calibri"/>
                        <a:ea typeface="Calibri"/>
                        <a:cs typeface="B Mitra" pitchFamily="2" charset="-78"/>
                      </a:endParaRPr>
                    </a:p>
                  </a:txBody>
                  <a:tcPr marL="68580" marR="68580" marT="0" marB="0" anchor="ctr"/>
                </a:tc>
              </a:tr>
              <a:tr h="500066">
                <a:tc>
                  <a:txBody>
                    <a:bodyPr/>
                    <a:lstStyle/>
                    <a:p>
                      <a:pPr algn="ctr" rtl="1">
                        <a:lnSpc>
                          <a:spcPct val="115000"/>
                        </a:lnSpc>
                        <a:spcBef>
                          <a:spcPts val="1200"/>
                        </a:spcBef>
                        <a:spcAft>
                          <a:spcPts val="0"/>
                        </a:spcAft>
                      </a:pPr>
                      <a:r>
                        <a:rPr lang="fa-IR" sz="2000">
                          <a:cs typeface="B Mitra" pitchFamily="2" charset="-78"/>
                        </a:rPr>
                        <a:t>10 برابر</a:t>
                      </a:r>
                      <a:endParaRPr lang="en-US" sz="20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2000" dirty="0">
                          <a:cs typeface="B Mitra" pitchFamily="2" charset="-78"/>
                        </a:rPr>
                        <a:t>60%</a:t>
                      </a:r>
                      <a:endParaRPr lang="en-US" sz="20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dirty="0">
                          <a:cs typeface="B Mitra" pitchFamily="2" charset="-78"/>
                        </a:rPr>
                        <a:t>مرحله راه اندازی </a:t>
                      </a:r>
                      <a:endParaRPr lang="en-US" sz="1800" b="1" dirty="0">
                        <a:latin typeface="Calibri"/>
                        <a:ea typeface="Calibri"/>
                        <a:cs typeface="B Mitra" pitchFamily="2" charset="-78"/>
                      </a:endParaRPr>
                    </a:p>
                  </a:txBody>
                  <a:tcPr marL="68580" marR="68580" marT="0" marB="0" anchor="ctr"/>
                </a:tc>
              </a:tr>
              <a:tr h="500066">
                <a:tc>
                  <a:txBody>
                    <a:bodyPr/>
                    <a:lstStyle/>
                    <a:p>
                      <a:pPr algn="ctr" rtl="1">
                        <a:lnSpc>
                          <a:spcPct val="115000"/>
                        </a:lnSpc>
                        <a:spcBef>
                          <a:spcPts val="1200"/>
                        </a:spcBef>
                        <a:spcAft>
                          <a:spcPts val="0"/>
                        </a:spcAft>
                      </a:pPr>
                      <a:r>
                        <a:rPr lang="fa-IR" sz="2000">
                          <a:cs typeface="B Mitra" pitchFamily="2" charset="-78"/>
                        </a:rPr>
                        <a:t>8 برابر</a:t>
                      </a:r>
                      <a:endParaRPr lang="en-US" sz="20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2000" dirty="0">
                          <a:cs typeface="B Mitra" pitchFamily="2" charset="-78"/>
                        </a:rPr>
                        <a:t>50%</a:t>
                      </a:r>
                      <a:endParaRPr lang="en-US" sz="20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dirty="0">
                          <a:cs typeface="B Mitra" pitchFamily="2" charset="-78"/>
                        </a:rPr>
                        <a:t>مرحله اول</a:t>
                      </a:r>
                      <a:endParaRPr lang="en-US" sz="1800" b="1" dirty="0">
                        <a:latin typeface="Calibri"/>
                        <a:ea typeface="Calibri"/>
                        <a:cs typeface="B Mitra" pitchFamily="2" charset="-78"/>
                      </a:endParaRPr>
                    </a:p>
                  </a:txBody>
                  <a:tcPr marL="68580" marR="68580" marT="0" marB="0" anchor="ctr"/>
                </a:tc>
              </a:tr>
              <a:tr h="500066">
                <a:tc>
                  <a:txBody>
                    <a:bodyPr/>
                    <a:lstStyle/>
                    <a:p>
                      <a:pPr algn="ctr" rtl="1">
                        <a:lnSpc>
                          <a:spcPct val="115000"/>
                        </a:lnSpc>
                        <a:spcBef>
                          <a:spcPts val="1200"/>
                        </a:spcBef>
                        <a:spcAft>
                          <a:spcPts val="0"/>
                        </a:spcAft>
                      </a:pPr>
                      <a:r>
                        <a:rPr lang="fa-IR" sz="2000">
                          <a:cs typeface="B Mitra" pitchFamily="2" charset="-78"/>
                        </a:rPr>
                        <a:t>5 برابر</a:t>
                      </a:r>
                      <a:endParaRPr lang="en-US" sz="20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2000" dirty="0">
                          <a:cs typeface="B Mitra" pitchFamily="2" charset="-78"/>
                        </a:rPr>
                        <a:t>40%</a:t>
                      </a:r>
                      <a:endParaRPr lang="en-US" sz="20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dirty="0">
                          <a:cs typeface="B Mitra" pitchFamily="2" charset="-78"/>
                        </a:rPr>
                        <a:t>مرحله دوم</a:t>
                      </a:r>
                      <a:endParaRPr lang="en-US" sz="1800" b="1" dirty="0">
                        <a:latin typeface="Calibri"/>
                        <a:ea typeface="Calibri"/>
                        <a:cs typeface="B Mitra" pitchFamily="2" charset="-78"/>
                      </a:endParaRPr>
                    </a:p>
                  </a:txBody>
                  <a:tcPr marL="68580" marR="68580" marT="0" marB="0" anchor="ctr"/>
                </a:tc>
              </a:tr>
              <a:tr h="500066">
                <a:tc>
                  <a:txBody>
                    <a:bodyPr/>
                    <a:lstStyle/>
                    <a:p>
                      <a:pPr algn="ctr" rtl="1">
                        <a:lnSpc>
                          <a:spcPct val="115000"/>
                        </a:lnSpc>
                        <a:spcBef>
                          <a:spcPts val="1200"/>
                        </a:spcBef>
                        <a:spcAft>
                          <a:spcPts val="0"/>
                        </a:spcAft>
                      </a:pPr>
                      <a:r>
                        <a:rPr lang="fa-IR" sz="2000">
                          <a:cs typeface="B Mitra" pitchFamily="2" charset="-78"/>
                        </a:rPr>
                        <a:t>3 برابر</a:t>
                      </a:r>
                      <a:endParaRPr lang="en-US" sz="20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2000" dirty="0">
                          <a:cs typeface="B Mitra" pitchFamily="2" charset="-78"/>
                        </a:rPr>
                        <a:t>25%</a:t>
                      </a:r>
                      <a:endParaRPr lang="en-US" sz="20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dirty="0">
                          <a:cs typeface="B Mitra" pitchFamily="2" charset="-78"/>
                        </a:rPr>
                        <a:t>مرحله ساخت پل</a:t>
                      </a:r>
                      <a:endParaRPr lang="en-US" sz="1800" b="1" dirty="0">
                        <a:latin typeface="Calibri"/>
                        <a:ea typeface="Calibri"/>
                        <a:cs typeface="B Mitra" pitchFamily="2" charset="-78"/>
                      </a:endParaRPr>
                    </a:p>
                  </a:txBody>
                  <a:tcPr marL="68580" marR="68580" marT="0" marB="0" anchor="ctr"/>
                </a:tc>
              </a:tr>
              <a:tr h="500066">
                <a:tc gridSpan="3">
                  <a:txBody>
                    <a:bodyPr/>
                    <a:lstStyle/>
                    <a:p>
                      <a:pPr algn="r" rtl="1">
                        <a:lnSpc>
                          <a:spcPct val="115000"/>
                        </a:lnSpc>
                        <a:spcBef>
                          <a:spcPts val="1200"/>
                        </a:spcBef>
                        <a:spcAft>
                          <a:spcPts val="0"/>
                        </a:spcAft>
                      </a:pPr>
                      <a:r>
                        <a:rPr lang="fa-IR" sz="1600" dirty="0">
                          <a:cs typeface="B Mitra" pitchFamily="2" charset="-78"/>
                        </a:rPr>
                        <a:t>نحوه محاسبه: به عنوان مثال </a:t>
                      </a:r>
                      <a:r>
                        <a:rPr lang="en-US" sz="1600" dirty="0">
                          <a:cs typeface="B Mitra" pitchFamily="2" charset="-78"/>
                        </a:rPr>
                        <a:t>(1+%80)^5 =19</a:t>
                      </a:r>
                      <a:endParaRPr lang="en-US" sz="1600" b="1" dirty="0">
                        <a:latin typeface="Calibri"/>
                        <a:ea typeface="Calibri"/>
                        <a:cs typeface="B Mitra" pitchFamily="2" charset="-78"/>
                      </a:endParaRPr>
                    </a:p>
                  </a:txBody>
                  <a:tcPr marL="68580" marR="68580" marT="0" marB="0"/>
                </a:tc>
                <a:tc hMerge="1">
                  <a:txBody>
                    <a:bodyPr/>
                    <a:lstStyle/>
                    <a:p>
                      <a:pPr rtl="1"/>
                      <a:endParaRPr lang="fa-IR"/>
                    </a:p>
                  </a:txBody>
                  <a:tcPr/>
                </a:tc>
                <a:tc hMerge="1">
                  <a:txBody>
                    <a:bodyPr/>
                    <a:lstStyle/>
                    <a:p>
                      <a:pPr rtl="1"/>
                      <a:endParaRPr lang="fa-IR"/>
                    </a:p>
                  </a:txBody>
                  <a:tcPr/>
                </a:tc>
              </a:tr>
            </a:tbl>
          </a:graphicData>
        </a:graphic>
      </p:graphicFrame>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714359"/>
            <a:ext cx="8143932" cy="606319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4. روش معافیت از حق امتیاز</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400" dirty="0" smtClean="0">
                <a:cs typeface="B Nazanin" pitchFamily="2" charset="-78"/>
              </a:rPr>
              <a:t> </a:t>
            </a:r>
            <a:r>
              <a:rPr lang="fa-IR" sz="2000" b="1" dirty="0" smtClean="0">
                <a:cs typeface="B Nazanin" pitchFamily="2" charset="-78"/>
              </a:rPr>
              <a:t>در این روش به ترتیب زیر عمل خواهیم کرد:</a:t>
            </a:r>
          </a:p>
          <a:p>
            <a:pPr algn="just" rtl="1"/>
            <a:endParaRPr lang="en-US" sz="2000" b="1" dirty="0" smtClean="0">
              <a:cs typeface="B Nazanin" pitchFamily="2" charset="-78"/>
            </a:endParaRPr>
          </a:p>
          <a:p>
            <a:pPr lvl="0" algn="just" rtl="1"/>
            <a:r>
              <a:rPr lang="fa-IR" sz="2000" b="1" dirty="0" smtClean="0">
                <a:cs typeface="B Nazanin" pitchFamily="2" charset="-78"/>
              </a:rPr>
              <a:t>1. در هر سال از عمر گواهی ثبت اختراع قرار دارید، سودهای آتی ناشی از آن را محاسبه کنید.</a:t>
            </a:r>
          </a:p>
          <a:p>
            <a:pPr lvl="0" algn="just" rtl="1"/>
            <a:endParaRPr lang="en-US" sz="2000" b="1" dirty="0" smtClean="0">
              <a:cs typeface="B Nazanin" pitchFamily="2" charset="-78"/>
            </a:endParaRPr>
          </a:p>
          <a:p>
            <a:pPr lvl="0" algn="just" rtl="1"/>
            <a:r>
              <a:rPr lang="fa-IR" sz="2000" b="1" dirty="0" smtClean="0">
                <a:cs typeface="B Nazanin" pitchFamily="2" charset="-78"/>
              </a:rPr>
              <a:t>2. با توجه به قاعده تجربی 25% (25% سود قبل از بهره و مالیات و یا 5% درآمد) نرخ مورد نظر خود را محاسبه کنید.</a:t>
            </a:r>
          </a:p>
          <a:p>
            <a:pPr lvl="0" algn="just" rtl="1"/>
            <a:endParaRPr lang="en-US" sz="2000" b="1" dirty="0" smtClean="0">
              <a:cs typeface="B Nazanin" pitchFamily="2" charset="-78"/>
            </a:endParaRPr>
          </a:p>
          <a:p>
            <a:pPr lvl="0" algn="just" rtl="1"/>
            <a:r>
              <a:rPr lang="fa-IR" sz="2000" b="1" dirty="0" smtClean="0">
                <a:cs typeface="B Nazanin" pitchFamily="2" charset="-78"/>
              </a:rPr>
              <a:t>3. با لحاظ نرخ مورد نظر (مورد شماره 2 بالا) سهم خود را از عایدی (مورد شماره 1 بالا) تعیین کنید.</a:t>
            </a:r>
          </a:p>
          <a:p>
            <a:pPr lvl="0" algn="just" rtl="1"/>
            <a:endParaRPr lang="en-US" sz="2000" b="1" dirty="0" smtClean="0">
              <a:cs typeface="B Nazanin" pitchFamily="2" charset="-78"/>
            </a:endParaRPr>
          </a:p>
          <a:p>
            <a:pPr lvl="0" algn="just" rtl="1"/>
            <a:r>
              <a:rPr lang="fa-IR" sz="2000" b="1" dirty="0" smtClean="0">
                <a:cs typeface="B Nazanin" pitchFamily="2" charset="-78"/>
              </a:rPr>
              <a:t>4. مالیات را کسر کنید.</a:t>
            </a:r>
          </a:p>
          <a:p>
            <a:pPr lvl="0" algn="just" rtl="1"/>
            <a:endParaRPr lang="en-US" sz="2000" b="1" dirty="0" smtClean="0">
              <a:cs typeface="B Nazanin" pitchFamily="2" charset="-78"/>
            </a:endParaRPr>
          </a:p>
          <a:p>
            <a:pPr lvl="0" algn="just" rtl="1"/>
            <a:r>
              <a:rPr lang="fa-IR" sz="2000" b="1" dirty="0" smtClean="0">
                <a:cs typeface="B Nazanin" pitchFamily="2" charset="-78"/>
              </a:rPr>
              <a:t>5. ارزش فعلی مقادیر حاصله را محاسبه کنید. </a:t>
            </a:r>
            <a:endParaRPr lang="en-US" sz="2000" b="1" dirty="0" smtClean="0">
              <a:cs typeface="B Nazanin" pitchFamily="2" charset="-78"/>
            </a:endParaRPr>
          </a:p>
          <a:p>
            <a:pPr lvl="0"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714356"/>
            <a:ext cx="8143932" cy="2277547"/>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4. روش معافیت از حق امتیاز</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b="1" dirty="0" smtClean="0">
                <a:cs typeface="B Nazanin" pitchFamily="2" charset="-78"/>
              </a:rPr>
              <a:t> در جدول زیر نمونه ای از کاربرد این روش را مشاهده خواهید کرد. (فرض را بر این بگیرید که تنها 4 سال از عمر گواهی ثبت اختراع باقی مانده است).</a:t>
            </a:r>
            <a:endParaRPr lang="fa-IR" sz="2400" b="1" dirty="0">
              <a:cs typeface="B Nazanin" pitchFamily="2" charset="-78"/>
            </a:endParaRPr>
          </a:p>
        </p:txBody>
      </p:sp>
      <p:graphicFrame>
        <p:nvGraphicFramePr>
          <p:cNvPr id="8" name="Table 7"/>
          <p:cNvGraphicFramePr>
            <a:graphicFrameLocks noGrp="1"/>
          </p:cNvGraphicFramePr>
          <p:nvPr/>
        </p:nvGraphicFramePr>
        <p:xfrm>
          <a:off x="357161" y="3143254"/>
          <a:ext cx="8286807" cy="2971359"/>
        </p:xfrm>
        <a:graphic>
          <a:graphicData uri="http://schemas.openxmlformats.org/drawingml/2006/table">
            <a:tbl>
              <a:tblPr rtl="1">
                <a:tableStyleId>{69C7853C-536D-4A76-A0AE-DD22124D55A5}</a:tableStyleId>
              </a:tblPr>
              <a:tblGrid>
                <a:gridCol w="1191052"/>
                <a:gridCol w="1334572"/>
                <a:gridCol w="1343516"/>
                <a:gridCol w="1235286"/>
                <a:gridCol w="3182381"/>
              </a:tblGrid>
              <a:tr h="415149">
                <a:tc>
                  <a:txBody>
                    <a:bodyPr/>
                    <a:lstStyle/>
                    <a:p>
                      <a:pPr algn="ctr" rtl="1">
                        <a:lnSpc>
                          <a:spcPct val="115000"/>
                        </a:lnSpc>
                        <a:spcBef>
                          <a:spcPts val="1200"/>
                        </a:spcBef>
                        <a:spcAft>
                          <a:spcPts val="0"/>
                        </a:spcAft>
                      </a:pPr>
                      <a:r>
                        <a:rPr lang="fa-IR" sz="1800" b="1" dirty="0">
                          <a:cs typeface="B Mitra" pitchFamily="2" charset="-78"/>
                        </a:rPr>
                        <a:t>4</a:t>
                      </a:r>
                      <a:endParaRPr lang="en-US" sz="18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b="1">
                          <a:cs typeface="B Mitra" pitchFamily="2" charset="-78"/>
                        </a:rPr>
                        <a:t>3</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b="1">
                          <a:cs typeface="B Mitra" pitchFamily="2" charset="-78"/>
                        </a:rPr>
                        <a:t>2</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b="1" dirty="0">
                          <a:cs typeface="B Mitra" pitchFamily="2" charset="-78"/>
                        </a:rPr>
                        <a:t>1</a:t>
                      </a:r>
                      <a:endParaRPr lang="en-US" sz="18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سال</a:t>
                      </a:r>
                      <a:endParaRPr lang="en-US" sz="1600" b="1" dirty="0">
                        <a:latin typeface="Calibri"/>
                        <a:ea typeface="Calibri"/>
                        <a:cs typeface="B Mitra" pitchFamily="2" charset="-78"/>
                      </a:endParaRPr>
                    </a:p>
                  </a:txBody>
                  <a:tcPr marL="68580" marR="68580" marT="0" marB="0" anchor="ctr"/>
                </a:tc>
              </a:tr>
              <a:tr h="415149">
                <a:tc>
                  <a:txBody>
                    <a:bodyPr/>
                    <a:lstStyle/>
                    <a:p>
                      <a:pPr algn="ctr" rtl="1">
                        <a:lnSpc>
                          <a:spcPct val="115000"/>
                        </a:lnSpc>
                        <a:spcBef>
                          <a:spcPts val="1200"/>
                        </a:spcBef>
                        <a:spcAft>
                          <a:spcPts val="0"/>
                        </a:spcAft>
                      </a:pPr>
                      <a:r>
                        <a:rPr lang="fa-IR" sz="1800">
                          <a:cs typeface="B Mitra" pitchFamily="2" charset="-78"/>
                        </a:rPr>
                        <a:t>12,830,400</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a:cs typeface="B Mitra" pitchFamily="2" charset="-78"/>
                        </a:rPr>
                        <a:t>11,800,000</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a:cs typeface="B Mitra" pitchFamily="2" charset="-78"/>
                        </a:rPr>
                        <a:t>11,000,000</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dirty="0">
                          <a:cs typeface="B Mitra" pitchFamily="2" charset="-78"/>
                        </a:rPr>
                        <a:t>10,000,000</a:t>
                      </a:r>
                      <a:endParaRPr lang="en-US" sz="18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جمع درآمد</a:t>
                      </a:r>
                      <a:endParaRPr lang="en-US" sz="1600" b="1" dirty="0">
                        <a:latin typeface="Calibri"/>
                        <a:ea typeface="Calibri"/>
                        <a:cs typeface="B Mitra" pitchFamily="2" charset="-78"/>
                      </a:endParaRPr>
                    </a:p>
                  </a:txBody>
                  <a:tcPr marL="68580" marR="68580" marT="0" marB="0" anchor="ctr"/>
                </a:tc>
              </a:tr>
              <a:tr h="415149">
                <a:tc>
                  <a:txBody>
                    <a:bodyPr/>
                    <a:lstStyle/>
                    <a:p>
                      <a:pPr algn="ctr" rtl="1">
                        <a:lnSpc>
                          <a:spcPct val="115000"/>
                        </a:lnSpc>
                        <a:spcBef>
                          <a:spcPts val="1200"/>
                        </a:spcBef>
                        <a:spcAft>
                          <a:spcPts val="0"/>
                        </a:spcAft>
                      </a:pPr>
                      <a:r>
                        <a:rPr lang="fa-IR" sz="1800">
                          <a:cs typeface="B Mitra" pitchFamily="2" charset="-78"/>
                        </a:rPr>
                        <a:t>8%</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a:cs typeface="B Mitra" pitchFamily="2" charset="-78"/>
                        </a:rPr>
                        <a:t>8%</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a:cs typeface="B Mitra" pitchFamily="2" charset="-78"/>
                        </a:rPr>
                        <a:t>10%</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dirty="0">
                          <a:cs typeface="B Mitra" pitchFamily="2" charset="-78"/>
                        </a:rPr>
                        <a:t>0</a:t>
                      </a:r>
                      <a:endParaRPr lang="en-US" sz="18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درصد افزایش</a:t>
                      </a:r>
                      <a:endParaRPr lang="en-US" sz="1600" b="1" dirty="0">
                        <a:latin typeface="Calibri"/>
                        <a:ea typeface="Calibri"/>
                        <a:cs typeface="B Mitra" pitchFamily="2" charset="-78"/>
                      </a:endParaRPr>
                    </a:p>
                  </a:txBody>
                  <a:tcPr marL="68580" marR="68580" marT="0" marB="0" anchor="ctr"/>
                </a:tc>
              </a:tr>
              <a:tr h="480465">
                <a:tc>
                  <a:txBody>
                    <a:bodyPr/>
                    <a:lstStyle/>
                    <a:p>
                      <a:pPr algn="ctr" rtl="1">
                        <a:lnSpc>
                          <a:spcPct val="115000"/>
                        </a:lnSpc>
                        <a:spcBef>
                          <a:spcPts val="1200"/>
                        </a:spcBef>
                        <a:spcAft>
                          <a:spcPts val="0"/>
                        </a:spcAft>
                      </a:pPr>
                      <a:r>
                        <a:rPr lang="fa-IR" sz="1800">
                          <a:cs typeface="B Mitra" pitchFamily="2" charset="-78"/>
                        </a:rPr>
                        <a:t>641,520</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a:cs typeface="B Mitra" pitchFamily="2" charset="-78"/>
                        </a:rPr>
                        <a:t>594,000</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a:cs typeface="B Mitra" pitchFamily="2" charset="-78"/>
                        </a:rPr>
                        <a:t>550,000</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dirty="0">
                          <a:cs typeface="B Mitra" pitchFamily="2" charset="-78"/>
                        </a:rPr>
                        <a:t>500,000</a:t>
                      </a:r>
                      <a:endParaRPr lang="en-US" sz="18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به کارگیری قاعده تجربی (5% درآمد فروش)</a:t>
                      </a:r>
                      <a:endParaRPr lang="en-US" sz="1600" b="1" dirty="0">
                        <a:latin typeface="Calibri"/>
                        <a:ea typeface="Calibri"/>
                        <a:cs typeface="B Mitra" pitchFamily="2" charset="-78"/>
                      </a:endParaRPr>
                    </a:p>
                  </a:txBody>
                  <a:tcPr marL="68580" marR="68580" marT="0" marB="0" anchor="ctr"/>
                </a:tc>
              </a:tr>
              <a:tr h="415149">
                <a:tc>
                  <a:txBody>
                    <a:bodyPr/>
                    <a:lstStyle/>
                    <a:p>
                      <a:pPr algn="ctr" rtl="1">
                        <a:lnSpc>
                          <a:spcPct val="115000"/>
                        </a:lnSpc>
                        <a:spcBef>
                          <a:spcPts val="1200"/>
                        </a:spcBef>
                        <a:spcAft>
                          <a:spcPts val="0"/>
                        </a:spcAft>
                      </a:pPr>
                      <a:r>
                        <a:rPr lang="fa-IR" sz="1800">
                          <a:cs typeface="B Mitra" pitchFamily="2" charset="-78"/>
                        </a:rPr>
                        <a:t>160,380-</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a:cs typeface="B Mitra" pitchFamily="2" charset="-78"/>
                        </a:rPr>
                        <a:t>148,500-</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a:cs typeface="B Mitra" pitchFamily="2" charset="-78"/>
                        </a:rPr>
                        <a:t>137,500-</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dirty="0">
                          <a:cs typeface="B Mitra" pitchFamily="2" charset="-78"/>
                        </a:rPr>
                        <a:t>125,000-</a:t>
                      </a:r>
                      <a:endParaRPr lang="en-US" sz="18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مالیات بردرآمد شرکت (25%)</a:t>
                      </a:r>
                      <a:endParaRPr lang="en-US" sz="1600" b="1" dirty="0">
                        <a:latin typeface="Calibri"/>
                        <a:ea typeface="Calibri"/>
                        <a:cs typeface="B Mitra" pitchFamily="2" charset="-78"/>
                      </a:endParaRPr>
                    </a:p>
                  </a:txBody>
                  <a:tcPr marL="68580" marR="68580" marT="0" marB="0" anchor="ctr"/>
                </a:tc>
              </a:tr>
              <a:tr h="415149">
                <a:tc>
                  <a:txBody>
                    <a:bodyPr/>
                    <a:lstStyle/>
                    <a:p>
                      <a:pPr algn="ctr" rtl="1">
                        <a:lnSpc>
                          <a:spcPct val="115000"/>
                        </a:lnSpc>
                        <a:spcBef>
                          <a:spcPts val="1200"/>
                        </a:spcBef>
                        <a:spcAft>
                          <a:spcPts val="0"/>
                        </a:spcAft>
                      </a:pPr>
                      <a:r>
                        <a:rPr lang="fa-IR" sz="1800">
                          <a:cs typeface="B Mitra" pitchFamily="2" charset="-78"/>
                        </a:rPr>
                        <a:t>311,295</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a:cs typeface="B Mitra" pitchFamily="2" charset="-78"/>
                        </a:rPr>
                        <a:t>321,383</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a:cs typeface="B Mitra" pitchFamily="2" charset="-78"/>
                        </a:rPr>
                        <a:t>331,798</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dirty="0">
                          <a:cs typeface="B Mitra" pitchFamily="2" charset="-78"/>
                        </a:rPr>
                        <a:t>336,323</a:t>
                      </a:r>
                      <a:endParaRPr lang="en-US" sz="18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ارزش فعلی جریانات (با نرخ 11.5%)</a:t>
                      </a:r>
                      <a:endParaRPr lang="en-US" sz="1600" b="1" dirty="0">
                        <a:latin typeface="Calibri"/>
                        <a:ea typeface="Calibri"/>
                        <a:cs typeface="B Mitra" pitchFamily="2" charset="-78"/>
                      </a:endParaRPr>
                    </a:p>
                  </a:txBody>
                  <a:tcPr marL="68580" marR="68580" marT="0" marB="0" anchor="ctr"/>
                </a:tc>
              </a:tr>
              <a:tr h="415149">
                <a:tc>
                  <a:txBody>
                    <a:bodyPr/>
                    <a:lstStyle/>
                    <a:p>
                      <a:pPr algn="ctr" rtl="1">
                        <a:lnSpc>
                          <a:spcPct val="115000"/>
                        </a:lnSpc>
                        <a:spcBef>
                          <a:spcPts val="1200"/>
                        </a:spcBef>
                        <a:spcAft>
                          <a:spcPts val="0"/>
                        </a:spcAft>
                      </a:pPr>
                      <a:endParaRPr lang="fa-IR"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endParaRPr lang="fa-IR"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endParaRPr lang="fa-IR"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dirty="0">
                          <a:cs typeface="B Mitra" pitchFamily="2" charset="-78"/>
                        </a:rPr>
                        <a:t>1,300,799</a:t>
                      </a:r>
                      <a:endParaRPr lang="en-US" sz="18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ارزش فعلی کلیه جریانات</a:t>
                      </a:r>
                      <a:endParaRPr lang="en-US" sz="1600" b="1" dirty="0">
                        <a:latin typeface="Calibri"/>
                        <a:ea typeface="Calibri"/>
                        <a:cs typeface="B Mitra" pitchFamily="2" charset="-78"/>
                      </a:endParaRPr>
                    </a:p>
                  </a:txBody>
                  <a:tcPr marL="68580" marR="68580" marT="0" marB="0" anchor="ctr"/>
                </a:tc>
              </a:tr>
            </a:tbl>
          </a:graphicData>
        </a:graphic>
      </p:graphicFrame>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714356"/>
            <a:ext cx="8143932" cy="2277547"/>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4. روش معافیت از حق امتیاز</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b="1" dirty="0" smtClean="0">
                <a:cs typeface="B Nazanin" pitchFamily="2" charset="-78"/>
              </a:rPr>
              <a:t> در جدول زیر نمونه ای از کاربرد این روش را مشاهده خواهید کرد. (فرض را بر این بگیرید که تنها 4 سال از عمر گواهی ثبت اختراع باقی مانده است).</a:t>
            </a:r>
            <a:endParaRPr lang="fa-IR" sz="2400" b="1" dirty="0">
              <a:cs typeface="B Nazanin" pitchFamily="2" charset="-78"/>
            </a:endParaRPr>
          </a:p>
        </p:txBody>
      </p:sp>
      <p:graphicFrame>
        <p:nvGraphicFramePr>
          <p:cNvPr id="8" name="Table 7"/>
          <p:cNvGraphicFramePr>
            <a:graphicFrameLocks noGrp="1"/>
          </p:cNvGraphicFramePr>
          <p:nvPr/>
        </p:nvGraphicFramePr>
        <p:xfrm>
          <a:off x="357161" y="3143254"/>
          <a:ext cx="8286807" cy="2971359"/>
        </p:xfrm>
        <a:graphic>
          <a:graphicData uri="http://schemas.openxmlformats.org/drawingml/2006/table">
            <a:tbl>
              <a:tblPr rtl="1">
                <a:tableStyleId>{69C7853C-536D-4A76-A0AE-DD22124D55A5}</a:tableStyleId>
              </a:tblPr>
              <a:tblGrid>
                <a:gridCol w="1042344"/>
                <a:gridCol w="1032458"/>
                <a:gridCol w="1104468"/>
                <a:gridCol w="1203754"/>
                <a:gridCol w="3903783"/>
              </a:tblGrid>
              <a:tr h="415149">
                <a:tc>
                  <a:txBody>
                    <a:bodyPr/>
                    <a:lstStyle/>
                    <a:p>
                      <a:pPr algn="ctr" rtl="1">
                        <a:lnSpc>
                          <a:spcPct val="115000"/>
                        </a:lnSpc>
                        <a:spcBef>
                          <a:spcPts val="1200"/>
                        </a:spcBef>
                        <a:spcAft>
                          <a:spcPts val="0"/>
                        </a:spcAft>
                      </a:pPr>
                      <a:r>
                        <a:rPr lang="fa-IR" sz="1800" b="1" dirty="0">
                          <a:cs typeface="B Mitra" pitchFamily="2" charset="-78"/>
                        </a:rPr>
                        <a:t>4</a:t>
                      </a:r>
                      <a:endParaRPr lang="en-US" sz="18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b="1" dirty="0">
                          <a:cs typeface="B Mitra" pitchFamily="2" charset="-78"/>
                        </a:rPr>
                        <a:t>3</a:t>
                      </a:r>
                      <a:endParaRPr lang="en-US" sz="18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b="1">
                          <a:cs typeface="B Mitra" pitchFamily="2" charset="-78"/>
                        </a:rPr>
                        <a:t>2</a:t>
                      </a:r>
                      <a:endParaRPr lang="en-US" sz="18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800" b="1" dirty="0">
                          <a:cs typeface="B Mitra" pitchFamily="2" charset="-78"/>
                        </a:rPr>
                        <a:t>1</a:t>
                      </a:r>
                      <a:endParaRPr lang="en-US" sz="18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سال</a:t>
                      </a:r>
                      <a:endParaRPr lang="en-US" sz="1600" b="1" dirty="0">
                        <a:latin typeface="Calibri"/>
                        <a:ea typeface="Calibri"/>
                        <a:cs typeface="B Mitra" pitchFamily="2" charset="-78"/>
                      </a:endParaRPr>
                    </a:p>
                  </a:txBody>
                  <a:tcPr marL="68580" marR="68580" marT="0" marB="0" anchor="ctr"/>
                </a:tc>
              </a:tr>
              <a:tr h="415149">
                <a:tc>
                  <a:txBody>
                    <a:bodyPr/>
                    <a:lstStyle/>
                    <a:p>
                      <a:pPr algn="ctr" rtl="1">
                        <a:lnSpc>
                          <a:spcPct val="115000"/>
                        </a:lnSpc>
                        <a:spcBef>
                          <a:spcPts val="1200"/>
                        </a:spcBef>
                        <a:spcAft>
                          <a:spcPts val="0"/>
                        </a:spcAft>
                      </a:pPr>
                      <a:r>
                        <a:rPr lang="fa-IR" sz="1600">
                          <a:cs typeface="B Mitra" pitchFamily="2" charset="-78"/>
                        </a:rPr>
                        <a:t>12,830,400</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a:cs typeface="B Mitra" pitchFamily="2" charset="-78"/>
                        </a:rPr>
                        <a:t>11,800,000</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a:cs typeface="B Mitra" pitchFamily="2" charset="-78"/>
                        </a:rPr>
                        <a:t>11,000,000</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dirty="0">
                          <a:cs typeface="B Mitra" pitchFamily="2" charset="-78"/>
                        </a:rPr>
                        <a:t>10,000,000</a:t>
                      </a:r>
                      <a:endParaRPr lang="en-US" sz="16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جمع درآمد</a:t>
                      </a:r>
                      <a:endParaRPr lang="en-US" sz="1600" b="1" dirty="0">
                        <a:latin typeface="Calibri"/>
                        <a:ea typeface="Calibri"/>
                        <a:cs typeface="B Mitra" pitchFamily="2" charset="-78"/>
                      </a:endParaRPr>
                    </a:p>
                  </a:txBody>
                  <a:tcPr marL="68580" marR="68580" marT="0" marB="0" anchor="ctr"/>
                </a:tc>
              </a:tr>
              <a:tr h="415149">
                <a:tc>
                  <a:txBody>
                    <a:bodyPr/>
                    <a:lstStyle/>
                    <a:p>
                      <a:pPr algn="ctr" rtl="1">
                        <a:lnSpc>
                          <a:spcPct val="115000"/>
                        </a:lnSpc>
                        <a:spcBef>
                          <a:spcPts val="1200"/>
                        </a:spcBef>
                        <a:spcAft>
                          <a:spcPts val="0"/>
                        </a:spcAft>
                      </a:pPr>
                      <a:r>
                        <a:rPr lang="fa-IR" sz="1600">
                          <a:cs typeface="B Mitra" pitchFamily="2" charset="-78"/>
                        </a:rPr>
                        <a:t>8%</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a:cs typeface="B Mitra" pitchFamily="2" charset="-78"/>
                        </a:rPr>
                        <a:t>8%</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a:cs typeface="B Mitra" pitchFamily="2" charset="-78"/>
                        </a:rPr>
                        <a:t>10%</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dirty="0">
                          <a:cs typeface="B Mitra" pitchFamily="2" charset="-78"/>
                        </a:rPr>
                        <a:t>0</a:t>
                      </a:r>
                      <a:endParaRPr lang="en-US" sz="16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درصد افزایش</a:t>
                      </a:r>
                      <a:endParaRPr lang="en-US" sz="1600" b="1" dirty="0">
                        <a:latin typeface="Calibri"/>
                        <a:ea typeface="Calibri"/>
                        <a:cs typeface="B Mitra" pitchFamily="2" charset="-78"/>
                      </a:endParaRPr>
                    </a:p>
                  </a:txBody>
                  <a:tcPr marL="68580" marR="68580" marT="0" marB="0" anchor="ctr"/>
                </a:tc>
              </a:tr>
              <a:tr h="480465">
                <a:tc>
                  <a:txBody>
                    <a:bodyPr/>
                    <a:lstStyle/>
                    <a:p>
                      <a:pPr algn="ctr" rtl="1">
                        <a:lnSpc>
                          <a:spcPct val="115000"/>
                        </a:lnSpc>
                        <a:spcBef>
                          <a:spcPts val="1200"/>
                        </a:spcBef>
                        <a:spcAft>
                          <a:spcPts val="0"/>
                        </a:spcAft>
                      </a:pPr>
                      <a:r>
                        <a:rPr lang="fa-IR" sz="1600">
                          <a:cs typeface="B Mitra" pitchFamily="2" charset="-78"/>
                        </a:rPr>
                        <a:t>641,520</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a:cs typeface="B Mitra" pitchFamily="2" charset="-78"/>
                        </a:rPr>
                        <a:t>594,000</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a:cs typeface="B Mitra" pitchFamily="2" charset="-78"/>
                        </a:rPr>
                        <a:t>550,000</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dirty="0">
                          <a:cs typeface="B Mitra" pitchFamily="2" charset="-78"/>
                        </a:rPr>
                        <a:t>500,000</a:t>
                      </a:r>
                      <a:endParaRPr lang="en-US" sz="16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به کارگیری قاعده تجربی (5% درآمد فروش)</a:t>
                      </a:r>
                      <a:endParaRPr lang="en-US" sz="1600" b="1" dirty="0">
                        <a:latin typeface="Calibri"/>
                        <a:ea typeface="Calibri"/>
                        <a:cs typeface="B Mitra" pitchFamily="2" charset="-78"/>
                      </a:endParaRPr>
                    </a:p>
                  </a:txBody>
                  <a:tcPr marL="68580" marR="68580" marT="0" marB="0" anchor="ctr"/>
                </a:tc>
              </a:tr>
              <a:tr h="415149">
                <a:tc>
                  <a:txBody>
                    <a:bodyPr/>
                    <a:lstStyle/>
                    <a:p>
                      <a:pPr algn="ctr" rtl="1">
                        <a:lnSpc>
                          <a:spcPct val="115000"/>
                        </a:lnSpc>
                        <a:spcBef>
                          <a:spcPts val="1200"/>
                        </a:spcBef>
                        <a:spcAft>
                          <a:spcPts val="0"/>
                        </a:spcAft>
                      </a:pPr>
                      <a:r>
                        <a:rPr lang="fa-IR" sz="1600">
                          <a:cs typeface="B Mitra" pitchFamily="2" charset="-78"/>
                        </a:rPr>
                        <a:t>160,380-</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a:cs typeface="B Mitra" pitchFamily="2" charset="-78"/>
                        </a:rPr>
                        <a:t>148,500-</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a:cs typeface="B Mitra" pitchFamily="2" charset="-78"/>
                        </a:rPr>
                        <a:t>137,500-</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dirty="0">
                          <a:cs typeface="B Mitra" pitchFamily="2" charset="-78"/>
                        </a:rPr>
                        <a:t>125,000-</a:t>
                      </a:r>
                      <a:endParaRPr lang="en-US" sz="16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مالیات بردرآمد شرکت (25%)</a:t>
                      </a:r>
                      <a:endParaRPr lang="en-US" sz="1600" b="1" dirty="0">
                        <a:latin typeface="Calibri"/>
                        <a:ea typeface="Calibri"/>
                        <a:cs typeface="B Mitra" pitchFamily="2" charset="-78"/>
                      </a:endParaRPr>
                    </a:p>
                  </a:txBody>
                  <a:tcPr marL="68580" marR="68580" marT="0" marB="0" anchor="ctr"/>
                </a:tc>
              </a:tr>
              <a:tr h="415149">
                <a:tc>
                  <a:txBody>
                    <a:bodyPr/>
                    <a:lstStyle/>
                    <a:p>
                      <a:pPr algn="ctr" rtl="1">
                        <a:lnSpc>
                          <a:spcPct val="115000"/>
                        </a:lnSpc>
                        <a:spcBef>
                          <a:spcPts val="1200"/>
                        </a:spcBef>
                        <a:spcAft>
                          <a:spcPts val="0"/>
                        </a:spcAft>
                      </a:pPr>
                      <a:r>
                        <a:rPr lang="fa-IR" sz="1600">
                          <a:cs typeface="B Mitra" pitchFamily="2" charset="-78"/>
                        </a:rPr>
                        <a:t>311,295</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a:cs typeface="B Mitra" pitchFamily="2" charset="-78"/>
                        </a:rPr>
                        <a:t>321,383</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a:cs typeface="B Mitra" pitchFamily="2" charset="-78"/>
                        </a:rPr>
                        <a:t>331,798</a:t>
                      </a:r>
                      <a:endParaRPr lang="en-US"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dirty="0">
                          <a:cs typeface="B Mitra" pitchFamily="2" charset="-78"/>
                        </a:rPr>
                        <a:t>336,323</a:t>
                      </a:r>
                      <a:endParaRPr lang="en-US" sz="16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ارزش فعلی جریانات (با نرخ 11.5%)</a:t>
                      </a:r>
                      <a:endParaRPr lang="en-US" sz="1600" b="1" dirty="0">
                        <a:latin typeface="Calibri"/>
                        <a:ea typeface="Calibri"/>
                        <a:cs typeface="B Mitra" pitchFamily="2" charset="-78"/>
                      </a:endParaRPr>
                    </a:p>
                  </a:txBody>
                  <a:tcPr marL="68580" marR="68580" marT="0" marB="0" anchor="ctr"/>
                </a:tc>
              </a:tr>
              <a:tr h="415149">
                <a:tc>
                  <a:txBody>
                    <a:bodyPr/>
                    <a:lstStyle/>
                    <a:p>
                      <a:pPr algn="ctr" rtl="1">
                        <a:lnSpc>
                          <a:spcPct val="115000"/>
                        </a:lnSpc>
                        <a:spcBef>
                          <a:spcPts val="1200"/>
                        </a:spcBef>
                        <a:spcAft>
                          <a:spcPts val="0"/>
                        </a:spcAft>
                      </a:pPr>
                      <a:endParaRPr lang="fa-IR"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endParaRPr lang="fa-IR"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endParaRPr lang="fa-IR" sz="1600" b="1">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dirty="0">
                          <a:cs typeface="B Mitra" pitchFamily="2" charset="-78"/>
                        </a:rPr>
                        <a:t>1,300,799</a:t>
                      </a:r>
                      <a:endParaRPr lang="en-US" sz="1600" b="1" dirty="0">
                        <a:latin typeface="Calibri"/>
                        <a:ea typeface="Calibri"/>
                        <a:cs typeface="B Mitra" pitchFamily="2" charset="-78"/>
                      </a:endParaRPr>
                    </a:p>
                  </a:txBody>
                  <a:tcPr marL="68580" marR="68580" marT="0" marB="0" anchor="ctr"/>
                </a:tc>
                <a:tc>
                  <a:txBody>
                    <a:bodyPr/>
                    <a:lstStyle/>
                    <a:p>
                      <a:pPr algn="ctr" rtl="1">
                        <a:lnSpc>
                          <a:spcPct val="115000"/>
                        </a:lnSpc>
                        <a:spcBef>
                          <a:spcPts val="1200"/>
                        </a:spcBef>
                        <a:spcAft>
                          <a:spcPts val="0"/>
                        </a:spcAft>
                      </a:pPr>
                      <a:r>
                        <a:rPr lang="fa-IR" sz="1600" b="1" dirty="0">
                          <a:cs typeface="B Mitra" pitchFamily="2" charset="-78"/>
                        </a:rPr>
                        <a:t>ارزش فعلی کلیه جریانات</a:t>
                      </a:r>
                      <a:endParaRPr lang="en-US" sz="1600" b="1" dirty="0">
                        <a:latin typeface="Calibri"/>
                        <a:ea typeface="Calibri"/>
                        <a:cs typeface="B Mitra" pitchFamily="2" charset="-78"/>
                      </a:endParaRPr>
                    </a:p>
                  </a:txBody>
                  <a:tcPr marL="68580" marR="68580" marT="0" marB="0" anchor="ctr"/>
                </a:tc>
              </a:tr>
            </a:tbl>
          </a:graphicData>
        </a:graphic>
      </p:graphicFrame>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1214428"/>
            <a:ext cx="8143932" cy="4001095"/>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5. روش </a:t>
            </a:r>
            <a:r>
              <a:rPr lang="en-US" sz="2000" b="1" dirty="0" smtClean="0">
                <a:effectLst/>
                <a:cs typeface="B Nazanin" pitchFamily="2" charset="-78"/>
              </a:rPr>
              <a:t>Real Option</a:t>
            </a:r>
            <a:endParaRPr lang="fa-IR" sz="2000" b="1" dirty="0" smtClean="0">
              <a:effectLst/>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 روش های ارزش گذاری </a:t>
            </a:r>
            <a:r>
              <a:rPr lang="en-US" sz="2000" b="1" dirty="0" smtClean="0">
                <a:cs typeface="B Nazanin" pitchFamily="2" charset="-78"/>
              </a:rPr>
              <a:t>Real Option</a:t>
            </a:r>
            <a:r>
              <a:rPr lang="fa-IR" sz="2000" b="1" dirty="0" smtClean="0">
                <a:cs typeface="B Nazanin" pitchFamily="2" charset="-78"/>
              </a:rPr>
              <a:t>: </a:t>
            </a:r>
          </a:p>
          <a:p>
            <a:pPr algn="just" rtl="1"/>
            <a:endParaRPr lang="en-US" sz="2000" dirty="0" smtClean="0">
              <a:cs typeface="B Nazanin" pitchFamily="2" charset="-78"/>
            </a:endParaRPr>
          </a:p>
          <a:p>
            <a:pPr lvl="0" algn="just" rtl="1">
              <a:buFont typeface="Wingdings" pitchFamily="2" charset="2"/>
              <a:buChar char="ü"/>
            </a:pPr>
            <a:r>
              <a:rPr lang="fa-IR" b="1" dirty="0" smtClean="0">
                <a:cs typeface="B Nazanin" pitchFamily="2" charset="-78"/>
              </a:rPr>
              <a:t>  تجزیه و تحلیل های مبتنی بر درخت تصمیم</a:t>
            </a:r>
          </a:p>
          <a:p>
            <a:pPr lvl="0" algn="just" rtl="1">
              <a:buFont typeface="Wingdings" pitchFamily="2" charset="2"/>
              <a:buChar char="ü"/>
            </a:pPr>
            <a:endParaRPr lang="en-US" b="1" dirty="0" smtClean="0">
              <a:cs typeface="B Nazanin" pitchFamily="2" charset="-78"/>
            </a:endParaRPr>
          </a:p>
          <a:p>
            <a:pPr lvl="0" algn="just" rtl="1">
              <a:buFont typeface="Wingdings" pitchFamily="2" charset="2"/>
              <a:buChar char="ü"/>
            </a:pPr>
            <a:r>
              <a:rPr lang="fa-IR" b="1" dirty="0" smtClean="0">
                <a:cs typeface="B Nazanin" pitchFamily="2" charset="-78"/>
              </a:rPr>
              <a:t>  معادله بلک اند شولز</a:t>
            </a:r>
          </a:p>
          <a:p>
            <a:pPr lvl="0" algn="just" rtl="1">
              <a:buFont typeface="Wingdings" pitchFamily="2" charset="2"/>
              <a:buChar char="ü"/>
            </a:pPr>
            <a:endParaRPr lang="en-US" b="1" dirty="0" smtClean="0">
              <a:cs typeface="B Nazanin" pitchFamily="2" charset="-78"/>
            </a:endParaRPr>
          </a:p>
          <a:p>
            <a:pPr lvl="0" algn="just" rtl="1">
              <a:buFont typeface="Wingdings" pitchFamily="2" charset="2"/>
              <a:buChar char="ü"/>
            </a:pPr>
            <a:r>
              <a:rPr lang="fa-IR" b="1" dirty="0" smtClean="0">
                <a:cs typeface="B Nazanin" pitchFamily="2" charset="-78"/>
              </a:rPr>
              <a:t> شبیه سازی مونته کارلو – این روش مبتنی بر روش های نرم افزاری است.</a:t>
            </a:r>
            <a:endParaRPr lang="en-US"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1214425"/>
            <a:ext cx="8143932" cy="3847207"/>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5. روش </a:t>
            </a:r>
            <a:r>
              <a:rPr lang="en-US" sz="2000" b="1" dirty="0" smtClean="0">
                <a:effectLst/>
                <a:cs typeface="B Nazanin" pitchFamily="2" charset="-78"/>
              </a:rPr>
              <a:t>Real Option</a:t>
            </a:r>
            <a:endParaRPr lang="fa-IR" sz="2000" b="1" dirty="0" smtClean="0">
              <a:effectLst/>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 تجزیه و تحلیل های مبتنی بر درخت تصمیم برای تصمیماتی می تواند به کار گرفته شود که دارای 3 ویژگی زیر باشند:</a:t>
            </a:r>
          </a:p>
          <a:p>
            <a:pPr algn="just" rtl="1"/>
            <a:endParaRPr lang="en-US" sz="2000" b="1" dirty="0" smtClean="0">
              <a:cs typeface="B Nazanin" pitchFamily="2" charset="-78"/>
            </a:endParaRPr>
          </a:p>
          <a:p>
            <a:pPr lvl="0" algn="just" rtl="1">
              <a:buFont typeface="Wingdings" pitchFamily="2" charset="2"/>
              <a:buChar char="ü"/>
            </a:pPr>
            <a:r>
              <a:rPr lang="fa-IR" sz="2000" b="1" dirty="0" smtClean="0">
                <a:cs typeface="B Nazanin" pitchFamily="2" charset="-78"/>
              </a:rPr>
              <a:t>  گزینه های مختلف به خوبی تعریف شده باشند.</a:t>
            </a:r>
            <a:endParaRPr lang="en-US" sz="2000" b="1" dirty="0" smtClean="0">
              <a:cs typeface="B Nazanin" pitchFamily="2" charset="-78"/>
            </a:endParaRPr>
          </a:p>
          <a:p>
            <a:pPr lvl="0" algn="just" rtl="1">
              <a:buFont typeface="Wingdings" pitchFamily="2" charset="2"/>
              <a:buChar char="ü"/>
            </a:pPr>
            <a:r>
              <a:rPr lang="fa-IR" sz="2000" b="1" dirty="0" smtClean="0">
                <a:cs typeface="B Nazanin" pitchFamily="2" charset="-78"/>
              </a:rPr>
              <a:t>  میزان عدم اطمینان را بایستی بتوان به صورت کمی بیان کرد.</a:t>
            </a:r>
            <a:endParaRPr lang="en-US" sz="2000" b="1" dirty="0" smtClean="0">
              <a:cs typeface="B Nazanin" pitchFamily="2" charset="-78"/>
            </a:endParaRPr>
          </a:p>
          <a:p>
            <a:pPr lvl="0" algn="just" rtl="1">
              <a:buFont typeface="Wingdings" pitchFamily="2" charset="2"/>
              <a:buChar char="ü"/>
            </a:pPr>
            <a:r>
              <a:rPr lang="fa-IR" sz="2000" b="1" dirty="0" smtClean="0">
                <a:cs typeface="B Nazanin" pitchFamily="2" charset="-78"/>
              </a:rPr>
              <a:t>  اهداف بایستی مشخص باشند.</a:t>
            </a:r>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1214422"/>
            <a:ext cx="8143932" cy="3539430"/>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5. روش </a:t>
            </a:r>
            <a:r>
              <a:rPr lang="en-US" sz="2000" b="1" dirty="0" smtClean="0">
                <a:effectLst/>
                <a:cs typeface="B Nazanin" pitchFamily="2" charset="-78"/>
              </a:rPr>
              <a:t>Real Option</a:t>
            </a:r>
            <a:endParaRPr lang="fa-IR" sz="2000" b="1" dirty="0" smtClean="0">
              <a:effectLst/>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 هدف از به کار گیری درخت تصمیم 2 چیز خواهد بود:</a:t>
            </a:r>
          </a:p>
          <a:p>
            <a:pPr algn="just" rtl="1"/>
            <a:endParaRPr lang="en-US" sz="2000" b="1" dirty="0" smtClean="0">
              <a:cs typeface="B Nazanin" pitchFamily="2" charset="-78"/>
            </a:endParaRPr>
          </a:p>
          <a:p>
            <a:pPr lvl="0" algn="just" rtl="1"/>
            <a:r>
              <a:rPr lang="fa-IR" sz="2000" b="1" dirty="0" smtClean="0">
                <a:cs typeface="B Nazanin" pitchFamily="2" charset="-78"/>
              </a:rPr>
              <a:t>1. درخت تصمیم در نهایت به شما می گوید که کدام تصمیم را اتخاذ کنید.</a:t>
            </a:r>
          </a:p>
          <a:p>
            <a:pPr lvl="0" algn="just" rtl="1"/>
            <a:endParaRPr lang="en-US" sz="2000" b="1" dirty="0" smtClean="0">
              <a:cs typeface="B Nazanin" pitchFamily="2" charset="-78"/>
            </a:endParaRPr>
          </a:p>
          <a:p>
            <a:pPr lvl="0" algn="just" rtl="1"/>
            <a:r>
              <a:rPr lang="fa-IR" sz="2000" b="1" dirty="0" smtClean="0">
                <a:cs typeface="B Nazanin" pitchFamily="2" charset="-78"/>
              </a:rPr>
              <a:t>2. ارزش هر یک از گزینه ها را برای شما مشخص می کند.</a:t>
            </a:r>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1214422"/>
            <a:ext cx="8143932" cy="3539430"/>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5. روش </a:t>
            </a:r>
            <a:r>
              <a:rPr lang="en-US" sz="2000" b="1" dirty="0" smtClean="0">
                <a:effectLst/>
                <a:cs typeface="B Nazanin" pitchFamily="2" charset="-78"/>
              </a:rPr>
              <a:t>Real Option</a:t>
            </a:r>
            <a:endParaRPr lang="fa-IR" sz="2000" b="1" dirty="0" smtClean="0">
              <a:effectLst/>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 معادله بلک اند شولز</a:t>
            </a:r>
          </a:p>
          <a:p>
            <a:pPr algn="just" rtl="1"/>
            <a:r>
              <a:rPr lang="fa-IR" sz="2000" b="1" dirty="0" smtClean="0">
                <a:cs typeface="B Nazanin" pitchFamily="2" charset="-78"/>
              </a:rPr>
              <a:t>می توان ارزش </a:t>
            </a:r>
            <a:r>
              <a:rPr lang="en-US" sz="2000" b="1" dirty="0" smtClean="0">
                <a:cs typeface="B Nazanin" pitchFamily="2" charset="-78"/>
              </a:rPr>
              <a:t>real option</a:t>
            </a:r>
            <a:r>
              <a:rPr lang="fa-IR" sz="2000" b="1" dirty="0" smtClean="0">
                <a:cs typeface="B Nazanin" pitchFamily="2" charset="-78"/>
              </a:rPr>
              <a:t>ها را با استفاده از مدل قیمت گذاری </a:t>
            </a:r>
            <a:r>
              <a:rPr lang="en-US" sz="2000" b="1" dirty="0" smtClean="0">
                <a:cs typeface="B Nazanin" pitchFamily="2" charset="-78"/>
              </a:rPr>
              <a:t>option</a:t>
            </a:r>
            <a:r>
              <a:rPr lang="fa-IR" sz="2000" b="1" dirty="0" smtClean="0">
                <a:cs typeface="B Nazanin" pitchFamily="2" charset="-78"/>
              </a:rPr>
              <a:t>های</a:t>
            </a:r>
            <a:r>
              <a:rPr lang="en-US" sz="2000" b="1" dirty="0" smtClean="0">
                <a:cs typeface="B Nazanin" pitchFamily="2" charset="-78"/>
              </a:rPr>
              <a:t>Black- </a:t>
            </a:r>
            <a:r>
              <a:rPr lang="en-US" sz="2000" b="1" dirty="0" err="1" smtClean="0">
                <a:cs typeface="B Nazanin" pitchFamily="2" charset="-78"/>
              </a:rPr>
              <a:t>Scholes</a:t>
            </a:r>
            <a:r>
              <a:rPr lang="en-US" sz="2000" b="1" dirty="0" smtClean="0">
                <a:cs typeface="B Nazanin" pitchFamily="2" charset="-78"/>
              </a:rPr>
              <a:t> </a:t>
            </a:r>
            <a:r>
              <a:rPr lang="fa-IR" sz="2000" b="1" dirty="0" smtClean="0">
                <a:cs typeface="B Nazanin" pitchFamily="2" charset="-78"/>
              </a:rPr>
              <a:t> محاسبه کرد. این روش در سال 1973 در مورد </a:t>
            </a:r>
            <a:r>
              <a:rPr lang="en-US" sz="2000" b="1" dirty="0" smtClean="0">
                <a:cs typeface="B Nazanin" pitchFamily="2" charset="-78"/>
              </a:rPr>
              <a:t>option</a:t>
            </a:r>
            <a:r>
              <a:rPr lang="fa-IR" sz="2000" b="1" dirty="0" smtClean="0">
                <a:cs typeface="B Nazanin" pitchFamily="2" charset="-78"/>
              </a:rPr>
              <a:t>های مالی مورد استفاده قرار گرفت. </a:t>
            </a:r>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496" y="7"/>
            <a:ext cx="9144000" cy="6741367"/>
            <a:chOff x="-35496" y="1"/>
            <a:chExt cx="9144000" cy="6741367"/>
          </a:xfrm>
        </p:grpSpPr>
        <p:grpSp>
          <p:nvGrpSpPr>
            <p:cNvPr id="8" name="Group 9"/>
            <p:cNvGrpSpPr/>
            <p:nvPr/>
          </p:nvGrpSpPr>
          <p:grpSpPr>
            <a:xfrm>
              <a:off x="-35496" y="6093296"/>
              <a:ext cx="9144000" cy="648072"/>
              <a:chOff x="0" y="5445224"/>
              <a:chExt cx="8981042" cy="936104"/>
            </a:xfrm>
          </p:grpSpPr>
          <p:grpSp>
            <p:nvGrpSpPr>
              <p:cNvPr id="12" name="Group 7"/>
              <p:cNvGrpSpPr/>
              <p:nvPr/>
            </p:nvGrpSpPr>
            <p:grpSpPr>
              <a:xfrm>
                <a:off x="0" y="5445224"/>
                <a:ext cx="1224136" cy="854968"/>
                <a:chOff x="0" y="5445224"/>
                <a:chExt cx="1224136" cy="854968"/>
              </a:xfrm>
            </p:grpSpPr>
            <p:sp>
              <p:nvSpPr>
                <p:cNvPr id="14"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5" name="Left Arrow 6">
                  <a:hlinkClick r:id="rId2"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 descr="D:\Tavakoli\Desktop\index.jpg">
                <a:hlinkClick r:id="rId3" action="ppaction://hlinksldjump"/>
              </p:cNvPr>
              <p:cNvPicPr>
                <a:picLocks noChangeAspect="1" noChangeArrowheads="1"/>
              </p:cNvPicPr>
              <p:nvPr/>
            </p:nvPicPr>
            <p:blipFill>
              <a:blip r:embed="rId4"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0" name="Picture 1" descr="D:\Tavakoli\Desktop\Untitled.png"/>
              <p:cNvPicPr>
                <a:picLocks noChangeAspect="1" noChangeArrowheads="1"/>
              </p:cNvPicPr>
              <p:nvPr/>
            </p:nvPicPr>
            <p:blipFill>
              <a:blip r:embed="rId5" cstate="print"/>
              <a:srcRect/>
              <a:stretch>
                <a:fillRect/>
              </a:stretch>
            </p:blipFill>
            <p:spPr bwMode="auto">
              <a:xfrm>
                <a:off x="0" y="1"/>
                <a:ext cx="1547664" cy="1251787"/>
              </a:xfrm>
              <a:prstGeom prst="rect">
                <a:avLst/>
              </a:prstGeom>
              <a:noFill/>
            </p:spPr>
          </p:pic>
          <p:pic>
            <p:nvPicPr>
              <p:cNvPr id="11" name="Picture 2" descr="D:\Tavakoli\Pictures\Farabourse-OK(1) - Copy.jpg"/>
              <p:cNvPicPr>
                <a:picLocks noChangeAspect="1" noChangeArrowheads="1"/>
              </p:cNvPicPr>
              <p:nvPr/>
            </p:nvPicPr>
            <p:blipFill>
              <a:blip r:embed="rId6" cstate="print"/>
              <a:srcRect/>
              <a:stretch>
                <a:fillRect/>
              </a:stretch>
            </p:blipFill>
            <p:spPr bwMode="auto">
              <a:xfrm>
                <a:off x="755576" y="836712"/>
                <a:ext cx="582361" cy="216024"/>
              </a:xfrm>
              <a:prstGeom prst="rect">
                <a:avLst/>
              </a:prstGeom>
              <a:noFill/>
            </p:spPr>
          </p:pic>
        </p:grpSp>
      </p:grpSp>
      <p:sp>
        <p:nvSpPr>
          <p:cNvPr id="5" name="Rounded Rectangle 4"/>
          <p:cNvSpPr/>
          <p:nvPr/>
        </p:nvSpPr>
        <p:spPr>
          <a:xfrm>
            <a:off x="1691680" y="1052736"/>
            <a:ext cx="6336704" cy="42862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dirty="0" smtClean="0">
                <a:cs typeface="B Titr" pitchFamily="2" charset="-78"/>
              </a:rPr>
              <a:t>معرفی بازارهای فرابورس</a:t>
            </a:r>
            <a:endParaRPr lang="en-US" sz="2400" dirty="0">
              <a:cs typeface="B Titr" pitchFamily="2" charset="-78"/>
            </a:endParaRPr>
          </a:p>
        </p:txBody>
      </p:sp>
      <p:sp>
        <p:nvSpPr>
          <p:cNvPr id="1026" name="Rectangle 2"/>
          <p:cNvSpPr>
            <a:spLocks noChangeArrowheads="1"/>
          </p:cNvSpPr>
          <p:nvPr/>
        </p:nvSpPr>
        <p:spPr bwMode="auto">
          <a:xfrm>
            <a:off x="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ontent Placeholder 4"/>
          <p:cNvGraphicFramePr>
            <a:graphicFrameLocks noGrp="1"/>
          </p:cNvGraphicFramePr>
          <p:nvPr>
            <p:ph idx="1"/>
          </p:nvPr>
        </p:nvGraphicFramePr>
        <p:xfrm>
          <a:off x="467544" y="1484786"/>
          <a:ext cx="8229600" cy="4571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1">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548680"/>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1214422"/>
            <a:ext cx="8143932" cy="5878532"/>
          </a:xfrm>
          <a:prstGeom prst="rect">
            <a:avLst/>
          </a:prstGeom>
          <a:noFill/>
        </p:spPr>
        <p:txBody>
          <a:bodyPr wrap="square" tIns="0"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5. روش </a:t>
            </a:r>
            <a:r>
              <a:rPr lang="en-US" sz="2000" b="1" dirty="0" smtClean="0">
                <a:effectLst/>
                <a:cs typeface="B Nazanin" pitchFamily="2" charset="-78"/>
              </a:rPr>
              <a:t>Real Option</a:t>
            </a:r>
            <a:endParaRPr lang="fa-IR" sz="2000" b="1" dirty="0" smtClean="0">
              <a:effectLst/>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 </a:t>
            </a:r>
            <a:r>
              <a:rPr lang="fa-IR" sz="1600" b="1" dirty="0" smtClean="0">
                <a:cs typeface="B Nazanin" pitchFamily="2" charset="-78"/>
              </a:rPr>
              <a:t>فرمول مورد استفاده در این روش شامل  6 داده یا پارامتر می باشد:</a:t>
            </a:r>
          </a:p>
          <a:p>
            <a:pPr algn="just" rtl="1"/>
            <a:endParaRPr lang="en-US" sz="1600" b="1" dirty="0" smtClean="0">
              <a:cs typeface="B Nazanin" pitchFamily="2" charset="-78"/>
            </a:endParaRPr>
          </a:p>
          <a:p>
            <a:pPr lvl="0" algn="just" rtl="1"/>
            <a:r>
              <a:rPr lang="fa-IR" sz="1600" b="1" dirty="0" smtClean="0">
                <a:cs typeface="B Nazanin" pitchFamily="2" charset="-78"/>
              </a:rPr>
              <a:t>ارزش دارایی مبنا(اصلی)=ارزش فعلی جریان های نقدی مورد انتظار پروژه(</a:t>
            </a:r>
            <a:r>
              <a:rPr lang="en-US" sz="1600" b="1" dirty="0" smtClean="0">
                <a:cs typeface="B Nazanin" pitchFamily="2" charset="-78"/>
              </a:rPr>
              <a:t>s</a:t>
            </a:r>
            <a:r>
              <a:rPr lang="fa-IR" sz="1600" b="1" dirty="0" smtClean="0">
                <a:cs typeface="B Nazanin" pitchFamily="2" charset="-78"/>
              </a:rPr>
              <a:t>)</a:t>
            </a:r>
          </a:p>
          <a:p>
            <a:pPr lvl="0" algn="just" rtl="1"/>
            <a:endParaRPr lang="en-US" sz="1600" b="1" dirty="0" smtClean="0">
              <a:cs typeface="B Nazanin" pitchFamily="2" charset="-78"/>
            </a:endParaRPr>
          </a:p>
          <a:p>
            <a:pPr lvl="0" algn="just" rtl="1"/>
            <a:r>
              <a:rPr lang="fa-IR" sz="1600" b="1" dirty="0" smtClean="0">
                <a:cs typeface="B Nazanin" pitchFamily="2" charset="-78"/>
              </a:rPr>
              <a:t>قیمت استفاده=مبلغ سرمایه گذاری مورد نیاز(وجهی که باید برای استفاده از </a:t>
            </a:r>
            <a:r>
              <a:rPr lang="en-US" sz="1600" b="1" dirty="0" smtClean="0">
                <a:cs typeface="B Nazanin" pitchFamily="2" charset="-78"/>
              </a:rPr>
              <a:t>option</a:t>
            </a:r>
            <a:r>
              <a:rPr lang="fa-IR" sz="1600" b="1" dirty="0" smtClean="0">
                <a:cs typeface="B Nazanin" pitchFamily="2" charset="-78"/>
              </a:rPr>
              <a:t>پرداخت شود)(</a:t>
            </a:r>
            <a:r>
              <a:rPr lang="en-US" sz="1600" b="1" dirty="0" smtClean="0">
                <a:cs typeface="B Nazanin" pitchFamily="2" charset="-78"/>
              </a:rPr>
              <a:t>k</a:t>
            </a:r>
            <a:r>
              <a:rPr lang="fa-IR" sz="1600" b="1" dirty="0" smtClean="0">
                <a:cs typeface="B Nazanin" pitchFamily="2" charset="-78"/>
              </a:rPr>
              <a:t>)</a:t>
            </a:r>
          </a:p>
          <a:p>
            <a:pPr lvl="0" algn="just" rtl="1"/>
            <a:endParaRPr lang="en-US" sz="1600" b="1" dirty="0" smtClean="0">
              <a:cs typeface="B Nazanin" pitchFamily="2" charset="-78"/>
            </a:endParaRPr>
          </a:p>
          <a:p>
            <a:pPr lvl="0" algn="just" rtl="1"/>
            <a:r>
              <a:rPr lang="fa-IR" sz="1600" b="1" dirty="0" smtClean="0">
                <a:cs typeface="B Nazanin" pitchFamily="2" charset="-78"/>
              </a:rPr>
              <a:t>عمر </a:t>
            </a:r>
            <a:r>
              <a:rPr lang="en-US" sz="1600" b="1" dirty="0" smtClean="0">
                <a:cs typeface="B Nazanin" pitchFamily="2" charset="-78"/>
              </a:rPr>
              <a:t>option</a:t>
            </a:r>
            <a:r>
              <a:rPr lang="fa-IR" sz="1600" b="1" dirty="0" smtClean="0">
                <a:cs typeface="B Nazanin" pitchFamily="2" charset="-78"/>
              </a:rPr>
              <a:t>های مالی=  عمر</a:t>
            </a:r>
            <a:r>
              <a:rPr lang="en-US" sz="1600" b="1" dirty="0" smtClean="0">
                <a:cs typeface="B Nazanin" pitchFamily="2" charset="-78"/>
              </a:rPr>
              <a:t>real option</a:t>
            </a:r>
            <a:r>
              <a:rPr lang="fa-IR" sz="1600" b="1" dirty="0" smtClean="0">
                <a:cs typeface="B Nazanin" pitchFamily="2" charset="-78"/>
              </a:rPr>
              <a:t>ها( مدت اعتبار </a:t>
            </a:r>
            <a:r>
              <a:rPr lang="en-US" sz="1600" b="1" dirty="0" smtClean="0">
                <a:cs typeface="B Nazanin" pitchFamily="2" charset="-78"/>
              </a:rPr>
              <a:t>option</a:t>
            </a:r>
            <a:r>
              <a:rPr lang="fa-IR" sz="1600" b="1" dirty="0" smtClean="0">
                <a:cs typeface="B Nazanin" pitchFamily="2" charset="-78"/>
              </a:rPr>
              <a:t>ها)(</a:t>
            </a:r>
            <a:r>
              <a:rPr lang="en-US" sz="1600" b="1" dirty="0" smtClean="0">
                <a:cs typeface="B Nazanin" pitchFamily="2" charset="-78"/>
              </a:rPr>
              <a:t>t</a:t>
            </a:r>
            <a:r>
              <a:rPr lang="fa-IR" sz="1600" b="1" dirty="0" smtClean="0">
                <a:cs typeface="B Nazanin" pitchFamily="2" charset="-78"/>
              </a:rPr>
              <a:t>)</a:t>
            </a:r>
          </a:p>
          <a:p>
            <a:pPr lvl="0" algn="just" rtl="1"/>
            <a:endParaRPr lang="en-US" sz="1600" b="1" dirty="0" smtClean="0">
              <a:cs typeface="B Nazanin" pitchFamily="2" charset="-78"/>
            </a:endParaRPr>
          </a:p>
          <a:p>
            <a:pPr lvl="0" algn="just" rtl="1"/>
            <a:r>
              <a:rPr lang="fa-IR" sz="1600" b="1" dirty="0" smtClean="0">
                <a:cs typeface="B Nazanin" pitchFamily="2" charset="-78"/>
              </a:rPr>
              <a:t>واریانس تغییر  در ارزش دارایی مبنا= واریانس در ارزش فعلی مورد انتظار جریانات نقدی پروژه ها</a:t>
            </a:r>
          </a:p>
          <a:p>
            <a:pPr lvl="0" algn="just" rtl="1"/>
            <a:endParaRPr lang="en-US" sz="1600" b="1" dirty="0" smtClean="0">
              <a:cs typeface="B Nazanin" pitchFamily="2" charset="-78"/>
            </a:endParaRPr>
          </a:p>
          <a:p>
            <a:pPr lvl="0" algn="just" rtl="1"/>
            <a:r>
              <a:rPr lang="fa-IR" sz="1600" b="1" dirty="0" smtClean="0">
                <a:cs typeface="B Nazanin" pitchFamily="2" charset="-78"/>
              </a:rPr>
              <a:t> بازده اوراق بهادار بدون ریسک= نرخ بهره بدون ریسک برای</a:t>
            </a:r>
            <a:r>
              <a:rPr lang="en-US" sz="1600" b="1" dirty="0" smtClean="0">
                <a:cs typeface="B Nazanin" pitchFamily="2" charset="-78"/>
              </a:rPr>
              <a:t>real option</a:t>
            </a:r>
            <a:r>
              <a:rPr lang="fa-IR" sz="1600" b="1" dirty="0" smtClean="0">
                <a:cs typeface="B Nazanin" pitchFamily="2" charset="-78"/>
              </a:rPr>
              <a:t>هایی با سررسید مشابه(</a:t>
            </a:r>
            <a:r>
              <a:rPr lang="en-US" sz="1600" b="1" dirty="0" smtClean="0">
                <a:cs typeface="B Nazanin" pitchFamily="2" charset="-78"/>
              </a:rPr>
              <a:t>r</a:t>
            </a:r>
            <a:r>
              <a:rPr lang="fa-IR" sz="1600" b="1" dirty="0" smtClean="0">
                <a:cs typeface="B Nazanin" pitchFamily="2" charset="-78"/>
              </a:rPr>
              <a:t>)</a:t>
            </a:r>
          </a:p>
          <a:p>
            <a:pPr lvl="0" algn="just" rtl="1"/>
            <a:endParaRPr lang="en-US" sz="1600" b="1" dirty="0" smtClean="0">
              <a:cs typeface="B Nazanin" pitchFamily="2" charset="-78"/>
            </a:endParaRPr>
          </a:p>
          <a:p>
            <a:pPr lvl="0" algn="just" rtl="1"/>
            <a:r>
              <a:rPr lang="fa-IR" sz="1600" b="1" dirty="0" smtClean="0">
                <a:cs typeface="B Nazanin" pitchFamily="2" charset="-78"/>
              </a:rPr>
              <a:t>سود نقدی مورد انتظار قبل از تاریخ سررسید= هزینه مورد انتظار ناشی از تأخیر(</a:t>
            </a:r>
            <a:r>
              <a:rPr lang="en-US" sz="1600" b="1" dirty="0" smtClean="0">
                <a:cs typeface="B Nazanin" pitchFamily="2" charset="-78"/>
              </a:rPr>
              <a:t>y</a:t>
            </a:r>
            <a:r>
              <a:rPr lang="fa-IR" sz="1600" b="1" dirty="0" smtClean="0">
                <a:cs typeface="B Nazanin" pitchFamily="2" charset="-78"/>
              </a:rPr>
              <a:t>).</a:t>
            </a:r>
            <a:endParaRPr lang="en-US" sz="1600" b="1" dirty="0" smtClean="0">
              <a:cs typeface="B Nazanin" pitchFamily="2" charset="-78"/>
            </a:endParaRPr>
          </a:p>
          <a:p>
            <a:pPr algn="just" rtl="1"/>
            <a:endParaRPr lang="fa-IR" sz="2000" b="1" dirty="0" smtClean="0">
              <a:cs typeface="B Nazanin" pitchFamily="2" charset="-78"/>
            </a:endParaRPr>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1214425"/>
            <a:ext cx="8143932" cy="4585871"/>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5. روش </a:t>
            </a:r>
            <a:r>
              <a:rPr lang="en-US" sz="2000" b="1" dirty="0" smtClean="0">
                <a:effectLst/>
                <a:cs typeface="B Nazanin" pitchFamily="2" charset="-78"/>
              </a:rPr>
              <a:t>Real Option</a:t>
            </a:r>
            <a:endParaRPr lang="fa-IR" sz="2000" b="1" dirty="0" smtClean="0">
              <a:effectLst/>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 </a:t>
            </a:r>
            <a:r>
              <a:rPr lang="fa-IR" b="1" dirty="0" smtClean="0">
                <a:cs typeface="B Nazanin" pitchFamily="2" charset="-78"/>
              </a:rPr>
              <a:t>برای محاسبه ارزش </a:t>
            </a:r>
            <a:r>
              <a:rPr lang="en-US" b="1" dirty="0" smtClean="0">
                <a:cs typeface="B Nazanin" pitchFamily="2" charset="-78"/>
              </a:rPr>
              <a:t>real option</a:t>
            </a:r>
            <a:r>
              <a:rPr lang="fa-IR" b="1" dirty="0" smtClean="0">
                <a:cs typeface="B Nazanin" pitchFamily="2" charset="-78"/>
              </a:rPr>
              <a:t>ها با استفاده از مدل قیمت گذاری</a:t>
            </a:r>
            <a:r>
              <a:rPr lang="en-US" b="1" dirty="0" smtClean="0">
                <a:cs typeface="B Nazanin" pitchFamily="2" charset="-78"/>
              </a:rPr>
              <a:t>Black- </a:t>
            </a:r>
            <a:r>
              <a:rPr lang="en-US" b="1" dirty="0" err="1" smtClean="0">
                <a:cs typeface="B Nazanin" pitchFamily="2" charset="-78"/>
              </a:rPr>
              <a:t>Scholes</a:t>
            </a:r>
            <a:r>
              <a:rPr lang="en-US" b="1" dirty="0" smtClean="0">
                <a:cs typeface="B Nazanin" pitchFamily="2" charset="-78"/>
              </a:rPr>
              <a:t> </a:t>
            </a:r>
            <a:r>
              <a:rPr lang="fa-IR" b="1" dirty="0" smtClean="0">
                <a:cs typeface="B Nazanin" pitchFamily="2" charset="-78"/>
              </a:rPr>
              <a:t>از فرمول زیر استفاده می­شود.</a:t>
            </a:r>
          </a:p>
          <a:p>
            <a:pPr algn="just" rtl="1"/>
            <a:endParaRPr lang="en-US" b="1" dirty="0" smtClean="0">
              <a:cs typeface="B Nazanin" pitchFamily="2" charset="-78"/>
            </a:endParaRPr>
          </a:p>
          <a:p>
            <a:pPr rtl="1"/>
            <a:r>
              <a:rPr lang="it-IT" b="1" dirty="0" smtClean="0">
                <a:cs typeface="B Nazanin" pitchFamily="2" charset="-78"/>
              </a:rPr>
              <a:t>V = S e</a:t>
            </a:r>
            <a:r>
              <a:rPr lang="it-IT" b="1" baseline="30000" dirty="0" smtClean="0">
                <a:cs typeface="B Nazanin" pitchFamily="2" charset="-78"/>
              </a:rPr>
              <a:t>-yt</a:t>
            </a:r>
            <a:r>
              <a:rPr lang="it-IT" b="1" dirty="0" smtClean="0">
                <a:cs typeface="B Nazanin" pitchFamily="2" charset="-78"/>
              </a:rPr>
              <a:t> N (d</a:t>
            </a:r>
            <a:r>
              <a:rPr lang="it-IT" b="1" baseline="-25000" dirty="0" smtClean="0">
                <a:cs typeface="B Nazanin" pitchFamily="2" charset="-78"/>
              </a:rPr>
              <a:t>1</a:t>
            </a:r>
            <a:r>
              <a:rPr lang="it-IT" b="1" dirty="0" smtClean="0">
                <a:cs typeface="B Nazanin" pitchFamily="2" charset="-78"/>
              </a:rPr>
              <a:t>) – K e</a:t>
            </a:r>
            <a:r>
              <a:rPr lang="it-IT" b="1" baseline="30000" dirty="0" smtClean="0">
                <a:cs typeface="B Nazanin" pitchFamily="2" charset="-78"/>
              </a:rPr>
              <a:t>-rt</a:t>
            </a:r>
            <a:r>
              <a:rPr lang="it-IT" b="1" dirty="0" smtClean="0">
                <a:cs typeface="B Nazanin" pitchFamily="2" charset="-78"/>
              </a:rPr>
              <a:t> N(d</a:t>
            </a:r>
            <a:r>
              <a:rPr lang="it-IT" b="1" baseline="-25000" dirty="0" smtClean="0">
                <a:cs typeface="B Nazanin" pitchFamily="2" charset="-78"/>
              </a:rPr>
              <a:t>2</a:t>
            </a:r>
            <a:r>
              <a:rPr lang="it-IT" b="1" dirty="0" smtClean="0">
                <a:cs typeface="B Nazanin" pitchFamily="2" charset="-78"/>
              </a:rPr>
              <a:t>)</a:t>
            </a:r>
            <a:endParaRPr lang="en-US" b="1" dirty="0" smtClean="0">
              <a:cs typeface="B Nazanin" pitchFamily="2" charset="-78"/>
            </a:endParaRPr>
          </a:p>
          <a:p>
            <a:pPr rtl="1"/>
            <a:r>
              <a:rPr lang="fr-FR" b="1" dirty="0" smtClean="0">
                <a:cs typeface="B Nazanin" pitchFamily="2" charset="-78"/>
              </a:rPr>
              <a:t>d</a:t>
            </a:r>
            <a:r>
              <a:rPr lang="fr-FR" b="1" baseline="-25000" dirty="0" smtClean="0">
                <a:cs typeface="B Nazanin" pitchFamily="2" charset="-78"/>
              </a:rPr>
              <a:t>1</a:t>
            </a:r>
            <a:r>
              <a:rPr lang="fr-FR" b="1" dirty="0" smtClean="0">
                <a:cs typeface="B Nazanin" pitchFamily="2" charset="-78"/>
              </a:rPr>
              <a:t> = [ln (S/</a:t>
            </a:r>
            <a:r>
              <a:rPr lang="it-IT" b="1" dirty="0" smtClean="0">
                <a:cs typeface="B Nazanin" pitchFamily="2" charset="-78"/>
              </a:rPr>
              <a:t>K</a:t>
            </a:r>
            <a:r>
              <a:rPr lang="fr-FR" b="1" dirty="0" smtClean="0">
                <a:cs typeface="B Nazanin" pitchFamily="2" charset="-78"/>
              </a:rPr>
              <a:t>) + (r - y + 0.5 * </a:t>
            </a:r>
            <a:r>
              <a:rPr lang="it-IT" b="1" dirty="0" smtClean="0">
                <a:cs typeface="B Nazanin" pitchFamily="2" charset="-78"/>
                <a:sym typeface="Symbol"/>
              </a:rPr>
              <a:t></a:t>
            </a:r>
            <a:r>
              <a:rPr lang="fr-FR" b="1" baseline="30000" dirty="0" smtClean="0">
                <a:cs typeface="B Nazanin" pitchFamily="2" charset="-78"/>
              </a:rPr>
              <a:t>2</a:t>
            </a:r>
            <a:r>
              <a:rPr lang="fr-FR" b="1" dirty="0" smtClean="0">
                <a:cs typeface="B Nazanin" pitchFamily="2" charset="-78"/>
              </a:rPr>
              <a:t>) * t]/(</a:t>
            </a:r>
            <a:r>
              <a:rPr lang="it-IT" b="1" dirty="0" smtClean="0">
                <a:cs typeface="B Nazanin" pitchFamily="2" charset="-78"/>
                <a:sym typeface="Symbol"/>
              </a:rPr>
              <a:t></a:t>
            </a:r>
            <a:r>
              <a:rPr lang="fr-FR" b="1" baseline="30000" dirty="0" smtClean="0">
                <a:cs typeface="B Nazanin" pitchFamily="2" charset="-78"/>
              </a:rPr>
              <a:t>2</a:t>
            </a:r>
            <a:r>
              <a:rPr lang="fr-FR" b="1" dirty="0" smtClean="0">
                <a:cs typeface="B Nazanin" pitchFamily="2" charset="-78"/>
              </a:rPr>
              <a:t> * t  )</a:t>
            </a:r>
            <a:endParaRPr lang="en-US" b="1" dirty="0" smtClean="0">
              <a:cs typeface="B Nazanin" pitchFamily="2" charset="-78"/>
            </a:endParaRPr>
          </a:p>
          <a:p>
            <a:pPr rtl="1"/>
            <a:r>
              <a:rPr lang="it-IT" b="1" dirty="0" smtClean="0">
                <a:cs typeface="B Nazanin" pitchFamily="2" charset="-78"/>
              </a:rPr>
              <a:t>d</a:t>
            </a:r>
            <a:r>
              <a:rPr lang="it-IT" b="1" baseline="-25000" dirty="0" smtClean="0">
                <a:cs typeface="B Nazanin" pitchFamily="2" charset="-78"/>
              </a:rPr>
              <a:t>2</a:t>
            </a:r>
            <a:r>
              <a:rPr lang="it-IT" b="1" dirty="0" smtClean="0">
                <a:cs typeface="B Nazanin" pitchFamily="2" charset="-78"/>
              </a:rPr>
              <a:t> = d</a:t>
            </a:r>
            <a:r>
              <a:rPr lang="it-IT" b="1" baseline="-25000" dirty="0" smtClean="0">
                <a:cs typeface="B Nazanin" pitchFamily="2" charset="-78"/>
              </a:rPr>
              <a:t>1</a:t>
            </a:r>
            <a:r>
              <a:rPr lang="it-IT" b="1" dirty="0" smtClean="0">
                <a:cs typeface="B Nazanin" pitchFamily="2" charset="-78"/>
              </a:rPr>
              <a:t> - </a:t>
            </a:r>
            <a:r>
              <a:rPr lang="it-IT" b="1" dirty="0" smtClean="0">
                <a:cs typeface="B Nazanin" pitchFamily="2" charset="-78"/>
                <a:sym typeface="Symbol"/>
              </a:rPr>
              <a:t></a:t>
            </a:r>
            <a:r>
              <a:rPr lang="it-IT" b="1" baseline="30000" dirty="0" smtClean="0">
                <a:cs typeface="B Nazanin" pitchFamily="2" charset="-78"/>
              </a:rPr>
              <a:t>2</a:t>
            </a:r>
            <a:r>
              <a:rPr lang="it-IT" b="1" dirty="0" smtClean="0">
                <a:cs typeface="B Nazanin" pitchFamily="2" charset="-78"/>
              </a:rPr>
              <a:t> * t </a:t>
            </a:r>
            <a:endParaRPr lang="en-US" b="1" dirty="0" smtClean="0">
              <a:cs typeface="B Nazanin" pitchFamily="2" charset="-78"/>
            </a:endParaRPr>
          </a:p>
          <a:p>
            <a:pPr rtl="1"/>
            <a:r>
              <a:rPr lang="fa-IR" b="1" dirty="0" smtClean="0">
                <a:cs typeface="B Nazanin" pitchFamily="2" charset="-78"/>
              </a:rPr>
              <a:t> احتمال اینکه یک متغیر تصادفی دارای توزیع نرمال باشد کمتر یا مساوی</a:t>
            </a:r>
            <a:r>
              <a:rPr lang="en-US" b="1" dirty="0" smtClean="0">
                <a:cs typeface="B Nazanin" pitchFamily="2" charset="-78"/>
              </a:rPr>
              <a:t>d </a:t>
            </a:r>
            <a:r>
              <a:rPr lang="fa-IR" b="1" dirty="0" smtClean="0">
                <a:cs typeface="B Nazanin" pitchFamily="2" charset="-78"/>
              </a:rPr>
              <a:t>=</a:t>
            </a:r>
            <a:r>
              <a:rPr lang="it-IT" b="1" dirty="0" smtClean="0">
                <a:cs typeface="B Nazanin" pitchFamily="2" charset="-78"/>
              </a:rPr>
              <a:t>N (d)</a:t>
            </a:r>
            <a:endParaRPr lang="en-US" b="1" dirty="0" smtClean="0">
              <a:cs typeface="B Nazanin" pitchFamily="2" charset="-78"/>
            </a:endParaRPr>
          </a:p>
          <a:p>
            <a:pPr algn="just" rtl="1"/>
            <a:endParaRPr lang="fa-IR" sz="2000" b="1" dirty="0" smtClean="0">
              <a:cs typeface="B Nazanin" pitchFamily="2" charset="-78"/>
            </a:endParaRPr>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626029436"/>
              </p:ext>
            </p:extLst>
          </p:nvPr>
        </p:nvGraphicFramePr>
        <p:xfrm>
          <a:off x="970671" y="1828799"/>
          <a:ext cx="10237656" cy="4558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unded Rectangle 10"/>
          <p:cNvSpPr/>
          <p:nvPr/>
        </p:nvSpPr>
        <p:spPr>
          <a:xfrm>
            <a:off x="3503712" y="714356"/>
            <a:ext cx="5400600" cy="42862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a:cs typeface="B Titr" pitchFamily="2" charset="-78"/>
              </a:rPr>
              <a:t> فرهنگ سازی</a:t>
            </a:r>
            <a:endParaRPr lang="fa-IR" sz="2400" dirty="0">
              <a:cs typeface="B Titr" pitchFamily="2" charset="-78"/>
            </a:endParaRPr>
          </a:p>
        </p:txBody>
      </p:sp>
      <p:pic>
        <p:nvPicPr>
          <p:cNvPr id="2" name="Picture 1">
            <a:hlinkClick r:id="rId7" action="ppaction://hlinksldjump"/>
          </p:cNvPr>
          <p:cNvPicPr>
            <a:picLocks noChangeAspect="1"/>
          </p:cNvPicPr>
          <p:nvPr/>
        </p:nvPicPr>
        <p:blipFill>
          <a:blip r:embed="rId8"/>
          <a:stretch>
            <a:fillRect/>
          </a:stretch>
        </p:blipFill>
        <p:spPr>
          <a:xfrm>
            <a:off x="-141667" y="86413"/>
            <a:ext cx="1548518" cy="1255885"/>
          </a:xfrm>
          <a:prstGeom prst="rect">
            <a:avLst/>
          </a:prstGeom>
        </p:spPr>
      </p:pic>
      <p:sp>
        <p:nvSpPr>
          <p:cNvPr id="3" name="Action Button: Forward or Next 2">
            <a:hlinkClick r:id="rId9" action="ppaction://hlinksldjump" highlightClick="1"/>
          </p:cNvPr>
          <p:cNvSpPr/>
          <p:nvPr/>
        </p:nvSpPr>
        <p:spPr>
          <a:xfrm>
            <a:off x="2318197" y="3322750"/>
            <a:ext cx="141668" cy="141667"/>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Action Button: Forward or Next 11">
            <a:hlinkClick r:id="rId10" action="ppaction://hlinksldjump" highlightClick="1"/>
          </p:cNvPr>
          <p:cNvSpPr/>
          <p:nvPr/>
        </p:nvSpPr>
        <p:spPr>
          <a:xfrm>
            <a:off x="1015284" y="3874395"/>
            <a:ext cx="141668" cy="141667"/>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4784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فرانکو کوئیلیکو</a:t>
            </a:r>
          </a:p>
        </p:txBody>
      </p:sp>
      <p:sp>
        <p:nvSpPr>
          <p:cNvPr id="7" name="TextBox 6"/>
          <p:cNvSpPr txBox="1"/>
          <p:nvPr/>
        </p:nvSpPr>
        <p:spPr>
          <a:xfrm>
            <a:off x="500034" y="571480"/>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5. روش </a:t>
            </a:r>
            <a:r>
              <a:rPr lang="en-US" sz="2000" b="1" dirty="0" smtClean="0">
                <a:effectLst/>
                <a:cs typeface="B Nazanin" pitchFamily="2" charset="-78"/>
              </a:rPr>
              <a:t>Real Option</a:t>
            </a:r>
            <a:endParaRPr lang="fa-IR" sz="2000" b="1" dirty="0" smtClean="0">
              <a:effectLst/>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 </a:t>
            </a:r>
            <a:r>
              <a:rPr lang="fa-IR" b="1" dirty="0" smtClean="0">
                <a:cs typeface="B Nazanin" pitchFamily="2" charset="-78"/>
              </a:rPr>
              <a:t>جدول ذیل نشان دهنده عوامل موثر بر ارزش </a:t>
            </a:r>
            <a:r>
              <a:rPr lang="en-US" b="1" dirty="0" smtClean="0">
                <a:cs typeface="B Nazanin" pitchFamily="2" charset="-78"/>
              </a:rPr>
              <a:t>option</a:t>
            </a:r>
            <a:r>
              <a:rPr lang="fa-IR" b="1" dirty="0" smtClean="0">
                <a:cs typeface="B Nazanin" pitchFamily="2" charset="-78"/>
              </a:rPr>
              <a:t>ها  می باشد.</a:t>
            </a:r>
            <a:endParaRPr lang="fa-IR" sz="2400" b="1" dirty="0">
              <a:cs typeface="B Nazanin" pitchFamily="2" charset="-78"/>
            </a:endParaRPr>
          </a:p>
        </p:txBody>
      </p:sp>
      <p:pic>
        <p:nvPicPr>
          <p:cNvPr id="8" name="Picture 7"/>
          <p:cNvPicPr/>
          <p:nvPr/>
        </p:nvPicPr>
        <p:blipFill>
          <a:blip r:embed="rId3" cstate="print"/>
          <a:stretch>
            <a:fillRect/>
          </a:stretch>
        </p:blipFill>
        <p:spPr>
          <a:xfrm>
            <a:off x="500034" y="2714620"/>
            <a:ext cx="8286808" cy="3714776"/>
          </a:xfrm>
          <a:prstGeom prst="rect">
            <a:avLst/>
          </a:prstGeom>
        </p:spPr>
      </p:pic>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4"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5" action="ppaction://hlinksldjump"/>
              </p:cNvPr>
              <p:cNvPicPr>
                <a:picLocks noChangeAspect="1" noChangeArrowheads="1"/>
              </p:cNvPicPr>
              <p:nvPr/>
            </p:nvPicPr>
            <p:blipFill>
              <a:blip r:embed="rId6"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7"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8"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ویدو</a:t>
            </a:r>
          </a:p>
        </p:txBody>
      </p:sp>
      <p:sp>
        <p:nvSpPr>
          <p:cNvPr id="7" name="TextBox 6"/>
          <p:cNvSpPr txBox="1"/>
          <p:nvPr/>
        </p:nvSpPr>
        <p:spPr>
          <a:xfrm>
            <a:off x="500034" y="476676"/>
            <a:ext cx="8143932" cy="2923877"/>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روش های رایج ارزش گذاری  دارایی فکری</a:t>
            </a:r>
          </a:p>
          <a:p>
            <a:pPr algn="just" rtl="1"/>
            <a:endParaRPr lang="fa-IR" sz="2000" b="1" dirty="0" smtClean="0">
              <a:effectLst>
                <a:glow rad="228600">
                  <a:schemeClr val="accent3">
                    <a:satMod val="175000"/>
                    <a:alpha val="40000"/>
                  </a:schemeClr>
                </a:glow>
              </a:effectLst>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algn="just" rtl="1"/>
            <a:endParaRPr lang="fa-IR" sz="2000" b="1" dirty="0" smtClean="0">
              <a:cs typeface="B Nazanin" pitchFamily="2" charset="-78"/>
            </a:endParaRPr>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2" name="Group 24"/>
          <p:cNvGrpSpPr/>
          <p:nvPr/>
        </p:nvGrpSpPr>
        <p:grpSpPr>
          <a:xfrm>
            <a:off x="4499992" y="2500306"/>
            <a:ext cx="4392488" cy="2990857"/>
            <a:chOff x="4400550" y="2500306"/>
            <a:chExt cx="2495550" cy="2990857"/>
          </a:xfrm>
        </p:grpSpPr>
        <p:sp>
          <p:nvSpPr>
            <p:cNvPr id="1026" name="Rectangle 2"/>
            <p:cNvSpPr>
              <a:spLocks noChangeArrowheads="1"/>
            </p:cNvSpPr>
            <p:nvPr/>
          </p:nvSpPr>
          <p:spPr bwMode="auto">
            <a:xfrm>
              <a:off x="4857752" y="2500306"/>
              <a:ext cx="1600200" cy="5143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روش های کلاسیک</a:t>
              </a:r>
              <a:endParaRPr kumimoji="0" lang="fa-IR" sz="2400" b="0" i="0" u="none" strike="noStrike" cap="none" normalizeH="0" baseline="0" dirty="0" smtClean="0">
                <a:ln>
                  <a:noFill/>
                </a:ln>
                <a:solidFill>
                  <a:schemeClr val="tx1"/>
                </a:solidFill>
                <a:effectLst/>
                <a:latin typeface="Arial" pitchFamily="34" charset="0"/>
                <a:cs typeface="B Mitra" pitchFamily="2" charset="-78"/>
              </a:endParaRPr>
            </a:p>
          </p:txBody>
        </p:sp>
        <p:cxnSp>
          <p:nvCxnSpPr>
            <p:cNvPr id="1027" name="AutoShape 3"/>
            <p:cNvCxnSpPr>
              <a:cxnSpLocks noChangeShapeType="1"/>
            </p:cNvCxnSpPr>
            <p:nvPr/>
          </p:nvCxnSpPr>
          <p:spPr bwMode="auto">
            <a:xfrm>
              <a:off x="5638800" y="3033713"/>
              <a:ext cx="895350" cy="628650"/>
            </a:xfrm>
            <a:prstGeom prst="straightConnector1">
              <a:avLst/>
            </a:prstGeom>
            <a:ln>
              <a:headEnd/>
              <a:tailEnd type="triangle" w="med" len="med"/>
            </a:ln>
          </p:spPr>
          <p:style>
            <a:lnRef idx="1">
              <a:schemeClr val="accent3"/>
            </a:lnRef>
            <a:fillRef idx="2">
              <a:schemeClr val="accent3"/>
            </a:fillRef>
            <a:effectRef idx="1">
              <a:schemeClr val="accent3"/>
            </a:effectRef>
            <a:fontRef idx="minor">
              <a:schemeClr val="dk1"/>
            </a:fontRef>
          </p:style>
        </p:cxnSp>
        <p:cxnSp>
          <p:nvCxnSpPr>
            <p:cNvPr id="1028" name="AutoShape 4"/>
            <p:cNvCxnSpPr>
              <a:cxnSpLocks noChangeShapeType="1"/>
            </p:cNvCxnSpPr>
            <p:nvPr/>
          </p:nvCxnSpPr>
          <p:spPr bwMode="auto">
            <a:xfrm>
              <a:off x="5629275" y="3033713"/>
              <a:ext cx="9525" cy="628650"/>
            </a:xfrm>
            <a:prstGeom prst="straightConnector1">
              <a:avLst/>
            </a:prstGeom>
            <a:ln>
              <a:headEnd/>
              <a:tailEnd type="triangle" w="med" len="med"/>
            </a:ln>
          </p:spPr>
          <p:style>
            <a:lnRef idx="1">
              <a:schemeClr val="accent3"/>
            </a:lnRef>
            <a:fillRef idx="2">
              <a:schemeClr val="accent3"/>
            </a:fillRef>
            <a:effectRef idx="1">
              <a:schemeClr val="accent3"/>
            </a:effectRef>
            <a:fontRef idx="minor">
              <a:schemeClr val="dk1"/>
            </a:fontRef>
          </p:style>
        </p:cxnSp>
        <p:cxnSp>
          <p:nvCxnSpPr>
            <p:cNvPr id="1029" name="AutoShape 5"/>
            <p:cNvCxnSpPr>
              <a:cxnSpLocks noChangeShapeType="1"/>
            </p:cNvCxnSpPr>
            <p:nvPr/>
          </p:nvCxnSpPr>
          <p:spPr bwMode="auto">
            <a:xfrm flipH="1">
              <a:off x="4743450" y="3033713"/>
              <a:ext cx="885825" cy="628650"/>
            </a:xfrm>
            <a:prstGeom prst="straightConnector1">
              <a:avLst/>
            </a:prstGeom>
            <a:ln>
              <a:headEnd/>
              <a:tailEnd type="triangle" w="med" len="med"/>
            </a:ln>
          </p:spPr>
          <p:style>
            <a:lnRef idx="1">
              <a:schemeClr val="accent3"/>
            </a:lnRef>
            <a:fillRef idx="2">
              <a:schemeClr val="accent3"/>
            </a:fillRef>
            <a:effectRef idx="1">
              <a:schemeClr val="accent3"/>
            </a:effectRef>
            <a:fontRef idx="minor">
              <a:schemeClr val="dk1"/>
            </a:fontRef>
          </p:style>
        </p:cxnSp>
        <p:sp>
          <p:nvSpPr>
            <p:cNvPr id="1030" name="Rectangle 6"/>
            <p:cNvSpPr>
              <a:spLocks noChangeArrowheads="1"/>
            </p:cNvSpPr>
            <p:nvPr/>
          </p:nvSpPr>
          <p:spPr bwMode="auto">
            <a:xfrm>
              <a:off x="6172200" y="3662363"/>
              <a:ext cx="723900" cy="6381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رویکرد هزینه ای</a:t>
              </a:r>
              <a:endParaRPr kumimoji="0" lang="fa-IR" sz="2400" b="0" i="0" u="none" strike="noStrike" cap="none" normalizeH="0" baseline="0" dirty="0" smtClean="0">
                <a:ln>
                  <a:noFill/>
                </a:ln>
                <a:solidFill>
                  <a:schemeClr val="tx1"/>
                </a:solidFill>
                <a:effectLst/>
                <a:latin typeface="Arial" pitchFamily="34" charset="0"/>
                <a:cs typeface="B Mitra" pitchFamily="2" charset="-78"/>
              </a:endParaRPr>
            </a:p>
          </p:txBody>
        </p:sp>
        <p:sp>
          <p:nvSpPr>
            <p:cNvPr id="1031" name="Rectangle 7"/>
            <p:cNvSpPr>
              <a:spLocks noChangeArrowheads="1"/>
            </p:cNvSpPr>
            <p:nvPr/>
          </p:nvSpPr>
          <p:spPr bwMode="auto">
            <a:xfrm>
              <a:off x="5286375" y="3662363"/>
              <a:ext cx="723900" cy="6381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400" b="1" i="0" u="none" strike="noStrike" cap="none" normalizeH="0" baseline="0" smtClean="0">
                  <a:ln>
                    <a:noFill/>
                  </a:ln>
                  <a:solidFill>
                    <a:schemeClr val="tx1"/>
                  </a:solidFill>
                  <a:effectLst/>
                  <a:latin typeface="Calibri" pitchFamily="34" charset="0"/>
                  <a:ea typeface="Arial" pitchFamily="34" charset="0"/>
                  <a:cs typeface="B Mitra" pitchFamily="2" charset="-78"/>
                </a:rPr>
                <a:t>رویکرد درآمدی</a:t>
              </a:r>
              <a:endParaRPr kumimoji="0" lang="fa-IR" sz="2400" b="0" i="0" u="none" strike="noStrike" cap="none" normalizeH="0" baseline="0" smtClean="0">
                <a:ln>
                  <a:noFill/>
                </a:ln>
                <a:solidFill>
                  <a:schemeClr val="tx1"/>
                </a:solidFill>
                <a:effectLst/>
                <a:latin typeface="Arial" pitchFamily="34" charset="0"/>
                <a:cs typeface="B Mitra" pitchFamily="2" charset="-78"/>
              </a:endParaRPr>
            </a:p>
          </p:txBody>
        </p:sp>
        <p:sp>
          <p:nvSpPr>
            <p:cNvPr id="1032" name="Rectangle 8"/>
            <p:cNvSpPr>
              <a:spLocks noChangeArrowheads="1"/>
            </p:cNvSpPr>
            <p:nvPr/>
          </p:nvSpPr>
          <p:spPr bwMode="auto">
            <a:xfrm>
              <a:off x="4400550" y="3662363"/>
              <a:ext cx="723900" cy="6381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رویکرد بازار</a:t>
              </a:r>
              <a:endParaRPr kumimoji="0" lang="fa-IR" sz="2400" b="0" i="0" u="none" strike="noStrike" cap="none" normalizeH="0" baseline="0" dirty="0" smtClean="0">
                <a:ln>
                  <a:noFill/>
                </a:ln>
                <a:solidFill>
                  <a:schemeClr val="tx1"/>
                </a:solidFill>
                <a:effectLst/>
                <a:latin typeface="Arial" pitchFamily="34" charset="0"/>
                <a:cs typeface="B Mitra" pitchFamily="2" charset="-78"/>
              </a:endParaRPr>
            </a:p>
          </p:txBody>
        </p:sp>
        <p:cxnSp>
          <p:nvCxnSpPr>
            <p:cNvPr id="1033" name="AutoShape 9"/>
            <p:cNvCxnSpPr>
              <a:cxnSpLocks noChangeShapeType="1"/>
            </p:cNvCxnSpPr>
            <p:nvPr/>
          </p:nvCxnSpPr>
          <p:spPr bwMode="auto">
            <a:xfrm>
              <a:off x="5657850" y="4300538"/>
              <a:ext cx="457200" cy="304800"/>
            </a:xfrm>
            <a:prstGeom prst="straightConnector1">
              <a:avLst/>
            </a:prstGeom>
            <a:ln>
              <a:headEnd/>
              <a:tailEnd type="triangle" w="med" len="med"/>
            </a:ln>
          </p:spPr>
          <p:style>
            <a:lnRef idx="1">
              <a:schemeClr val="accent3"/>
            </a:lnRef>
            <a:fillRef idx="2">
              <a:schemeClr val="accent3"/>
            </a:fillRef>
            <a:effectRef idx="1">
              <a:schemeClr val="accent3"/>
            </a:effectRef>
            <a:fontRef idx="minor">
              <a:schemeClr val="dk1"/>
            </a:fontRef>
          </p:style>
        </p:cxnSp>
        <p:cxnSp>
          <p:nvCxnSpPr>
            <p:cNvPr id="1034" name="AutoShape 10"/>
            <p:cNvCxnSpPr>
              <a:cxnSpLocks noChangeShapeType="1"/>
            </p:cNvCxnSpPr>
            <p:nvPr/>
          </p:nvCxnSpPr>
          <p:spPr bwMode="auto">
            <a:xfrm flipH="1">
              <a:off x="5286375" y="4300538"/>
              <a:ext cx="371475" cy="304800"/>
            </a:xfrm>
            <a:prstGeom prst="straightConnector1">
              <a:avLst/>
            </a:prstGeom>
            <a:ln>
              <a:headEnd/>
              <a:tailEnd type="triangle" w="med" len="med"/>
            </a:ln>
          </p:spPr>
          <p:style>
            <a:lnRef idx="1">
              <a:schemeClr val="accent3"/>
            </a:lnRef>
            <a:fillRef idx="2">
              <a:schemeClr val="accent3"/>
            </a:fillRef>
            <a:effectRef idx="1">
              <a:schemeClr val="accent3"/>
            </a:effectRef>
            <a:fontRef idx="minor">
              <a:schemeClr val="dk1"/>
            </a:fontRef>
          </p:style>
        </p:cxnSp>
        <p:sp>
          <p:nvSpPr>
            <p:cNvPr id="1035" name="Rectangle 11"/>
            <p:cNvSpPr>
              <a:spLocks noChangeArrowheads="1"/>
            </p:cNvSpPr>
            <p:nvPr/>
          </p:nvSpPr>
          <p:spPr bwMode="auto">
            <a:xfrm>
              <a:off x="5867400" y="4605338"/>
              <a:ext cx="723900" cy="8858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400" b="1" i="0" u="none" strike="noStrike" cap="none" normalizeH="0" baseline="0" smtClean="0">
                  <a:ln>
                    <a:noFill/>
                  </a:ln>
                  <a:solidFill>
                    <a:schemeClr val="tx1"/>
                  </a:solidFill>
                  <a:effectLst/>
                  <a:latin typeface="Calibri" pitchFamily="34" charset="0"/>
                  <a:ea typeface="Arial" pitchFamily="34" charset="0"/>
                  <a:cs typeface="B Mitra" pitchFamily="2" charset="-78"/>
                </a:rPr>
                <a:t>جریانات نقد تنزیل شده</a:t>
              </a:r>
              <a:endParaRPr kumimoji="0" lang="fa-IR" sz="2400" b="0" i="0" u="none" strike="noStrike" cap="none" normalizeH="0" baseline="0" smtClean="0">
                <a:ln>
                  <a:noFill/>
                </a:ln>
                <a:solidFill>
                  <a:schemeClr val="tx1"/>
                </a:solidFill>
                <a:effectLst/>
                <a:latin typeface="Arial" pitchFamily="34" charset="0"/>
                <a:cs typeface="B Mitra" pitchFamily="2" charset="-78"/>
              </a:endParaRPr>
            </a:p>
          </p:txBody>
        </p:sp>
        <p:sp>
          <p:nvSpPr>
            <p:cNvPr id="1036" name="Rectangle 12"/>
            <p:cNvSpPr>
              <a:spLocks noChangeArrowheads="1"/>
            </p:cNvSpPr>
            <p:nvPr/>
          </p:nvSpPr>
          <p:spPr bwMode="auto">
            <a:xfrm>
              <a:off x="4933950" y="4605338"/>
              <a:ext cx="723900" cy="8858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400" b="1" i="0" u="none" strike="noStrike" cap="none" normalizeH="0" baseline="0" smtClean="0">
                  <a:ln>
                    <a:noFill/>
                  </a:ln>
                  <a:solidFill>
                    <a:schemeClr val="tx1"/>
                  </a:solidFill>
                  <a:effectLst/>
                  <a:latin typeface="Calibri" pitchFamily="34" charset="0"/>
                  <a:ea typeface="Arial" pitchFamily="34" charset="0"/>
                  <a:cs typeface="B Mitra" pitchFamily="2" charset="-78"/>
                </a:rPr>
                <a:t>اختیارات واقعی</a:t>
              </a:r>
              <a:endParaRPr kumimoji="0" lang="fa-IR" sz="2400" b="0" i="0" u="none" strike="noStrike" cap="none" normalizeH="0" baseline="0" smtClean="0">
                <a:ln>
                  <a:noFill/>
                </a:ln>
                <a:solidFill>
                  <a:schemeClr val="tx1"/>
                </a:solidFill>
                <a:effectLst/>
                <a:latin typeface="Arial" pitchFamily="34" charset="0"/>
                <a:cs typeface="B Mitra" pitchFamily="2" charset="-78"/>
              </a:endParaRPr>
            </a:p>
          </p:txBody>
        </p:sp>
      </p:grpSp>
      <p:grpSp>
        <p:nvGrpSpPr>
          <p:cNvPr id="3" name="Group 26"/>
          <p:cNvGrpSpPr/>
          <p:nvPr/>
        </p:nvGrpSpPr>
        <p:grpSpPr>
          <a:xfrm>
            <a:off x="501868" y="2492896"/>
            <a:ext cx="2990012" cy="2008814"/>
            <a:chOff x="1219200" y="2519363"/>
            <a:chExt cx="1600200" cy="1781175"/>
          </a:xfrm>
        </p:grpSpPr>
        <p:sp>
          <p:nvSpPr>
            <p:cNvPr id="1037" name="Rectangle 13"/>
            <p:cNvSpPr>
              <a:spLocks noChangeArrowheads="1"/>
            </p:cNvSpPr>
            <p:nvPr/>
          </p:nvSpPr>
          <p:spPr bwMode="auto">
            <a:xfrm>
              <a:off x="1219200" y="2519363"/>
              <a:ext cx="1600200" cy="5143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روش های کمی</a:t>
              </a:r>
              <a:endParaRPr kumimoji="0" lang="fa-IR" sz="2800" b="0" i="0" u="none" strike="noStrike" cap="none" normalizeH="0" baseline="0" dirty="0" smtClean="0">
                <a:ln>
                  <a:noFill/>
                </a:ln>
                <a:solidFill>
                  <a:schemeClr val="tx1"/>
                </a:solidFill>
                <a:effectLst/>
                <a:latin typeface="Arial" pitchFamily="34" charset="0"/>
                <a:cs typeface="B Mitra" pitchFamily="2" charset="-78"/>
              </a:endParaRPr>
            </a:p>
          </p:txBody>
        </p:sp>
        <p:cxnSp>
          <p:nvCxnSpPr>
            <p:cNvPr id="1038" name="AutoShape 14"/>
            <p:cNvCxnSpPr>
              <a:cxnSpLocks noChangeShapeType="1"/>
            </p:cNvCxnSpPr>
            <p:nvPr/>
          </p:nvCxnSpPr>
          <p:spPr bwMode="auto">
            <a:xfrm>
              <a:off x="1943100" y="3033713"/>
              <a:ext cx="447675" cy="628650"/>
            </a:xfrm>
            <a:prstGeom prst="straightConnector1">
              <a:avLst/>
            </a:prstGeom>
            <a:ln>
              <a:headEnd/>
              <a:tailEnd type="triangle" w="med" len="med"/>
            </a:ln>
          </p:spPr>
          <p:style>
            <a:lnRef idx="1">
              <a:schemeClr val="accent3"/>
            </a:lnRef>
            <a:fillRef idx="2">
              <a:schemeClr val="accent3"/>
            </a:fillRef>
            <a:effectRef idx="1">
              <a:schemeClr val="accent3"/>
            </a:effectRef>
            <a:fontRef idx="minor">
              <a:schemeClr val="dk1"/>
            </a:fontRef>
          </p:style>
        </p:cxnSp>
        <p:cxnSp>
          <p:nvCxnSpPr>
            <p:cNvPr id="1039" name="AutoShape 15"/>
            <p:cNvCxnSpPr>
              <a:cxnSpLocks noChangeShapeType="1"/>
            </p:cNvCxnSpPr>
            <p:nvPr/>
          </p:nvCxnSpPr>
          <p:spPr bwMode="auto">
            <a:xfrm flipH="1">
              <a:off x="1552575" y="3033713"/>
              <a:ext cx="390525" cy="628650"/>
            </a:xfrm>
            <a:prstGeom prst="straightConnector1">
              <a:avLst/>
            </a:prstGeom>
            <a:ln>
              <a:headEnd/>
              <a:tailEnd type="triangle" w="med" len="med"/>
            </a:ln>
          </p:spPr>
          <p:style>
            <a:lnRef idx="1">
              <a:schemeClr val="accent3"/>
            </a:lnRef>
            <a:fillRef idx="2">
              <a:schemeClr val="accent3"/>
            </a:fillRef>
            <a:effectRef idx="1">
              <a:schemeClr val="accent3"/>
            </a:effectRef>
            <a:fontRef idx="minor">
              <a:schemeClr val="dk1"/>
            </a:fontRef>
          </p:style>
        </p:cxnSp>
        <p:sp>
          <p:nvSpPr>
            <p:cNvPr id="1040" name="Rectangle 16"/>
            <p:cNvSpPr>
              <a:spLocks noChangeArrowheads="1"/>
            </p:cNvSpPr>
            <p:nvPr/>
          </p:nvSpPr>
          <p:spPr bwMode="auto">
            <a:xfrm>
              <a:off x="2095500" y="3662363"/>
              <a:ext cx="723900" cy="6381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شاخص ها</a:t>
              </a:r>
              <a:endParaRPr kumimoji="0" lang="fa-IR" sz="2800" b="0" i="0" u="none" strike="noStrike" cap="none" normalizeH="0" baseline="0" dirty="0" smtClean="0">
                <a:ln>
                  <a:noFill/>
                </a:ln>
                <a:solidFill>
                  <a:schemeClr val="tx1"/>
                </a:solidFill>
                <a:effectLst/>
                <a:latin typeface="Arial" pitchFamily="34" charset="0"/>
                <a:cs typeface="B Mitra" pitchFamily="2" charset="-78"/>
              </a:endParaRPr>
            </a:p>
          </p:txBody>
        </p:sp>
        <p:sp>
          <p:nvSpPr>
            <p:cNvPr id="1041" name="Rectangle 17"/>
            <p:cNvSpPr>
              <a:spLocks noChangeArrowheads="1"/>
            </p:cNvSpPr>
            <p:nvPr/>
          </p:nvSpPr>
          <p:spPr bwMode="auto">
            <a:xfrm>
              <a:off x="1219200" y="3662363"/>
              <a:ext cx="723900" cy="6381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600" b="1" i="0" u="none" strike="noStrike" cap="none" normalizeH="0" baseline="0" smtClean="0">
                  <a:ln>
                    <a:noFill/>
                  </a:ln>
                  <a:solidFill>
                    <a:schemeClr val="tx1"/>
                  </a:solidFill>
                  <a:effectLst/>
                  <a:latin typeface="Calibri" pitchFamily="34" charset="0"/>
                  <a:ea typeface="Arial" pitchFamily="34" charset="0"/>
                  <a:cs typeface="B Mitra" pitchFamily="2" charset="-78"/>
                </a:rPr>
                <a:t>نرخ تمدید</a:t>
              </a:r>
              <a:endParaRPr kumimoji="0" lang="fa-IR" sz="2800" b="0" i="0" u="none" strike="noStrike" cap="none" normalizeH="0" baseline="0" smtClean="0">
                <a:ln>
                  <a:noFill/>
                </a:ln>
                <a:solidFill>
                  <a:schemeClr val="tx1"/>
                </a:solidFill>
                <a:effectLst/>
                <a:latin typeface="Arial" pitchFamily="34" charset="0"/>
                <a:cs typeface="B Mitra" pitchFamily="2" charset="-78"/>
              </a:endParaRPr>
            </a:p>
          </p:txBody>
        </p:sp>
      </p:grpSp>
      <p:grpSp>
        <p:nvGrpSpPr>
          <p:cNvPr id="27" name="Group 26"/>
          <p:cNvGrpSpPr/>
          <p:nvPr/>
        </p:nvGrpSpPr>
        <p:grpSpPr>
          <a:xfrm>
            <a:off x="-35496" y="7"/>
            <a:ext cx="9144000" cy="6741367"/>
            <a:chOff x="-35496" y="1"/>
            <a:chExt cx="9144000" cy="6741367"/>
          </a:xfrm>
        </p:grpSpPr>
        <p:grpSp>
          <p:nvGrpSpPr>
            <p:cNvPr id="28" name="Group 9"/>
            <p:cNvGrpSpPr/>
            <p:nvPr/>
          </p:nvGrpSpPr>
          <p:grpSpPr>
            <a:xfrm>
              <a:off x="-35496" y="6093296"/>
              <a:ext cx="9144000" cy="648072"/>
              <a:chOff x="0" y="5445224"/>
              <a:chExt cx="8981042" cy="936104"/>
            </a:xfrm>
          </p:grpSpPr>
          <p:grpSp>
            <p:nvGrpSpPr>
              <p:cNvPr id="33" name="Group 16"/>
              <p:cNvGrpSpPr/>
              <p:nvPr/>
            </p:nvGrpSpPr>
            <p:grpSpPr>
              <a:xfrm>
                <a:off x="0" y="5445224"/>
                <a:ext cx="1224136" cy="854968"/>
                <a:chOff x="0" y="5445224"/>
                <a:chExt cx="1224136" cy="854968"/>
              </a:xfrm>
            </p:grpSpPr>
            <p:sp>
              <p:nvSpPr>
                <p:cNvPr id="35"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36"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29" name="Group 15"/>
            <p:cNvGrpSpPr/>
            <p:nvPr/>
          </p:nvGrpSpPr>
          <p:grpSpPr>
            <a:xfrm>
              <a:off x="0" y="1"/>
              <a:ext cx="1547664" cy="1251787"/>
              <a:chOff x="0" y="1"/>
              <a:chExt cx="1547664" cy="1251787"/>
            </a:xfrm>
          </p:grpSpPr>
          <p:pic>
            <p:nvPicPr>
              <p:cNvPr id="3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32"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ویدو</a:t>
            </a:r>
          </a:p>
        </p:txBody>
      </p:sp>
      <p:sp>
        <p:nvSpPr>
          <p:cNvPr id="7" name="TextBox 6"/>
          <p:cNvSpPr txBox="1"/>
          <p:nvPr/>
        </p:nvSpPr>
        <p:spPr>
          <a:xfrm>
            <a:off x="467544" y="692699"/>
            <a:ext cx="8143932" cy="5386090"/>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رویکرد هزینه ای</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 روش:</a:t>
            </a:r>
            <a:endParaRPr lang="en-US" sz="2000" dirty="0" smtClean="0">
              <a:cs typeface="B Nazanin" pitchFamily="2" charset="-78"/>
            </a:endParaRPr>
          </a:p>
          <a:p>
            <a:pPr lvl="0" algn="just" rtl="1"/>
            <a:r>
              <a:rPr lang="fa-IR" sz="2000" b="1" dirty="0" smtClean="0">
                <a:cs typeface="B Nazanin" pitchFamily="2" charset="-78"/>
              </a:rPr>
              <a:t>می بایست بهای تمام شده تاریخی تحمل شده از بابت ایجاد دارایی فکری را انباشته کرد.  </a:t>
            </a:r>
            <a:endParaRPr lang="en-US" sz="2000" dirty="0" smtClean="0">
              <a:cs typeface="B Nazanin" pitchFamily="2" charset="-78"/>
            </a:endParaRPr>
          </a:p>
          <a:p>
            <a:pPr lvl="0" algn="just" rtl="1"/>
            <a:r>
              <a:rPr lang="fa-IR" sz="2000" b="1" dirty="0" smtClean="0">
                <a:cs typeface="B Nazanin" pitchFamily="2" charset="-78"/>
              </a:rPr>
              <a:t>مطابق با استانداردهای بین المللی گزارشگری مالی، تنها می بایست مخارج توسعه و مخارج قانونی (در حقیقت این دو گروه از مخارج مستقیماً به دارایی فکری قابل ردیابی هستند) را در ارزشگذاری در نظر گرفت.  </a:t>
            </a:r>
          </a:p>
          <a:p>
            <a:pPr lvl="0" algn="just" rtl="1"/>
            <a:endParaRPr lang="en-US" sz="2000" dirty="0" smtClean="0">
              <a:cs typeface="B Nazanin" pitchFamily="2" charset="-78"/>
            </a:endParaRPr>
          </a:p>
          <a:p>
            <a:pPr algn="just" rtl="1"/>
            <a:r>
              <a:rPr lang="fa-IR" sz="2000" b="1" dirty="0" smtClean="0">
                <a:cs typeface="B Nazanin" pitchFamily="2" charset="-78"/>
              </a:rPr>
              <a:t>چالش ها:</a:t>
            </a:r>
            <a:endParaRPr lang="en-US" sz="2000" dirty="0" smtClean="0">
              <a:cs typeface="B Nazanin" pitchFamily="2" charset="-78"/>
            </a:endParaRPr>
          </a:p>
          <a:p>
            <a:pPr lvl="0" algn="just" rtl="1"/>
            <a:r>
              <a:rPr lang="fa-IR" sz="2000" b="1" dirty="0" smtClean="0">
                <a:cs typeface="B Nazanin" pitchFamily="2" charset="-78"/>
              </a:rPr>
              <a:t>دسترسی به بهای تمام  شده تاریخی قابل ردیابی به گواهی ثبت اختراع مورد نظر</a:t>
            </a:r>
            <a:endParaRPr lang="en-US" sz="2000" dirty="0" smtClean="0">
              <a:cs typeface="B Nazanin" pitchFamily="2" charset="-78"/>
            </a:endParaRPr>
          </a:p>
          <a:p>
            <a:pPr lvl="0" algn="just" rtl="1"/>
            <a:r>
              <a:rPr lang="fa-IR" sz="2000" b="1" dirty="0" smtClean="0">
                <a:cs typeface="B Nazanin" pitchFamily="2" charset="-78"/>
              </a:rPr>
              <a:t>خطر کمتر از واقع و بیشتر از واقع گزارش کردن گواهی ثبت اختراع</a:t>
            </a:r>
            <a:endParaRPr lang="en-US" sz="2000" dirty="0" smtClean="0">
              <a:cs typeface="B Nazanin" pitchFamily="2" charset="-78"/>
            </a:endParaRPr>
          </a:p>
          <a:p>
            <a:pPr rtl="1"/>
            <a:r>
              <a:rPr lang="en-US" sz="2000" b="1" dirty="0" smtClean="0"/>
              <a:t> </a:t>
            </a:r>
            <a:endParaRPr lang="en-US" sz="2000" dirty="0" smtClean="0"/>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ویدو</a:t>
            </a:r>
          </a:p>
        </p:txBody>
      </p:sp>
      <p:sp>
        <p:nvSpPr>
          <p:cNvPr id="7" name="TextBox 6"/>
          <p:cNvSpPr txBox="1"/>
          <p:nvPr/>
        </p:nvSpPr>
        <p:spPr>
          <a:xfrm>
            <a:off x="467544" y="764704"/>
            <a:ext cx="8143932" cy="5386090"/>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رویکرد درآمدی</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روش:</a:t>
            </a:r>
            <a:endParaRPr lang="en-US" sz="2000" dirty="0" smtClean="0">
              <a:cs typeface="B Nazanin" pitchFamily="2" charset="-78"/>
            </a:endParaRPr>
          </a:p>
          <a:p>
            <a:pPr lvl="0" algn="just" rtl="1"/>
            <a:r>
              <a:rPr lang="fa-IR" sz="2000" b="1" dirty="0" smtClean="0">
                <a:cs typeface="B Nazanin" pitchFamily="2" charset="-78"/>
              </a:rPr>
              <a:t>می بایست درآمدهای آتی مرتبط با دارایی فکری مورد نظر را برآورد کرد.</a:t>
            </a:r>
            <a:endParaRPr lang="en-US" sz="2000" dirty="0" smtClean="0">
              <a:cs typeface="B Nazanin" pitchFamily="2" charset="-78"/>
            </a:endParaRPr>
          </a:p>
          <a:p>
            <a:pPr lvl="0" algn="just" rtl="1"/>
            <a:r>
              <a:rPr lang="fa-IR" sz="2000" b="1" dirty="0" smtClean="0">
                <a:cs typeface="B Nazanin" pitchFamily="2" charset="-78"/>
              </a:rPr>
              <a:t>خالص ارزش فعلی درآمدهای برآورد شده محاسبه می شود.</a:t>
            </a:r>
          </a:p>
          <a:p>
            <a:pPr lvl="0" algn="just" rtl="1"/>
            <a:endParaRPr lang="en-US" sz="2000" dirty="0" smtClean="0">
              <a:cs typeface="B Nazanin" pitchFamily="2" charset="-78"/>
            </a:endParaRPr>
          </a:p>
          <a:p>
            <a:pPr algn="just" rtl="1"/>
            <a:r>
              <a:rPr lang="fa-IR" sz="2000" b="1" dirty="0" smtClean="0">
                <a:cs typeface="B Nazanin" pitchFamily="2" charset="-78"/>
              </a:rPr>
              <a:t>چالش ها:</a:t>
            </a:r>
            <a:endParaRPr lang="en-US" sz="2000" dirty="0" smtClean="0">
              <a:cs typeface="B Nazanin" pitchFamily="2" charset="-78"/>
            </a:endParaRPr>
          </a:p>
          <a:p>
            <a:pPr lvl="0" algn="just" rtl="1"/>
            <a:r>
              <a:rPr lang="fa-IR" sz="2000" b="1" dirty="0" smtClean="0">
                <a:cs typeface="B Nazanin" pitchFamily="2" charset="-78"/>
              </a:rPr>
              <a:t>مشکلات ناشی از تشخیص درآمدهای مربوط به گواهی ثبت اختراع</a:t>
            </a:r>
            <a:endParaRPr lang="en-US" sz="2000" dirty="0" smtClean="0">
              <a:cs typeface="B Nazanin" pitchFamily="2" charset="-78"/>
            </a:endParaRPr>
          </a:p>
          <a:p>
            <a:pPr lvl="0" algn="just" rtl="1"/>
            <a:r>
              <a:rPr lang="fa-IR" sz="2000" b="1" dirty="0" smtClean="0">
                <a:cs typeface="B Nazanin" pitchFamily="2" charset="-78"/>
              </a:rPr>
              <a:t>مشکلات ناشی از برآورد درآمدهای حاصل از گواهی ثبت اختراع در طول زمان </a:t>
            </a:r>
            <a:endParaRPr lang="en-US" sz="2000" dirty="0" smtClean="0">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rtl="1"/>
            <a:r>
              <a:rPr lang="en-US" sz="2000" b="1" dirty="0" smtClean="0"/>
              <a:t> </a:t>
            </a:r>
            <a:endParaRPr lang="en-US" sz="2000" dirty="0" smtClean="0"/>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ویدو</a:t>
            </a:r>
          </a:p>
        </p:txBody>
      </p:sp>
      <p:sp>
        <p:nvSpPr>
          <p:cNvPr id="7" name="TextBox 6"/>
          <p:cNvSpPr txBox="1"/>
          <p:nvPr/>
        </p:nvSpPr>
        <p:spPr>
          <a:xfrm>
            <a:off x="500034" y="692696"/>
            <a:ext cx="8143932" cy="6617196"/>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رویکرد بازار</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روش:</a:t>
            </a:r>
            <a:endParaRPr lang="en-US" sz="2000" dirty="0" smtClean="0">
              <a:cs typeface="B Nazanin" pitchFamily="2" charset="-78"/>
            </a:endParaRPr>
          </a:p>
          <a:p>
            <a:pPr lvl="0" algn="just" rtl="1"/>
            <a:r>
              <a:rPr lang="fa-IR" sz="2000" b="1" dirty="0" smtClean="0">
                <a:cs typeface="B Nazanin" pitchFamily="2" charset="-78"/>
              </a:rPr>
              <a:t>موارد مشابه (چه در قالب فروش اختراع و چه در قالب واگذاری حق امتیاز) را می بایست پیدا کردن</a:t>
            </a:r>
            <a:endParaRPr lang="en-US" sz="2000" dirty="0" smtClean="0">
              <a:cs typeface="B Nazanin" pitchFamily="2" charset="-78"/>
            </a:endParaRPr>
          </a:p>
          <a:p>
            <a:pPr lvl="0" algn="just" rtl="1"/>
            <a:r>
              <a:rPr lang="fa-IR" sz="2000" b="1" dirty="0" smtClean="0">
                <a:cs typeface="B Nazanin" pitchFamily="2" charset="-78"/>
              </a:rPr>
              <a:t>از مفروضات مربوط به درآمدهای مشابه برای محاسبه درآمد حاصل از اختراع می بایست کمک گرفت</a:t>
            </a:r>
            <a:endParaRPr lang="en-US" sz="2000" dirty="0" smtClean="0">
              <a:cs typeface="B Nazanin" pitchFamily="2" charset="-78"/>
            </a:endParaRPr>
          </a:p>
          <a:p>
            <a:pPr lvl="0" algn="just" rtl="1"/>
            <a:r>
              <a:rPr lang="fa-IR" sz="2000" b="1" dirty="0" smtClean="0">
                <a:cs typeface="B Nazanin" pitchFamily="2" charset="-78"/>
              </a:rPr>
              <a:t>وجوه مشترک بین دارایی های فکری می تواند شامل ادعاها، اظهارات در ارتباط با آن دارایی و یا وسعت جغرافیایی تحت پوشش آن باشد.</a:t>
            </a:r>
          </a:p>
          <a:p>
            <a:pPr lvl="0" algn="just" rtl="1"/>
            <a:endParaRPr lang="en-US" sz="2000" dirty="0" smtClean="0">
              <a:cs typeface="B Nazanin" pitchFamily="2" charset="-78"/>
            </a:endParaRPr>
          </a:p>
          <a:p>
            <a:pPr algn="just" rtl="1"/>
            <a:r>
              <a:rPr lang="fa-IR" sz="2000" b="1" dirty="0" smtClean="0">
                <a:cs typeface="B Nazanin" pitchFamily="2" charset="-78"/>
              </a:rPr>
              <a:t>چالش ها:</a:t>
            </a:r>
            <a:endParaRPr lang="en-US" sz="2000" dirty="0" smtClean="0">
              <a:cs typeface="B Nazanin" pitchFamily="2" charset="-78"/>
            </a:endParaRPr>
          </a:p>
          <a:p>
            <a:pPr lvl="0" algn="just" rtl="1"/>
            <a:r>
              <a:rPr lang="fa-IR" sz="2000" b="1" dirty="0" smtClean="0">
                <a:cs typeface="B Nazanin" pitchFamily="2" charset="-78"/>
              </a:rPr>
              <a:t>این شاخص ها، تنها در رویکرد ارزشگذاری می توانند کمک کننده باشند</a:t>
            </a:r>
            <a:endParaRPr lang="en-US" sz="2000" dirty="0" smtClean="0">
              <a:cs typeface="B Nazanin" pitchFamily="2" charset="-78"/>
            </a:endParaRPr>
          </a:p>
          <a:p>
            <a:pPr lvl="0" algn="just" rtl="1"/>
            <a:r>
              <a:rPr lang="fa-IR" sz="2000" b="1" dirty="0" smtClean="0">
                <a:cs typeface="B Nazanin" pitchFamily="2" charset="-78"/>
              </a:rPr>
              <a:t>در این رویکرد می بایست جزئیات تکنیکی را مد نظر قرار داد.</a:t>
            </a:r>
            <a:endParaRPr lang="en-US" sz="2000" dirty="0" smtClean="0">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rtl="1"/>
            <a:r>
              <a:rPr lang="en-US" sz="2000" b="1" dirty="0" smtClean="0"/>
              <a:t> </a:t>
            </a:r>
            <a:endParaRPr lang="en-US" sz="2000" dirty="0" smtClean="0"/>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30" name="Rectangle 3"/>
          <p:cNvSpPr txBox="1">
            <a:spLocks noChangeArrowheads="1"/>
          </p:cNvSpPr>
          <p:nvPr/>
        </p:nvSpPr>
        <p:spPr bwMode="auto">
          <a:xfrm>
            <a:off x="1571605" y="2571744"/>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32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در این قسمت کاربرد رویکردهای مذکور را با ذکر چند مثال توصیف خواهیم کرد </a:t>
            </a:r>
          </a:p>
        </p:txBody>
      </p:sp>
      <p:grpSp>
        <p:nvGrpSpPr>
          <p:cNvPr id="6" name="Group 5"/>
          <p:cNvGrpSpPr/>
          <p:nvPr/>
        </p:nvGrpSpPr>
        <p:grpSpPr>
          <a:xfrm>
            <a:off x="-35496" y="7"/>
            <a:ext cx="9144000" cy="6741367"/>
            <a:chOff x="-35496" y="1"/>
            <a:chExt cx="9144000" cy="6741367"/>
          </a:xfrm>
        </p:grpSpPr>
        <p:grpSp>
          <p:nvGrpSpPr>
            <p:cNvPr id="7" name="Group 9"/>
            <p:cNvGrpSpPr/>
            <p:nvPr/>
          </p:nvGrpSpPr>
          <p:grpSpPr>
            <a:xfrm>
              <a:off x="-35496" y="6093296"/>
              <a:ext cx="9144000" cy="648072"/>
              <a:chOff x="0" y="5445224"/>
              <a:chExt cx="8981042" cy="936104"/>
            </a:xfrm>
          </p:grpSpPr>
          <p:grpSp>
            <p:nvGrpSpPr>
              <p:cNvPr id="11" name="Group 16"/>
              <p:cNvGrpSpPr/>
              <p:nvPr/>
            </p:nvGrpSpPr>
            <p:grpSpPr>
              <a:xfrm>
                <a:off x="0" y="5445224"/>
                <a:ext cx="1224136" cy="854968"/>
                <a:chOff x="0" y="5445224"/>
                <a:chExt cx="1224136" cy="854968"/>
              </a:xfrm>
            </p:grpSpPr>
            <p:sp>
              <p:nvSpPr>
                <p:cNvPr id="15"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6"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8" name="Group 15"/>
            <p:cNvGrpSpPr/>
            <p:nvPr/>
          </p:nvGrpSpPr>
          <p:grpSpPr>
            <a:xfrm>
              <a:off x="0" y="1"/>
              <a:ext cx="1547664" cy="1251787"/>
              <a:chOff x="0" y="1"/>
              <a:chExt cx="1547664" cy="1251787"/>
            </a:xfrm>
          </p:grpSpPr>
          <p:pic>
            <p:nvPicPr>
              <p:cNvPr id="9"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0"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ویدو</a:t>
            </a:r>
          </a:p>
        </p:txBody>
      </p:sp>
      <p:sp>
        <p:nvSpPr>
          <p:cNvPr id="7" name="TextBox 6"/>
          <p:cNvSpPr txBox="1"/>
          <p:nvPr/>
        </p:nvSpPr>
        <p:spPr>
          <a:xfrm>
            <a:off x="467544" y="692696"/>
            <a:ext cx="8143932" cy="4462760"/>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a:buSzPct val="100000"/>
              <a:buAutoNum type="arabicPeriod"/>
            </a:pPr>
            <a:endParaRPr lang="en-US" sz="2000" b="1" dirty="0" smtClean="0">
              <a:effectLst>
                <a:glow rad="228600">
                  <a:schemeClr val="accent3">
                    <a:satMod val="175000"/>
                    <a:alpha val="40000"/>
                  </a:schemeClr>
                </a:glow>
              </a:effectLst>
              <a:cs typeface="B Nazanin" pitchFamily="2" charset="-78"/>
            </a:endParaRPr>
          </a:p>
          <a:p>
            <a:pPr algn="just" rtl="1"/>
            <a:r>
              <a:rPr lang="fa-IR" sz="2000" b="1" dirty="0" smtClean="0">
                <a:effectLst/>
                <a:cs typeface="B Nazanin" pitchFamily="2" charset="-78"/>
              </a:rPr>
              <a:t>مثال 1</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شرکت </a:t>
            </a:r>
            <a:r>
              <a:rPr lang="en-US" sz="2000" b="1" dirty="0" smtClean="0">
                <a:cs typeface="B Nazanin" pitchFamily="2" charset="-78"/>
              </a:rPr>
              <a:t>A</a:t>
            </a:r>
            <a:r>
              <a:rPr lang="fa-IR" sz="2000" b="1" dirty="0" smtClean="0">
                <a:cs typeface="B Nazanin" pitchFamily="2" charset="-78"/>
              </a:rPr>
              <a:t> دارای پرتفویی از 1200 حق اختراع امریکایی و 1800 حق اختراع بین المللی می باشد. هیأت مدیره این شرکت تصمیم می گیرد تا از این پرتفو درآمدزایی ایجاد نماید. از اینرو در قدم اول از مدیر واحد مربوطه درخواست می شود تا با ارزش ترین حق اختراع ها را معرفی کند. در چنین شرایطی از کدام رویکرد می بایست استفاده کرد؟ </a:t>
            </a:r>
          </a:p>
          <a:p>
            <a:pPr algn="just" rtl="1"/>
            <a:endParaRPr lang="en-US" sz="2000" dirty="0" smtClean="0">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rtl="1"/>
            <a:r>
              <a:rPr lang="en-US" sz="2000" b="1" dirty="0" smtClean="0"/>
              <a:t> </a:t>
            </a:r>
            <a:endParaRPr lang="en-US" sz="2000" dirty="0" smtClean="0"/>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ویدو</a:t>
            </a:r>
          </a:p>
        </p:txBody>
      </p:sp>
      <p:sp>
        <p:nvSpPr>
          <p:cNvPr id="7" name="TextBox 6"/>
          <p:cNvSpPr txBox="1"/>
          <p:nvPr/>
        </p:nvSpPr>
        <p:spPr>
          <a:xfrm>
            <a:off x="467544" y="1196755"/>
            <a:ext cx="8143932" cy="3847207"/>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r>
              <a:rPr lang="fa-IR" sz="2000" b="1" dirty="0" smtClean="0">
                <a:solidFill>
                  <a:schemeClr val="tx1">
                    <a:lumMod val="65000"/>
                    <a:lumOff val="35000"/>
                  </a:schemeClr>
                </a:solidFill>
                <a:effectLst/>
                <a:cs typeface="B Nazanin" pitchFamily="2" charset="-78"/>
              </a:rPr>
              <a:t>پاسخ</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در اینجا بهترین روش رویکرد بازار است. در حقیقت با توجه به تعدد بالای حق اختراع ها از دو رویکرد دیگر نمی توان بهره گرفت، زیرا این دو رویکرد مستلزم به کارگیری داده ها و اطلاعات زیادی هستند.</a:t>
            </a:r>
            <a:endParaRPr lang="fa-IR" sz="2000" b="1" dirty="0" smtClean="0">
              <a:effectLst>
                <a:glow rad="228600">
                  <a:schemeClr val="accent3">
                    <a:satMod val="175000"/>
                    <a:alpha val="40000"/>
                  </a:schemeClr>
                </a:glow>
              </a:effectLst>
              <a:cs typeface="B Nazanin" pitchFamily="2" charset="-78"/>
            </a:endParaRPr>
          </a:p>
          <a:p>
            <a:pPr algn="just" rtl="1"/>
            <a:endParaRPr lang="en-US" sz="2000" dirty="0" smtClean="0">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rtl="1"/>
            <a:r>
              <a:rPr lang="en-US" sz="2000" b="1" dirty="0" smtClean="0"/>
              <a:t> </a:t>
            </a:r>
            <a:endParaRPr lang="en-US" sz="2000" dirty="0" smtClean="0"/>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19673" y="980728"/>
            <a:ext cx="5760640" cy="42862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dirty="0" smtClean="0">
                <a:cs typeface="B Titr" pitchFamily="2" charset="-78"/>
              </a:rPr>
              <a:t>معرفی بازارهای فرابورس</a:t>
            </a:r>
            <a:endParaRPr lang="en-US" sz="2400" dirty="0">
              <a:cs typeface="B Titr" pitchFamily="2" charset="-78"/>
            </a:endParaRPr>
          </a:p>
        </p:txBody>
      </p:sp>
      <p:sp>
        <p:nvSpPr>
          <p:cNvPr id="1026" name="Rectangle 2"/>
          <p:cNvSpPr>
            <a:spLocks noChangeArrowheads="1"/>
          </p:cNvSpPr>
          <p:nvPr/>
        </p:nvSpPr>
        <p:spPr bwMode="auto">
          <a:xfrm>
            <a:off x="3"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6" name="Group 5"/>
          <p:cNvGrpSpPr/>
          <p:nvPr/>
        </p:nvGrpSpPr>
        <p:grpSpPr>
          <a:xfrm>
            <a:off x="-35496" y="7"/>
            <a:ext cx="9144000" cy="6741367"/>
            <a:chOff x="-35496" y="1"/>
            <a:chExt cx="9144000" cy="6741367"/>
          </a:xfrm>
        </p:grpSpPr>
        <p:grpSp>
          <p:nvGrpSpPr>
            <p:cNvPr id="7" name="Group 9"/>
            <p:cNvGrpSpPr/>
            <p:nvPr/>
          </p:nvGrpSpPr>
          <p:grpSpPr>
            <a:xfrm>
              <a:off x="-35496" y="6093296"/>
              <a:ext cx="9144000" cy="648072"/>
              <a:chOff x="0" y="5445224"/>
              <a:chExt cx="8981042" cy="936104"/>
            </a:xfrm>
          </p:grpSpPr>
          <p:grpSp>
            <p:nvGrpSpPr>
              <p:cNvPr id="11" name="Group 7"/>
              <p:cNvGrpSpPr/>
              <p:nvPr/>
            </p:nvGrpSpPr>
            <p:grpSpPr>
              <a:xfrm>
                <a:off x="0" y="5445224"/>
                <a:ext cx="1224136" cy="854968"/>
                <a:chOff x="0" y="5445224"/>
                <a:chExt cx="1224136" cy="854968"/>
              </a:xfrm>
            </p:grpSpPr>
            <p:sp>
              <p:nvSpPr>
                <p:cNvPr id="13"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4"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 descr="D:\Tavakoli\Desktop\index.jpg">
                <a:hlinkClick r:id="rId4" action="ppaction://hlinksldjump"/>
              </p:cNvPr>
              <p:cNvPicPr>
                <a:picLocks noChangeAspect="1" noChangeArrowheads="1"/>
              </p:cNvPicPr>
              <p:nvPr/>
            </p:nvPicPr>
            <p:blipFill>
              <a:blip r:embed="rId5" cstate="print">
                <a:lum bright="6000"/>
              </a:blip>
              <a:srcRect/>
              <a:stretch>
                <a:fillRect/>
              </a:stretch>
            </p:blipFill>
            <p:spPr bwMode="auto">
              <a:xfrm>
                <a:off x="8316416" y="5589240"/>
                <a:ext cx="664626" cy="792088"/>
              </a:xfrm>
              <a:prstGeom prst="rect">
                <a:avLst/>
              </a:prstGeom>
              <a:noFill/>
            </p:spPr>
          </p:pic>
        </p:grpSp>
        <p:grpSp>
          <p:nvGrpSpPr>
            <p:cNvPr id="8" name="Group 15"/>
            <p:cNvGrpSpPr/>
            <p:nvPr/>
          </p:nvGrpSpPr>
          <p:grpSpPr>
            <a:xfrm>
              <a:off x="0" y="1"/>
              <a:ext cx="1547664" cy="1251787"/>
              <a:chOff x="0" y="1"/>
              <a:chExt cx="1547664" cy="1251787"/>
            </a:xfrm>
          </p:grpSpPr>
          <p:pic>
            <p:nvPicPr>
              <p:cNvPr id="9" name="Picture 1" descr="D:\Tavakoli\Desktop\Untitled.png"/>
              <p:cNvPicPr>
                <a:picLocks noChangeAspect="1" noChangeArrowheads="1"/>
              </p:cNvPicPr>
              <p:nvPr/>
            </p:nvPicPr>
            <p:blipFill>
              <a:blip r:embed="rId6" cstate="print">
                <a:lum bright="6000"/>
              </a:blip>
              <a:srcRect/>
              <a:stretch>
                <a:fillRect/>
              </a:stretch>
            </p:blipFill>
            <p:spPr bwMode="auto">
              <a:xfrm>
                <a:off x="0" y="1"/>
                <a:ext cx="1547664" cy="1251787"/>
              </a:xfrm>
              <a:prstGeom prst="rect">
                <a:avLst/>
              </a:prstGeom>
              <a:noFill/>
            </p:spPr>
          </p:pic>
          <p:pic>
            <p:nvPicPr>
              <p:cNvPr id="10" name="Picture 2" descr="D:\Tavakoli\Pictures\Farabourse-OK(1) - Copy.jpg"/>
              <p:cNvPicPr>
                <a:picLocks noChangeAspect="1" noChangeArrowheads="1"/>
              </p:cNvPicPr>
              <p:nvPr/>
            </p:nvPicPr>
            <p:blipFill>
              <a:blip r:embed="rId7" cstate="print">
                <a:lum bright="6000"/>
              </a:blip>
              <a:srcRect/>
              <a:stretch>
                <a:fillRect/>
              </a:stretch>
            </p:blipFill>
            <p:spPr bwMode="auto">
              <a:xfrm>
                <a:off x="755576" y="836712"/>
                <a:ext cx="582361" cy="216024"/>
              </a:xfrm>
              <a:prstGeom prst="rect">
                <a:avLst/>
              </a:prstGeom>
              <a:noFill/>
            </p:spPr>
          </p:pic>
        </p:grpSp>
      </p:grpSp>
      <p:graphicFrame>
        <p:nvGraphicFramePr>
          <p:cNvPr id="1025" name="Object 1"/>
          <p:cNvGraphicFramePr>
            <a:graphicFrameLocks noChangeAspect="1"/>
          </p:cNvGraphicFramePr>
          <p:nvPr/>
        </p:nvGraphicFramePr>
        <p:xfrm>
          <a:off x="1619672" y="1656194"/>
          <a:ext cx="6264696" cy="4758952"/>
        </p:xfrm>
        <a:graphic>
          <a:graphicData uri="http://schemas.openxmlformats.org/presentationml/2006/ole">
            <p:oleObj spid="_x0000_s1026" r:id="rId8" imgW="7464338" imgH="9496349" progId="">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blinds(horizontal)">
                                      <p:cBhvr>
                                        <p:cTn id="12"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ویدو</a:t>
            </a:r>
          </a:p>
        </p:txBody>
      </p:sp>
      <p:sp>
        <p:nvSpPr>
          <p:cNvPr id="7" name="TextBox 6"/>
          <p:cNvSpPr txBox="1"/>
          <p:nvPr/>
        </p:nvSpPr>
        <p:spPr>
          <a:xfrm>
            <a:off x="500034" y="1785929"/>
            <a:ext cx="8143932" cy="4462760"/>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r>
              <a:rPr lang="fa-IR" sz="2000" b="1" dirty="0" smtClean="0">
                <a:solidFill>
                  <a:schemeClr val="tx1">
                    <a:lumMod val="65000"/>
                    <a:lumOff val="35000"/>
                  </a:schemeClr>
                </a:solidFill>
                <a:effectLst/>
                <a:cs typeface="B Nazanin" pitchFamily="2" charset="-78"/>
              </a:rPr>
              <a:t>مثال 2</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شرکت </a:t>
            </a:r>
            <a:r>
              <a:rPr lang="en-US" sz="2000" b="1" dirty="0" smtClean="0">
                <a:cs typeface="B Nazanin" pitchFamily="2" charset="-78"/>
              </a:rPr>
              <a:t>B</a:t>
            </a:r>
            <a:r>
              <a:rPr lang="fa-IR" sz="2000" b="1" dirty="0" smtClean="0">
                <a:cs typeface="B Nazanin" pitchFamily="2" charset="-78"/>
              </a:rPr>
              <a:t> دارای پرتفویی از 40 حق اختراع امریکایی و 20 حق اختراع بین المللی می باشد. طی انجام یک تحقیق تکنیکی بر روی کالاهای رقابتی، مشخص شد یک رقیب و دو مشتری بزرگ بالقوه در حال حاضر از تکنولوژی متعلق به شرکت </a:t>
            </a:r>
            <a:r>
              <a:rPr lang="en-US" sz="2000" b="1" dirty="0" smtClean="0">
                <a:cs typeface="B Nazanin" pitchFamily="2" charset="-78"/>
              </a:rPr>
              <a:t>B</a:t>
            </a:r>
            <a:r>
              <a:rPr lang="fa-IR" sz="2000" b="1" dirty="0" smtClean="0">
                <a:cs typeface="B Nazanin" pitchFamily="2" charset="-78"/>
              </a:rPr>
              <a:t> در تولید محصولات خود استفاده می کنند. از اینرو، مدیر عامل شرکت تصمیم گرفت تا با دادن لیسانس استفاده از تکنولوژی خود در گذشته و آینده به این سه متخلف، مانع عملکرد غیر قانونی آن ها شود.  در این حالت می بایست از کدام رویکرد بهره گرفت؟</a:t>
            </a:r>
            <a:endParaRPr lang="en-US" sz="2000" dirty="0" smtClean="0">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rtl="1"/>
            <a:r>
              <a:rPr lang="en-US" sz="2000" b="1" dirty="0" smtClean="0"/>
              <a:t> </a:t>
            </a:r>
            <a:endParaRPr lang="en-US" sz="2000" dirty="0" smtClean="0"/>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ویدو</a:t>
            </a:r>
          </a:p>
        </p:txBody>
      </p:sp>
      <p:sp>
        <p:nvSpPr>
          <p:cNvPr id="7" name="TextBox 6"/>
          <p:cNvSpPr txBox="1"/>
          <p:nvPr/>
        </p:nvSpPr>
        <p:spPr>
          <a:xfrm>
            <a:off x="428596" y="1988840"/>
            <a:ext cx="8143932" cy="3231654"/>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r>
              <a:rPr lang="fa-IR" sz="2000" b="1" dirty="0" smtClean="0">
                <a:solidFill>
                  <a:schemeClr val="tx1">
                    <a:lumMod val="65000"/>
                    <a:lumOff val="35000"/>
                  </a:schemeClr>
                </a:solidFill>
                <a:effectLst/>
                <a:cs typeface="B Nazanin" pitchFamily="2" charset="-78"/>
              </a:rPr>
              <a:t>پاسخ</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 در اینجا بهترین رویکرد، رویکرد درآمدی است. در رویکرد درآمدی در حقیقت چرخۀ حیات دارایی مدنظر قرار گرفته و درآمدهایی که در طول این مدت به وجود خواهد آمد شناسایی می گردد</a:t>
            </a:r>
            <a:r>
              <a:rPr lang="fa-IR" sz="2000" b="1" dirty="0" smtClean="0"/>
              <a:t>. </a:t>
            </a:r>
            <a:endParaRPr lang="en-US" sz="2000" dirty="0" smtClean="0"/>
          </a:p>
          <a:p>
            <a:pPr algn="just" rtl="1"/>
            <a:endParaRPr lang="fa-IR" sz="2000" b="1" dirty="0" smtClean="0">
              <a:effectLst>
                <a:glow rad="228600">
                  <a:schemeClr val="accent3">
                    <a:satMod val="175000"/>
                    <a:alpha val="40000"/>
                  </a:schemeClr>
                </a:glow>
              </a:effectLst>
              <a:cs typeface="B Nazanin" pitchFamily="2" charset="-78"/>
            </a:endParaRPr>
          </a:p>
          <a:p>
            <a:pPr rtl="1"/>
            <a:r>
              <a:rPr lang="en-US" sz="2000" b="1" dirty="0" smtClean="0"/>
              <a:t> </a:t>
            </a:r>
            <a:endParaRPr lang="en-US" sz="2000" dirty="0" smtClean="0"/>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19737254"/>
              </p:ext>
            </p:extLst>
          </p:nvPr>
        </p:nvGraphicFramePr>
        <p:xfrm>
          <a:off x="98737" y="1481917"/>
          <a:ext cx="12003111" cy="5176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3503712" y="714356"/>
            <a:ext cx="5400600" cy="42862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dirty="0">
                <a:cs typeface="B Titr" pitchFamily="2" charset="-78"/>
              </a:rPr>
              <a:t>توسعه بازار</a:t>
            </a:r>
            <a:endParaRPr lang="en-US" sz="2400" dirty="0">
              <a:cs typeface="B Titr" pitchFamily="2" charset="-78"/>
            </a:endParaRPr>
          </a:p>
        </p:txBody>
      </p:sp>
      <p:pic>
        <p:nvPicPr>
          <p:cNvPr id="2" name="Picture 1">
            <a:hlinkClick r:id="rId7" action="ppaction://hlinksldjump"/>
          </p:cNvPr>
          <p:cNvPicPr>
            <a:picLocks noChangeAspect="1"/>
          </p:cNvPicPr>
          <p:nvPr/>
        </p:nvPicPr>
        <p:blipFill>
          <a:blip r:embed="rId8"/>
          <a:stretch>
            <a:fillRect/>
          </a:stretch>
        </p:blipFill>
        <p:spPr>
          <a:xfrm>
            <a:off x="-154546" y="86413"/>
            <a:ext cx="1548518" cy="1255885"/>
          </a:xfrm>
          <a:prstGeom prst="rect">
            <a:avLst/>
          </a:prstGeom>
        </p:spPr>
      </p:pic>
    </p:spTree>
    <p:extLst>
      <p:ext uri="{BB962C8B-B14F-4D97-AF65-F5344CB8AC3E}">
        <p14:creationId xmlns:p14="http://schemas.microsoft.com/office/powerpoint/2010/main" val="99408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ویدو</a:t>
            </a:r>
          </a:p>
        </p:txBody>
      </p:sp>
      <p:sp>
        <p:nvSpPr>
          <p:cNvPr id="7" name="TextBox 6"/>
          <p:cNvSpPr txBox="1"/>
          <p:nvPr/>
        </p:nvSpPr>
        <p:spPr>
          <a:xfrm>
            <a:off x="395536" y="1700810"/>
            <a:ext cx="8143932" cy="4462760"/>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r>
              <a:rPr lang="fa-IR" sz="2000" b="1" dirty="0" smtClean="0">
                <a:solidFill>
                  <a:schemeClr val="tx1">
                    <a:lumMod val="65000"/>
                    <a:lumOff val="35000"/>
                  </a:schemeClr>
                </a:solidFill>
                <a:effectLst/>
                <a:cs typeface="B Nazanin" pitchFamily="2" charset="-78"/>
              </a:rPr>
              <a:t>مثال 3</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 شرکت </a:t>
            </a:r>
            <a:r>
              <a:rPr lang="en-US" sz="2000" b="1" dirty="0" smtClean="0">
                <a:cs typeface="B Nazanin" pitchFamily="2" charset="-78"/>
              </a:rPr>
              <a:t>c</a:t>
            </a:r>
            <a:r>
              <a:rPr lang="fa-IR" sz="2000" b="1" dirty="0" smtClean="0">
                <a:cs typeface="B Nazanin" pitchFamily="2" charset="-78"/>
              </a:rPr>
              <a:t> در 5 سال گذشته مخارج عمده ای را صرف تحقیق و توسعه نموده است. این امر موجب ایجاد 200 حق اختراع بین المللی شده است. در طول 18 ماه آینده چندین محصول جدید روانه بازار خواهد شد. این شرکت به منظور گسترش ظرفیت های تولیدی، تصمیم دارد تا در 2 خط تولیدی جدید سرمایه گذاری کند. مدیر واحد امور مالی در حال مذاکره با چندین بانک مختلف به منظور تأمین مالی است.  به عقیده حسابدار رسمی شرکت در این مرحله می بایست از وجود حق اختراعات (به عنوان یک مزیت در گرفتن وام) استفاده کرد. در مسئله از کدام رویکرد می بایست استفاده کرد؟</a:t>
            </a:r>
            <a:endParaRPr lang="en-US" sz="2000" dirty="0" smtClean="0">
              <a:cs typeface="B Nazanin" pitchFamily="2" charset="-78"/>
            </a:endParaRPr>
          </a:p>
          <a:p>
            <a:pPr algn="just" rtl="1"/>
            <a:endParaRPr lang="fa-IR" sz="2000" b="1" dirty="0" smtClean="0">
              <a:effectLst>
                <a:glow rad="228600">
                  <a:schemeClr val="accent3">
                    <a:satMod val="175000"/>
                    <a:alpha val="40000"/>
                  </a:schemeClr>
                </a:glow>
              </a:effectLst>
              <a:cs typeface="B Nazanin" pitchFamily="2" charset="-78"/>
            </a:endParaRPr>
          </a:p>
          <a:p>
            <a:pPr rtl="1"/>
            <a:r>
              <a:rPr lang="en-US" sz="2000" b="1" dirty="0" smtClean="0"/>
              <a:t> </a:t>
            </a:r>
            <a:endParaRPr lang="en-US" sz="2000" dirty="0" smtClean="0"/>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26" name="TextBox 25"/>
          <p:cNvSpPr txBox="1"/>
          <p:nvPr/>
        </p:nvSpPr>
        <p:spPr>
          <a:xfrm>
            <a:off x="500034" y="1857364"/>
            <a:ext cx="8143932" cy="2000548"/>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rtl="1">
              <a:buSzPct val="100000"/>
            </a:pPr>
            <a:endParaRPr lang="fa-IR" sz="2000" b="1" dirty="0" smtClean="0">
              <a:solidFill>
                <a:srgbClr val="9E0000"/>
              </a:solidFill>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ارزش گذاری دارایی فکری – ویدو</a:t>
            </a:r>
          </a:p>
        </p:txBody>
      </p:sp>
      <p:sp>
        <p:nvSpPr>
          <p:cNvPr id="7" name="TextBox 6"/>
          <p:cNvSpPr txBox="1"/>
          <p:nvPr/>
        </p:nvSpPr>
        <p:spPr>
          <a:xfrm>
            <a:off x="395536" y="1628806"/>
            <a:ext cx="8143932" cy="2923877"/>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r>
              <a:rPr lang="fa-IR" sz="2000" b="1" dirty="0" smtClean="0">
                <a:solidFill>
                  <a:schemeClr val="tx1">
                    <a:lumMod val="65000"/>
                    <a:lumOff val="35000"/>
                  </a:schemeClr>
                </a:solidFill>
                <a:effectLst/>
                <a:cs typeface="B Nazanin" pitchFamily="2" charset="-78"/>
              </a:rPr>
              <a:t>پاسخ</a:t>
            </a:r>
          </a:p>
          <a:p>
            <a:pPr algn="just" rtl="1"/>
            <a:endParaRPr lang="fa-IR" sz="2000" b="1" dirty="0" smtClean="0">
              <a:effectLst>
                <a:glow rad="228600">
                  <a:schemeClr val="accent3">
                    <a:satMod val="175000"/>
                    <a:alpha val="40000"/>
                  </a:schemeClr>
                </a:glow>
              </a:effectLst>
              <a:cs typeface="B Nazanin" pitchFamily="2" charset="-78"/>
            </a:endParaRPr>
          </a:p>
          <a:p>
            <a:pPr algn="just" rtl="1"/>
            <a:r>
              <a:rPr lang="fa-IR" sz="2000" b="1" dirty="0" smtClean="0">
                <a:cs typeface="B Nazanin" pitchFamily="2" charset="-78"/>
              </a:rPr>
              <a:t>در اینجا بهترین رویکرد، رویکرد هزینه ای است. در حقیقت در چنین شرکتی که بیشتر هزینه ایجاد کرده تا دارایی بهتر است مخارج صرف شده از بابت تحقیق و توسعه  را در قالب دارایی شناسایی کرده تا نظر مساعد بانک ها برای اخذ وام را جلب نماید. </a:t>
            </a:r>
            <a:endParaRPr lang="fa-IR" sz="2000" b="1" dirty="0" smtClean="0">
              <a:effectLst>
                <a:glow rad="228600">
                  <a:schemeClr val="accent3">
                    <a:satMod val="175000"/>
                    <a:alpha val="40000"/>
                  </a:schemeClr>
                </a:glow>
              </a:effectLst>
              <a:cs typeface="B Nazanin" pitchFamily="2" charset="-78"/>
            </a:endParaRPr>
          </a:p>
          <a:p>
            <a:pPr rtl="1"/>
            <a:r>
              <a:rPr lang="en-US" sz="2000" b="1" dirty="0" smtClean="0"/>
              <a:t> </a:t>
            </a:r>
            <a:endParaRPr lang="en-US" sz="2000" dirty="0" smtClean="0"/>
          </a:p>
          <a:p>
            <a:pPr algn="just" rtl="1"/>
            <a:endParaRPr lang="en-US" sz="2000" b="1" dirty="0" smtClean="0">
              <a:cs typeface="B Nazanin" pitchFamily="2" charset="-78"/>
            </a:endParaRPr>
          </a:p>
          <a:p>
            <a:pPr algn="just"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5"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9" y="2348886"/>
            <a:ext cx="8136904" cy="769441"/>
          </a:xfrm>
          <a:prstGeom prst="rect">
            <a:avLst/>
          </a:prstGeom>
          <a:noFill/>
        </p:spPr>
        <p:txBody>
          <a:bodyPr wrap="square" rtlCol="0">
            <a:spAutoFit/>
          </a:bodyPr>
          <a:lstStyle/>
          <a:p>
            <a:pPr algn="ctr" rtl="1"/>
            <a:r>
              <a:rPr lang="fa-IR" sz="4400" dirty="0" smtClean="0">
                <a:solidFill>
                  <a:schemeClr val="bg1">
                    <a:lumMod val="50000"/>
                  </a:schemeClr>
                </a:solidFill>
                <a:latin typeface="+mj-lt"/>
                <a:ea typeface="+mj-ea"/>
                <a:cs typeface="B Yekan" pitchFamily="2" charset="-78"/>
              </a:rPr>
              <a:t>عرضه دارایی فکری در فرابورس ایران</a:t>
            </a:r>
            <a:endParaRPr lang="en-US" sz="4400" dirty="0" smtClean="0">
              <a:solidFill>
                <a:schemeClr val="bg1">
                  <a:lumMod val="50000"/>
                </a:schemeClr>
              </a:solidFill>
              <a:latin typeface="+mj-lt"/>
              <a:ea typeface="+mj-ea"/>
              <a:cs typeface="B Yekan" pitchFamily="2" charset="-78"/>
            </a:endParaRPr>
          </a:p>
        </p:txBody>
      </p:sp>
      <p:grpSp>
        <p:nvGrpSpPr>
          <p:cNvPr id="11" name="Group 10"/>
          <p:cNvGrpSpPr/>
          <p:nvPr/>
        </p:nvGrpSpPr>
        <p:grpSpPr>
          <a:xfrm>
            <a:off x="-35496" y="7"/>
            <a:ext cx="9144000" cy="6741367"/>
            <a:chOff x="-35496" y="1"/>
            <a:chExt cx="9144000" cy="6741367"/>
          </a:xfrm>
        </p:grpSpPr>
        <p:grpSp>
          <p:nvGrpSpPr>
            <p:cNvPr id="12"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2"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3" action="ppaction://hlinksldjump"/>
              </p:cNvPr>
              <p:cNvPicPr>
                <a:picLocks noChangeAspect="1" noChangeArrowheads="1"/>
              </p:cNvPicPr>
              <p:nvPr/>
            </p:nvPicPr>
            <p:blipFill>
              <a:blip r:embed="rId4" cstate="print"/>
              <a:srcRect/>
              <a:stretch>
                <a:fillRect/>
              </a:stretch>
            </p:blipFill>
            <p:spPr bwMode="auto">
              <a:xfrm>
                <a:off x="8316416" y="5589240"/>
                <a:ext cx="664626" cy="792088"/>
              </a:xfrm>
              <a:prstGeom prst="rect">
                <a:avLst/>
              </a:prstGeom>
              <a:noFill/>
            </p:spPr>
          </p:pic>
        </p:grpSp>
        <p:grpSp>
          <p:nvGrpSpPr>
            <p:cNvPr id="13"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5"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6" cstate="print"/>
              <a:srcRect/>
              <a:stretch>
                <a:fillRect/>
              </a:stretch>
            </p:blipFill>
            <p:spPr bwMode="auto">
              <a:xfrm>
                <a:off x="755576" y="836712"/>
                <a:ext cx="582361" cy="216024"/>
              </a:xfrm>
              <a:prstGeom prst="rect">
                <a:avLst/>
              </a:prstGeom>
              <a:noFill/>
            </p:spPr>
          </p:pic>
        </p:grpSp>
      </p:grpSp>
    </p:spTree>
  </p:cSld>
  <p:clrMapOvr>
    <a:masterClrMapping/>
  </p:clrMapOvr>
  <p:transition spd="slow">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35729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kumimoji="0" lang="fa-IR" sz="2400" b="1"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n-lt"/>
                <a:cs typeface="B Roya" pitchFamily="2" charset="-78"/>
              </a:rPr>
              <a:t>چگونه دارایی فکری خود را عرضه کنیم؟</a:t>
            </a:r>
            <a:endParaRPr kumimoji="0" lang="fa-IR" sz="2400" b="1" i="0" u="none" strike="noStrike" kern="1200" cap="none" spc="0" normalizeH="0" baseline="0" noProof="0" dirty="0" smtClean="0">
              <a:ln>
                <a:noFill/>
              </a:ln>
              <a:solidFill>
                <a:schemeClr val="tx1">
                  <a:lumMod val="50000"/>
                  <a:lumOff val="50000"/>
                </a:schemeClr>
              </a:solidFill>
              <a:effectLst>
                <a:glow rad="228600">
                  <a:schemeClr val="accent5">
                    <a:satMod val="175000"/>
                    <a:alpha val="40000"/>
                  </a:schemeClr>
                </a:glow>
                <a:outerShdw blurRad="38100" dist="38100" dir="2700000" algn="tl">
                  <a:srgbClr val="000000">
                    <a:alpha val="43137"/>
                  </a:srgbClr>
                </a:outerShdw>
              </a:effectLst>
              <a:uLnTx/>
              <a:uFillTx/>
              <a:latin typeface="+mn-lt"/>
              <a:cs typeface="B Roya" pitchFamily="2" charset="-78"/>
            </a:endParaRPr>
          </a:p>
        </p:txBody>
      </p:sp>
      <p:grpSp>
        <p:nvGrpSpPr>
          <p:cNvPr id="23" name="Group 22"/>
          <p:cNvGrpSpPr/>
          <p:nvPr/>
        </p:nvGrpSpPr>
        <p:grpSpPr>
          <a:xfrm>
            <a:off x="1428728" y="4857760"/>
            <a:ext cx="1285884" cy="1214446"/>
            <a:chOff x="1428728" y="4857760"/>
            <a:chExt cx="1285884" cy="1214446"/>
          </a:xfrm>
        </p:grpSpPr>
        <p:sp>
          <p:nvSpPr>
            <p:cNvPr id="11" name="Half Frame 10"/>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 name="TextBox 21"/>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1</a:t>
              </a:r>
              <a:endParaRPr lang="fa-IR" sz="4000" b="1" dirty="0">
                <a:solidFill>
                  <a:srgbClr val="990033"/>
                </a:solidFill>
                <a:cs typeface="B Nazanin" pitchFamily="2" charset="-78"/>
              </a:endParaRPr>
            </a:p>
          </p:txBody>
        </p:sp>
      </p:gr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7" name="Group 16"/>
              <p:cNvGrpSpPr/>
              <p:nvPr/>
            </p:nvGrpSpPr>
            <p:grpSpPr>
              <a:xfrm>
                <a:off x="0" y="5445224"/>
                <a:ext cx="1224136" cy="854968"/>
                <a:chOff x="0" y="5445224"/>
                <a:chExt cx="1224136" cy="854968"/>
              </a:xfrm>
            </p:grpSpPr>
            <p:sp>
              <p:nvSpPr>
                <p:cNvPr id="19"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0"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4" name="Group 15"/>
            <p:cNvGrpSpPr/>
            <p:nvPr/>
          </p:nvGrpSpPr>
          <p:grpSpPr>
            <a:xfrm>
              <a:off x="0" y="1"/>
              <a:ext cx="1547664" cy="1251787"/>
              <a:chOff x="0" y="1"/>
              <a:chExt cx="1547664" cy="1251787"/>
            </a:xfrm>
          </p:grpSpPr>
          <p:pic>
            <p:nvPicPr>
              <p:cNvPr id="15"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6"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35729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چگونه دارایی فکری خود را عرضه کنیم؟</a:t>
            </a:r>
            <a:endParaRPr lang="fa-IR" sz="2400" b="1" dirty="0" smtClean="0">
              <a:solidFill>
                <a:schemeClr val="tx1">
                  <a:lumMod val="50000"/>
                  <a:lumOff val="50000"/>
                </a:schemeClr>
              </a:solidFill>
              <a:effectLst>
                <a:glow rad="228600">
                  <a:schemeClr val="accent5">
                    <a:satMod val="175000"/>
                    <a:alpha val="40000"/>
                  </a:schemeClr>
                </a:glow>
                <a:outerShdw blurRad="38100" dist="38100" dir="2700000" algn="tl">
                  <a:srgbClr val="000000">
                    <a:alpha val="43137"/>
                  </a:srgbClr>
                </a:outerShdw>
              </a:effectLst>
              <a:cs typeface="B Roya" pitchFamily="2" charset="-78"/>
            </a:endParaRPr>
          </a:p>
        </p:txBody>
      </p:sp>
      <p:grpSp>
        <p:nvGrpSpPr>
          <p:cNvPr id="2" name="Group 22"/>
          <p:cNvGrpSpPr/>
          <p:nvPr/>
        </p:nvGrpSpPr>
        <p:grpSpPr>
          <a:xfrm>
            <a:off x="1428728" y="4857760"/>
            <a:ext cx="1285884" cy="1214446"/>
            <a:chOff x="1428728" y="4857760"/>
            <a:chExt cx="1285884" cy="1214446"/>
          </a:xfrm>
        </p:grpSpPr>
        <p:sp>
          <p:nvSpPr>
            <p:cNvPr id="11" name="Half Frame 10"/>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 name="TextBox 21"/>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1</a:t>
              </a:r>
              <a:endParaRPr lang="fa-IR" sz="4000" b="1" dirty="0">
                <a:solidFill>
                  <a:srgbClr val="990033"/>
                </a:solidFill>
                <a:cs typeface="B Nazanin" pitchFamily="2" charset="-78"/>
              </a:endParaRPr>
            </a:p>
          </p:txBody>
        </p:sp>
      </p:grpSp>
      <p:sp>
        <p:nvSpPr>
          <p:cNvPr id="36" name="Oval Callout 35"/>
          <p:cNvSpPr/>
          <p:nvPr/>
        </p:nvSpPr>
        <p:spPr>
          <a:xfrm>
            <a:off x="928662" y="3286124"/>
            <a:ext cx="1857388" cy="1428760"/>
          </a:xfrm>
          <a:prstGeom prst="wedgeEllipseCallout">
            <a:avLst>
              <a:gd name="adj1" fmla="val 2614"/>
              <a:gd name="adj2" fmla="val 6918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1400" b="1" dirty="0" smtClean="0">
                <a:solidFill>
                  <a:schemeClr val="tx1"/>
                </a:solidFill>
                <a:cs typeface="B Nazanin" pitchFamily="2" charset="-78"/>
              </a:rPr>
              <a:t>مراجعه مخترع یا مالک دارایی فکری ثبت شده نزد مراجع ذی ربط</a:t>
            </a:r>
            <a:endParaRPr lang="fa-IR" sz="1400" b="1" dirty="0">
              <a:solidFill>
                <a:schemeClr val="tx1"/>
              </a:solidFill>
              <a:cs typeface="B Nazanin" pitchFamily="2" charset="-78"/>
            </a:endParaRPr>
          </a:p>
        </p:txBody>
      </p:sp>
      <p:grpSp>
        <p:nvGrpSpPr>
          <p:cNvPr id="10" name="Group 9"/>
          <p:cNvGrpSpPr/>
          <p:nvPr/>
        </p:nvGrpSpPr>
        <p:grpSpPr>
          <a:xfrm>
            <a:off x="-35496" y="7"/>
            <a:ext cx="9144000" cy="6741367"/>
            <a:chOff x="-35496" y="1"/>
            <a:chExt cx="9144000" cy="6741367"/>
          </a:xfrm>
        </p:grpSpPr>
        <p:grpSp>
          <p:nvGrpSpPr>
            <p:cNvPr id="12" name="Group 9"/>
            <p:cNvGrpSpPr/>
            <p:nvPr/>
          </p:nvGrpSpPr>
          <p:grpSpPr>
            <a:xfrm>
              <a:off x="-35496" y="6093296"/>
              <a:ext cx="9144000" cy="648072"/>
              <a:chOff x="0" y="5445224"/>
              <a:chExt cx="8981042" cy="936104"/>
            </a:xfrm>
          </p:grpSpPr>
          <p:grpSp>
            <p:nvGrpSpPr>
              <p:cNvPr id="18" name="Group 16"/>
              <p:cNvGrpSpPr/>
              <p:nvPr/>
            </p:nvGrpSpPr>
            <p:grpSpPr>
              <a:xfrm>
                <a:off x="0" y="5445224"/>
                <a:ext cx="1224136" cy="854968"/>
                <a:chOff x="0" y="5445224"/>
                <a:chExt cx="1224136" cy="854968"/>
              </a:xfrm>
            </p:grpSpPr>
            <p:sp>
              <p:nvSpPr>
                <p:cNvPr id="20"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1"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5" name="Group 15"/>
            <p:cNvGrpSpPr/>
            <p:nvPr/>
          </p:nvGrpSpPr>
          <p:grpSpPr>
            <a:xfrm>
              <a:off x="0" y="1"/>
              <a:ext cx="1547664" cy="1251787"/>
              <a:chOff x="0" y="1"/>
              <a:chExt cx="1547664" cy="1251787"/>
            </a:xfrm>
          </p:grpSpPr>
          <p:pic>
            <p:nvPicPr>
              <p:cNvPr id="16"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7"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35729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چگونه دارایی فکری خود را عرضه کنیم؟</a:t>
            </a:r>
            <a:endParaRPr lang="fa-IR" sz="2400" b="1" dirty="0" smtClean="0">
              <a:solidFill>
                <a:schemeClr val="tx1">
                  <a:lumMod val="50000"/>
                  <a:lumOff val="50000"/>
                </a:schemeClr>
              </a:solidFill>
              <a:effectLst>
                <a:glow rad="228600">
                  <a:schemeClr val="accent5">
                    <a:satMod val="175000"/>
                    <a:alpha val="40000"/>
                  </a:schemeClr>
                </a:glow>
                <a:outerShdw blurRad="38100" dist="38100" dir="2700000" algn="tl">
                  <a:srgbClr val="000000">
                    <a:alpha val="43137"/>
                  </a:srgbClr>
                </a:outerShdw>
              </a:effectLst>
              <a:cs typeface="B Roya" pitchFamily="2" charset="-78"/>
            </a:endParaRPr>
          </a:p>
        </p:txBody>
      </p:sp>
      <p:grpSp>
        <p:nvGrpSpPr>
          <p:cNvPr id="2" name="Group 22"/>
          <p:cNvGrpSpPr/>
          <p:nvPr/>
        </p:nvGrpSpPr>
        <p:grpSpPr>
          <a:xfrm>
            <a:off x="1428728" y="4857760"/>
            <a:ext cx="1285884" cy="1214446"/>
            <a:chOff x="1428728" y="4857760"/>
            <a:chExt cx="1285884" cy="1214446"/>
          </a:xfrm>
        </p:grpSpPr>
        <p:sp>
          <p:nvSpPr>
            <p:cNvPr id="11" name="Half Frame 10"/>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 name="TextBox 21"/>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1</a:t>
              </a:r>
              <a:endParaRPr lang="fa-IR" sz="4000" b="1" dirty="0">
                <a:solidFill>
                  <a:srgbClr val="990033"/>
                </a:solidFill>
                <a:cs typeface="B Nazanin" pitchFamily="2" charset="-78"/>
              </a:endParaRPr>
            </a:p>
          </p:txBody>
        </p:sp>
      </p:grpSp>
      <p:grpSp>
        <p:nvGrpSpPr>
          <p:cNvPr id="3" name="Group 23"/>
          <p:cNvGrpSpPr/>
          <p:nvPr/>
        </p:nvGrpSpPr>
        <p:grpSpPr>
          <a:xfrm>
            <a:off x="2714612" y="4214818"/>
            <a:ext cx="1285884" cy="1214446"/>
            <a:chOff x="1428728" y="4857760"/>
            <a:chExt cx="1285884" cy="1214446"/>
          </a:xfrm>
        </p:grpSpPr>
        <p:sp>
          <p:nvSpPr>
            <p:cNvPr id="25" name="Half Frame 24"/>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6" name="TextBox 25"/>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2</a:t>
              </a:r>
              <a:endParaRPr lang="fa-IR" sz="4000" b="1" dirty="0">
                <a:solidFill>
                  <a:srgbClr val="990033"/>
                </a:solidFill>
                <a:cs typeface="B Nazanin" pitchFamily="2" charset="-78"/>
              </a:endParaRPr>
            </a:p>
          </p:txBody>
        </p:sp>
      </p:grpSp>
      <p:grpSp>
        <p:nvGrpSpPr>
          <p:cNvPr id="12" name="Group 11"/>
          <p:cNvGrpSpPr/>
          <p:nvPr/>
        </p:nvGrpSpPr>
        <p:grpSpPr>
          <a:xfrm>
            <a:off x="-35496" y="7"/>
            <a:ext cx="9144000" cy="6741367"/>
            <a:chOff x="-35496" y="1"/>
            <a:chExt cx="9144000" cy="6741367"/>
          </a:xfrm>
        </p:grpSpPr>
        <p:grpSp>
          <p:nvGrpSpPr>
            <p:cNvPr id="14" name="Group 9"/>
            <p:cNvGrpSpPr/>
            <p:nvPr/>
          </p:nvGrpSpPr>
          <p:grpSpPr>
            <a:xfrm>
              <a:off x="-35496" y="6093296"/>
              <a:ext cx="9144000" cy="648072"/>
              <a:chOff x="0" y="5445224"/>
              <a:chExt cx="8981042" cy="936104"/>
            </a:xfrm>
          </p:grpSpPr>
          <p:grpSp>
            <p:nvGrpSpPr>
              <p:cNvPr id="19" name="Group 16"/>
              <p:cNvGrpSpPr/>
              <p:nvPr/>
            </p:nvGrpSpPr>
            <p:grpSpPr>
              <a:xfrm>
                <a:off x="0" y="5445224"/>
                <a:ext cx="1224136" cy="854968"/>
                <a:chOff x="0" y="5445224"/>
                <a:chExt cx="1224136" cy="854968"/>
              </a:xfrm>
            </p:grpSpPr>
            <p:sp>
              <p:nvSpPr>
                <p:cNvPr id="21"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3"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6" name="Group 15"/>
            <p:cNvGrpSpPr/>
            <p:nvPr/>
          </p:nvGrpSpPr>
          <p:grpSpPr>
            <a:xfrm>
              <a:off x="0" y="1"/>
              <a:ext cx="1547664" cy="1251787"/>
              <a:chOff x="0" y="1"/>
              <a:chExt cx="1547664" cy="1251787"/>
            </a:xfrm>
          </p:grpSpPr>
          <p:pic>
            <p:nvPicPr>
              <p:cNvPr id="17"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8"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35729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چگونه دارایی فکری خود را عرضه کنیم؟</a:t>
            </a:r>
            <a:endParaRPr lang="fa-IR" sz="2400" b="1" dirty="0" smtClean="0">
              <a:solidFill>
                <a:schemeClr val="tx1">
                  <a:lumMod val="50000"/>
                  <a:lumOff val="50000"/>
                </a:schemeClr>
              </a:solidFill>
              <a:effectLst>
                <a:glow rad="228600">
                  <a:schemeClr val="accent5">
                    <a:satMod val="175000"/>
                    <a:alpha val="40000"/>
                  </a:schemeClr>
                </a:glow>
                <a:outerShdw blurRad="38100" dist="38100" dir="2700000" algn="tl">
                  <a:srgbClr val="000000">
                    <a:alpha val="43137"/>
                  </a:srgbClr>
                </a:outerShdw>
              </a:effectLst>
              <a:cs typeface="B Roya" pitchFamily="2" charset="-78"/>
            </a:endParaRPr>
          </a:p>
        </p:txBody>
      </p:sp>
      <p:grpSp>
        <p:nvGrpSpPr>
          <p:cNvPr id="2" name="Group 22"/>
          <p:cNvGrpSpPr/>
          <p:nvPr/>
        </p:nvGrpSpPr>
        <p:grpSpPr>
          <a:xfrm>
            <a:off x="1428728" y="4857760"/>
            <a:ext cx="1285884" cy="1214446"/>
            <a:chOff x="1428728" y="4857760"/>
            <a:chExt cx="1285884" cy="1214446"/>
          </a:xfrm>
        </p:grpSpPr>
        <p:sp>
          <p:nvSpPr>
            <p:cNvPr id="11" name="Half Frame 10"/>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 name="TextBox 21"/>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1</a:t>
              </a:r>
              <a:endParaRPr lang="fa-IR" sz="4000" b="1" dirty="0">
                <a:solidFill>
                  <a:srgbClr val="990033"/>
                </a:solidFill>
                <a:cs typeface="B Nazanin" pitchFamily="2" charset="-78"/>
              </a:endParaRPr>
            </a:p>
          </p:txBody>
        </p:sp>
      </p:grpSp>
      <p:grpSp>
        <p:nvGrpSpPr>
          <p:cNvPr id="3" name="Group 23"/>
          <p:cNvGrpSpPr/>
          <p:nvPr/>
        </p:nvGrpSpPr>
        <p:grpSpPr>
          <a:xfrm>
            <a:off x="2714612" y="4214818"/>
            <a:ext cx="1285884" cy="1214446"/>
            <a:chOff x="1428728" y="4857760"/>
            <a:chExt cx="1285884" cy="1214446"/>
          </a:xfrm>
        </p:grpSpPr>
        <p:sp>
          <p:nvSpPr>
            <p:cNvPr id="25" name="Half Frame 24"/>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6" name="TextBox 25"/>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2</a:t>
              </a:r>
              <a:endParaRPr lang="fa-IR" sz="4000" b="1" dirty="0">
                <a:solidFill>
                  <a:srgbClr val="990033"/>
                </a:solidFill>
                <a:cs typeface="B Nazanin" pitchFamily="2" charset="-78"/>
              </a:endParaRPr>
            </a:p>
          </p:txBody>
        </p:sp>
      </p:grpSp>
      <p:sp>
        <p:nvSpPr>
          <p:cNvPr id="27" name="Oval Callout 26"/>
          <p:cNvSpPr/>
          <p:nvPr/>
        </p:nvSpPr>
        <p:spPr>
          <a:xfrm>
            <a:off x="1643044" y="2714620"/>
            <a:ext cx="3286148" cy="1285884"/>
          </a:xfrm>
          <a:prstGeom prst="wedgeEllipseCallout">
            <a:avLst>
              <a:gd name="adj1" fmla="val -1954"/>
              <a:gd name="adj2" fmla="val 694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1500" b="1" dirty="0" smtClean="0">
                <a:solidFill>
                  <a:schemeClr val="tx1"/>
                </a:solidFill>
                <a:cs typeface="B Nazanin" pitchFamily="2" charset="-78"/>
              </a:rPr>
              <a:t>مراجعه به شرکتهای تأمین سرمایه، مشاوران سرمایه گذاری و کارگزاران عضو فرابورس ایران و اعطای مدارک مورد نیاز به آنها</a:t>
            </a:r>
            <a:endParaRPr lang="fa-IR" sz="1500" b="1" dirty="0">
              <a:solidFill>
                <a:schemeClr val="tx1"/>
              </a:solidFill>
              <a:cs typeface="B Nazanin" pitchFamily="2" charset="-78"/>
            </a:endParaRPr>
          </a:p>
        </p:txBody>
      </p:sp>
      <p:grpSp>
        <p:nvGrpSpPr>
          <p:cNvPr id="14" name="Group 13"/>
          <p:cNvGrpSpPr/>
          <p:nvPr/>
        </p:nvGrpSpPr>
        <p:grpSpPr>
          <a:xfrm>
            <a:off x="-35496" y="7"/>
            <a:ext cx="9144000" cy="6741367"/>
            <a:chOff x="-35496" y="1"/>
            <a:chExt cx="9144000" cy="6741367"/>
          </a:xfrm>
        </p:grpSpPr>
        <p:grpSp>
          <p:nvGrpSpPr>
            <p:cNvPr id="15" name="Group 9"/>
            <p:cNvGrpSpPr/>
            <p:nvPr/>
          </p:nvGrpSpPr>
          <p:grpSpPr>
            <a:xfrm>
              <a:off x="-35496" y="6093296"/>
              <a:ext cx="9144000" cy="648072"/>
              <a:chOff x="0" y="5445224"/>
              <a:chExt cx="8981042" cy="936104"/>
            </a:xfrm>
          </p:grpSpPr>
          <p:grpSp>
            <p:nvGrpSpPr>
              <p:cNvPr id="20" name="Group 16"/>
              <p:cNvGrpSpPr/>
              <p:nvPr/>
            </p:nvGrpSpPr>
            <p:grpSpPr>
              <a:xfrm>
                <a:off x="0" y="5445224"/>
                <a:ext cx="1224136" cy="854968"/>
                <a:chOff x="0" y="5445224"/>
                <a:chExt cx="1224136" cy="854968"/>
              </a:xfrm>
            </p:grpSpPr>
            <p:sp>
              <p:nvSpPr>
                <p:cNvPr id="23"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4"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7" name="Group 15"/>
            <p:cNvGrpSpPr/>
            <p:nvPr/>
          </p:nvGrpSpPr>
          <p:grpSpPr>
            <a:xfrm>
              <a:off x="0" y="1"/>
              <a:ext cx="1547664" cy="1251787"/>
              <a:chOff x="0" y="1"/>
              <a:chExt cx="1547664" cy="1251787"/>
            </a:xfrm>
          </p:grpSpPr>
          <p:pic>
            <p:nvPicPr>
              <p:cNvPr id="18"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9"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35729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چگونه دارایی فکری خود را عرضه کنیم؟</a:t>
            </a:r>
            <a:endParaRPr lang="fa-IR" sz="2400" b="1" dirty="0" smtClean="0">
              <a:solidFill>
                <a:schemeClr val="tx1">
                  <a:lumMod val="50000"/>
                  <a:lumOff val="50000"/>
                </a:schemeClr>
              </a:solidFill>
              <a:effectLst>
                <a:glow rad="228600">
                  <a:schemeClr val="accent5">
                    <a:satMod val="175000"/>
                    <a:alpha val="40000"/>
                  </a:schemeClr>
                </a:glow>
                <a:outerShdw blurRad="38100" dist="38100" dir="2700000" algn="tl">
                  <a:srgbClr val="000000">
                    <a:alpha val="43137"/>
                  </a:srgbClr>
                </a:outerShdw>
              </a:effectLst>
              <a:cs typeface="B Roya" pitchFamily="2" charset="-78"/>
            </a:endParaRPr>
          </a:p>
        </p:txBody>
      </p:sp>
      <p:sp>
        <p:nvSpPr>
          <p:cNvPr id="16" name="Vertical Scroll 15"/>
          <p:cNvSpPr/>
          <p:nvPr/>
        </p:nvSpPr>
        <p:spPr>
          <a:xfrm>
            <a:off x="2357424" y="2500306"/>
            <a:ext cx="4000528" cy="3571900"/>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rtl="1">
              <a:buFont typeface="Wingdings" pitchFamily="2" charset="2"/>
              <a:buChar char="v"/>
            </a:pPr>
            <a:r>
              <a:rPr lang="fa-IR" b="1" dirty="0" smtClean="0">
                <a:solidFill>
                  <a:schemeClr val="tx1"/>
                </a:solidFill>
                <a:cs typeface="B Nazanin" pitchFamily="2" charset="-78"/>
              </a:rPr>
              <a:t>اوراق شناسایی مخترع طرح</a:t>
            </a:r>
          </a:p>
          <a:p>
            <a:pPr marL="342900" indent="-342900" algn="just" rtl="1"/>
            <a:endParaRPr lang="fa-IR" b="1" dirty="0" smtClean="0">
              <a:solidFill>
                <a:schemeClr val="tx1"/>
              </a:solidFill>
              <a:cs typeface="B Nazanin" pitchFamily="2" charset="-78"/>
            </a:endParaRPr>
          </a:p>
          <a:p>
            <a:pPr marL="342900" indent="-342900" algn="justLow" rtl="1">
              <a:buFont typeface="Wingdings" pitchFamily="2" charset="2"/>
              <a:buChar char="v"/>
            </a:pPr>
            <a:r>
              <a:rPr lang="fa-IR" b="1" dirty="0" smtClean="0">
                <a:solidFill>
                  <a:schemeClr val="tx1"/>
                </a:solidFill>
                <a:cs typeface="B Nazanin" pitchFamily="2" charset="-78"/>
              </a:rPr>
              <a:t>اوراق شناسایی مالک حقوقی ناشی از دارایی فکری</a:t>
            </a:r>
          </a:p>
          <a:p>
            <a:pPr marL="342900" indent="-342900" algn="just" rtl="1"/>
            <a:endParaRPr lang="fa-IR" b="1" dirty="0" smtClean="0">
              <a:solidFill>
                <a:schemeClr val="tx1"/>
              </a:solidFill>
              <a:cs typeface="B Nazanin" pitchFamily="2" charset="-78"/>
            </a:endParaRPr>
          </a:p>
          <a:p>
            <a:pPr marL="342900" indent="-342900" algn="just" rtl="1">
              <a:buFont typeface="Wingdings" pitchFamily="2" charset="2"/>
              <a:buChar char="v"/>
            </a:pPr>
            <a:r>
              <a:rPr lang="fa-IR" b="1" dirty="0" smtClean="0">
                <a:solidFill>
                  <a:schemeClr val="tx1"/>
                </a:solidFill>
                <a:cs typeface="B Nazanin" pitchFamily="2" charset="-78"/>
              </a:rPr>
              <a:t>اوراق مربوط به ثبت دارایی فکری نزد مرجع ذیصلاح ثبت کننده</a:t>
            </a:r>
          </a:p>
          <a:p>
            <a:pPr marL="342900" indent="-342900" algn="just" rtl="1"/>
            <a:endParaRPr lang="fa-IR" b="1" dirty="0" smtClean="0">
              <a:solidFill>
                <a:schemeClr val="tx1"/>
              </a:solidFill>
              <a:cs typeface="B Nazanin" pitchFamily="2" charset="-78"/>
            </a:endParaRPr>
          </a:p>
          <a:p>
            <a:pPr algn="just" rtl="1"/>
            <a:endParaRPr lang="fa-IR" b="1" dirty="0" smtClean="0">
              <a:solidFill>
                <a:schemeClr val="tx1"/>
              </a:solidFill>
              <a:cs typeface="B Nazanin" pitchFamily="2" charset="-78"/>
            </a:endParaRPr>
          </a:p>
        </p:txBody>
      </p:sp>
      <p:grpSp>
        <p:nvGrpSpPr>
          <p:cNvPr id="7" name="Group 6"/>
          <p:cNvGrpSpPr/>
          <p:nvPr/>
        </p:nvGrpSpPr>
        <p:grpSpPr>
          <a:xfrm>
            <a:off x="-35496" y="7"/>
            <a:ext cx="9144000" cy="6741367"/>
            <a:chOff x="-35496" y="1"/>
            <a:chExt cx="9144000" cy="6741367"/>
          </a:xfrm>
        </p:grpSpPr>
        <p:grpSp>
          <p:nvGrpSpPr>
            <p:cNvPr id="8" name="Group 9"/>
            <p:cNvGrpSpPr/>
            <p:nvPr/>
          </p:nvGrpSpPr>
          <p:grpSpPr>
            <a:xfrm>
              <a:off x="-35496" y="6093296"/>
              <a:ext cx="9144000" cy="648072"/>
              <a:chOff x="0" y="5445224"/>
              <a:chExt cx="8981042" cy="936104"/>
            </a:xfrm>
          </p:grpSpPr>
          <p:grpSp>
            <p:nvGrpSpPr>
              <p:cNvPr id="14" name="Group 16"/>
              <p:cNvGrpSpPr/>
              <p:nvPr/>
            </p:nvGrpSpPr>
            <p:grpSpPr>
              <a:xfrm>
                <a:off x="0" y="5445224"/>
                <a:ext cx="1224136" cy="854968"/>
                <a:chOff x="0" y="5445224"/>
                <a:chExt cx="1224136" cy="854968"/>
              </a:xfrm>
            </p:grpSpPr>
            <p:sp>
              <p:nvSpPr>
                <p:cNvPr id="1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0"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2"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14"/>
          <p:cNvSpPr>
            <a:spLocks noChangeArrowheads="1"/>
          </p:cNvSpPr>
          <p:nvPr/>
        </p:nvSpPr>
        <p:spPr bwMode="auto">
          <a:xfrm>
            <a:off x="1000101" y="2357433"/>
            <a:ext cx="7072312" cy="2246769"/>
          </a:xfrm>
          <a:prstGeom prst="rect">
            <a:avLst/>
          </a:prstGeom>
          <a:noFill/>
          <a:ln w="9525">
            <a:noFill/>
            <a:miter lim="800000"/>
            <a:headEnd/>
            <a:tailEnd/>
          </a:ln>
        </p:spPr>
        <p:txBody>
          <a:bodyPr anchor="ctr">
            <a:spAutoFit/>
          </a:bodyPr>
          <a:lstStyle/>
          <a:p>
            <a:pPr algn="justLow" rtl="1" eaLnBrk="0" hangingPunct="0"/>
            <a:r>
              <a:rPr lang="ar-SA" sz="2800" b="1" dirty="0">
                <a:ea typeface="B Mitra" pitchFamily="2" charset="-78"/>
                <a:cs typeface="B Roya" pitchFamily="2" charset="-78"/>
              </a:rPr>
              <a:t>ایجاد بازاری کارا با اولویت معیارهای شفافیت، نقدشوندگی و قابلیت </a:t>
            </a:r>
            <a:r>
              <a:rPr lang="fa-IR" sz="2800" b="1" dirty="0">
                <a:ea typeface="B Mitra" pitchFamily="2" charset="-78"/>
                <a:cs typeface="B Roya" pitchFamily="2" charset="-78"/>
              </a:rPr>
              <a:t>اعتماد به منظور </a:t>
            </a:r>
            <a:r>
              <a:rPr lang="ar-SA" sz="2800" b="1" dirty="0">
                <a:ea typeface="B Mitra" pitchFamily="2" charset="-78"/>
                <a:cs typeface="B Roya" pitchFamily="2" charset="-78"/>
              </a:rPr>
              <a:t>ایجاد بستر تأمین مالی </a:t>
            </a:r>
            <a:r>
              <a:rPr lang="ar-SA" sz="2800" b="1" dirty="0" smtClean="0">
                <a:ea typeface="B Mitra" pitchFamily="2" charset="-78"/>
                <a:cs typeface="B Roya" pitchFamily="2" charset="-78"/>
              </a:rPr>
              <a:t>ظرفیت</a:t>
            </a:r>
            <a:r>
              <a:rPr lang="fa-IR" sz="2800" b="1" dirty="0" smtClean="0">
                <a:ea typeface="B Mitra" pitchFamily="2" charset="-78"/>
                <a:cs typeface="B Roya" pitchFamily="2" charset="-78"/>
              </a:rPr>
              <a:t>‌</a:t>
            </a:r>
            <a:r>
              <a:rPr lang="ar-SA" sz="2800" b="1" dirty="0" smtClean="0">
                <a:ea typeface="B Mitra" pitchFamily="2" charset="-78"/>
                <a:cs typeface="B Roya" pitchFamily="2" charset="-78"/>
              </a:rPr>
              <a:t>های </a:t>
            </a:r>
            <a:r>
              <a:rPr lang="ar-SA" sz="2800" b="1" dirty="0">
                <a:ea typeface="B Mitra" pitchFamily="2" charset="-78"/>
                <a:cs typeface="B Roya" pitchFamily="2" charset="-78"/>
              </a:rPr>
              <a:t>متنوع </a:t>
            </a:r>
            <a:r>
              <a:rPr lang="ar-SA" sz="2800" b="1" dirty="0" smtClean="0">
                <a:ea typeface="B Mitra" pitchFamily="2" charset="-78"/>
                <a:cs typeface="B Roya" pitchFamily="2" charset="-78"/>
              </a:rPr>
              <a:t>سرمایه</a:t>
            </a:r>
            <a:r>
              <a:rPr lang="fa-IR" sz="2800" b="1" dirty="0" smtClean="0">
                <a:ea typeface="B Mitra" pitchFamily="2" charset="-78"/>
                <a:cs typeface="B Roya" pitchFamily="2" charset="-78"/>
              </a:rPr>
              <a:t>‌</a:t>
            </a:r>
            <a:r>
              <a:rPr lang="ar-SA" sz="2800" b="1" dirty="0" smtClean="0">
                <a:ea typeface="B Mitra" pitchFamily="2" charset="-78"/>
                <a:cs typeface="B Roya" pitchFamily="2" charset="-78"/>
              </a:rPr>
              <a:t>گذاری </a:t>
            </a:r>
            <a:r>
              <a:rPr lang="ar-SA" sz="2800" b="1" dirty="0">
                <a:ea typeface="B Mitra" pitchFamily="2" charset="-78"/>
                <a:cs typeface="B Roya" pitchFamily="2" charset="-78"/>
              </a:rPr>
              <a:t>و تخصیص کارآمد منابع</a:t>
            </a:r>
            <a:r>
              <a:rPr lang="fa-IR" sz="2800" b="1" dirty="0">
                <a:ea typeface="B Mitra" pitchFamily="2" charset="-78"/>
                <a:cs typeface="B Roya" pitchFamily="2" charset="-78"/>
              </a:rPr>
              <a:t>،</a:t>
            </a:r>
            <a:r>
              <a:rPr lang="ar-SA" sz="2800" b="1" dirty="0">
                <a:ea typeface="B Mitra" pitchFamily="2" charset="-78"/>
                <a:cs typeface="B Roya" pitchFamily="2" charset="-78"/>
              </a:rPr>
              <a:t> از طریق اوراق بهادارسازی انواع </a:t>
            </a:r>
            <a:r>
              <a:rPr lang="ar-SA" sz="2800" b="1" dirty="0" smtClean="0">
                <a:ea typeface="B Mitra" pitchFamily="2" charset="-78"/>
                <a:cs typeface="B Roya" pitchFamily="2" charset="-78"/>
              </a:rPr>
              <a:t>دارایی</a:t>
            </a:r>
            <a:r>
              <a:rPr lang="fa-IR" sz="2800" b="1" dirty="0" smtClean="0">
                <a:ea typeface="B Mitra" pitchFamily="2" charset="-78"/>
                <a:cs typeface="B Roya" pitchFamily="2" charset="-78"/>
              </a:rPr>
              <a:t>‌</a:t>
            </a:r>
            <a:r>
              <a:rPr lang="ar-SA" sz="2800" b="1" dirty="0" smtClean="0">
                <a:ea typeface="B Mitra" pitchFamily="2" charset="-78"/>
                <a:cs typeface="B Roya" pitchFamily="2" charset="-78"/>
              </a:rPr>
              <a:t>ها </a:t>
            </a:r>
            <a:r>
              <a:rPr lang="ar-SA" sz="2800" b="1" dirty="0">
                <a:ea typeface="B Mitra" pitchFamily="2" charset="-78"/>
                <a:cs typeface="B Roya" pitchFamily="2" charset="-78"/>
              </a:rPr>
              <a:t>به منظور ایفای نقش شایسته در توسعه اقتصاد ملی.</a:t>
            </a:r>
          </a:p>
        </p:txBody>
      </p:sp>
      <p:sp>
        <p:nvSpPr>
          <p:cNvPr id="5" name="Rounded Rectangle 4"/>
          <p:cNvSpPr/>
          <p:nvPr/>
        </p:nvSpPr>
        <p:spPr>
          <a:xfrm>
            <a:off x="1979712" y="714356"/>
            <a:ext cx="5400600" cy="42862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dirty="0" smtClean="0">
                <a:cs typeface="B Titr" pitchFamily="2" charset="-78"/>
              </a:rPr>
              <a:t>رسالت فرابورس ایران</a:t>
            </a:r>
            <a:endParaRPr lang="en-US" sz="2400" dirty="0">
              <a:cs typeface="B Titr" pitchFamily="2" charset="-78"/>
            </a:endParaRPr>
          </a:p>
        </p:txBody>
      </p:sp>
      <p:grpSp>
        <p:nvGrpSpPr>
          <p:cNvPr id="6" name="Group 5"/>
          <p:cNvGrpSpPr/>
          <p:nvPr/>
        </p:nvGrpSpPr>
        <p:grpSpPr>
          <a:xfrm>
            <a:off x="-35496" y="7"/>
            <a:ext cx="9144000" cy="6741367"/>
            <a:chOff x="-35496" y="1"/>
            <a:chExt cx="9144000" cy="6741367"/>
          </a:xfrm>
        </p:grpSpPr>
        <p:grpSp>
          <p:nvGrpSpPr>
            <p:cNvPr id="7" name="Group 9"/>
            <p:cNvGrpSpPr/>
            <p:nvPr/>
          </p:nvGrpSpPr>
          <p:grpSpPr>
            <a:xfrm>
              <a:off x="-35496" y="6093296"/>
              <a:ext cx="9144000" cy="648072"/>
              <a:chOff x="0" y="5445224"/>
              <a:chExt cx="8981042" cy="936104"/>
            </a:xfrm>
          </p:grpSpPr>
          <p:grpSp>
            <p:nvGrpSpPr>
              <p:cNvPr id="11" name="Group 7"/>
              <p:cNvGrpSpPr/>
              <p:nvPr/>
            </p:nvGrpSpPr>
            <p:grpSpPr>
              <a:xfrm>
                <a:off x="0" y="5445224"/>
                <a:ext cx="1224136" cy="854968"/>
                <a:chOff x="0" y="5445224"/>
                <a:chExt cx="1224136" cy="854968"/>
              </a:xfrm>
            </p:grpSpPr>
            <p:sp>
              <p:nvSpPr>
                <p:cNvPr id="13"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4" name="Left Arrow 6">
                  <a:hlinkClick r:id="rId2"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 descr="D:\Tavakoli\Desktop\index.jpg">
                <a:hlinkClick r:id="rId3" action="ppaction://hlinksldjump"/>
              </p:cNvPr>
              <p:cNvPicPr>
                <a:picLocks noChangeAspect="1" noChangeArrowheads="1"/>
              </p:cNvPicPr>
              <p:nvPr/>
            </p:nvPicPr>
            <p:blipFill>
              <a:blip r:embed="rId4" cstate="print"/>
              <a:srcRect/>
              <a:stretch>
                <a:fillRect/>
              </a:stretch>
            </p:blipFill>
            <p:spPr bwMode="auto">
              <a:xfrm>
                <a:off x="8316416" y="5589240"/>
                <a:ext cx="664626" cy="792088"/>
              </a:xfrm>
              <a:prstGeom prst="rect">
                <a:avLst/>
              </a:prstGeom>
              <a:noFill/>
            </p:spPr>
          </p:pic>
        </p:grpSp>
        <p:grpSp>
          <p:nvGrpSpPr>
            <p:cNvPr id="8" name="Group 15"/>
            <p:cNvGrpSpPr/>
            <p:nvPr/>
          </p:nvGrpSpPr>
          <p:grpSpPr>
            <a:xfrm>
              <a:off x="0" y="1"/>
              <a:ext cx="1547664" cy="1251787"/>
              <a:chOff x="0" y="1"/>
              <a:chExt cx="1547664" cy="1251787"/>
            </a:xfrm>
          </p:grpSpPr>
          <p:pic>
            <p:nvPicPr>
              <p:cNvPr id="9" name="Picture 1" descr="D:\Tavakoli\Desktop\Untitled.png"/>
              <p:cNvPicPr>
                <a:picLocks noChangeAspect="1" noChangeArrowheads="1"/>
              </p:cNvPicPr>
              <p:nvPr/>
            </p:nvPicPr>
            <p:blipFill>
              <a:blip r:embed="rId5" cstate="print"/>
              <a:srcRect/>
              <a:stretch>
                <a:fillRect/>
              </a:stretch>
            </p:blipFill>
            <p:spPr bwMode="auto">
              <a:xfrm>
                <a:off x="0" y="1"/>
                <a:ext cx="1547664" cy="1251787"/>
              </a:xfrm>
              <a:prstGeom prst="rect">
                <a:avLst/>
              </a:prstGeom>
              <a:noFill/>
            </p:spPr>
          </p:pic>
          <p:pic>
            <p:nvPicPr>
              <p:cNvPr id="10" name="Picture 2" descr="D:\Tavakoli\Pictures\Farabourse-OK(1) - Copy.jpg"/>
              <p:cNvPicPr>
                <a:picLocks noChangeAspect="1" noChangeArrowheads="1"/>
              </p:cNvPicPr>
              <p:nvPr/>
            </p:nvPicPr>
            <p:blipFill>
              <a:blip r:embed="rId6"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linds(horizontal)">
                                      <p:cBhvr>
                                        <p:cTn id="1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35729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چگونه دارایی فکری خود را عرضه کنیم؟</a:t>
            </a:r>
            <a:endParaRPr lang="fa-IR" sz="2400" b="1" dirty="0" smtClean="0">
              <a:solidFill>
                <a:schemeClr val="tx1">
                  <a:lumMod val="50000"/>
                  <a:lumOff val="50000"/>
                </a:schemeClr>
              </a:solidFill>
              <a:effectLst>
                <a:glow rad="228600">
                  <a:schemeClr val="accent5">
                    <a:satMod val="175000"/>
                    <a:alpha val="40000"/>
                  </a:schemeClr>
                </a:glow>
                <a:outerShdw blurRad="38100" dist="38100" dir="2700000" algn="tl">
                  <a:srgbClr val="000000">
                    <a:alpha val="43137"/>
                  </a:srgbClr>
                </a:outerShdw>
              </a:effectLst>
              <a:cs typeface="B Roya" pitchFamily="2" charset="-78"/>
            </a:endParaRPr>
          </a:p>
        </p:txBody>
      </p:sp>
      <p:grpSp>
        <p:nvGrpSpPr>
          <p:cNvPr id="2" name="Group 22"/>
          <p:cNvGrpSpPr/>
          <p:nvPr/>
        </p:nvGrpSpPr>
        <p:grpSpPr>
          <a:xfrm>
            <a:off x="1428728" y="4857760"/>
            <a:ext cx="1285884" cy="1214446"/>
            <a:chOff x="1428728" y="4857760"/>
            <a:chExt cx="1285884" cy="1214446"/>
          </a:xfrm>
        </p:grpSpPr>
        <p:sp>
          <p:nvSpPr>
            <p:cNvPr id="11" name="Half Frame 10"/>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 name="TextBox 21"/>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1</a:t>
              </a:r>
              <a:endParaRPr lang="fa-IR" sz="4000" b="1" dirty="0">
                <a:solidFill>
                  <a:srgbClr val="990033"/>
                </a:solidFill>
                <a:cs typeface="B Nazanin" pitchFamily="2" charset="-78"/>
              </a:endParaRPr>
            </a:p>
          </p:txBody>
        </p:sp>
      </p:grpSp>
      <p:grpSp>
        <p:nvGrpSpPr>
          <p:cNvPr id="3" name="Group 23"/>
          <p:cNvGrpSpPr/>
          <p:nvPr/>
        </p:nvGrpSpPr>
        <p:grpSpPr>
          <a:xfrm>
            <a:off x="2714612" y="4214818"/>
            <a:ext cx="1285884" cy="1214446"/>
            <a:chOff x="1428728" y="4857760"/>
            <a:chExt cx="1285884" cy="1214446"/>
          </a:xfrm>
        </p:grpSpPr>
        <p:sp>
          <p:nvSpPr>
            <p:cNvPr id="25" name="Half Frame 24"/>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6" name="TextBox 25"/>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2</a:t>
              </a:r>
              <a:endParaRPr lang="fa-IR" sz="4000" b="1" dirty="0">
                <a:solidFill>
                  <a:srgbClr val="990033"/>
                </a:solidFill>
                <a:cs typeface="B Nazanin" pitchFamily="2" charset="-78"/>
              </a:endParaRPr>
            </a:p>
          </p:txBody>
        </p:sp>
      </p:grpSp>
      <p:grpSp>
        <p:nvGrpSpPr>
          <p:cNvPr id="4" name="Group 26"/>
          <p:cNvGrpSpPr/>
          <p:nvPr/>
        </p:nvGrpSpPr>
        <p:grpSpPr>
          <a:xfrm>
            <a:off x="4000496" y="3571876"/>
            <a:ext cx="1285884" cy="1214446"/>
            <a:chOff x="1428728" y="4857760"/>
            <a:chExt cx="1285884" cy="1214446"/>
          </a:xfrm>
        </p:grpSpPr>
        <p:sp>
          <p:nvSpPr>
            <p:cNvPr id="28" name="Half Frame 27"/>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9" name="TextBox 28"/>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3</a:t>
              </a:r>
              <a:endParaRPr lang="fa-IR" sz="4000" b="1" dirty="0">
                <a:solidFill>
                  <a:srgbClr val="990033"/>
                </a:solidFill>
                <a:cs typeface="B Nazanin" pitchFamily="2" charset="-78"/>
              </a:endParaRPr>
            </a:p>
          </p:txBody>
        </p:sp>
      </p:grpSp>
      <p:grpSp>
        <p:nvGrpSpPr>
          <p:cNvPr id="15" name="Group 14"/>
          <p:cNvGrpSpPr/>
          <p:nvPr/>
        </p:nvGrpSpPr>
        <p:grpSpPr>
          <a:xfrm>
            <a:off x="-35496" y="7"/>
            <a:ext cx="9144000" cy="6741367"/>
            <a:chOff x="-35496" y="1"/>
            <a:chExt cx="9144000" cy="6741367"/>
          </a:xfrm>
        </p:grpSpPr>
        <p:grpSp>
          <p:nvGrpSpPr>
            <p:cNvPr id="16" name="Group 9"/>
            <p:cNvGrpSpPr/>
            <p:nvPr/>
          </p:nvGrpSpPr>
          <p:grpSpPr>
            <a:xfrm>
              <a:off x="-35496" y="6093296"/>
              <a:ext cx="9144000" cy="648072"/>
              <a:chOff x="0" y="5445224"/>
              <a:chExt cx="8981042" cy="936104"/>
            </a:xfrm>
          </p:grpSpPr>
          <p:grpSp>
            <p:nvGrpSpPr>
              <p:cNvPr id="21" name="Group 16"/>
              <p:cNvGrpSpPr/>
              <p:nvPr/>
            </p:nvGrpSpPr>
            <p:grpSpPr>
              <a:xfrm>
                <a:off x="0" y="5445224"/>
                <a:ext cx="1224136" cy="854968"/>
                <a:chOff x="0" y="5445224"/>
                <a:chExt cx="1224136" cy="854968"/>
              </a:xfrm>
            </p:grpSpPr>
            <p:sp>
              <p:nvSpPr>
                <p:cNvPr id="24"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7"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7" name="Group 15"/>
            <p:cNvGrpSpPr/>
            <p:nvPr/>
          </p:nvGrpSpPr>
          <p:grpSpPr>
            <a:xfrm>
              <a:off x="0" y="1"/>
              <a:ext cx="1547664" cy="1251787"/>
              <a:chOff x="0" y="1"/>
              <a:chExt cx="1547664" cy="1251787"/>
            </a:xfrm>
          </p:grpSpPr>
          <p:pic>
            <p:nvPicPr>
              <p:cNvPr id="18"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20"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35729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چگونه دارایی فکری خود را عرضه کنیم؟</a:t>
            </a:r>
            <a:endParaRPr lang="fa-IR" sz="2400" b="1" dirty="0" smtClean="0">
              <a:solidFill>
                <a:schemeClr val="tx1">
                  <a:lumMod val="50000"/>
                  <a:lumOff val="50000"/>
                </a:schemeClr>
              </a:solidFill>
              <a:effectLst>
                <a:glow rad="228600">
                  <a:schemeClr val="accent5">
                    <a:satMod val="175000"/>
                    <a:alpha val="40000"/>
                  </a:schemeClr>
                </a:glow>
                <a:outerShdw blurRad="38100" dist="38100" dir="2700000" algn="tl">
                  <a:srgbClr val="000000">
                    <a:alpha val="43137"/>
                  </a:srgbClr>
                </a:outerShdw>
              </a:effectLst>
              <a:cs typeface="B Roya" pitchFamily="2" charset="-78"/>
            </a:endParaRPr>
          </a:p>
        </p:txBody>
      </p:sp>
      <p:grpSp>
        <p:nvGrpSpPr>
          <p:cNvPr id="2" name="Group 22"/>
          <p:cNvGrpSpPr/>
          <p:nvPr/>
        </p:nvGrpSpPr>
        <p:grpSpPr>
          <a:xfrm>
            <a:off x="1428728" y="4857760"/>
            <a:ext cx="1285884" cy="1214446"/>
            <a:chOff x="1428728" y="4857760"/>
            <a:chExt cx="1285884" cy="1214446"/>
          </a:xfrm>
        </p:grpSpPr>
        <p:sp>
          <p:nvSpPr>
            <p:cNvPr id="11" name="Half Frame 10"/>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 name="TextBox 21"/>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1</a:t>
              </a:r>
              <a:endParaRPr lang="fa-IR" sz="4000" b="1" dirty="0">
                <a:solidFill>
                  <a:srgbClr val="990033"/>
                </a:solidFill>
                <a:cs typeface="B Nazanin" pitchFamily="2" charset="-78"/>
              </a:endParaRPr>
            </a:p>
          </p:txBody>
        </p:sp>
      </p:grpSp>
      <p:grpSp>
        <p:nvGrpSpPr>
          <p:cNvPr id="3" name="Group 23"/>
          <p:cNvGrpSpPr/>
          <p:nvPr/>
        </p:nvGrpSpPr>
        <p:grpSpPr>
          <a:xfrm>
            <a:off x="2714612" y="4214818"/>
            <a:ext cx="1285884" cy="1214446"/>
            <a:chOff x="1428728" y="4857760"/>
            <a:chExt cx="1285884" cy="1214446"/>
          </a:xfrm>
        </p:grpSpPr>
        <p:sp>
          <p:nvSpPr>
            <p:cNvPr id="25" name="Half Frame 24"/>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6" name="TextBox 25"/>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2</a:t>
              </a:r>
              <a:endParaRPr lang="fa-IR" sz="4000" b="1" dirty="0">
                <a:solidFill>
                  <a:srgbClr val="990033"/>
                </a:solidFill>
                <a:cs typeface="B Nazanin" pitchFamily="2" charset="-78"/>
              </a:endParaRPr>
            </a:p>
          </p:txBody>
        </p:sp>
      </p:grpSp>
      <p:grpSp>
        <p:nvGrpSpPr>
          <p:cNvPr id="4" name="Group 26"/>
          <p:cNvGrpSpPr/>
          <p:nvPr/>
        </p:nvGrpSpPr>
        <p:grpSpPr>
          <a:xfrm>
            <a:off x="4000496" y="3571876"/>
            <a:ext cx="1285884" cy="1214446"/>
            <a:chOff x="1428728" y="4857760"/>
            <a:chExt cx="1285884" cy="1214446"/>
          </a:xfrm>
        </p:grpSpPr>
        <p:sp>
          <p:nvSpPr>
            <p:cNvPr id="28" name="Half Frame 27"/>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9" name="TextBox 28"/>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3</a:t>
              </a:r>
              <a:endParaRPr lang="fa-IR" sz="4000" b="1" dirty="0">
                <a:solidFill>
                  <a:srgbClr val="990033"/>
                </a:solidFill>
                <a:cs typeface="B Nazanin" pitchFamily="2" charset="-78"/>
              </a:endParaRPr>
            </a:p>
          </p:txBody>
        </p:sp>
      </p:grpSp>
      <p:sp>
        <p:nvSpPr>
          <p:cNvPr id="20" name="Oval Callout 19"/>
          <p:cNvSpPr/>
          <p:nvPr/>
        </p:nvSpPr>
        <p:spPr>
          <a:xfrm>
            <a:off x="3143241" y="2071678"/>
            <a:ext cx="3143272" cy="1357322"/>
          </a:xfrm>
          <a:prstGeom prst="wedgeEllipseCallout">
            <a:avLst>
              <a:gd name="adj1" fmla="val -2120"/>
              <a:gd name="adj2" fmla="val 601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1600" b="1" dirty="0" smtClean="0">
                <a:solidFill>
                  <a:schemeClr val="tx1"/>
                </a:solidFill>
                <a:cs typeface="B Nazanin" pitchFamily="2" charset="-78"/>
              </a:rPr>
              <a:t>ارائه درخواست عرضه به همراه مدارک تکمیلی توسط کارگزار به فرابورس</a:t>
            </a:r>
            <a:endParaRPr lang="fa-IR" sz="1600" b="1" dirty="0">
              <a:solidFill>
                <a:schemeClr val="tx1"/>
              </a:solidFill>
              <a:cs typeface="B Nazanin" pitchFamily="2" charset="-78"/>
            </a:endParaRPr>
          </a:p>
        </p:txBody>
      </p:sp>
      <p:grpSp>
        <p:nvGrpSpPr>
          <p:cNvPr id="16" name="Group 15"/>
          <p:cNvGrpSpPr/>
          <p:nvPr/>
        </p:nvGrpSpPr>
        <p:grpSpPr>
          <a:xfrm>
            <a:off x="-35496" y="7"/>
            <a:ext cx="9144000" cy="6741367"/>
            <a:chOff x="-35496" y="1"/>
            <a:chExt cx="9144000" cy="6741367"/>
          </a:xfrm>
        </p:grpSpPr>
        <p:grpSp>
          <p:nvGrpSpPr>
            <p:cNvPr id="17" name="Group 9"/>
            <p:cNvGrpSpPr/>
            <p:nvPr/>
          </p:nvGrpSpPr>
          <p:grpSpPr>
            <a:xfrm>
              <a:off x="-35496" y="6093296"/>
              <a:ext cx="9144000" cy="648072"/>
              <a:chOff x="0" y="5445224"/>
              <a:chExt cx="8981042" cy="936104"/>
            </a:xfrm>
          </p:grpSpPr>
          <p:grpSp>
            <p:nvGrpSpPr>
              <p:cNvPr id="24" name="Group 16"/>
              <p:cNvGrpSpPr/>
              <p:nvPr/>
            </p:nvGrpSpPr>
            <p:grpSpPr>
              <a:xfrm>
                <a:off x="0" y="5445224"/>
                <a:ext cx="1224136" cy="854968"/>
                <a:chOff x="0" y="5445224"/>
                <a:chExt cx="1224136" cy="854968"/>
              </a:xfrm>
            </p:grpSpPr>
            <p:sp>
              <p:nvSpPr>
                <p:cNvPr id="30"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33"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8" name="Group 15"/>
            <p:cNvGrpSpPr/>
            <p:nvPr/>
          </p:nvGrpSpPr>
          <p:grpSpPr>
            <a:xfrm>
              <a:off x="0" y="1"/>
              <a:ext cx="1547664" cy="1251787"/>
              <a:chOff x="0" y="1"/>
              <a:chExt cx="1547664" cy="1251787"/>
            </a:xfrm>
          </p:grpSpPr>
          <p:pic>
            <p:nvPicPr>
              <p:cNvPr id="2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23"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490833" y="474284"/>
            <a:ext cx="5400600" cy="42862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a:cs typeface="B Titr" pitchFamily="2" charset="-78"/>
              </a:rPr>
              <a:t>برنامه های آتی</a:t>
            </a:r>
            <a:endParaRPr lang="en-US" sz="2400" dirty="0">
              <a:cs typeface="B Titr" pitchFamily="2" charset="-78"/>
            </a:endParaRPr>
          </a:p>
        </p:txBody>
      </p:sp>
      <p:graphicFrame>
        <p:nvGraphicFramePr>
          <p:cNvPr id="7" name="Diagram 6"/>
          <p:cNvGraphicFramePr/>
          <p:nvPr>
            <p:extLst>
              <p:ext uri="{D42A27DB-BD31-4B8C-83A1-F6EECF244321}">
                <p14:modId xmlns:p14="http://schemas.microsoft.com/office/powerpoint/2010/main" val="3027020227"/>
              </p:ext>
            </p:extLst>
          </p:nvPr>
        </p:nvGraphicFramePr>
        <p:xfrm>
          <a:off x="115578" y="1081825"/>
          <a:ext cx="11797380" cy="5647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154546" y="86413"/>
            <a:ext cx="1548518" cy="1255885"/>
          </a:xfrm>
          <a:prstGeom prst="rect">
            <a:avLst/>
          </a:prstGeom>
        </p:spPr>
      </p:pic>
    </p:spTree>
    <p:extLst>
      <p:ext uri="{BB962C8B-B14F-4D97-AF65-F5344CB8AC3E}">
        <p14:creationId xmlns:p14="http://schemas.microsoft.com/office/powerpoint/2010/main" val="25773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35729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چگونه دارایی فکری خود را عرضه کنیم؟</a:t>
            </a:r>
            <a:endParaRPr lang="fa-IR" sz="2400" b="1" dirty="0" smtClean="0">
              <a:solidFill>
                <a:schemeClr val="tx1">
                  <a:lumMod val="50000"/>
                  <a:lumOff val="50000"/>
                </a:schemeClr>
              </a:solidFill>
              <a:effectLst>
                <a:glow rad="228600">
                  <a:schemeClr val="accent5">
                    <a:satMod val="175000"/>
                    <a:alpha val="40000"/>
                  </a:schemeClr>
                </a:glow>
                <a:outerShdw blurRad="38100" dist="38100" dir="2700000" algn="tl">
                  <a:srgbClr val="000000">
                    <a:alpha val="43137"/>
                  </a:srgbClr>
                </a:outerShdw>
              </a:effectLst>
              <a:cs typeface="B Roya" pitchFamily="2" charset="-78"/>
            </a:endParaRPr>
          </a:p>
        </p:txBody>
      </p:sp>
      <p:grpSp>
        <p:nvGrpSpPr>
          <p:cNvPr id="2" name="Group 22"/>
          <p:cNvGrpSpPr/>
          <p:nvPr/>
        </p:nvGrpSpPr>
        <p:grpSpPr>
          <a:xfrm>
            <a:off x="2500298" y="2060848"/>
            <a:ext cx="4071966" cy="3929090"/>
            <a:chOff x="4857752" y="2285992"/>
            <a:chExt cx="4071966" cy="3929090"/>
          </a:xfrm>
          <a:solidFill>
            <a:schemeClr val="accent1">
              <a:lumMod val="20000"/>
              <a:lumOff val="80000"/>
            </a:schemeClr>
          </a:solidFill>
        </p:grpSpPr>
        <p:sp>
          <p:nvSpPr>
            <p:cNvPr id="24" name="Vertical Scroll 23"/>
            <p:cNvSpPr/>
            <p:nvPr/>
          </p:nvSpPr>
          <p:spPr>
            <a:xfrm>
              <a:off x="4857752" y="2285992"/>
              <a:ext cx="4071966" cy="3929090"/>
            </a:xfrm>
            <a:prstGeom prst="vertic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rtl="1"/>
              <a:endParaRPr lang="fa-IR" sz="1400" b="1" dirty="0" smtClean="0">
                <a:solidFill>
                  <a:schemeClr val="tx1"/>
                </a:solidFill>
                <a:cs typeface="B Nazanin" pitchFamily="2" charset="-78"/>
              </a:endParaRPr>
            </a:p>
            <a:p>
              <a:pPr marL="342900" indent="-342900" algn="just" rtl="1">
                <a:buFont typeface="Wingdings" pitchFamily="2" charset="2"/>
                <a:buChar char="v"/>
              </a:pPr>
              <a:endParaRPr lang="fa-IR" sz="1400" b="1" dirty="0" smtClean="0">
                <a:solidFill>
                  <a:schemeClr val="tx1"/>
                </a:solidFill>
                <a:cs typeface="B Nazanin" pitchFamily="2" charset="-78"/>
              </a:endParaRPr>
            </a:p>
            <a:p>
              <a:pPr marL="342900" indent="-342900" algn="just" rtl="1"/>
              <a:endParaRPr lang="fa-IR" b="1" dirty="0" smtClean="0">
                <a:solidFill>
                  <a:schemeClr val="tx1"/>
                </a:solidFill>
                <a:cs typeface="B Nazanin" pitchFamily="2" charset="-78"/>
              </a:endParaRPr>
            </a:p>
            <a:p>
              <a:pPr algn="just" rtl="1"/>
              <a:endParaRPr lang="fa-IR" b="1" dirty="0" smtClean="0">
                <a:solidFill>
                  <a:schemeClr val="tx1"/>
                </a:solidFill>
                <a:cs typeface="B Nazanin" pitchFamily="2" charset="-78"/>
              </a:endParaRPr>
            </a:p>
          </p:txBody>
        </p:sp>
        <p:sp>
          <p:nvSpPr>
            <p:cNvPr id="27" name="TextBox 26"/>
            <p:cNvSpPr txBox="1"/>
            <p:nvPr/>
          </p:nvSpPr>
          <p:spPr>
            <a:xfrm>
              <a:off x="5429256" y="2786058"/>
              <a:ext cx="3000396" cy="3370153"/>
            </a:xfrm>
            <a:prstGeom prst="rect">
              <a:avLst/>
            </a:prstGeom>
            <a:grpFill/>
          </p:spPr>
          <p:txBody>
            <a:bodyPr wrap="square" rtlCol="1">
              <a:spAutoFit/>
            </a:bodyPr>
            <a:lstStyle/>
            <a:p>
              <a:pPr marL="342900" indent="-342900" algn="r" rtl="1">
                <a:buFont typeface="Wingdings" pitchFamily="2" charset="2"/>
                <a:buChar char="v"/>
              </a:pPr>
              <a:r>
                <a:rPr lang="fa-IR" sz="1300" b="1" dirty="0" smtClean="0">
                  <a:cs typeface="B Nazanin" pitchFamily="2" charset="-78"/>
                </a:rPr>
                <a:t>اوراق شناسایی مخترع طرح</a:t>
              </a:r>
            </a:p>
            <a:p>
              <a:pPr marL="342900" indent="-342900" algn="r" rtl="1">
                <a:buFont typeface="Wingdings" pitchFamily="2" charset="2"/>
                <a:buChar char="v"/>
              </a:pPr>
              <a:r>
                <a:rPr lang="fa-IR" sz="1300" b="1" dirty="0" smtClean="0">
                  <a:cs typeface="B Nazanin" pitchFamily="2" charset="-78"/>
                </a:rPr>
                <a:t>اوراق شناسایی مالک حقوقی ناشی از دارایی فکری</a:t>
              </a:r>
            </a:p>
            <a:p>
              <a:pPr marL="342900" indent="-342900" algn="r" rtl="1">
                <a:buFont typeface="Wingdings" pitchFamily="2" charset="2"/>
                <a:buChar char="v"/>
              </a:pPr>
              <a:r>
                <a:rPr lang="fa-IR" sz="1300" b="1" dirty="0" smtClean="0">
                  <a:cs typeface="B Nazanin" pitchFamily="2" charset="-78"/>
                </a:rPr>
                <a:t>اوراق مربوط به ثبت دارایی فکری نزد مرجع ذیصلاح ثبت کننده و احراز اصالت اوراق</a:t>
              </a:r>
            </a:p>
            <a:p>
              <a:pPr marL="342900" indent="-342900" algn="r" rtl="1">
                <a:buFont typeface="Wingdings" pitchFamily="2" charset="2"/>
                <a:buChar char="v"/>
              </a:pPr>
              <a:r>
                <a:rPr lang="fa-IR" sz="1300" b="1" dirty="0" smtClean="0">
                  <a:cs typeface="B Nazanin" pitchFamily="2" charset="-78"/>
                </a:rPr>
                <a:t>تاییدات فنی طرح از معاونت علمی و فناوری ریاست جمهوری</a:t>
              </a:r>
            </a:p>
            <a:p>
              <a:pPr marL="342900" indent="-342900" algn="r" rtl="1">
                <a:buFont typeface="Wingdings" pitchFamily="2" charset="2"/>
                <a:buChar char="v"/>
              </a:pPr>
              <a:r>
                <a:rPr lang="fa-IR" sz="1300" b="1" dirty="0" smtClean="0">
                  <a:cs typeface="B Nazanin" pitchFamily="2" charset="-78"/>
                </a:rPr>
                <a:t>تهیه گزارش ارزیابی دارایی فکری توسط نهاد مالی دارای مجوز سازمان بورس و اوراق بهادار</a:t>
              </a:r>
            </a:p>
            <a:p>
              <a:pPr marL="342900" indent="-342900" algn="r" rtl="1">
                <a:buFont typeface="Wingdings" pitchFamily="2" charset="2"/>
                <a:buChar char="v"/>
              </a:pPr>
              <a:r>
                <a:rPr lang="fa-IR" sz="1300" b="1" dirty="0" smtClean="0">
                  <a:cs typeface="B Nazanin" pitchFamily="2" charset="-78"/>
                </a:rPr>
                <a:t>اظهار نظر مراجع تخصصی ذیصلاح در خصوص ارزیابی فنی و تخصصی دارایی فکری (حسب تعیین و اعلام فرابورس ایران)</a:t>
              </a:r>
            </a:p>
            <a:p>
              <a:pPr marL="342900" indent="-342900" algn="r" rtl="1">
                <a:buFont typeface="Wingdings" pitchFamily="2" charset="2"/>
                <a:buChar char="v"/>
              </a:pPr>
              <a:r>
                <a:rPr lang="fa-IR" sz="1300" b="1" dirty="0" smtClean="0">
                  <a:cs typeface="B Nazanin" pitchFamily="2" charset="-78"/>
                </a:rPr>
                <a:t>ارائه تعهدنامه مالک دارایی فکری (متعلق به شرکت مورد عرضه یا مالک اوراق)</a:t>
              </a:r>
            </a:p>
            <a:p>
              <a:endParaRPr lang="fa-IR" dirty="0"/>
            </a:p>
          </p:txBody>
        </p:sp>
      </p:gr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412776"/>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35729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چگونه دارایی فکری خود را عرضه کنیم؟</a:t>
            </a:r>
            <a:endParaRPr lang="fa-IR" sz="2400" b="1" dirty="0" smtClean="0">
              <a:solidFill>
                <a:schemeClr val="tx1">
                  <a:lumMod val="50000"/>
                  <a:lumOff val="50000"/>
                </a:schemeClr>
              </a:solidFill>
              <a:effectLst>
                <a:glow rad="228600">
                  <a:schemeClr val="accent5">
                    <a:satMod val="175000"/>
                    <a:alpha val="40000"/>
                  </a:schemeClr>
                </a:glow>
                <a:outerShdw blurRad="38100" dist="38100" dir="2700000" algn="tl">
                  <a:srgbClr val="000000">
                    <a:alpha val="43137"/>
                  </a:srgbClr>
                </a:outerShdw>
              </a:effectLst>
              <a:cs typeface="B Roya" pitchFamily="2" charset="-78"/>
            </a:endParaRPr>
          </a:p>
        </p:txBody>
      </p:sp>
      <p:grpSp>
        <p:nvGrpSpPr>
          <p:cNvPr id="2" name="Group 22"/>
          <p:cNvGrpSpPr/>
          <p:nvPr/>
        </p:nvGrpSpPr>
        <p:grpSpPr>
          <a:xfrm>
            <a:off x="1428728" y="4857760"/>
            <a:ext cx="1285884" cy="1214446"/>
            <a:chOff x="1428728" y="4857760"/>
            <a:chExt cx="1285884" cy="1214446"/>
          </a:xfrm>
        </p:grpSpPr>
        <p:sp>
          <p:nvSpPr>
            <p:cNvPr id="11" name="Half Frame 10"/>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 name="TextBox 21"/>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1</a:t>
              </a:r>
              <a:endParaRPr lang="fa-IR" sz="4000" b="1" dirty="0">
                <a:solidFill>
                  <a:srgbClr val="990033"/>
                </a:solidFill>
                <a:cs typeface="B Nazanin" pitchFamily="2" charset="-78"/>
              </a:endParaRPr>
            </a:p>
          </p:txBody>
        </p:sp>
      </p:grpSp>
      <p:grpSp>
        <p:nvGrpSpPr>
          <p:cNvPr id="3" name="Group 23"/>
          <p:cNvGrpSpPr/>
          <p:nvPr/>
        </p:nvGrpSpPr>
        <p:grpSpPr>
          <a:xfrm>
            <a:off x="2714612" y="4214818"/>
            <a:ext cx="1285884" cy="1214446"/>
            <a:chOff x="1428728" y="4857760"/>
            <a:chExt cx="1285884" cy="1214446"/>
          </a:xfrm>
        </p:grpSpPr>
        <p:sp>
          <p:nvSpPr>
            <p:cNvPr id="25" name="Half Frame 24"/>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6" name="TextBox 25"/>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2</a:t>
              </a:r>
              <a:endParaRPr lang="fa-IR" sz="4000" b="1" dirty="0">
                <a:solidFill>
                  <a:srgbClr val="990033"/>
                </a:solidFill>
                <a:cs typeface="B Nazanin" pitchFamily="2" charset="-78"/>
              </a:endParaRPr>
            </a:p>
          </p:txBody>
        </p:sp>
      </p:grpSp>
      <p:grpSp>
        <p:nvGrpSpPr>
          <p:cNvPr id="4" name="Group 26"/>
          <p:cNvGrpSpPr/>
          <p:nvPr/>
        </p:nvGrpSpPr>
        <p:grpSpPr>
          <a:xfrm>
            <a:off x="4000496" y="3571876"/>
            <a:ext cx="1285884" cy="1214446"/>
            <a:chOff x="1428728" y="4857760"/>
            <a:chExt cx="1285884" cy="1214446"/>
          </a:xfrm>
        </p:grpSpPr>
        <p:sp>
          <p:nvSpPr>
            <p:cNvPr id="28" name="Half Frame 27"/>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9" name="TextBox 28"/>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3</a:t>
              </a:r>
              <a:endParaRPr lang="fa-IR" sz="4000" b="1" dirty="0">
                <a:solidFill>
                  <a:srgbClr val="990033"/>
                </a:solidFill>
                <a:cs typeface="B Nazanin" pitchFamily="2" charset="-78"/>
              </a:endParaRPr>
            </a:p>
          </p:txBody>
        </p:sp>
      </p:grpSp>
      <p:grpSp>
        <p:nvGrpSpPr>
          <p:cNvPr id="5" name="Group 32"/>
          <p:cNvGrpSpPr/>
          <p:nvPr/>
        </p:nvGrpSpPr>
        <p:grpSpPr>
          <a:xfrm>
            <a:off x="5286380" y="2928934"/>
            <a:ext cx="1285884" cy="1214446"/>
            <a:chOff x="1428728" y="4857760"/>
            <a:chExt cx="1285884" cy="1214446"/>
          </a:xfrm>
        </p:grpSpPr>
        <p:sp>
          <p:nvSpPr>
            <p:cNvPr id="34" name="Half Frame 33"/>
            <p:cNvSpPr/>
            <p:nvPr/>
          </p:nvSpPr>
          <p:spPr>
            <a:xfrm>
              <a:off x="1428728" y="5429264"/>
              <a:ext cx="1285884" cy="642942"/>
            </a:xfrm>
            <a:prstGeom prst="halfFrame">
              <a:avLst>
                <a:gd name="adj1" fmla="val 23046"/>
                <a:gd name="adj2" fmla="val 25985"/>
              </a:avLst>
            </a:prstGeom>
            <a:solidFill>
              <a:srgbClr val="BC005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5" name="TextBox 34"/>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4</a:t>
              </a:r>
              <a:endParaRPr lang="fa-IR" sz="4000" b="1" dirty="0">
                <a:solidFill>
                  <a:srgbClr val="990033"/>
                </a:solidFill>
                <a:cs typeface="B Nazanin" pitchFamily="2" charset="-78"/>
              </a:endParaRPr>
            </a:p>
          </p:txBody>
        </p:sp>
      </p:grpSp>
      <p:grpSp>
        <p:nvGrpSpPr>
          <p:cNvPr id="18" name="Group 17"/>
          <p:cNvGrpSpPr/>
          <p:nvPr/>
        </p:nvGrpSpPr>
        <p:grpSpPr>
          <a:xfrm>
            <a:off x="-35496" y="7"/>
            <a:ext cx="9144000" cy="6741367"/>
            <a:chOff x="-35496" y="1"/>
            <a:chExt cx="9144000" cy="6741367"/>
          </a:xfrm>
        </p:grpSpPr>
        <p:grpSp>
          <p:nvGrpSpPr>
            <p:cNvPr id="19" name="Group 9"/>
            <p:cNvGrpSpPr/>
            <p:nvPr/>
          </p:nvGrpSpPr>
          <p:grpSpPr>
            <a:xfrm>
              <a:off x="-35496" y="6093296"/>
              <a:ext cx="9144000" cy="648072"/>
              <a:chOff x="0" y="5445224"/>
              <a:chExt cx="8981042" cy="936104"/>
            </a:xfrm>
          </p:grpSpPr>
          <p:grpSp>
            <p:nvGrpSpPr>
              <p:cNvPr id="27" name="Group 16"/>
              <p:cNvGrpSpPr/>
              <p:nvPr/>
            </p:nvGrpSpPr>
            <p:grpSpPr>
              <a:xfrm>
                <a:off x="0" y="5445224"/>
                <a:ext cx="1224136" cy="854968"/>
                <a:chOff x="0" y="5445224"/>
                <a:chExt cx="1224136" cy="854968"/>
              </a:xfrm>
            </p:grpSpPr>
            <p:sp>
              <p:nvSpPr>
                <p:cNvPr id="33"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36"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20" name="Group 15"/>
            <p:cNvGrpSpPr/>
            <p:nvPr/>
          </p:nvGrpSpPr>
          <p:grpSpPr>
            <a:xfrm>
              <a:off x="0" y="1"/>
              <a:ext cx="1547664" cy="1251787"/>
              <a:chOff x="0" y="1"/>
              <a:chExt cx="1547664" cy="1251787"/>
            </a:xfrm>
          </p:grpSpPr>
          <p:pic>
            <p:nvPicPr>
              <p:cNvPr id="23"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24"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785919" y="135729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چگونه دارایی فکری خود را عرضه کنیم؟</a:t>
            </a:r>
            <a:endParaRPr lang="fa-IR" sz="2400" b="1" dirty="0" smtClean="0">
              <a:solidFill>
                <a:schemeClr val="tx1">
                  <a:lumMod val="50000"/>
                  <a:lumOff val="50000"/>
                </a:schemeClr>
              </a:solidFill>
              <a:effectLst>
                <a:glow rad="228600">
                  <a:schemeClr val="accent5">
                    <a:satMod val="175000"/>
                    <a:alpha val="40000"/>
                  </a:schemeClr>
                </a:glow>
                <a:outerShdw blurRad="38100" dist="38100" dir="2700000" algn="tl">
                  <a:srgbClr val="000000">
                    <a:alpha val="43137"/>
                  </a:srgbClr>
                </a:outerShdw>
              </a:effectLst>
              <a:cs typeface="B Roya" pitchFamily="2" charset="-78"/>
            </a:endParaRPr>
          </a:p>
        </p:txBody>
      </p:sp>
      <p:grpSp>
        <p:nvGrpSpPr>
          <p:cNvPr id="2" name="Group 22"/>
          <p:cNvGrpSpPr/>
          <p:nvPr/>
        </p:nvGrpSpPr>
        <p:grpSpPr>
          <a:xfrm>
            <a:off x="1428728" y="4857760"/>
            <a:ext cx="1285884" cy="1214446"/>
            <a:chOff x="1428728" y="4857760"/>
            <a:chExt cx="1285884" cy="1214446"/>
          </a:xfrm>
        </p:grpSpPr>
        <p:sp>
          <p:nvSpPr>
            <p:cNvPr id="11" name="Half Frame 10"/>
            <p:cNvSpPr/>
            <p:nvPr/>
          </p:nvSpPr>
          <p:spPr>
            <a:xfrm>
              <a:off x="1428728" y="5429264"/>
              <a:ext cx="1285884" cy="642942"/>
            </a:xfrm>
            <a:prstGeom prst="halfFrame">
              <a:avLst>
                <a:gd name="adj1" fmla="val 23046"/>
                <a:gd name="adj2" fmla="val 25985"/>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 name="TextBox 21"/>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1</a:t>
              </a:r>
              <a:endParaRPr lang="fa-IR" sz="4000" b="1" dirty="0">
                <a:solidFill>
                  <a:srgbClr val="990033"/>
                </a:solidFill>
                <a:cs typeface="B Nazanin" pitchFamily="2" charset="-78"/>
              </a:endParaRPr>
            </a:p>
          </p:txBody>
        </p:sp>
      </p:grpSp>
      <p:grpSp>
        <p:nvGrpSpPr>
          <p:cNvPr id="3" name="Group 23"/>
          <p:cNvGrpSpPr/>
          <p:nvPr/>
        </p:nvGrpSpPr>
        <p:grpSpPr>
          <a:xfrm>
            <a:off x="2714612" y="4214818"/>
            <a:ext cx="1285884" cy="1214446"/>
            <a:chOff x="1428728" y="4857760"/>
            <a:chExt cx="1285884" cy="1214446"/>
          </a:xfrm>
        </p:grpSpPr>
        <p:sp>
          <p:nvSpPr>
            <p:cNvPr id="25" name="Half Frame 24"/>
            <p:cNvSpPr/>
            <p:nvPr/>
          </p:nvSpPr>
          <p:spPr>
            <a:xfrm>
              <a:off x="1428728" y="5429264"/>
              <a:ext cx="1285884" cy="642942"/>
            </a:xfrm>
            <a:prstGeom prst="halfFrame">
              <a:avLst>
                <a:gd name="adj1" fmla="val 23046"/>
                <a:gd name="adj2" fmla="val 25985"/>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6" name="TextBox 25"/>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2</a:t>
              </a:r>
              <a:endParaRPr lang="fa-IR" sz="4000" b="1" dirty="0">
                <a:solidFill>
                  <a:srgbClr val="990033"/>
                </a:solidFill>
                <a:cs typeface="B Nazanin" pitchFamily="2" charset="-78"/>
              </a:endParaRPr>
            </a:p>
          </p:txBody>
        </p:sp>
      </p:grpSp>
      <p:grpSp>
        <p:nvGrpSpPr>
          <p:cNvPr id="4" name="Group 26"/>
          <p:cNvGrpSpPr/>
          <p:nvPr/>
        </p:nvGrpSpPr>
        <p:grpSpPr>
          <a:xfrm>
            <a:off x="4000496" y="3571876"/>
            <a:ext cx="1285884" cy="1214446"/>
            <a:chOff x="1428728" y="4857760"/>
            <a:chExt cx="1285884" cy="1214446"/>
          </a:xfrm>
        </p:grpSpPr>
        <p:sp>
          <p:nvSpPr>
            <p:cNvPr id="28" name="Half Frame 27"/>
            <p:cNvSpPr/>
            <p:nvPr/>
          </p:nvSpPr>
          <p:spPr>
            <a:xfrm>
              <a:off x="1428728" y="5429264"/>
              <a:ext cx="1285884" cy="642942"/>
            </a:xfrm>
            <a:prstGeom prst="halfFrame">
              <a:avLst>
                <a:gd name="adj1" fmla="val 23046"/>
                <a:gd name="adj2" fmla="val 25985"/>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9" name="TextBox 28"/>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3</a:t>
              </a:r>
              <a:endParaRPr lang="fa-IR" sz="4000" b="1" dirty="0">
                <a:solidFill>
                  <a:srgbClr val="990033"/>
                </a:solidFill>
                <a:cs typeface="B Nazanin" pitchFamily="2" charset="-78"/>
              </a:endParaRPr>
            </a:p>
          </p:txBody>
        </p:sp>
      </p:grpSp>
      <p:grpSp>
        <p:nvGrpSpPr>
          <p:cNvPr id="5" name="Group 32"/>
          <p:cNvGrpSpPr/>
          <p:nvPr/>
        </p:nvGrpSpPr>
        <p:grpSpPr>
          <a:xfrm>
            <a:off x="5286380" y="2928934"/>
            <a:ext cx="1285884" cy="1214446"/>
            <a:chOff x="1428728" y="4857760"/>
            <a:chExt cx="1285884" cy="1214446"/>
          </a:xfrm>
        </p:grpSpPr>
        <p:sp>
          <p:nvSpPr>
            <p:cNvPr id="34" name="Half Frame 33"/>
            <p:cNvSpPr/>
            <p:nvPr/>
          </p:nvSpPr>
          <p:spPr>
            <a:xfrm>
              <a:off x="1428728" y="5429264"/>
              <a:ext cx="1285884" cy="642942"/>
            </a:xfrm>
            <a:prstGeom prst="halfFrame">
              <a:avLst>
                <a:gd name="adj1" fmla="val 23046"/>
                <a:gd name="adj2" fmla="val 25985"/>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5" name="TextBox 34"/>
            <p:cNvSpPr txBox="1"/>
            <p:nvPr/>
          </p:nvSpPr>
          <p:spPr>
            <a:xfrm>
              <a:off x="1714480" y="4857760"/>
              <a:ext cx="500066" cy="707886"/>
            </a:xfrm>
            <a:prstGeom prst="rect">
              <a:avLst/>
            </a:prstGeom>
            <a:noFill/>
          </p:spPr>
          <p:txBody>
            <a:bodyPr wrap="square" rtlCol="1">
              <a:spAutoFit/>
            </a:bodyPr>
            <a:lstStyle/>
            <a:p>
              <a:r>
                <a:rPr lang="fa-IR" sz="4000" b="1" dirty="0" smtClean="0">
                  <a:solidFill>
                    <a:srgbClr val="990033"/>
                  </a:solidFill>
                  <a:cs typeface="B Nazanin" pitchFamily="2" charset="-78"/>
                </a:rPr>
                <a:t>4</a:t>
              </a:r>
              <a:endParaRPr lang="fa-IR" sz="4000" b="1" dirty="0">
                <a:solidFill>
                  <a:srgbClr val="990033"/>
                </a:solidFill>
                <a:cs typeface="B Nazanin" pitchFamily="2" charset="-78"/>
              </a:endParaRPr>
            </a:p>
          </p:txBody>
        </p:sp>
      </p:grpSp>
      <p:sp>
        <p:nvSpPr>
          <p:cNvPr id="21" name="Oval Callout 20"/>
          <p:cNvSpPr/>
          <p:nvPr/>
        </p:nvSpPr>
        <p:spPr>
          <a:xfrm>
            <a:off x="5929322" y="1857364"/>
            <a:ext cx="2143140" cy="1285884"/>
          </a:xfrm>
          <a:prstGeom prst="wedgeEllipseCallout">
            <a:avLst>
              <a:gd name="adj1" fmla="val -44336"/>
              <a:gd name="adj2" fmla="val 4785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tx1"/>
                </a:solidFill>
                <a:cs typeface="B Nazanin" pitchFamily="2" charset="-78"/>
              </a:rPr>
              <a:t>تعیین نوع واگذاری یا تأمین مالی طرح</a:t>
            </a:r>
            <a:endParaRPr lang="fa-IR" b="1" dirty="0">
              <a:solidFill>
                <a:schemeClr val="tx1"/>
              </a:solidFill>
              <a:cs typeface="B Nazanin" pitchFamily="2" charset="-78"/>
            </a:endParaRPr>
          </a:p>
        </p:txBody>
      </p:sp>
      <p:grpSp>
        <p:nvGrpSpPr>
          <p:cNvPr id="19" name="Group 18"/>
          <p:cNvGrpSpPr/>
          <p:nvPr/>
        </p:nvGrpSpPr>
        <p:grpSpPr>
          <a:xfrm>
            <a:off x="-35496" y="7"/>
            <a:ext cx="9144000" cy="6741367"/>
            <a:chOff x="-35496" y="1"/>
            <a:chExt cx="9144000" cy="6741367"/>
          </a:xfrm>
        </p:grpSpPr>
        <p:grpSp>
          <p:nvGrpSpPr>
            <p:cNvPr id="20" name="Group 9"/>
            <p:cNvGrpSpPr/>
            <p:nvPr/>
          </p:nvGrpSpPr>
          <p:grpSpPr>
            <a:xfrm>
              <a:off x="-35496" y="6093296"/>
              <a:ext cx="9144000" cy="648072"/>
              <a:chOff x="0" y="5445224"/>
              <a:chExt cx="8981042" cy="936104"/>
            </a:xfrm>
          </p:grpSpPr>
          <p:grpSp>
            <p:nvGrpSpPr>
              <p:cNvPr id="33" name="Group 16"/>
              <p:cNvGrpSpPr/>
              <p:nvPr/>
            </p:nvGrpSpPr>
            <p:grpSpPr>
              <a:xfrm>
                <a:off x="0" y="5445224"/>
                <a:ext cx="1224136" cy="854968"/>
                <a:chOff x="0" y="5445224"/>
                <a:chExt cx="1224136" cy="854968"/>
              </a:xfrm>
            </p:grpSpPr>
            <p:sp>
              <p:nvSpPr>
                <p:cNvPr id="37"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38"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24" name="Group 15"/>
            <p:cNvGrpSpPr/>
            <p:nvPr/>
          </p:nvGrpSpPr>
          <p:grpSpPr>
            <a:xfrm>
              <a:off x="0" y="1"/>
              <a:ext cx="1547664" cy="1251787"/>
              <a:chOff x="0" y="1"/>
              <a:chExt cx="1547664" cy="1251787"/>
            </a:xfrm>
          </p:grpSpPr>
          <p:pic>
            <p:nvPicPr>
              <p:cNvPr id="27"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30"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1785919" y="1214422"/>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400"/>
              </a:spcBef>
              <a:spcAft>
                <a:spcPct val="0"/>
              </a:spcAft>
              <a:buClr>
                <a:schemeClr val="accent1"/>
              </a:buClr>
              <a:buSzPct val="68000"/>
              <a:buFontTx/>
              <a:buNone/>
              <a:tabLst/>
              <a:defRPr/>
            </a:pPr>
            <a:r>
              <a:rPr kumimoji="0" lang="fa-IR" sz="2400" b="1"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n-lt"/>
                <a:cs typeface="B Roya" pitchFamily="2" charset="-78"/>
              </a:rPr>
              <a:t>انواع عرضه اوراق بهادار مبتنی بر دارایی فکری در فرابورس </a:t>
            </a:r>
          </a:p>
        </p:txBody>
      </p:sp>
      <p:sp>
        <p:nvSpPr>
          <p:cNvPr id="20" name="TextBox 1"/>
          <p:cNvSpPr txBox="1">
            <a:spLocks noChangeArrowheads="1"/>
          </p:cNvSpPr>
          <p:nvPr/>
        </p:nvSpPr>
        <p:spPr bwMode="auto">
          <a:xfrm>
            <a:off x="0" y="2285992"/>
            <a:ext cx="7961340" cy="1446550"/>
          </a:xfrm>
          <a:prstGeom prst="rect">
            <a:avLst/>
          </a:prstGeom>
          <a:noFill/>
          <a:ln w="9525">
            <a:noFill/>
            <a:miter lim="800000"/>
            <a:headEnd/>
            <a:tailEnd/>
          </a:ln>
        </p:spPr>
        <p:txBody>
          <a:bodyPr wrap="square">
            <a:spAutoFit/>
          </a:bodyPr>
          <a:lstStyle/>
          <a:p>
            <a:pPr marL="285750" indent="-285750" algn="just" rtl="1">
              <a:buClr>
                <a:srgbClr val="990033"/>
              </a:buClr>
            </a:pPr>
            <a:r>
              <a:rPr lang="fa-IR" sz="2200" b="1" dirty="0" smtClean="0">
                <a:cs typeface="B Roya" pitchFamily="2" charset="-78"/>
              </a:rPr>
              <a:t>  </a:t>
            </a:r>
          </a:p>
          <a:p>
            <a:pPr marL="285750" indent="-285750" algn="just" rtl="1">
              <a:buClr>
                <a:srgbClr val="990033"/>
              </a:buClr>
            </a:pPr>
            <a:endParaRPr lang="fa-IR" sz="2200" b="1" dirty="0" smtClean="0">
              <a:cs typeface="B Roya" pitchFamily="2" charset="-78"/>
            </a:endParaRPr>
          </a:p>
          <a:p>
            <a:pPr marL="285750" indent="-285750" algn="just" rtl="1">
              <a:buClr>
                <a:srgbClr val="990033"/>
              </a:buClr>
            </a:pPr>
            <a:endParaRPr lang="fa-IR" sz="2200" b="1" dirty="0" smtClean="0">
              <a:cs typeface="B Roya" pitchFamily="2" charset="-78"/>
            </a:endParaRPr>
          </a:p>
          <a:p>
            <a:pPr marL="285750" indent="-285750" algn="just" rtl="1">
              <a:buClr>
                <a:srgbClr val="990033"/>
              </a:buClr>
            </a:pPr>
            <a:endParaRPr lang="en-US" sz="2200" b="1" dirty="0">
              <a:cs typeface="B Roya" pitchFamily="2" charset="-78"/>
            </a:endParaRPr>
          </a:p>
        </p:txBody>
      </p:sp>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5" name="Rounded Rectangle 14"/>
          <p:cNvSpPr/>
          <p:nvPr/>
        </p:nvSpPr>
        <p:spPr>
          <a:xfrm>
            <a:off x="7286646" y="3500438"/>
            <a:ext cx="1214446" cy="500066"/>
          </a:xfrm>
          <a:prstGeom prst="roundRect">
            <a:avLst/>
          </a:prstGeom>
          <a:solidFill>
            <a:srgbClr val="990033"/>
          </a:solidFill>
        </p:spPr>
        <p:style>
          <a:lnRef idx="0">
            <a:schemeClr val="accent5"/>
          </a:lnRef>
          <a:fillRef idx="3">
            <a:schemeClr val="accent5"/>
          </a:fillRef>
          <a:effectRef idx="3">
            <a:schemeClr val="accent5"/>
          </a:effectRef>
          <a:fontRef idx="minor">
            <a:schemeClr val="lt1"/>
          </a:fontRef>
        </p:style>
        <p:txBody>
          <a:bodyPr rtlCol="1" anchor="ctr"/>
          <a:lstStyle/>
          <a:p>
            <a:pPr algn="ctr"/>
            <a:r>
              <a:rPr lang="fa-IR" b="1" dirty="0" smtClean="0">
                <a:solidFill>
                  <a:schemeClr val="bg2"/>
                </a:solidFill>
                <a:cs typeface="B Nazanin" pitchFamily="2" charset="-78"/>
              </a:rPr>
              <a:t>انواع عرضه</a:t>
            </a:r>
            <a:endParaRPr lang="fa-IR" b="1" dirty="0">
              <a:solidFill>
                <a:schemeClr val="bg2"/>
              </a:solidFill>
              <a:cs typeface="B Nazanin" pitchFamily="2" charset="-78"/>
            </a:endParaRPr>
          </a:p>
        </p:txBody>
      </p:sp>
      <p:cxnSp>
        <p:nvCxnSpPr>
          <p:cNvPr id="25" name="Straight Arrow Connector 24"/>
          <p:cNvCxnSpPr/>
          <p:nvPr/>
        </p:nvCxnSpPr>
        <p:spPr>
          <a:xfrm flipH="1" flipV="1">
            <a:off x="6876256" y="3140968"/>
            <a:ext cx="410388" cy="610644"/>
          </a:xfrm>
          <a:prstGeom prst="straightConnector1">
            <a:avLst/>
          </a:prstGeom>
          <a:ln w="28575">
            <a:solidFill>
              <a:srgbClr val="990033"/>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876256" y="3717032"/>
            <a:ext cx="419912" cy="1080120"/>
          </a:xfrm>
          <a:prstGeom prst="straightConnector1">
            <a:avLst/>
          </a:prstGeom>
          <a:ln w="28575">
            <a:solidFill>
              <a:srgbClr val="990033"/>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1"/>
          <p:cNvGrpSpPr/>
          <p:nvPr/>
        </p:nvGrpSpPr>
        <p:grpSpPr>
          <a:xfrm>
            <a:off x="311994" y="4071942"/>
            <a:ext cx="6706432" cy="1714512"/>
            <a:chOff x="295964" y="4071942"/>
            <a:chExt cx="6414847" cy="1714512"/>
          </a:xfrm>
        </p:grpSpPr>
        <p:sp>
          <p:nvSpPr>
            <p:cNvPr id="34" name="Right Brace 33"/>
            <p:cNvSpPr/>
            <p:nvPr/>
          </p:nvSpPr>
          <p:spPr>
            <a:xfrm>
              <a:off x="6215074" y="4071942"/>
              <a:ext cx="357190" cy="1714512"/>
            </a:xfrm>
            <a:prstGeom prst="rightBrace">
              <a:avLst>
                <a:gd name="adj1" fmla="val 19796"/>
                <a:gd name="adj2" fmla="val 50000"/>
              </a:avLst>
            </a:prstGeom>
            <a:ln w="28575">
              <a:solidFill>
                <a:srgbClr val="99003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nvGrpSpPr>
            <p:cNvPr id="3" name="Group 40"/>
            <p:cNvGrpSpPr/>
            <p:nvPr/>
          </p:nvGrpSpPr>
          <p:grpSpPr>
            <a:xfrm>
              <a:off x="295964" y="4143380"/>
              <a:ext cx="6414847" cy="910058"/>
              <a:chOff x="295964" y="4143380"/>
              <a:chExt cx="6414847" cy="910058"/>
            </a:xfrm>
          </p:grpSpPr>
          <p:sp>
            <p:nvSpPr>
              <p:cNvPr id="35" name="TextBox 34"/>
              <p:cNvSpPr txBox="1"/>
              <p:nvPr/>
            </p:nvSpPr>
            <p:spPr>
              <a:xfrm>
                <a:off x="995771" y="4143380"/>
                <a:ext cx="5715040" cy="338554"/>
              </a:xfrm>
              <a:prstGeom prst="rect">
                <a:avLst/>
              </a:prstGeom>
              <a:noFill/>
            </p:spPr>
            <p:txBody>
              <a:bodyPr wrap="square" rtlCol="1">
                <a:spAutoFit/>
              </a:bodyPr>
              <a:lstStyle/>
              <a:p>
                <a:pPr algn="ctr"/>
                <a:r>
                  <a:rPr lang="fa-IR" sz="1600" b="1" dirty="0" smtClean="0">
                    <a:cs typeface="B Nazanin" pitchFamily="2" charset="-78"/>
                  </a:rPr>
                  <a:t>نوع دوم: عرضه مستقیم و بی واسطه اوراق بهادار مبتنی بر دارایی فکری</a:t>
                </a:r>
                <a:endParaRPr lang="fa-IR" sz="1600" b="1" dirty="0">
                  <a:cs typeface="B Nazanin" pitchFamily="2" charset="-78"/>
                </a:endParaRPr>
              </a:p>
            </p:txBody>
          </p:sp>
          <p:sp>
            <p:nvSpPr>
              <p:cNvPr id="36" name="TextBox 35"/>
              <p:cNvSpPr txBox="1"/>
              <p:nvPr/>
            </p:nvSpPr>
            <p:spPr>
              <a:xfrm>
                <a:off x="295964" y="4714884"/>
                <a:ext cx="6072229" cy="338554"/>
              </a:xfrm>
              <a:prstGeom prst="rect">
                <a:avLst/>
              </a:prstGeom>
              <a:noFill/>
            </p:spPr>
            <p:txBody>
              <a:bodyPr wrap="square" rtlCol="1">
                <a:spAutoFit/>
              </a:bodyPr>
              <a:lstStyle/>
              <a:p>
                <a:pPr algn="ctr"/>
                <a:r>
                  <a:rPr lang="fa-IR" sz="1600" b="1" dirty="0" smtClean="0">
                    <a:cs typeface="B Nazanin" pitchFamily="2" charset="-78"/>
                  </a:rPr>
                  <a:t>نوع سوم: عرضه حق بهره برداری اوراق بهادار مبتنی بر دارایی فکری در مدت زمان معین</a:t>
                </a:r>
                <a:endParaRPr lang="fa-IR" sz="1600" b="1" dirty="0">
                  <a:cs typeface="B Nazanin" pitchFamily="2" charset="-78"/>
                </a:endParaRPr>
              </a:p>
            </p:txBody>
          </p:sp>
        </p:grpSp>
        <p:sp>
          <p:nvSpPr>
            <p:cNvPr id="37" name="TextBox 36"/>
            <p:cNvSpPr txBox="1"/>
            <p:nvPr/>
          </p:nvSpPr>
          <p:spPr>
            <a:xfrm>
              <a:off x="433718" y="5357826"/>
              <a:ext cx="6072229" cy="338554"/>
            </a:xfrm>
            <a:prstGeom prst="rect">
              <a:avLst/>
            </a:prstGeom>
            <a:noFill/>
          </p:spPr>
          <p:txBody>
            <a:bodyPr wrap="square" rtlCol="1">
              <a:spAutoFit/>
            </a:bodyPr>
            <a:lstStyle/>
            <a:p>
              <a:pPr algn="ctr"/>
              <a:r>
                <a:rPr lang="fa-IR" sz="1600" b="1" dirty="0" smtClean="0">
                  <a:cs typeface="B Nazanin" pitchFamily="2" charset="-78"/>
                </a:rPr>
                <a:t>نوع چهارم: عرضه حق بهره برداری اوراق بهادار مبتنی بر دارایی فکری با  مقدار معین</a:t>
              </a:r>
              <a:endParaRPr lang="fa-IR" sz="1600" b="1" dirty="0">
                <a:cs typeface="B Nazanin" pitchFamily="2" charset="-78"/>
              </a:endParaRPr>
            </a:p>
          </p:txBody>
        </p:sp>
      </p:grpSp>
      <p:grpSp>
        <p:nvGrpSpPr>
          <p:cNvPr id="4" name="Group 39"/>
          <p:cNvGrpSpPr/>
          <p:nvPr/>
        </p:nvGrpSpPr>
        <p:grpSpPr>
          <a:xfrm>
            <a:off x="1302802" y="2714620"/>
            <a:ext cx="5448602" cy="633418"/>
            <a:chOff x="1042700" y="2714620"/>
            <a:chExt cx="5448602" cy="633418"/>
          </a:xfrm>
        </p:grpSpPr>
        <p:sp>
          <p:nvSpPr>
            <p:cNvPr id="38" name="TextBox 37"/>
            <p:cNvSpPr txBox="1"/>
            <p:nvPr/>
          </p:nvSpPr>
          <p:spPr>
            <a:xfrm>
              <a:off x="1042700" y="2852936"/>
              <a:ext cx="5285422" cy="338554"/>
            </a:xfrm>
            <a:prstGeom prst="rect">
              <a:avLst/>
            </a:prstGeom>
            <a:noFill/>
          </p:spPr>
          <p:txBody>
            <a:bodyPr wrap="none" rtlCol="1">
              <a:spAutoFit/>
            </a:bodyPr>
            <a:lstStyle/>
            <a:p>
              <a:pPr algn="ctr"/>
              <a:r>
                <a:rPr lang="fa-IR" sz="1600" b="1" dirty="0" smtClean="0">
                  <a:cs typeface="B Nazanin" pitchFamily="2" charset="-78"/>
                </a:rPr>
                <a:t>نوع اول: عرضه اوراق بهادار شرکتهای سهامی خاص مبتنی بر دارایی فکری</a:t>
              </a:r>
              <a:endParaRPr lang="fa-IR" sz="1600" b="1" dirty="0">
                <a:cs typeface="B Nazanin" pitchFamily="2" charset="-78"/>
              </a:endParaRPr>
            </a:p>
          </p:txBody>
        </p:sp>
        <p:sp>
          <p:nvSpPr>
            <p:cNvPr id="39" name="Right Brace 38"/>
            <p:cNvSpPr/>
            <p:nvPr/>
          </p:nvSpPr>
          <p:spPr>
            <a:xfrm>
              <a:off x="6215074" y="2714620"/>
              <a:ext cx="276228" cy="633418"/>
            </a:xfrm>
            <a:prstGeom prst="rightBrace">
              <a:avLst>
                <a:gd name="adj1" fmla="val 19796"/>
                <a:gd name="adj2" fmla="val 50000"/>
              </a:avLst>
            </a:prstGeom>
            <a:ln w="28575">
              <a:solidFill>
                <a:srgbClr val="99003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grpSp>
        <p:nvGrpSpPr>
          <p:cNvPr id="21" name="Group 20"/>
          <p:cNvGrpSpPr/>
          <p:nvPr/>
        </p:nvGrpSpPr>
        <p:grpSpPr>
          <a:xfrm>
            <a:off x="-35496" y="7"/>
            <a:ext cx="9144000" cy="6741367"/>
            <a:chOff x="-35496" y="1"/>
            <a:chExt cx="9144000" cy="6741367"/>
          </a:xfrm>
        </p:grpSpPr>
        <p:grpSp>
          <p:nvGrpSpPr>
            <p:cNvPr id="23" name="Group 9"/>
            <p:cNvGrpSpPr/>
            <p:nvPr/>
          </p:nvGrpSpPr>
          <p:grpSpPr>
            <a:xfrm>
              <a:off x="-35496" y="6093296"/>
              <a:ext cx="9144000" cy="648072"/>
              <a:chOff x="0" y="5445224"/>
              <a:chExt cx="8981042" cy="936104"/>
            </a:xfrm>
          </p:grpSpPr>
          <p:grpSp>
            <p:nvGrpSpPr>
              <p:cNvPr id="29" name="Group 16"/>
              <p:cNvGrpSpPr/>
              <p:nvPr/>
            </p:nvGrpSpPr>
            <p:grpSpPr>
              <a:xfrm>
                <a:off x="0" y="5445224"/>
                <a:ext cx="1224136" cy="854968"/>
                <a:chOff x="0" y="5445224"/>
                <a:chExt cx="1224136" cy="854968"/>
              </a:xfrm>
            </p:grpSpPr>
            <p:sp>
              <p:nvSpPr>
                <p:cNvPr id="31"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32"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24" name="Group 15"/>
            <p:cNvGrpSpPr/>
            <p:nvPr/>
          </p:nvGrpSpPr>
          <p:grpSpPr>
            <a:xfrm>
              <a:off x="0" y="1"/>
              <a:ext cx="1547664" cy="1251787"/>
              <a:chOff x="0" y="1"/>
              <a:chExt cx="1547664" cy="1251787"/>
            </a:xfrm>
          </p:grpSpPr>
          <p:pic>
            <p:nvPicPr>
              <p:cNvPr id="26"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28"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5496" y="7"/>
            <a:ext cx="9144000" cy="6741367"/>
            <a:chOff x="-35496" y="1"/>
            <a:chExt cx="9144000" cy="6741367"/>
          </a:xfrm>
        </p:grpSpPr>
        <p:grpSp>
          <p:nvGrpSpPr>
            <p:cNvPr id="7" name="Group 9"/>
            <p:cNvGrpSpPr/>
            <p:nvPr/>
          </p:nvGrpSpPr>
          <p:grpSpPr>
            <a:xfrm>
              <a:off x="-35496" y="6093296"/>
              <a:ext cx="9144000" cy="648072"/>
              <a:chOff x="0" y="5445224"/>
              <a:chExt cx="8981042" cy="936104"/>
            </a:xfrm>
          </p:grpSpPr>
          <p:grpSp>
            <p:nvGrpSpPr>
              <p:cNvPr id="11" name="Group 16"/>
              <p:cNvGrpSpPr/>
              <p:nvPr/>
            </p:nvGrpSpPr>
            <p:grpSpPr>
              <a:xfrm>
                <a:off x="0" y="5445224"/>
                <a:ext cx="1224136" cy="854968"/>
                <a:chOff x="0" y="5445224"/>
                <a:chExt cx="1224136" cy="854968"/>
              </a:xfrm>
            </p:grpSpPr>
            <p:sp>
              <p:nvSpPr>
                <p:cNvPr id="13"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4" name="Left Arrow 6">
                  <a:hlinkClick r:id="rId2"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 descr="D:\Tavakoli\Desktop\index.jpg">
                <a:hlinkClick r:id="rId3" action="ppaction://hlinksldjump"/>
              </p:cNvPr>
              <p:cNvPicPr>
                <a:picLocks noChangeAspect="1" noChangeArrowheads="1"/>
              </p:cNvPicPr>
              <p:nvPr/>
            </p:nvPicPr>
            <p:blipFill>
              <a:blip r:embed="rId4" cstate="print"/>
              <a:srcRect/>
              <a:stretch>
                <a:fillRect/>
              </a:stretch>
            </p:blipFill>
            <p:spPr bwMode="auto">
              <a:xfrm>
                <a:off x="8316416" y="5589240"/>
                <a:ext cx="664626" cy="792088"/>
              </a:xfrm>
              <a:prstGeom prst="rect">
                <a:avLst/>
              </a:prstGeom>
              <a:noFill/>
            </p:spPr>
          </p:pic>
        </p:grpSp>
        <p:grpSp>
          <p:nvGrpSpPr>
            <p:cNvPr id="8" name="Group 15"/>
            <p:cNvGrpSpPr/>
            <p:nvPr/>
          </p:nvGrpSpPr>
          <p:grpSpPr>
            <a:xfrm>
              <a:off x="0" y="1"/>
              <a:ext cx="1547664" cy="1251787"/>
              <a:chOff x="0" y="1"/>
              <a:chExt cx="1547664" cy="1251787"/>
            </a:xfrm>
          </p:grpSpPr>
          <p:pic>
            <p:nvPicPr>
              <p:cNvPr id="9" name="Picture 1" descr="D:\Tavakoli\Desktop\Untitled.png"/>
              <p:cNvPicPr>
                <a:picLocks noChangeAspect="1" noChangeArrowheads="1"/>
              </p:cNvPicPr>
              <p:nvPr/>
            </p:nvPicPr>
            <p:blipFill>
              <a:blip r:embed="rId5" cstate="print"/>
              <a:srcRect/>
              <a:stretch>
                <a:fillRect/>
              </a:stretch>
            </p:blipFill>
            <p:spPr bwMode="auto">
              <a:xfrm>
                <a:off x="0" y="1"/>
                <a:ext cx="1547664" cy="1251787"/>
              </a:xfrm>
              <a:prstGeom prst="rect">
                <a:avLst/>
              </a:prstGeom>
              <a:noFill/>
            </p:spPr>
          </p:pic>
          <p:pic>
            <p:nvPicPr>
              <p:cNvPr id="10" name="Picture 2" descr="D:\Tavakoli\Pictures\Farabourse-OK(1) - Copy.jpg"/>
              <p:cNvPicPr>
                <a:picLocks noChangeAspect="1" noChangeArrowheads="1"/>
              </p:cNvPicPr>
              <p:nvPr/>
            </p:nvPicPr>
            <p:blipFill>
              <a:blip r:embed="rId6" cstate="print"/>
              <a:srcRect/>
              <a:stretch>
                <a:fillRect/>
              </a:stretch>
            </p:blipFill>
            <p:spPr bwMode="auto">
              <a:xfrm>
                <a:off x="755576" y="836712"/>
                <a:ext cx="582361" cy="216024"/>
              </a:xfrm>
              <a:prstGeom prst="rect">
                <a:avLst/>
              </a:prstGeom>
              <a:noFill/>
            </p:spPr>
          </p:pic>
        </p:grpSp>
      </p:grpSp>
      <p:sp>
        <p:nvSpPr>
          <p:cNvPr id="2" name="Title 1"/>
          <p:cNvSpPr>
            <a:spLocks noGrp="1"/>
          </p:cNvSpPr>
          <p:nvPr>
            <p:ph type="title"/>
          </p:nvPr>
        </p:nvSpPr>
        <p:spPr>
          <a:xfrm>
            <a:off x="1691680" y="836712"/>
            <a:ext cx="6598568" cy="838200"/>
          </a:xfrm>
        </p:spPr>
        <p:txBody>
          <a:bodyPr>
            <a:noAutofit/>
          </a:bodyPr>
          <a:lstStyle/>
          <a:p>
            <a:pPr lvl="0"/>
            <a:r>
              <a:rPr lang="fa-IR" sz="3200" b="1" cap="none"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انواع عرضه اوراق بهادار مبتنی بر دارایی فکری در فرابورس </a:t>
            </a:r>
            <a:br>
              <a:rPr lang="fa-IR" sz="3200" b="1" cap="none"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br>
            <a:endParaRPr lang="en-US" sz="32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pPr>
              <a:defRPr/>
            </a:pPr>
            <a:fld id="{53816F69-7872-46BA-AA78-03057BDFBDD8}" type="slidenum">
              <a:rPr lang="en-US" smtClean="0"/>
              <a:pPr>
                <a:defRPr/>
              </a:pPr>
              <a:t>86</a:t>
            </a:fld>
            <a:endParaRPr lang="en-US"/>
          </a:p>
        </p:txBody>
      </p:sp>
      <p:sp>
        <p:nvSpPr>
          <p:cNvPr id="16" name="TextBox 15"/>
          <p:cNvSpPr txBox="1"/>
          <p:nvPr/>
        </p:nvSpPr>
        <p:spPr>
          <a:xfrm>
            <a:off x="683569" y="3429004"/>
            <a:ext cx="1584176" cy="64633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fa-IR" b="1" dirty="0" smtClean="0">
                <a:solidFill>
                  <a:schemeClr val="bg1"/>
                </a:solidFill>
                <a:cs typeface="B Mitra" pitchFamily="2" charset="-78"/>
              </a:rPr>
              <a:t>دارایی فکری</a:t>
            </a:r>
          </a:p>
          <a:p>
            <a:pPr algn="ctr" rtl="1"/>
            <a:endParaRPr lang="en-US" b="1" dirty="0">
              <a:solidFill>
                <a:schemeClr val="bg1"/>
              </a:solidFill>
              <a:cs typeface="B Mitra" pitchFamily="2" charset="-78"/>
            </a:endParaRPr>
          </a:p>
        </p:txBody>
      </p:sp>
      <p:sp>
        <p:nvSpPr>
          <p:cNvPr id="17" name="TextBox 16"/>
          <p:cNvSpPr txBox="1"/>
          <p:nvPr/>
        </p:nvSpPr>
        <p:spPr>
          <a:xfrm>
            <a:off x="3059833" y="2204870"/>
            <a:ext cx="1584176" cy="64633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fa-IR" b="1" dirty="0" smtClean="0">
                <a:solidFill>
                  <a:schemeClr val="bg1"/>
                </a:solidFill>
                <a:cs typeface="B Mitra" pitchFamily="2" charset="-78"/>
              </a:rPr>
              <a:t>مال فکری</a:t>
            </a:r>
          </a:p>
          <a:p>
            <a:pPr algn="ctr" rtl="1"/>
            <a:endParaRPr lang="en-US" b="1" dirty="0">
              <a:solidFill>
                <a:schemeClr val="bg1"/>
              </a:solidFill>
              <a:cs typeface="B Mitra" pitchFamily="2" charset="-78"/>
            </a:endParaRPr>
          </a:p>
        </p:txBody>
      </p:sp>
      <p:sp>
        <p:nvSpPr>
          <p:cNvPr id="18" name="TextBox 17"/>
          <p:cNvSpPr txBox="1"/>
          <p:nvPr/>
        </p:nvSpPr>
        <p:spPr>
          <a:xfrm>
            <a:off x="3059833" y="4654883"/>
            <a:ext cx="1584176" cy="64633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fa-IR" b="1" dirty="0" smtClean="0">
                <a:solidFill>
                  <a:schemeClr val="bg1"/>
                </a:solidFill>
                <a:cs typeface="B Mitra" pitchFamily="2" charset="-78"/>
              </a:rPr>
              <a:t>حق بهره برداری از دارایی فکری</a:t>
            </a:r>
            <a:endParaRPr lang="en-US" b="1" dirty="0">
              <a:solidFill>
                <a:schemeClr val="bg1"/>
              </a:solidFill>
              <a:cs typeface="B Mitra" pitchFamily="2" charset="-78"/>
            </a:endParaRPr>
          </a:p>
        </p:txBody>
      </p:sp>
      <p:sp>
        <p:nvSpPr>
          <p:cNvPr id="19" name="TextBox 18"/>
          <p:cNvSpPr txBox="1"/>
          <p:nvPr/>
        </p:nvSpPr>
        <p:spPr>
          <a:xfrm>
            <a:off x="5868145" y="1700809"/>
            <a:ext cx="1584176" cy="738664"/>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fa-IR" sz="1400" b="1" dirty="0" smtClean="0">
                <a:solidFill>
                  <a:schemeClr val="bg1"/>
                </a:solidFill>
                <a:cs typeface="B Mitra" pitchFamily="2" charset="-78"/>
              </a:rPr>
              <a:t>عرضه در قالب شرکت سهامی خاص از طریق عرضه سهام شرکت</a:t>
            </a:r>
          </a:p>
        </p:txBody>
      </p:sp>
      <p:sp>
        <p:nvSpPr>
          <p:cNvPr id="20" name="TextBox 19"/>
          <p:cNvSpPr txBox="1"/>
          <p:nvPr/>
        </p:nvSpPr>
        <p:spPr>
          <a:xfrm>
            <a:off x="5868145" y="2708920"/>
            <a:ext cx="1584176" cy="52322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fa-IR" sz="1400" b="1" dirty="0" smtClean="0">
                <a:solidFill>
                  <a:schemeClr val="bg1"/>
                </a:solidFill>
                <a:cs typeface="B Mitra" pitchFamily="2" charset="-78"/>
              </a:rPr>
              <a:t>فروش قطعی و دائم دارایی فکری</a:t>
            </a:r>
          </a:p>
        </p:txBody>
      </p:sp>
      <p:sp>
        <p:nvSpPr>
          <p:cNvPr id="21" name="TextBox 20"/>
          <p:cNvSpPr txBox="1"/>
          <p:nvPr/>
        </p:nvSpPr>
        <p:spPr>
          <a:xfrm>
            <a:off x="5868145" y="4077072"/>
            <a:ext cx="1584176" cy="738664"/>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fa-IR" sz="1400" b="1" dirty="0" smtClean="0">
                <a:solidFill>
                  <a:schemeClr val="bg1"/>
                </a:solidFill>
                <a:cs typeface="B Mitra" pitchFamily="2" charset="-78"/>
              </a:rPr>
              <a:t>واگذاری حق بهره برداری از دارایی فکری به مدت معین</a:t>
            </a:r>
          </a:p>
        </p:txBody>
      </p:sp>
      <p:sp>
        <p:nvSpPr>
          <p:cNvPr id="22" name="TextBox 21"/>
          <p:cNvSpPr txBox="1"/>
          <p:nvPr/>
        </p:nvSpPr>
        <p:spPr>
          <a:xfrm>
            <a:off x="5868145" y="5085184"/>
            <a:ext cx="1584176" cy="738664"/>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fa-IR" sz="1400" b="1" dirty="0" smtClean="0">
                <a:solidFill>
                  <a:schemeClr val="bg1"/>
                </a:solidFill>
                <a:cs typeface="B Mitra" pitchFamily="2" charset="-78"/>
              </a:rPr>
              <a:t>واگذاری حق بهره برداری از دارایی فکری به تعداد معین</a:t>
            </a:r>
          </a:p>
        </p:txBody>
      </p:sp>
      <p:sp>
        <p:nvSpPr>
          <p:cNvPr id="23" name="Left Brace 22"/>
          <p:cNvSpPr/>
          <p:nvPr/>
        </p:nvSpPr>
        <p:spPr>
          <a:xfrm>
            <a:off x="2339752" y="2492896"/>
            <a:ext cx="504056" cy="25922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a:off x="5076057" y="1916832"/>
            <a:ext cx="576064"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p:cNvSpPr/>
          <p:nvPr/>
        </p:nvSpPr>
        <p:spPr>
          <a:xfrm>
            <a:off x="5076056" y="4365104"/>
            <a:ext cx="648072"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857358" y="1052736"/>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عرضه اوراق بهادار شرکتهای سهامی خاص مبتنی بر دارایی فکری</a:t>
            </a:r>
          </a:p>
        </p:txBody>
      </p:sp>
      <p:sp>
        <p:nvSpPr>
          <p:cNvPr id="20" name="TextBox 19"/>
          <p:cNvSpPr txBox="1"/>
          <p:nvPr/>
        </p:nvSpPr>
        <p:spPr>
          <a:xfrm>
            <a:off x="571472" y="2571745"/>
            <a:ext cx="7929618" cy="1800493"/>
          </a:xfrm>
          <a:prstGeom prst="rect">
            <a:avLst/>
          </a:prstGeom>
          <a:noFill/>
        </p:spPr>
        <p:txBody>
          <a:bodyPr wrap="square" rtlCol="1">
            <a:spAutoFit/>
          </a:bodyPr>
          <a:lstStyle/>
          <a:p>
            <a:pPr algn="r" rtl="1"/>
            <a:r>
              <a:rPr lang="fa-IR" sz="1700" b="1" dirty="0" smtClean="0">
                <a:cs typeface="B Nazanin" pitchFamily="2" charset="-78"/>
              </a:rPr>
              <a:t>1. تشکیل کمیته عرضه و بررسی مدارک ارسالی در شرکت فرابورس</a:t>
            </a:r>
          </a:p>
          <a:p>
            <a:pPr algn="r" rtl="1"/>
            <a:endParaRPr lang="fa-IR" sz="1700" b="1" dirty="0" smtClean="0">
              <a:cs typeface="B Nazanin" pitchFamily="2" charset="-78"/>
            </a:endParaRPr>
          </a:p>
          <a:p>
            <a:pPr algn="r" rtl="1"/>
            <a:r>
              <a:rPr lang="fa-IR" sz="1700" b="1" dirty="0" smtClean="0">
                <a:cs typeface="B Nazanin" pitchFamily="2" charset="-78"/>
              </a:rPr>
              <a:t>2. اعلام موافقت اصولی توسط کمیته عرضه به شرکت کارگزاری عرضه کننده </a:t>
            </a:r>
          </a:p>
          <a:p>
            <a:pPr algn="r" rtl="1"/>
            <a:endParaRPr lang="fa-IR" sz="1700" b="1" dirty="0" smtClean="0">
              <a:cs typeface="B Nazanin" pitchFamily="2" charset="-78"/>
            </a:endParaRPr>
          </a:p>
          <a:p>
            <a:pPr algn="r" rtl="1"/>
            <a:r>
              <a:rPr lang="fa-IR" sz="1700" b="1" dirty="0" smtClean="0">
                <a:cs typeface="B Nazanin" pitchFamily="2" charset="-78"/>
              </a:rPr>
              <a:t>3. ارسال </a:t>
            </a:r>
            <a:r>
              <a:rPr lang="fa-IR" sz="1900" b="1" dirty="0" smtClean="0">
                <a:cs typeface="B Nazanin" pitchFamily="2" charset="-78"/>
              </a:rPr>
              <a:t>اطلاعات تکمیلی </a:t>
            </a:r>
            <a:r>
              <a:rPr lang="fa-IR" sz="1700" b="1" dirty="0" smtClean="0">
                <a:cs typeface="B Nazanin" pitchFamily="2" charset="-78"/>
              </a:rPr>
              <a:t>توسط شرکت کارگزاری عرضه کننده به فرابورس</a:t>
            </a:r>
          </a:p>
          <a:p>
            <a:pPr algn="r" rtl="1"/>
            <a:endParaRPr lang="fa-IR" sz="2400" b="1" dirty="0">
              <a:cs typeface="B Nazanin" pitchFamily="2" charset="-78"/>
            </a:endParaRPr>
          </a:p>
        </p:txBody>
      </p:sp>
      <p:grpSp>
        <p:nvGrpSpPr>
          <p:cNvPr id="7" name="Group 6"/>
          <p:cNvGrpSpPr/>
          <p:nvPr/>
        </p:nvGrpSpPr>
        <p:grpSpPr>
          <a:xfrm>
            <a:off x="-35496" y="7"/>
            <a:ext cx="9144000" cy="6741367"/>
            <a:chOff x="-35496" y="1"/>
            <a:chExt cx="9144000" cy="6741367"/>
          </a:xfrm>
        </p:grpSpPr>
        <p:grpSp>
          <p:nvGrpSpPr>
            <p:cNvPr id="8" name="Group 9"/>
            <p:cNvGrpSpPr/>
            <p:nvPr/>
          </p:nvGrpSpPr>
          <p:grpSpPr>
            <a:xfrm>
              <a:off x="-35496" y="6093296"/>
              <a:ext cx="9144000" cy="648072"/>
              <a:chOff x="0" y="5445224"/>
              <a:chExt cx="8981042" cy="936104"/>
            </a:xfrm>
          </p:grpSpPr>
          <p:grpSp>
            <p:nvGrpSpPr>
              <p:cNvPr id="14" name="Group 16"/>
              <p:cNvGrpSpPr/>
              <p:nvPr/>
            </p:nvGrpSpPr>
            <p:grpSpPr>
              <a:xfrm>
                <a:off x="0" y="5445224"/>
                <a:ext cx="1224136" cy="854968"/>
                <a:chOff x="0" y="5445224"/>
                <a:chExt cx="1224136" cy="854968"/>
              </a:xfrm>
            </p:grpSpPr>
            <p:sp>
              <p:nvSpPr>
                <p:cNvPr id="16"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7"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0"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2"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p:cNvSpPr txBox="1">
            <a:spLocks noChangeArrowheads="1"/>
          </p:cNvSpPr>
          <p:nvPr/>
        </p:nvSpPr>
        <p:spPr bwMode="auto">
          <a:xfrm>
            <a:off x="1835698" y="836712"/>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عرضه اوراق بهادار شرکتهای سهامی خاص مبتنی بر دارایی فکری</a:t>
            </a:r>
          </a:p>
        </p:txBody>
      </p:sp>
      <p:grpSp>
        <p:nvGrpSpPr>
          <p:cNvPr id="2" name="Group 22"/>
          <p:cNvGrpSpPr/>
          <p:nvPr/>
        </p:nvGrpSpPr>
        <p:grpSpPr>
          <a:xfrm>
            <a:off x="2500298" y="1973832"/>
            <a:ext cx="4071966" cy="4551512"/>
            <a:chOff x="4857752" y="1973832"/>
            <a:chExt cx="4071966" cy="4551512"/>
          </a:xfrm>
          <a:solidFill>
            <a:schemeClr val="accent1">
              <a:lumMod val="20000"/>
              <a:lumOff val="80000"/>
            </a:schemeClr>
          </a:solidFill>
        </p:grpSpPr>
        <p:sp>
          <p:nvSpPr>
            <p:cNvPr id="24" name="Vertical Scroll 23"/>
            <p:cNvSpPr/>
            <p:nvPr/>
          </p:nvSpPr>
          <p:spPr>
            <a:xfrm>
              <a:off x="4857752" y="1973832"/>
              <a:ext cx="4071966" cy="3929090"/>
            </a:xfrm>
            <a:prstGeom prst="vertic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rtl="1"/>
              <a:endParaRPr lang="fa-IR" sz="1400" b="1" dirty="0" smtClean="0">
                <a:solidFill>
                  <a:schemeClr val="tx1"/>
                </a:solidFill>
                <a:cs typeface="B Nazanin" pitchFamily="2" charset="-78"/>
              </a:endParaRPr>
            </a:p>
            <a:p>
              <a:pPr marL="342900" indent="-342900" algn="just" rtl="1">
                <a:buFont typeface="Wingdings" pitchFamily="2" charset="2"/>
                <a:buChar char="v"/>
              </a:pPr>
              <a:endParaRPr lang="fa-IR" sz="1400" b="1" dirty="0" smtClean="0">
                <a:solidFill>
                  <a:schemeClr val="tx1"/>
                </a:solidFill>
                <a:cs typeface="B Nazanin" pitchFamily="2" charset="-78"/>
              </a:endParaRPr>
            </a:p>
            <a:p>
              <a:pPr marL="342900" indent="-342900" algn="just" rtl="1"/>
              <a:endParaRPr lang="fa-IR" b="1" dirty="0" smtClean="0">
                <a:solidFill>
                  <a:schemeClr val="tx1"/>
                </a:solidFill>
                <a:cs typeface="B Nazanin" pitchFamily="2" charset="-78"/>
              </a:endParaRPr>
            </a:p>
            <a:p>
              <a:pPr algn="just" rtl="1"/>
              <a:endParaRPr lang="fa-IR" b="1" dirty="0" smtClean="0">
                <a:solidFill>
                  <a:schemeClr val="tx1"/>
                </a:solidFill>
                <a:cs typeface="B Nazanin" pitchFamily="2" charset="-78"/>
              </a:endParaRPr>
            </a:p>
          </p:txBody>
        </p:sp>
        <p:sp>
          <p:nvSpPr>
            <p:cNvPr id="27" name="TextBox 26"/>
            <p:cNvSpPr txBox="1"/>
            <p:nvPr/>
          </p:nvSpPr>
          <p:spPr>
            <a:xfrm>
              <a:off x="5429256" y="2555026"/>
              <a:ext cx="3000396" cy="3970318"/>
            </a:xfrm>
            <a:prstGeom prst="rect">
              <a:avLst/>
            </a:prstGeom>
            <a:noFill/>
          </p:spPr>
          <p:txBody>
            <a:bodyPr wrap="square" rtlCol="1">
              <a:spAutoFit/>
            </a:bodyPr>
            <a:lstStyle/>
            <a:p>
              <a:pPr marL="342900" indent="-342900" algn="r" rtl="1">
                <a:buFont typeface="Wingdings" pitchFamily="2" charset="2"/>
                <a:buChar char="v"/>
              </a:pPr>
              <a:r>
                <a:rPr lang="fa-IR" sz="1300" b="1" dirty="0" smtClean="0">
                  <a:cs typeface="B Nazanin" pitchFamily="2" charset="-78"/>
                </a:rPr>
                <a:t>تأسیس و ثبت شرکت سهامی خاص مطابق با اساسنامه نمونه فرابورس</a:t>
              </a:r>
            </a:p>
            <a:p>
              <a:pPr marL="342900" indent="-342900" algn="r" rtl="1">
                <a:buFont typeface="Wingdings" pitchFamily="2" charset="2"/>
                <a:buChar char="v"/>
              </a:pPr>
              <a:r>
                <a:rPr lang="fa-IR" sz="1300" b="1" dirty="0" smtClean="0">
                  <a:cs typeface="B Nazanin" pitchFamily="2" charset="-78"/>
                </a:rPr>
                <a:t>تکمیل و ارائه تقاضانامه، پرسشنامه و فرم تعهدات هیئت مدیره شرکت سهامی خاص مبتنی بر دارایی فکری</a:t>
              </a:r>
            </a:p>
            <a:p>
              <a:pPr marL="342900" indent="-342900" algn="r" rtl="1">
                <a:buFont typeface="Wingdings" pitchFamily="2" charset="2"/>
                <a:buChar char="v"/>
              </a:pPr>
              <a:r>
                <a:rPr lang="fa-IR" sz="1300" b="1" dirty="0" smtClean="0">
                  <a:cs typeface="B Nazanin" pitchFamily="2" charset="-78"/>
                </a:rPr>
                <a:t>اساسنامه ثبت شده شرکت حقوقی مبتنی بر دارایی فکری به همراه آگهی تأسیس و آخرین ترکیب مدیران شرکت در روزنامه رسمی</a:t>
              </a:r>
            </a:p>
            <a:p>
              <a:pPr marL="342900" indent="-342900" algn="r" rtl="1">
                <a:buFont typeface="Wingdings" pitchFamily="2" charset="2"/>
                <a:buChar char="v"/>
              </a:pPr>
              <a:r>
                <a:rPr lang="fa-IR" sz="1300" b="1" dirty="0" smtClean="0">
                  <a:cs typeface="B Nazanin" pitchFamily="2" charset="-78"/>
                </a:rPr>
                <a:t>ارائه گواهینامه حق اختراع به نام شرکت سهامی خاص مبتنی بر دارایی فکری </a:t>
              </a:r>
            </a:p>
            <a:p>
              <a:pPr marL="342900" indent="-342900" algn="r" rtl="1">
                <a:buFont typeface="Wingdings" pitchFamily="2" charset="2"/>
                <a:buChar char="v"/>
              </a:pPr>
              <a:r>
                <a:rPr lang="fa-IR" sz="1300" b="1" dirty="0" smtClean="0">
                  <a:cs typeface="B Nazanin" pitchFamily="2" charset="-78"/>
                </a:rPr>
                <a:t>سند انتقال مالکیت حق اختراع، تنظیم شده در دفترخانه اسناد رسمی</a:t>
              </a:r>
            </a:p>
            <a:p>
              <a:pPr marL="342900" indent="-342900" algn="r" rtl="1">
                <a:buFont typeface="Wingdings" pitchFamily="2" charset="2"/>
                <a:buChar char="v"/>
              </a:pPr>
              <a:r>
                <a:rPr lang="fa-IR" sz="1300" b="1" dirty="0" smtClean="0">
                  <a:cs typeface="B Nazanin" pitchFamily="2" charset="-78"/>
                </a:rPr>
                <a:t>ارائه نامه سهامداران مبنی بر رعایت تشریفات ماده 7 اساسنامه نمونه </a:t>
              </a:r>
            </a:p>
            <a:p>
              <a:pPr marL="342900" indent="-342900" algn="r" rtl="1">
                <a:buFont typeface="Wingdings" pitchFamily="2" charset="2"/>
                <a:buChar char="v"/>
              </a:pPr>
              <a:r>
                <a:rPr lang="fa-IR" sz="1300" b="1" dirty="0" smtClean="0">
                  <a:cs typeface="B Nazanin" pitchFamily="2" charset="-78"/>
                </a:rPr>
                <a:t>رسید واریز کارمزد حق عرضه</a:t>
              </a:r>
            </a:p>
            <a:p>
              <a:pPr marL="342900" indent="-342900" algn="r" rtl="1">
                <a:buFont typeface="Wingdings" pitchFamily="2" charset="2"/>
                <a:buChar char="v"/>
              </a:pPr>
              <a:endParaRPr lang="fa-IR" sz="1300" b="1" dirty="0" smtClean="0">
                <a:cs typeface="B Nazanin" pitchFamily="2" charset="-78"/>
              </a:endParaRPr>
            </a:p>
            <a:p>
              <a:pPr marL="342900" indent="-342900" algn="r" rtl="1"/>
              <a:endParaRPr lang="fa-IR" sz="1300" b="1" dirty="0" smtClean="0">
                <a:cs typeface="B Nazanin" pitchFamily="2" charset="-78"/>
              </a:endParaRPr>
            </a:p>
            <a:p>
              <a:endParaRPr lang="fa-IR" dirty="0"/>
            </a:p>
          </p:txBody>
        </p:sp>
      </p:gr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857358" y="90872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عرضه اوراق بهادار شرکتهای سهامی خاص مبتنی بر دارایی فکری</a:t>
            </a:r>
          </a:p>
        </p:txBody>
      </p:sp>
      <p:sp>
        <p:nvSpPr>
          <p:cNvPr id="20" name="TextBox 19"/>
          <p:cNvSpPr txBox="1"/>
          <p:nvPr/>
        </p:nvSpPr>
        <p:spPr>
          <a:xfrm>
            <a:off x="571472" y="2194610"/>
            <a:ext cx="7929618" cy="2031325"/>
          </a:xfrm>
          <a:prstGeom prst="rect">
            <a:avLst/>
          </a:prstGeom>
          <a:noFill/>
        </p:spPr>
        <p:txBody>
          <a:bodyPr wrap="square" rtlCol="1">
            <a:spAutoFit/>
          </a:bodyPr>
          <a:lstStyle/>
          <a:p>
            <a:pPr algn="r" rtl="1"/>
            <a:r>
              <a:rPr lang="fa-IR" sz="1700" b="1" dirty="0" smtClean="0">
                <a:cs typeface="B Nazanin" pitchFamily="2" charset="-78"/>
              </a:rPr>
              <a:t>1. تشکیل کمیته عرضه و بررسی مدارک ارسالی در شرکت فرابورس</a:t>
            </a:r>
          </a:p>
          <a:p>
            <a:pPr algn="r" rtl="1"/>
            <a:endParaRPr lang="fa-IR" sz="1700" b="1" dirty="0" smtClean="0">
              <a:cs typeface="B Nazanin" pitchFamily="2" charset="-78"/>
            </a:endParaRPr>
          </a:p>
          <a:p>
            <a:pPr algn="r" rtl="1"/>
            <a:r>
              <a:rPr lang="fa-IR" sz="1700" b="1" dirty="0" smtClean="0">
                <a:cs typeface="B Nazanin" pitchFamily="2" charset="-78"/>
              </a:rPr>
              <a:t>2. اعلام موافقت اصولی توسط کمیته عرضه به شرکت کارگزاری عرضه کننده </a:t>
            </a:r>
          </a:p>
          <a:p>
            <a:pPr algn="r" rtl="1"/>
            <a:endParaRPr lang="fa-IR" sz="1700" b="1" dirty="0" smtClean="0">
              <a:cs typeface="B Nazanin" pitchFamily="2" charset="-78"/>
            </a:endParaRPr>
          </a:p>
          <a:p>
            <a:pPr algn="r" rtl="1"/>
            <a:r>
              <a:rPr lang="fa-IR" sz="1700" b="1" dirty="0" smtClean="0">
                <a:cs typeface="B Nazanin" pitchFamily="2" charset="-78"/>
              </a:rPr>
              <a:t>3. ارسال اطلاعات تکمیلی توسط شرکت کارگزاری عرضه کننده به فرابورس</a:t>
            </a:r>
          </a:p>
          <a:p>
            <a:pPr algn="r" rtl="1"/>
            <a:endParaRPr lang="fa-IR" sz="1700" b="1" dirty="0" smtClean="0">
              <a:cs typeface="B Nazanin" pitchFamily="2" charset="-78"/>
            </a:endParaRPr>
          </a:p>
          <a:p>
            <a:pPr algn="r" rtl="1"/>
            <a:endParaRPr lang="fa-IR" sz="2400" b="1" dirty="0">
              <a:cs typeface="B Nazanin" pitchFamily="2" charset="-78"/>
            </a:endParaRPr>
          </a:p>
        </p:txBody>
      </p:sp>
      <p:sp>
        <p:nvSpPr>
          <p:cNvPr id="11" name="TextBox 10"/>
          <p:cNvSpPr txBox="1"/>
          <p:nvPr/>
        </p:nvSpPr>
        <p:spPr>
          <a:xfrm>
            <a:off x="571472" y="3766246"/>
            <a:ext cx="7929618" cy="2554545"/>
          </a:xfrm>
          <a:prstGeom prst="rect">
            <a:avLst/>
          </a:prstGeom>
          <a:noFill/>
        </p:spPr>
        <p:txBody>
          <a:bodyPr wrap="square" rtlCol="1">
            <a:spAutoFit/>
          </a:bodyPr>
          <a:lstStyle/>
          <a:p>
            <a:pPr algn="r" rtl="1"/>
            <a:r>
              <a:rPr lang="fa-IR" sz="1700" b="1" dirty="0" smtClean="0">
                <a:cs typeface="B Nazanin" pitchFamily="2" charset="-78"/>
              </a:rPr>
              <a:t>4. صدور مجوز انتشار بیانیه عرضه و سپس انتشار بیانیه عرضه از طریق سایت رسمی فرابورس ایران</a:t>
            </a:r>
          </a:p>
          <a:p>
            <a:pPr algn="r" rtl="1"/>
            <a:endParaRPr lang="fa-IR" sz="1700" b="1" dirty="0" smtClean="0">
              <a:cs typeface="B Nazanin" pitchFamily="2" charset="-78"/>
            </a:endParaRPr>
          </a:p>
          <a:p>
            <a:pPr algn="r" rtl="1"/>
            <a:r>
              <a:rPr lang="fa-IR" sz="1700" b="1" dirty="0" smtClean="0">
                <a:cs typeface="B Nazanin" pitchFamily="2" charset="-78"/>
              </a:rPr>
              <a:t>5. شروع فرایند عرضه مطابق با قوانین و مقررات عرضه یکجای سهام شرکت های سهامی خاص در بازار سوم فرابورس ایران</a:t>
            </a:r>
          </a:p>
          <a:p>
            <a:pPr algn="r" rtl="1"/>
            <a:endParaRPr lang="fa-IR" sz="1700" b="1" dirty="0" smtClean="0">
              <a:cs typeface="B Nazanin" pitchFamily="2" charset="-78"/>
            </a:endParaRPr>
          </a:p>
          <a:p>
            <a:pPr algn="r" rtl="1"/>
            <a:r>
              <a:rPr lang="fa-IR" sz="1700" b="1" dirty="0" smtClean="0">
                <a:cs typeface="B Nazanin" pitchFamily="2" charset="-78"/>
              </a:rPr>
              <a:t>6. در صورت انجام معامله، اعلام نقل و انتقال انجام شده به مرجع ثبت شرکت ها</a:t>
            </a:r>
          </a:p>
          <a:p>
            <a:pPr algn="r" rtl="1"/>
            <a:endParaRPr lang="fa-IR" sz="1700" b="1" dirty="0" smtClean="0">
              <a:cs typeface="B Nazanin" pitchFamily="2" charset="-78"/>
            </a:endParaRPr>
          </a:p>
          <a:p>
            <a:pPr algn="r" rtl="1"/>
            <a:r>
              <a:rPr lang="fa-IR" sz="1700" b="1" dirty="0" smtClean="0">
                <a:cs typeface="B Nazanin" pitchFamily="2" charset="-78"/>
              </a:rPr>
              <a:t>7. ثبت و قطعیت معامله</a:t>
            </a:r>
          </a:p>
          <a:p>
            <a:pPr algn="r"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115616" y="2780932"/>
          <a:ext cx="7072312" cy="2554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691682" y="1052736"/>
            <a:ext cx="5976664" cy="42862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dirty="0" smtClean="0">
                <a:cs typeface="B Titr" pitchFamily="2" charset="-78"/>
              </a:rPr>
              <a:t>اهداف شرکت فرابورس ایران</a:t>
            </a:r>
            <a:endParaRPr lang="en-US" sz="2400" dirty="0">
              <a:cs typeface="B Titr" pitchFamily="2" charset="-78"/>
            </a:endParaRPr>
          </a:p>
        </p:txBody>
      </p:sp>
      <p:grpSp>
        <p:nvGrpSpPr>
          <p:cNvPr id="7" name="Group 6"/>
          <p:cNvGrpSpPr/>
          <p:nvPr/>
        </p:nvGrpSpPr>
        <p:grpSpPr>
          <a:xfrm>
            <a:off x="-35496" y="7"/>
            <a:ext cx="9144000" cy="6741367"/>
            <a:chOff x="-35496" y="1"/>
            <a:chExt cx="9144000" cy="6741367"/>
          </a:xfrm>
        </p:grpSpPr>
        <p:grpSp>
          <p:nvGrpSpPr>
            <p:cNvPr id="8" name="Group 9"/>
            <p:cNvGrpSpPr/>
            <p:nvPr/>
          </p:nvGrpSpPr>
          <p:grpSpPr>
            <a:xfrm>
              <a:off x="-35496" y="6093296"/>
              <a:ext cx="9144000" cy="648072"/>
              <a:chOff x="0" y="5445224"/>
              <a:chExt cx="8981042" cy="936104"/>
            </a:xfrm>
          </p:grpSpPr>
          <p:grpSp>
            <p:nvGrpSpPr>
              <p:cNvPr id="12" name="Group 7"/>
              <p:cNvGrpSpPr/>
              <p:nvPr/>
            </p:nvGrpSpPr>
            <p:grpSpPr>
              <a:xfrm>
                <a:off x="0" y="5445224"/>
                <a:ext cx="1224136" cy="854968"/>
                <a:chOff x="0" y="5445224"/>
                <a:chExt cx="1224136" cy="854968"/>
              </a:xfrm>
            </p:grpSpPr>
            <p:sp>
              <p:nvSpPr>
                <p:cNvPr id="14"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5" name="Left Arrow 6">
                  <a:hlinkClick r:id="rId7"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 descr="D:\Tavakoli\Desktop\index.jpg">
                <a:hlinkClick r:id="rId8" action="ppaction://hlinksldjump"/>
              </p:cNvPr>
              <p:cNvPicPr>
                <a:picLocks noChangeAspect="1" noChangeArrowheads="1"/>
              </p:cNvPicPr>
              <p:nvPr/>
            </p:nvPicPr>
            <p:blipFill>
              <a:blip r:embed="rId9" cstate="print"/>
              <a:srcRect/>
              <a:stretch>
                <a:fillRect/>
              </a:stretch>
            </p:blipFill>
            <p:spPr bwMode="auto">
              <a:xfrm>
                <a:off x="8316416" y="5589240"/>
                <a:ext cx="664626" cy="792088"/>
              </a:xfrm>
              <a:prstGeom prst="rect">
                <a:avLst/>
              </a:prstGeom>
              <a:noFill/>
            </p:spPr>
          </p:pic>
        </p:grpSp>
        <p:grpSp>
          <p:nvGrpSpPr>
            <p:cNvPr id="9" name="Group 15"/>
            <p:cNvGrpSpPr/>
            <p:nvPr/>
          </p:nvGrpSpPr>
          <p:grpSpPr>
            <a:xfrm>
              <a:off x="0" y="1"/>
              <a:ext cx="1547664" cy="1251787"/>
              <a:chOff x="0" y="1"/>
              <a:chExt cx="1547664" cy="1251787"/>
            </a:xfrm>
          </p:grpSpPr>
          <p:pic>
            <p:nvPicPr>
              <p:cNvPr id="10" name="Picture 1" descr="D:\Tavakoli\Desktop\Untitled.png"/>
              <p:cNvPicPr>
                <a:picLocks noChangeAspect="1" noChangeArrowheads="1"/>
              </p:cNvPicPr>
              <p:nvPr/>
            </p:nvPicPr>
            <p:blipFill>
              <a:blip r:embed="rId10" cstate="print"/>
              <a:srcRect/>
              <a:stretch>
                <a:fillRect/>
              </a:stretch>
            </p:blipFill>
            <p:spPr bwMode="auto">
              <a:xfrm>
                <a:off x="0" y="1"/>
                <a:ext cx="1547664" cy="1251787"/>
              </a:xfrm>
              <a:prstGeom prst="rect">
                <a:avLst/>
              </a:prstGeom>
              <a:noFill/>
            </p:spPr>
          </p:pic>
          <p:pic>
            <p:nvPicPr>
              <p:cNvPr id="11" name="Picture 2" descr="D:\Tavakoli\Pictures\Farabourse-OK(1) - Copy.jpg"/>
              <p:cNvPicPr>
                <a:picLocks noChangeAspect="1" noChangeArrowheads="1"/>
              </p:cNvPicPr>
              <p:nvPr/>
            </p:nvPicPr>
            <p:blipFill>
              <a:blip r:embed="rId11"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857358" y="98072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عرضه بدون واسطه اوراق یا واگذاری حق بهره برداری</a:t>
            </a:r>
          </a:p>
        </p:txBody>
      </p:sp>
      <p:sp>
        <p:nvSpPr>
          <p:cNvPr id="20" name="TextBox 19"/>
          <p:cNvSpPr txBox="1"/>
          <p:nvPr/>
        </p:nvSpPr>
        <p:spPr>
          <a:xfrm>
            <a:off x="571472" y="2571744"/>
            <a:ext cx="7929618" cy="738664"/>
          </a:xfrm>
          <a:prstGeom prst="rect">
            <a:avLst/>
          </a:prstGeom>
          <a:noFill/>
        </p:spPr>
        <p:txBody>
          <a:bodyPr wrap="square" rtlCol="1">
            <a:spAutoFit/>
          </a:bodyPr>
          <a:lstStyle/>
          <a:p>
            <a:pPr algn="r" rtl="1"/>
            <a:endParaRPr lang="fa-IR" b="1" dirty="0" smtClean="0">
              <a:cs typeface="B Nazanin" pitchFamily="2" charset="-78"/>
            </a:endParaRPr>
          </a:p>
          <a:p>
            <a:pPr algn="r" rtl="1"/>
            <a:endParaRPr lang="fa-IR" sz="2400" b="1" dirty="0">
              <a:cs typeface="B Nazanin" pitchFamily="2" charset="-78"/>
            </a:endParaRPr>
          </a:p>
        </p:txBody>
      </p:sp>
      <p:sp>
        <p:nvSpPr>
          <p:cNvPr id="12" name="TextBox 11"/>
          <p:cNvSpPr txBox="1"/>
          <p:nvPr/>
        </p:nvSpPr>
        <p:spPr>
          <a:xfrm>
            <a:off x="500034" y="1909428"/>
            <a:ext cx="8143932" cy="1031051"/>
          </a:xfrm>
          <a:prstGeom prst="rect">
            <a:avLst/>
          </a:prstGeom>
          <a:noFill/>
        </p:spPr>
        <p:txBody>
          <a:bodyPr wrap="square" rtlCol="1">
            <a:spAutoFit/>
          </a:bodyPr>
          <a:lstStyle/>
          <a:p>
            <a:pPr algn="just" rtl="1"/>
            <a:r>
              <a:rPr lang="fa-IR" sz="1700" b="1" dirty="0" smtClean="0">
                <a:cs typeface="B Nazanin" pitchFamily="2" charset="-78"/>
              </a:rPr>
              <a:t>1. </a:t>
            </a:r>
            <a:r>
              <a:rPr lang="fa-IR" sz="1700" b="1" dirty="0" smtClean="0">
                <a:effectLst/>
                <a:cs typeface="B Nazanin" pitchFamily="2" charset="-78"/>
              </a:rPr>
              <a:t>ارسال مدارک </a:t>
            </a:r>
            <a:r>
              <a:rPr lang="fa-IR" sz="2000" b="1" dirty="0" smtClean="0">
                <a:effectLst/>
                <a:cs typeface="B Nazanin" pitchFamily="2" charset="-78"/>
              </a:rPr>
              <a:t>مورد نیاز </a:t>
            </a:r>
            <a:r>
              <a:rPr lang="fa-IR" sz="1700" b="1" dirty="0" smtClean="0">
                <a:effectLst/>
                <a:cs typeface="B Nazanin" pitchFamily="2" charset="-78"/>
              </a:rPr>
              <a:t>توسط </a:t>
            </a:r>
            <a:r>
              <a:rPr lang="fa-IR" sz="1700" b="1" dirty="0" smtClean="0">
                <a:cs typeface="B Nazanin" pitchFamily="2" charset="-78"/>
              </a:rPr>
              <a:t>کارگزار عرضه کننده به فرابورس</a:t>
            </a:r>
          </a:p>
          <a:p>
            <a:pPr algn="just" rtl="1"/>
            <a:endParaRPr lang="fa-IR" sz="1700" b="1" dirty="0" smtClean="0">
              <a:cs typeface="B Nazanin" pitchFamily="2" charset="-78"/>
            </a:endParaRPr>
          </a:p>
          <a:p>
            <a:pPr algn="r" rtl="1"/>
            <a:endParaRPr lang="fa-IR" sz="2400" b="1" dirty="0">
              <a:cs typeface="B Nazanin" pitchFamily="2" charset="-78"/>
            </a:endParaRPr>
          </a:p>
        </p:txBody>
      </p:sp>
      <p:grpSp>
        <p:nvGrpSpPr>
          <p:cNvPr id="8" name="Group 7"/>
          <p:cNvGrpSpPr/>
          <p:nvPr/>
        </p:nvGrpSpPr>
        <p:grpSpPr>
          <a:xfrm>
            <a:off x="-35496" y="7"/>
            <a:ext cx="9144000" cy="6741367"/>
            <a:chOff x="-35496" y="1"/>
            <a:chExt cx="9144000" cy="6741367"/>
          </a:xfrm>
        </p:grpSpPr>
        <p:grpSp>
          <p:nvGrpSpPr>
            <p:cNvPr id="9"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0"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835698" y="98072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عرضه بدون واسطه اوراق یا واگذاری حق بهره برداری</a:t>
            </a:r>
          </a:p>
        </p:txBody>
      </p:sp>
      <p:grpSp>
        <p:nvGrpSpPr>
          <p:cNvPr id="2" name="Group 22"/>
          <p:cNvGrpSpPr/>
          <p:nvPr/>
        </p:nvGrpSpPr>
        <p:grpSpPr>
          <a:xfrm>
            <a:off x="2714612" y="2427158"/>
            <a:ext cx="3857652" cy="3571900"/>
            <a:chOff x="5072066" y="2643182"/>
            <a:chExt cx="3857652" cy="3571900"/>
          </a:xfrm>
          <a:solidFill>
            <a:schemeClr val="accent1">
              <a:lumMod val="20000"/>
              <a:lumOff val="80000"/>
            </a:schemeClr>
          </a:solidFill>
        </p:grpSpPr>
        <p:sp>
          <p:nvSpPr>
            <p:cNvPr id="24" name="Vertical Scroll 23"/>
            <p:cNvSpPr/>
            <p:nvPr/>
          </p:nvSpPr>
          <p:spPr>
            <a:xfrm>
              <a:off x="5072066" y="2643182"/>
              <a:ext cx="3857652" cy="3571900"/>
            </a:xfrm>
            <a:prstGeom prst="vertic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rtl="1"/>
              <a:endParaRPr lang="fa-IR" sz="1400" b="1" dirty="0" smtClean="0">
                <a:solidFill>
                  <a:schemeClr val="tx1"/>
                </a:solidFill>
                <a:cs typeface="B Nazanin" pitchFamily="2" charset="-78"/>
              </a:endParaRPr>
            </a:p>
            <a:p>
              <a:pPr marL="342900" indent="-342900" algn="just" rtl="1">
                <a:buFont typeface="Wingdings" pitchFamily="2" charset="2"/>
                <a:buChar char="v"/>
              </a:pPr>
              <a:endParaRPr lang="fa-IR" sz="1400" b="1" dirty="0" smtClean="0">
                <a:solidFill>
                  <a:schemeClr val="tx1"/>
                </a:solidFill>
                <a:cs typeface="B Nazanin" pitchFamily="2" charset="-78"/>
              </a:endParaRPr>
            </a:p>
            <a:p>
              <a:pPr marL="342900" indent="-342900" algn="just" rtl="1"/>
              <a:endParaRPr lang="fa-IR" b="1" dirty="0" smtClean="0">
                <a:solidFill>
                  <a:schemeClr val="tx1"/>
                </a:solidFill>
                <a:cs typeface="B Nazanin" pitchFamily="2" charset="-78"/>
              </a:endParaRPr>
            </a:p>
            <a:p>
              <a:pPr algn="just" rtl="1"/>
              <a:endParaRPr lang="fa-IR" b="1" dirty="0" smtClean="0">
                <a:solidFill>
                  <a:schemeClr val="tx1"/>
                </a:solidFill>
                <a:cs typeface="B Nazanin" pitchFamily="2" charset="-78"/>
              </a:endParaRPr>
            </a:p>
          </p:txBody>
        </p:sp>
        <p:sp>
          <p:nvSpPr>
            <p:cNvPr id="27" name="TextBox 26"/>
            <p:cNvSpPr txBox="1"/>
            <p:nvPr/>
          </p:nvSpPr>
          <p:spPr>
            <a:xfrm>
              <a:off x="5500694" y="3500438"/>
              <a:ext cx="3000396" cy="2431435"/>
            </a:xfrm>
            <a:prstGeom prst="rect">
              <a:avLst/>
            </a:prstGeom>
            <a:noFill/>
          </p:spPr>
          <p:txBody>
            <a:bodyPr wrap="square" rtlCol="1">
              <a:spAutoFit/>
            </a:bodyPr>
            <a:lstStyle/>
            <a:p>
              <a:pPr marL="342900" indent="-342900" algn="justLow" rtl="1">
                <a:buFont typeface="Wingdings" pitchFamily="2" charset="2"/>
                <a:buChar char="v"/>
              </a:pPr>
              <a:r>
                <a:rPr lang="fa-IR" b="1" dirty="0" smtClean="0">
                  <a:cs typeface="B Nazanin" pitchFamily="2" charset="-78"/>
                </a:rPr>
                <a:t>تکمیل و ارائه فرم تقاضانامه برگزاری مذاکره جهت عرضه اوراق بهادار مبتنی بر دارایی فکری</a:t>
              </a:r>
            </a:p>
            <a:p>
              <a:pPr marL="342900" indent="-342900" algn="justLow" rtl="1"/>
              <a:endParaRPr lang="fa-IR" b="1" dirty="0" smtClean="0">
                <a:cs typeface="B Nazanin" pitchFamily="2" charset="-78"/>
              </a:endParaRPr>
            </a:p>
            <a:p>
              <a:pPr marL="342900" indent="-342900" algn="justLow" rtl="1">
                <a:buFont typeface="Wingdings" pitchFamily="2" charset="2"/>
                <a:buChar char="v"/>
              </a:pPr>
              <a:r>
                <a:rPr lang="fa-IR" b="1" dirty="0" smtClean="0">
                  <a:cs typeface="B Nazanin" pitchFamily="2" charset="-78"/>
                </a:rPr>
                <a:t>فرم سپرده گذاری دارایی فکری</a:t>
              </a:r>
            </a:p>
            <a:p>
              <a:pPr marL="342900" indent="-342900" algn="r" rtl="1"/>
              <a:endParaRPr lang="fa-IR" sz="1300" b="1" dirty="0" smtClean="0">
                <a:cs typeface="B Nazanin" pitchFamily="2" charset="-78"/>
              </a:endParaRPr>
            </a:p>
            <a:p>
              <a:pPr marL="342900" indent="-342900" algn="r" rtl="1"/>
              <a:endParaRPr lang="fa-IR" sz="1300" b="1" dirty="0" smtClean="0">
                <a:cs typeface="B Nazanin" pitchFamily="2" charset="-78"/>
              </a:endParaRPr>
            </a:p>
            <a:p>
              <a:endParaRPr lang="fa-IR" dirty="0"/>
            </a:p>
          </p:txBody>
        </p:sp>
      </p:gr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19"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462148" y="536199"/>
            <a:ext cx="5400600" cy="428628"/>
          </a:xfrm>
          <a:prstGeom prst="roundRect">
            <a:avLst/>
          </a:prstGeom>
          <a:solidFill>
            <a:schemeClr val="accent2">
              <a:lumMod val="50000"/>
            </a:schemeClr>
          </a:solidFill>
          <a:ln>
            <a:solidFill>
              <a:schemeClr val="tx1">
                <a:lumMod val="65000"/>
                <a:lumOff val="35000"/>
              </a:schemeClr>
            </a:solidFill>
          </a:ln>
          <a:effectLst/>
          <a:scene3d>
            <a:camera prst="orthographicFront">
              <a:rot lat="0" lon="0" rev="0"/>
            </a:camera>
            <a:lightRig rig="glow" dir="t">
              <a:rot lat="0" lon="0" rev="4800000"/>
            </a:lightRig>
          </a:scene3d>
          <a:sp3d prstMaterial="matte"/>
        </p:spPr>
        <p:style>
          <a:lnRef idx="3">
            <a:schemeClr val="lt1"/>
          </a:lnRef>
          <a:fillRef idx="1">
            <a:schemeClr val="accent1"/>
          </a:fillRef>
          <a:effectRef idx="1">
            <a:schemeClr val="accent1"/>
          </a:effectRef>
          <a:fontRef idx="minor">
            <a:schemeClr val="lt1"/>
          </a:fontRef>
        </p:style>
        <p:txBody>
          <a:bodyPr anchor="ctr"/>
          <a:lstStyle/>
          <a:p>
            <a:pPr algn="ctr" rtl="1">
              <a:defRPr/>
            </a:pPr>
            <a:r>
              <a:rPr lang="fa-IR" sz="2400" dirty="0" smtClean="0">
                <a:solidFill>
                  <a:prstClr val="white"/>
                </a:solidFill>
                <a:cs typeface="B Titr" pitchFamily="2" charset="-78"/>
              </a:rPr>
              <a:t>ایجاد بازار دانش بنیان</a:t>
            </a:r>
          </a:p>
        </p:txBody>
      </p:sp>
      <p:graphicFrame>
        <p:nvGraphicFramePr>
          <p:cNvPr id="17" name="Diagram 16"/>
          <p:cNvGraphicFramePr/>
          <p:nvPr>
            <p:extLst>
              <p:ext uri="{D42A27DB-BD31-4B8C-83A1-F6EECF244321}">
                <p14:modId xmlns:p14="http://schemas.microsoft.com/office/powerpoint/2010/main" val="1980497376"/>
              </p:ext>
            </p:extLst>
          </p:nvPr>
        </p:nvGraphicFramePr>
        <p:xfrm>
          <a:off x="283336" y="1519707"/>
          <a:ext cx="11629623" cy="4732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hlinkClick r:id="rId7" action="ppaction://hlinksldjump"/>
          </p:cNvPr>
          <p:cNvPicPr>
            <a:picLocks noChangeAspect="1"/>
          </p:cNvPicPr>
          <p:nvPr/>
        </p:nvPicPr>
        <p:blipFill>
          <a:blip r:embed="rId8"/>
          <a:stretch>
            <a:fillRect/>
          </a:stretch>
        </p:blipFill>
        <p:spPr>
          <a:xfrm>
            <a:off x="-154546" y="86413"/>
            <a:ext cx="1548518" cy="1255885"/>
          </a:xfrm>
          <a:prstGeom prst="rect">
            <a:avLst/>
          </a:prstGeom>
        </p:spPr>
      </p:pic>
    </p:spTree>
    <p:extLst>
      <p:ext uri="{BB962C8B-B14F-4D97-AF65-F5344CB8AC3E}">
        <p14:creationId xmlns:p14="http://schemas.microsoft.com/office/powerpoint/2010/main" val="232428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857358" y="1052736"/>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عرضه بدون واسطه اوراق یا واگذاری حق بهره برداری</a:t>
            </a:r>
          </a:p>
        </p:txBody>
      </p:sp>
      <p:sp>
        <p:nvSpPr>
          <p:cNvPr id="20" name="TextBox 19"/>
          <p:cNvSpPr txBox="1"/>
          <p:nvPr/>
        </p:nvSpPr>
        <p:spPr>
          <a:xfrm>
            <a:off x="571472" y="2571744"/>
            <a:ext cx="7929618" cy="738664"/>
          </a:xfrm>
          <a:prstGeom prst="rect">
            <a:avLst/>
          </a:prstGeom>
          <a:noFill/>
        </p:spPr>
        <p:txBody>
          <a:bodyPr wrap="square" rtlCol="1">
            <a:spAutoFit/>
          </a:bodyPr>
          <a:lstStyle/>
          <a:p>
            <a:pPr algn="r" rtl="1"/>
            <a:endParaRPr lang="fa-IR" b="1" dirty="0" smtClean="0">
              <a:cs typeface="B Nazanin" pitchFamily="2" charset="-78"/>
            </a:endParaRPr>
          </a:p>
          <a:p>
            <a:pPr algn="r" rtl="1"/>
            <a:endParaRPr lang="fa-IR" sz="2400" b="1" dirty="0">
              <a:cs typeface="B Nazanin" pitchFamily="2" charset="-78"/>
            </a:endParaRPr>
          </a:p>
        </p:txBody>
      </p:sp>
      <p:sp>
        <p:nvSpPr>
          <p:cNvPr id="12" name="TextBox 11"/>
          <p:cNvSpPr txBox="1"/>
          <p:nvPr/>
        </p:nvSpPr>
        <p:spPr>
          <a:xfrm>
            <a:off x="500034" y="1981436"/>
            <a:ext cx="8143932" cy="984885"/>
          </a:xfrm>
          <a:prstGeom prst="rect">
            <a:avLst/>
          </a:prstGeom>
          <a:noFill/>
        </p:spPr>
        <p:txBody>
          <a:bodyPr wrap="square" rtlCol="1">
            <a:spAutoFit/>
          </a:bodyPr>
          <a:lstStyle/>
          <a:p>
            <a:pPr algn="just" rtl="1"/>
            <a:r>
              <a:rPr lang="fa-IR" sz="1700" b="1" dirty="0" smtClean="0">
                <a:cs typeface="B Nazanin" pitchFamily="2" charset="-78"/>
              </a:rPr>
              <a:t>1. </a:t>
            </a:r>
            <a:r>
              <a:rPr lang="fa-IR" sz="1700" b="1" dirty="0" smtClean="0">
                <a:effectLst/>
                <a:cs typeface="B Nazanin" pitchFamily="2" charset="-78"/>
              </a:rPr>
              <a:t>ارسال مدارک مورد نیاز توسط </a:t>
            </a:r>
            <a:r>
              <a:rPr lang="fa-IR" sz="1700" b="1" dirty="0" smtClean="0">
                <a:cs typeface="B Nazanin" pitchFamily="2" charset="-78"/>
              </a:rPr>
              <a:t>کارگزار عرضه کننده به فرابورس</a:t>
            </a:r>
          </a:p>
          <a:p>
            <a:pPr algn="just" rtl="1"/>
            <a:endParaRPr lang="fa-IR" sz="1700" b="1" dirty="0" smtClean="0">
              <a:cs typeface="B Nazanin" pitchFamily="2" charset="-78"/>
            </a:endParaRPr>
          </a:p>
          <a:p>
            <a:pPr algn="r" rtl="1"/>
            <a:endParaRPr lang="fa-IR" sz="2400" b="1" dirty="0">
              <a:cs typeface="B Nazanin" pitchFamily="2" charset="-78"/>
            </a:endParaRPr>
          </a:p>
        </p:txBody>
      </p:sp>
      <p:sp>
        <p:nvSpPr>
          <p:cNvPr id="11" name="TextBox 10"/>
          <p:cNvSpPr txBox="1"/>
          <p:nvPr/>
        </p:nvSpPr>
        <p:spPr>
          <a:xfrm>
            <a:off x="500034" y="2481496"/>
            <a:ext cx="8143932" cy="3339376"/>
          </a:xfrm>
          <a:prstGeom prst="rect">
            <a:avLst/>
          </a:prstGeom>
          <a:noFill/>
        </p:spPr>
        <p:txBody>
          <a:bodyPr wrap="square" rtlCol="1">
            <a:spAutoFit/>
          </a:bodyPr>
          <a:lstStyle/>
          <a:p>
            <a:pPr algn="just" rtl="1"/>
            <a:r>
              <a:rPr lang="fa-IR" sz="1700" b="1" dirty="0" smtClean="0">
                <a:cs typeface="B Nazanin" pitchFamily="2" charset="-78"/>
              </a:rPr>
              <a:t>2. تشکیل کمیته عرضه  و اعلام موافقت اصولی توسط کمیته عرضه</a:t>
            </a:r>
          </a:p>
          <a:p>
            <a:pPr algn="just" rtl="1"/>
            <a:endParaRPr lang="fa-IR" sz="1700" b="1" dirty="0" smtClean="0">
              <a:cs typeface="B Nazanin" pitchFamily="2" charset="-78"/>
            </a:endParaRPr>
          </a:p>
          <a:p>
            <a:pPr algn="just" rtl="1"/>
            <a:r>
              <a:rPr lang="fa-IR" sz="1700" b="1" dirty="0" smtClean="0">
                <a:cs typeface="B Nazanin" pitchFamily="2" charset="-78"/>
              </a:rPr>
              <a:t>3. صدور مجوز درج نام اوراق در فهرست عرضه</a:t>
            </a:r>
          </a:p>
          <a:p>
            <a:pPr algn="just" rtl="1"/>
            <a:endParaRPr lang="fa-IR" sz="1700" b="1" dirty="0" smtClean="0">
              <a:cs typeface="B Nazanin" pitchFamily="2" charset="-78"/>
            </a:endParaRPr>
          </a:p>
          <a:p>
            <a:pPr algn="just" rtl="1"/>
            <a:r>
              <a:rPr lang="fa-IR" sz="1700" b="1" dirty="0" smtClean="0">
                <a:cs typeface="B Nazanin" pitchFamily="2" charset="-78"/>
              </a:rPr>
              <a:t>4. انتشار بیانیه مذاکره </a:t>
            </a:r>
          </a:p>
          <a:p>
            <a:pPr algn="just" rtl="1"/>
            <a:endParaRPr lang="fa-IR" sz="1700" b="1" dirty="0" smtClean="0">
              <a:cs typeface="B Nazanin" pitchFamily="2" charset="-78"/>
            </a:endParaRPr>
          </a:p>
          <a:p>
            <a:pPr algn="just" rtl="1"/>
            <a:r>
              <a:rPr lang="fa-IR" sz="1700" b="1" dirty="0" smtClean="0">
                <a:cs typeface="B Nazanin" pitchFamily="2" charset="-78"/>
              </a:rPr>
              <a:t>5. ارائه </a:t>
            </a:r>
            <a:r>
              <a:rPr lang="fa-IR" sz="1700" b="1" dirty="0" smtClean="0">
                <a:effectLst/>
                <a:cs typeface="B Nazanin" pitchFamily="2" charset="-78"/>
              </a:rPr>
              <a:t>فرم تکمیل شده درخواست شرکت در مذاکره توسط متقاضیان از طریق کارگزار خریدار به همراه مستندات لازم، حداکثر 15 روز کاری پس از انتشار بیانیه مذاکره به فرابورس ایران</a:t>
            </a:r>
          </a:p>
          <a:p>
            <a:pPr algn="just" rtl="1"/>
            <a:endParaRPr lang="fa-IR" sz="1700" b="1" dirty="0" smtClean="0">
              <a:effectLst/>
              <a:cs typeface="B Nazanin" pitchFamily="2" charset="-78"/>
            </a:endParaRPr>
          </a:p>
          <a:p>
            <a:pPr algn="just" rtl="1"/>
            <a:r>
              <a:rPr lang="fa-IR" sz="1700" b="1" dirty="0" smtClean="0">
                <a:effectLst/>
                <a:cs typeface="B Nazanin" pitchFamily="2" charset="-78"/>
              </a:rPr>
              <a:t>6. ارسال درخواست های شرکت در مذاکره توسط شرکت فرابورس ایران به شرکت کارگزاری عرضه کننده (حداکثر 3 روز کاری پس از مهلت ارسال فرم های شرکت در مذاکره)</a:t>
            </a:r>
          </a:p>
          <a:p>
            <a:pPr algn="r" rtl="1"/>
            <a:endParaRPr lang="fa-IR" sz="2400" b="1" dirty="0">
              <a:cs typeface="B Nazanin" pitchFamily="2" charset="-78"/>
            </a:endParaRPr>
          </a:p>
        </p:txBody>
      </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8" name="Group 16"/>
              <p:cNvGrpSpPr/>
              <p:nvPr/>
            </p:nvGrpSpPr>
            <p:grpSpPr>
              <a:xfrm>
                <a:off x="0" y="5445224"/>
                <a:ext cx="1224136" cy="854968"/>
                <a:chOff x="0" y="5445224"/>
                <a:chExt cx="1224136" cy="854968"/>
              </a:xfrm>
            </p:grpSpPr>
            <p:sp>
              <p:nvSpPr>
                <p:cNvPr id="21"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2"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5" name="Group 15"/>
            <p:cNvGrpSpPr/>
            <p:nvPr/>
          </p:nvGrpSpPr>
          <p:grpSpPr>
            <a:xfrm>
              <a:off x="0" y="1"/>
              <a:ext cx="1547664" cy="1251787"/>
              <a:chOff x="0" y="1"/>
              <a:chExt cx="1547664" cy="1251787"/>
            </a:xfrm>
          </p:grpSpPr>
          <p:pic>
            <p:nvPicPr>
              <p:cNvPr id="16"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7"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857358" y="1052736"/>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عرضه بدون واسطه اوراق یا واگذاری حق بهره برداری</a:t>
            </a:r>
          </a:p>
        </p:txBody>
      </p:sp>
      <p:sp>
        <p:nvSpPr>
          <p:cNvPr id="20" name="TextBox 19"/>
          <p:cNvSpPr txBox="1"/>
          <p:nvPr/>
        </p:nvSpPr>
        <p:spPr>
          <a:xfrm>
            <a:off x="571472" y="2571744"/>
            <a:ext cx="7929618" cy="738664"/>
          </a:xfrm>
          <a:prstGeom prst="rect">
            <a:avLst/>
          </a:prstGeom>
          <a:noFill/>
        </p:spPr>
        <p:txBody>
          <a:bodyPr wrap="square" rtlCol="1">
            <a:spAutoFit/>
          </a:bodyPr>
          <a:lstStyle/>
          <a:p>
            <a:pPr algn="r" rtl="1"/>
            <a:endParaRPr lang="fa-IR" b="1" dirty="0" smtClean="0">
              <a:cs typeface="B Nazanin" pitchFamily="2" charset="-78"/>
            </a:endParaRPr>
          </a:p>
          <a:p>
            <a:pPr algn="r" rtl="1"/>
            <a:endParaRPr lang="fa-IR" sz="2400" b="1" dirty="0">
              <a:cs typeface="B Nazanin" pitchFamily="2" charset="-78"/>
            </a:endParaRPr>
          </a:p>
        </p:txBody>
      </p:sp>
      <p:sp>
        <p:nvSpPr>
          <p:cNvPr id="12" name="TextBox 11"/>
          <p:cNvSpPr txBox="1"/>
          <p:nvPr/>
        </p:nvSpPr>
        <p:spPr>
          <a:xfrm>
            <a:off x="500034" y="1981430"/>
            <a:ext cx="8143932" cy="2523768"/>
          </a:xfrm>
          <a:prstGeom prst="rect">
            <a:avLst/>
          </a:prstGeom>
          <a:noFill/>
        </p:spPr>
        <p:txBody>
          <a:bodyPr wrap="square" rtlCol="1">
            <a:spAutoFit/>
          </a:bodyPr>
          <a:lstStyle/>
          <a:p>
            <a:pPr algn="just" rtl="1"/>
            <a:r>
              <a:rPr lang="fa-IR" sz="1700" b="1" dirty="0" smtClean="0">
                <a:cs typeface="B Nazanin" pitchFamily="2" charset="-78"/>
              </a:rPr>
              <a:t>7. </a:t>
            </a:r>
            <a:r>
              <a:rPr lang="fa-IR" sz="1700" b="1" dirty="0" smtClean="0">
                <a:effectLst/>
                <a:cs typeface="B Nazanin" pitchFamily="2" charset="-78"/>
              </a:rPr>
              <a:t>انتخاب متقاضیان واجد حداقل شرایط اعلامی در بیانیه مذاکره توسط کارگزار عرضه کننده</a:t>
            </a:r>
          </a:p>
          <a:p>
            <a:pPr algn="just" rtl="1"/>
            <a:endParaRPr lang="fa-IR" sz="1700" b="1" dirty="0" smtClean="0">
              <a:effectLst>
                <a:glow rad="228600">
                  <a:schemeClr val="accent2">
                    <a:satMod val="175000"/>
                    <a:alpha val="40000"/>
                  </a:schemeClr>
                </a:glow>
              </a:effectLst>
              <a:cs typeface="B Nazanin" pitchFamily="2" charset="-78"/>
            </a:endParaRPr>
          </a:p>
          <a:p>
            <a:pPr algn="just" rtl="1"/>
            <a:r>
              <a:rPr lang="fa-IR" sz="1700" b="1" dirty="0" smtClean="0">
                <a:cs typeface="B Nazanin" pitchFamily="2" charset="-78"/>
              </a:rPr>
              <a:t>8. در صورت وجود متقاضی جهت مذاکره، انتخاب بهترین متقاضی طبق شرایط اعلامی و بر اساس نحوه الویت بندی انتخاب خریداران ذکر شده در بیانیه مذاکره</a:t>
            </a:r>
          </a:p>
          <a:p>
            <a:pPr algn="just" rtl="1"/>
            <a:endParaRPr lang="fa-IR" sz="1700" b="1" dirty="0" smtClean="0">
              <a:cs typeface="B Nazanin" pitchFamily="2" charset="-78"/>
            </a:endParaRPr>
          </a:p>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11" name="Rounded Rectangle 10"/>
          <p:cNvSpPr/>
          <p:nvPr/>
        </p:nvSpPr>
        <p:spPr>
          <a:xfrm>
            <a:off x="1000101" y="3481628"/>
            <a:ext cx="7000924" cy="2428892"/>
          </a:xfrm>
          <a:prstGeom prst="roundRect">
            <a:avLst/>
          </a:prstGeom>
          <a:ln w="57150"/>
        </p:spPr>
        <p:style>
          <a:lnRef idx="2">
            <a:schemeClr val="accent5"/>
          </a:lnRef>
          <a:fillRef idx="1">
            <a:schemeClr val="lt1"/>
          </a:fillRef>
          <a:effectRef idx="0">
            <a:schemeClr val="accent5"/>
          </a:effectRef>
          <a:fontRef idx="minor">
            <a:schemeClr val="dk1"/>
          </a:fontRef>
        </p:style>
        <p:txBody>
          <a:bodyPr rtlCol="1" anchor="ctr"/>
          <a:lstStyle/>
          <a:p>
            <a:pPr algn="ctr"/>
            <a:r>
              <a:rPr lang="fa-IR" sz="2000" b="1" dirty="0" smtClean="0">
                <a:solidFill>
                  <a:schemeClr val="tx1"/>
                </a:solidFill>
                <a:cs typeface="B Nazanin" pitchFamily="2" charset="-78"/>
              </a:rPr>
              <a:t>در این مرحله، عرضه کننده دارایی فکری با دو انتخاب روبرو است:</a:t>
            </a:r>
          </a:p>
          <a:p>
            <a:pPr algn="ctr"/>
            <a:endParaRPr lang="fa-IR" b="1" dirty="0" smtClean="0">
              <a:solidFill>
                <a:schemeClr val="tx1"/>
              </a:solidFill>
              <a:cs typeface="B Nazanin" pitchFamily="2" charset="-78"/>
            </a:endParaRPr>
          </a:p>
          <a:p>
            <a:pPr algn="just" rtl="1"/>
            <a:r>
              <a:rPr lang="fa-IR" b="1" dirty="0" smtClean="0">
                <a:solidFill>
                  <a:schemeClr val="tx1"/>
                </a:solidFill>
                <a:cs typeface="B Nazanin" pitchFamily="2" charset="-78"/>
              </a:rPr>
              <a:t>1. قطعی نمودن معامله بدون برگزاری عرضه یکجا (در این حالت، درخواست قطعی نمودن معامله با بهترین متقاضی به </a:t>
            </a:r>
            <a:r>
              <a:rPr lang="fa-IR" b="1" dirty="0" smtClean="0">
                <a:solidFill>
                  <a:schemeClr val="tx1"/>
                </a:solidFill>
                <a:effectLst/>
                <a:cs typeface="B Nazanin" pitchFamily="2" charset="-78"/>
              </a:rPr>
              <a:t>همراه مدارک مورد نیاز به کمیته </a:t>
            </a:r>
            <a:r>
              <a:rPr lang="fa-IR" b="1" dirty="0" smtClean="0">
                <a:solidFill>
                  <a:schemeClr val="tx1"/>
                </a:solidFill>
                <a:cs typeface="B Nazanin" pitchFamily="2" charset="-78"/>
              </a:rPr>
              <a:t>عرضه فرابورس ایران ارائه می گردد).</a:t>
            </a:r>
          </a:p>
        </p:txBody>
      </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8" name="Group 16"/>
              <p:cNvGrpSpPr/>
              <p:nvPr/>
            </p:nvGrpSpPr>
            <p:grpSpPr>
              <a:xfrm>
                <a:off x="0" y="5445224"/>
                <a:ext cx="1224136" cy="854968"/>
                <a:chOff x="0" y="5445224"/>
                <a:chExt cx="1224136" cy="854968"/>
              </a:xfrm>
            </p:grpSpPr>
            <p:sp>
              <p:nvSpPr>
                <p:cNvPr id="21"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2"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5" name="Group 15"/>
            <p:cNvGrpSpPr/>
            <p:nvPr/>
          </p:nvGrpSpPr>
          <p:grpSpPr>
            <a:xfrm>
              <a:off x="0" y="1"/>
              <a:ext cx="1547664" cy="1251787"/>
              <a:chOff x="0" y="1"/>
              <a:chExt cx="1547664" cy="1251787"/>
            </a:xfrm>
          </p:grpSpPr>
          <p:pic>
            <p:nvPicPr>
              <p:cNvPr id="16"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7"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428736"/>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857358" y="1052736"/>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65000"/>
                    <a:lumOff val="35000"/>
                  </a:schemeClr>
                </a:solidFill>
                <a:effectLst>
                  <a:outerShdw blurRad="38100" dist="38100" dir="2700000" algn="tl">
                    <a:srgbClr val="000000">
                      <a:alpha val="43137"/>
                    </a:srgbClr>
                  </a:outerShdw>
                </a:effectLst>
                <a:cs typeface="B Roya" pitchFamily="2" charset="-78"/>
              </a:rPr>
              <a:t>عرضه بدون واسطه اوراق یا واگذاری حق بهره برداری</a:t>
            </a:r>
          </a:p>
        </p:txBody>
      </p:sp>
      <p:sp>
        <p:nvSpPr>
          <p:cNvPr id="20" name="TextBox 19"/>
          <p:cNvSpPr txBox="1"/>
          <p:nvPr/>
        </p:nvSpPr>
        <p:spPr>
          <a:xfrm>
            <a:off x="571472" y="2571744"/>
            <a:ext cx="7929618" cy="738664"/>
          </a:xfrm>
          <a:prstGeom prst="rect">
            <a:avLst/>
          </a:prstGeom>
          <a:noFill/>
        </p:spPr>
        <p:txBody>
          <a:bodyPr wrap="square" rtlCol="1">
            <a:spAutoFit/>
          </a:bodyPr>
          <a:lstStyle/>
          <a:p>
            <a:pPr algn="r" rtl="1"/>
            <a:endParaRPr lang="fa-IR" b="1" dirty="0" smtClean="0">
              <a:cs typeface="B Nazanin" pitchFamily="2" charset="-78"/>
            </a:endParaRPr>
          </a:p>
          <a:p>
            <a:pPr algn="r" rtl="1"/>
            <a:endParaRPr lang="fa-IR" sz="2400" b="1" dirty="0">
              <a:cs typeface="B Nazanin" pitchFamily="2" charset="-78"/>
            </a:endParaRPr>
          </a:p>
        </p:txBody>
      </p:sp>
      <p:grpSp>
        <p:nvGrpSpPr>
          <p:cNvPr id="14" name="Group 22"/>
          <p:cNvGrpSpPr/>
          <p:nvPr/>
        </p:nvGrpSpPr>
        <p:grpSpPr>
          <a:xfrm>
            <a:off x="2571736" y="2124309"/>
            <a:ext cx="3857652" cy="4214818"/>
            <a:chOff x="5072066" y="2643182"/>
            <a:chExt cx="3857652" cy="4214818"/>
          </a:xfrm>
          <a:solidFill>
            <a:schemeClr val="accent1">
              <a:lumMod val="20000"/>
              <a:lumOff val="80000"/>
            </a:schemeClr>
          </a:solidFill>
        </p:grpSpPr>
        <p:sp>
          <p:nvSpPr>
            <p:cNvPr id="15" name="Vertical Scroll 14"/>
            <p:cNvSpPr/>
            <p:nvPr/>
          </p:nvSpPr>
          <p:spPr>
            <a:xfrm>
              <a:off x="5072066" y="2643182"/>
              <a:ext cx="3857652" cy="3571900"/>
            </a:xfrm>
            <a:prstGeom prst="vertic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rtl="1"/>
              <a:endParaRPr lang="fa-IR" sz="1400" b="1" dirty="0" smtClean="0">
                <a:solidFill>
                  <a:schemeClr val="tx1"/>
                </a:solidFill>
                <a:cs typeface="B Nazanin" pitchFamily="2" charset="-78"/>
              </a:endParaRPr>
            </a:p>
            <a:p>
              <a:pPr marL="342900" indent="-342900" algn="just" rtl="1">
                <a:buFont typeface="Wingdings" pitchFamily="2" charset="2"/>
                <a:buChar char="v"/>
              </a:pPr>
              <a:endParaRPr lang="fa-IR" sz="1400" b="1" dirty="0" smtClean="0">
                <a:solidFill>
                  <a:schemeClr val="tx1"/>
                </a:solidFill>
                <a:cs typeface="B Nazanin" pitchFamily="2" charset="-78"/>
              </a:endParaRPr>
            </a:p>
            <a:p>
              <a:pPr marL="342900" indent="-342900" algn="just" rtl="1"/>
              <a:endParaRPr lang="fa-IR" b="1" dirty="0" smtClean="0">
                <a:solidFill>
                  <a:schemeClr val="tx1"/>
                </a:solidFill>
                <a:cs typeface="B Nazanin" pitchFamily="2" charset="-78"/>
              </a:endParaRPr>
            </a:p>
            <a:p>
              <a:pPr algn="just" rtl="1"/>
              <a:endParaRPr lang="fa-IR" b="1" dirty="0" smtClean="0">
                <a:solidFill>
                  <a:schemeClr val="tx1"/>
                </a:solidFill>
                <a:cs typeface="B Nazanin" pitchFamily="2" charset="-78"/>
              </a:endParaRPr>
            </a:p>
          </p:txBody>
        </p:sp>
        <p:sp>
          <p:nvSpPr>
            <p:cNvPr id="16" name="TextBox 15"/>
            <p:cNvSpPr txBox="1"/>
            <p:nvPr/>
          </p:nvSpPr>
          <p:spPr>
            <a:xfrm>
              <a:off x="5500694" y="3318570"/>
              <a:ext cx="3000396" cy="3539430"/>
            </a:xfrm>
            <a:prstGeom prst="rect">
              <a:avLst/>
            </a:prstGeom>
            <a:noFill/>
          </p:spPr>
          <p:txBody>
            <a:bodyPr wrap="square" rtlCol="1">
              <a:spAutoFit/>
            </a:bodyPr>
            <a:lstStyle/>
            <a:p>
              <a:pPr marL="342900" indent="-342900" algn="justLow" rtl="1">
                <a:buFont typeface="Wingdings" pitchFamily="2" charset="2"/>
                <a:buChar char="v"/>
              </a:pPr>
              <a:r>
                <a:rPr lang="fa-IR" b="1" dirty="0" smtClean="0">
                  <a:cs typeface="B Nazanin" pitchFamily="2" charset="-78"/>
                </a:rPr>
                <a:t>تفاهم نامه فروش اوراق بهادار در فرابورس منعقده بین عرضه کننده و بهترین متقاضی</a:t>
              </a:r>
            </a:p>
            <a:p>
              <a:pPr marL="342900" indent="-342900" algn="justLow" rtl="1"/>
              <a:endParaRPr lang="fa-IR" b="1" dirty="0" smtClean="0">
                <a:cs typeface="B Nazanin" pitchFamily="2" charset="-78"/>
              </a:endParaRPr>
            </a:p>
            <a:p>
              <a:pPr marL="342900" indent="-342900" algn="justLow" rtl="1">
                <a:buFont typeface="Wingdings" pitchFamily="2" charset="2"/>
                <a:buChar char="v"/>
              </a:pPr>
              <a:r>
                <a:rPr lang="fa-IR" b="1" dirty="0" smtClean="0">
                  <a:cs typeface="B Nazanin" pitchFamily="2" charset="-78"/>
                </a:rPr>
                <a:t>معرفی بهترین متقاضی به شرکت فرابورس ایران</a:t>
              </a:r>
            </a:p>
            <a:p>
              <a:pPr marL="342900" indent="-342900" algn="justLow" rtl="1">
                <a:buFont typeface="Wingdings" pitchFamily="2" charset="2"/>
                <a:buChar char="v"/>
              </a:pPr>
              <a:endParaRPr lang="fa-IR" b="1" dirty="0" smtClean="0">
                <a:cs typeface="B Nazanin" pitchFamily="2" charset="-78"/>
              </a:endParaRPr>
            </a:p>
            <a:p>
              <a:pPr marL="342900" indent="-342900" algn="justLow" rtl="1">
                <a:buFont typeface="Wingdings" pitchFamily="2" charset="2"/>
                <a:buChar char="v"/>
              </a:pPr>
              <a:r>
                <a:rPr lang="fa-IR" b="1" dirty="0" smtClean="0">
                  <a:cs typeface="B Nazanin" pitchFamily="2" charset="-78"/>
                </a:rPr>
                <a:t>توضیحات درخصوص دلایل قطعی نمودن معامله بدون برگزاری عرضه یکجا</a:t>
              </a:r>
            </a:p>
            <a:p>
              <a:pPr marL="342900" indent="-342900" algn="r" rtl="1"/>
              <a:endParaRPr lang="fa-IR" sz="1300" b="1" dirty="0" smtClean="0">
                <a:cs typeface="B Nazanin" pitchFamily="2" charset="-78"/>
              </a:endParaRPr>
            </a:p>
            <a:p>
              <a:pPr marL="342900" indent="-342900" algn="r" rtl="1"/>
              <a:endParaRPr lang="fa-IR" sz="1300" b="1" dirty="0" smtClean="0">
                <a:cs typeface="B Nazanin" pitchFamily="2" charset="-78"/>
              </a:endParaRPr>
            </a:p>
            <a:p>
              <a:endParaRPr lang="fa-IR" dirty="0"/>
            </a:p>
          </p:txBody>
        </p:sp>
      </p:grpSp>
      <p:grpSp>
        <p:nvGrpSpPr>
          <p:cNvPr id="10" name="Group 9"/>
          <p:cNvGrpSpPr/>
          <p:nvPr/>
        </p:nvGrpSpPr>
        <p:grpSpPr>
          <a:xfrm>
            <a:off x="-35496" y="7"/>
            <a:ext cx="9144000" cy="6741367"/>
            <a:chOff x="-35496" y="1"/>
            <a:chExt cx="9144000" cy="6741367"/>
          </a:xfrm>
        </p:grpSpPr>
        <p:grpSp>
          <p:nvGrpSpPr>
            <p:cNvPr id="11" name="Group 9"/>
            <p:cNvGrpSpPr/>
            <p:nvPr/>
          </p:nvGrpSpPr>
          <p:grpSpPr>
            <a:xfrm>
              <a:off x="-35496" y="6093296"/>
              <a:ext cx="9144000" cy="648072"/>
              <a:chOff x="0" y="5445224"/>
              <a:chExt cx="8981042" cy="936104"/>
            </a:xfrm>
          </p:grpSpPr>
          <p:grpSp>
            <p:nvGrpSpPr>
              <p:cNvPr id="21" name="Group 16"/>
              <p:cNvGrpSpPr/>
              <p:nvPr/>
            </p:nvGrpSpPr>
            <p:grpSpPr>
              <a:xfrm>
                <a:off x="0" y="5445224"/>
                <a:ext cx="1224136" cy="854968"/>
                <a:chOff x="0" y="5445224"/>
                <a:chExt cx="1224136" cy="854968"/>
              </a:xfrm>
            </p:grpSpPr>
            <p:sp>
              <p:nvSpPr>
                <p:cNvPr id="23"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4"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2" name="Group 15"/>
            <p:cNvGrpSpPr/>
            <p:nvPr/>
          </p:nvGrpSpPr>
          <p:grpSpPr>
            <a:xfrm>
              <a:off x="0" y="1"/>
              <a:ext cx="1547664" cy="1251787"/>
              <a:chOff x="0" y="1"/>
              <a:chExt cx="1547664" cy="1251787"/>
            </a:xfrm>
          </p:grpSpPr>
          <p:pic>
            <p:nvPicPr>
              <p:cNvPr id="17"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8"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857358" y="980728"/>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عرضه بدون واسطه اوراق یا واگذاری حق بهره برداری</a:t>
            </a:r>
          </a:p>
        </p:txBody>
      </p:sp>
      <p:sp>
        <p:nvSpPr>
          <p:cNvPr id="20" name="TextBox 19"/>
          <p:cNvSpPr txBox="1"/>
          <p:nvPr/>
        </p:nvSpPr>
        <p:spPr>
          <a:xfrm>
            <a:off x="571472" y="2571744"/>
            <a:ext cx="7929618" cy="738664"/>
          </a:xfrm>
          <a:prstGeom prst="rect">
            <a:avLst/>
          </a:prstGeom>
          <a:noFill/>
        </p:spPr>
        <p:txBody>
          <a:bodyPr wrap="square" rtlCol="1">
            <a:spAutoFit/>
          </a:bodyPr>
          <a:lstStyle/>
          <a:p>
            <a:pPr algn="r" rtl="1"/>
            <a:endParaRPr lang="fa-IR" b="1" dirty="0" smtClean="0">
              <a:cs typeface="B Nazanin" pitchFamily="2" charset="-78"/>
            </a:endParaRPr>
          </a:p>
          <a:p>
            <a:pPr algn="r" rtl="1"/>
            <a:endParaRPr lang="fa-IR" sz="2400" b="1" dirty="0">
              <a:cs typeface="B Nazanin" pitchFamily="2" charset="-78"/>
            </a:endParaRPr>
          </a:p>
        </p:txBody>
      </p:sp>
      <p:sp>
        <p:nvSpPr>
          <p:cNvPr id="12" name="TextBox 11"/>
          <p:cNvSpPr txBox="1"/>
          <p:nvPr/>
        </p:nvSpPr>
        <p:spPr>
          <a:xfrm>
            <a:off x="500034" y="1909422"/>
            <a:ext cx="8143932" cy="2523768"/>
          </a:xfrm>
          <a:prstGeom prst="rect">
            <a:avLst/>
          </a:prstGeom>
          <a:noFill/>
        </p:spPr>
        <p:txBody>
          <a:bodyPr wrap="square" rtlCol="1">
            <a:spAutoFit/>
          </a:bodyPr>
          <a:lstStyle/>
          <a:p>
            <a:pPr algn="just" rtl="1"/>
            <a:r>
              <a:rPr lang="fa-IR" sz="1700" b="1" dirty="0" smtClean="0">
                <a:cs typeface="B Nazanin" pitchFamily="2" charset="-78"/>
              </a:rPr>
              <a:t>7. </a:t>
            </a:r>
            <a:r>
              <a:rPr lang="fa-IR" sz="1700" b="1" dirty="0" smtClean="0">
                <a:effectLst/>
                <a:cs typeface="B Nazanin" pitchFamily="2" charset="-78"/>
              </a:rPr>
              <a:t>انتخاب متقاضیان واجد حداقل شرایط اعلامی در بیانیه مذاکره توسط کارگزار عرضه کننده</a:t>
            </a:r>
          </a:p>
          <a:p>
            <a:pPr algn="just" rtl="1"/>
            <a:endParaRPr lang="fa-IR" sz="1700" b="1" dirty="0" smtClean="0">
              <a:effectLst>
                <a:glow rad="228600">
                  <a:schemeClr val="accent2">
                    <a:satMod val="175000"/>
                    <a:alpha val="40000"/>
                  </a:schemeClr>
                </a:glow>
              </a:effectLst>
              <a:cs typeface="B Nazanin" pitchFamily="2" charset="-78"/>
            </a:endParaRPr>
          </a:p>
          <a:p>
            <a:pPr algn="just" rtl="1"/>
            <a:r>
              <a:rPr lang="fa-IR" sz="1700" b="1" dirty="0" smtClean="0">
                <a:cs typeface="B Nazanin" pitchFamily="2" charset="-78"/>
              </a:rPr>
              <a:t>8. در صورت وجود متقاضی جهت مذاکره، انتخاب بهترین متقاضی طبق شرایط اعلامی و بر اساس نحوه اولویت بندی انتخاب خریداران ذکر شده در بیانیه مذاکره</a:t>
            </a:r>
          </a:p>
          <a:p>
            <a:pPr algn="just" rtl="1"/>
            <a:endParaRPr lang="fa-IR" sz="1700" b="1" dirty="0" smtClean="0">
              <a:cs typeface="B Nazanin" pitchFamily="2" charset="-78"/>
            </a:endParaRPr>
          </a:p>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11" name="Rounded Rectangle 10"/>
          <p:cNvSpPr/>
          <p:nvPr/>
        </p:nvSpPr>
        <p:spPr>
          <a:xfrm>
            <a:off x="1000101" y="3409620"/>
            <a:ext cx="7000924" cy="2428892"/>
          </a:xfrm>
          <a:prstGeom prst="roundRect">
            <a:avLst/>
          </a:prstGeom>
          <a:ln w="57150"/>
        </p:spPr>
        <p:style>
          <a:lnRef idx="2">
            <a:schemeClr val="accent5"/>
          </a:lnRef>
          <a:fillRef idx="1">
            <a:schemeClr val="lt1"/>
          </a:fillRef>
          <a:effectRef idx="0">
            <a:schemeClr val="accent5"/>
          </a:effectRef>
          <a:fontRef idx="minor">
            <a:schemeClr val="dk1"/>
          </a:fontRef>
        </p:style>
        <p:txBody>
          <a:bodyPr rtlCol="1" anchor="ctr"/>
          <a:lstStyle/>
          <a:p>
            <a:pPr algn="ctr"/>
            <a:endParaRPr lang="fa-IR" b="1" dirty="0" smtClean="0">
              <a:solidFill>
                <a:schemeClr val="tx1"/>
              </a:solidFill>
              <a:cs typeface="B Nazanin" pitchFamily="2" charset="-78"/>
            </a:endParaRPr>
          </a:p>
        </p:txBody>
      </p:sp>
      <p:sp>
        <p:nvSpPr>
          <p:cNvPr id="14" name="TextBox 13"/>
          <p:cNvSpPr txBox="1"/>
          <p:nvPr/>
        </p:nvSpPr>
        <p:spPr>
          <a:xfrm>
            <a:off x="1142977" y="5144658"/>
            <a:ext cx="6715172" cy="646331"/>
          </a:xfrm>
          <a:prstGeom prst="rect">
            <a:avLst/>
          </a:prstGeom>
          <a:noFill/>
        </p:spPr>
        <p:txBody>
          <a:bodyPr wrap="square" rtlCol="1">
            <a:spAutoFit/>
          </a:bodyPr>
          <a:lstStyle/>
          <a:p>
            <a:pPr algn="just" rtl="1"/>
            <a:r>
              <a:rPr lang="fa-IR" b="1" dirty="0" smtClean="0">
                <a:cs typeface="B Nazanin" pitchFamily="2" charset="-78"/>
              </a:rPr>
              <a:t>2. برگزاری عرضه یکجا (در این حالت درخواست برگزاری عرضه یکجا به همراه مدارک مورد نیاز به کمیته عرضه فرابورس ایران ارائه می گردد). </a:t>
            </a:r>
            <a:endParaRPr lang="fa-IR" b="1" dirty="0">
              <a:cs typeface="B Nazanin" pitchFamily="2" charset="-78"/>
            </a:endParaRPr>
          </a:p>
        </p:txBody>
      </p:sp>
      <p:sp>
        <p:nvSpPr>
          <p:cNvPr id="15" name="TextBox 14"/>
          <p:cNvSpPr txBox="1"/>
          <p:nvPr/>
        </p:nvSpPr>
        <p:spPr>
          <a:xfrm>
            <a:off x="1071540" y="3573019"/>
            <a:ext cx="6786610" cy="1508105"/>
          </a:xfrm>
          <a:prstGeom prst="rect">
            <a:avLst/>
          </a:prstGeom>
          <a:noFill/>
        </p:spPr>
        <p:txBody>
          <a:bodyPr wrap="square" rtlCol="1">
            <a:spAutoFit/>
          </a:bodyPr>
          <a:lstStyle/>
          <a:p>
            <a:pPr algn="ctr"/>
            <a:r>
              <a:rPr lang="fa-IR" sz="2000" b="1" dirty="0" smtClean="0">
                <a:cs typeface="B Nazanin" pitchFamily="2" charset="-78"/>
              </a:rPr>
              <a:t>در این مرحله، عرضه کننده دارایی فکری با دو انتخاب روبرو است:</a:t>
            </a:r>
          </a:p>
          <a:p>
            <a:pPr algn="ctr"/>
            <a:endParaRPr lang="fa-IR" b="1" dirty="0" smtClean="0">
              <a:cs typeface="B Nazanin" pitchFamily="2" charset="-78"/>
            </a:endParaRPr>
          </a:p>
          <a:p>
            <a:pPr algn="just" rtl="1"/>
            <a:r>
              <a:rPr lang="fa-IR" b="1" dirty="0" smtClean="0">
                <a:cs typeface="B Nazanin" pitchFamily="2" charset="-78"/>
              </a:rPr>
              <a:t>1. قطعی نمودن معامله بدون برگزاری عرضه یکجا (در این حالت، درخواست قطعی نمودن معامله با بهترین متقاضی به همراه مدارک مورد نیاز به کمیته عرضه فرابورس ایران ارائه می گردد).</a:t>
            </a:r>
          </a:p>
        </p:txBody>
      </p:sp>
      <p:grpSp>
        <p:nvGrpSpPr>
          <p:cNvPr id="17" name="Group 16"/>
          <p:cNvGrpSpPr/>
          <p:nvPr/>
        </p:nvGrpSpPr>
        <p:grpSpPr>
          <a:xfrm>
            <a:off x="-35496" y="7"/>
            <a:ext cx="9144000" cy="6741367"/>
            <a:chOff x="-35496" y="1"/>
            <a:chExt cx="9144000" cy="6741367"/>
          </a:xfrm>
        </p:grpSpPr>
        <p:grpSp>
          <p:nvGrpSpPr>
            <p:cNvPr id="18" name="Group 9"/>
            <p:cNvGrpSpPr/>
            <p:nvPr/>
          </p:nvGrpSpPr>
          <p:grpSpPr>
            <a:xfrm>
              <a:off x="-35496" y="6093296"/>
              <a:ext cx="9144000" cy="648072"/>
              <a:chOff x="0" y="5445224"/>
              <a:chExt cx="8981042" cy="936104"/>
            </a:xfrm>
          </p:grpSpPr>
          <p:grpSp>
            <p:nvGrpSpPr>
              <p:cNvPr id="23" name="Group 16"/>
              <p:cNvGrpSpPr/>
              <p:nvPr/>
            </p:nvGrpSpPr>
            <p:grpSpPr>
              <a:xfrm>
                <a:off x="0" y="5445224"/>
                <a:ext cx="1224136" cy="854968"/>
                <a:chOff x="0" y="5445224"/>
                <a:chExt cx="1224136" cy="854968"/>
              </a:xfrm>
            </p:grpSpPr>
            <p:sp>
              <p:nvSpPr>
                <p:cNvPr id="25"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6"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9" name="Group 15"/>
            <p:cNvGrpSpPr/>
            <p:nvPr/>
          </p:nvGrpSpPr>
          <p:grpSpPr>
            <a:xfrm>
              <a:off x="0" y="1"/>
              <a:ext cx="1547664" cy="1251787"/>
              <a:chOff x="0" y="1"/>
              <a:chExt cx="1547664" cy="1251787"/>
            </a:xfrm>
          </p:grpSpPr>
          <p:pic>
            <p:nvPicPr>
              <p:cNvPr id="21"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22"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428736"/>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857358" y="1052736"/>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عرضه بدون واسطه اوراق یا واگذاری حق بهره برداری</a:t>
            </a:r>
          </a:p>
        </p:txBody>
      </p:sp>
      <p:sp>
        <p:nvSpPr>
          <p:cNvPr id="20" name="TextBox 19"/>
          <p:cNvSpPr txBox="1"/>
          <p:nvPr/>
        </p:nvSpPr>
        <p:spPr>
          <a:xfrm>
            <a:off x="571472" y="2338620"/>
            <a:ext cx="7929618" cy="738664"/>
          </a:xfrm>
          <a:prstGeom prst="rect">
            <a:avLst/>
          </a:prstGeom>
          <a:noFill/>
        </p:spPr>
        <p:txBody>
          <a:bodyPr wrap="square" rtlCol="1">
            <a:spAutoFit/>
          </a:bodyPr>
          <a:lstStyle/>
          <a:p>
            <a:pPr algn="r" rtl="1"/>
            <a:endParaRPr lang="fa-IR" b="1" dirty="0" smtClean="0">
              <a:cs typeface="B Nazanin" pitchFamily="2" charset="-78"/>
            </a:endParaRPr>
          </a:p>
          <a:p>
            <a:pPr algn="r" rtl="1"/>
            <a:endParaRPr lang="fa-IR" sz="2400" b="1" dirty="0">
              <a:cs typeface="B Nazanin" pitchFamily="2" charset="-78"/>
            </a:endParaRPr>
          </a:p>
        </p:txBody>
      </p:sp>
      <p:grpSp>
        <p:nvGrpSpPr>
          <p:cNvPr id="14" name="Group 22"/>
          <p:cNvGrpSpPr/>
          <p:nvPr/>
        </p:nvGrpSpPr>
        <p:grpSpPr>
          <a:xfrm>
            <a:off x="2357422" y="2195747"/>
            <a:ext cx="3857652" cy="4245057"/>
            <a:chOff x="5072066" y="2643182"/>
            <a:chExt cx="3857652" cy="4245057"/>
          </a:xfrm>
          <a:solidFill>
            <a:schemeClr val="accent1">
              <a:lumMod val="20000"/>
              <a:lumOff val="80000"/>
            </a:schemeClr>
          </a:solidFill>
        </p:grpSpPr>
        <p:sp>
          <p:nvSpPr>
            <p:cNvPr id="19" name="Vertical Scroll 18"/>
            <p:cNvSpPr/>
            <p:nvPr/>
          </p:nvSpPr>
          <p:spPr>
            <a:xfrm>
              <a:off x="5072066" y="2643182"/>
              <a:ext cx="3857652" cy="3571900"/>
            </a:xfrm>
            <a:prstGeom prst="vertic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rtl="1"/>
              <a:endParaRPr lang="fa-IR" sz="1400" b="1" dirty="0" smtClean="0">
                <a:solidFill>
                  <a:schemeClr val="tx1"/>
                </a:solidFill>
                <a:cs typeface="B Nazanin" pitchFamily="2" charset="-78"/>
              </a:endParaRPr>
            </a:p>
            <a:p>
              <a:pPr marL="342900" indent="-342900" algn="just" rtl="1">
                <a:buFont typeface="Wingdings" pitchFamily="2" charset="2"/>
                <a:buChar char="v"/>
              </a:pPr>
              <a:endParaRPr lang="fa-IR" sz="1400" b="1" dirty="0" smtClean="0">
                <a:solidFill>
                  <a:schemeClr val="tx1"/>
                </a:solidFill>
                <a:cs typeface="B Nazanin" pitchFamily="2" charset="-78"/>
              </a:endParaRPr>
            </a:p>
            <a:p>
              <a:pPr marL="342900" indent="-342900" algn="just" rtl="1"/>
              <a:endParaRPr lang="fa-IR" b="1" dirty="0" smtClean="0">
                <a:solidFill>
                  <a:schemeClr val="tx1"/>
                </a:solidFill>
                <a:cs typeface="B Nazanin" pitchFamily="2" charset="-78"/>
              </a:endParaRPr>
            </a:p>
            <a:p>
              <a:pPr algn="just" rtl="1"/>
              <a:endParaRPr lang="fa-IR" b="1" dirty="0" smtClean="0">
                <a:solidFill>
                  <a:schemeClr val="tx1"/>
                </a:solidFill>
                <a:cs typeface="B Nazanin" pitchFamily="2" charset="-78"/>
              </a:endParaRPr>
            </a:p>
          </p:txBody>
        </p:sp>
        <p:sp>
          <p:nvSpPr>
            <p:cNvPr id="21" name="TextBox 20"/>
            <p:cNvSpPr txBox="1"/>
            <p:nvPr/>
          </p:nvSpPr>
          <p:spPr>
            <a:xfrm>
              <a:off x="5500694" y="3071810"/>
              <a:ext cx="3000396" cy="3816429"/>
            </a:xfrm>
            <a:prstGeom prst="rect">
              <a:avLst/>
            </a:prstGeom>
            <a:noFill/>
          </p:spPr>
          <p:txBody>
            <a:bodyPr wrap="square" rtlCol="1">
              <a:spAutoFit/>
            </a:bodyPr>
            <a:lstStyle/>
            <a:p>
              <a:pPr marL="342900" indent="-342900" algn="justLow" rtl="1">
                <a:buFont typeface="Wingdings" pitchFamily="2" charset="2"/>
                <a:buChar char="v"/>
              </a:pPr>
              <a:r>
                <a:rPr lang="fa-IR" b="1" dirty="0" smtClean="0">
                  <a:cs typeface="B Nazanin" pitchFamily="2" charset="-78"/>
                </a:rPr>
                <a:t>تفاهم نامه فروش اوراق بهادار در فرابورس منعقده بین عرضه کننده و بهترین متقاضی</a:t>
              </a:r>
            </a:p>
            <a:p>
              <a:pPr marL="342900" indent="-342900" algn="justLow" rtl="1"/>
              <a:endParaRPr lang="fa-IR" b="1" dirty="0" smtClean="0">
                <a:cs typeface="B Nazanin" pitchFamily="2" charset="-78"/>
              </a:endParaRPr>
            </a:p>
            <a:p>
              <a:pPr marL="342900" indent="-342900" algn="justLow" rtl="1">
                <a:buFont typeface="Wingdings" pitchFamily="2" charset="2"/>
                <a:buChar char="v"/>
              </a:pPr>
              <a:r>
                <a:rPr lang="fa-IR" b="1" dirty="0" smtClean="0">
                  <a:cs typeface="B Nazanin" pitchFamily="2" charset="-78"/>
                </a:rPr>
                <a:t>معرفی بهترین متقاضی به شرکت فرابورس ایران</a:t>
              </a:r>
            </a:p>
            <a:p>
              <a:pPr marL="342900" indent="-342900" algn="justLow" rtl="1">
                <a:buFont typeface="Wingdings" pitchFamily="2" charset="2"/>
                <a:buChar char="v"/>
              </a:pPr>
              <a:endParaRPr lang="fa-IR" b="1" dirty="0" smtClean="0">
                <a:cs typeface="B Nazanin" pitchFamily="2" charset="-78"/>
              </a:endParaRPr>
            </a:p>
            <a:p>
              <a:pPr marL="342900" indent="-342900" algn="justLow" rtl="1">
                <a:buFont typeface="Wingdings" pitchFamily="2" charset="2"/>
                <a:buChar char="v"/>
              </a:pPr>
              <a:r>
                <a:rPr lang="fa-IR" b="1" dirty="0" smtClean="0">
                  <a:cs typeface="B Nazanin" pitchFamily="2" charset="-78"/>
                </a:rPr>
                <a:t>ارائه اطلاعات نهایی درخصوص قیمت پایه و شرایط معامله و تقاضای عرضه یکجا در بازار سوم فرابورس ایران</a:t>
              </a:r>
            </a:p>
            <a:p>
              <a:pPr marL="342900" indent="-342900" algn="r" rtl="1"/>
              <a:endParaRPr lang="fa-IR" sz="1300" b="1" dirty="0" smtClean="0">
                <a:cs typeface="B Nazanin" pitchFamily="2" charset="-78"/>
              </a:endParaRPr>
            </a:p>
            <a:p>
              <a:pPr marL="342900" indent="-342900" algn="r" rtl="1"/>
              <a:endParaRPr lang="fa-IR" sz="1300" b="1" dirty="0" smtClean="0">
                <a:cs typeface="B Nazanin" pitchFamily="2" charset="-78"/>
              </a:endParaRPr>
            </a:p>
            <a:p>
              <a:endParaRPr lang="fa-IR" dirty="0"/>
            </a:p>
          </p:txBody>
        </p:sp>
      </p:grpSp>
      <p:grpSp>
        <p:nvGrpSpPr>
          <p:cNvPr id="10" name="Group 9"/>
          <p:cNvGrpSpPr/>
          <p:nvPr/>
        </p:nvGrpSpPr>
        <p:grpSpPr>
          <a:xfrm>
            <a:off x="-35496" y="7"/>
            <a:ext cx="9144000" cy="6741367"/>
            <a:chOff x="-35496" y="1"/>
            <a:chExt cx="9144000" cy="6741367"/>
          </a:xfrm>
        </p:grpSpPr>
        <p:grpSp>
          <p:nvGrpSpPr>
            <p:cNvPr id="11" name="Group 9"/>
            <p:cNvGrpSpPr/>
            <p:nvPr/>
          </p:nvGrpSpPr>
          <p:grpSpPr>
            <a:xfrm>
              <a:off x="-35496" y="6093296"/>
              <a:ext cx="9144000" cy="648072"/>
              <a:chOff x="0" y="5445224"/>
              <a:chExt cx="8981042" cy="936104"/>
            </a:xfrm>
          </p:grpSpPr>
          <p:grpSp>
            <p:nvGrpSpPr>
              <p:cNvPr id="18" name="Group 16"/>
              <p:cNvGrpSpPr/>
              <p:nvPr/>
            </p:nvGrpSpPr>
            <p:grpSpPr>
              <a:xfrm>
                <a:off x="0" y="5445224"/>
                <a:ext cx="1224136" cy="854968"/>
                <a:chOff x="0" y="5445224"/>
                <a:chExt cx="1224136" cy="854968"/>
              </a:xfrm>
            </p:grpSpPr>
            <p:sp>
              <p:nvSpPr>
                <p:cNvPr id="23"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4"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2" name="Group 15"/>
            <p:cNvGrpSpPr/>
            <p:nvPr/>
          </p:nvGrpSpPr>
          <p:grpSpPr>
            <a:xfrm>
              <a:off x="0" y="1"/>
              <a:ext cx="1547664" cy="1251787"/>
              <a:chOff x="0" y="1"/>
              <a:chExt cx="1547664" cy="1251787"/>
            </a:xfrm>
          </p:grpSpPr>
          <p:pic>
            <p:nvPicPr>
              <p:cNvPr id="16"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7"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184763"/>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857358" y="809327"/>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برگزاری عرضه یکجا</a:t>
            </a:r>
          </a:p>
        </p:txBody>
      </p:sp>
      <p:sp>
        <p:nvSpPr>
          <p:cNvPr id="12" name="TextBox 11"/>
          <p:cNvSpPr txBox="1"/>
          <p:nvPr/>
        </p:nvSpPr>
        <p:spPr>
          <a:xfrm>
            <a:off x="500034" y="1899143"/>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cxnSp>
        <p:nvCxnSpPr>
          <p:cNvPr id="21" name="Straight Arrow Connector 20"/>
          <p:cNvCxnSpPr/>
          <p:nvPr/>
        </p:nvCxnSpPr>
        <p:spPr>
          <a:xfrm rot="10800000">
            <a:off x="4500564" y="2684961"/>
            <a:ext cx="571504" cy="3571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4500562" y="3113583"/>
            <a:ext cx="581028" cy="4286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72068" y="2399203"/>
            <a:ext cx="2000264" cy="13573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solidFill>
                  <a:schemeClr val="tx1"/>
                </a:solidFill>
                <a:cs typeface="B Nazanin" pitchFamily="2" charset="-78"/>
              </a:rPr>
              <a:t>انتشار بیانیه عرضه یکجا بر اساس شرایط نهایی تفاهم نامه منعقده بین عرضه کننده و بهترین متقاضی</a:t>
            </a:r>
            <a:endParaRPr lang="fa-IR" sz="1400" b="1" dirty="0">
              <a:solidFill>
                <a:schemeClr val="tx1"/>
              </a:solidFill>
              <a:cs typeface="B Nazanin" pitchFamily="2" charset="-78"/>
            </a:endParaRPr>
          </a:p>
        </p:txBody>
      </p:sp>
      <p:sp>
        <p:nvSpPr>
          <p:cNvPr id="27" name="Oval 26"/>
          <p:cNvSpPr/>
          <p:nvPr/>
        </p:nvSpPr>
        <p:spPr>
          <a:xfrm>
            <a:off x="3500430" y="2113451"/>
            <a:ext cx="1071570" cy="9286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300" b="1" dirty="0" smtClean="0">
                <a:solidFill>
                  <a:schemeClr val="tx1"/>
                </a:solidFill>
                <a:cs typeface="B Nazanin" pitchFamily="2" charset="-78"/>
              </a:rPr>
              <a:t>در صورت وجود تقاضا</a:t>
            </a:r>
            <a:endParaRPr lang="fa-IR" sz="1300" b="1" dirty="0">
              <a:solidFill>
                <a:schemeClr val="tx1"/>
              </a:solidFill>
              <a:cs typeface="B Nazanin" pitchFamily="2" charset="-78"/>
            </a:endParaRPr>
          </a:p>
        </p:txBody>
      </p:sp>
      <p:sp>
        <p:nvSpPr>
          <p:cNvPr id="28" name="Oval 27"/>
          <p:cNvSpPr/>
          <p:nvPr/>
        </p:nvSpPr>
        <p:spPr>
          <a:xfrm>
            <a:off x="3500430" y="3185021"/>
            <a:ext cx="1071570" cy="9286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1300" b="1" dirty="0" smtClean="0">
                <a:solidFill>
                  <a:schemeClr val="tx1"/>
                </a:solidFill>
                <a:cs typeface="B Nazanin" pitchFamily="2" charset="-78"/>
              </a:rPr>
              <a:t>در صورت عدم وجود تقاضا</a:t>
            </a:r>
            <a:endParaRPr lang="fa-IR" sz="1300" b="1" dirty="0">
              <a:solidFill>
                <a:schemeClr val="tx1"/>
              </a:solidFill>
              <a:cs typeface="B Nazanin" pitchFamily="2" charset="-78"/>
            </a:endParaRPr>
          </a:p>
        </p:txBody>
      </p:sp>
      <p:cxnSp>
        <p:nvCxnSpPr>
          <p:cNvPr id="29" name="Straight Arrow Connector 28"/>
          <p:cNvCxnSpPr/>
          <p:nvPr/>
        </p:nvCxnSpPr>
        <p:spPr>
          <a:xfrm rot="10800000">
            <a:off x="2786050" y="2542079"/>
            <a:ext cx="714380" cy="357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flipV="1">
            <a:off x="2786050" y="3685087"/>
            <a:ext cx="714380" cy="35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1142976" y="3399335"/>
            <a:ext cx="1643074" cy="857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solidFill>
                  <a:schemeClr val="tx1"/>
                </a:solidFill>
                <a:cs typeface="B Nazanin" pitchFamily="2" charset="-78"/>
              </a:rPr>
              <a:t>امکان ثبت معامله با متقاضی طرف تفاهم نامه</a:t>
            </a:r>
            <a:endParaRPr lang="fa-IR" sz="1400" b="1" dirty="0">
              <a:solidFill>
                <a:schemeClr val="tx1"/>
              </a:solidFill>
              <a:cs typeface="B Nazanin" pitchFamily="2" charset="-78"/>
            </a:endParaRPr>
          </a:p>
        </p:txBody>
      </p:sp>
      <p:sp>
        <p:nvSpPr>
          <p:cNvPr id="19" name="Rounded Rectangle 18"/>
          <p:cNvSpPr/>
          <p:nvPr/>
        </p:nvSpPr>
        <p:spPr>
          <a:xfrm>
            <a:off x="7572396" y="2542079"/>
            <a:ext cx="1142976" cy="11430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solidFill>
                  <a:schemeClr val="tx1"/>
                </a:solidFill>
                <a:cs typeface="B Nazanin" pitchFamily="2" charset="-78"/>
              </a:rPr>
              <a:t>تأیید کمیته عرضه درخصوص شرایط نهایی معامله</a:t>
            </a:r>
            <a:endParaRPr lang="fa-IR" sz="1400" b="1" dirty="0">
              <a:solidFill>
                <a:schemeClr val="tx1"/>
              </a:solidFill>
              <a:cs typeface="B Nazanin" pitchFamily="2" charset="-78"/>
            </a:endParaRPr>
          </a:p>
        </p:txBody>
      </p:sp>
      <p:sp>
        <p:nvSpPr>
          <p:cNvPr id="20" name="Rounded Rectangle 19"/>
          <p:cNvSpPr/>
          <p:nvPr/>
        </p:nvSpPr>
        <p:spPr>
          <a:xfrm>
            <a:off x="1142976" y="2113451"/>
            <a:ext cx="1643074" cy="11430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solidFill>
                  <a:schemeClr val="tx1"/>
                </a:solidFill>
                <a:cs typeface="B Nazanin" pitchFamily="2" charset="-78"/>
              </a:rPr>
              <a:t>شروع فرآیند عرضه مطابق با قوانین و مقررات عرضه در بازار سوم فرابورس و انجام معامله</a:t>
            </a:r>
            <a:endParaRPr lang="fa-IR" sz="1400" b="1" dirty="0">
              <a:solidFill>
                <a:schemeClr val="tx1"/>
              </a:solidFill>
              <a:cs typeface="B Nazanin" pitchFamily="2" charset="-78"/>
            </a:endParaRPr>
          </a:p>
        </p:txBody>
      </p:sp>
      <p:sp>
        <p:nvSpPr>
          <p:cNvPr id="23" name="TextBox 22"/>
          <p:cNvSpPr txBox="1"/>
          <p:nvPr/>
        </p:nvSpPr>
        <p:spPr>
          <a:xfrm>
            <a:off x="500034" y="4613787"/>
            <a:ext cx="8143932" cy="1508105"/>
          </a:xfrm>
          <a:prstGeom prst="rect">
            <a:avLst/>
          </a:prstGeom>
          <a:noFill/>
        </p:spPr>
        <p:txBody>
          <a:bodyPr wrap="square" rtlCol="1">
            <a:spAutoFit/>
          </a:bodyPr>
          <a:lstStyle/>
          <a:p>
            <a:pPr algn="just" rtl="1"/>
            <a:r>
              <a:rPr lang="fa-IR" sz="1700" b="1" dirty="0" smtClean="0">
                <a:cs typeface="B Nazanin" pitchFamily="2" charset="-78"/>
              </a:rPr>
              <a:t>فرابورس نقل و انتقال انجام شده را چه در حالت اول و چه در حالت دوم حداکثر ظرف 1 روز کاری پس از پایان مهلت تسویه به مرجع ثبت مربوطه اعلام می نماید. فروشنده نیز می بایست ظرف مدت حداکثر 15 روز کاری پس از پایان مهلت تسویه به مرجع ثبت مربوطه مراجعه نماید. فرابورس پس از اعلام صدور سند مالکیت به نام خریدار توسط مرجع ثبت مربوطه معامله مذکور را قطعی می نماید. </a:t>
            </a:r>
          </a:p>
          <a:p>
            <a:pPr algn="just" rtl="1"/>
            <a:endParaRPr lang="fa-IR" sz="2400" b="1" dirty="0">
              <a:cs typeface="B Nazanin" pitchFamily="2" charset="-78"/>
            </a:endParaRPr>
          </a:p>
        </p:txBody>
      </p:sp>
      <p:cxnSp>
        <p:nvCxnSpPr>
          <p:cNvPr id="25" name="Straight Arrow Connector 24"/>
          <p:cNvCxnSpPr>
            <a:stCxn id="19" idx="1"/>
            <a:endCxn id="14" idx="3"/>
          </p:cNvCxnSpPr>
          <p:nvPr/>
        </p:nvCxnSpPr>
        <p:spPr>
          <a:xfrm rot="10800000">
            <a:off x="7072330" y="3077871"/>
            <a:ext cx="500066" cy="357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35496" y="7"/>
            <a:ext cx="9144000" cy="6741367"/>
            <a:chOff x="-35496" y="1"/>
            <a:chExt cx="9144000" cy="6741367"/>
          </a:xfrm>
        </p:grpSpPr>
        <p:grpSp>
          <p:nvGrpSpPr>
            <p:cNvPr id="52" name="Group 9"/>
            <p:cNvGrpSpPr/>
            <p:nvPr/>
          </p:nvGrpSpPr>
          <p:grpSpPr>
            <a:xfrm>
              <a:off x="-35496" y="6093296"/>
              <a:ext cx="9144000" cy="648072"/>
              <a:chOff x="0" y="5445224"/>
              <a:chExt cx="8981042" cy="936104"/>
            </a:xfrm>
          </p:grpSpPr>
          <p:grpSp>
            <p:nvGrpSpPr>
              <p:cNvPr id="56" name="Group 16"/>
              <p:cNvGrpSpPr/>
              <p:nvPr/>
            </p:nvGrpSpPr>
            <p:grpSpPr>
              <a:xfrm>
                <a:off x="0" y="5445224"/>
                <a:ext cx="1224136" cy="854968"/>
                <a:chOff x="0" y="5445224"/>
                <a:chExt cx="1224136" cy="854968"/>
              </a:xfrm>
            </p:grpSpPr>
            <p:sp>
              <p:nvSpPr>
                <p:cNvPr id="58"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59"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53" name="Group 15"/>
            <p:cNvGrpSpPr/>
            <p:nvPr/>
          </p:nvGrpSpPr>
          <p:grpSpPr>
            <a:xfrm>
              <a:off x="0" y="1"/>
              <a:ext cx="1547664" cy="1251787"/>
              <a:chOff x="0" y="1"/>
              <a:chExt cx="1547664" cy="1251787"/>
            </a:xfrm>
          </p:grpSpPr>
          <p:pic>
            <p:nvPicPr>
              <p:cNvPr id="54"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5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28" grpId="0" animBg="1"/>
      <p:bldP spid="38" grpId="0" animBg="1"/>
      <p:bldP spid="19" grpId="0" animBg="1"/>
      <p:bldP spid="20" grpId="0" animBg="1"/>
      <p:bldP spid="2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31" name="Rectangle 3"/>
          <p:cNvSpPr txBox="1">
            <a:spLocks noChangeArrowheads="1"/>
          </p:cNvSpPr>
          <p:nvPr/>
        </p:nvSpPr>
        <p:spPr bwMode="auto">
          <a:xfrm>
            <a:off x="1857358" y="12858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endParaRPr lang="fa-IR" sz="2400" b="1" dirty="0" smtClean="0">
              <a:solidFill>
                <a:srgbClr val="990033"/>
              </a:solidFill>
              <a:effectLst>
                <a:outerShdw blurRad="38100" dist="38100" dir="2700000" algn="tl">
                  <a:srgbClr val="000000">
                    <a:alpha val="43137"/>
                  </a:srgbClr>
                </a:outerShdw>
              </a:effectLst>
              <a:cs typeface="B Roya" pitchFamily="2" charset="-78"/>
            </a:endParaRPr>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3" name="TextBox 22"/>
          <p:cNvSpPr txBox="1"/>
          <p:nvPr/>
        </p:nvSpPr>
        <p:spPr>
          <a:xfrm>
            <a:off x="428596" y="2714623"/>
            <a:ext cx="8143932" cy="3077766"/>
          </a:xfrm>
          <a:prstGeom prst="rect">
            <a:avLst/>
          </a:prstGeom>
          <a:noFill/>
        </p:spPr>
        <p:txBody>
          <a:bodyPr wrap="square" rtlCol="1">
            <a:spAutoFit/>
          </a:bodyPr>
          <a:lstStyle/>
          <a:p>
            <a:pPr algn="just" rtl="1"/>
            <a:r>
              <a:rPr lang="fa-IR" sz="1700" b="1" dirty="0" smtClean="0">
                <a:cs typeface="B Nazanin" pitchFamily="2" charset="-78"/>
              </a:rPr>
              <a:t>فروشنده و برنده شرکت در رقابت (خریدار) موظف هستند که به انجام تعهدات عنوان شده طی مهلت مقرر در بیانیه عرضه (بیانیه مذاکره) در خصوص شرایط ثمن معامله اقدام نموده و فرایند تسویه معامله را به انجام برسانند. در صورت انجام نوع دوم واگذاری، مطابق با ماده 6 ”دستورالعمل سپرده گذاری و معامله اوراق بهادار مبتنی بر دارایی فکری در فرابورس ایران“ مصوب 1392/10/21 هیات مدیره سازمان بورس و اوراق بهادار، فروشنده موظف است حداکثر طی 15 روز کاری پس از پایان مهلت تسویه به مرجع ثبت مراجعه نموده و نسبت به اخذ تاییدیه آن مرجع (اداره کل مالکیت صنعتی) در خصوص انتقال مالکیت دارایی فکری مورد معامله در دفاتر اسناد رسمی به خریدار جدید اقدام نموده و سند ان را به مرجع ثبت (اداره کل مالکیت صنعتی) ارائه نماید. مدیریت بازار فرابورس ایران، پس از دریافت تاییدیه مرجع ثبت (اداره کل مالکیت صنعتی) در خصوص صدور سند مالکیت به نام خریدار جدید و در صورت تکمیل بودن مدارک و مستندات و رعایت کلیه ضوابط مربوطه، اقدام به قطعی نمودن معامله و ارائه مدارک اخذ شده به کارگزاران مربوطه می نماید.  </a:t>
            </a:r>
          </a:p>
          <a:p>
            <a:pPr algn="just" rtl="1"/>
            <a:endParaRPr lang="fa-IR" sz="2400" b="1" dirty="0">
              <a:cs typeface="B Nazanin" pitchFamily="2" charset="-78"/>
            </a:endParaRPr>
          </a:p>
        </p:txBody>
      </p:sp>
      <p:sp>
        <p:nvSpPr>
          <p:cNvPr id="18" name="Rectangle 3"/>
          <p:cNvSpPr txBox="1">
            <a:spLocks noChangeArrowheads="1"/>
          </p:cNvSpPr>
          <p:nvPr/>
        </p:nvSpPr>
        <p:spPr bwMode="auto">
          <a:xfrm>
            <a:off x="2009758" y="1438260"/>
            <a:ext cx="5429288"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endParaRPr lang="fa-IR" sz="2400" b="1" dirty="0" smtClean="0">
              <a:solidFill>
                <a:srgbClr val="990033"/>
              </a:solidFill>
              <a:effectLst>
                <a:outerShdw blurRad="38100" dist="38100" dir="2700000" algn="tl">
                  <a:srgbClr val="000000">
                    <a:alpha val="43137"/>
                  </a:srgbClr>
                </a:outerShdw>
              </a:effectLst>
              <a:cs typeface="B Roya" pitchFamily="2" charset="-78"/>
            </a:endParaRPr>
          </a:p>
        </p:txBody>
      </p:sp>
      <p:sp>
        <p:nvSpPr>
          <p:cNvPr id="26" name="Rectangle 3"/>
          <p:cNvSpPr txBox="1">
            <a:spLocks noChangeArrowheads="1"/>
          </p:cNvSpPr>
          <p:nvPr/>
        </p:nvSpPr>
        <p:spPr bwMode="auto">
          <a:xfrm>
            <a:off x="1643042" y="1142984"/>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نحوه قطعیت معامله دارایی فکری از طریق فرابورس ایران</a:t>
            </a:r>
          </a:p>
        </p:txBody>
      </p:sp>
      <p:grpSp>
        <p:nvGrpSpPr>
          <p:cNvPr id="9" name="Group 8"/>
          <p:cNvGrpSpPr/>
          <p:nvPr/>
        </p:nvGrpSpPr>
        <p:grpSpPr>
          <a:xfrm>
            <a:off x="-35496" y="7"/>
            <a:ext cx="9144000" cy="6741367"/>
            <a:chOff x="-35496" y="1"/>
            <a:chExt cx="9144000" cy="6741367"/>
          </a:xfrm>
        </p:grpSpPr>
        <p:grpSp>
          <p:nvGrpSpPr>
            <p:cNvPr id="10" name="Group 9"/>
            <p:cNvGrpSpPr/>
            <p:nvPr/>
          </p:nvGrpSpPr>
          <p:grpSpPr>
            <a:xfrm>
              <a:off x="-35496" y="6093296"/>
              <a:ext cx="9144000" cy="648072"/>
              <a:chOff x="0" y="5445224"/>
              <a:chExt cx="8981042" cy="936104"/>
            </a:xfrm>
          </p:grpSpPr>
          <p:grpSp>
            <p:nvGrpSpPr>
              <p:cNvPr id="16" name="Group 16"/>
              <p:cNvGrpSpPr/>
              <p:nvPr/>
            </p:nvGrpSpPr>
            <p:grpSpPr>
              <a:xfrm>
                <a:off x="0" y="5445224"/>
                <a:ext cx="1224136" cy="854968"/>
                <a:chOff x="0" y="5445224"/>
                <a:chExt cx="1224136" cy="854968"/>
              </a:xfrm>
            </p:grpSpPr>
            <p:sp>
              <p:nvSpPr>
                <p:cNvPr id="19"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20"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11" name="Group 15"/>
            <p:cNvGrpSpPr/>
            <p:nvPr/>
          </p:nvGrpSpPr>
          <p:grpSpPr>
            <a:xfrm>
              <a:off x="0" y="1"/>
              <a:ext cx="1547664" cy="1251787"/>
              <a:chOff x="0" y="1"/>
              <a:chExt cx="1547664" cy="1251787"/>
            </a:xfrm>
          </p:grpSpPr>
          <p:pic>
            <p:nvPicPr>
              <p:cNvPr id="14"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15"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57357" y="1500175"/>
            <a:ext cx="5286412" cy="830997"/>
          </a:xfrm>
          <a:prstGeom prst="rect">
            <a:avLst/>
          </a:prstGeom>
          <a:noFill/>
        </p:spPr>
        <p:txBody>
          <a:bodyPr wrap="square" rtlCol="1">
            <a:spAutoFit/>
          </a:bodyPr>
          <a:lstStyle/>
          <a:p>
            <a:pPr lvl="0" algn="ctr"/>
            <a:r>
              <a:rPr lang="fa-IR" sz="2400" b="1" dirty="0" smtClean="0">
                <a:solidFill>
                  <a:srgbClr val="990033"/>
                </a:solidFill>
                <a:effectLst>
                  <a:outerShdw blurRad="38100" dist="38100" dir="2700000" algn="tl">
                    <a:srgbClr val="000000">
                      <a:alpha val="43137"/>
                    </a:srgbClr>
                  </a:outerShdw>
                </a:effectLst>
                <a:cs typeface="B Roya" pitchFamily="2" charset="-78"/>
              </a:rPr>
              <a:t> </a:t>
            </a:r>
          </a:p>
          <a:p>
            <a:endParaRPr lang="fa-IR" sz="2400" dirty="0"/>
          </a:p>
        </p:txBody>
      </p:sp>
      <p:sp>
        <p:nvSpPr>
          <p:cNvPr id="12" name="TextBox 11"/>
          <p:cNvSpPr txBox="1"/>
          <p:nvPr/>
        </p:nvSpPr>
        <p:spPr>
          <a:xfrm>
            <a:off x="500034" y="2214560"/>
            <a:ext cx="8143932" cy="1215717"/>
          </a:xfrm>
          <a:prstGeom prst="rect">
            <a:avLst/>
          </a:prstGeom>
          <a:noFill/>
        </p:spPr>
        <p:txBody>
          <a:bodyPr wrap="square" rtlCol="1">
            <a:spAutoFit/>
          </a:bodyPr>
          <a:lstStyle/>
          <a:p>
            <a:pPr algn="just" rtl="1"/>
            <a:endParaRPr lang="fa-IR" sz="1700" b="1" dirty="0" smtClean="0">
              <a:cs typeface="B Nazanin" pitchFamily="2" charset="-78"/>
            </a:endParaRPr>
          </a:p>
          <a:p>
            <a:pPr algn="just" rtl="1"/>
            <a:endParaRPr lang="fa-IR" sz="1600" b="1" dirty="0" smtClean="0">
              <a:cs typeface="B Nazanin" pitchFamily="2" charset="-78"/>
            </a:endParaRPr>
          </a:p>
          <a:p>
            <a:pPr algn="just" rtl="1"/>
            <a:endParaRPr lang="fa-IR" sz="1600" b="1" dirty="0" smtClean="0">
              <a:cs typeface="B Nazanin" pitchFamily="2" charset="-78"/>
            </a:endParaRPr>
          </a:p>
          <a:p>
            <a:pPr algn="r" rtl="1"/>
            <a:endParaRPr lang="fa-IR" sz="2400" b="1" dirty="0">
              <a:cs typeface="B Nazanin" pitchFamily="2" charset="-78"/>
            </a:endParaRPr>
          </a:p>
        </p:txBody>
      </p:sp>
      <p:sp>
        <p:nvSpPr>
          <p:cNvPr id="26" name="TextBox 25"/>
          <p:cNvSpPr txBox="1"/>
          <p:nvPr/>
        </p:nvSpPr>
        <p:spPr>
          <a:xfrm>
            <a:off x="500034" y="1643050"/>
            <a:ext cx="8143932" cy="2308324"/>
          </a:xfrm>
          <a:prstGeom prst="rect">
            <a:avLst/>
          </a:prstGeom>
          <a:noFill/>
        </p:spPr>
        <p:txBody>
          <a:bodyPr wrap="square" rtlCol="1">
            <a:spAutoFit/>
          </a:bodyPr>
          <a:lstStyle/>
          <a:p>
            <a:pPr marL="457200" indent="-457200" algn="just" rtl="1">
              <a:buClr>
                <a:schemeClr val="accent1">
                  <a:lumMod val="75000"/>
                </a:schemeClr>
              </a:buClr>
              <a:buSzPct val="200000"/>
            </a:pPr>
            <a:endParaRPr lang="fa-IR" sz="2000" b="1" dirty="0" smtClean="0">
              <a:effectLst>
                <a:glow rad="228600">
                  <a:schemeClr val="accent2">
                    <a:satMod val="175000"/>
                    <a:alpha val="40000"/>
                  </a:schemeClr>
                </a:glow>
              </a:effectLst>
              <a:cs typeface="B Nazanin" pitchFamily="2" charset="-78"/>
            </a:endParaRPr>
          </a:p>
          <a:p>
            <a:pPr marL="457200" indent="-457200" algn="just" rtl="1">
              <a:buSzPct val="100000"/>
            </a:pPr>
            <a:endParaRPr lang="fa-IR" sz="2000" b="1" dirty="0" smtClean="0">
              <a:effectLst/>
              <a:cs typeface="B Nazanin" pitchFamily="2" charset="-78"/>
            </a:endParaRPr>
          </a:p>
          <a:p>
            <a:pPr marL="457200" indent="-457200" algn="just" rtl="1">
              <a:buSzPct val="100000"/>
            </a:pPr>
            <a:r>
              <a:rPr lang="fa-IR" sz="2000" b="1" dirty="0" smtClean="0">
                <a:effectLst/>
                <a:cs typeface="B Nazanin" pitchFamily="2" charset="-78"/>
              </a:rPr>
              <a:t>مطابق با مواد 5، 6، 7 و 8 دستورالعمل سپرده گذاری و معامله اوراق بهادار مبتنی بر دارایی فکری در فرابورس ایران، مراحل قطعیت معامله دارایی فکری بدین شرح می باشد:</a:t>
            </a:r>
          </a:p>
          <a:p>
            <a:pPr marL="457200" indent="-457200" algn="just" rtl="1">
              <a:buSzPct val="100000"/>
            </a:pPr>
            <a:endParaRPr lang="fa-IR" sz="2000" b="1" dirty="0" smtClean="0">
              <a:effectLst/>
              <a:cs typeface="B Nazanin" pitchFamily="2" charset="-78"/>
            </a:endParaRPr>
          </a:p>
          <a:p>
            <a:pPr marL="457200" indent="-457200" algn="just" rtl="1">
              <a:buSzPct val="100000"/>
            </a:pPr>
            <a:endParaRPr lang="fa-IR" sz="2000" b="1" dirty="0" smtClean="0">
              <a:effectLst/>
              <a:cs typeface="B Nazanin" pitchFamily="2" charset="-78"/>
            </a:endParaRPr>
          </a:p>
          <a:p>
            <a:pPr algn="just" rtl="1"/>
            <a:endParaRPr lang="fa-IR" sz="2400" b="1" dirty="0">
              <a:cs typeface="B Nazanin" pitchFamily="2" charset="-78"/>
            </a:endParaRPr>
          </a:p>
        </p:txBody>
      </p:sp>
      <p:sp>
        <p:nvSpPr>
          <p:cNvPr id="30" name="Rectangle 3"/>
          <p:cNvSpPr txBox="1">
            <a:spLocks noChangeArrowheads="1"/>
          </p:cNvSpPr>
          <p:nvPr/>
        </p:nvSpPr>
        <p:spPr bwMode="auto">
          <a:xfrm>
            <a:off x="1643042" y="714356"/>
            <a:ext cx="6072230" cy="785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spcBef>
                <a:spcPts val="400"/>
              </a:spcBef>
              <a:buClr>
                <a:schemeClr val="accent1"/>
              </a:buClr>
              <a:buSzPct val="68000"/>
              <a:defRPr/>
            </a:pPr>
            <a:r>
              <a:rPr lang="fa-IR" sz="2400" b="1" dirty="0" smtClean="0">
                <a:solidFill>
                  <a:schemeClr val="tx1">
                    <a:lumMod val="50000"/>
                    <a:lumOff val="50000"/>
                  </a:schemeClr>
                </a:solidFill>
                <a:effectLst>
                  <a:outerShdw blurRad="38100" dist="38100" dir="2700000" algn="tl">
                    <a:srgbClr val="000000">
                      <a:alpha val="43137"/>
                    </a:srgbClr>
                  </a:outerShdw>
                </a:effectLst>
                <a:cs typeface="B Roya" pitchFamily="2" charset="-78"/>
              </a:rPr>
              <a:t>نحوه قطعیت معامله دارایی فکری از طریق فرابورس ایران</a:t>
            </a:r>
          </a:p>
        </p:txBody>
      </p:sp>
      <p:grpSp>
        <p:nvGrpSpPr>
          <p:cNvPr id="2" name="Group 10"/>
          <p:cNvGrpSpPr/>
          <p:nvPr/>
        </p:nvGrpSpPr>
        <p:grpSpPr>
          <a:xfrm>
            <a:off x="571472" y="3143248"/>
            <a:ext cx="8215370" cy="2786082"/>
            <a:chOff x="571472" y="3143248"/>
            <a:chExt cx="8215370" cy="2786082"/>
          </a:xfrm>
        </p:grpSpPr>
        <p:sp>
          <p:nvSpPr>
            <p:cNvPr id="7" name="Rounded Rectangle 6"/>
            <p:cNvSpPr/>
            <p:nvPr/>
          </p:nvSpPr>
          <p:spPr>
            <a:xfrm>
              <a:off x="571472" y="3929066"/>
              <a:ext cx="8143932" cy="200026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just" rtl="1"/>
              <a:r>
                <a:rPr lang="fa-IR" b="1" dirty="0" smtClean="0">
                  <a:solidFill>
                    <a:schemeClr val="tx1"/>
                  </a:solidFill>
                  <a:cs typeface="B Nazanin" pitchFamily="2" charset="-78"/>
                </a:rPr>
                <a:t>پس از تسویه معامله (واریز بخش نقدی و یا حسب مورد ارائه سند تسویه خارج از پایاپای) حسب مقررات، فرابورس اطلاعات معامله اوراق بهادار مبتنی بر دارایی فکری را حداکثر تا یک روز کاری بعد از پایان مهلت تسویه، به مرجع ثبت اعلام می نماید. </a:t>
              </a:r>
              <a:endParaRPr lang="fa-IR" b="1" dirty="0">
                <a:solidFill>
                  <a:schemeClr val="tx1"/>
                </a:solidFill>
                <a:cs typeface="B Nazanin" pitchFamily="2" charset="-78"/>
              </a:endParaRPr>
            </a:p>
          </p:txBody>
        </p:sp>
        <p:sp>
          <p:nvSpPr>
            <p:cNvPr id="9" name="Oval Callout 8"/>
            <p:cNvSpPr/>
            <p:nvPr/>
          </p:nvSpPr>
          <p:spPr>
            <a:xfrm>
              <a:off x="8143900" y="3143248"/>
              <a:ext cx="642942" cy="714380"/>
            </a:xfrm>
            <a:prstGeom prst="wedgeEllipseCallout">
              <a:avLst>
                <a:gd name="adj1" fmla="val -40450"/>
                <a:gd name="adj2" fmla="val 88983"/>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bg1"/>
                  </a:solidFill>
                  <a:cs typeface="B Nazanin" pitchFamily="2" charset="-78"/>
                </a:rPr>
                <a:t>1</a:t>
              </a:r>
              <a:endParaRPr lang="fa-IR" sz="2800" b="1" dirty="0">
                <a:solidFill>
                  <a:schemeClr val="bg1"/>
                </a:solidFill>
                <a:cs typeface="B Nazanin" pitchFamily="2" charset="-78"/>
              </a:endParaRPr>
            </a:p>
          </p:txBody>
        </p:sp>
      </p:grpSp>
      <p:grpSp>
        <p:nvGrpSpPr>
          <p:cNvPr id="3" name="Group 13"/>
          <p:cNvGrpSpPr/>
          <p:nvPr/>
        </p:nvGrpSpPr>
        <p:grpSpPr>
          <a:xfrm>
            <a:off x="571472" y="3143248"/>
            <a:ext cx="8215370" cy="2786082"/>
            <a:chOff x="571472" y="3143248"/>
            <a:chExt cx="8215370" cy="2786082"/>
          </a:xfrm>
        </p:grpSpPr>
        <p:sp>
          <p:nvSpPr>
            <p:cNvPr id="15" name="Rounded Rectangle 14"/>
            <p:cNvSpPr/>
            <p:nvPr/>
          </p:nvSpPr>
          <p:spPr>
            <a:xfrm>
              <a:off x="571472" y="3929066"/>
              <a:ext cx="8143932" cy="200026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just" rtl="1"/>
              <a:r>
                <a:rPr lang="fa-IR" b="1" dirty="0" smtClean="0">
                  <a:solidFill>
                    <a:schemeClr val="tx1"/>
                  </a:solidFill>
                  <a:cs typeface="B Nazanin" pitchFamily="2" charset="-78"/>
                </a:rPr>
                <a:t>فروشنده ظرف مدت حداکثر 15 روز کاری پس از پایان مهلت تسویه باید به مرجع ثبت مراجعه و با اخذ تأییدیه آن مرجع نسبت به انتقال مالکیت در دفاتر اسناد رسمی اقدام و سند آن را به مرجع ثبت ارائه نماید.</a:t>
              </a:r>
              <a:endParaRPr lang="fa-IR" b="1" dirty="0">
                <a:solidFill>
                  <a:schemeClr val="tx1"/>
                </a:solidFill>
                <a:cs typeface="B Nazanin" pitchFamily="2" charset="-78"/>
              </a:endParaRPr>
            </a:p>
          </p:txBody>
        </p:sp>
        <p:sp>
          <p:nvSpPr>
            <p:cNvPr id="16" name="Oval Callout 15"/>
            <p:cNvSpPr/>
            <p:nvPr/>
          </p:nvSpPr>
          <p:spPr>
            <a:xfrm>
              <a:off x="8143900" y="3143248"/>
              <a:ext cx="642942" cy="714380"/>
            </a:xfrm>
            <a:prstGeom prst="wedgeEllipseCallout">
              <a:avLst>
                <a:gd name="adj1" fmla="val -40450"/>
                <a:gd name="adj2" fmla="val 88983"/>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bg1"/>
                  </a:solidFill>
                  <a:cs typeface="B Nazanin" pitchFamily="2" charset="-78"/>
                </a:rPr>
                <a:t>2</a:t>
              </a:r>
              <a:endParaRPr lang="fa-IR" sz="2800" b="1" dirty="0">
                <a:solidFill>
                  <a:schemeClr val="bg1"/>
                </a:solidFill>
                <a:cs typeface="B Nazanin" pitchFamily="2" charset="-78"/>
              </a:endParaRPr>
            </a:p>
          </p:txBody>
        </p:sp>
      </p:grpSp>
      <p:grpSp>
        <p:nvGrpSpPr>
          <p:cNvPr id="4" name="Group 17"/>
          <p:cNvGrpSpPr/>
          <p:nvPr/>
        </p:nvGrpSpPr>
        <p:grpSpPr>
          <a:xfrm>
            <a:off x="571472" y="3143248"/>
            <a:ext cx="8215370" cy="2786082"/>
            <a:chOff x="571472" y="3143248"/>
            <a:chExt cx="8215370" cy="2786082"/>
          </a:xfrm>
        </p:grpSpPr>
        <p:sp>
          <p:nvSpPr>
            <p:cNvPr id="19" name="Rounded Rectangle 18"/>
            <p:cNvSpPr/>
            <p:nvPr/>
          </p:nvSpPr>
          <p:spPr>
            <a:xfrm>
              <a:off x="571472" y="3929066"/>
              <a:ext cx="8143932" cy="200026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just" rtl="1"/>
              <a:r>
                <a:rPr lang="fa-IR" b="1" dirty="0" smtClean="0">
                  <a:solidFill>
                    <a:schemeClr val="tx1"/>
                  </a:solidFill>
                  <a:cs typeface="B Nazanin" pitchFamily="2" charset="-78"/>
                </a:rPr>
                <a:t>مرجع ثبت ضمن صدور سند مالکیت به نام خریدار، موضوع را به فرابورس اعلام می نماید.</a:t>
              </a:r>
              <a:endParaRPr lang="fa-IR" b="1" dirty="0">
                <a:solidFill>
                  <a:schemeClr val="tx1"/>
                </a:solidFill>
                <a:cs typeface="B Nazanin" pitchFamily="2" charset="-78"/>
              </a:endParaRPr>
            </a:p>
          </p:txBody>
        </p:sp>
        <p:sp>
          <p:nvSpPr>
            <p:cNvPr id="20" name="Oval Callout 19"/>
            <p:cNvSpPr/>
            <p:nvPr/>
          </p:nvSpPr>
          <p:spPr>
            <a:xfrm>
              <a:off x="8143900" y="3143248"/>
              <a:ext cx="642942" cy="714380"/>
            </a:xfrm>
            <a:prstGeom prst="wedgeEllipseCallout">
              <a:avLst>
                <a:gd name="adj1" fmla="val -40450"/>
                <a:gd name="adj2" fmla="val 88983"/>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bg1"/>
                  </a:solidFill>
                  <a:cs typeface="B Nazanin" pitchFamily="2" charset="-78"/>
                </a:rPr>
                <a:t>3</a:t>
              </a:r>
              <a:endParaRPr lang="fa-IR" sz="2800" b="1" dirty="0">
                <a:solidFill>
                  <a:schemeClr val="bg1"/>
                </a:solidFill>
                <a:cs typeface="B Nazanin" pitchFamily="2" charset="-78"/>
              </a:endParaRPr>
            </a:p>
          </p:txBody>
        </p:sp>
      </p:grpSp>
      <p:grpSp>
        <p:nvGrpSpPr>
          <p:cNvPr id="5" name="Group 20"/>
          <p:cNvGrpSpPr/>
          <p:nvPr/>
        </p:nvGrpSpPr>
        <p:grpSpPr>
          <a:xfrm>
            <a:off x="571472" y="3143248"/>
            <a:ext cx="8215370" cy="2786082"/>
            <a:chOff x="571472" y="3143248"/>
            <a:chExt cx="8215370" cy="2786082"/>
          </a:xfrm>
        </p:grpSpPr>
        <p:sp>
          <p:nvSpPr>
            <p:cNvPr id="22" name="Rounded Rectangle 21"/>
            <p:cNvSpPr/>
            <p:nvPr/>
          </p:nvSpPr>
          <p:spPr>
            <a:xfrm>
              <a:off x="571472" y="3929066"/>
              <a:ext cx="8143932" cy="2000264"/>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just" rtl="1"/>
              <a:r>
                <a:rPr lang="fa-IR" b="1" dirty="0" smtClean="0">
                  <a:solidFill>
                    <a:schemeClr val="tx1"/>
                  </a:solidFill>
                  <a:cs typeface="B Nazanin" pitchFamily="2" charset="-78"/>
                </a:rPr>
                <a:t>فرابورس پس از دریافت تأییدیه موضوع ماده 7 این دستورالعمل از مراجع ثبت، معامله را قطعی، ثبت و به شرکت سپرده گذاری مرکزی اعلام می نماید. شرکت سپرده گذاری مرکزی پس از کسر کارمزدها و سایر هزینه های مصوب از بخش نقدی معامله، مابقی را جهت واریز به حساب فروشنده به کارگزار فروشنده پرداخت می نماید. </a:t>
              </a:r>
              <a:endParaRPr lang="fa-IR" b="1" dirty="0">
                <a:solidFill>
                  <a:schemeClr val="tx1"/>
                </a:solidFill>
                <a:cs typeface="B Nazanin" pitchFamily="2" charset="-78"/>
              </a:endParaRPr>
            </a:p>
          </p:txBody>
        </p:sp>
        <p:sp>
          <p:nvSpPr>
            <p:cNvPr id="23" name="Oval Callout 22"/>
            <p:cNvSpPr/>
            <p:nvPr/>
          </p:nvSpPr>
          <p:spPr>
            <a:xfrm>
              <a:off x="8143900" y="3143248"/>
              <a:ext cx="642942" cy="714380"/>
            </a:xfrm>
            <a:prstGeom prst="wedgeEllipseCallout">
              <a:avLst>
                <a:gd name="adj1" fmla="val -40450"/>
                <a:gd name="adj2" fmla="val 88983"/>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bg1"/>
                  </a:solidFill>
                  <a:cs typeface="B Nazanin" pitchFamily="2" charset="-78"/>
                </a:rPr>
                <a:t>4</a:t>
              </a:r>
              <a:endParaRPr lang="fa-IR" sz="2800" b="1" dirty="0">
                <a:solidFill>
                  <a:schemeClr val="bg1"/>
                </a:solidFill>
                <a:cs typeface="B Nazanin" pitchFamily="2" charset="-78"/>
              </a:endParaRPr>
            </a:p>
          </p:txBody>
        </p:sp>
      </p:grpSp>
      <p:grpSp>
        <p:nvGrpSpPr>
          <p:cNvPr id="21" name="Group 20"/>
          <p:cNvGrpSpPr/>
          <p:nvPr/>
        </p:nvGrpSpPr>
        <p:grpSpPr>
          <a:xfrm>
            <a:off x="-35496" y="7"/>
            <a:ext cx="9144000" cy="6741367"/>
            <a:chOff x="-35496" y="1"/>
            <a:chExt cx="9144000" cy="6741367"/>
          </a:xfrm>
        </p:grpSpPr>
        <p:grpSp>
          <p:nvGrpSpPr>
            <p:cNvPr id="25" name="Group 9"/>
            <p:cNvGrpSpPr/>
            <p:nvPr/>
          </p:nvGrpSpPr>
          <p:grpSpPr>
            <a:xfrm>
              <a:off x="-35496" y="6093296"/>
              <a:ext cx="9144000" cy="648072"/>
              <a:chOff x="0" y="5445224"/>
              <a:chExt cx="8981042" cy="936104"/>
            </a:xfrm>
          </p:grpSpPr>
          <p:grpSp>
            <p:nvGrpSpPr>
              <p:cNvPr id="31" name="Group 16"/>
              <p:cNvGrpSpPr/>
              <p:nvPr/>
            </p:nvGrpSpPr>
            <p:grpSpPr>
              <a:xfrm>
                <a:off x="0" y="5445224"/>
                <a:ext cx="1224136" cy="854968"/>
                <a:chOff x="0" y="5445224"/>
                <a:chExt cx="1224136" cy="854968"/>
              </a:xfrm>
            </p:grpSpPr>
            <p:sp>
              <p:nvSpPr>
                <p:cNvPr id="33" name="Title 1"/>
                <p:cNvSpPr txBox="1">
                  <a:spLocks/>
                </p:cNvSpPr>
                <p:nvPr/>
              </p:nvSpPr>
              <p:spPr>
                <a:xfrm>
                  <a:off x="0" y="5445224"/>
                  <a:ext cx="1224136"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200" dirty="0" smtClean="0">
                      <a:solidFill>
                        <a:schemeClr val="bg1">
                          <a:lumMod val="50000"/>
                        </a:schemeClr>
                      </a:solidFill>
                      <a:latin typeface="+mj-lt"/>
                      <a:ea typeface="+mj-ea"/>
                      <a:cs typeface="B Traffic" pitchFamily="2" charset="-78"/>
                    </a:rPr>
                    <a:t>فهرست مطالب</a:t>
                  </a:r>
                  <a:endParaRPr kumimoji="0" lang="en-US" sz="1200" b="0" i="0" u="none" strike="noStrike" kern="1200" cap="none" spc="0" normalizeH="0" baseline="0" noProof="0" dirty="0">
                    <a:ln>
                      <a:noFill/>
                    </a:ln>
                    <a:solidFill>
                      <a:schemeClr val="bg1">
                        <a:lumMod val="50000"/>
                      </a:schemeClr>
                    </a:solidFill>
                    <a:effectLst/>
                    <a:uLnTx/>
                    <a:uFillTx/>
                    <a:latin typeface="+mj-lt"/>
                    <a:ea typeface="+mj-ea"/>
                    <a:cs typeface="B Traffic" pitchFamily="2" charset="-78"/>
                  </a:endParaRPr>
                </a:p>
              </p:txBody>
            </p:sp>
            <p:sp>
              <p:nvSpPr>
                <p:cNvPr id="34" name="Left Arrow 6">
                  <a:hlinkClick r:id="rId3" action="ppaction://hlinksldjump"/>
                </p:cNvPr>
                <p:cNvSpPr/>
                <p:nvPr/>
              </p:nvSpPr>
              <p:spPr>
                <a:xfrm>
                  <a:off x="323528" y="6021288"/>
                  <a:ext cx="504056" cy="216024"/>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1" descr="D:\Tavakoli\Desktop\index.jpg">
                <a:hlinkClick r:id="rId4" action="ppaction://hlinksldjump"/>
              </p:cNvPr>
              <p:cNvPicPr>
                <a:picLocks noChangeAspect="1" noChangeArrowheads="1"/>
              </p:cNvPicPr>
              <p:nvPr/>
            </p:nvPicPr>
            <p:blipFill>
              <a:blip r:embed="rId5" cstate="print"/>
              <a:srcRect/>
              <a:stretch>
                <a:fillRect/>
              </a:stretch>
            </p:blipFill>
            <p:spPr bwMode="auto">
              <a:xfrm>
                <a:off x="8316416" y="5589240"/>
                <a:ext cx="664626" cy="792088"/>
              </a:xfrm>
              <a:prstGeom prst="rect">
                <a:avLst/>
              </a:prstGeom>
              <a:noFill/>
            </p:spPr>
          </p:pic>
        </p:grpSp>
        <p:grpSp>
          <p:nvGrpSpPr>
            <p:cNvPr id="27" name="Group 15"/>
            <p:cNvGrpSpPr/>
            <p:nvPr/>
          </p:nvGrpSpPr>
          <p:grpSpPr>
            <a:xfrm>
              <a:off x="0" y="1"/>
              <a:ext cx="1547664" cy="1251787"/>
              <a:chOff x="0" y="1"/>
              <a:chExt cx="1547664" cy="1251787"/>
            </a:xfrm>
          </p:grpSpPr>
          <p:pic>
            <p:nvPicPr>
              <p:cNvPr id="28" name="Picture 1" descr="D:\Tavakoli\Desktop\Untitled.png"/>
              <p:cNvPicPr>
                <a:picLocks noChangeAspect="1" noChangeArrowheads="1"/>
              </p:cNvPicPr>
              <p:nvPr/>
            </p:nvPicPr>
            <p:blipFill>
              <a:blip r:embed="rId6" cstate="print"/>
              <a:srcRect/>
              <a:stretch>
                <a:fillRect/>
              </a:stretch>
            </p:blipFill>
            <p:spPr bwMode="auto">
              <a:xfrm>
                <a:off x="0" y="1"/>
                <a:ext cx="1547664" cy="1251787"/>
              </a:xfrm>
              <a:prstGeom prst="rect">
                <a:avLst/>
              </a:prstGeom>
              <a:noFill/>
            </p:spPr>
          </p:pic>
          <p:pic>
            <p:nvPicPr>
              <p:cNvPr id="29" name="Picture 2" descr="D:\Tavakoli\Pictures\Farabourse-OK(1) - Copy.jpg"/>
              <p:cNvPicPr>
                <a:picLocks noChangeAspect="1" noChangeArrowheads="1"/>
              </p:cNvPicPr>
              <p:nvPr/>
            </p:nvPicPr>
            <p:blipFill>
              <a:blip r:embed="rId7" cstate="print"/>
              <a:srcRect/>
              <a:stretch>
                <a:fillRect/>
              </a:stretch>
            </p:blipFill>
            <p:spPr bwMode="auto">
              <a:xfrm>
                <a:off x="755576" y="836712"/>
                <a:ext cx="582361" cy="216024"/>
              </a:xfrm>
              <a:prstGeom prst="rect">
                <a:avLst/>
              </a:prstGeom>
              <a:noFill/>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b308b3b0496da719a5d6ed6f977fcc253f7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7738</TotalTime>
  <Words>10226</Words>
  <Application>Microsoft Office PowerPoint</Application>
  <PresentationFormat>On-screen Show (4:3)</PresentationFormat>
  <Paragraphs>1850</Paragraphs>
  <Slides>115</Slides>
  <Notes>90</Notes>
  <HiddenSlides>2</HiddenSlides>
  <MMClips>0</MMClips>
  <ScaleCrop>false</ScaleCrop>
  <HeadingPairs>
    <vt:vector size="10" baseType="variant">
      <vt:variant>
        <vt:lpstr>Fonts Used</vt:lpstr>
      </vt:variant>
      <vt:variant>
        <vt:i4>12</vt:i4>
      </vt:variant>
      <vt:variant>
        <vt:lpstr>Theme</vt:lpstr>
      </vt:variant>
      <vt:variant>
        <vt:i4>4</vt:i4>
      </vt:variant>
      <vt:variant>
        <vt:lpstr>Embedded OLE Servers</vt:lpstr>
      </vt:variant>
      <vt:variant>
        <vt:i4>0</vt:i4>
      </vt:variant>
      <vt:variant>
        <vt:lpstr>Slide Titles</vt:lpstr>
      </vt:variant>
      <vt:variant>
        <vt:i4>115</vt:i4>
      </vt:variant>
      <vt:variant>
        <vt:lpstr>Custom Shows</vt:lpstr>
      </vt:variant>
      <vt:variant>
        <vt:i4>2</vt:i4>
      </vt:variant>
    </vt:vector>
  </HeadingPairs>
  <TitlesOfParts>
    <vt:vector size="133" baseType="lpstr">
      <vt:lpstr>Arial</vt:lpstr>
      <vt:lpstr>Calibri</vt:lpstr>
      <vt:lpstr>B Traffic</vt:lpstr>
      <vt:lpstr>B Nazanin</vt:lpstr>
      <vt:lpstr>B Yekan</vt:lpstr>
      <vt:lpstr>B Titr</vt:lpstr>
      <vt:lpstr>B Mitra</vt:lpstr>
      <vt:lpstr>Times New Roman</vt:lpstr>
      <vt:lpstr>B Roya</vt:lpstr>
      <vt:lpstr>Wingdings</vt:lpstr>
      <vt:lpstr>Symbol</vt:lpstr>
      <vt:lpstr>Calibri Light</vt:lpstr>
      <vt:lpstr>Office Theme</vt:lpstr>
      <vt:lpstr>1_Office Theme</vt:lpstr>
      <vt:lpstr>2_Office Theme</vt:lpstr>
      <vt:lpstr>3_Office Theme</vt:lpstr>
      <vt:lpstr>Slide 1</vt:lpstr>
      <vt:lpstr>Slide 2</vt:lpstr>
      <vt:lpstr>سر فصل ها</vt:lpstr>
      <vt:lpstr>جایگاه فرابورس ایران در بازار سرمایه</vt:lpstr>
      <vt:lpstr>Slide 5</vt:lpstr>
      <vt:lpstr>Slide 6</vt:lpstr>
      <vt:lpstr>Slide 7</vt:lpstr>
      <vt:lpstr>Slide 8</vt:lpstr>
      <vt:lpstr>Slide 9</vt:lpstr>
      <vt:lpstr>بازار دارایی فکری</vt:lpstr>
      <vt:lpstr>Slide 11</vt:lpstr>
      <vt:lpstr>فرآیند راه اندازی بازار دارایی فکری</vt:lpstr>
      <vt:lpstr>مثال هایی از اقدامات انجام گرفته</vt:lpstr>
      <vt:lpstr>مثال هایی از اقدامات انجام گرفته</vt:lpstr>
      <vt:lpstr>Slide 15</vt:lpstr>
      <vt:lpstr>بازار دارایی فکری در دنیا</vt:lpstr>
      <vt:lpstr>Slide 17</vt:lpstr>
      <vt:lpstr>Slide 18</vt:lpstr>
      <vt:lpstr>Slide 19</vt:lpstr>
      <vt:lpstr>Slide 20</vt:lpstr>
      <vt:lpstr>Slide 21</vt:lpstr>
      <vt:lpstr>Slide 22</vt:lpstr>
      <vt:lpstr>Slide 23</vt:lpstr>
      <vt:lpstr>Slide 24</vt:lpstr>
      <vt:lpstr>بستر حقوقی معاملات دارایی فکری </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ارزش گذاری دارایی فکری</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انواع عرضه اوراق بهادار مبتنی بر دارایی فکری در فرابورس  </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Business plan</vt:lpstr>
      <vt:lpstr>End show</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MRT</dc:creator>
  <cp:lastModifiedBy>User</cp:lastModifiedBy>
  <cp:revision>1000</cp:revision>
  <dcterms:created xsi:type="dcterms:W3CDTF">2009-08-16T16:52:06Z</dcterms:created>
  <dcterms:modified xsi:type="dcterms:W3CDTF">2015-01-28T12:59:22Z</dcterms:modified>
</cp:coreProperties>
</file>