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0" r:id="rId12"/>
    <p:sldId id="269" r:id="rId13"/>
    <p:sldId id="268" r:id="rId14"/>
    <p:sldId id="261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IW+p+z9P65h8+PkRvN/YAg==" hashData="yq8U2eyIU3FQDBXuzg5A5T1UpEc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2BE8A-4F7E-4707-9A90-F3F7211BB4C7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B45E8-FD2E-40D1-B1DB-C5DFCC660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473" y="476672"/>
            <a:ext cx="5909118" cy="61926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75656" y="6309320"/>
            <a:ext cx="662473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31640" y="188640"/>
            <a:ext cx="662473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-1404665" y="3284983"/>
            <a:ext cx="6624736" cy="4320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4103948" y="2816932"/>
            <a:ext cx="6408712" cy="12961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>
                <a:cs typeface="B Yekan" pitchFamily="2" charset="-78"/>
              </a:rPr>
              <a:t>مهلت ثبت‌نام در پنجمین مسابقه ملی فناوری‌نانو تمدید شد</a:t>
            </a: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324" y="408368"/>
            <a:ext cx="5373796" cy="537379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>
                <a:cs typeface="B Yekan" pitchFamily="2" charset="-78"/>
              </a:rPr>
              <a:t>مهلت ثبت‌نام در پنجمین مسابقه ملی فناوری نانو مجدداً تا تاریخ جمعه 11 اردیبهشت ماه 1394 تمدید شد.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ekan" pitchFamily="2" charset="-78"/>
              </a:rPr>
              <a:t>خلاصه فعالیتها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ekan" pitchFamily="2" charset="-78"/>
              </a:rPr>
              <a:t>هفته گذشته در فضای نانوفناوری دانشگاه چه گذشت؟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 smtClean="0">
                <a:cs typeface="B Yekan" pitchFamily="2" charset="-78"/>
              </a:rPr>
              <a:t>برگزاری کارگاه نانوالیاف با همکاری انجمن شیمی</a:t>
            </a:r>
            <a:endParaRPr lang="fa-IR" dirty="0">
              <a:cs typeface="B Yekan" pitchFamily="2" charset="-78"/>
            </a:endParaRP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324" y="618842"/>
            <a:ext cx="5373796" cy="4952848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 smtClean="0">
                <a:cs typeface="B Yekan" pitchFamily="2" charset="-78"/>
              </a:rPr>
              <a:t>کارگاه و سمینار آشنایی با نانوالیاف ها با حضور دکتر شاه طهماسبی و دکتر گوهرشادی 1 و 2 اردیبهشت ماه در دانشکده علوم برگزار شد.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 smtClean="0">
                <a:cs typeface="B Yekan" pitchFamily="2" charset="-78"/>
              </a:rPr>
              <a:t>برگزاری کارگاه آمادگی مسابقه ملی نانو</a:t>
            </a:r>
            <a:endParaRPr lang="fa-IR" dirty="0">
              <a:cs typeface="B Yekan" pitchFamily="2" charset="-78"/>
            </a:endParaRP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324" y="408368"/>
            <a:ext cx="5373796" cy="537379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 smtClean="0">
                <a:cs typeface="B Yekan" pitchFamily="2" charset="-78"/>
              </a:rPr>
              <a:t>کارگاه آمادگی مسابقه ملی فناوری نانو از 1 اردیبهشت ماه به مدت 13 جلسه در دانشکده مهندسی برگزار میشود.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ekan" pitchFamily="2" charset="-78"/>
              </a:rPr>
              <a:t>بحث و گفتگوی علمی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ekan" pitchFamily="2" charset="-78"/>
              </a:rPr>
              <a:t>نانوفناوری را با هم تقسیم کنیم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 smtClean="0">
                <a:cs typeface="B Yekan" pitchFamily="2" charset="-78"/>
              </a:rPr>
              <a:t>آئروژل ها:</a:t>
            </a:r>
            <a:br>
              <a:rPr lang="fa-IR" dirty="0" smtClean="0">
                <a:cs typeface="B Yekan" pitchFamily="2" charset="-78"/>
              </a:rPr>
            </a:br>
            <a:r>
              <a:rPr lang="fa-IR" dirty="0" smtClean="0">
                <a:cs typeface="B Yekan" pitchFamily="2" charset="-78"/>
              </a:rPr>
              <a:t>سبکترین مواد دنیا</a:t>
            </a:r>
            <a:endParaRPr lang="fa-IR" dirty="0">
              <a:cs typeface="B Yekan" pitchFamily="2" charset="-78"/>
            </a:endParaRP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22605"/>
            <a:ext cx="4968552" cy="6374747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>
                <a:cs typeface="B Yekan" pitchFamily="2" charset="-78"/>
              </a:rPr>
              <a:t>آئروژل ها موادی با </a:t>
            </a:r>
            <a:r>
              <a:rPr lang="fa-IR" sz="1600" dirty="0" smtClean="0">
                <a:cs typeface="B Yekan" pitchFamily="2" charset="-78"/>
              </a:rPr>
              <a:t>پایین ترین چگالی شناخته شده هستند. </a:t>
            </a:r>
            <a:r>
              <a:rPr lang="fa-IR" sz="1600" dirty="0">
                <a:cs typeface="B Yekan" pitchFamily="2" charset="-78"/>
              </a:rPr>
              <a:t>هدایت گرمایی </a:t>
            </a:r>
            <a:r>
              <a:rPr lang="fa-IR" sz="1600" dirty="0" smtClean="0">
                <a:cs typeface="B Yekan" pitchFamily="2" charset="-78"/>
              </a:rPr>
              <a:t>پایین ، </a:t>
            </a:r>
            <a:r>
              <a:rPr lang="fa-IR" sz="1600" dirty="0">
                <a:cs typeface="B Yekan" pitchFamily="2" charset="-78"/>
              </a:rPr>
              <a:t>عملکرد به عنوان عایق صوتی و همچنین گذردهی نوری </a:t>
            </a:r>
            <a:r>
              <a:rPr lang="fa-IR" sz="1600" dirty="0" smtClean="0">
                <a:cs typeface="B Yekan" pitchFamily="2" charset="-78"/>
              </a:rPr>
              <a:t>بالا از خصوصیات استثنایی و منحصر به فرد آئروژل ها است.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dirty="0" smtClean="0">
                <a:cs typeface="B Yekan" pitchFamily="2" charset="-78"/>
              </a:rPr>
              <a:t>با ما در ارتباط باشید</a:t>
            </a:r>
            <a:endParaRPr lang="en-US" sz="5400" dirty="0">
              <a:cs typeface="B Yekan" pitchFamily="2" charset="-78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cs typeface="B Yekan" pitchFamily="2" charset="-78"/>
              </a:rPr>
              <a:t>Nano-fum.blog.ir</a:t>
            </a:r>
          </a:p>
          <a:p>
            <a:r>
              <a:rPr lang="fa-IR" dirty="0" smtClean="0">
                <a:cs typeface="B Yekan" pitchFamily="2" charset="-78"/>
              </a:rPr>
              <a:t>500054101487</a:t>
            </a:r>
          </a:p>
          <a:p>
            <a:r>
              <a:rPr lang="en-US" dirty="0" smtClean="0">
                <a:cs typeface="B Yekan" pitchFamily="2" charset="-78"/>
              </a:rPr>
              <a:t>Nanofum@gmail.com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Yekan" pitchFamily="2" charset="-78"/>
              </a:rPr>
              <a:t>جلسه هفتگی بحث و گفتگو نانوییها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Yekan" pitchFamily="2" charset="-78"/>
              </a:rPr>
              <a:t>جلسه اول</a:t>
            </a:r>
          </a:p>
          <a:p>
            <a:pPr rtl="1"/>
            <a:r>
              <a:rPr lang="fa-IR" dirty="0" smtClean="0">
                <a:cs typeface="B Yekan" pitchFamily="2" charset="-78"/>
              </a:rPr>
              <a:t>آئروژل ها: مواد بی وزن</a:t>
            </a:r>
            <a:endParaRPr lang="en-US" dirty="0">
              <a:cs typeface="B Yekan" pitchFamily="2" charset="-78"/>
            </a:endParaRPr>
          </a:p>
        </p:txBody>
      </p:sp>
      <p:pic>
        <p:nvPicPr>
          <p:cNvPr id="4" name="Picture 3" descr="nano-arm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8514" y="480156"/>
            <a:ext cx="1687262" cy="1292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96136" y="3176740"/>
            <a:ext cx="4896544" cy="626368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16016" y="2204864"/>
            <a:ext cx="5112568" cy="62636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67944" y="4178884"/>
            <a:ext cx="6552728" cy="62636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Yekan" pitchFamily="2" charset="-78"/>
              </a:rPr>
              <a:t>بخشهای جلسه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r" rtl="1">
              <a:lnSpc>
                <a:spcPct val="250000"/>
              </a:lnSpc>
              <a:buNone/>
            </a:pPr>
            <a:r>
              <a:rPr lang="fa-IR" sz="2400" dirty="0" smtClean="0">
                <a:solidFill>
                  <a:schemeClr val="bg1"/>
                </a:solidFill>
                <a:cs typeface="B Yekan" pitchFamily="2" charset="-78"/>
              </a:rPr>
              <a:t>                     تازه های نانوفناوری</a:t>
            </a:r>
          </a:p>
          <a:p>
            <a:pPr algn="r" rtl="1">
              <a:lnSpc>
                <a:spcPct val="250000"/>
              </a:lnSpc>
              <a:buNone/>
            </a:pPr>
            <a:r>
              <a:rPr lang="fa-IR" sz="2400" dirty="0" smtClean="0">
                <a:solidFill>
                  <a:schemeClr val="bg1"/>
                </a:solidFill>
                <a:cs typeface="B Yekan" pitchFamily="2" charset="-78"/>
              </a:rPr>
              <a:t>         خلاصه فعالیت ها</a:t>
            </a:r>
          </a:p>
          <a:p>
            <a:pPr algn="r" rtl="1">
              <a:lnSpc>
                <a:spcPct val="250000"/>
              </a:lnSpc>
              <a:buNone/>
            </a:pPr>
            <a:r>
              <a:rPr lang="fa-IR" sz="2400" dirty="0" smtClean="0">
                <a:solidFill>
                  <a:schemeClr val="bg1"/>
                </a:solidFill>
                <a:cs typeface="B Yekan" pitchFamily="2" charset="-78"/>
              </a:rPr>
              <a:t>                                بحث و گفتگو علمی</a:t>
            </a:r>
          </a:p>
          <a:p>
            <a:pPr algn="r" rtl="1">
              <a:lnSpc>
                <a:spcPct val="250000"/>
              </a:lnSpc>
              <a:buNone/>
            </a:pPr>
            <a:endParaRPr lang="en-US" sz="24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ekan" pitchFamily="2" charset="-78"/>
              </a:rPr>
              <a:t>تازه های نانو فناوری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ekan" pitchFamily="2" charset="-78"/>
              </a:rPr>
              <a:t>رویدادهای مهم نانوفناوری در هفته ای که گذشت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/>
          <a:lstStyle/>
          <a:p>
            <a:pPr algn="r" rtl="1"/>
            <a:r>
              <a:rPr lang="fa-IR" dirty="0" smtClean="0">
                <a:cs typeface="B Yekan" pitchFamily="2" charset="-78"/>
              </a:rPr>
              <a:t>انتشار شماره جدید مجله</a:t>
            </a:r>
            <a:r>
              <a:rPr lang="en-US" dirty="0" smtClean="0">
                <a:cs typeface="B Yekan" pitchFamily="2" charset="-78"/>
              </a:rPr>
              <a:t> </a:t>
            </a:r>
            <a:r>
              <a:rPr lang="fa-IR" dirty="0" smtClean="0">
                <a:cs typeface="B Yekan" pitchFamily="2" charset="-78"/>
              </a:rPr>
              <a:t> </a:t>
            </a:r>
            <a:r>
              <a:rPr lang="en-US" dirty="0" err="1" smtClean="0">
                <a:cs typeface="B Yekan" pitchFamily="2" charset="-78"/>
              </a:rPr>
              <a:t>Nanomedicine</a:t>
            </a:r>
            <a:r>
              <a:rPr lang="en-US" dirty="0" smtClean="0">
                <a:cs typeface="B Yekan" pitchFamily="2" charset="-78"/>
              </a:rPr>
              <a:t> Journal</a:t>
            </a:r>
            <a:endParaRPr lang="en-US" dirty="0">
              <a:cs typeface="B Yekan" pitchFamily="2" charset="-78"/>
            </a:endParaRP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5266" y="620688"/>
            <a:ext cx="5157844" cy="5157838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>
                <a:cs typeface="B Yekan" pitchFamily="2" charset="-78"/>
              </a:rPr>
              <a:t>این فصلنامه به همت مرکز تحقیقات نانوتکنولوژی دانشکده داروسازی، دانشگاه علوم پزشکی مشهد و به سردبیری دکتر محمد رمضانی منتشر می‌شود.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>
                <a:cs typeface="B Yekan" pitchFamily="2" charset="-78"/>
              </a:rPr>
              <a:t>تولید </a:t>
            </a:r>
            <a:r>
              <a:rPr lang="fa-IR" dirty="0" smtClean="0">
                <a:cs typeface="B Yekan" pitchFamily="2" charset="-78"/>
              </a:rPr>
              <a:t>تجاری</a:t>
            </a:r>
            <a:r>
              <a:rPr lang="en-US" dirty="0" smtClean="0">
                <a:cs typeface="B Yekan" pitchFamily="2" charset="-78"/>
              </a:rPr>
              <a:t> LED </a:t>
            </a:r>
            <a:r>
              <a:rPr lang="fa-IR" dirty="0">
                <a:cs typeface="B Yekan" pitchFamily="2" charset="-78"/>
              </a:rPr>
              <a:t>حاوی نقاط کوانتومی عاری از </a:t>
            </a:r>
            <a:r>
              <a:rPr lang="fa-IR" dirty="0" smtClean="0">
                <a:cs typeface="B Yekan" pitchFamily="2" charset="-78"/>
              </a:rPr>
              <a:t>کادمیم</a:t>
            </a:r>
            <a:endParaRPr lang="en-US" dirty="0">
              <a:cs typeface="B Yekan" pitchFamily="2" charset="-78"/>
            </a:endParaRP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5266" y="260648"/>
            <a:ext cx="5157844" cy="34364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>
                <a:cs typeface="B Yekan" pitchFamily="2" charset="-78"/>
              </a:rPr>
              <a:t>یک شرکت انگلیسی تولید کننده نقاط کوانتومی عاری از کادمیم، با همکاری شرکت مارل </a:t>
            </a:r>
            <a:r>
              <a:rPr lang="fa-IR" sz="1600" dirty="0" smtClean="0">
                <a:cs typeface="B Yekan" pitchFamily="2" charset="-78"/>
              </a:rPr>
              <a:t>اینترنشنا</a:t>
            </a:r>
            <a:r>
              <a:rPr lang="fa-IR" sz="1600" dirty="0">
                <a:cs typeface="B Yekan" pitchFamily="2" charset="-78"/>
              </a:rPr>
              <a:t>ل</a:t>
            </a:r>
            <a:r>
              <a:rPr lang="en-US" sz="1600" dirty="0" smtClean="0">
                <a:cs typeface="B Yekan" pitchFamily="2" charset="-78"/>
              </a:rPr>
              <a:t>، </a:t>
            </a:r>
            <a:r>
              <a:rPr lang="fa-IR" sz="1600" dirty="0">
                <a:cs typeface="B Yekan" pitchFamily="2" charset="-78"/>
              </a:rPr>
              <a:t>اقدام به </a:t>
            </a:r>
            <a:r>
              <a:rPr lang="fa-IR" sz="1600" dirty="0" smtClean="0">
                <a:cs typeface="B Yekan" pitchFamily="2" charset="-78"/>
              </a:rPr>
              <a:t>تولید </a:t>
            </a:r>
            <a:r>
              <a:rPr lang="en-US" sz="1600" dirty="0" smtClean="0">
                <a:cs typeface="B Yekan" pitchFamily="2" charset="-78"/>
              </a:rPr>
              <a:t> LED</a:t>
            </a:r>
            <a:r>
              <a:rPr lang="fa-IR" sz="1600" dirty="0" smtClean="0">
                <a:cs typeface="B Yekan" pitchFamily="2" charset="-78"/>
              </a:rPr>
              <a:t>حاوی </a:t>
            </a:r>
            <a:r>
              <a:rPr lang="fa-IR" sz="1600" dirty="0">
                <a:cs typeface="B Yekan" pitchFamily="2" charset="-78"/>
              </a:rPr>
              <a:t>نقاط کوانتومی عاری از کادمیم کرده است</a:t>
            </a:r>
            <a:r>
              <a:rPr lang="fa-IR" sz="1600" dirty="0" smtClean="0">
                <a:cs typeface="B Yekan" pitchFamily="2" charset="-78"/>
              </a:rPr>
              <a:t>.</a:t>
            </a:r>
            <a:endParaRPr lang="en-US" sz="1600" dirty="0">
              <a:cs typeface="B Yekan" pitchFamily="2" charset="-78"/>
            </a:endParaRPr>
          </a:p>
        </p:txBody>
      </p:sp>
      <p:pic>
        <p:nvPicPr>
          <p:cNvPr id="7" name="Picture 6" descr="LG_774koledflex1-420-9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861048"/>
            <a:ext cx="5112568" cy="2872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 smtClean="0">
                <a:cs typeface="B Yekan" pitchFamily="2" charset="-78"/>
              </a:rPr>
              <a:t>مشهد:</a:t>
            </a:r>
            <a:r>
              <a:rPr lang="en-US" dirty="0" smtClean="0">
                <a:cs typeface="B Yekan" pitchFamily="2" charset="-78"/>
              </a:rPr>
              <a:t/>
            </a:r>
            <a:br>
              <a:rPr lang="en-US" dirty="0" smtClean="0">
                <a:cs typeface="B Yekan" pitchFamily="2" charset="-78"/>
              </a:rPr>
            </a:br>
            <a:r>
              <a:rPr lang="fa-IR" dirty="0" smtClean="0">
                <a:cs typeface="B Yekan" pitchFamily="2" charset="-78"/>
              </a:rPr>
              <a:t>نانوذرات </a:t>
            </a:r>
            <a:r>
              <a:rPr lang="fa-IR" dirty="0">
                <a:cs typeface="B Yekan" pitchFamily="2" charset="-78"/>
              </a:rPr>
              <a:t>سرامیکی </a:t>
            </a:r>
            <a:r>
              <a:rPr lang="fa-IR" dirty="0" smtClean="0">
                <a:cs typeface="B Yekan" pitchFamily="2" charset="-78"/>
              </a:rPr>
              <a:t>ضدباکتری</a:t>
            </a:r>
            <a:endParaRPr lang="en-US" dirty="0">
              <a:cs typeface="B Yekan" pitchFamily="2" charset="-78"/>
            </a:endParaRP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332" y="1124744"/>
            <a:ext cx="5229780" cy="3941044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>
                <a:cs typeface="B Yekan" pitchFamily="2" charset="-78"/>
              </a:rPr>
              <a:t>محققان دانشگاهی در تحقیقات خود به بررسی خواص ضدباکتریایی نوعی نانوذرات سرامیکی پرداختند. با بررسی‌ها تکمیلی و دریافت نتایج مطلوب، این نانوذرات امکان ساخت تجهیزات پزشکی با قابلیت از بین بردن باکتری‌ها و میکروب‌ها را فراهم خواهند نمود.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>
                <a:cs typeface="B Yekan" pitchFamily="2" charset="-78"/>
              </a:rPr>
              <a:t> دهمین دوره توانمندسازی سرمایه‌های انسانی نانو</a:t>
            </a: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324" y="408368"/>
            <a:ext cx="5373796" cy="537379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>
                <a:cs typeface="B Yekan" pitchFamily="2" charset="-78"/>
              </a:rPr>
              <a:t>دهمین دوره توانمندسازی سرمایه‌های انسانی فناوری نانو، ۷ الی ۹ مرداد ماه ۹۴ در مرکز تربیت مربی و پژوهش‌های فنی و حرفه‌ای کشور برگزار می‌شود.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96279" y="273050"/>
            <a:ext cx="3008313" cy="1162050"/>
          </a:xfrm>
        </p:spPr>
        <p:txBody>
          <a:bodyPr>
            <a:normAutofit/>
          </a:bodyPr>
          <a:lstStyle/>
          <a:p>
            <a:pPr algn="r" rtl="1" fontAlgn="base"/>
            <a:r>
              <a:rPr lang="fa-IR" b="0" dirty="0" smtClean="0">
                <a:cs typeface="B Yekan" pitchFamily="2" charset="-78"/>
              </a:rPr>
              <a:t>سومین </a:t>
            </a:r>
            <a:r>
              <a:rPr lang="fa-IR" b="0" dirty="0">
                <a:cs typeface="B Yekan" pitchFamily="2" charset="-78"/>
              </a:rPr>
              <a:t>نمایشگاه تجهیزات و مواد آزمایشگاهی ساخت ایران</a:t>
            </a:r>
            <a:endParaRPr lang="fa-IR" dirty="0">
              <a:cs typeface="B Yekan" pitchFamily="2" charset="-78"/>
            </a:endParaRPr>
          </a:p>
        </p:txBody>
      </p:sp>
      <p:pic>
        <p:nvPicPr>
          <p:cNvPr id="8" name="Content Placeholder 7" descr="filereader (6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EAEDF4"/>
              </a:clrFrom>
              <a:clrTo>
                <a:srgbClr val="EAED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8324" y="408368"/>
            <a:ext cx="5373796" cy="537379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696279" y="1435100"/>
            <a:ext cx="3008313" cy="4691063"/>
          </a:xfrm>
        </p:spPr>
        <p:txBody>
          <a:bodyPr>
            <a:normAutofit/>
          </a:bodyPr>
          <a:lstStyle/>
          <a:p>
            <a:pPr algn="justLow" rtl="1"/>
            <a:r>
              <a:rPr lang="fa-IR" sz="1600" dirty="0">
                <a:cs typeface="B Yekan" pitchFamily="2" charset="-78"/>
              </a:rPr>
              <a:t>سومین نمایشگاه تجهیزات و مواد آزمایشگاهی ساخت ایران از چهارم تا هفتم اردیبهشت ماه در سالن خلیج فارس محل دائمی نمایشگاه‌های بین‌المللی تهران برگزار می‌شود.</a:t>
            </a:r>
            <a:endParaRPr lang="en-US" sz="16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348</Words>
  <Application>Microsoft Office PowerPoint</Application>
  <PresentationFormat>On-screen Show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جلسه هفتگی بحث و گفتگو نانوییها</vt:lpstr>
      <vt:lpstr>بخشهای جلسه</vt:lpstr>
      <vt:lpstr>تازه های نانو فناوری</vt:lpstr>
      <vt:lpstr>انتشار شماره جدید مجله  Nanomedicine Journal</vt:lpstr>
      <vt:lpstr>تولید تجاری LED حاوی نقاط کوانتومی عاری از کادمیم</vt:lpstr>
      <vt:lpstr>مشهد: نانوذرات سرامیکی ضدباکتری</vt:lpstr>
      <vt:lpstr> دهمین دوره توانمندسازی سرمایه‌های انسانی نانو</vt:lpstr>
      <vt:lpstr>سومین نمایشگاه تجهیزات و مواد آزمایشگاهی ساخت ایران</vt:lpstr>
      <vt:lpstr>مهلت ثبت‌نام در پنجمین مسابقه ملی فناوری‌نانو تمدید شد</vt:lpstr>
      <vt:lpstr>خلاصه فعالیتها</vt:lpstr>
      <vt:lpstr>برگزاری کارگاه نانوالیاف با همکاری انجمن شیمی</vt:lpstr>
      <vt:lpstr>برگزاری کارگاه آمادگی مسابقه ملی نانو</vt:lpstr>
      <vt:lpstr>بحث و گفتگوی علمی</vt:lpstr>
      <vt:lpstr>آئروژل ها: سبکترین مواد دنیا</vt:lpstr>
      <vt:lpstr>با ما در ارتباط باشید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XP</dc:creator>
  <cp:lastModifiedBy>WIN XP</cp:lastModifiedBy>
  <cp:revision>15</cp:revision>
  <dcterms:created xsi:type="dcterms:W3CDTF">2015-04-22T12:35:12Z</dcterms:created>
  <dcterms:modified xsi:type="dcterms:W3CDTF">2015-04-24T17:37:20Z</dcterms:modified>
</cp:coreProperties>
</file>