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193.xml" ContentType="application/vnd.openxmlformats-officedocument.presentationml.slideLayout+xml"/>
  <Override PartName="/ppt/slideMasters/slideMaster19.xml" ContentType="application/vnd.openxmlformats-officedocument.presentationml.slideMaster+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slideLayouts/slideLayout102.xml" ContentType="application/vnd.openxmlformats-officedocument.presentationml.slideLayout+xml"/>
  <Override PartName="/ppt/slideLayouts/slideLayout236.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slideLayouts/slideLayout225.xml" ContentType="application/vnd.openxmlformats-officedocument.presentationml.slideLayout+xml"/>
  <Override PartName="/ppt/slideLayouts/slideLayout198.xml" ContentType="application/vnd.openxmlformats-officedocument.presentationml.slideLayout+xml"/>
  <Override PartName="/ppt/slideLayouts/slideLayout203.xml" ContentType="application/vnd.openxmlformats-officedocument.presentationml.slideLayout+xml"/>
  <Override PartName="/ppt/slideLayouts/slideLayout214.xml" ContentType="application/vnd.openxmlformats-officedocument.presentationml.slideLayout+xml"/>
  <Override PartName="/ppt/theme/theme21.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slideLayouts/slideLayout219.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Layouts/slideLayout238.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slideLayouts/slideLayout227.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theme/theme23.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Layouts/slideLayout241.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230.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Layouts/slideLayout181.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slideLayouts/slideLayout217.xml" ContentType="application/vnd.openxmlformats-officedocument.presentationml.slideLayout+xml"/>
  <Override PartName="/ppt/slideLayouts/slideLayout235.xml" ContentType="application/vnd.openxmlformats-officedocument.presentationml.slideLayout+xml"/>
  <Override PartName="/ppt/slideMasters/slideMaster21.xml" ContentType="application/vnd.openxmlformats-officedocument.presentationml.slideMaster+xml"/>
  <Override PartName="/ppt/slideLayouts/slideLayout206.xml" ContentType="application/vnd.openxmlformats-officedocument.presentationml.slideLayout+xml"/>
  <Override PartName="/ppt/slideLayouts/slideLayout224.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slideLayouts/slideLayout213.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theme/theme14.xml" ContentType="application/vnd.openxmlformats-officedocument.theme+xml"/>
  <Override PartName="/ppt/slideLayouts/slideLayout232.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s/slide40.xml" ContentType="application/vnd.openxmlformats-officedocument.presentationml.slide+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theme/theme22.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223.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 id="2147483804" r:id="rId13"/>
    <p:sldMasterId id="2147483816" r:id="rId14"/>
    <p:sldMasterId id="2147483828" r:id="rId15"/>
    <p:sldMasterId id="2147483840" r:id="rId16"/>
    <p:sldMasterId id="2147483852" r:id="rId17"/>
    <p:sldMasterId id="2147483864" r:id="rId18"/>
    <p:sldMasterId id="2147483876" r:id="rId19"/>
    <p:sldMasterId id="2147483888" r:id="rId20"/>
    <p:sldMasterId id="2147483900" r:id="rId21"/>
    <p:sldMasterId id="2147483912" r:id="rId22"/>
  </p:sldMasterIdLst>
  <p:notesMasterIdLst>
    <p:notesMasterId r:id="rId70"/>
  </p:notesMasterIdLst>
  <p:sldIdLst>
    <p:sldId id="326" r:id="rId23"/>
    <p:sldId id="273" r:id="rId24"/>
    <p:sldId id="274" r:id="rId25"/>
    <p:sldId id="306" r:id="rId26"/>
    <p:sldId id="275" r:id="rId27"/>
    <p:sldId id="276" r:id="rId28"/>
    <p:sldId id="277" r:id="rId29"/>
    <p:sldId id="278" r:id="rId30"/>
    <p:sldId id="279" r:id="rId31"/>
    <p:sldId id="309" r:id="rId32"/>
    <p:sldId id="280" r:id="rId33"/>
    <p:sldId id="281" r:id="rId34"/>
    <p:sldId id="282" r:id="rId35"/>
    <p:sldId id="311" r:id="rId36"/>
    <p:sldId id="312" r:id="rId37"/>
    <p:sldId id="310" r:id="rId38"/>
    <p:sldId id="283" r:id="rId39"/>
    <p:sldId id="284" r:id="rId40"/>
    <p:sldId id="285" r:id="rId41"/>
    <p:sldId id="316" r:id="rId42"/>
    <p:sldId id="290" r:id="rId43"/>
    <p:sldId id="291" r:id="rId44"/>
    <p:sldId id="286" r:id="rId45"/>
    <p:sldId id="287" r:id="rId46"/>
    <p:sldId id="288" r:id="rId47"/>
    <p:sldId id="289" r:id="rId48"/>
    <p:sldId id="293" r:id="rId49"/>
    <p:sldId id="294" r:id="rId50"/>
    <p:sldId id="292" r:id="rId51"/>
    <p:sldId id="296" r:id="rId52"/>
    <p:sldId id="297" r:id="rId53"/>
    <p:sldId id="317" r:id="rId54"/>
    <p:sldId id="319" r:id="rId55"/>
    <p:sldId id="301" r:id="rId56"/>
    <p:sldId id="302" r:id="rId57"/>
    <p:sldId id="303" r:id="rId58"/>
    <p:sldId id="315" r:id="rId59"/>
    <p:sldId id="314" r:id="rId60"/>
    <p:sldId id="313" r:id="rId61"/>
    <p:sldId id="322" r:id="rId62"/>
    <p:sldId id="323" r:id="rId63"/>
    <p:sldId id="320" r:id="rId64"/>
    <p:sldId id="321" r:id="rId65"/>
    <p:sldId id="324" r:id="rId66"/>
    <p:sldId id="325" r:id="rId67"/>
    <p:sldId id="304" r:id="rId68"/>
    <p:sldId id="305" r:id="rId6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AEAE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5" d="100"/>
          <a:sy n="55" d="100"/>
        </p:scale>
        <p:origin x="-427" y="-6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4.xml"/><Relationship Id="rId39" Type="http://schemas.openxmlformats.org/officeDocument/2006/relationships/slide" Target="slides/slide17.xml"/><Relationship Id="rId21" Type="http://schemas.openxmlformats.org/officeDocument/2006/relationships/slideMaster" Target="slideMasters/slideMaster21.xml"/><Relationship Id="rId34" Type="http://schemas.openxmlformats.org/officeDocument/2006/relationships/slide" Target="slides/slide12.xml"/><Relationship Id="rId42" Type="http://schemas.openxmlformats.org/officeDocument/2006/relationships/slide" Target="slides/slide20.xml"/><Relationship Id="rId47" Type="http://schemas.openxmlformats.org/officeDocument/2006/relationships/slide" Target="slides/slide25.xml"/><Relationship Id="rId50" Type="http://schemas.openxmlformats.org/officeDocument/2006/relationships/slide" Target="slides/slide28.xml"/><Relationship Id="rId55" Type="http://schemas.openxmlformats.org/officeDocument/2006/relationships/slide" Target="slides/slide33.xml"/><Relationship Id="rId63" Type="http://schemas.openxmlformats.org/officeDocument/2006/relationships/slide" Target="slides/slide41.xml"/><Relationship Id="rId68" Type="http://schemas.openxmlformats.org/officeDocument/2006/relationships/slide" Target="slides/slide46.xml"/><Relationship Id="rId7" Type="http://schemas.openxmlformats.org/officeDocument/2006/relationships/slideMaster" Target="slideMasters/slideMaster7.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7.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slide" Target="slides/slide31.xml"/><Relationship Id="rId58" Type="http://schemas.openxmlformats.org/officeDocument/2006/relationships/slide" Target="slides/slide36.xml"/><Relationship Id="rId66" Type="http://schemas.openxmlformats.org/officeDocument/2006/relationships/slide" Target="slides/slide44.xml"/><Relationship Id="rId7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 Id="rId61" Type="http://schemas.openxmlformats.org/officeDocument/2006/relationships/slide" Target="slides/slide39.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slide" Target="slides/slide38.xml"/><Relationship Id="rId65" Type="http://schemas.openxmlformats.org/officeDocument/2006/relationships/slide" Target="slides/slide43.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slide" Target="slides/slide34.xml"/><Relationship Id="rId64" Type="http://schemas.openxmlformats.org/officeDocument/2006/relationships/slide" Target="slides/slide42.xml"/><Relationship Id="rId69" Type="http://schemas.openxmlformats.org/officeDocument/2006/relationships/slide" Target="slides/slide47.xml"/><Relationship Id="rId8" Type="http://schemas.openxmlformats.org/officeDocument/2006/relationships/slideMaster" Target="slideMasters/slideMaster8.xml"/><Relationship Id="rId51" Type="http://schemas.openxmlformats.org/officeDocument/2006/relationships/slide" Target="slides/slide29.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slide" Target="slides/slide37.xml"/><Relationship Id="rId67" Type="http://schemas.openxmlformats.org/officeDocument/2006/relationships/slide" Target="slides/slide45.xml"/><Relationship Id="rId20" Type="http://schemas.openxmlformats.org/officeDocument/2006/relationships/slideMaster" Target="slideMasters/slideMaster20.xml"/><Relationship Id="rId41" Type="http://schemas.openxmlformats.org/officeDocument/2006/relationships/slide" Target="slides/slide19.xml"/><Relationship Id="rId54" Type="http://schemas.openxmlformats.org/officeDocument/2006/relationships/slide" Target="slides/slide32.xml"/><Relationship Id="rId62" Type="http://schemas.openxmlformats.org/officeDocument/2006/relationships/slide" Target="slides/slide40.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05CE2DD7-827D-4C11-A2DA-1F80DE0BF6CA}" type="datetimeFigureOut">
              <a:rPr lang="en-US" smtClean="0"/>
              <a:pPr/>
              <a:t>10/9/2013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D73520E8-ABF3-4C98-9091-DAAFE9C077D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078" name="Rectangle 6"/>
          <p:cNvSpPr>
            <a:spLocks noGrp="1" noChangeArrowheads="1"/>
          </p:cNvSpPr>
          <p:nvPr>
            <p:ph type="ctrTitle"/>
          </p:nvPr>
        </p:nvSpPr>
        <p:spPr>
          <a:xfrm>
            <a:off x="304800" y="4038600"/>
            <a:ext cx="7924800" cy="947738"/>
          </a:xfrm>
        </p:spPr>
        <p:txBody>
          <a:bodyPr/>
          <a:lstStyle>
            <a:lvl1pPr>
              <a:defRPr/>
            </a:lvl1pPr>
          </a:lstStyle>
          <a:p>
            <a:r>
              <a:rPr lang="en-US" smtClean="0"/>
              <a:t>Click to edit Master title style</a:t>
            </a:r>
            <a:endParaRPr lang="en-US"/>
          </a:p>
        </p:txBody>
      </p:sp>
      <p:sp>
        <p:nvSpPr>
          <p:cNvPr id="3079" name="Rectangle 7"/>
          <p:cNvSpPr>
            <a:spLocks noGrp="1" noChangeArrowheads="1"/>
          </p:cNvSpPr>
          <p:nvPr>
            <p:ph type="subTitle" idx="1"/>
          </p:nvPr>
        </p:nvSpPr>
        <p:spPr>
          <a:xfrm>
            <a:off x="304800" y="4972050"/>
            <a:ext cx="7924800" cy="895350"/>
          </a:xfrm>
        </p:spPr>
        <p:txBody>
          <a:bodyPr/>
          <a:lstStyle>
            <a:lvl1pPr marL="0" indent="0">
              <a:buFont typeface="Wingdings" pitchFamily="2" charset="2"/>
              <a:buNone/>
              <a:defRPr sz="3600"/>
            </a:lvl1pPr>
          </a:lstStyle>
          <a:p>
            <a:r>
              <a:rPr lang="en-US" smtClean="0"/>
              <a:t>Click to edit Master subtitle style</a:t>
            </a:r>
            <a:endParaRPr lang="en-US"/>
          </a:p>
        </p:txBody>
      </p:sp>
      <p:sp>
        <p:nvSpPr>
          <p:cNvPr id="4" name="Rectangle 32"/>
          <p:cNvSpPr>
            <a:spLocks noGrp="1" noChangeArrowheads="1"/>
          </p:cNvSpPr>
          <p:nvPr>
            <p:ph type="dt" sz="quarter" idx="10"/>
          </p:nvPr>
        </p:nvSpPr>
        <p:spPr/>
        <p:txBody>
          <a:bodyPr/>
          <a:lstStyle>
            <a:lvl1pPr>
              <a:defRPr/>
            </a:lvl1pPr>
          </a:lstStyle>
          <a:p>
            <a:fld id="{164B1AD9-07E8-42D1-BAE8-4F7E32DCE034}" type="datetime1">
              <a:rPr lang="en-US" smtClean="0"/>
              <a:pPr/>
              <a:t>10/9/2013</a:t>
            </a:fld>
            <a:endParaRPr lang="en-US"/>
          </a:p>
        </p:txBody>
      </p:sp>
      <p:sp>
        <p:nvSpPr>
          <p:cNvPr id="5" name="Rectangle 33"/>
          <p:cNvSpPr>
            <a:spLocks noGrp="1" noChangeArrowheads="1"/>
          </p:cNvSpPr>
          <p:nvPr>
            <p:ph type="ftr" sz="quarter" idx="11"/>
          </p:nvPr>
        </p:nvSpPr>
        <p:spPr/>
        <p:txBody>
          <a:bodyPr/>
          <a:lstStyle>
            <a:lvl1pPr>
              <a:defRPr/>
            </a:lvl1pPr>
          </a:lstStyle>
          <a:p>
            <a:endParaRPr lang="en-US"/>
          </a:p>
        </p:txBody>
      </p:sp>
      <p:sp>
        <p:nvSpPr>
          <p:cNvPr id="6" name="Rectangle 34"/>
          <p:cNvSpPr>
            <a:spLocks noGrp="1" noChangeArrowheads="1"/>
          </p:cNvSpPr>
          <p:nvPr>
            <p:ph type="sldNum" sz="quarter" idx="12"/>
          </p:nvPr>
        </p:nvSpPr>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fld id="{D14D0F1E-12AF-4696-935B-C74C34109FAE}" type="datetime1">
              <a:rPr lang="en-US" smtClean="0"/>
              <a:pPr/>
              <a:t>10/9/2013</a:t>
            </a:fld>
            <a:endParaRPr lang="en-US"/>
          </a:p>
        </p:txBody>
      </p:sp>
      <p:sp>
        <p:nvSpPr>
          <p:cNvPr id="5" name="Rectangle 32"/>
          <p:cNvSpPr>
            <a:spLocks noGrp="1" noChangeArrowheads="1"/>
          </p:cNvSpPr>
          <p:nvPr>
            <p:ph type="ftr" sz="quarter" idx="11"/>
          </p:nvPr>
        </p:nvSpPr>
        <p:spPr>
          <a:ln/>
        </p:spPr>
        <p:txBody>
          <a:bodyPr/>
          <a:lstStyle>
            <a:lvl1pPr>
              <a:defRPr/>
            </a:lvl1pPr>
          </a:lstStyle>
          <a:p>
            <a:endParaRPr lang="en-US"/>
          </a:p>
        </p:txBody>
      </p:sp>
      <p:sp>
        <p:nvSpPr>
          <p:cNvPr id="6"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22946" name="Rectangle 2"/>
          <p:cNvSpPr>
            <a:spLocks noGrp="1" noRot="1" noChangeArrowheads="1"/>
          </p:cNvSpPr>
          <p:nvPr>
            <p:ph type="ctrTitle"/>
          </p:nvPr>
        </p:nvSpPr>
        <p:spPr>
          <a:xfrm>
            <a:off x="685800" y="1981200"/>
            <a:ext cx="7772400" cy="1600200"/>
          </a:xfrm>
        </p:spPr>
        <p:txBody>
          <a:bodyPr/>
          <a:lstStyle>
            <a:lvl1pPr>
              <a:defRPr/>
            </a:lvl1pPr>
          </a:lstStyle>
          <a:p>
            <a:r>
              <a:rPr lang="en-US" smtClean="0"/>
              <a:t>Click to edit Master title style</a:t>
            </a:r>
            <a:endParaRPr lang="en-US"/>
          </a:p>
        </p:txBody>
      </p:sp>
      <p:sp>
        <p:nvSpPr>
          <p:cNvPr id="722947"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164B1AD9-07E8-42D1-BAE8-4F7E32DCE034}" type="datetime1">
              <a:rPr lang="en-US" smtClean="0"/>
              <a:pPr/>
              <a:t>10/9/2013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0849DD-E56E-4060-A891-E0A6C98EC872}" type="slidenum">
              <a:rPr lang="ar-SA" altLang="zh-TW" smtClean="0"/>
              <a:pPr>
                <a:defRPr/>
              </a:pPr>
              <a:t>‹#›</a:t>
            </a:fld>
            <a:endParaRPr lang="en-US" altLang="zh-TW"/>
          </a:p>
        </p:txBody>
      </p:sp>
    </p:spTree>
  </p:cSld>
  <p:clrMapOvr>
    <a:masterClrMapping/>
  </p:clrMapOvr>
  <p:transition>
    <p:wipe dir="u"/>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fld id="{3B33A7EF-503B-4FAA-97A3-B401CC2DBE78}" type="datetime1">
              <a:rPr lang="en-US" smtClean="0"/>
              <a:pPr/>
              <a:t>10/9/2013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wipe dir="u"/>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EE65086A-6E0C-4A18-9EF7-BE5E1C9DE066}" type="datetime1">
              <a:rPr lang="en-US" smtClean="0"/>
              <a:pPr/>
              <a:t>10/9/2013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wipe dir="u"/>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fld id="{C9B2F894-2FD0-4291-8E10-2B026A4B290E}" type="datetime1">
              <a:rPr lang="en-US" smtClean="0"/>
              <a:pPr/>
              <a:t>10/9/2013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wipe dir="u"/>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fld id="{7256FC21-2B9B-4452-B35E-C5F182818238}" type="datetime1">
              <a:rPr lang="en-US" smtClean="0"/>
              <a:pPr/>
              <a:t>10/9/2013</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wipe dir="u"/>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fld id="{07324AB1-E3E4-4F27-818D-640AEC6C45DB}" type="datetime1">
              <a:rPr lang="en-US" smtClean="0"/>
              <a:pPr/>
              <a:t>10/9/2013</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wipe dir="u"/>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F2FC9344-2346-4CD1-8A62-E0050BC324AE}" type="datetime1">
              <a:rPr lang="en-US" smtClean="0"/>
              <a:pPr/>
              <a:t>10/9/2013</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wipe dir="u"/>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237B6A9-D475-47F0-AA9F-F22E90874DF5}" type="datetime1">
              <a:rPr lang="en-US" smtClean="0"/>
              <a:pPr/>
              <a:t>10/9/2013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wipe dir="u"/>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2A56769C-E604-45CF-90A2-CAD826A398CE}" type="datetime1">
              <a:rPr lang="en-US" smtClean="0"/>
              <a:pPr/>
              <a:t>10/9/2013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wipe dir="u"/>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fld id="{D14D0F1E-12AF-4696-935B-C74C34109FAE}" type="datetime1">
              <a:rPr lang="en-US" smtClean="0"/>
              <a:pPr/>
              <a:t>10/9/2013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wipe di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76200"/>
            <a:ext cx="184785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76200"/>
            <a:ext cx="539115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fld id="{58044DE1-E168-43C1-98A1-63578D6E28E9}" type="datetime1">
              <a:rPr lang="en-US" smtClean="0"/>
              <a:pPr/>
              <a:t>10/9/2013</a:t>
            </a:fld>
            <a:endParaRPr lang="en-US"/>
          </a:p>
        </p:txBody>
      </p:sp>
      <p:sp>
        <p:nvSpPr>
          <p:cNvPr id="5" name="Rectangle 32"/>
          <p:cNvSpPr>
            <a:spLocks noGrp="1" noChangeArrowheads="1"/>
          </p:cNvSpPr>
          <p:nvPr>
            <p:ph type="ftr" sz="quarter" idx="11"/>
          </p:nvPr>
        </p:nvSpPr>
        <p:spPr>
          <a:ln/>
        </p:spPr>
        <p:txBody>
          <a:bodyPr/>
          <a:lstStyle>
            <a:lvl1pPr>
              <a:defRPr/>
            </a:lvl1pPr>
          </a:lstStyle>
          <a:p>
            <a:endParaRPr lang="en-US"/>
          </a:p>
        </p:txBody>
      </p:sp>
      <p:sp>
        <p:nvSpPr>
          <p:cNvPr id="6"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fld id="{58044DE1-E168-43C1-98A1-63578D6E28E9}" type="datetime1">
              <a:rPr lang="en-US" smtClean="0"/>
              <a:pPr/>
              <a:t>10/9/2013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wipe dir="u"/>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fa-IR">
              <a:latin typeface="Arial" pitchFamily="34" charset="0"/>
            </a:endParaRPr>
          </a:p>
        </p:txBody>
      </p:sp>
      <p:grpSp>
        <p:nvGrpSpPr>
          <p:cNvPr id="2"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pPr>
                <a:defRPr/>
              </a:pPr>
              <a:endParaRPr lang="fa-IR">
                <a:latin typeface="Arial" pitchFamily="34" charset="0"/>
              </a:endParaRPr>
            </a:p>
          </p:txBody>
        </p:sp>
        <p:sp>
          <p:nvSpPr>
            <p:cNvPr id="7"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pPr>
                <a:defRPr/>
              </a:pPr>
              <a:endParaRPr lang="fa-IR">
                <a:latin typeface="Arial" pitchFamily="34" charset="0"/>
              </a:endParaRPr>
            </a:p>
          </p:txBody>
        </p:sp>
        <p:sp>
          <p:nvSpPr>
            <p:cNvPr id="8"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pPr>
                <a:defRPr/>
              </a:pPr>
              <a:endParaRPr lang="fa-IR">
                <a:latin typeface="Arial" pitchFamily="34" charset="0"/>
              </a:endParaRPr>
            </a:p>
          </p:txBody>
        </p:sp>
        <p:sp>
          <p:nvSpPr>
            <p:cNvPr id="9"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pPr>
                <a:defRPr/>
              </a:pPr>
              <a:endParaRPr lang="fa-IR">
                <a:latin typeface="Arial" pitchFamily="34" charset="0"/>
              </a:endParaRPr>
            </a:p>
          </p:txBody>
        </p:sp>
        <p:sp>
          <p:nvSpPr>
            <p:cNvPr id="10"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pPr>
                <a:defRPr/>
              </a:pPr>
              <a:endParaRPr lang="fa-IR">
                <a:latin typeface="Arial" pitchFamily="34" charset="0"/>
              </a:endParaRPr>
            </a:p>
          </p:txBody>
        </p:sp>
        <p:sp>
          <p:nvSpPr>
            <p:cNvPr id="11"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pPr>
                <a:defRPr/>
              </a:pPr>
              <a:endParaRPr lang="fa-IR">
                <a:latin typeface="Arial" pitchFamily="34" charset="0"/>
              </a:endParaRPr>
            </a:p>
          </p:txBody>
        </p:sp>
        <p:sp>
          <p:nvSpPr>
            <p:cNvPr id="12"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pPr>
                <a:defRPr/>
              </a:pPr>
              <a:endParaRPr lang="fa-IR">
                <a:latin typeface="Arial" pitchFamily="34" charset="0"/>
              </a:endParaRPr>
            </a:p>
          </p:txBody>
        </p:sp>
        <p:sp>
          <p:nvSpPr>
            <p:cNvPr id="13"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pPr>
                <a:defRPr/>
              </a:pPr>
              <a:endParaRPr lang="fa-IR">
                <a:latin typeface="Arial" pitchFamily="34" charset="0"/>
              </a:endParaRPr>
            </a:p>
          </p:txBody>
        </p:sp>
        <p:sp>
          <p:nvSpPr>
            <p:cNvPr id="14"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pPr>
                <a:defRPr/>
              </a:pPr>
              <a:endParaRPr lang="fa-IR">
                <a:latin typeface="Arial" pitchFamily="34" charset="0"/>
              </a:endParaRPr>
            </a:p>
          </p:txBody>
        </p:sp>
        <p:sp>
          <p:nvSpPr>
            <p:cNvPr id="15"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pPr>
                <a:defRPr/>
              </a:pPr>
              <a:endParaRPr lang="fa-IR">
                <a:latin typeface="Arial" pitchFamily="34" charset="0"/>
              </a:endParaRPr>
            </a:p>
          </p:txBody>
        </p:sp>
        <p:sp>
          <p:nvSpPr>
            <p:cNvPr id="16"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pPr>
                <a:defRPr/>
              </a:pPr>
              <a:endParaRPr lang="fa-IR">
                <a:latin typeface="Arial" pitchFamily="34" charset="0"/>
              </a:endParaRPr>
            </a:p>
          </p:txBody>
        </p:sp>
        <p:sp>
          <p:nvSpPr>
            <p:cNvPr id="17"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pPr>
                <a:defRPr/>
              </a:pPr>
              <a:endParaRPr lang="fa-IR">
                <a:latin typeface="Arial" pitchFamily="34" charset="0"/>
              </a:endParaRPr>
            </a:p>
          </p:txBody>
        </p:sp>
        <p:sp>
          <p:nvSpPr>
            <p:cNvPr id="18"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pPr>
                <a:defRPr/>
              </a:pPr>
              <a:endParaRPr lang="fa-IR">
                <a:latin typeface="Arial" pitchFamily="34" charset="0"/>
              </a:endParaRPr>
            </a:p>
          </p:txBody>
        </p:sp>
        <p:sp>
          <p:nvSpPr>
            <p:cNvPr id="19"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pPr>
                <a:defRPr/>
              </a:pPr>
              <a:endParaRPr lang="fa-IR">
                <a:latin typeface="Arial" pitchFamily="34" charset="0"/>
              </a:endParaRPr>
            </a:p>
          </p:txBody>
        </p:sp>
        <p:sp>
          <p:nvSpPr>
            <p:cNvPr id="20"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pPr>
                <a:defRPr/>
              </a:pPr>
              <a:endParaRPr lang="fa-IR">
                <a:latin typeface="Arial" pitchFamily="34" charset="0"/>
              </a:endParaRPr>
            </a:p>
          </p:txBody>
        </p:sp>
        <p:sp>
          <p:nvSpPr>
            <p:cNvPr id="21"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pPr>
                <a:defRPr/>
              </a:pPr>
              <a:endParaRPr lang="fa-IR">
                <a:latin typeface="Arial" pitchFamily="34" charset="0"/>
              </a:endParaRPr>
            </a:p>
          </p:txBody>
        </p:sp>
        <p:sp>
          <p:nvSpPr>
            <p:cNvPr id="22"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pPr>
                <a:defRPr/>
              </a:pPr>
              <a:endParaRPr lang="fa-IR">
                <a:latin typeface="Arial" pitchFamily="34" charset="0"/>
              </a:endParaRPr>
            </a:p>
          </p:txBody>
        </p:sp>
        <p:sp>
          <p:nvSpPr>
            <p:cNvPr id="23"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pPr>
                <a:defRPr/>
              </a:pPr>
              <a:endParaRPr lang="fa-IR">
                <a:latin typeface="Arial" pitchFamily="34" charset="0"/>
              </a:endParaRPr>
            </a:p>
          </p:txBody>
        </p:sp>
        <p:sp>
          <p:nvSpPr>
            <p:cNvPr id="24"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pPr>
                <a:defRPr/>
              </a:pPr>
              <a:endParaRPr lang="fa-IR">
                <a:latin typeface="Arial" pitchFamily="34" charset="0"/>
              </a:endParaRPr>
            </a:p>
          </p:txBody>
        </p:sp>
        <p:sp>
          <p:nvSpPr>
            <p:cNvPr id="25"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pPr>
                <a:defRPr/>
              </a:pPr>
              <a:endParaRPr lang="fa-IR">
                <a:latin typeface="Arial" pitchFamily="34" charset="0"/>
              </a:endParaRPr>
            </a:p>
          </p:txBody>
        </p:sp>
        <p:sp>
          <p:nvSpPr>
            <p:cNvPr id="26"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pPr>
                <a:defRPr/>
              </a:pPr>
              <a:endParaRPr lang="fa-IR">
                <a:latin typeface="Arial" pitchFamily="34" charset="0"/>
              </a:endParaRPr>
            </a:p>
          </p:txBody>
        </p:sp>
        <p:sp>
          <p:nvSpPr>
            <p:cNvPr id="27"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pPr>
                <a:defRPr/>
              </a:pPr>
              <a:endParaRPr lang="fa-IR">
                <a:latin typeface="Arial" pitchFamily="34" charset="0"/>
              </a:endParaRPr>
            </a:p>
          </p:txBody>
        </p:sp>
        <p:sp>
          <p:nvSpPr>
            <p:cNvPr id="28"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pPr>
                <a:defRPr/>
              </a:pPr>
              <a:endParaRPr lang="fa-IR">
                <a:latin typeface="Arial" pitchFamily="34" charset="0"/>
              </a:endParaRPr>
            </a:p>
          </p:txBody>
        </p:sp>
        <p:sp>
          <p:nvSpPr>
            <p:cNvPr id="29"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pPr>
                <a:defRPr/>
              </a:pPr>
              <a:endParaRPr lang="fa-IR">
                <a:latin typeface="Arial" pitchFamily="34" charset="0"/>
              </a:endParaRPr>
            </a:p>
          </p:txBody>
        </p:sp>
        <p:sp>
          <p:nvSpPr>
            <p:cNvPr id="30"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pPr>
                <a:defRPr/>
              </a:pPr>
              <a:endParaRPr lang="fa-IR">
                <a:latin typeface="Arial" pitchFamily="34" charset="0"/>
              </a:endParaRPr>
            </a:p>
          </p:txBody>
        </p:sp>
        <p:sp>
          <p:nvSpPr>
            <p:cNvPr id="31"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pPr>
                <a:defRPr/>
              </a:pPr>
              <a:endParaRPr lang="fa-IR">
                <a:latin typeface="Arial" pitchFamily="34" charset="0"/>
              </a:endParaRPr>
            </a:p>
          </p:txBody>
        </p:sp>
        <p:sp>
          <p:nvSpPr>
            <p:cNvPr id="32"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pPr>
                <a:defRPr/>
              </a:pPr>
              <a:endParaRPr lang="fa-IR">
                <a:latin typeface="Arial" pitchFamily="34" charset="0"/>
              </a:endParaRPr>
            </a:p>
          </p:txBody>
        </p:sp>
        <p:sp>
          <p:nvSpPr>
            <p:cNvPr id="33"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pPr>
                <a:defRPr/>
              </a:pPr>
              <a:endParaRPr lang="fa-IR">
                <a:latin typeface="Arial" pitchFamily="34" charset="0"/>
              </a:endParaRPr>
            </a:p>
          </p:txBody>
        </p:sp>
        <p:sp>
          <p:nvSpPr>
            <p:cNvPr id="34"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pPr>
                <a:defRPr/>
              </a:pPr>
              <a:endParaRPr lang="fa-IR">
                <a:latin typeface="Arial" pitchFamily="34" charset="0"/>
              </a:endParaRPr>
            </a:p>
          </p:txBody>
        </p:sp>
        <p:sp>
          <p:nvSpPr>
            <p:cNvPr id="35"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pPr>
                <a:defRPr/>
              </a:pPr>
              <a:endParaRPr lang="fa-IR">
                <a:latin typeface="Arial" pitchFamily="34" charset="0"/>
              </a:endParaRPr>
            </a:p>
          </p:txBody>
        </p:sp>
        <p:sp>
          <p:nvSpPr>
            <p:cNvPr id="36"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pPr>
                <a:defRPr/>
              </a:pPr>
              <a:endParaRPr lang="fa-IR">
                <a:latin typeface="Arial" pitchFamily="34" charset="0"/>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fa-IR">
              <a:latin typeface="Arial" pitchFamily="34" charset="0"/>
            </a:endParaRPr>
          </a:p>
        </p:txBody>
      </p:sp>
      <p:sp>
        <p:nvSpPr>
          <p:cNvPr id="479235"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smtClean="0"/>
              <a:t>Click to edit Master title style</a:t>
            </a:r>
            <a:endParaRPr lang="en-US" altLang="en-US"/>
          </a:p>
        </p:txBody>
      </p:sp>
      <p:sp>
        <p:nvSpPr>
          <p:cNvPr id="479236"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smtClean="0"/>
              <a:t>Click to edit Master subtitle style</a:t>
            </a:r>
            <a:endParaRPr lang="en-US" altLang="en-US"/>
          </a:p>
        </p:txBody>
      </p:sp>
      <p:sp>
        <p:nvSpPr>
          <p:cNvPr id="38" name="Rectangle 5"/>
          <p:cNvSpPr>
            <a:spLocks noGrp="1" noChangeArrowheads="1"/>
          </p:cNvSpPr>
          <p:nvPr>
            <p:ph type="dt" sz="half" idx="10"/>
          </p:nvPr>
        </p:nvSpPr>
        <p:spPr/>
        <p:txBody>
          <a:bodyPr/>
          <a:lstStyle>
            <a:lvl1pPr>
              <a:defRPr/>
            </a:lvl1pPr>
          </a:lstStyle>
          <a:p>
            <a:pPr>
              <a:defRPr/>
            </a:pPr>
            <a:endParaRPr lang="en-US" altLang="en-US"/>
          </a:p>
        </p:txBody>
      </p:sp>
      <p:sp>
        <p:nvSpPr>
          <p:cNvPr id="39" name="Rectangle 6"/>
          <p:cNvSpPr>
            <a:spLocks noGrp="1" noChangeArrowheads="1"/>
          </p:cNvSpPr>
          <p:nvPr>
            <p:ph type="ftr" sz="quarter" idx="11"/>
          </p:nvPr>
        </p:nvSpPr>
        <p:spPr/>
        <p:txBody>
          <a:bodyPr/>
          <a:lstStyle>
            <a:lvl1pPr>
              <a:defRPr/>
            </a:lvl1pPr>
          </a:lstStyle>
          <a:p>
            <a:pPr>
              <a:defRPr/>
            </a:pPr>
            <a:endParaRPr lang="en-US" altLang="en-US"/>
          </a:p>
        </p:txBody>
      </p:sp>
      <p:sp>
        <p:nvSpPr>
          <p:cNvPr id="40" name="Rectangle 7"/>
          <p:cNvSpPr>
            <a:spLocks noGrp="1" noChangeArrowheads="1"/>
          </p:cNvSpPr>
          <p:nvPr>
            <p:ph type="sldNum" sz="quarter" idx="12"/>
          </p:nvPr>
        </p:nvSpPr>
        <p:spPr/>
        <p:txBody>
          <a:bodyPr/>
          <a:lstStyle>
            <a:lvl1pPr>
              <a:defRPr/>
            </a:lvl1pPr>
          </a:lstStyle>
          <a:p>
            <a:pPr>
              <a:defRPr/>
            </a:pPr>
            <a:fld id="{C558F2B5-F667-4020-982A-0830DFA8D32F}" type="slidenum">
              <a:rPr lang="fa-IR" altLang="en-US"/>
              <a:pPr>
                <a:defRPr/>
              </a:pPr>
              <a:t>‹#›</a:t>
            </a:fld>
            <a:endParaRPr lang="en-US" alt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8C2D21BA-4F11-44BD-87FD-FD982AAEF05F}" type="slidenum">
              <a:rPr lang="fa-IR" altLang="en-US"/>
              <a:pPr>
                <a:defRPr/>
              </a:pPr>
              <a:t>‹#›</a:t>
            </a:fld>
            <a:endParaRPr lang="en-US" alt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3D3122F4-F161-4145-AFC6-DEBC49E7DAE2}" type="slidenum">
              <a:rPr lang="fa-IR" altLang="en-US"/>
              <a:pPr>
                <a:defRPr/>
              </a:pPr>
              <a:t>‹#›</a:t>
            </a:fld>
            <a:endParaRPr lang="en-US" alt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8D159160-8F92-42F1-A409-56EC76F912E4}" type="slidenum">
              <a:rPr lang="fa-IR" altLang="en-US"/>
              <a:pPr>
                <a:defRPr/>
              </a:pPr>
              <a:t>‹#›</a:t>
            </a:fld>
            <a:endParaRPr lang="en-US" alt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p:cNvSpPr>
            <a:spLocks noGrp="1" noChangeArrowheads="1"/>
          </p:cNvSpPr>
          <p:nvPr>
            <p:ph type="sldNum" sz="quarter" idx="12"/>
          </p:nvPr>
        </p:nvSpPr>
        <p:spPr>
          <a:ln/>
        </p:spPr>
        <p:txBody>
          <a:bodyPr/>
          <a:lstStyle>
            <a:lvl1pPr>
              <a:defRPr/>
            </a:lvl1pPr>
          </a:lstStyle>
          <a:p>
            <a:pPr>
              <a:defRPr/>
            </a:pPr>
            <a:fld id="{16877055-AAFC-48AC-BF1E-A8D3946844BC}" type="slidenum">
              <a:rPr lang="fa-IR" altLang="en-US"/>
              <a:pPr>
                <a:defRPr/>
              </a:pPr>
              <a:t>‹#›</a:t>
            </a:fld>
            <a:endParaRPr lang="en-US" alt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p:cNvSpPr>
            <a:spLocks noGrp="1" noChangeArrowheads="1"/>
          </p:cNvSpPr>
          <p:nvPr>
            <p:ph type="sldNum" sz="quarter" idx="12"/>
          </p:nvPr>
        </p:nvSpPr>
        <p:spPr>
          <a:ln/>
        </p:spPr>
        <p:txBody>
          <a:bodyPr/>
          <a:lstStyle>
            <a:lvl1pPr>
              <a:defRPr/>
            </a:lvl1pPr>
          </a:lstStyle>
          <a:p>
            <a:pPr>
              <a:defRPr/>
            </a:pPr>
            <a:fld id="{9D15B2B2-D214-4BF0-968B-9ABCE5D6E8B8}" type="slidenum">
              <a:rPr lang="fa-IR" altLang="en-US"/>
              <a:pPr>
                <a:defRPr/>
              </a:pPr>
              <a:t>‹#›</a:t>
            </a:fld>
            <a:endParaRPr lang="en-US" alt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p:cNvSpPr>
            <a:spLocks noGrp="1" noChangeArrowheads="1"/>
          </p:cNvSpPr>
          <p:nvPr>
            <p:ph type="sldNum" sz="quarter" idx="12"/>
          </p:nvPr>
        </p:nvSpPr>
        <p:spPr>
          <a:ln/>
        </p:spPr>
        <p:txBody>
          <a:bodyPr/>
          <a:lstStyle>
            <a:lvl1pPr>
              <a:defRPr/>
            </a:lvl1pPr>
          </a:lstStyle>
          <a:p>
            <a:pPr>
              <a:defRPr/>
            </a:pPr>
            <a:fld id="{0D5AC7C8-D05F-4411-9035-81BD89646141}" type="slidenum">
              <a:rPr lang="fa-IR" altLang="en-US"/>
              <a:pPr>
                <a:defRPr/>
              </a:pPr>
              <a:t>‹#›</a:t>
            </a:fld>
            <a:endParaRPr lang="en-US" alt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998B7E8C-3788-4362-86E6-6EAF5F19F6AD}" type="slidenum">
              <a:rPr lang="fa-IR" altLang="en-US"/>
              <a:pPr>
                <a:defRPr/>
              </a:pPr>
              <a:t>‹#›</a:t>
            </a:fld>
            <a:endParaRPr lang="en-US" alt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D61DC337-EC3D-489C-B582-BC4627605B8F}" type="slidenum">
              <a:rPr lang="fa-IR"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371600"/>
            <a:ext cx="7772400" cy="1470025"/>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295400" y="3048000"/>
            <a:ext cx="6400800" cy="6858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sz="1200"/>
            </a:lvl1pPr>
          </a:lstStyle>
          <a:p>
            <a:pPr>
              <a:defRPr/>
            </a:pPr>
            <a:fld id="{AC437019-835D-4710-9F45-C9F5E1A9CBB1}" type="datetime1">
              <a:rPr lang="en-US"/>
              <a:pPr>
                <a:defRPr/>
              </a:pPr>
              <a:t>10/9/2013</a:t>
            </a:fld>
            <a:endParaRPr lang="en-US"/>
          </a:p>
        </p:txBody>
      </p:sp>
      <p:sp>
        <p:nvSpPr>
          <p:cNvPr id="5" name="Rectangle 5"/>
          <p:cNvSpPr>
            <a:spLocks noGrp="1" noChangeArrowheads="1"/>
          </p:cNvSpPr>
          <p:nvPr>
            <p:ph type="ftr" sz="quarter" idx="11"/>
          </p:nvPr>
        </p:nvSpPr>
        <p:spPr/>
        <p:txBody>
          <a:bodyPr/>
          <a:lstStyle>
            <a:lvl1pPr>
              <a:defRPr sz="1200"/>
            </a:lvl1pPr>
          </a:lstStyle>
          <a:p>
            <a:pPr>
              <a:defRPr/>
            </a:pPr>
            <a:endParaRPr lang="en-US"/>
          </a:p>
        </p:txBody>
      </p:sp>
      <p:sp>
        <p:nvSpPr>
          <p:cNvPr id="6" name="Rectangle 6"/>
          <p:cNvSpPr>
            <a:spLocks noGrp="1" noChangeArrowheads="1"/>
          </p:cNvSpPr>
          <p:nvPr>
            <p:ph type="sldNum" sz="quarter" idx="12"/>
          </p:nvPr>
        </p:nvSpPr>
        <p:spPr/>
        <p:txBody>
          <a:bodyPr/>
          <a:lstStyle>
            <a:lvl1pPr>
              <a:defRPr sz="1200"/>
            </a:lvl1pPr>
          </a:lstStyle>
          <a:p>
            <a:pPr>
              <a:defRPr/>
            </a:pPr>
            <a:fld id="{C5276A25-7192-4C38-8BAD-ABAE92CA8F40}" type="slidenum">
              <a:rPr lang="en-US"/>
              <a:pPr>
                <a:defRPr/>
              </a:pPr>
              <a:t>‹#›</a:t>
            </a:fld>
            <a:endParaRPr lang="en-US"/>
          </a:p>
        </p:txBody>
      </p:sp>
    </p:spTree>
  </p:cSld>
  <p:clrMapOvr>
    <a:masterClrMapping/>
  </p:clrMapOvr>
  <p:transition>
    <p:split/>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FF092255-953B-461F-8A01-A4A4568FABE2}" type="slidenum">
              <a:rPr lang="fa-IR" altLang="en-US"/>
              <a:pPr>
                <a:defRPr/>
              </a:pPr>
              <a:t>‹#›</a:t>
            </a:fld>
            <a:endParaRPr lang="en-US" alt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BBF88AA8-A3A6-4BCC-926E-A1834645CC09}" type="slidenum">
              <a:rPr lang="fa-IR" altLang="en-US"/>
              <a:pPr>
                <a:defRPr/>
              </a:pPr>
              <a:t>‹#›</a:t>
            </a:fld>
            <a:endParaRPr lang="en-US" alt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w="9525">
              <a:noFill/>
              <a:miter lim="800000"/>
              <a:headEnd/>
              <a:tailEnd/>
            </a:ln>
            <a:effectLst/>
          </p:spPr>
          <p:txBody>
            <a:bodyPr wrap="none" anchor="ctr"/>
            <a:lstStyle/>
            <a:p>
              <a:pPr algn="ctr">
                <a:defRPr/>
              </a:pPr>
              <a:endParaRPr lang="fa-IR" sz="2400">
                <a:solidFill>
                  <a:schemeClr val="tx1"/>
                </a:solidFill>
                <a:latin typeface="Times New Roman" pitchFamily="18" charset="0"/>
                <a:cs typeface="Arial" pitchFamily="34" charset="0"/>
              </a:endParaRPr>
            </a:p>
          </p:txBody>
        </p:sp>
        <p:grpSp>
          <p:nvGrpSpPr>
            <p:cNvPr id="3"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w="9525">
                <a:noFill/>
                <a:miter lim="800000"/>
                <a:headEnd/>
                <a:tailEnd/>
              </a:ln>
              <a:effectLst/>
            </p:spPr>
            <p:txBody>
              <a:bodyPr wrap="none" anchor="ctr"/>
              <a:lstStyle/>
              <a:p>
                <a:pPr algn="ctr">
                  <a:defRPr/>
                </a:pPr>
                <a:endParaRPr lang="fa-IR" sz="2400">
                  <a:solidFill>
                    <a:schemeClr val="tx1"/>
                  </a:solidFill>
                  <a:latin typeface="Times New Roman" pitchFamily="18" charset="0"/>
                  <a:cs typeface="Arial" pitchFamily="34"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w="9525">
                <a:noFill/>
                <a:miter lim="800000"/>
                <a:headEnd/>
                <a:tailEnd/>
              </a:ln>
              <a:effectLst/>
            </p:spPr>
            <p:txBody>
              <a:bodyPr wrap="none" anchor="ctr"/>
              <a:lstStyle/>
              <a:p>
                <a:pPr algn="ctr">
                  <a:defRPr/>
                </a:pPr>
                <a:endParaRPr lang="fa-IR" sz="2400">
                  <a:solidFill>
                    <a:schemeClr val="tx1"/>
                  </a:solidFill>
                  <a:latin typeface="Times New Roman" pitchFamily="18" charset="0"/>
                  <a:cs typeface="Arial" pitchFamily="34"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ffectLst/>
            </p:spPr>
            <p:txBody>
              <a:bodyPr/>
              <a:lstStyle/>
              <a:p>
                <a:pPr>
                  <a:defRPr/>
                </a:pPr>
                <a:endParaRPr lang="fa-IR">
                  <a:latin typeface="Arial" pitchFamily="34" charset="0"/>
                </a:endParaRPr>
              </a:p>
            </p:txBody>
          </p:sp>
        </p:grpSp>
        <p:grpSp>
          <p:nvGrpSpPr>
            <p:cNvPr id="4"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w="9525">
                <a:noFill/>
                <a:miter lim="800000"/>
                <a:headEnd/>
                <a:tailEnd/>
              </a:ln>
              <a:effectLst/>
            </p:spPr>
            <p:txBody>
              <a:bodyPr wrap="none" anchor="ctr"/>
              <a:lstStyle/>
              <a:p>
                <a:pPr algn="ctr">
                  <a:defRPr/>
                </a:pPr>
                <a:endParaRPr lang="fa-IR" sz="2400">
                  <a:solidFill>
                    <a:schemeClr val="tx1"/>
                  </a:solidFill>
                  <a:latin typeface="Times New Roman" pitchFamily="18" charset="0"/>
                  <a:cs typeface="Arial" pitchFamily="34"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pPr>
                  <a:defRPr/>
                </a:pPr>
                <a:endParaRPr lang="fa-IR">
                  <a:latin typeface="Arial" pitchFamily="34" charset="0"/>
                </a:endParaRPr>
              </a:p>
            </p:txBody>
          </p:sp>
        </p:grpSp>
      </p:grpSp>
      <p:sp>
        <p:nvSpPr>
          <p:cNvPr id="581643" name="Rectangle 11"/>
          <p:cNvSpPr>
            <a:spLocks noGrp="1" noChangeArrowheads="1"/>
          </p:cNvSpPr>
          <p:nvPr>
            <p:ph type="ctrTitle"/>
          </p:nvPr>
        </p:nvSpPr>
        <p:spPr>
          <a:xfrm>
            <a:off x="2057400" y="1143000"/>
            <a:ext cx="6629400" cy="2209800"/>
          </a:xfrm>
        </p:spPr>
        <p:txBody>
          <a:bodyPr/>
          <a:lstStyle>
            <a:lvl1pPr>
              <a:defRPr sz="4800"/>
            </a:lvl1pPr>
          </a:lstStyle>
          <a:p>
            <a:r>
              <a:rPr lang="en-US" smtClean="0"/>
              <a:t>Click to edit Master title style</a:t>
            </a:r>
            <a:endParaRPr lang="en-US"/>
          </a:p>
        </p:txBody>
      </p:sp>
      <p:sp>
        <p:nvSpPr>
          <p:cNvPr id="581644"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n-US" smtClean="0"/>
              <a:t>Click to edit Master subtitle style</a:t>
            </a:r>
            <a:endParaRPr lang="en-US"/>
          </a:p>
        </p:txBody>
      </p:sp>
      <p:sp>
        <p:nvSpPr>
          <p:cNvPr id="13" name="Rectangle 13"/>
          <p:cNvSpPr>
            <a:spLocks noGrp="1" noChangeArrowheads="1"/>
          </p:cNvSpPr>
          <p:nvPr>
            <p:ph type="dt" sz="half" idx="10"/>
          </p:nvPr>
        </p:nvSpPr>
        <p:spPr>
          <a:xfrm>
            <a:off x="912813" y="6251575"/>
            <a:ext cx="1905000" cy="45720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354388" y="6248400"/>
            <a:ext cx="2895600" cy="45720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p:txBody>
          <a:bodyPr/>
          <a:lstStyle>
            <a:lvl1pPr>
              <a:defRPr/>
            </a:lvl1pPr>
          </a:lstStyle>
          <a:p>
            <a:pPr>
              <a:defRPr/>
            </a:pPr>
            <a:fld id="{4064E6AA-A32C-48E6-BF8F-1AF8CE12114D}" type="slidenum">
              <a:rPr lang="fa-IR"/>
              <a:pPr>
                <a:defRPr/>
              </a:pPr>
              <a:t>‹#›</a:t>
            </a:fld>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1A5AFC89-BE90-40C6-859E-B1DE26744D07}" type="slidenum">
              <a:rPr lang="fa-IR"/>
              <a:pPr>
                <a:defRPr/>
              </a:pPr>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2247EF38-EDB6-4CDE-B764-49A5C0E2177E}" type="slidenum">
              <a:rPr lang="fa-IR"/>
              <a:pPr>
                <a:defRPr/>
              </a:pPr>
              <a:t>‹#›</a:t>
            </a:fld>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9A27240A-D2FA-4DC1-B6C1-CF4531C69C38}" type="slidenum">
              <a:rPr lang="fa-IR"/>
              <a:pPr>
                <a:defRPr/>
              </a:pPr>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FC27680E-6239-4F0C-8702-13FD3AA6162C}" type="slidenum">
              <a:rPr lang="fa-IR"/>
              <a:pPr>
                <a:defRPr/>
              </a:pPr>
              <a:t>‹#›</a:t>
            </a:fld>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8BDE6DAD-9392-4024-851E-B3C6DC7E665E}" type="slidenum">
              <a:rPr lang="fa-IR"/>
              <a:pPr>
                <a:defRPr/>
              </a:pPr>
              <a:t>‹#›</a:t>
            </a:fld>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3E36E0D6-81AB-43A0-8FE8-227D1EB4AD55}" type="slidenum">
              <a:rPr lang="fa-IR"/>
              <a:pPr>
                <a:defRPr/>
              </a:pPr>
              <a:t>‹#›</a:t>
            </a:fld>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523691BA-8A8E-4BDB-A96F-B42C6A3BF6DF}" type="slidenum">
              <a:rPr lang="fa-IR"/>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8D3E0BD-E1A7-4AFC-8541-1193369C7C47}" type="datetime1">
              <a:rPr lang="en-US"/>
              <a:pPr>
                <a:defRPr/>
              </a:pPr>
              <a:t>10/9/2013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E562C5-2D13-4031-BDD0-7B25C0E0B134}" type="slidenum">
              <a:rPr lang="en-US"/>
              <a:pPr>
                <a:defRPr/>
              </a:pPr>
              <a:t>‹#›</a:t>
            </a:fld>
            <a:endParaRPr lang="en-US"/>
          </a:p>
        </p:txBody>
      </p:sp>
    </p:spTree>
  </p:cSld>
  <p:clrMapOvr>
    <a:masterClrMapping/>
  </p:clrMapOvr>
  <p:transition>
    <p:split/>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5E929AC2-82E6-4ED8-AD78-83377B56294F}" type="slidenum">
              <a:rPr lang="fa-IR"/>
              <a:pPr>
                <a:defRPr/>
              </a:pPr>
              <a:t>‹#›</a:t>
            </a:fld>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976A738E-FCB4-4CD5-83B8-ED8696085AB1}" type="slidenum">
              <a:rPr lang="fa-IR"/>
              <a:pPr>
                <a:defRPr/>
              </a:pPr>
              <a:t>‹#›</a:t>
            </a:fld>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6D9EA9C7-0CC3-4286-9397-89592A74EBF1}" type="slidenum">
              <a:rPr lang="fa-IR"/>
              <a:pPr>
                <a:defRPr/>
              </a:pPr>
              <a:t>‹#›</a:t>
            </a:fld>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fa-IR">
              <a:latin typeface="Arial" pitchFamily="34" charset="0"/>
            </a:endParaRPr>
          </a:p>
        </p:txBody>
      </p:sp>
      <p:sp>
        <p:nvSpPr>
          <p:cNvPr id="724994"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smtClean="0"/>
              <a:t>Click to edit Master title style</a:t>
            </a:r>
            <a:endParaRPr lang="en-US"/>
          </a:p>
        </p:txBody>
      </p:sp>
      <p:sp>
        <p:nvSpPr>
          <p:cNvPr id="724995"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57EF60AF-DE3E-46A2-A55C-977420F7B706}" type="slidenum">
              <a:rPr lang="fa-IR"/>
              <a:pPr>
                <a:defRPr/>
              </a:pPr>
              <a:t>‹#›</a:t>
            </a:fld>
            <a:endParaRPr 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C85933-6232-481B-A445-59BC70E9B794}" type="slidenum">
              <a:rPr lang="fa-IR"/>
              <a:pPr>
                <a:defRPr/>
              </a:pPr>
              <a:t>‹#›</a:t>
            </a:fld>
            <a:endParaRPr 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54C3B8-A590-4253-869C-1E15DAA0D251}" type="slidenum">
              <a:rPr lang="fa-IR"/>
              <a:pPr>
                <a:defRPr/>
              </a:pPr>
              <a:t>‹#›</a:t>
            </a:fld>
            <a:endParaRPr 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7DF187-5A6C-40DC-ACA9-B1B3295E768B}" type="slidenum">
              <a:rPr lang="fa-IR"/>
              <a:pPr>
                <a:defRPr/>
              </a:pPr>
              <a:t>‹#›</a:t>
            </a:fld>
            <a:endParaRPr 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4A5116-54E7-43B0-8421-5A91E758726A}" type="slidenum">
              <a:rPr lang="fa-IR"/>
              <a:pPr>
                <a:defRPr/>
              </a:pPr>
              <a:t>‹#›</a:t>
            </a:fld>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997FBA7-A7DA-4C99-BD65-E4DE579E57D4}" type="slidenum">
              <a:rPr lang="fa-IR"/>
              <a:pPr>
                <a:defRPr/>
              </a:pPr>
              <a:t>‹#›</a:t>
            </a:fld>
            <a:endParaRPr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618F3DD-FD2F-4757-A7AA-F2898E6DD0AF}" type="slidenum">
              <a:rPr lang="fa-IR"/>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AFE2E86-70D9-440F-93BD-3456EE818D63}" type="datetime1">
              <a:rPr lang="en-US"/>
              <a:pPr>
                <a:defRPr/>
              </a:pPr>
              <a:t>10/9/2013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8DD8C8-3F35-47CB-9523-161F9226D3ED}" type="slidenum">
              <a:rPr lang="en-US"/>
              <a:pPr>
                <a:defRPr/>
              </a:pPr>
              <a:t>‹#›</a:t>
            </a:fld>
            <a:endParaRPr lang="en-US"/>
          </a:p>
        </p:txBody>
      </p:sp>
    </p:spTree>
  </p:cSld>
  <p:clrMapOvr>
    <a:masterClrMapping/>
  </p:clrMapOvr>
  <p:transition>
    <p:split/>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ABC697-ED95-44CC-812A-0AEA41263244}" type="slidenum">
              <a:rPr lang="fa-IR"/>
              <a:pPr>
                <a:defRPr/>
              </a:pPr>
              <a:t>‹#›</a:t>
            </a:fld>
            <a:endParaRPr 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9A4A01-FAF6-4130-98B7-F2C4FD31BB5E}" type="slidenum">
              <a:rPr lang="fa-IR"/>
              <a:pPr>
                <a:defRPr/>
              </a:pPr>
              <a:t>‹#›</a:t>
            </a:fld>
            <a:endParaRPr 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3A85A7-D17D-474C-AB03-AF66EA371921}" type="slidenum">
              <a:rPr lang="fa-IR"/>
              <a:pPr>
                <a:defRPr/>
              </a:pPr>
              <a:t>‹#›</a:t>
            </a:fld>
            <a:endParaRPr 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775C2C-DC53-46C2-97F3-8C4734B42378}" type="slidenum">
              <a:rPr lang="fa-IR"/>
              <a:pPr>
                <a:defRPr/>
              </a:pPr>
              <a:t>‹#›</a:t>
            </a:fld>
            <a:endParaRPr 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a-IR">
                <a:latin typeface="Arial" pitchFamily="34" charset="0"/>
              </a:endParaRPr>
            </a:p>
          </p:txBody>
        </p:sp>
        <p:grpSp>
          <p:nvGrpSpPr>
            <p:cNvPr id="3"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fa-IR">
                <a:latin typeface="Arial" pitchFamily="34" charset="0"/>
              </a:endParaRPr>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fa-IR">
                <a:latin typeface="Arial" pitchFamily="34" charset="0"/>
              </a:endParaRPr>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fa-IR">
                <a:latin typeface="Arial" pitchFamily="34" charset="0"/>
              </a:endParaRPr>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fa-IR">
                <a:latin typeface="Arial" pitchFamily="34" charset="0"/>
              </a:endParaRPr>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fa-IR">
                <a:latin typeface="Arial" pitchFamily="34" charset="0"/>
              </a:endParaRPr>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fa-IR">
                <a:latin typeface="Arial" pitchFamily="34" charset="0"/>
              </a:endParaRPr>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fa-IR">
                <a:latin typeface="Arial" pitchFamily="34" charset="0"/>
              </a:endParaRPr>
            </a:p>
          </p:txBody>
        </p:sp>
        <p:grpSp>
          <p:nvGrpSpPr>
            <p:cNvPr id="4"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fa-IR">
                  <a:latin typeface="Arial" pitchFamily="34" charset="0"/>
                </a:endParaRPr>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fa-IR">
                  <a:latin typeface="Arial" pitchFamily="34" charset="0"/>
                </a:endParaRPr>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fa-IR">
                  <a:latin typeface="Arial" pitchFamily="34" charset="0"/>
                </a:endParaRPr>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fa-IR">
                  <a:latin typeface="Arial" pitchFamily="34" charset="0"/>
                </a:endParaRPr>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fa-IR">
                  <a:latin typeface="Arial" pitchFamily="34" charset="0"/>
                </a:endParaRPr>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fa-IR">
                <a:latin typeface="Arial" pitchFamily="34" charset="0"/>
              </a:endParaRPr>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fa-IR">
                <a:latin typeface="Arial" pitchFamily="34" charset="0"/>
              </a:endParaRPr>
            </a:p>
          </p:txBody>
        </p:sp>
      </p:grpSp>
      <p:sp>
        <p:nvSpPr>
          <p:cNvPr id="729127"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smtClean="0"/>
              <a:t>Click to edit Master title style</a:t>
            </a:r>
            <a:endParaRPr lang="en-US"/>
          </a:p>
        </p:txBody>
      </p:sp>
      <p:sp>
        <p:nvSpPr>
          <p:cNvPr id="729128"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41" name="Rectangle 41"/>
          <p:cNvSpPr>
            <a:spLocks noGrp="1" noChangeArrowheads="1"/>
          </p:cNvSpPr>
          <p:nvPr>
            <p:ph type="dt" sz="quarter" idx="10"/>
          </p:nvPr>
        </p:nvSpPr>
        <p:spPr/>
        <p:txBody>
          <a:bodyPr/>
          <a:lstStyle>
            <a:lvl1pPr>
              <a:defRPr/>
            </a:lvl1pPr>
          </a:lstStyle>
          <a:p>
            <a:pPr>
              <a:defRPr/>
            </a:pPr>
            <a:endParaRPr lang="en-US"/>
          </a:p>
        </p:txBody>
      </p:sp>
      <p:sp>
        <p:nvSpPr>
          <p:cNvPr id="42" name="Rectangle 42"/>
          <p:cNvSpPr>
            <a:spLocks noGrp="1" noChangeArrowheads="1"/>
          </p:cNvSpPr>
          <p:nvPr>
            <p:ph type="ftr" sz="quarter" idx="11"/>
          </p:nvPr>
        </p:nvSpPr>
        <p:spPr/>
        <p:txBody>
          <a:bodyPr/>
          <a:lstStyle>
            <a:lvl1pPr>
              <a:defRPr/>
            </a:lvl1pPr>
          </a:lstStyle>
          <a:p>
            <a:pPr>
              <a:defRPr/>
            </a:pPr>
            <a:endParaRPr lang="en-US"/>
          </a:p>
        </p:txBody>
      </p:sp>
      <p:sp>
        <p:nvSpPr>
          <p:cNvPr id="43" name="Rectangle 43"/>
          <p:cNvSpPr>
            <a:spLocks noGrp="1" noChangeArrowheads="1"/>
          </p:cNvSpPr>
          <p:nvPr>
            <p:ph type="sldNum" sz="quarter" idx="12"/>
          </p:nvPr>
        </p:nvSpPr>
        <p:spPr/>
        <p:txBody>
          <a:bodyPr/>
          <a:lstStyle>
            <a:lvl1pPr>
              <a:defRPr/>
            </a:lvl1pPr>
          </a:lstStyle>
          <a:p>
            <a:pPr>
              <a:defRPr/>
            </a:pPr>
            <a:fld id="{FAC5AFFA-C280-454F-835E-14C0CA42CE82}" type="slidenum">
              <a:rPr lang="fa-IR"/>
              <a:pPr>
                <a:defRPr/>
              </a:pPr>
              <a:t>‹#›</a:t>
            </a:fld>
            <a:endParaRPr 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A1B177EC-524E-471F-9720-945C17218888}" type="slidenum">
              <a:rPr lang="fa-IR"/>
              <a:pPr>
                <a:defRPr/>
              </a:pPr>
              <a:t>‹#›</a:t>
            </a:fld>
            <a:endParaRPr 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730B5890-B84C-4507-ADA8-7DB0F6E37787}" type="slidenum">
              <a:rPr lang="fa-IR"/>
              <a:pPr>
                <a:defRPr/>
              </a:pPr>
              <a:t>‹#›</a:t>
            </a:fld>
            <a:endParaRPr 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B708D997-1186-4D3C-9A11-31C0BE5091F8}" type="slidenum">
              <a:rPr lang="fa-IR"/>
              <a:pPr>
                <a:defRPr/>
              </a:pPr>
              <a:t>‹#›</a:t>
            </a:fld>
            <a:endParaRPr 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pPr>
              <a:defRPr/>
            </a:pPr>
            <a:fld id="{526F889E-3EA3-4C3C-9BAB-50213B73D6A8}" type="slidenum">
              <a:rPr lang="fa-IR"/>
              <a:pPr>
                <a:defRPr/>
              </a:pPr>
              <a:t>‹#›</a:t>
            </a:fld>
            <a:endParaRPr 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76C3DF7E-0940-4DA9-8FCB-AE3E6A4F6B95}" type="slidenum">
              <a:rPr lang="fa-IR"/>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426F47C6-3851-4D4C-AA22-77B2FABE51FE}" type="datetime1">
              <a:rPr lang="en-US"/>
              <a:pPr>
                <a:defRPr/>
              </a:pPr>
              <a:t>10/9/2013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0ECE5C1-969F-4290-9F81-91F37E2FBF66}" type="slidenum">
              <a:rPr lang="en-US"/>
              <a:pPr>
                <a:defRPr/>
              </a:pPr>
              <a:t>‹#›</a:t>
            </a:fld>
            <a:endParaRPr lang="en-US"/>
          </a:p>
        </p:txBody>
      </p:sp>
    </p:spTree>
  </p:cSld>
  <p:clrMapOvr>
    <a:masterClrMapping/>
  </p:clrMapOvr>
  <p:transition>
    <p:split/>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endParaRPr lang="en-US"/>
          </a:p>
        </p:txBody>
      </p:sp>
      <p:sp>
        <p:nvSpPr>
          <p:cNvPr id="4" name="Rectangle 42"/>
          <p:cNvSpPr>
            <a:spLocks noGrp="1" noChangeArrowheads="1"/>
          </p:cNvSpPr>
          <p:nvPr>
            <p:ph type="sldNum" sz="quarter" idx="12"/>
          </p:nvPr>
        </p:nvSpPr>
        <p:spPr>
          <a:ln/>
        </p:spPr>
        <p:txBody>
          <a:bodyPr/>
          <a:lstStyle>
            <a:lvl1pPr>
              <a:defRPr/>
            </a:lvl1pPr>
          </a:lstStyle>
          <a:p>
            <a:pPr>
              <a:defRPr/>
            </a:pPr>
            <a:fld id="{45CCF509-2DF6-497D-B7DE-8B3B3317AE35}" type="slidenum">
              <a:rPr lang="fa-IR"/>
              <a:pPr>
                <a:defRPr/>
              </a:pPr>
              <a:t>‹#›</a:t>
            </a:fld>
            <a:endParaRPr 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87AD670F-9D1B-41BA-BB86-DB86AD9B00B1}" type="slidenum">
              <a:rPr lang="fa-IR"/>
              <a:pPr>
                <a:defRPr/>
              </a:pPr>
              <a:t>‹#›</a:t>
            </a:fld>
            <a:endParaRPr 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F15CA42F-F927-4C81-81D8-2FE61D44E7EF}" type="slidenum">
              <a:rPr lang="fa-IR"/>
              <a:pPr>
                <a:defRPr/>
              </a:pPr>
              <a:t>‹#›</a:t>
            </a:fld>
            <a:endParaRPr lang="en-US"/>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EE243060-06EE-4A2B-9484-002F2AF690A7}" type="slidenum">
              <a:rPr lang="fa-IR"/>
              <a:pPr>
                <a:defRPr/>
              </a:pPr>
              <a:t>‹#›</a:t>
            </a:fld>
            <a:endParaRPr 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144229E2-8D4C-4EDD-A568-8D391C70712F}" type="slidenum">
              <a:rPr lang="fa-IR"/>
              <a:pPr>
                <a:defRPr/>
              </a:pPr>
              <a:t>‹#›</a:t>
            </a:fld>
            <a:endParaRPr lang="en-US"/>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fa-IR">
                <a:latin typeface="Arial"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fa-IR">
                <a:latin typeface="Arial" pitchFamily="34" charset="0"/>
              </a:endParaRPr>
            </a:p>
          </p:txBody>
        </p:sp>
      </p:grpSp>
      <p:sp>
        <p:nvSpPr>
          <p:cNvPr id="7"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fa-IR">
              <a:latin typeface="Arial" pitchFamily="34" charset="0"/>
            </a:endParaRPr>
          </a:p>
        </p:txBody>
      </p:sp>
      <p:grpSp>
        <p:nvGrpSpPr>
          <p:cNvPr id="3"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fa-IR">
                <a:latin typeface="Arial" pitchFamily="34" charset="0"/>
              </a:endParaRPr>
            </a:p>
          </p:txBody>
        </p:sp>
        <p:grpSp>
          <p:nvGrpSpPr>
            <p:cNvPr id="4"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fa-IR">
                  <a:latin typeface="Arial"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fa-IR">
                <a:latin typeface="Arial" pitchFamily="34" charset="0"/>
              </a:endParaRPr>
            </a:p>
          </p:txBody>
        </p:sp>
      </p:grpSp>
      <p:grpSp>
        <p:nvGrpSpPr>
          <p:cNvPr id="8"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fa-IR">
                <a:latin typeface="Arial" pitchFamily="34" charset="0"/>
              </a:endParaRPr>
            </a:p>
          </p:txBody>
        </p:sp>
      </p:grpSp>
      <p:sp>
        <p:nvSpPr>
          <p:cNvPr id="732182" name="Rectangle 22"/>
          <p:cNvSpPr>
            <a:spLocks noGrp="1" noChangeArrowheads="1"/>
          </p:cNvSpPr>
          <p:nvPr>
            <p:ph type="ctrTitle" sz="quarter"/>
          </p:nvPr>
        </p:nvSpPr>
        <p:spPr>
          <a:xfrm>
            <a:off x="457200" y="1447800"/>
            <a:ext cx="8229600" cy="1736725"/>
          </a:xfrm>
        </p:spPr>
        <p:txBody>
          <a:bodyPr/>
          <a:lstStyle>
            <a:lvl1pPr>
              <a:defRPr sz="5400"/>
            </a:lvl1pPr>
          </a:lstStyle>
          <a:p>
            <a:r>
              <a:rPr lang="en-US" smtClean="0"/>
              <a:t>Click to edit Master title style</a:t>
            </a:r>
            <a:endParaRPr lang="en-US"/>
          </a:p>
        </p:txBody>
      </p:sp>
      <p:sp>
        <p:nvSpPr>
          <p:cNvPr id="732183"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smtClean="0"/>
              <a:t>Click to edit Master subtitle style</a:t>
            </a:r>
            <a:endParaRPr lang="en-US"/>
          </a:p>
        </p:txBody>
      </p:sp>
      <p:sp>
        <p:nvSpPr>
          <p:cNvPr id="24" name="Rectangle 24"/>
          <p:cNvSpPr>
            <a:spLocks noGrp="1" noChangeArrowheads="1"/>
          </p:cNvSpPr>
          <p:nvPr>
            <p:ph type="dt" sz="quarter" idx="10"/>
          </p:nvPr>
        </p:nvSpPr>
        <p:spPr/>
        <p:txBody>
          <a:bodyPr/>
          <a:lstStyle>
            <a:lvl1pPr>
              <a:defRPr/>
            </a:lvl1pPr>
          </a:lstStyle>
          <a:p>
            <a:pPr>
              <a:defRPr/>
            </a:pPr>
            <a:endParaRPr lang="en-US"/>
          </a:p>
        </p:txBody>
      </p:sp>
      <p:sp>
        <p:nvSpPr>
          <p:cNvPr id="25" name="Rectangle 25"/>
          <p:cNvSpPr>
            <a:spLocks noGrp="1" noChangeArrowheads="1"/>
          </p:cNvSpPr>
          <p:nvPr>
            <p:ph type="sldNum" sz="quarter" idx="11"/>
          </p:nvPr>
        </p:nvSpPr>
        <p:spPr/>
        <p:txBody>
          <a:bodyPr/>
          <a:lstStyle>
            <a:lvl1pPr>
              <a:defRPr/>
            </a:lvl1pPr>
          </a:lstStyle>
          <a:p>
            <a:pPr>
              <a:defRPr/>
            </a:pPr>
            <a:fld id="{3D6AE9DB-DC9C-4D8F-977C-A309CDF6A69A}" type="slidenum">
              <a:rPr lang="fa-IR"/>
              <a:pPr>
                <a:defRPr/>
              </a:pPr>
              <a:t>‹#›</a:t>
            </a:fld>
            <a:endParaRPr lang="en-US"/>
          </a:p>
        </p:txBody>
      </p:sp>
      <p:sp>
        <p:nvSpPr>
          <p:cNvPr id="26" name="Rectangle 26"/>
          <p:cNvSpPr>
            <a:spLocks noGrp="1" noChangeArrowheads="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4CD7D93B-7321-4387-98D8-99AA52571DEE}" type="slidenum">
              <a:rPr lang="fa-IR"/>
              <a:pPr>
                <a:defRPr/>
              </a:pPr>
              <a:t>‹#›</a:t>
            </a:fld>
            <a:endParaRPr 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14854CB6-267E-4404-966E-D178E3935B1C}" type="slidenum">
              <a:rPr lang="fa-IR"/>
              <a:pPr>
                <a:defRPr/>
              </a:pPr>
              <a:t>‹#›</a:t>
            </a:fld>
            <a:endParaRPr lang="en-US"/>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8B27D52D-98AD-4943-B2BC-3972E295F462}" type="slidenum">
              <a:rPr lang="fa-IR"/>
              <a:pPr>
                <a:defRPr/>
              </a:pPr>
              <a:t>‹#›</a:t>
            </a:fld>
            <a:endParaRPr 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24"/>
          <p:cNvSpPr>
            <a:spLocks noGrp="1" noChangeArrowheads="1"/>
          </p:cNvSpPr>
          <p:nvPr>
            <p:ph type="dt" sz="half" idx="10"/>
          </p:nvPr>
        </p:nvSpPr>
        <p:spPr>
          <a:ln/>
        </p:spPr>
        <p:txBody>
          <a:bodyPr/>
          <a:lstStyle>
            <a:lvl1pPr>
              <a:defRPr/>
            </a:lvl1pPr>
          </a:lstStyle>
          <a:p>
            <a:pPr>
              <a:defRPr/>
            </a:pPr>
            <a:endParaRPr lang="en-US"/>
          </a:p>
        </p:txBody>
      </p:sp>
      <p:sp>
        <p:nvSpPr>
          <p:cNvPr id="8" name="Rectangle 25"/>
          <p:cNvSpPr>
            <a:spLocks noGrp="1" noChangeArrowheads="1"/>
          </p:cNvSpPr>
          <p:nvPr>
            <p:ph type="ftr" sz="quarter" idx="11"/>
          </p:nvPr>
        </p:nvSpPr>
        <p:spPr>
          <a:ln/>
        </p:spPr>
        <p:txBody>
          <a:bodyPr/>
          <a:lstStyle>
            <a:lvl1pPr>
              <a:defRPr/>
            </a:lvl1pPr>
          </a:lstStyle>
          <a:p>
            <a:pPr>
              <a:defRPr/>
            </a:pPr>
            <a:endParaRPr lang="en-US"/>
          </a:p>
        </p:txBody>
      </p:sp>
      <p:sp>
        <p:nvSpPr>
          <p:cNvPr id="9" name="Rectangle 26"/>
          <p:cNvSpPr>
            <a:spLocks noGrp="1" noChangeArrowheads="1"/>
          </p:cNvSpPr>
          <p:nvPr>
            <p:ph type="sldNum" sz="quarter" idx="12"/>
          </p:nvPr>
        </p:nvSpPr>
        <p:spPr>
          <a:ln/>
        </p:spPr>
        <p:txBody>
          <a:bodyPr/>
          <a:lstStyle>
            <a:lvl1pPr>
              <a:defRPr/>
            </a:lvl1pPr>
          </a:lstStyle>
          <a:p>
            <a:pPr>
              <a:defRPr/>
            </a:pPr>
            <a:fld id="{24A0AD59-6E6A-42CE-9050-0911D89A8BE8}" type="slidenum">
              <a:rPr lang="fa-IR"/>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0A9D79B6-5B27-4D4A-A4AB-85BBF0ACB989}" type="datetime1">
              <a:rPr lang="en-US"/>
              <a:pPr>
                <a:defRPr/>
              </a:pPr>
              <a:t>10/9/2013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E46061-5E91-4FF9-8449-EE6219763323}" type="slidenum">
              <a:rPr lang="en-US"/>
              <a:pPr>
                <a:defRPr/>
              </a:pPr>
              <a:t>‹#›</a:t>
            </a:fld>
            <a:endParaRPr lang="en-US"/>
          </a:p>
        </p:txBody>
      </p:sp>
    </p:spTree>
  </p:cSld>
  <p:clrMapOvr>
    <a:masterClrMapping/>
  </p:clrMapOvr>
  <p:transition>
    <p:split/>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24"/>
          <p:cNvSpPr>
            <a:spLocks noGrp="1" noChangeArrowheads="1"/>
          </p:cNvSpPr>
          <p:nvPr>
            <p:ph type="dt" sz="half" idx="10"/>
          </p:nvPr>
        </p:nvSpPr>
        <p:spPr>
          <a:ln/>
        </p:spPr>
        <p:txBody>
          <a:bodyPr/>
          <a:lstStyle>
            <a:lvl1pPr>
              <a:defRPr/>
            </a:lvl1pPr>
          </a:lstStyle>
          <a:p>
            <a:pPr>
              <a:defRPr/>
            </a:pPr>
            <a:endParaRPr lang="en-US"/>
          </a:p>
        </p:txBody>
      </p:sp>
      <p:sp>
        <p:nvSpPr>
          <p:cNvPr id="4" name="Rectangle 25"/>
          <p:cNvSpPr>
            <a:spLocks noGrp="1" noChangeArrowheads="1"/>
          </p:cNvSpPr>
          <p:nvPr>
            <p:ph type="ftr" sz="quarter" idx="11"/>
          </p:nvPr>
        </p:nvSpPr>
        <p:spPr>
          <a:ln/>
        </p:spPr>
        <p:txBody>
          <a:bodyPr/>
          <a:lstStyle>
            <a:lvl1pPr>
              <a:defRPr/>
            </a:lvl1pPr>
          </a:lstStyle>
          <a:p>
            <a:pPr>
              <a:defRPr/>
            </a:pPr>
            <a:endParaRPr lang="en-US"/>
          </a:p>
        </p:txBody>
      </p:sp>
      <p:sp>
        <p:nvSpPr>
          <p:cNvPr id="5" name="Rectangle 26"/>
          <p:cNvSpPr>
            <a:spLocks noGrp="1" noChangeArrowheads="1"/>
          </p:cNvSpPr>
          <p:nvPr>
            <p:ph type="sldNum" sz="quarter" idx="12"/>
          </p:nvPr>
        </p:nvSpPr>
        <p:spPr>
          <a:ln/>
        </p:spPr>
        <p:txBody>
          <a:bodyPr/>
          <a:lstStyle>
            <a:lvl1pPr>
              <a:defRPr/>
            </a:lvl1pPr>
          </a:lstStyle>
          <a:p>
            <a:pPr>
              <a:defRPr/>
            </a:pPr>
            <a:fld id="{921FA04F-51BA-43F5-B233-D23DE5542CF9}" type="slidenum">
              <a:rPr lang="fa-IR"/>
              <a:pPr>
                <a:defRPr/>
              </a:pPr>
              <a:t>‹#›</a:t>
            </a:fld>
            <a:endParaRPr 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p>
        </p:txBody>
      </p:sp>
      <p:sp>
        <p:nvSpPr>
          <p:cNvPr id="3" name="Rectangle 25"/>
          <p:cNvSpPr>
            <a:spLocks noGrp="1" noChangeArrowheads="1"/>
          </p:cNvSpPr>
          <p:nvPr>
            <p:ph type="ftr" sz="quarter" idx="11"/>
          </p:nvPr>
        </p:nvSpPr>
        <p:spPr>
          <a:ln/>
        </p:spPr>
        <p:txBody>
          <a:bodyPr/>
          <a:lstStyle>
            <a:lvl1pPr>
              <a:defRPr/>
            </a:lvl1pPr>
          </a:lstStyle>
          <a:p>
            <a:pPr>
              <a:defRPr/>
            </a:pPr>
            <a:endParaRPr lang="en-US"/>
          </a:p>
        </p:txBody>
      </p:sp>
      <p:sp>
        <p:nvSpPr>
          <p:cNvPr id="4" name="Rectangle 26"/>
          <p:cNvSpPr>
            <a:spLocks noGrp="1" noChangeArrowheads="1"/>
          </p:cNvSpPr>
          <p:nvPr>
            <p:ph type="sldNum" sz="quarter" idx="12"/>
          </p:nvPr>
        </p:nvSpPr>
        <p:spPr>
          <a:ln/>
        </p:spPr>
        <p:txBody>
          <a:bodyPr/>
          <a:lstStyle>
            <a:lvl1pPr>
              <a:defRPr/>
            </a:lvl1pPr>
          </a:lstStyle>
          <a:p>
            <a:pPr>
              <a:defRPr/>
            </a:pPr>
            <a:fld id="{8176A963-D86D-4766-B98A-FB80F97EBFD1}" type="slidenum">
              <a:rPr lang="fa-IR"/>
              <a:pPr>
                <a:defRPr/>
              </a:pPr>
              <a:t>‹#›</a:t>
            </a:fld>
            <a:endParaRPr 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37F50A84-135C-492C-867E-FE34E796B116}" type="slidenum">
              <a:rPr lang="fa-IR"/>
              <a:pPr>
                <a:defRPr/>
              </a:pPr>
              <a:t>‹#›</a:t>
            </a:fld>
            <a:endParaRPr lang="en-US"/>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28B28104-7D9C-405A-B253-8832DC3A428F}" type="slidenum">
              <a:rPr lang="fa-IR"/>
              <a:pPr>
                <a:defRPr/>
              </a:pPr>
              <a:t>‹#›</a:t>
            </a:fld>
            <a:endParaRPr lang="en-US"/>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29C444E9-5684-48C2-9FAF-241DA8372096}" type="slidenum">
              <a:rPr lang="fa-IR"/>
              <a:pPr>
                <a:defRPr/>
              </a:pPr>
              <a:t>‹#›</a:t>
            </a:fld>
            <a:endParaRPr lang="en-US"/>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8B7A961F-1011-401E-AFAC-632C945B1016}" type="slidenum">
              <a:rPr lang="fa-IR"/>
              <a:pPr>
                <a:defRPr/>
              </a:pPr>
              <a:t>‹#›</a:t>
            </a:fld>
            <a:endParaRPr lang="en-US"/>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2438400"/>
            <a:ext cx="9144000" cy="4046538"/>
            <a:chOff x="0" y="1536"/>
            <a:chExt cx="5760" cy="2549"/>
          </a:xfrm>
        </p:grpSpPr>
        <p:sp>
          <p:nvSpPr>
            <p:cNvPr id="5"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fa-IR">
                <a:latin typeface="Arial" pitchFamily="34" charset="0"/>
              </a:endParaRPr>
            </a:p>
          </p:txBody>
        </p:sp>
        <p:sp>
          <p:nvSpPr>
            <p:cNvPr id="6"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a:defRPr/>
              </a:pPr>
              <a:endParaRPr lang="fa-IR">
                <a:latin typeface="Arial" pitchFamily="34" charset="0"/>
              </a:endParaRPr>
            </a:p>
          </p:txBody>
        </p:sp>
        <p:sp>
          <p:nvSpPr>
            <p:cNvPr id="7"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8"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fa-IR">
                <a:latin typeface="Arial" pitchFamily="34" charset="0"/>
              </a:endParaRPr>
            </a:p>
          </p:txBody>
        </p:sp>
        <p:sp>
          <p:nvSpPr>
            <p:cNvPr id="9"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a:defRPr/>
              </a:pPr>
              <a:endParaRPr lang="fa-IR">
                <a:latin typeface="Arial" pitchFamily="34" charset="0"/>
              </a:endParaRPr>
            </a:p>
          </p:txBody>
        </p:sp>
        <p:sp>
          <p:nvSpPr>
            <p:cNvPr id="10"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a:defRPr/>
              </a:pPr>
              <a:endParaRPr lang="fa-IR">
                <a:latin typeface="Arial" pitchFamily="34" charset="0"/>
              </a:endParaRPr>
            </a:p>
          </p:txBody>
        </p:sp>
        <p:sp>
          <p:nvSpPr>
            <p:cNvPr id="11"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a:defRPr/>
              </a:pPr>
              <a:endParaRPr lang="fa-IR">
                <a:latin typeface="Arial" pitchFamily="34" charset="0"/>
              </a:endParaRPr>
            </a:p>
          </p:txBody>
        </p:sp>
        <p:sp>
          <p:nvSpPr>
            <p:cNvPr id="12"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a:defRPr/>
              </a:pPr>
              <a:endParaRPr lang="fa-IR">
                <a:latin typeface="Arial" pitchFamily="34" charset="0"/>
              </a:endParaRPr>
            </a:p>
          </p:txBody>
        </p:sp>
        <p:sp>
          <p:nvSpPr>
            <p:cNvPr id="13"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a:defRPr/>
              </a:pPr>
              <a:endParaRPr lang="fa-IR">
                <a:latin typeface="Arial" pitchFamily="34" charset="0"/>
              </a:endParaRPr>
            </a:p>
          </p:txBody>
        </p:sp>
        <p:sp>
          <p:nvSpPr>
            <p:cNvPr id="14"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fa-IR">
                <a:latin typeface="Arial" pitchFamily="34" charset="0"/>
              </a:endParaRPr>
            </a:p>
          </p:txBody>
        </p:sp>
        <p:sp>
          <p:nvSpPr>
            <p:cNvPr id="15"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a:defRPr/>
              </a:pPr>
              <a:endParaRPr lang="fa-IR">
                <a:latin typeface="Arial" pitchFamily="34" charset="0"/>
              </a:endParaRPr>
            </a:p>
          </p:txBody>
        </p:sp>
        <p:sp>
          <p:nvSpPr>
            <p:cNvPr id="16"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fa-IR">
                <a:latin typeface="Arial" pitchFamily="34" charset="0"/>
              </a:endParaRPr>
            </a:p>
          </p:txBody>
        </p:sp>
        <p:sp>
          <p:nvSpPr>
            <p:cNvPr id="17"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fa-IR">
                <a:latin typeface="Arial" pitchFamily="34" charset="0"/>
              </a:endParaRPr>
            </a:p>
          </p:txBody>
        </p:sp>
        <p:sp>
          <p:nvSpPr>
            <p:cNvPr id="18"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fa-IR">
                <a:latin typeface="Arial" pitchFamily="34" charset="0"/>
              </a:endParaRPr>
            </a:p>
          </p:txBody>
        </p:sp>
        <p:sp>
          <p:nvSpPr>
            <p:cNvPr id="19"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a:defRPr/>
              </a:pPr>
              <a:endParaRPr lang="fa-IR">
                <a:latin typeface="Arial" pitchFamily="34" charset="0"/>
              </a:endParaRPr>
            </a:p>
          </p:txBody>
        </p:sp>
      </p:grpSp>
      <p:sp>
        <p:nvSpPr>
          <p:cNvPr id="737298" name="Rectangle 18"/>
          <p:cNvSpPr>
            <a:spLocks noGrp="1" noChangeArrowheads="1"/>
          </p:cNvSpPr>
          <p:nvPr>
            <p:ph type="ctrTitle" sz="quarter"/>
          </p:nvPr>
        </p:nvSpPr>
        <p:spPr>
          <a:xfrm>
            <a:off x="685800" y="1768475"/>
            <a:ext cx="7772400" cy="1736725"/>
          </a:xfrm>
        </p:spPr>
        <p:txBody>
          <a:bodyPr anchor="b"/>
          <a:lstStyle>
            <a:lvl1pPr>
              <a:defRPr sz="5400"/>
            </a:lvl1pPr>
          </a:lstStyle>
          <a:p>
            <a:r>
              <a:rPr lang="en-US" smtClean="0"/>
              <a:t>Click to edit Master title style</a:t>
            </a:r>
            <a:endParaRPr lang="en-US"/>
          </a:p>
        </p:txBody>
      </p:sp>
      <p:sp>
        <p:nvSpPr>
          <p:cNvPr id="737299"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20" name="Rectangle 20"/>
          <p:cNvSpPr>
            <a:spLocks noGrp="1" noChangeArrowheads="1"/>
          </p:cNvSpPr>
          <p:nvPr>
            <p:ph type="dt" sz="quarter" idx="10"/>
          </p:nvPr>
        </p:nvSpPr>
        <p:spPr/>
        <p:txBody>
          <a:bodyPr/>
          <a:lstStyle>
            <a:lvl1pPr>
              <a:defRPr/>
            </a:lvl1pPr>
          </a:lstStyle>
          <a:p>
            <a:pPr>
              <a:defRPr/>
            </a:pPr>
            <a:endParaRPr lang="en-US"/>
          </a:p>
        </p:txBody>
      </p:sp>
      <p:sp>
        <p:nvSpPr>
          <p:cNvPr id="21" name="Rectangle 21"/>
          <p:cNvSpPr>
            <a:spLocks noGrp="1" noChangeArrowheads="1"/>
          </p:cNvSpPr>
          <p:nvPr>
            <p:ph type="ftr" sz="quarter" idx="11"/>
          </p:nvPr>
        </p:nvSpPr>
        <p:spPr/>
        <p:txBody>
          <a:bodyPr/>
          <a:lstStyle>
            <a:lvl1pPr>
              <a:defRPr/>
            </a:lvl1pPr>
          </a:lstStyle>
          <a:p>
            <a:pPr>
              <a:defRPr/>
            </a:pPr>
            <a:endParaRPr lang="en-US"/>
          </a:p>
        </p:txBody>
      </p:sp>
      <p:sp>
        <p:nvSpPr>
          <p:cNvPr id="22" name="Rectangle 22"/>
          <p:cNvSpPr>
            <a:spLocks noGrp="1" noChangeArrowheads="1"/>
          </p:cNvSpPr>
          <p:nvPr>
            <p:ph type="sldNum" sz="quarter" idx="12"/>
          </p:nvPr>
        </p:nvSpPr>
        <p:spPr/>
        <p:txBody>
          <a:bodyPr/>
          <a:lstStyle>
            <a:lvl1pPr>
              <a:defRPr/>
            </a:lvl1pPr>
          </a:lstStyle>
          <a:p>
            <a:pPr>
              <a:defRPr/>
            </a:pPr>
            <a:fld id="{372F7EDE-7C17-4165-8735-A4C6D0E64717}" type="slidenum">
              <a:rPr lang="fa-IR"/>
              <a:pPr>
                <a:defRPr/>
              </a:pPr>
              <a:t>‹#›</a:t>
            </a:fld>
            <a:endParaRPr lang="en-US"/>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33314C00-E0AF-44B5-9D69-6524303D91E6}" type="slidenum">
              <a:rPr lang="fa-IR"/>
              <a:pPr>
                <a:defRPr/>
              </a:pPr>
              <a:t>‹#›</a:t>
            </a:fld>
            <a:endParaRPr lang="en-US"/>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110C5DF7-92B8-462C-BFBD-87599C33B266}" type="slidenum">
              <a:rPr lang="fa-IR"/>
              <a:pPr>
                <a:defRPr/>
              </a:pPr>
              <a:t>‹#›</a:t>
            </a:fld>
            <a:endParaRPr lang="en-US"/>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850948B4-175D-474E-9B30-61582A1F36FC}" type="slidenum">
              <a:rPr lang="fa-IR"/>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A9350559-0CDF-4A35-A0D1-BB97590A4690}" type="datetime1">
              <a:rPr lang="en-US"/>
              <a:pPr>
                <a:defRPr/>
              </a:pPr>
              <a:t>10/9/2013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0D8ACCA-8D7D-4FB6-8804-FD7F946CD1B2}" type="slidenum">
              <a:rPr lang="en-US"/>
              <a:pPr>
                <a:defRPr/>
              </a:pPr>
              <a:t>‹#›</a:t>
            </a:fld>
            <a:endParaRPr lang="en-US"/>
          </a:p>
        </p:txBody>
      </p:sp>
    </p:spTree>
  </p:cSld>
  <p:clrMapOvr>
    <a:masterClrMapping/>
  </p:clrMapOvr>
  <p:transition>
    <p:split/>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19"/>
          <p:cNvSpPr>
            <a:spLocks noGrp="1" noChangeArrowheads="1"/>
          </p:cNvSpPr>
          <p:nvPr>
            <p:ph type="dt" sz="half" idx="10"/>
          </p:nvPr>
        </p:nvSpPr>
        <p:spPr>
          <a:ln/>
        </p:spPr>
        <p:txBody>
          <a:bodyPr/>
          <a:lstStyle>
            <a:lvl1pPr>
              <a:defRPr/>
            </a:lvl1pPr>
          </a:lstStyle>
          <a:p>
            <a:pPr>
              <a:defRPr/>
            </a:pPr>
            <a:endParaRPr lang="en-US"/>
          </a:p>
        </p:txBody>
      </p:sp>
      <p:sp>
        <p:nvSpPr>
          <p:cNvPr id="8" name="Rectangle 20"/>
          <p:cNvSpPr>
            <a:spLocks noGrp="1" noChangeArrowheads="1"/>
          </p:cNvSpPr>
          <p:nvPr>
            <p:ph type="ftr" sz="quarter" idx="11"/>
          </p:nvPr>
        </p:nvSpPr>
        <p:spPr>
          <a:ln/>
        </p:spPr>
        <p:txBody>
          <a:bodyPr/>
          <a:lstStyle>
            <a:lvl1pPr>
              <a:defRPr/>
            </a:lvl1pPr>
          </a:lstStyle>
          <a:p>
            <a:pPr>
              <a:defRPr/>
            </a:pPr>
            <a:endParaRPr lang="en-US"/>
          </a:p>
        </p:txBody>
      </p:sp>
      <p:sp>
        <p:nvSpPr>
          <p:cNvPr id="9" name="Rectangle 21"/>
          <p:cNvSpPr>
            <a:spLocks noGrp="1" noChangeArrowheads="1"/>
          </p:cNvSpPr>
          <p:nvPr>
            <p:ph type="sldNum" sz="quarter" idx="12"/>
          </p:nvPr>
        </p:nvSpPr>
        <p:spPr>
          <a:ln/>
        </p:spPr>
        <p:txBody>
          <a:bodyPr/>
          <a:lstStyle>
            <a:lvl1pPr>
              <a:defRPr/>
            </a:lvl1pPr>
          </a:lstStyle>
          <a:p>
            <a:pPr>
              <a:defRPr/>
            </a:pPr>
            <a:fld id="{80F07632-82BC-40EC-8919-EC584A3E8AB2}" type="slidenum">
              <a:rPr lang="fa-IR"/>
              <a:pPr>
                <a:defRPr/>
              </a:pPr>
              <a:t>‹#›</a:t>
            </a:fld>
            <a:endParaRPr lang="en-US"/>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19"/>
          <p:cNvSpPr>
            <a:spLocks noGrp="1" noChangeArrowheads="1"/>
          </p:cNvSpPr>
          <p:nvPr>
            <p:ph type="dt" sz="half" idx="10"/>
          </p:nvPr>
        </p:nvSpPr>
        <p:spPr>
          <a:ln/>
        </p:spPr>
        <p:txBody>
          <a:bodyPr/>
          <a:lstStyle>
            <a:lvl1pPr>
              <a:defRPr/>
            </a:lvl1pPr>
          </a:lstStyle>
          <a:p>
            <a:pPr>
              <a:defRPr/>
            </a:pPr>
            <a:endParaRPr 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p>
        </p:txBody>
      </p:sp>
      <p:sp>
        <p:nvSpPr>
          <p:cNvPr id="5" name="Rectangle 21"/>
          <p:cNvSpPr>
            <a:spLocks noGrp="1" noChangeArrowheads="1"/>
          </p:cNvSpPr>
          <p:nvPr>
            <p:ph type="sldNum" sz="quarter" idx="12"/>
          </p:nvPr>
        </p:nvSpPr>
        <p:spPr>
          <a:ln/>
        </p:spPr>
        <p:txBody>
          <a:bodyPr/>
          <a:lstStyle>
            <a:lvl1pPr>
              <a:defRPr/>
            </a:lvl1pPr>
          </a:lstStyle>
          <a:p>
            <a:pPr>
              <a:defRPr/>
            </a:pPr>
            <a:fld id="{9BFB7677-B46E-4E9E-9264-75325E72C3E3}" type="slidenum">
              <a:rPr lang="fa-IR"/>
              <a:pPr>
                <a:defRPr/>
              </a:pPr>
              <a:t>‹#›</a:t>
            </a:fld>
            <a:endParaRPr lang="en-US"/>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p>
        </p:txBody>
      </p:sp>
      <p:sp>
        <p:nvSpPr>
          <p:cNvPr id="3" name="Rectangle 20"/>
          <p:cNvSpPr>
            <a:spLocks noGrp="1" noChangeArrowheads="1"/>
          </p:cNvSpPr>
          <p:nvPr>
            <p:ph type="ftr" sz="quarter" idx="11"/>
          </p:nvPr>
        </p:nvSpPr>
        <p:spPr>
          <a:ln/>
        </p:spPr>
        <p:txBody>
          <a:bodyPr/>
          <a:lstStyle>
            <a:lvl1pPr>
              <a:defRPr/>
            </a:lvl1pPr>
          </a:lstStyle>
          <a:p>
            <a:pPr>
              <a:defRPr/>
            </a:pPr>
            <a:endParaRPr lang="en-US"/>
          </a:p>
        </p:txBody>
      </p:sp>
      <p:sp>
        <p:nvSpPr>
          <p:cNvPr id="4" name="Rectangle 21"/>
          <p:cNvSpPr>
            <a:spLocks noGrp="1" noChangeArrowheads="1"/>
          </p:cNvSpPr>
          <p:nvPr>
            <p:ph type="sldNum" sz="quarter" idx="12"/>
          </p:nvPr>
        </p:nvSpPr>
        <p:spPr>
          <a:ln/>
        </p:spPr>
        <p:txBody>
          <a:bodyPr/>
          <a:lstStyle>
            <a:lvl1pPr>
              <a:defRPr/>
            </a:lvl1pPr>
          </a:lstStyle>
          <a:p>
            <a:pPr>
              <a:defRPr/>
            </a:pPr>
            <a:fld id="{13C7E988-BE86-4657-B0E2-F87082A4AADF}" type="slidenum">
              <a:rPr lang="fa-IR"/>
              <a:pPr>
                <a:defRPr/>
              </a:pPr>
              <a:t>‹#›</a:t>
            </a:fld>
            <a:endParaRPr lang="en-US"/>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741A3BFA-FCDA-4860-972F-A61E0D3D4D36}" type="slidenum">
              <a:rPr lang="fa-IR"/>
              <a:pPr>
                <a:defRPr/>
              </a:pPr>
              <a:t>‹#›</a:t>
            </a:fld>
            <a:endParaRPr lang="en-US"/>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1778FAD7-86BA-426F-A995-19C3F05F0FEE}" type="slidenum">
              <a:rPr lang="fa-IR"/>
              <a:pPr>
                <a:defRPr/>
              </a:pPr>
              <a:t>‹#›</a:t>
            </a:fld>
            <a:endParaRPr lang="en-US"/>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7EAACBEE-CF34-4E34-A3AC-EA0396F80976}" type="slidenum">
              <a:rPr lang="fa-IR"/>
              <a:pPr>
                <a:defRPr/>
              </a:pPr>
              <a:t>‹#›</a:t>
            </a:fld>
            <a:endParaRPr lang="en-US"/>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911C4172-C7CC-4BF5-A713-7B0564F58714}" type="slidenum">
              <a:rPr lang="fa-IR"/>
              <a:pPr>
                <a:defRPr/>
              </a:pPr>
              <a:t>‹#›</a:t>
            </a:fld>
            <a:endParaRPr lang="en-US"/>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0825" cy="6851650"/>
            <a:chOff x="0" y="0"/>
            <a:chExt cx="5758" cy="4316"/>
          </a:xfrm>
        </p:grpSpPr>
        <p:sp>
          <p:nvSpPr>
            <p:cNvPr id="5" name="Freeform 3"/>
            <p:cNvSpPr>
              <a:spLocks/>
            </p:cNvSpPr>
            <p:nvPr/>
          </p:nvSpPr>
          <p:spPr bwMode="hidden">
            <a:xfrm>
              <a:off x="1812" y="2811"/>
              <a:ext cx="3946" cy="1505"/>
            </a:xfrm>
            <a:custGeom>
              <a:avLst/>
              <a:gdLst/>
              <a:ahLst/>
              <a:cxnLst>
                <a:cxn ang="0">
                  <a:pos x="149" y="1505"/>
                </a:cxn>
                <a:cxn ang="0">
                  <a:pos x="687" y="1331"/>
                </a:cxn>
                <a:cxn ang="0">
                  <a:pos x="1213" y="1157"/>
                </a:cxn>
                <a:cxn ang="0">
                  <a:pos x="1728" y="977"/>
                </a:cxn>
                <a:cxn ang="0">
                  <a:pos x="2218" y="792"/>
                </a:cxn>
                <a:cxn ang="0">
                  <a:pos x="2457" y="696"/>
                </a:cxn>
                <a:cxn ang="0">
                  <a:pos x="2690" y="606"/>
                </a:cxn>
                <a:cxn ang="0">
                  <a:pos x="2918" y="510"/>
                </a:cxn>
                <a:cxn ang="0">
                  <a:pos x="3139" y="420"/>
                </a:cxn>
                <a:cxn ang="0">
                  <a:pos x="3348" y="324"/>
                </a:cxn>
                <a:cxn ang="0">
                  <a:pos x="3551" y="234"/>
                </a:cxn>
                <a:cxn ang="0">
                  <a:pos x="3749" y="138"/>
                </a:cxn>
                <a:cxn ang="0">
                  <a:pos x="3934" y="48"/>
                </a:cxn>
                <a:cxn ang="0">
                  <a:pos x="3934" y="0"/>
                </a:cxn>
                <a:cxn ang="0">
                  <a:pos x="3743" y="96"/>
                </a:cxn>
                <a:cxn ang="0">
                  <a:pos x="3539" y="192"/>
                </a:cxn>
                <a:cxn ang="0">
                  <a:pos x="3330" y="288"/>
                </a:cxn>
                <a:cxn ang="0">
                  <a:pos x="3115" y="384"/>
                </a:cxn>
                <a:cxn ang="0">
                  <a:pos x="2888" y="480"/>
                </a:cxn>
                <a:cxn ang="0">
                  <a:pos x="2654" y="576"/>
                </a:cxn>
                <a:cxn ang="0">
                  <a:pos x="2409" y="672"/>
                </a:cxn>
                <a:cxn ang="0">
                  <a:pos x="2164" y="768"/>
                </a:cxn>
                <a:cxn ang="0">
                  <a:pos x="1907" y="864"/>
                </a:cxn>
                <a:cxn ang="0">
                  <a:pos x="1650" y="960"/>
                </a:cxn>
                <a:cxn ang="0">
                  <a:pos x="1112" y="1145"/>
                </a:cxn>
                <a:cxn ang="0">
                  <a:pos x="562" y="1331"/>
                </a:cxn>
                <a:cxn ang="0">
                  <a:pos x="0" y="1505"/>
                </a:cxn>
                <a:cxn ang="0">
                  <a:pos x="149" y="1505"/>
                </a:cxn>
                <a:cxn ang="0">
                  <a:pos x="149" y="1505"/>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6" name="Freeform 4"/>
            <p:cNvSpPr>
              <a:spLocks/>
            </p:cNvSpPr>
            <p:nvPr/>
          </p:nvSpPr>
          <p:spPr bwMode="hidden">
            <a:xfrm>
              <a:off x="4025" y="3627"/>
              <a:ext cx="1733" cy="689"/>
            </a:xfrm>
            <a:custGeom>
              <a:avLst/>
              <a:gdLst/>
              <a:ahLst/>
              <a:cxnLst>
                <a:cxn ang="0">
                  <a:pos x="132" y="689"/>
                </a:cxn>
                <a:cxn ang="0">
                  <a:pos x="550" y="527"/>
                </a:cxn>
                <a:cxn ang="0">
                  <a:pos x="963" y="365"/>
                </a:cxn>
                <a:cxn ang="0">
                  <a:pos x="1160" y="287"/>
                </a:cxn>
                <a:cxn ang="0">
                  <a:pos x="1357" y="203"/>
                </a:cxn>
                <a:cxn ang="0">
                  <a:pos x="1549" y="126"/>
                </a:cxn>
                <a:cxn ang="0">
                  <a:pos x="1728" y="48"/>
                </a:cxn>
                <a:cxn ang="0">
                  <a:pos x="1728" y="0"/>
                </a:cxn>
                <a:cxn ang="0">
                  <a:pos x="1531" y="84"/>
                </a:cxn>
                <a:cxn ang="0">
                  <a:pos x="1327" y="167"/>
                </a:cxn>
                <a:cxn ang="0">
                  <a:pos x="1118" y="257"/>
                </a:cxn>
                <a:cxn ang="0">
                  <a:pos x="903" y="341"/>
                </a:cxn>
                <a:cxn ang="0">
                  <a:pos x="454" y="515"/>
                </a:cxn>
                <a:cxn ang="0">
                  <a:pos x="0" y="689"/>
                </a:cxn>
                <a:cxn ang="0">
                  <a:pos x="132" y="689"/>
                </a:cxn>
                <a:cxn ang="0">
                  <a:pos x="132" y="689"/>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 name="Freeform 5"/>
            <p:cNvSpPr>
              <a:spLocks/>
            </p:cNvSpPr>
            <p:nvPr/>
          </p:nvSpPr>
          <p:spPr bwMode="hidden">
            <a:xfrm>
              <a:off x="0" y="0"/>
              <a:ext cx="5578" cy="3447"/>
            </a:xfrm>
            <a:custGeom>
              <a:avLst/>
              <a:gdLst/>
              <a:ahLst/>
              <a:cxnLst>
                <a:cxn ang="0">
                  <a:pos x="5561" y="929"/>
                </a:cxn>
                <a:cxn ang="0">
                  <a:pos x="5537" y="773"/>
                </a:cxn>
                <a:cxn ang="0">
                  <a:pos x="5453" y="629"/>
                </a:cxn>
                <a:cxn ang="0">
                  <a:pos x="5327" y="492"/>
                </a:cxn>
                <a:cxn ang="0">
                  <a:pos x="5148" y="366"/>
                </a:cxn>
                <a:cxn ang="0">
                  <a:pos x="4921" y="252"/>
                </a:cxn>
                <a:cxn ang="0">
                  <a:pos x="4652" y="144"/>
                </a:cxn>
                <a:cxn ang="0">
                  <a:pos x="4341" y="48"/>
                </a:cxn>
                <a:cxn ang="0">
                  <a:pos x="4000" y="0"/>
                </a:cxn>
                <a:cxn ang="0">
                  <a:pos x="4359" y="90"/>
                </a:cxn>
                <a:cxn ang="0">
                  <a:pos x="4670" y="192"/>
                </a:cxn>
                <a:cxn ang="0">
                  <a:pos x="4933" y="306"/>
                </a:cxn>
                <a:cxn ang="0">
                  <a:pos x="5148" y="426"/>
                </a:cxn>
                <a:cxn ang="0">
                  <a:pos x="5315" y="557"/>
                </a:cxn>
                <a:cxn ang="0">
                  <a:pos x="5429" y="701"/>
                </a:cxn>
                <a:cxn ang="0">
                  <a:pos x="5489" y="851"/>
                </a:cxn>
                <a:cxn ang="0">
                  <a:pos x="5489" y="1013"/>
                </a:cxn>
                <a:cxn ang="0">
                  <a:pos x="5441" y="1163"/>
                </a:cxn>
                <a:cxn ang="0">
                  <a:pos x="5345" y="1319"/>
                </a:cxn>
                <a:cxn ang="0">
                  <a:pos x="5202" y="1475"/>
                </a:cxn>
                <a:cxn ang="0">
                  <a:pos x="5017" y="1630"/>
                </a:cxn>
                <a:cxn ang="0">
                  <a:pos x="4789" y="1786"/>
                </a:cxn>
                <a:cxn ang="0">
                  <a:pos x="4526" y="1948"/>
                </a:cxn>
                <a:cxn ang="0">
                  <a:pos x="4215" y="2104"/>
                </a:cxn>
                <a:cxn ang="0">
                  <a:pos x="3875" y="2260"/>
                </a:cxn>
                <a:cxn ang="0">
                  <a:pos x="3498" y="2416"/>
                </a:cxn>
                <a:cxn ang="0">
                  <a:pos x="3085" y="2566"/>
                </a:cxn>
                <a:cxn ang="0">
                  <a:pos x="2643" y="2715"/>
                </a:cxn>
                <a:cxn ang="0">
                  <a:pos x="2164" y="2865"/>
                </a:cxn>
                <a:cxn ang="0">
                  <a:pos x="1662" y="3009"/>
                </a:cxn>
                <a:cxn ang="0">
                  <a:pos x="1136" y="3147"/>
                </a:cxn>
                <a:cxn ang="0">
                  <a:pos x="580" y="3279"/>
                </a:cxn>
                <a:cxn ang="0">
                  <a:pos x="0" y="3447"/>
                </a:cxn>
                <a:cxn ang="0">
                  <a:pos x="867" y="3249"/>
                </a:cxn>
                <a:cxn ang="0">
                  <a:pos x="1417" y="3105"/>
                </a:cxn>
                <a:cxn ang="0">
                  <a:pos x="1937" y="2961"/>
                </a:cxn>
                <a:cxn ang="0">
                  <a:pos x="2434" y="2817"/>
                </a:cxn>
                <a:cxn ang="0">
                  <a:pos x="2900" y="2668"/>
                </a:cxn>
                <a:cxn ang="0">
                  <a:pos x="3330" y="2512"/>
                </a:cxn>
                <a:cxn ang="0">
                  <a:pos x="3731" y="2356"/>
                </a:cxn>
                <a:cxn ang="0">
                  <a:pos x="4096" y="2200"/>
                </a:cxn>
                <a:cxn ang="0">
                  <a:pos x="4425" y="2038"/>
                </a:cxn>
                <a:cxn ang="0">
                  <a:pos x="4718" y="1876"/>
                </a:cxn>
                <a:cxn ang="0">
                  <a:pos x="4969" y="1720"/>
                </a:cxn>
                <a:cxn ang="0">
                  <a:pos x="5178" y="1559"/>
                </a:cxn>
                <a:cxn ang="0">
                  <a:pos x="5339" y="1397"/>
                </a:cxn>
                <a:cxn ang="0">
                  <a:pos x="5459" y="1241"/>
                </a:cxn>
                <a:cxn ang="0">
                  <a:pos x="5537" y="1085"/>
                </a:cxn>
                <a:cxn ang="0">
                  <a:pos x="5555" y="100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8" name="Freeform 6"/>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pPr>
                <a:defRPr/>
              </a:pPr>
              <a:endParaRPr lang="fa-IR">
                <a:latin typeface="Arial" pitchFamily="34" charset="0"/>
              </a:endParaRPr>
            </a:p>
          </p:txBody>
        </p:sp>
        <p:sp>
          <p:nvSpPr>
            <p:cNvPr id="9" name="Freeform 7"/>
            <p:cNvSpPr>
              <a:spLocks/>
            </p:cNvSpPr>
            <p:nvPr/>
          </p:nvSpPr>
          <p:spPr bwMode="hidden">
            <a:xfrm>
              <a:off x="0" y="1984"/>
              <a:ext cx="5758" cy="2098"/>
            </a:xfrm>
            <a:custGeom>
              <a:avLst/>
              <a:gdLst/>
              <a:ahLst/>
              <a:cxnLst>
                <a:cxn ang="0">
                  <a:pos x="5740" y="0"/>
                </a:cxn>
                <a:cxn ang="0">
                  <a:pos x="5638" y="72"/>
                </a:cxn>
                <a:cxn ang="0">
                  <a:pos x="5537" y="138"/>
                </a:cxn>
                <a:cxn ang="0">
                  <a:pos x="5423" y="210"/>
                </a:cxn>
                <a:cxn ang="0">
                  <a:pos x="5304" y="276"/>
                </a:cxn>
                <a:cxn ang="0">
                  <a:pos x="5052" y="414"/>
                </a:cxn>
                <a:cxn ang="0">
                  <a:pos x="4777" y="552"/>
                </a:cxn>
                <a:cxn ang="0">
                  <a:pos x="4478" y="690"/>
                </a:cxn>
                <a:cxn ang="0">
                  <a:pos x="4162" y="827"/>
                </a:cxn>
                <a:cxn ang="0">
                  <a:pos x="3827" y="959"/>
                </a:cxn>
                <a:cxn ang="0">
                  <a:pos x="3468" y="1091"/>
                </a:cxn>
                <a:cxn ang="0">
                  <a:pos x="3091" y="1223"/>
                </a:cxn>
                <a:cxn ang="0">
                  <a:pos x="2697" y="1355"/>
                </a:cxn>
                <a:cxn ang="0">
                  <a:pos x="2284" y="1481"/>
                </a:cxn>
                <a:cxn ang="0">
                  <a:pos x="1860" y="1601"/>
                </a:cxn>
                <a:cxn ang="0">
                  <a:pos x="1417" y="1721"/>
                </a:cxn>
                <a:cxn ang="0">
                  <a:pos x="957" y="1834"/>
                </a:cxn>
                <a:cxn ang="0">
                  <a:pos x="484" y="1948"/>
                </a:cxn>
                <a:cxn ang="0">
                  <a:pos x="0" y="2056"/>
                </a:cxn>
                <a:cxn ang="0">
                  <a:pos x="0" y="2098"/>
                </a:cxn>
                <a:cxn ang="0">
                  <a:pos x="478" y="1990"/>
                </a:cxn>
                <a:cxn ang="0">
                  <a:pos x="951" y="1882"/>
                </a:cxn>
                <a:cxn ang="0">
                  <a:pos x="1405" y="1763"/>
                </a:cxn>
                <a:cxn ang="0">
                  <a:pos x="1842" y="1649"/>
                </a:cxn>
                <a:cxn ang="0">
                  <a:pos x="2266" y="1523"/>
                </a:cxn>
                <a:cxn ang="0">
                  <a:pos x="2679" y="1397"/>
                </a:cxn>
                <a:cxn ang="0">
                  <a:pos x="3067" y="1271"/>
                </a:cxn>
                <a:cxn ang="0">
                  <a:pos x="3444" y="1139"/>
                </a:cxn>
                <a:cxn ang="0">
                  <a:pos x="3803" y="1007"/>
                </a:cxn>
                <a:cxn ang="0">
                  <a:pos x="4138" y="875"/>
                </a:cxn>
                <a:cxn ang="0">
                  <a:pos x="4460" y="737"/>
                </a:cxn>
                <a:cxn ang="0">
                  <a:pos x="4759" y="600"/>
                </a:cxn>
                <a:cxn ang="0">
                  <a:pos x="5040" y="462"/>
                </a:cxn>
                <a:cxn ang="0">
                  <a:pos x="5292" y="324"/>
                </a:cxn>
                <a:cxn ang="0">
                  <a:pos x="5531" y="186"/>
                </a:cxn>
                <a:cxn ang="0">
                  <a:pos x="5740" y="48"/>
                </a:cxn>
                <a:cxn ang="0">
                  <a:pos x="5740" y="0"/>
                </a:cxn>
                <a:cxn ang="0">
                  <a:pos x="5740" y="0"/>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10" name="Freeform 8"/>
            <p:cNvSpPr>
              <a:spLocks/>
            </p:cNvSpPr>
            <p:nvPr/>
          </p:nvSpPr>
          <p:spPr bwMode="hidden">
            <a:xfrm>
              <a:off x="0" y="102"/>
              <a:ext cx="1961" cy="1265"/>
            </a:xfrm>
            <a:custGeom>
              <a:avLst/>
              <a:gdLst/>
              <a:ahLst/>
              <a:cxnLst>
                <a:cxn ang="0">
                  <a:pos x="1955" y="485"/>
                </a:cxn>
                <a:cxn ang="0">
                  <a:pos x="1901" y="390"/>
                </a:cxn>
                <a:cxn ang="0">
                  <a:pos x="1770" y="306"/>
                </a:cxn>
                <a:cxn ang="0">
                  <a:pos x="1579" y="228"/>
                </a:cxn>
                <a:cxn ang="0">
                  <a:pos x="1327" y="162"/>
                </a:cxn>
                <a:cxn ang="0">
                  <a:pos x="1010" y="102"/>
                </a:cxn>
                <a:cxn ang="0">
                  <a:pos x="646" y="54"/>
                </a:cxn>
                <a:cxn ang="0">
                  <a:pos x="227" y="18"/>
                </a:cxn>
                <a:cxn ang="0">
                  <a:pos x="0" y="12"/>
                </a:cxn>
                <a:cxn ang="0">
                  <a:pos x="431" y="48"/>
                </a:cxn>
                <a:cxn ang="0">
                  <a:pos x="813" y="90"/>
                </a:cxn>
                <a:cxn ang="0">
                  <a:pos x="1148" y="144"/>
                </a:cxn>
                <a:cxn ang="0">
                  <a:pos x="1423" y="204"/>
                </a:cxn>
                <a:cxn ang="0">
                  <a:pos x="1638" y="276"/>
                </a:cxn>
                <a:cxn ang="0">
                  <a:pos x="1794" y="360"/>
                </a:cxn>
                <a:cxn ang="0">
                  <a:pos x="1883" y="443"/>
                </a:cxn>
                <a:cxn ang="0">
                  <a:pos x="1901" y="539"/>
                </a:cxn>
                <a:cxn ang="0">
                  <a:pos x="1854" y="629"/>
                </a:cxn>
                <a:cxn ang="0">
                  <a:pos x="1746" y="719"/>
                </a:cxn>
                <a:cxn ang="0">
                  <a:pos x="1579" y="809"/>
                </a:cxn>
                <a:cxn ang="0">
                  <a:pos x="1357" y="899"/>
                </a:cxn>
                <a:cxn ang="0">
                  <a:pos x="1088" y="989"/>
                </a:cxn>
                <a:cxn ang="0">
                  <a:pos x="765" y="1073"/>
                </a:cxn>
                <a:cxn ang="0">
                  <a:pos x="407" y="1157"/>
                </a:cxn>
                <a:cxn ang="0">
                  <a:pos x="0" y="1241"/>
                </a:cxn>
                <a:cxn ang="0">
                  <a:pos x="215" y="1223"/>
                </a:cxn>
                <a:cxn ang="0">
                  <a:pos x="610" y="1139"/>
                </a:cxn>
                <a:cxn ang="0">
                  <a:pos x="957" y="1049"/>
                </a:cxn>
                <a:cxn ang="0">
                  <a:pos x="1262" y="959"/>
                </a:cxn>
                <a:cxn ang="0">
                  <a:pos x="1513" y="863"/>
                </a:cxn>
                <a:cxn ang="0">
                  <a:pos x="1716" y="767"/>
                </a:cxn>
                <a:cxn ang="0">
                  <a:pos x="1860" y="677"/>
                </a:cxn>
                <a:cxn ang="0">
                  <a:pos x="1937" y="581"/>
                </a:cxn>
                <a:cxn ang="0">
                  <a:pos x="1955" y="533"/>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11" name="Freeform 9"/>
            <p:cNvSpPr>
              <a:spLocks/>
            </p:cNvSpPr>
            <p:nvPr/>
          </p:nvSpPr>
          <p:spPr bwMode="hidden">
            <a:xfrm>
              <a:off x="0" y="0"/>
              <a:ext cx="4709" cy="2901"/>
            </a:xfrm>
            <a:custGeom>
              <a:avLst/>
              <a:gdLst/>
              <a:ahLst/>
              <a:cxnLst>
                <a:cxn ang="0">
                  <a:pos x="4694" y="797"/>
                </a:cxn>
                <a:cxn ang="0">
                  <a:pos x="4664" y="665"/>
                </a:cxn>
                <a:cxn ang="0">
                  <a:pos x="4586" y="540"/>
                </a:cxn>
                <a:cxn ang="0">
                  <a:pos x="4466" y="426"/>
                </a:cxn>
                <a:cxn ang="0">
                  <a:pos x="4299" y="312"/>
                </a:cxn>
                <a:cxn ang="0">
                  <a:pos x="4084" y="216"/>
                </a:cxn>
                <a:cxn ang="0">
                  <a:pos x="3833" y="120"/>
                </a:cxn>
                <a:cxn ang="0">
                  <a:pos x="3540" y="36"/>
                </a:cxn>
                <a:cxn ang="0">
                  <a:pos x="3205" y="0"/>
                </a:cxn>
                <a:cxn ang="0">
                  <a:pos x="3540" y="78"/>
                </a:cxn>
                <a:cxn ang="0">
                  <a:pos x="3833" y="162"/>
                </a:cxn>
                <a:cxn ang="0">
                  <a:pos x="4084" y="258"/>
                </a:cxn>
                <a:cxn ang="0">
                  <a:pos x="4287" y="366"/>
                </a:cxn>
                <a:cxn ang="0">
                  <a:pos x="4443" y="480"/>
                </a:cxn>
                <a:cxn ang="0">
                  <a:pos x="4550" y="605"/>
                </a:cxn>
                <a:cxn ang="0">
                  <a:pos x="4610" y="737"/>
                </a:cxn>
                <a:cxn ang="0">
                  <a:pos x="4610" y="875"/>
                </a:cxn>
                <a:cxn ang="0">
                  <a:pos x="4568" y="1001"/>
                </a:cxn>
                <a:cxn ang="0">
                  <a:pos x="4490" y="1127"/>
                </a:cxn>
                <a:cxn ang="0">
                  <a:pos x="4371" y="1259"/>
                </a:cxn>
                <a:cxn ang="0">
                  <a:pos x="4215" y="1385"/>
                </a:cxn>
                <a:cxn ang="0">
                  <a:pos x="4024" y="1517"/>
                </a:cxn>
                <a:cxn ang="0">
                  <a:pos x="3803" y="1648"/>
                </a:cxn>
                <a:cxn ang="0">
                  <a:pos x="3546" y="1774"/>
                </a:cxn>
                <a:cxn ang="0">
                  <a:pos x="3259" y="1906"/>
                </a:cxn>
                <a:cxn ang="0">
                  <a:pos x="2942" y="2032"/>
                </a:cxn>
                <a:cxn ang="0">
                  <a:pos x="2595" y="2164"/>
                </a:cxn>
                <a:cxn ang="0">
                  <a:pos x="2224" y="2284"/>
                </a:cxn>
                <a:cxn ang="0">
                  <a:pos x="1824" y="2410"/>
                </a:cxn>
                <a:cxn ang="0">
                  <a:pos x="1399" y="2530"/>
                </a:cxn>
                <a:cxn ang="0">
                  <a:pos x="484" y="2757"/>
                </a:cxn>
                <a:cxn ang="0">
                  <a:pos x="0" y="2901"/>
                </a:cxn>
                <a:cxn ang="0">
                  <a:pos x="969" y="2674"/>
                </a:cxn>
                <a:cxn ang="0">
                  <a:pos x="1638" y="2494"/>
                </a:cxn>
                <a:cxn ang="0">
                  <a:pos x="2057" y="2374"/>
                </a:cxn>
                <a:cxn ang="0">
                  <a:pos x="2451" y="2248"/>
                </a:cxn>
                <a:cxn ang="0">
                  <a:pos x="2816" y="2116"/>
                </a:cxn>
                <a:cxn ang="0">
                  <a:pos x="3151" y="1984"/>
                </a:cxn>
                <a:cxn ang="0">
                  <a:pos x="3462" y="1858"/>
                </a:cxn>
                <a:cxn ang="0">
                  <a:pos x="3737" y="1720"/>
                </a:cxn>
                <a:cxn ang="0">
                  <a:pos x="3982" y="1589"/>
                </a:cxn>
                <a:cxn ang="0">
                  <a:pos x="4191" y="1457"/>
                </a:cxn>
                <a:cxn ang="0">
                  <a:pos x="4371" y="1325"/>
                </a:cxn>
                <a:cxn ang="0">
                  <a:pos x="4508" y="1193"/>
                </a:cxn>
                <a:cxn ang="0">
                  <a:pos x="4610" y="1061"/>
                </a:cxn>
                <a:cxn ang="0">
                  <a:pos x="4670" y="935"/>
                </a:cxn>
                <a:cxn ang="0">
                  <a:pos x="4688" y="869"/>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12" name="Freeform 10"/>
            <p:cNvSpPr>
              <a:spLocks/>
            </p:cNvSpPr>
            <p:nvPr/>
          </p:nvSpPr>
          <p:spPr bwMode="hidden">
            <a:xfrm>
              <a:off x="0" y="0"/>
              <a:ext cx="3773" cy="2356"/>
            </a:xfrm>
            <a:custGeom>
              <a:avLst/>
              <a:gdLst/>
              <a:ahLst/>
              <a:cxnLst>
                <a:cxn ang="0">
                  <a:pos x="3761" y="719"/>
                </a:cxn>
                <a:cxn ang="0">
                  <a:pos x="3731" y="599"/>
                </a:cxn>
                <a:cxn ang="0">
                  <a:pos x="3653" y="486"/>
                </a:cxn>
                <a:cxn ang="0">
                  <a:pos x="3522" y="378"/>
                </a:cxn>
                <a:cxn ang="0">
                  <a:pos x="3348" y="282"/>
                </a:cxn>
                <a:cxn ang="0">
                  <a:pos x="3127" y="192"/>
                </a:cxn>
                <a:cxn ang="0">
                  <a:pos x="2864" y="108"/>
                </a:cxn>
                <a:cxn ang="0">
                  <a:pos x="2559" y="36"/>
                </a:cxn>
                <a:cxn ang="0">
                  <a:pos x="2230" y="0"/>
                </a:cxn>
                <a:cxn ang="0">
                  <a:pos x="2577" y="72"/>
                </a:cxn>
                <a:cxn ang="0">
                  <a:pos x="2876" y="150"/>
                </a:cxn>
                <a:cxn ang="0">
                  <a:pos x="3139" y="234"/>
                </a:cxn>
                <a:cxn ang="0">
                  <a:pos x="3348" y="330"/>
                </a:cxn>
                <a:cxn ang="0">
                  <a:pos x="3516" y="432"/>
                </a:cxn>
                <a:cxn ang="0">
                  <a:pos x="3623" y="545"/>
                </a:cxn>
                <a:cxn ang="0">
                  <a:pos x="3683" y="665"/>
                </a:cxn>
                <a:cxn ang="0">
                  <a:pos x="3689" y="791"/>
                </a:cxn>
                <a:cxn ang="0">
                  <a:pos x="3653" y="887"/>
                </a:cxn>
                <a:cxn ang="0">
                  <a:pos x="3593" y="989"/>
                </a:cxn>
                <a:cxn ang="0">
                  <a:pos x="3498" y="1091"/>
                </a:cxn>
                <a:cxn ang="0">
                  <a:pos x="3372" y="1187"/>
                </a:cxn>
                <a:cxn ang="0">
                  <a:pos x="3223" y="1289"/>
                </a:cxn>
                <a:cxn ang="0">
                  <a:pos x="3043" y="1391"/>
                </a:cxn>
                <a:cxn ang="0">
                  <a:pos x="2834" y="1493"/>
                </a:cxn>
                <a:cxn ang="0">
                  <a:pos x="2607" y="1589"/>
                </a:cxn>
                <a:cxn ang="0">
                  <a:pos x="2075" y="1786"/>
                </a:cxn>
                <a:cxn ang="0">
                  <a:pos x="1459" y="1972"/>
                </a:cxn>
                <a:cxn ang="0">
                  <a:pos x="765" y="2158"/>
                </a:cxn>
                <a:cxn ang="0">
                  <a:pos x="0" y="2326"/>
                </a:cxn>
                <a:cxn ang="0">
                  <a:pos x="401" y="2272"/>
                </a:cxn>
                <a:cxn ang="0">
                  <a:pos x="1142" y="2092"/>
                </a:cxn>
                <a:cxn ang="0">
                  <a:pos x="1812" y="1900"/>
                </a:cxn>
                <a:cxn ang="0">
                  <a:pos x="2392" y="1702"/>
                </a:cxn>
                <a:cxn ang="0">
                  <a:pos x="2649" y="1607"/>
                </a:cxn>
                <a:cxn ang="0">
                  <a:pos x="2882" y="1505"/>
                </a:cxn>
                <a:cxn ang="0">
                  <a:pos x="3091" y="1403"/>
                </a:cxn>
                <a:cxn ang="0">
                  <a:pos x="3277" y="1301"/>
                </a:cxn>
                <a:cxn ang="0">
                  <a:pos x="3432" y="1193"/>
                </a:cxn>
                <a:cxn ang="0">
                  <a:pos x="3558" y="1091"/>
                </a:cxn>
                <a:cxn ang="0">
                  <a:pos x="3653" y="989"/>
                </a:cxn>
                <a:cxn ang="0">
                  <a:pos x="3719" y="887"/>
                </a:cxn>
                <a:cxn ang="0">
                  <a:pos x="3755" y="785"/>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13" name="Freeform 11"/>
            <p:cNvSpPr>
              <a:spLocks/>
            </p:cNvSpPr>
            <p:nvPr/>
          </p:nvSpPr>
          <p:spPr bwMode="hidden">
            <a:xfrm>
              <a:off x="0" y="0"/>
              <a:ext cx="2933" cy="1846"/>
            </a:xfrm>
            <a:custGeom>
              <a:avLst/>
              <a:gdLst/>
              <a:ahLst/>
              <a:cxnLst>
                <a:cxn ang="0">
                  <a:pos x="2924" y="647"/>
                </a:cxn>
                <a:cxn ang="0">
                  <a:pos x="2876" y="528"/>
                </a:cxn>
                <a:cxn ang="0">
                  <a:pos x="2750" y="414"/>
                </a:cxn>
                <a:cxn ang="0">
                  <a:pos x="2559" y="318"/>
                </a:cxn>
                <a:cxn ang="0">
                  <a:pos x="2302" y="228"/>
                </a:cxn>
                <a:cxn ang="0">
                  <a:pos x="1985" y="150"/>
                </a:cxn>
                <a:cxn ang="0">
                  <a:pos x="1608" y="78"/>
                </a:cxn>
                <a:cxn ang="0">
                  <a:pos x="1178" y="24"/>
                </a:cxn>
                <a:cxn ang="0">
                  <a:pos x="694" y="0"/>
                </a:cxn>
                <a:cxn ang="0">
                  <a:pos x="1190" y="48"/>
                </a:cxn>
                <a:cxn ang="0">
                  <a:pos x="1626" y="108"/>
                </a:cxn>
                <a:cxn ang="0">
                  <a:pos x="2009" y="180"/>
                </a:cxn>
                <a:cxn ang="0">
                  <a:pos x="2326" y="264"/>
                </a:cxn>
                <a:cxn ang="0">
                  <a:pos x="2571" y="360"/>
                </a:cxn>
                <a:cxn ang="0">
                  <a:pos x="2750" y="468"/>
                </a:cxn>
                <a:cxn ang="0">
                  <a:pos x="2846" y="587"/>
                </a:cxn>
                <a:cxn ang="0">
                  <a:pos x="2864" y="713"/>
                </a:cxn>
                <a:cxn ang="0">
                  <a:pos x="2840" y="785"/>
                </a:cxn>
                <a:cxn ang="0">
                  <a:pos x="2792" y="857"/>
                </a:cxn>
                <a:cxn ang="0">
                  <a:pos x="2625" y="1001"/>
                </a:cxn>
                <a:cxn ang="0">
                  <a:pos x="2368" y="1145"/>
                </a:cxn>
                <a:cxn ang="0">
                  <a:pos x="2033" y="1289"/>
                </a:cxn>
                <a:cxn ang="0">
                  <a:pos x="1626" y="1433"/>
                </a:cxn>
                <a:cxn ang="0">
                  <a:pos x="1142" y="1571"/>
                </a:cxn>
                <a:cxn ang="0">
                  <a:pos x="604" y="1702"/>
                </a:cxn>
                <a:cxn ang="0">
                  <a:pos x="0" y="1828"/>
                </a:cxn>
                <a:cxn ang="0">
                  <a:pos x="311" y="1780"/>
                </a:cxn>
                <a:cxn ang="0">
                  <a:pos x="897" y="1648"/>
                </a:cxn>
                <a:cxn ang="0">
                  <a:pos x="1417" y="1511"/>
                </a:cxn>
                <a:cxn ang="0">
                  <a:pos x="1871" y="1367"/>
                </a:cxn>
                <a:cxn ang="0">
                  <a:pos x="2254" y="1223"/>
                </a:cxn>
                <a:cxn ang="0">
                  <a:pos x="2559" y="1079"/>
                </a:cxn>
                <a:cxn ang="0">
                  <a:pos x="2774" y="929"/>
                </a:cxn>
                <a:cxn ang="0">
                  <a:pos x="2876" y="815"/>
                </a:cxn>
                <a:cxn ang="0">
                  <a:pos x="2912" y="743"/>
                </a:cxn>
                <a:cxn ang="0">
                  <a:pos x="2924" y="707"/>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14" name="Freeform 12"/>
            <p:cNvSpPr>
              <a:spLocks/>
            </p:cNvSpPr>
            <p:nvPr/>
          </p:nvSpPr>
          <p:spPr bwMode="hidden">
            <a:xfrm>
              <a:off x="114" y="2847"/>
              <a:ext cx="1493" cy="204"/>
            </a:xfrm>
            <a:custGeom>
              <a:avLst/>
              <a:gdLst/>
              <a:ahLst/>
              <a:cxnLst>
                <a:cxn ang="0">
                  <a:pos x="1399" y="204"/>
                </a:cxn>
                <a:cxn ang="0">
                  <a:pos x="0" y="18"/>
                </a:cxn>
                <a:cxn ang="0">
                  <a:pos x="77" y="0"/>
                </a:cxn>
                <a:cxn ang="0">
                  <a:pos x="1488" y="186"/>
                </a:cxn>
                <a:cxn ang="0">
                  <a:pos x="1399" y="204"/>
                </a:cxn>
                <a:cxn ang="0">
                  <a:pos x="1399" y="204"/>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15" name="Rectangle 13"/>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pPr>
                <a:defRPr/>
              </a:pPr>
              <a:endParaRPr lang="fa-IR">
                <a:latin typeface="Arial" pitchFamily="34" charset="0"/>
              </a:endParaRPr>
            </a:p>
          </p:txBody>
        </p:sp>
        <p:sp>
          <p:nvSpPr>
            <p:cNvPr id="16" name="Rectangle 14"/>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pPr>
                <a:defRPr/>
              </a:pPr>
              <a:endParaRPr lang="fa-IR">
                <a:latin typeface="Arial" pitchFamily="34" charset="0"/>
              </a:endParaRPr>
            </a:p>
          </p:txBody>
        </p:sp>
        <p:grpSp>
          <p:nvGrpSpPr>
            <p:cNvPr id="3" name="Group 15"/>
            <p:cNvGrpSpPr>
              <a:grpSpLocks/>
            </p:cNvGrpSpPr>
            <p:nvPr/>
          </p:nvGrpSpPr>
          <p:grpSpPr bwMode="auto">
            <a:xfrm>
              <a:off x="192" y="2284"/>
              <a:ext cx="1254" cy="923"/>
              <a:chOff x="192" y="2284"/>
              <a:chExt cx="1254" cy="923"/>
            </a:xfrm>
          </p:grpSpPr>
          <p:sp>
            <p:nvSpPr>
              <p:cNvPr id="18" name="Freeform 16"/>
              <p:cNvSpPr>
                <a:spLocks/>
              </p:cNvSpPr>
              <p:nvPr/>
            </p:nvSpPr>
            <p:spPr bwMode="hidden">
              <a:xfrm>
                <a:off x="408" y="3009"/>
                <a:ext cx="47" cy="6"/>
              </a:xfrm>
              <a:custGeom>
                <a:avLst/>
                <a:gdLst/>
                <a:ahLst/>
                <a:cxnLst>
                  <a:cxn ang="0">
                    <a:pos x="47" y="6"/>
                  </a:cxn>
                  <a:cxn ang="0">
                    <a:pos x="0" y="0"/>
                  </a:cxn>
                  <a:cxn ang="0">
                    <a:pos x="0" y="0"/>
                  </a:cxn>
                  <a:cxn ang="0">
                    <a:pos x="47" y="6"/>
                  </a:cxn>
                  <a:cxn ang="0">
                    <a:pos x="47" y="6"/>
                  </a:cxn>
                  <a:cxn ang="0">
                    <a:pos x="47" y="6"/>
                  </a:cxn>
                </a:cxnLst>
                <a:rect l="0" t="0" r="r" b="b"/>
                <a:pathLst>
                  <a:path w="47" h="6">
                    <a:moveTo>
                      <a:pt x="47" y="6"/>
                    </a:moveTo>
                    <a:lnTo>
                      <a:pt x="0" y="0"/>
                    </a:lnTo>
                    <a:lnTo>
                      <a:pt x="0" y="0"/>
                    </a:lnTo>
                    <a:lnTo>
                      <a:pt x="47" y="6"/>
                    </a:lnTo>
                    <a:lnTo>
                      <a:pt x="47" y="6"/>
                    </a:lnTo>
                    <a:lnTo>
                      <a:pt x="47" y="6"/>
                    </a:lnTo>
                    <a:close/>
                  </a:path>
                </a:pathLst>
              </a:custGeom>
              <a:solidFill>
                <a:srgbClr val="141485"/>
              </a:solidFill>
              <a:ln w="9525">
                <a:noFill/>
                <a:round/>
                <a:headEnd/>
                <a:tailEnd/>
              </a:ln>
            </p:spPr>
            <p:txBody>
              <a:bodyPr/>
              <a:lstStyle/>
              <a:p>
                <a:pPr>
                  <a:defRPr/>
                </a:pPr>
                <a:endParaRPr lang="fa-IR">
                  <a:latin typeface="Arial" pitchFamily="34" charset="0"/>
                </a:endParaRPr>
              </a:p>
            </p:txBody>
          </p:sp>
          <p:sp>
            <p:nvSpPr>
              <p:cNvPr id="19" name="Freeform 17"/>
              <p:cNvSpPr>
                <a:spLocks/>
              </p:cNvSpPr>
              <p:nvPr/>
            </p:nvSpPr>
            <p:spPr bwMode="hidden">
              <a:xfrm>
                <a:off x="912" y="2284"/>
                <a:ext cx="324" cy="162"/>
              </a:xfrm>
              <a:custGeom>
                <a:avLst/>
                <a:gdLst/>
                <a:ahLst/>
                <a:cxnLst>
                  <a:cxn ang="0">
                    <a:pos x="0" y="24"/>
                  </a:cxn>
                  <a:cxn ang="0">
                    <a:pos x="6" y="24"/>
                  </a:cxn>
                  <a:cxn ang="0">
                    <a:pos x="12" y="18"/>
                  </a:cxn>
                  <a:cxn ang="0">
                    <a:pos x="48" y="6"/>
                  </a:cxn>
                  <a:cxn ang="0">
                    <a:pos x="101" y="0"/>
                  </a:cxn>
                  <a:cxn ang="0">
                    <a:pos x="137" y="6"/>
                  </a:cxn>
                  <a:cxn ang="0">
                    <a:pos x="173" y="18"/>
                  </a:cxn>
                  <a:cxn ang="0">
                    <a:pos x="239" y="54"/>
                  </a:cxn>
                  <a:cxn ang="0">
                    <a:pos x="287" y="90"/>
                  </a:cxn>
                  <a:cxn ang="0">
                    <a:pos x="317" y="114"/>
                  </a:cxn>
                  <a:cxn ang="0">
                    <a:pos x="323" y="126"/>
                  </a:cxn>
                  <a:cxn ang="0">
                    <a:pos x="323" y="126"/>
                  </a:cxn>
                  <a:cxn ang="0">
                    <a:pos x="221" y="162"/>
                  </a:cxn>
                  <a:cxn ang="0">
                    <a:pos x="0" y="24"/>
                  </a:cxn>
                  <a:cxn ang="0">
                    <a:pos x="0" y="24"/>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20" name="Freeform 18"/>
              <p:cNvSpPr>
                <a:spLocks noEditPoints="1"/>
              </p:cNvSpPr>
              <p:nvPr/>
            </p:nvSpPr>
            <p:spPr bwMode="hidden">
              <a:xfrm>
                <a:off x="192" y="2284"/>
                <a:ext cx="1254" cy="923"/>
              </a:xfrm>
              <a:custGeom>
                <a:avLst/>
                <a:gdLst/>
                <a:ahLst/>
                <a:cxnLst>
                  <a:cxn ang="0">
                    <a:pos x="1166" y="641"/>
                  </a:cxn>
                  <a:cxn ang="0">
                    <a:pos x="1166" y="473"/>
                  </a:cxn>
                  <a:cxn ang="0">
                    <a:pos x="1136" y="384"/>
                  </a:cxn>
                  <a:cxn ang="0">
                    <a:pos x="1112" y="288"/>
                  </a:cxn>
                  <a:cxn ang="0">
                    <a:pos x="1053" y="174"/>
                  </a:cxn>
                  <a:cxn ang="0">
                    <a:pos x="981" y="96"/>
                  </a:cxn>
                  <a:cxn ang="0">
                    <a:pos x="963" y="72"/>
                  </a:cxn>
                  <a:cxn ang="0">
                    <a:pos x="891" y="18"/>
                  </a:cxn>
                  <a:cxn ang="0">
                    <a:pos x="819" y="6"/>
                  </a:cxn>
                  <a:cxn ang="0">
                    <a:pos x="712" y="24"/>
                  </a:cxn>
                  <a:cxn ang="0">
                    <a:pos x="664" y="42"/>
                  </a:cxn>
                  <a:cxn ang="0">
                    <a:pos x="568" y="120"/>
                  </a:cxn>
                  <a:cxn ang="0">
                    <a:pos x="532" y="228"/>
                  </a:cxn>
                  <a:cxn ang="0">
                    <a:pos x="509" y="348"/>
                  </a:cxn>
                  <a:cxn ang="0">
                    <a:pos x="431" y="479"/>
                  </a:cxn>
                  <a:cxn ang="0">
                    <a:pos x="413" y="539"/>
                  </a:cxn>
                  <a:cxn ang="0">
                    <a:pos x="353" y="599"/>
                  </a:cxn>
                  <a:cxn ang="0">
                    <a:pos x="305" y="629"/>
                  </a:cxn>
                  <a:cxn ang="0">
                    <a:pos x="293" y="635"/>
                  </a:cxn>
                  <a:cxn ang="0">
                    <a:pos x="257" y="677"/>
                  </a:cxn>
                  <a:cxn ang="0">
                    <a:pos x="150" y="797"/>
                  </a:cxn>
                  <a:cxn ang="0">
                    <a:pos x="54" y="839"/>
                  </a:cxn>
                  <a:cxn ang="0">
                    <a:pos x="156" y="905"/>
                  </a:cxn>
                  <a:cxn ang="0">
                    <a:pos x="240" y="869"/>
                  </a:cxn>
                  <a:cxn ang="0">
                    <a:pos x="640" y="827"/>
                  </a:cxn>
                  <a:cxn ang="0">
                    <a:pos x="700" y="725"/>
                  </a:cxn>
                  <a:cxn ang="0">
                    <a:pos x="694" y="611"/>
                  </a:cxn>
                  <a:cxn ang="0">
                    <a:pos x="778" y="551"/>
                  </a:cxn>
                  <a:cxn ang="0">
                    <a:pos x="879" y="449"/>
                  </a:cxn>
                  <a:cxn ang="0">
                    <a:pos x="909" y="414"/>
                  </a:cxn>
                  <a:cxn ang="0">
                    <a:pos x="975" y="318"/>
                  </a:cxn>
                  <a:cxn ang="0">
                    <a:pos x="1023" y="336"/>
                  </a:cxn>
                  <a:cxn ang="0">
                    <a:pos x="1118" y="617"/>
                  </a:cxn>
                  <a:cxn ang="0">
                    <a:pos x="1112" y="689"/>
                  </a:cxn>
                  <a:cxn ang="0">
                    <a:pos x="1148" y="749"/>
                  </a:cxn>
                  <a:cxn ang="0">
                    <a:pos x="1202" y="713"/>
                  </a:cxn>
                  <a:cxn ang="0">
                    <a:pos x="1238" y="749"/>
                  </a:cxn>
                  <a:cxn ang="0">
                    <a:pos x="1250" y="743"/>
                  </a:cxn>
                  <a:cxn ang="0">
                    <a:pos x="694" y="264"/>
                  </a:cxn>
                  <a:cxn ang="0">
                    <a:pos x="784" y="372"/>
                  </a:cxn>
                  <a:cxn ang="0">
                    <a:pos x="766" y="443"/>
                  </a:cxn>
                  <a:cxn ang="0">
                    <a:pos x="706" y="515"/>
                  </a:cxn>
                  <a:cxn ang="0">
                    <a:pos x="658" y="569"/>
                  </a:cxn>
                  <a:cxn ang="0">
                    <a:pos x="616" y="593"/>
                  </a:cxn>
                  <a:cxn ang="0">
                    <a:pos x="574" y="617"/>
                  </a:cxn>
                  <a:cxn ang="0">
                    <a:pos x="562" y="707"/>
                  </a:cxn>
                  <a:cxn ang="0">
                    <a:pos x="353" y="755"/>
                  </a:cxn>
                  <a:cxn ang="0">
                    <a:pos x="389" y="641"/>
                  </a:cxn>
                  <a:cxn ang="0">
                    <a:pos x="425" y="647"/>
                  </a:cxn>
                  <a:cxn ang="0">
                    <a:pos x="443" y="617"/>
                  </a:cxn>
                  <a:cxn ang="0">
                    <a:pos x="568" y="515"/>
                  </a:cxn>
                  <a:cxn ang="0">
                    <a:pos x="616" y="473"/>
                  </a:cxn>
                  <a:cxn ang="0">
                    <a:pos x="640" y="396"/>
                  </a:cxn>
                  <a:cxn ang="0">
                    <a:pos x="640" y="378"/>
                  </a:cxn>
                  <a:cxn ang="0">
                    <a:pos x="664" y="270"/>
                  </a:cxn>
                  <a:cxn ang="0">
                    <a:pos x="682" y="192"/>
                  </a:cxn>
                  <a:cxn ang="0">
                    <a:pos x="694" y="264"/>
                  </a:cxn>
                  <a:cxn ang="0">
                    <a:pos x="532" y="455"/>
                  </a:cxn>
                  <a:cxn ang="0">
                    <a:pos x="634" y="803"/>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21" name="Freeform 19"/>
              <p:cNvSpPr>
                <a:spLocks/>
              </p:cNvSpPr>
              <p:nvPr/>
            </p:nvSpPr>
            <p:spPr bwMode="hidden">
              <a:xfrm>
                <a:off x="684" y="2709"/>
                <a:ext cx="47" cy="78"/>
              </a:xfrm>
              <a:custGeom>
                <a:avLst/>
                <a:gdLst/>
                <a:ahLst/>
                <a:cxnLst>
                  <a:cxn ang="0">
                    <a:pos x="12" y="72"/>
                  </a:cxn>
                  <a:cxn ang="0">
                    <a:pos x="18" y="60"/>
                  </a:cxn>
                  <a:cxn ang="0">
                    <a:pos x="24" y="54"/>
                  </a:cxn>
                  <a:cxn ang="0">
                    <a:pos x="47" y="0"/>
                  </a:cxn>
                  <a:cxn ang="0">
                    <a:pos x="0" y="78"/>
                  </a:cxn>
                  <a:cxn ang="0">
                    <a:pos x="12" y="72"/>
                  </a:cxn>
                  <a:cxn ang="0">
                    <a:pos x="12" y="72"/>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22" name="Freeform 20"/>
              <p:cNvSpPr>
                <a:spLocks/>
              </p:cNvSpPr>
              <p:nvPr/>
            </p:nvSpPr>
            <p:spPr bwMode="hidden">
              <a:xfrm>
                <a:off x="1284" y="2572"/>
                <a:ext cx="149" cy="419"/>
              </a:xfrm>
              <a:custGeom>
                <a:avLst/>
                <a:gdLst/>
                <a:ahLst/>
                <a:cxnLst>
                  <a:cxn ang="0">
                    <a:pos x="29" y="96"/>
                  </a:cxn>
                  <a:cxn ang="0">
                    <a:pos x="41" y="126"/>
                  </a:cxn>
                  <a:cxn ang="0">
                    <a:pos x="29" y="161"/>
                  </a:cxn>
                  <a:cxn ang="0">
                    <a:pos x="47" y="149"/>
                  </a:cxn>
                  <a:cxn ang="0">
                    <a:pos x="53" y="347"/>
                  </a:cxn>
                  <a:cxn ang="0">
                    <a:pos x="65" y="371"/>
                  </a:cxn>
                  <a:cxn ang="0">
                    <a:pos x="65" y="377"/>
                  </a:cxn>
                  <a:cxn ang="0">
                    <a:pos x="65" y="389"/>
                  </a:cxn>
                  <a:cxn ang="0">
                    <a:pos x="77" y="395"/>
                  </a:cxn>
                  <a:cxn ang="0">
                    <a:pos x="101" y="407"/>
                  </a:cxn>
                  <a:cxn ang="0">
                    <a:pos x="125" y="413"/>
                  </a:cxn>
                  <a:cxn ang="0">
                    <a:pos x="149" y="419"/>
                  </a:cxn>
                  <a:cxn ang="0">
                    <a:pos x="125" y="395"/>
                  </a:cxn>
                  <a:cxn ang="0">
                    <a:pos x="77" y="365"/>
                  </a:cxn>
                  <a:cxn ang="0">
                    <a:pos x="77" y="365"/>
                  </a:cxn>
                  <a:cxn ang="0">
                    <a:pos x="77" y="353"/>
                  </a:cxn>
                  <a:cxn ang="0">
                    <a:pos x="83" y="329"/>
                  </a:cxn>
                  <a:cxn ang="0">
                    <a:pos x="83" y="293"/>
                  </a:cxn>
                  <a:cxn ang="0">
                    <a:pos x="83" y="257"/>
                  </a:cxn>
                  <a:cxn ang="0">
                    <a:pos x="83" y="221"/>
                  </a:cxn>
                  <a:cxn ang="0">
                    <a:pos x="77" y="185"/>
                  </a:cxn>
                  <a:cxn ang="0">
                    <a:pos x="65" y="155"/>
                  </a:cxn>
                  <a:cxn ang="0">
                    <a:pos x="59" y="143"/>
                  </a:cxn>
                  <a:cxn ang="0">
                    <a:pos x="53" y="137"/>
                  </a:cxn>
                  <a:cxn ang="0">
                    <a:pos x="53" y="120"/>
                  </a:cxn>
                  <a:cxn ang="0">
                    <a:pos x="53" y="108"/>
                  </a:cxn>
                  <a:cxn ang="0">
                    <a:pos x="47" y="90"/>
                  </a:cxn>
                  <a:cxn ang="0">
                    <a:pos x="35" y="54"/>
                  </a:cxn>
                  <a:cxn ang="0">
                    <a:pos x="23" y="18"/>
                  </a:cxn>
                  <a:cxn ang="0">
                    <a:pos x="17" y="6"/>
                  </a:cxn>
                  <a:cxn ang="0">
                    <a:pos x="17" y="0"/>
                  </a:cxn>
                  <a:cxn ang="0">
                    <a:pos x="0" y="6"/>
                  </a:cxn>
                  <a:cxn ang="0">
                    <a:pos x="6" y="114"/>
                  </a:cxn>
                  <a:cxn ang="0">
                    <a:pos x="29" y="96"/>
                  </a:cxn>
                  <a:cxn ang="0">
                    <a:pos x="29" y="96"/>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23" name="Freeform 21"/>
              <p:cNvSpPr>
                <a:spLocks/>
              </p:cNvSpPr>
              <p:nvPr/>
            </p:nvSpPr>
            <p:spPr bwMode="hidden">
              <a:xfrm>
                <a:off x="1140" y="2434"/>
                <a:ext cx="167" cy="138"/>
              </a:xfrm>
              <a:custGeom>
                <a:avLst/>
                <a:gdLst/>
                <a:ahLst/>
                <a:cxnLst>
                  <a:cxn ang="0">
                    <a:pos x="102" y="18"/>
                  </a:cxn>
                  <a:cxn ang="0">
                    <a:pos x="96" y="12"/>
                  </a:cxn>
                  <a:cxn ang="0">
                    <a:pos x="90" y="0"/>
                  </a:cxn>
                  <a:cxn ang="0">
                    <a:pos x="78" y="0"/>
                  </a:cxn>
                  <a:cxn ang="0">
                    <a:pos x="66" y="0"/>
                  </a:cxn>
                  <a:cxn ang="0">
                    <a:pos x="60" y="0"/>
                  </a:cxn>
                  <a:cxn ang="0">
                    <a:pos x="48" y="6"/>
                  </a:cxn>
                  <a:cxn ang="0">
                    <a:pos x="36" y="12"/>
                  </a:cxn>
                  <a:cxn ang="0">
                    <a:pos x="30" y="12"/>
                  </a:cxn>
                  <a:cxn ang="0">
                    <a:pos x="24" y="24"/>
                  </a:cxn>
                  <a:cxn ang="0">
                    <a:pos x="18" y="42"/>
                  </a:cxn>
                  <a:cxn ang="0">
                    <a:pos x="6" y="66"/>
                  </a:cxn>
                  <a:cxn ang="0">
                    <a:pos x="0" y="72"/>
                  </a:cxn>
                  <a:cxn ang="0">
                    <a:pos x="42" y="30"/>
                  </a:cxn>
                  <a:cxn ang="0">
                    <a:pos x="30" y="66"/>
                  </a:cxn>
                  <a:cxn ang="0">
                    <a:pos x="96" y="36"/>
                  </a:cxn>
                  <a:cxn ang="0">
                    <a:pos x="120" y="78"/>
                  </a:cxn>
                  <a:cxn ang="0">
                    <a:pos x="120" y="54"/>
                  </a:cxn>
                  <a:cxn ang="0">
                    <a:pos x="167" y="138"/>
                  </a:cxn>
                  <a:cxn ang="0">
                    <a:pos x="167" y="120"/>
                  </a:cxn>
                  <a:cxn ang="0">
                    <a:pos x="161" y="102"/>
                  </a:cxn>
                  <a:cxn ang="0">
                    <a:pos x="138" y="60"/>
                  </a:cxn>
                  <a:cxn ang="0">
                    <a:pos x="114" y="30"/>
                  </a:cxn>
                  <a:cxn ang="0">
                    <a:pos x="108" y="24"/>
                  </a:cxn>
                  <a:cxn ang="0">
                    <a:pos x="102" y="18"/>
                  </a:cxn>
                  <a:cxn ang="0">
                    <a:pos x="102" y="18"/>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24" name="Freeform 22"/>
              <p:cNvSpPr>
                <a:spLocks/>
              </p:cNvSpPr>
              <p:nvPr/>
            </p:nvSpPr>
            <p:spPr bwMode="hidden">
              <a:xfrm>
                <a:off x="948" y="2314"/>
                <a:ext cx="113" cy="114"/>
              </a:xfrm>
              <a:custGeom>
                <a:avLst/>
                <a:gdLst/>
                <a:ahLst/>
                <a:cxnLst>
                  <a:cxn ang="0">
                    <a:pos x="0" y="0"/>
                  </a:cxn>
                  <a:cxn ang="0">
                    <a:pos x="6" y="0"/>
                  </a:cxn>
                  <a:cxn ang="0">
                    <a:pos x="24" y="6"/>
                  </a:cxn>
                  <a:cxn ang="0">
                    <a:pos x="48" y="18"/>
                  </a:cxn>
                  <a:cxn ang="0">
                    <a:pos x="71" y="36"/>
                  </a:cxn>
                  <a:cxn ang="0">
                    <a:pos x="83" y="48"/>
                  </a:cxn>
                  <a:cxn ang="0">
                    <a:pos x="95" y="66"/>
                  </a:cxn>
                  <a:cxn ang="0">
                    <a:pos x="107" y="90"/>
                  </a:cxn>
                  <a:cxn ang="0">
                    <a:pos x="113" y="114"/>
                  </a:cxn>
                  <a:cxn ang="0">
                    <a:pos x="83" y="66"/>
                  </a:cxn>
                  <a:cxn ang="0">
                    <a:pos x="60" y="78"/>
                  </a:cxn>
                  <a:cxn ang="0">
                    <a:pos x="71" y="54"/>
                  </a:cxn>
                  <a:cxn ang="0">
                    <a:pos x="12" y="78"/>
                  </a:cxn>
                  <a:cxn ang="0">
                    <a:pos x="60" y="48"/>
                  </a:cxn>
                  <a:cxn ang="0">
                    <a:pos x="60" y="42"/>
                  </a:cxn>
                  <a:cxn ang="0">
                    <a:pos x="54" y="30"/>
                  </a:cxn>
                  <a:cxn ang="0">
                    <a:pos x="36" y="18"/>
                  </a:cxn>
                  <a:cxn ang="0">
                    <a:pos x="0" y="0"/>
                  </a:cxn>
                  <a:cxn ang="0">
                    <a:pos x="0" y="0"/>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25" name="Freeform 23"/>
              <p:cNvSpPr>
                <a:spLocks/>
              </p:cNvSpPr>
              <p:nvPr/>
            </p:nvSpPr>
            <p:spPr bwMode="hidden">
              <a:xfrm>
                <a:off x="1122" y="2578"/>
                <a:ext cx="66" cy="60"/>
              </a:xfrm>
              <a:custGeom>
                <a:avLst/>
                <a:gdLst/>
                <a:ahLst/>
                <a:cxnLst>
                  <a:cxn ang="0">
                    <a:pos x="54" y="0"/>
                  </a:cxn>
                  <a:cxn ang="0">
                    <a:pos x="42" y="18"/>
                  </a:cxn>
                  <a:cxn ang="0">
                    <a:pos x="36" y="6"/>
                  </a:cxn>
                  <a:cxn ang="0">
                    <a:pos x="24" y="30"/>
                  </a:cxn>
                  <a:cxn ang="0">
                    <a:pos x="18" y="36"/>
                  </a:cxn>
                  <a:cxn ang="0">
                    <a:pos x="6" y="48"/>
                  </a:cxn>
                  <a:cxn ang="0">
                    <a:pos x="0" y="60"/>
                  </a:cxn>
                  <a:cxn ang="0">
                    <a:pos x="12" y="54"/>
                  </a:cxn>
                  <a:cxn ang="0">
                    <a:pos x="30" y="36"/>
                  </a:cxn>
                  <a:cxn ang="0">
                    <a:pos x="54" y="18"/>
                  </a:cxn>
                  <a:cxn ang="0">
                    <a:pos x="66" y="6"/>
                  </a:cxn>
                  <a:cxn ang="0">
                    <a:pos x="54" y="0"/>
                  </a:cxn>
                  <a:cxn ang="0">
                    <a:pos x="54" y="0"/>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26" name="Freeform 24"/>
              <p:cNvSpPr>
                <a:spLocks/>
              </p:cNvSpPr>
              <p:nvPr/>
            </p:nvSpPr>
            <p:spPr bwMode="hidden">
              <a:xfrm>
                <a:off x="942" y="2674"/>
                <a:ext cx="161" cy="179"/>
              </a:xfrm>
              <a:custGeom>
                <a:avLst/>
                <a:gdLst/>
                <a:ahLst/>
                <a:cxnLst>
                  <a:cxn ang="0">
                    <a:pos x="131" y="53"/>
                  </a:cxn>
                  <a:cxn ang="0">
                    <a:pos x="137" y="53"/>
                  </a:cxn>
                  <a:cxn ang="0">
                    <a:pos x="143" y="41"/>
                  </a:cxn>
                  <a:cxn ang="0">
                    <a:pos x="155" y="35"/>
                  </a:cxn>
                  <a:cxn ang="0">
                    <a:pos x="161" y="24"/>
                  </a:cxn>
                  <a:cxn ang="0">
                    <a:pos x="161" y="12"/>
                  </a:cxn>
                  <a:cxn ang="0">
                    <a:pos x="161" y="0"/>
                  </a:cxn>
                  <a:cxn ang="0">
                    <a:pos x="149" y="24"/>
                  </a:cxn>
                  <a:cxn ang="0">
                    <a:pos x="143" y="35"/>
                  </a:cxn>
                  <a:cxn ang="0">
                    <a:pos x="131" y="35"/>
                  </a:cxn>
                  <a:cxn ang="0">
                    <a:pos x="119" y="41"/>
                  </a:cxn>
                  <a:cxn ang="0">
                    <a:pos x="125" y="53"/>
                  </a:cxn>
                  <a:cxn ang="0">
                    <a:pos x="95" y="95"/>
                  </a:cxn>
                  <a:cxn ang="0">
                    <a:pos x="0" y="137"/>
                  </a:cxn>
                  <a:cxn ang="0">
                    <a:pos x="60" y="119"/>
                  </a:cxn>
                  <a:cxn ang="0">
                    <a:pos x="54" y="125"/>
                  </a:cxn>
                  <a:cxn ang="0">
                    <a:pos x="48" y="131"/>
                  </a:cxn>
                  <a:cxn ang="0">
                    <a:pos x="24" y="155"/>
                  </a:cxn>
                  <a:cxn ang="0">
                    <a:pos x="12" y="167"/>
                  </a:cxn>
                  <a:cxn ang="0">
                    <a:pos x="0" y="173"/>
                  </a:cxn>
                  <a:cxn ang="0">
                    <a:pos x="0" y="179"/>
                  </a:cxn>
                  <a:cxn ang="0">
                    <a:pos x="6" y="173"/>
                  </a:cxn>
                  <a:cxn ang="0">
                    <a:pos x="30" y="155"/>
                  </a:cxn>
                  <a:cxn ang="0">
                    <a:pos x="48" y="143"/>
                  </a:cxn>
                  <a:cxn ang="0">
                    <a:pos x="71" y="125"/>
                  </a:cxn>
                  <a:cxn ang="0">
                    <a:pos x="95" y="107"/>
                  </a:cxn>
                  <a:cxn ang="0">
                    <a:pos x="119" y="77"/>
                  </a:cxn>
                  <a:cxn ang="0">
                    <a:pos x="131" y="59"/>
                  </a:cxn>
                  <a:cxn ang="0">
                    <a:pos x="131" y="53"/>
                  </a:cxn>
                  <a:cxn ang="0">
                    <a:pos x="131" y="53"/>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27" name="Freeform 25"/>
              <p:cNvSpPr>
                <a:spLocks/>
              </p:cNvSpPr>
              <p:nvPr/>
            </p:nvSpPr>
            <p:spPr bwMode="hidden">
              <a:xfrm>
                <a:off x="737" y="2763"/>
                <a:ext cx="73" cy="54"/>
              </a:xfrm>
              <a:custGeom>
                <a:avLst/>
                <a:gdLst/>
                <a:ahLst/>
                <a:cxnLst>
                  <a:cxn ang="0">
                    <a:pos x="24" y="36"/>
                  </a:cxn>
                  <a:cxn ang="0">
                    <a:pos x="48" y="24"/>
                  </a:cxn>
                  <a:cxn ang="0">
                    <a:pos x="60" y="12"/>
                  </a:cxn>
                  <a:cxn ang="0">
                    <a:pos x="66" y="6"/>
                  </a:cxn>
                  <a:cxn ang="0">
                    <a:pos x="72" y="0"/>
                  </a:cxn>
                  <a:cxn ang="0">
                    <a:pos x="42" y="18"/>
                  </a:cxn>
                  <a:cxn ang="0">
                    <a:pos x="30" y="24"/>
                  </a:cxn>
                  <a:cxn ang="0">
                    <a:pos x="24" y="24"/>
                  </a:cxn>
                  <a:cxn ang="0">
                    <a:pos x="18" y="18"/>
                  </a:cxn>
                  <a:cxn ang="0">
                    <a:pos x="12" y="12"/>
                  </a:cxn>
                  <a:cxn ang="0">
                    <a:pos x="0" y="54"/>
                  </a:cxn>
                  <a:cxn ang="0">
                    <a:pos x="12" y="42"/>
                  </a:cxn>
                  <a:cxn ang="0">
                    <a:pos x="24" y="36"/>
                  </a:cxn>
                  <a:cxn ang="0">
                    <a:pos x="24" y="36"/>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28" name="Freeform 26"/>
              <p:cNvSpPr>
                <a:spLocks/>
              </p:cNvSpPr>
              <p:nvPr/>
            </p:nvSpPr>
            <p:spPr bwMode="hidden">
              <a:xfrm>
                <a:off x="624" y="2889"/>
                <a:ext cx="12" cy="54"/>
              </a:xfrm>
              <a:custGeom>
                <a:avLst/>
                <a:gdLst/>
                <a:ahLst/>
                <a:cxnLst>
                  <a:cxn ang="0">
                    <a:pos x="12" y="0"/>
                  </a:cxn>
                  <a:cxn ang="0">
                    <a:pos x="0" y="12"/>
                  </a:cxn>
                  <a:cxn ang="0">
                    <a:pos x="0" y="18"/>
                  </a:cxn>
                  <a:cxn ang="0">
                    <a:pos x="6" y="54"/>
                  </a:cxn>
                  <a:cxn ang="0">
                    <a:pos x="12" y="36"/>
                  </a:cxn>
                  <a:cxn ang="0">
                    <a:pos x="12" y="18"/>
                  </a:cxn>
                  <a:cxn ang="0">
                    <a:pos x="12" y="6"/>
                  </a:cxn>
                  <a:cxn ang="0">
                    <a:pos x="12" y="0"/>
                  </a:cxn>
                  <a:cxn ang="0">
                    <a:pos x="12" y="0"/>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29" name="Freeform 27"/>
              <p:cNvSpPr>
                <a:spLocks/>
              </p:cNvSpPr>
              <p:nvPr/>
            </p:nvSpPr>
            <p:spPr bwMode="hidden">
              <a:xfrm>
                <a:off x="492" y="3021"/>
                <a:ext cx="48" cy="72"/>
              </a:xfrm>
              <a:custGeom>
                <a:avLst/>
                <a:gdLst/>
                <a:ahLst/>
                <a:cxnLst>
                  <a:cxn ang="0">
                    <a:pos x="48" y="6"/>
                  </a:cxn>
                  <a:cxn ang="0">
                    <a:pos x="48" y="6"/>
                  </a:cxn>
                  <a:cxn ang="0">
                    <a:pos x="48" y="6"/>
                  </a:cxn>
                  <a:cxn ang="0">
                    <a:pos x="48" y="6"/>
                  </a:cxn>
                  <a:cxn ang="0">
                    <a:pos x="6" y="0"/>
                  </a:cxn>
                  <a:cxn ang="0">
                    <a:pos x="42" y="12"/>
                  </a:cxn>
                  <a:cxn ang="0">
                    <a:pos x="42" y="12"/>
                  </a:cxn>
                  <a:cxn ang="0">
                    <a:pos x="0" y="72"/>
                  </a:cxn>
                  <a:cxn ang="0">
                    <a:pos x="18" y="54"/>
                  </a:cxn>
                  <a:cxn ang="0">
                    <a:pos x="18" y="66"/>
                  </a:cxn>
                  <a:cxn ang="0">
                    <a:pos x="48" y="6"/>
                  </a:cxn>
                  <a:cxn ang="0">
                    <a:pos x="48" y="6"/>
                  </a:cxn>
                  <a:cxn ang="0">
                    <a:pos x="48" y="6"/>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30" name="Freeform 28"/>
              <p:cNvSpPr>
                <a:spLocks/>
              </p:cNvSpPr>
              <p:nvPr/>
            </p:nvSpPr>
            <p:spPr bwMode="hidden">
              <a:xfrm>
                <a:off x="437" y="3027"/>
                <a:ext cx="288" cy="84"/>
              </a:xfrm>
              <a:custGeom>
                <a:avLst/>
                <a:gdLst/>
                <a:ahLst/>
                <a:cxnLst>
                  <a:cxn ang="0">
                    <a:pos x="287" y="0"/>
                  </a:cxn>
                  <a:cxn ang="0">
                    <a:pos x="0" y="84"/>
                  </a:cxn>
                  <a:cxn ang="0">
                    <a:pos x="168" y="36"/>
                  </a:cxn>
                  <a:cxn ang="0">
                    <a:pos x="114" y="60"/>
                  </a:cxn>
                  <a:cxn ang="0">
                    <a:pos x="276" y="18"/>
                  </a:cxn>
                  <a:cxn ang="0">
                    <a:pos x="287" y="0"/>
                  </a:cxn>
                  <a:cxn ang="0">
                    <a:pos x="287" y="0"/>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31" name="Freeform 29"/>
              <p:cNvSpPr>
                <a:spLocks/>
              </p:cNvSpPr>
              <p:nvPr/>
            </p:nvSpPr>
            <p:spPr bwMode="hidden">
              <a:xfrm>
                <a:off x="828" y="3003"/>
                <a:ext cx="66" cy="108"/>
              </a:xfrm>
              <a:custGeom>
                <a:avLst/>
                <a:gdLst/>
                <a:ahLst/>
                <a:cxnLst>
                  <a:cxn ang="0">
                    <a:pos x="6" y="0"/>
                  </a:cxn>
                  <a:cxn ang="0">
                    <a:pos x="66" y="6"/>
                  </a:cxn>
                  <a:cxn ang="0">
                    <a:pos x="0" y="84"/>
                  </a:cxn>
                  <a:cxn ang="0">
                    <a:pos x="54" y="24"/>
                  </a:cxn>
                  <a:cxn ang="0">
                    <a:pos x="6" y="108"/>
                  </a:cxn>
                  <a:cxn ang="0">
                    <a:pos x="66" y="6"/>
                  </a:cxn>
                  <a:cxn ang="0">
                    <a:pos x="6" y="0"/>
                  </a:cxn>
                  <a:cxn ang="0">
                    <a:pos x="6" y="0"/>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32" name="Freeform 30"/>
              <p:cNvSpPr>
                <a:spLocks/>
              </p:cNvSpPr>
              <p:nvPr/>
            </p:nvSpPr>
            <p:spPr bwMode="hidden">
              <a:xfrm>
                <a:off x="366" y="3111"/>
                <a:ext cx="77" cy="42"/>
              </a:xfrm>
              <a:custGeom>
                <a:avLst/>
                <a:gdLst/>
                <a:ahLst/>
                <a:cxnLst>
                  <a:cxn ang="0">
                    <a:pos x="36" y="0"/>
                  </a:cxn>
                  <a:cxn ang="0">
                    <a:pos x="42" y="0"/>
                  </a:cxn>
                  <a:cxn ang="0">
                    <a:pos x="60" y="6"/>
                  </a:cxn>
                  <a:cxn ang="0">
                    <a:pos x="48" y="6"/>
                  </a:cxn>
                  <a:cxn ang="0">
                    <a:pos x="42" y="6"/>
                  </a:cxn>
                  <a:cxn ang="0">
                    <a:pos x="60" y="6"/>
                  </a:cxn>
                  <a:cxn ang="0">
                    <a:pos x="0" y="24"/>
                  </a:cxn>
                  <a:cxn ang="0">
                    <a:pos x="71" y="6"/>
                  </a:cxn>
                  <a:cxn ang="0">
                    <a:pos x="66" y="42"/>
                  </a:cxn>
                  <a:cxn ang="0">
                    <a:pos x="77" y="6"/>
                  </a:cxn>
                  <a:cxn ang="0">
                    <a:pos x="36" y="0"/>
                  </a:cxn>
                  <a:cxn ang="0">
                    <a:pos x="36" y="0"/>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33" name="Freeform 31"/>
              <p:cNvSpPr>
                <a:spLocks/>
              </p:cNvSpPr>
              <p:nvPr/>
            </p:nvSpPr>
            <p:spPr bwMode="hidden">
              <a:xfrm>
                <a:off x="498" y="3165"/>
                <a:ext cx="66" cy="30"/>
              </a:xfrm>
              <a:custGeom>
                <a:avLst/>
                <a:gdLst/>
                <a:ahLst/>
                <a:cxnLst>
                  <a:cxn ang="0">
                    <a:pos x="66" y="6"/>
                  </a:cxn>
                  <a:cxn ang="0">
                    <a:pos x="0" y="0"/>
                  </a:cxn>
                  <a:cxn ang="0">
                    <a:pos x="54" y="6"/>
                  </a:cxn>
                  <a:cxn ang="0">
                    <a:pos x="18" y="18"/>
                  </a:cxn>
                  <a:cxn ang="0">
                    <a:pos x="60" y="12"/>
                  </a:cxn>
                  <a:cxn ang="0">
                    <a:pos x="60" y="30"/>
                  </a:cxn>
                  <a:cxn ang="0">
                    <a:pos x="60" y="30"/>
                  </a:cxn>
                  <a:cxn ang="0">
                    <a:pos x="66" y="6"/>
                  </a:cxn>
                  <a:cxn ang="0">
                    <a:pos x="66" y="6"/>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34" name="Freeform 32"/>
              <p:cNvSpPr>
                <a:spLocks/>
              </p:cNvSpPr>
              <p:nvPr/>
            </p:nvSpPr>
            <p:spPr bwMode="hidden">
              <a:xfrm>
                <a:off x="840" y="2919"/>
                <a:ext cx="18" cy="60"/>
              </a:xfrm>
              <a:custGeom>
                <a:avLst/>
                <a:gdLst/>
                <a:ahLst/>
                <a:cxnLst>
                  <a:cxn ang="0">
                    <a:pos x="0" y="24"/>
                  </a:cxn>
                  <a:cxn ang="0">
                    <a:pos x="12" y="24"/>
                  </a:cxn>
                  <a:cxn ang="0">
                    <a:pos x="12" y="60"/>
                  </a:cxn>
                  <a:cxn ang="0">
                    <a:pos x="18" y="18"/>
                  </a:cxn>
                  <a:cxn ang="0">
                    <a:pos x="18" y="18"/>
                  </a:cxn>
                  <a:cxn ang="0">
                    <a:pos x="18" y="0"/>
                  </a:cxn>
                  <a:cxn ang="0">
                    <a:pos x="12" y="18"/>
                  </a:cxn>
                  <a:cxn ang="0">
                    <a:pos x="0" y="24"/>
                  </a:cxn>
                  <a:cxn ang="0">
                    <a:pos x="0" y="24"/>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35" name="Freeform 33"/>
              <p:cNvSpPr>
                <a:spLocks/>
              </p:cNvSpPr>
              <p:nvPr/>
            </p:nvSpPr>
            <p:spPr bwMode="hidden">
              <a:xfrm>
                <a:off x="546" y="3021"/>
                <a:ext cx="6" cy="18"/>
              </a:xfrm>
              <a:custGeom>
                <a:avLst/>
                <a:gdLst/>
                <a:ahLst/>
                <a:cxnLst>
                  <a:cxn ang="0">
                    <a:pos x="6" y="0"/>
                  </a:cxn>
                  <a:cxn ang="0">
                    <a:pos x="0" y="18"/>
                  </a:cxn>
                  <a:cxn ang="0">
                    <a:pos x="6" y="12"/>
                  </a:cxn>
                  <a:cxn ang="0">
                    <a:pos x="6" y="0"/>
                  </a:cxn>
                  <a:cxn ang="0">
                    <a:pos x="6" y="0"/>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36" name="Freeform 34"/>
              <p:cNvSpPr>
                <a:spLocks/>
              </p:cNvSpPr>
              <p:nvPr/>
            </p:nvSpPr>
            <p:spPr bwMode="hidden">
              <a:xfrm>
                <a:off x="534" y="2943"/>
                <a:ext cx="30" cy="78"/>
              </a:xfrm>
              <a:custGeom>
                <a:avLst/>
                <a:gdLst/>
                <a:ahLst/>
                <a:cxnLst>
                  <a:cxn ang="0">
                    <a:pos x="24" y="6"/>
                  </a:cxn>
                  <a:cxn ang="0">
                    <a:pos x="18" y="24"/>
                  </a:cxn>
                  <a:cxn ang="0">
                    <a:pos x="0" y="18"/>
                  </a:cxn>
                  <a:cxn ang="0">
                    <a:pos x="12" y="30"/>
                  </a:cxn>
                  <a:cxn ang="0">
                    <a:pos x="6" y="42"/>
                  </a:cxn>
                  <a:cxn ang="0">
                    <a:pos x="18" y="78"/>
                  </a:cxn>
                  <a:cxn ang="0">
                    <a:pos x="18" y="24"/>
                  </a:cxn>
                  <a:cxn ang="0">
                    <a:pos x="24" y="12"/>
                  </a:cxn>
                  <a:cxn ang="0">
                    <a:pos x="30" y="6"/>
                  </a:cxn>
                  <a:cxn ang="0">
                    <a:pos x="30" y="6"/>
                  </a:cxn>
                  <a:cxn ang="0">
                    <a:pos x="12" y="0"/>
                  </a:cxn>
                  <a:cxn ang="0">
                    <a:pos x="24" y="6"/>
                  </a:cxn>
                  <a:cxn ang="0">
                    <a:pos x="24" y="6"/>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37" name="Freeform 35"/>
              <p:cNvSpPr>
                <a:spLocks/>
              </p:cNvSpPr>
              <p:nvPr/>
            </p:nvSpPr>
            <p:spPr bwMode="hidden">
              <a:xfrm>
                <a:off x="540" y="3039"/>
                <a:ext cx="24" cy="24"/>
              </a:xfrm>
              <a:custGeom>
                <a:avLst/>
                <a:gdLst/>
                <a:ahLst/>
                <a:cxnLst>
                  <a:cxn ang="0">
                    <a:pos x="6" y="0"/>
                  </a:cxn>
                  <a:cxn ang="0">
                    <a:pos x="0" y="0"/>
                  </a:cxn>
                  <a:cxn ang="0">
                    <a:pos x="6" y="0"/>
                  </a:cxn>
                  <a:cxn ang="0">
                    <a:pos x="12" y="6"/>
                  </a:cxn>
                  <a:cxn ang="0">
                    <a:pos x="24" y="24"/>
                  </a:cxn>
                  <a:cxn ang="0">
                    <a:pos x="24" y="18"/>
                  </a:cxn>
                  <a:cxn ang="0">
                    <a:pos x="18" y="6"/>
                  </a:cxn>
                  <a:cxn ang="0">
                    <a:pos x="12" y="0"/>
                  </a:cxn>
                  <a:cxn ang="0">
                    <a:pos x="6" y="0"/>
                  </a:cxn>
                  <a:cxn ang="0">
                    <a:pos x="6" y="0"/>
                  </a:cxn>
                  <a:cxn ang="0">
                    <a:pos x="6" y="0"/>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38" name="Freeform 36"/>
              <p:cNvSpPr>
                <a:spLocks/>
              </p:cNvSpPr>
              <p:nvPr/>
            </p:nvSpPr>
            <p:spPr bwMode="hidden">
              <a:xfrm>
                <a:off x="801" y="2681"/>
                <a:ext cx="215" cy="216"/>
              </a:xfrm>
              <a:custGeom>
                <a:avLst/>
                <a:gdLst/>
                <a:ahLst/>
                <a:cxnLst>
                  <a:cxn ang="0">
                    <a:pos x="215" y="0"/>
                  </a:cxn>
                  <a:cxn ang="0">
                    <a:pos x="147" y="36"/>
                  </a:cxn>
                  <a:cxn ang="0">
                    <a:pos x="132" y="49"/>
                  </a:cxn>
                  <a:cxn ang="0">
                    <a:pos x="104" y="79"/>
                  </a:cxn>
                  <a:cxn ang="0">
                    <a:pos x="87" y="114"/>
                  </a:cxn>
                  <a:cxn ang="0">
                    <a:pos x="48" y="156"/>
                  </a:cxn>
                  <a:cxn ang="0">
                    <a:pos x="42" y="166"/>
                  </a:cxn>
                  <a:cxn ang="0">
                    <a:pos x="29" y="177"/>
                  </a:cxn>
                  <a:cxn ang="0">
                    <a:pos x="0" y="208"/>
                  </a:cxn>
                  <a:cxn ang="0">
                    <a:pos x="48" y="216"/>
                  </a:cxn>
                  <a:cxn ang="0">
                    <a:pos x="215" y="0"/>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w="9525">
                <a:noFill/>
                <a:round/>
                <a:headEnd/>
                <a:tailEnd/>
              </a:ln>
              <a:effectLst/>
            </p:spPr>
            <p:txBody>
              <a:bodyPr/>
              <a:lstStyle/>
              <a:p>
                <a:pPr>
                  <a:defRPr/>
                </a:pPr>
                <a:endParaRPr lang="fa-IR">
                  <a:latin typeface="Arial" pitchFamily="34" charset="0"/>
                </a:endParaRPr>
              </a:p>
            </p:txBody>
          </p:sp>
          <p:sp>
            <p:nvSpPr>
              <p:cNvPr id="39" name="Freeform 37"/>
              <p:cNvSpPr>
                <a:spLocks/>
              </p:cNvSpPr>
              <p:nvPr/>
            </p:nvSpPr>
            <p:spPr bwMode="hidden">
              <a:xfrm>
                <a:off x="536" y="2710"/>
                <a:ext cx="212" cy="179"/>
              </a:xfrm>
              <a:custGeom>
                <a:avLst/>
                <a:gdLst/>
                <a:ahLst/>
                <a:cxnLst>
                  <a:cxn ang="0">
                    <a:pos x="212" y="0"/>
                  </a:cxn>
                  <a:cxn ang="0">
                    <a:pos x="144" y="36"/>
                  </a:cxn>
                  <a:cxn ang="0">
                    <a:pos x="0" y="179"/>
                  </a:cxn>
                  <a:cxn ang="0">
                    <a:pos x="177" y="85"/>
                  </a:cxn>
                  <a:cxn ang="0">
                    <a:pos x="212" y="0"/>
                  </a:cxn>
                </a:cxnLst>
                <a:rect l="0" t="0" r="r" b="b"/>
                <a:pathLst>
                  <a:path w="212" h="179">
                    <a:moveTo>
                      <a:pt x="212" y="0"/>
                    </a:moveTo>
                    <a:lnTo>
                      <a:pt x="144" y="36"/>
                    </a:lnTo>
                    <a:lnTo>
                      <a:pt x="0" y="179"/>
                    </a:lnTo>
                    <a:lnTo>
                      <a:pt x="177" y="85"/>
                    </a:lnTo>
                    <a:lnTo>
                      <a:pt x="212" y="0"/>
                    </a:lnTo>
                    <a:close/>
                  </a:path>
                </a:pathLst>
              </a:custGeom>
              <a:solidFill>
                <a:schemeClr val="bg2"/>
              </a:solidFill>
              <a:ln w="9525">
                <a:noFill/>
                <a:round/>
                <a:headEnd/>
                <a:tailEnd/>
              </a:ln>
              <a:effectLst/>
            </p:spPr>
            <p:txBody>
              <a:bodyPr/>
              <a:lstStyle/>
              <a:p>
                <a:pPr>
                  <a:defRPr/>
                </a:pPr>
                <a:endParaRPr lang="fa-IR">
                  <a:latin typeface="Arial" pitchFamily="34" charset="0"/>
                </a:endParaRPr>
              </a:p>
            </p:txBody>
          </p:sp>
          <p:sp>
            <p:nvSpPr>
              <p:cNvPr id="40" name="Freeform 38"/>
              <p:cNvSpPr>
                <a:spLocks/>
              </p:cNvSpPr>
              <p:nvPr/>
            </p:nvSpPr>
            <p:spPr bwMode="hidden">
              <a:xfrm>
                <a:off x="1037" y="2609"/>
                <a:ext cx="64" cy="79"/>
              </a:xfrm>
              <a:custGeom>
                <a:avLst/>
                <a:gdLst/>
                <a:ahLst/>
                <a:cxnLst>
                  <a:cxn ang="0">
                    <a:pos x="0" y="22"/>
                  </a:cxn>
                  <a:cxn ang="0">
                    <a:pos x="64" y="79"/>
                  </a:cxn>
                  <a:cxn ang="0">
                    <a:pos x="60" y="0"/>
                  </a:cxn>
                  <a:cxn ang="0">
                    <a:pos x="0" y="22"/>
                  </a:cxn>
                </a:cxnLst>
                <a:rect l="0" t="0" r="r" b="b"/>
                <a:pathLst>
                  <a:path w="64" h="79">
                    <a:moveTo>
                      <a:pt x="0" y="22"/>
                    </a:moveTo>
                    <a:lnTo>
                      <a:pt x="64" y="79"/>
                    </a:lnTo>
                    <a:lnTo>
                      <a:pt x="60" y="0"/>
                    </a:lnTo>
                    <a:lnTo>
                      <a:pt x="0" y="22"/>
                    </a:lnTo>
                    <a:close/>
                  </a:path>
                </a:pathLst>
              </a:custGeom>
              <a:solidFill>
                <a:schemeClr val="bg2"/>
              </a:solidFill>
              <a:ln w="9525">
                <a:noFill/>
                <a:round/>
                <a:headEnd/>
                <a:tailEnd/>
              </a:ln>
              <a:effectLst/>
            </p:spPr>
            <p:txBody>
              <a:bodyPr/>
              <a:lstStyle/>
              <a:p>
                <a:pPr>
                  <a:defRPr/>
                </a:pPr>
                <a:endParaRPr lang="fa-IR">
                  <a:latin typeface="Arial" pitchFamily="34" charset="0"/>
                </a:endParaRPr>
              </a:p>
            </p:txBody>
          </p:sp>
          <p:sp>
            <p:nvSpPr>
              <p:cNvPr id="41" name="Freeform 39"/>
              <p:cNvSpPr>
                <a:spLocks/>
              </p:cNvSpPr>
              <p:nvPr userDrawn="1"/>
            </p:nvSpPr>
            <p:spPr bwMode="hidden">
              <a:xfrm>
                <a:off x="867" y="2471"/>
                <a:ext cx="137" cy="207"/>
              </a:xfrm>
              <a:custGeom>
                <a:avLst/>
                <a:gdLst/>
                <a:ahLst/>
                <a:cxnLst>
                  <a:cxn ang="0">
                    <a:pos x="0" y="0"/>
                  </a:cxn>
                  <a:cxn ang="0">
                    <a:pos x="17" y="87"/>
                  </a:cxn>
                  <a:cxn ang="0">
                    <a:pos x="69" y="154"/>
                  </a:cxn>
                  <a:cxn ang="0">
                    <a:pos x="137" y="207"/>
                  </a:cxn>
                  <a:cxn ang="0">
                    <a:pos x="0" y="0"/>
                  </a:cxn>
                </a:cxnLst>
                <a:rect l="0" t="0" r="r" b="b"/>
                <a:pathLst>
                  <a:path w="137" h="207">
                    <a:moveTo>
                      <a:pt x="0" y="0"/>
                    </a:moveTo>
                    <a:lnTo>
                      <a:pt x="17" y="87"/>
                    </a:lnTo>
                    <a:lnTo>
                      <a:pt x="69" y="154"/>
                    </a:lnTo>
                    <a:lnTo>
                      <a:pt x="137" y="207"/>
                    </a:lnTo>
                    <a:lnTo>
                      <a:pt x="0" y="0"/>
                    </a:lnTo>
                    <a:close/>
                  </a:path>
                </a:pathLst>
              </a:custGeom>
              <a:solidFill>
                <a:schemeClr val="bg2"/>
              </a:solidFill>
              <a:ln w="9525">
                <a:noFill/>
                <a:round/>
                <a:headEnd/>
                <a:tailEnd/>
              </a:ln>
              <a:effectLst/>
            </p:spPr>
            <p:txBody>
              <a:bodyPr/>
              <a:lstStyle/>
              <a:p>
                <a:pPr>
                  <a:defRPr/>
                </a:pPr>
                <a:endParaRPr lang="fa-IR">
                  <a:latin typeface="Arial" pitchFamily="34" charset="0"/>
                </a:endParaRPr>
              </a:p>
            </p:txBody>
          </p:sp>
          <p:sp>
            <p:nvSpPr>
              <p:cNvPr id="42" name="Freeform 40"/>
              <p:cNvSpPr>
                <a:spLocks/>
              </p:cNvSpPr>
              <p:nvPr userDrawn="1"/>
            </p:nvSpPr>
            <p:spPr bwMode="hidden">
              <a:xfrm>
                <a:off x="817" y="2507"/>
                <a:ext cx="65" cy="222"/>
              </a:xfrm>
              <a:custGeom>
                <a:avLst/>
                <a:gdLst/>
                <a:ahLst/>
                <a:cxnLst>
                  <a:cxn ang="0">
                    <a:pos x="0" y="222"/>
                  </a:cxn>
                  <a:cxn ang="0">
                    <a:pos x="40" y="142"/>
                  </a:cxn>
                  <a:cxn ang="0">
                    <a:pos x="65" y="72"/>
                  </a:cxn>
                  <a:cxn ang="0">
                    <a:pos x="7" y="0"/>
                  </a:cxn>
                  <a:cxn ang="0">
                    <a:pos x="0" y="222"/>
                  </a:cxn>
                </a:cxnLst>
                <a:rect l="0" t="0" r="r" b="b"/>
                <a:pathLst>
                  <a:path w="65" h="222">
                    <a:moveTo>
                      <a:pt x="0" y="222"/>
                    </a:moveTo>
                    <a:lnTo>
                      <a:pt x="40" y="142"/>
                    </a:lnTo>
                    <a:lnTo>
                      <a:pt x="65" y="72"/>
                    </a:lnTo>
                    <a:lnTo>
                      <a:pt x="7" y="0"/>
                    </a:lnTo>
                    <a:lnTo>
                      <a:pt x="0" y="222"/>
                    </a:lnTo>
                    <a:close/>
                  </a:path>
                </a:pathLst>
              </a:custGeom>
              <a:solidFill>
                <a:schemeClr val="bg2"/>
              </a:solidFill>
              <a:ln w="9525">
                <a:noFill/>
                <a:round/>
                <a:headEnd/>
                <a:tailEnd/>
              </a:ln>
              <a:effectLst/>
            </p:spPr>
            <p:txBody>
              <a:bodyPr/>
              <a:lstStyle/>
              <a:p>
                <a:pPr>
                  <a:defRPr/>
                </a:pPr>
                <a:endParaRPr lang="fa-IR">
                  <a:latin typeface="Arial" pitchFamily="34" charset="0"/>
                </a:endParaRPr>
              </a:p>
            </p:txBody>
          </p:sp>
        </p:grpSp>
      </p:grpSp>
      <p:sp>
        <p:nvSpPr>
          <p:cNvPr id="742441" name="Rectangle 41"/>
          <p:cNvSpPr>
            <a:spLocks noGrp="1" noChangeArrowheads="1"/>
          </p:cNvSpPr>
          <p:nvPr>
            <p:ph type="ctrTitle"/>
          </p:nvPr>
        </p:nvSpPr>
        <p:spPr>
          <a:xfrm>
            <a:off x="685800" y="1447800"/>
            <a:ext cx="7772400" cy="1470025"/>
          </a:xfrm>
        </p:spPr>
        <p:txBody>
          <a:bodyPr/>
          <a:lstStyle>
            <a:lvl1pPr>
              <a:defRPr/>
            </a:lvl1pPr>
          </a:lstStyle>
          <a:p>
            <a:r>
              <a:rPr lang="en-US" smtClean="0"/>
              <a:t>Click to edit Master title style</a:t>
            </a:r>
            <a:endParaRPr lang="en-US"/>
          </a:p>
        </p:txBody>
      </p:sp>
      <p:sp>
        <p:nvSpPr>
          <p:cNvPr id="742442"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43" name="Rectangle 43"/>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
        <p:nvSpPr>
          <p:cNvPr id="44" name="Rectangle 44"/>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
        <p:nvSpPr>
          <p:cNvPr id="45" name="Rectangle 45"/>
          <p:cNvSpPr>
            <a:spLocks noGrp="1" noChangeArrowheads="1"/>
          </p:cNvSpPr>
          <p:nvPr>
            <p:ph type="sldNum" sz="quarter" idx="12"/>
          </p:nvPr>
        </p:nvSpPr>
        <p:spPr>
          <a:xfrm>
            <a:off x="6553200" y="6245225"/>
            <a:ext cx="2133600" cy="476250"/>
          </a:xfrm>
        </p:spPr>
        <p:txBody>
          <a:bodyPr/>
          <a:lstStyle>
            <a:lvl1pPr>
              <a:defRPr/>
            </a:lvl1pPr>
          </a:lstStyle>
          <a:p>
            <a:pPr>
              <a:defRPr/>
            </a:pPr>
            <a:fld id="{D735A1F2-CF24-48E2-B5B3-BEADBAE82900}" type="slidenum">
              <a:rPr lang="fa-IR"/>
              <a:pPr>
                <a:defRPr/>
              </a:pPr>
              <a:t>‹#›</a:t>
            </a:fld>
            <a:endParaRPr lang="en-US"/>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3"/>
          <p:cNvSpPr>
            <a:spLocks noGrp="1" noChangeArrowheads="1"/>
          </p:cNvSpPr>
          <p:nvPr>
            <p:ph type="dt" sz="half" idx="10"/>
          </p:nvPr>
        </p:nvSpPr>
        <p:spPr>
          <a:ln/>
        </p:spPr>
        <p:txBody>
          <a:bodyPr/>
          <a:lstStyle>
            <a:lvl1pPr>
              <a:defRPr/>
            </a:lvl1pPr>
          </a:lstStyle>
          <a:p>
            <a:pPr>
              <a:defRPr/>
            </a:pPr>
            <a:endParaRPr lang="en-US"/>
          </a:p>
        </p:txBody>
      </p:sp>
      <p:sp>
        <p:nvSpPr>
          <p:cNvPr id="5" name="Rectangle 44"/>
          <p:cNvSpPr>
            <a:spLocks noGrp="1" noChangeArrowheads="1"/>
          </p:cNvSpPr>
          <p:nvPr>
            <p:ph type="ftr" sz="quarter" idx="11"/>
          </p:nvPr>
        </p:nvSpPr>
        <p:spPr>
          <a:ln/>
        </p:spPr>
        <p:txBody>
          <a:bodyPr/>
          <a:lstStyle>
            <a:lvl1pPr>
              <a:defRPr/>
            </a:lvl1pPr>
          </a:lstStyle>
          <a:p>
            <a:pPr>
              <a:defRPr/>
            </a:pPr>
            <a:endParaRPr lang="en-US"/>
          </a:p>
        </p:txBody>
      </p:sp>
      <p:sp>
        <p:nvSpPr>
          <p:cNvPr id="6" name="Rectangle 45"/>
          <p:cNvSpPr>
            <a:spLocks noGrp="1" noChangeArrowheads="1"/>
          </p:cNvSpPr>
          <p:nvPr>
            <p:ph type="sldNum" sz="quarter" idx="12"/>
          </p:nvPr>
        </p:nvSpPr>
        <p:spPr>
          <a:ln/>
        </p:spPr>
        <p:txBody>
          <a:bodyPr/>
          <a:lstStyle>
            <a:lvl1pPr>
              <a:defRPr/>
            </a:lvl1pPr>
          </a:lstStyle>
          <a:p>
            <a:pPr>
              <a:defRPr/>
            </a:pPr>
            <a:fld id="{98AC0F38-F4A9-442B-9BCE-ECB7DCFF32C6}" type="slidenum">
              <a:rPr lang="fa-IR"/>
              <a:pPr>
                <a:defRPr/>
              </a:pPr>
              <a:t>‹#›</a:t>
            </a:fld>
            <a:endParaRPr lang="en-US"/>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dt" sz="half" idx="10"/>
          </p:nvPr>
        </p:nvSpPr>
        <p:spPr>
          <a:ln/>
        </p:spPr>
        <p:txBody>
          <a:bodyPr/>
          <a:lstStyle>
            <a:lvl1pPr>
              <a:defRPr/>
            </a:lvl1pPr>
          </a:lstStyle>
          <a:p>
            <a:pPr>
              <a:defRPr/>
            </a:pPr>
            <a:endParaRPr lang="en-US"/>
          </a:p>
        </p:txBody>
      </p:sp>
      <p:sp>
        <p:nvSpPr>
          <p:cNvPr id="5" name="Rectangle 44"/>
          <p:cNvSpPr>
            <a:spLocks noGrp="1" noChangeArrowheads="1"/>
          </p:cNvSpPr>
          <p:nvPr>
            <p:ph type="ftr" sz="quarter" idx="11"/>
          </p:nvPr>
        </p:nvSpPr>
        <p:spPr>
          <a:ln/>
        </p:spPr>
        <p:txBody>
          <a:bodyPr/>
          <a:lstStyle>
            <a:lvl1pPr>
              <a:defRPr/>
            </a:lvl1pPr>
          </a:lstStyle>
          <a:p>
            <a:pPr>
              <a:defRPr/>
            </a:pPr>
            <a:endParaRPr lang="en-US"/>
          </a:p>
        </p:txBody>
      </p:sp>
      <p:sp>
        <p:nvSpPr>
          <p:cNvPr id="6" name="Rectangle 45"/>
          <p:cNvSpPr>
            <a:spLocks noGrp="1" noChangeArrowheads="1"/>
          </p:cNvSpPr>
          <p:nvPr>
            <p:ph type="sldNum" sz="quarter" idx="12"/>
          </p:nvPr>
        </p:nvSpPr>
        <p:spPr>
          <a:ln/>
        </p:spPr>
        <p:txBody>
          <a:bodyPr/>
          <a:lstStyle>
            <a:lvl1pPr>
              <a:defRPr/>
            </a:lvl1pPr>
          </a:lstStyle>
          <a:p>
            <a:pPr>
              <a:defRPr/>
            </a:pPr>
            <a:fld id="{ED5DA89F-E32B-4145-9732-1D3B60D581B5}" type="slidenum">
              <a:rPr lang="fa-IR"/>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EE69C8A-6015-4E04-9CD8-A89600C70B1C}" type="datetime1">
              <a:rPr lang="en-US"/>
              <a:pPr>
                <a:defRPr/>
              </a:pPr>
              <a:t>10/9/2013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7D09AE4-D255-482F-8758-C1AABACA2CF6}" type="slidenum">
              <a:rPr lang="en-US"/>
              <a:pPr>
                <a:defRPr/>
              </a:pPr>
              <a:t>‹#›</a:t>
            </a:fld>
            <a:endParaRPr lang="en-US"/>
          </a:p>
        </p:txBody>
      </p:sp>
    </p:spTree>
  </p:cSld>
  <p:clrMapOvr>
    <a:masterClrMapping/>
  </p:clrMapOvr>
  <p:transition>
    <p:split/>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3"/>
          <p:cNvSpPr>
            <a:spLocks noGrp="1" noChangeArrowheads="1"/>
          </p:cNvSpPr>
          <p:nvPr>
            <p:ph type="dt" sz="half" idx="10"/>
          </p:nvPr>
        </p:nvSpPr>
        <p:spPr>
          <a:ln/>
        </p:spPr>
        <p:txBody>
          <a:bodyPr/>
          <a:lstStyle>
            <a:lvl1pPr>
              <a:defRPr/>
            </a:lvl1pPr>
          </a:lstStyle>
          <a:p>
            <a:pPr>
              <a:defRPr/>
            </a:pPr>
            <a:endParaRPr lang="en-US"/>
          </a:p>
        </p:txBody>
      </p:sp>
      <p:sp>
        <p:nvSpPr>
          <p:cNvPr id="6" name="Rectangle 44"/>
          <p:cNvSpPr>
            <a:spLocks noGrp="1" noChangeArrowheads="1"/>
          </p:cNvSpPr>
          <p:nvPr>
            <p:ph type="ftr" sz="quarter" idx="11"/>
          </p:nvPr>
        </p:nvSpPr>
        <p:spPr>
          <a:ln/>
        </p:spPr>
        <p:txBody>
          <a:bodyPr/>
          <a:lstStyle>
            <a:lvl1pPr>
              <a:defRPr/>
            </a:lvl1pPr>
          </a:lstStyle>
          <a:p>
            <a:pPr>
              <a:defRPr/>
            </a:pPr>
            <a:endParaRPr lang="en-US"/>
          </a:p>
        </p:txBody>
      </p:sp>
      <p:sp>
        <p:nvSpPr>
          <p:cNvPr id="7" name="Rectangle 45"/>
          <p:cNvSpPr>
            <a:spLocks noGrp="1" noChangeArrowheads="1"/>
          </p:cNvSpPr>
          <p:nvPr>
            <p:ph type="sldNum" sz="quarter" idx="12"/>
          </p:nvPr>
        </p:nvSpPr>
        <p:spPr>
          <a:ln/>
        </p:spPr>
        <p:txBody>
          <a:bodyPr/>
          <a:lstStyle>
            <a:lvl1pPr>
              <a:defRPr/>
            </a:lvl1pPr>
          </a:lstStyle>
          <a:p>
            <a:pPr>
              <a:defRPr/>
            </a:pPr>
            <a:fld id="{A0BDE971-E814-48DD-9746-10A9B5640804}" type="slidenum">
              <a:rPr lang="fa-IR"/>
              <a:pPr>
                <a:defRPr/>
              </a:pPr>
              <a:t>‹#›</a:t>
            </a:fld>
            <a:endParaRPr lang="en-US"/>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3"/>
          <p:cNvSpPr>
            <a:spLocks noGrp="1" noChangeArrowheads="1"/>
          </p:cNvSpPr>
          <p:nvPr>
            <p:ph type="dt" sz="half" idx="10"/>
          </p:nvPr>
        </p:nvSpPr>
        <p:spPr>
          <a:ln/>
        </p:spPr>
        <p:txBody>
          <a:bodyPr/>
          <a:lstStyle>
            <a:lvl1pPr>
              <a:defRPr/>
            </a:lvl1pPr>
          </a:lstStyle>
          <a:p>
            <a:pPr>
              <a:defRPr/>
            </a:pPr>
            <a:endParaRPr lang="en-US"/>
          </a:p>
        </p:txBody>
      </p:sp>
      <p:sp>
        <p:nvSpPr>
          <p:cNvPr id="8" name="Rectangle 44"/>
          <p:cNvSpPr>
            <a:spLocks noGrp="1" noChangeArrowheads="1"/>
          </p:cNvSpPr>
          <p:nvPr>
            <p:ph type="ftr" sz="quarter" idx="11"/>
          </p:nvPr>
        </p:nvSpPr>
        <p:spPr>
          <a:ln/>
        </p:spPr>
        <p:txBody>
          <a:bodyPr/>
          <a:lstStyle>
            <a:lvl1pPr>
              <a:defRPr/>
            </a:lvl1pPr>
          </a:lstStyle>
          <a:p>
            <a:pPr>
              <a:defRPr/>
            </a:pPr>
            <a:endParaRPr lang="en-US"/>
          </a:p>
        </p:txBody>
      </p:sp>
      <p:sp>
        <p:nvSpPr>
          <p:cNvPr id="9" name="Rectangle 45"/>
          <p:cNvSpPr>
            <a:spLocks noGrp="1" noChangeArrowheads="1"/>
          </p:cNvSpPr>
          <p:nvPr>
            <p:ph type="sldNum" sz="quarter" idx="12"/>
          </p:nvPr>
        </p:nvSpPr>
        <p:spPr>
          <a:ln/>
        </p:spPr>
        <p:txBody>
          <a:bodyPr/>
          <a:lstStyle>
            <a:lvl1pPr>
              <a:defRPr/>
            </a:lvl1pPr>
          </a:lstStyle>
          <a:p>
            <a:pPr>
              <a:defRPr/>
            </a:pPr>
            <a:fld id="{485455BF-067C-4177-97DB-D442DB5A78A8}" type="slidenum">
              <a:rPr lang="fa-IR"/>
              <a:pPr>
                <a:defRPr/>
              </a:pPr>
              <a:t>‹#›</a:t>
            </a:fld>
            <a:endParaRPr lang="en-US"/>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3"/>
          <p:cNvSpPr>
            <a:spLocks noGrp="1" noChangeArrowheads="1"/>
          </p:cNvSpPr>
          <p:nvPr>
            <p:ph type="dt" sz="half" idx="10"/>
          </p:nvPr>
        </p:nvSpPr>
        <p:spPr>
          <a:ln/>
        </p:spPr>
        <p:txBody>
          <a:bodyPr/>
          <a:lstStyle>
            <a:lvl1pPr>
              <a:defRPr/>
            </a:lvl1pPr>
          </a:lstStyle>
          <a:p>
            <a:pPr>
              <a:defRPr/>
            </a:pPr>
            <a:endParaRPr lang="en-US"/>
          </a:p>
        </p:txBody>
      </p:sp>
      <p:sp>
        <p:nvSpPr>
          <p:cNvPr id="4" name="Rectangle 44"/>
          <p:cNvSpPr>
            <a:spLocks noGrp="1" noChangeArrowheads="1"/>
          </p:cNvSpPr>
          <p:nvPr>
            <p:ph type="ftr" sz="quarter" idx="11"/>
          </p:nvPr>
        </p:nvSpPr>
        <p:spPr>
          <a:ln/>
        </p:spPr>
        <p:txBody>
          <a:bodyPr/>
          <a:lstStyle>
            <a:lvl1pPr>
              <a:defRPr/>
            </a:lvl1pPr>
          </a:lstStyle>
          <a:p>
            <a:pPr>
              <a:defRPr/>
            </a:pPr>
            <a:endParaRPr lang="en-US"/>
          </a:p>
        </p:txBody>
      </p:sp>
      <p:sp>
        <p:nvSpPr>
          <p:cNvPr id="5" name="Rectangle 45"/>
          <p:cNvSpPr>
            <a:spLocks noGrp="1" noChangeArrowheads="1"/>
          </p:cNvSpPr>
          <p:nvPr>
            <p:ph type="sldNum" sz="quarter" idx="12"/>
          </p:nvPr>
        </p:nvSpPr>
        <p:spPr>
          <a:ln/>
        </p:spPr>
        <p:txBody>
          <a:bodyPr/>
          <a:lstStyle>
            <a:lvl1pPr>
              <a:defRPr/>
            </a:lvl1pPr>
          </a:lstStyle>
          <a:p>
            <a:pPr>
              <a:defRPr/>
            </a:pPr>
            <a:fld id="{7C8E1503-3F45-4CD5-9AB7-A6E4A4FE32C7}" type="slidenum">
              <a:rPr lang="fa-IR"/>
              <a:pPr>
                <a:defRPr/>
              </a:pPr>
              <a:t>‹#›</a:t>
            </a:fld>
            <a:endParaRPr lang="en-US"/>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dt" sz="half" idx="10"/>
          </p:nvPr>
        </p:nvSpPr>
        <p:spPr>
          <a:ln/>
        </p:spPr>
        <p:txBody>
          <a:bodyPr/>
          <a:lstStyle>
            <a:lvl1pPr>
              <a:defRPr/>
            </a:lvl1pPr>
          </a:lstStyle>
          <a:p>
            <a:pPr>
              <a:defRPr/>
            </a:pPr>
            <a:endParaRPr lang="en-US"/>
          </a:p>
        </p:txBody>
      </p:sp>
      <p:sp>
        <p:nvSpPr>
          <p:cNvPr id="3" name="Rectangle 44"/>
          <p:cNvSpPr>
            <a:spLocks noGrp="1" noChangeArrowheads="1"/>
          </p:cNvSpPr>
          <p:nvPr>
            <p:ph type="ftr" sz="quarter" idx="11"/>
          </p:nvPr>
        </p:nvSpPr>
        <p:spPr>
          <a:ln/>
        </p:spPr>
        <p:txBody>
          <a:bodyPr/>
          <a:lstStyle>
            <a:lvl1pPr>
              <a:defRPr/>
            </a:lvl1pPr>
          </a:lstStyle>
          <a:p>
            <a:pPr>
              <a:defRPr/>
            </a:pPr>
            <a:endParaRPr lang="en-US"/>
          </a:p>
        </p:txBody>
      </p:sp>
      <p:sp>
        <p:nvSpPr>
          <p:cNvPr id="4" name="Rectangle 45"/>
          <p:cNvSpPr>
            <a:spLocks noGrp="1" noChangeArrowheads="1"/>
          </p:cNvSpPr>
          <p:nvPr>
            <p:ph type="sldNum" sz="quarter" idx="12"/>
          </p:nvPr>
        </p:nvSpPr>
        <p:spPr>
          <a:ln/>
        </p:spPr>
        <p:txBody>
          <a:bodyPr/>
          <a:lstStyle>
            <a:lvl1pPr>
              <a:defRPr/>
            </a:lvl1pPr>
          </a:lstStyle>
          <a:p>
            <a:pPr>
              <a:defRPr/>
            </a:pPr>
            <a:fld id="{767AEDD6-F6DB-44B2-A22C-530B2BAABD63}" type="slidenum">
              <a:rPr lang="fa-IR"/>
              <a:pPr>
                <a:defRPr/>
              </a:pPr>
              <a:t>‹#›</a:t>
            </a:fld>
            <a:endParaRPr lang="en-US"/>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dt" sz="half" idx="10"/>
          </p:nvPr>
        </p:nvSpPr>
        <p:spPr>
          <a:ln/>
        </p:spPr>
        <p:txBody>
          <a:bodyPr/>
          <a:lstStyle>
            <a:lvl1pPr>
              <a:defRPr/>
            </a:lvl1pPr>
          </a:lstStyle>
          <a:p>
            <a:pPr>
              <a:defRPr/>
            </a:pPr>
            <a:endParaRPr lang="en-US"/>
          </a:p>
        </p:txBody>
      </p:sp>
      <p:sp>
        <p:nvSpPr>
          <p:cNvPr id="6" name="Rectangle 44"/>
          <p:cNvSpPr>
            <a:spLocks noGrp="1" noChangeArrowheads="1"/>
          </p:cNvSpPr>
          <p:nvPr>
            <p:ph type="ftr" sz="quarter" idx="11"/>
          </p:nvPr>
        </p:nvSpPr>
        <p:spPr>
          <a:ln/>
        </p:spPr>
        <p:txBody>
          <a:bodyPr/>
          <a:lstStyle>
            <a:lvl1pPr>
              <a:defRPr/>
            </a:lvl1pPr>
          </a:lstStyle>
          <a:p>
            <a:pPr>
              <a:defRPr/>
            </a:pPr>
            <a:endParaRPr lang="en-US"/>
          </a:p>
        </p:txBody>
      </p:sp>
      <p:sp>
        <p:nvSpPr>
          <p:cNvPr id="7" name="Rectangle 45"/>
          <p:cNvSpPr>
            <a:spLocks noGrp="1" noChangeArrowheads="1"/>
          </p:cNvSpPr>
          <p:nvPr>
            <p:ph type="sldNum" sz="quarter" idx="12"/>
          </p:nvPr>
        </p:nvSpPr>
        <p:spPr>
          <a:ln/>
        </p:spPr>
        <p:txBody>
          <a:bodyPr/>
          <a:lstStyle>
            <a:lvl1pPr>
              <a:defRPr/>
            </a:lvl1pPr>
          </a:lstStyle>
          <a:p>
            <a:pPr>
              <a:defRPr/>
            </a:pPr>
            <a:fld id="{26E3A2D7-B1F1-4D98-878F-031ED510CDAC}" type="slidenum">
              <a:rPr lang="fa-IR"/>
              <a:pPr>
                <a:defRPr/>
              </a:pPr>
              <a:t>‹#›</a:t>
            </a:fld>
            <a:endParaRPr lang="en-US"/>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dt" sz="half" idx="10"/>
          </p:nvPr>
        </p:nvSpPr>
        <p:spPr>
          <a:ln/>
        </p:spPr>
        <p:txBody>
          <a:bodyPr/>
          <a:lstStyle>
            <a:lvl1pPr>
              <a:defRPr/>
            </a:lvl1pPr>
          </a:lstStyle>
          <a:p>
            <a:pPr>
              <a:defRPr/>
            </a:pPr>
            <a:endParaRPr lang="en-US"/>
          </a:p>
        </p:txBody>
      </p:sp>
      <p:sp>
        <p:nvSpPr>
          <p:cNvPr id="6" name="Rectangle 44"/>
          <p:cNvSpPr>
            <a:spLocks noGrp="1" noChangeArrowheads="1"/>
          </p:cNvSpPr>
          <p:nvPr>
            <p:ph type="ftr" sz="quarter" idx="11"/>
          </p:nvPr>
        </p:nvSpPr>
        <p:spPr>
          <a:ln/>
        </p:spPr>
        <p:txBody>
          <a:bodyPr/>
          <a:lstStyle>
            <a:lvl1pPr>
              <a:defRPr/>
            </a:lvl1pPr>
          </a:lstStyle>
          <a:p>
            <a:pPr>
              <a:defRPr/>
            </a:pPr>
            <a:endParaRPr lang="en-US"/>
          </a:p>
        </p:txBody>
      </p:sp>
      <p:sp>
        <p:nvSpPr>
          <p:cNvPr id="7" name="Rectangle 45"/>
          <p:cNvSpPr>
            <a:spLocks noGrp="1" noChangeArrowheads="1"/>
          </p:cNvSpPr>
          <p:nvPr>
            <p:ph type="sldNum" sz="quarter" idx="12"/>
          </p:nvPr>
        </p:nvSpPr>
        <p:spPr>
          <a:ln/>
        </p:spPr>
        <p:txBody>
          <a:bodyPr/>
          <a:lstStyle>
            <a:lvl1pPr>
              <a:defRPr/>
            </a:lvl1pPr>
          </a:lstStyle>
          <a:p>
            <a:pPr>
              <a:defRPr/>
            </a:pPr>
            <a:fld id="{3D85DA6B-DC6E-4C19-AFDE-60497696C361}" type="slidenum">
              <a:rPr lang="fa-IR"/>
              <a:pPr>
                <a:defRPr/>
              </a:pPr>
              <a:t>‹#›</a:t>
            </a:fld>
            <a:endParaRPr lang="en-US"/>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3"/>
          <p:cNvSpPr>
            <a:spLocks noGrp="1" noChangeArrowheads="1"/>
          </p:cNvSpPr>
          <p:nvPr>
            <p:ph type="dt" sz="half" idx="10"/>
          </p:nvPr>
        </p:nvSpPr>
        <p:spPr>
          <a:ln/>
        </p:spPr>
        <p:txBody>
          <a:bodyPr/>
          <a:lstStyle>
            <a:lvl1pPr>
              <a:defRPr/>
            </a:lvl1pPr>
          </a:lstStyle>
          <a:p>
            <a:pPr>
              <a:defRPr/>
            </a:pPr>
            <a:endParaRPr lang="en-US"/>
          </a:p>
        </p:txBody>
      </p:sp>
      <p:sp>
        <p:nvSpPr>
          <p:cNvPr id="5" name="Rectangle 44"/>
          <p:cNvSpPr>
            <a:spLocks noGrp="1" noChangeArrowheads="1"/>
          </p:cNvSpPr>
          <p:nvPr>
            <p:ph type="ftr" sz="quarter" idx="11"/>
          </p:nvPr>
        </p:nvSpPr>
        <p:spPr>
          <a:ln/>
        </p:spPr>
        <p:txBody>
          <a:bodyPr/>
          <a:lstStyle>
            <a:lvl1pPr>
              <a:defRPr/>
            </a:lvl1pPr>
          </a:lstStyle>
          <a:p>
            <a:pPr>
              <a:defRPr/>
            </a:pPr>
            <a:endParaRPr lang="en-US"/>
          </a:p>
        </p:txBody>
      </p:sp>
      <p:sp>
        <p:nvSpPr>
          <p:cNvPr id="6" name="Rectangle 45"/>
          <p:cNvSpPr>
            <a:spLocks noGrp="1" noChangeArrowheads="1"/>
          </p:cNvSpPr>
          <p:nvPr>
            <p:ph type="sldNum" sz="quarter" idx="12"/>
          </p:nvPr>
        </p:nvSpPr>
        <p:spPr>
          <a:ln/>
        </p:spPr>
        <p:txBody>
          <a:bodyPr/>
          <a:lstStyle>
            <a:lvl1pPr>
              <a:defRPr/>
            </a:lvl1pPr>
          </a:lstStyle>
          <a:p>
            <a:pPr>
              <a:defRPr/>
            </a:pPr>
            <a:fld id="{B3440A97-2C70-42A3-B370-222F3B6FA001}" type="slidenum">
              <a:rPr lang="fa-IR"/>
              <a:pPr>
                <a:defRPr/>
              </a:pPr>
              <a:t>‹#›</a:t>
            </a:fld>
            <a:endParaRPr lang="en-US"/>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8750"/>
            <a:ext cx="2057400" cy="597217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158750"/>
            <a:ext cx="6019800" cy="5972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3"/>
          <p:cNvSpPr>
            <a:spLocks noGrp="1" noChangeArrowheads="1"/>
          </p:cNvSpPr>
          <p:nvPr>
            <p:ph type="dt" sz="half" idx="10"/>
          </p:nvPr>
        </p:nvSpPr>
        <p:spPr>
          <a:ln/>
        </p:spPr>
        <p:txBody>
          <a:bodyPr/>
          <a:lstStyle>
            <a:lvl1pPr>
              <a:defRPr/>
            </a:lvl1pPr>
          </a:lstStyle>
          <a:p>
            <a:pPr>
              <a:defRPr/>
            </a:pPr>
            <a:endParaRPr lang="en-US"/>
          </a:p>
        </p:txBody>
      </p:sp>
      <p:sp>
        <p:nvSpPr>
          <p:cNvPr id="5" name="Rectangle 44"/>
          <p:cNvSpPr>
            <a:spLocks noGrp="1" noChangeArrowheads="1"/>
          </p:cNvSpPr>
          <p:nvPr>
            <p:ph type="ftr" sz="quarter" idx="11"/>
          </p:nvPr>
        </p:nvSpPr>
        <p:spPr>
          <a:ln/>
        </p:spPr>
        <p:txBody>
          <a:bodyPr/>
          <a:lstStyle>
            <a:lvl1pPr>
              <a:defRPr/>
            </a:lvl1pPr>
          </a:lstStyle>
          <a:p>
            <a:pPr>
              <a:defRPr/>
            </a:pPr>
            <a:endParaRPr lang="en-US"/>
          </a:p>
        </p:txBody>
      </p:sp>
      <p:sp>
        <p:nvSpPr>
          <p:cNvPr id="6" name="Rectangle 45"/>
          <p:cNvSpPr>
            <a:spLocks noGrp="1" noChangeArrowheads="1"/>
          </p:cNvSpPr>
          <p:nvPr>
            <p:ph type="sldNum" sz="quarter" idx="12"/>
          </p:nvPr>
        </p:nvSpPr>
        <p:spPr>
          <a:ln/>
        </p:spPr>
        <p:txBody>
          <a:bodyPr/>
          <a:lstStyle>
            <a:lvl1pPr>
              <a:defRPr/>
            </a:lvl1pPr>
          </a:lstStyle>
          <a:p>
            <a:pPr>
              <a:defRPr/>
            </a:pPr>
            <a:fld id="{36CBCD26-FCF4-441E-8B38-B5DB112088EC}" type="slidenum">
              <a:rPr lang="fa-IR"/>
              <a:pPr>
                <a:defRPr/>
              </a:pPr>
              <a:t>‹#›</a:t>
            </a:fld>
            <a:endParaRPr lang="en-US"/>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w="9525">
              <a:noFill/>
              <a:miter lim="800000"/>
              <a:headEnd/>
              <a:tailEnd/>
            </a:ln>
            <a:effectLst/>
          </p:spPr>
          <p:txBody>
            <a:bodyPr wrap="none" anchor="ctr"/>
            <a:lstStyle/>
            <a:p>
              <a:pPr algn="ctr">
                <a:defRPr/>
              </a:pPr>
              <a:endParaRPr lang="fa-IR" sz="2400">
                <a:solidFill>
                  <a:schemeClr val="tx1"/>
                </a:solidFill>
                <a:latin typeface="Times New Roman" pitchFamily="18" charset="0"/>
                <a:cs typeface="Arial" pitchFamily="34" charset="0"/>
              </a:endParaRPr>
            </a:p>
          </p:txBody>
        </p:sp>
        <p:grpSp>
          <p:nvGrpSpPr>
            <p:cNvPr id="3"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w="9525">
                <a:noFill/>
                <a:miter lim="800000"/>
                <a:headEnd/>
                <a:tailEnd/>
              </a:ln>
              <a:effectLst/>
            </p:spPr>
            <p:txBody>
              <a:bodyPr wrap="none" anchor="ctr"/>
              <a:lstStyle/>
              <a:p>
                <a:pPr algn="ctr">
                  <a:defRPr/>
                </a:pPr>
                <a:endParaRPr lang="fa-IR" sz="2400">
                  <a:solidFill>
                    <a:schemeClr val="tx1"/>
                  </a:solidFill>
                  <a:latin typeface="Times New Roman" pitchFamily="18" charset="0"/>
                  <a:cs typeface="Arial" pitchFamily="34"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w="9525">
                <a:noFill/>
                <a:miter lim="800000"/>
                <a:headEnd/>
                <a:tailEnd/>
              </a:ln>
              <a:effectLst/>
            </p:spPr>
            <p:txBody>
              <a:bodyPr wrap="none" anchor="ctr"/>
              <a:lstStyle/>
              <a:p>
                <a:pPr algn="ctr">
                  <a:defRPr/>
                </a:pPr>
                <a:endParaRPr lang="fa-IR" sz="2400">
                  <a:solidFill>
                    <a:schemeClr val="tx1"/>
                  </a:solidFill>
                  <a:latin typeface="Times New Roman" pitchFamily="18" charset="0"/>
                  <a:cs typeface="Arial" pitchFamily="34"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ffectLst/>
            </p:spPr>
            <p:txBody>
              <a:bodyPr/>
              <a:lstStyle/>
              <a:p>
                <a:pPr>
                  <a:defRPr/>
                </a:pPr>
                <a:endParaRPr lang="fa-IR">
                  <a:latin typeface="Arial" pitchFamily="34" charset="0"/>
                </a:endParaRPr>
              </a:p>
            </p:txBody>
          </p:sp>
        </p:grpSp>
        <p:grpSp>
          <p:nvGrpSpPr>
            <p:cNvPr id="4"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w="9525">
                <a:noFill/>
                <a:miter lim="800000"/>
                <a:headEnd/>
                <a:tailEnd/>
              </a:ln>
              <a:effectLst/>
            </p:spPr>
            <p:txBody>
              <a:bodyPr wrap="none" anchor="ctr"/>
              <a:lstStyle/>
              <a:p>
                <a:pPr algn="ctr">
                  <a:defRPr/>
                </a:pPr>
                <a:endParaRPr lang="fa-IR" sz="2400">
                  <a:solidFill>
                    <a:schemeClr val="tx1"/>
                  </a:solidFill>
                  <a:latin typeface="Times New Roman" pitchFamily="18" charset="0"/>
                  <a:cs typeface="Arial" pitchFamily="34"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pPr>
                  <a:defRPr/>
                </a:pPr>
                <a:endParaRPr lang="fa-IR">
                  <a:latin typeface="Arial" pitchFamily="34" charset="0"/>
                </a:endParaRPr>
              </a:p>
            </p:txBody>
          </p:sp>
        </p:grpSp>
      </p:grpSp>
      <p:sp>
        <p:nvSpPr>
          <p:cNvPr id="745483" name="Rectangle 11"/>
          <p:cNvSpPr>
            <a:spLocks noGrp="1" noChangeArrowheads="1"/>
          </p:cNvSpPr>
          <p:nvPr>
            <p:ph type="ctrTitle"/>
          </p:nvPr>
        </p:nvSpPr>
        <p:spPr>
          <a:xfrm>
            <a:off x="2057400" y="1143000"/>
            <a:ext cx="6629400" cy="2209800"/>
          </a:xfrm>
        </p:spPr>
        <p:txBody>
          <a:bodyPr/>
          <a:lstStyle>
            <a:lvl1pPr>
              <a:defRPr sz="4800"/>
            </a:lvl1pPr>
          </a:lstStyle>
          <a:p>
            <a:r>
              <a:rPr lang="en-US" smtClean="0"/>
              <a:t>Click to edit Master title style</a:t>
            </a:r>
            <a:endParaRPr lang="en-US"/>
          </a:p>
        </p:txBody>
      </p:sp>
      <p:sp>
        <p:nvSpPr>
          <p:cNvPr id="745484"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n-US" smtClean="0"/>
              <a:t>Click to edit Master subtitle style</a:t>
            </a:r>
            <a:endParaRPr lang="en-US"/>
          </a:p>
        </p:txBody>
      </p:sp>
      <p:sp>
        <p:nvSpPr>
          <p:cNvPr id="13" name="Rectangle 13"/>
          <p:cNvSpPr>
            <a:spLocks noGrp="1" noChangeArrowheads="1"/>
          </p:cNvSpPr>
          <p:nvPr>
            <p:ph type="dt" sz="half" idx="10"/>
          </p:nvPr>
        </p:nvSpPr>
        <p:spPr>
          <a:xfrm>
            <a:off x="912813" y="6251575"/>
            <a:ext cx="1905000" cy="45720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354388" y="6248400"/>
            <a:ext cx="2895600" cy="45720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p:txBody>
          <a:bodyPr/>
          <a:lstStyle>
            <a:lvl1pPr>
              <a:defRPr/>
            </a:lvl1pPr>
          </a:lstStyle>
          <a:p>
            <a:pPr>
              <a:defRPr/>
            </a:pPr>
            <a:fld id="{92D94AB5-45EC-4B70-A1CC-36A3644B6FAE}" type="slidenum">
              <a:rPr lang="fa-IR"/>
              <a:pPr>
                <a:defRPr/>
              </a:pPr>
              <a:t>‹#›</a:t>
            </a:fld>
            <a:endParaRPr lang="en-US"/>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9C84B78F-4C62-447D-A899-22F754E8C319}" type="slidenum">
              <a:rPr lang="fa-IR"/>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3F79018-84D4-4843-BF89-92E0A648E1D3}" type="datetime1">
              <a:rPr lang="en-US"/>
              <a:pPr>
                <a:defRPr/>
              </a:pPr>
              <a:t>10/9/2013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D501B8-FE65-4E0F-B54A-9415484D31F0}" type="slidenum">
              <a:rPr lang="en-US"/>
              <a:pPr>
                <a:defRPr/>
              </a:pPr>
              <a:t>‹#›</a:t>
            </a:fld>
            <a:endParaRPr lang="en-US"/>
          </a:p>
        </p:txBody>
      </p:sp>
    </p:spTree>
  </p:cSld>
  <p:clrMapOvr>
    <a:masterClrMapping/>
  </p:clrMapOvr>
  <p:transition>
    <p:split/>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3292AB5D-BC72-4BB6-AC52-6AC79AF2FC26}" type="slidenum">
              <a:rPr lang="fa-IR"/>
              <a:pPr>
                <a:defRPr/>
              </a:pPr>
              <a:t>‹#›</a:t>
            </a:fld>
            <a:endParaRPr lang="en-US"/>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D00E245D-3210-4D6B-968C-B3913F79F919}" type="slidenum">
              <a:rPr lang="fa-IR"/>
              <a:pPr>
                <a:defRPr/>
              </a:pPr>
              <a:t>‹#›</a:t>
            </a:fld>
            <a:endParaRPr lang="en-US"/>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C30D49A5-C4E4-46F0-95EA-8004891E7964}" type="slidenum">
              <a:rPr lang="fa-IR"/>
              <a:pPr>
                <a:defRPr/>
              </a:pPr>
              <a:t>‹#›</a:t>
            </a:fld>
            <a:endParaRPr lang="en-US"/>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CB566817-A319-482B-853F-0AFA3A3B3BF1}" type="slidenum">
              <a:rPr lang="fa-IR"/>
              <a:pPr>
                <a:defRPr/>
              </a:pPr>
              <a:t>‹#›</a:t>
            </a:fld>
            <a:endParaRPr lang="en-US"/>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E3BA10C0-1458-46AD-8D6F-360572928EDB}" type="slidenum">
              <a:rPr lang="fa-IR"/>
              <a:pPr>
                <a:defRPr/>
              </a:pPr>
              <a:t>‹#›</a:t>
            </a:fld>
            <a:endParaRPr lang="en-US"/>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6AB48CA3-C47E-43DD-966D-2C2BA76FB622}" type="slidenum">
              <a:rPr lang="fa-IR"/>
              <a:pPr>
                <a:defRPr/>
              </a:pPr>
              <a:t>‹#›</a:t>
            </a:fld>
            <a:endParaRPr lang="en-US"/>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4CE349CA-5BE7-4F6C-9016-9B6F365C072A}" type="slidenum">
              <a:rPr lang="fa-IR"/>
              <a:pPr>
                <a:defRPr/>
              </a:pPr>
              <a:t>‹#›</a:t>
            </a:fld>
            <a:endParaRPr lang="en-US"/>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A9F4C3B7-260E-41C9-92B3-0965A05C821F}" type="slidenum">
              <a:rPr lang="fa-IR"/>
              <a:pPr>
                <a:defRPr/>
              </a:pPr>
              <a:t>‹#›</a:t>
            </a:fld>
            <a:endParaRPr lang="en-US"/>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972E4DAC-B2BC-4E7C-9EA3-7D6269F6D6F0}" type="slidenum">
              <a:rPr lang="fa-IR"/>
              <a:pPr>
                <a:defRPr/>
              </a:pPr>
              <a:t>‹#›</a:t>
            </a:fld>
            <a:endParaRPr lang="en-US"/>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078" name="Rectangle 6"/>
          <p:cNvSpPr>
            <a:spLocks noGrp="1" noChangeArrowheads="1"/>
          </p:cNvSpPr>
          <p:nvPr>
            <p:ph type="ctrTitle"/>
          </p:nvPr>
        </p:nvSpPr>
        <p:spPr>
          <a:xfrm>
            <a:off x="304800" y="4038600"/>
            <a:ext cx="7924800" cy="947738"/>
          </a:xfrm>
        </p:spPr>
        <p:txBody>
          <a:bodyPr/>
          <a:lstStyle>
            <a:lvl1pPr>
              <a:defRPr/>
            </a:lvl1pPr>
          </a:lstStyle>
          <a:p>
            <a:r>
              <a:rPr lang="en-US" smtClean="0"/>
              <a:t>Click to edit Master title style</a:t>
            </a:r>
            <a:endParaRPr lang="en-US"/>
          </a:p>
        </p:txBody>
      </p:sp>
      <p:sp>
        <p:nvSpPr>
          <p:cNvPr id="3079" name="Rectangle 7"/>
          <p:cNvSpPr>
            <a:spLocks noGrp="1" noChangeArrowheads="1"/>
          </p:cNvSpPr>
          <p:nvPr>
            <p:ph type="subTitle" idx="1"/>
          </p:nvPr>
        </p:nvSpPr>
        <p:spPr>
          <a:xfrm>
            <a:off x="304800" y="4972050"/>
            <a:ext cx="7924800" cy="895350"/>
          </a:xfrm>
        </p:spPr>
        <p:txBody>
          <a:bodyPr/>
          <a:lstStyle>
            <a:lvl1pPr marL="0" indent="0">
              <a:buFont typeface="Wingdings" pitchFamily="2" charset="2"/>
              <a:buNone/>
              <a:defRPr sz="3600"/>
            </a:lvl1pPr>
          </a:lstStyle>
          <a:p>
            <a:r>
              <a:rPr lang="en-US" smtClean="0"/>
              <a:t>Click to edit Master subtitle style</a:t>
            </a:r>
            <a:endParaRPr lang="en-US"/>
          </a:p>
        </p:txBody>
      </p:sp>
      <p:sp>
        <p:nvSpPr>
          <p:cNvPr id="4" name="Rectangle 32"/>
          <p:cNvSpPr>
            <a:spLocks noGrp="1" noChangeArrowheads="1"/>
          </p:cNvSpPr>
          <p:nvPr>
            <p:ph type="dt" sz="quarter" idx="10"/>
          </p:nvPr>
        </p:nvSpPr>
        <p:spPr/>
        <p:txBody>
          <a:bodyPr/>
          <a:lstStyle>
            <a:lvl1pPr>
              <a:defRPr/>
            </a:lvl1pPr>
          </a:lstStyle>
          <a:p>
            <a:fld id="{164B1AD9-07E8-42D1-BAE8-4F7E32DCE034}" type="datetime1">
              <a:rPr lang="en-US" smtClean="0"/>
              <a:pPr/>
              <a:t>10/9/2013</a:t>
            </a:fld>
            <a:endParaRPr lang="en-US"/>
          </a:p>
        </p:txBody>
      </p:sp>
      <p:sp>
        <p:nvSpPr>
          <p:cNvPr id="5" name="Rectangle 33"/>
          <p:cNvSpPr>
            <a:spLocks noGrp="1" noChangeArrowheads="1"/>
          </p:cNvSpPr>
          <p:nvPr>
            <p:ph type="ftr" sz="quarter" idx="11"/>
          </p:nvPr>
        </p:nvSpPr>
        <p:spPr/>
        <p:txBody>
          <a:bodyPr/>
          <a:lstStyle>
            <a:lvl1pPr>
              <a:defRPr/>
            </a:lvl1pPr>
          </a:lstStyle>
          <a:p>
            <a:endParaRPr lang="en-US"/>
          </a:p>
        </p:txBody>
      </p:sp>
      <p:sp>
        <p:nvSpPr>
          <p:cNvPr id="6" name="Rectangle 34"/>
          <p:cNvSpPr>
            <a:spLocks noGrp="1" noChangeArrowheads="1"/>
          </p:cNvSpPr>
          <p:nvPr>
            <p:ph type="sldNum" sz="quarter" idx="12"/>
          </p:nvPr>
        </p:nvSpPr>
        <p:spPr/>
        <p:txBody>
          <a:bodyPr/>
          <a:lstStyle>
            <a:lvl1pPr>
              <a:defRPr/>
            </a:lvl1pPr>
          </a:lstStyle>
          <a:p>
            <a:pPr>
              <a:defRPr/>
            </a:pPr>
            <a:fld id="{4C0849DD-E56E-4060-A891-E0A6C98EC872}" type="slidenum">
              <a:rPr lang="ar-SA" altLang="zh-TW" smtClean="0"/>
              <a:pPr>
                <a:defRPr/>
              </a:pPr>
              <a:t>‹#›</a:t>
            </a:fld>
            <a:endParaRPr lang="en-US" altLang="zh-TW"/>
          </a:p>
        </p:txBody>
      </p:sp>
    </p:spTree>
  </p:cSld>
  <p:clrMapOvr>
    <a:masterClrMapping/>
  </p:clrMapOvr>
  <p:transition>
    <p:spli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fld id="{3B33A7EF-503B-4FAA-97A3-B401CC2DBE78}" type="datetime1">
              <a:rPr lang="en-US" smtClean="0"/>
              <a:pPr/>
              <a:t>10/9/2013</a:t>
            </a:fld>
            <a:endParaRPr lang="en-US"/>
          </a:p>
        </p:txBody>
      </p:sp>
      <p:sp>
        <p:nvSpPr>
          <p:cNvPr id="5" name="Rectangle 32"/>
          <p:cNvSpPr>
            <a:spLocks noGrp="1" noChangeArrowheads="1"/>
          </p:cNvSpPr>
          <p:nvPr>
            <p:ph type="ftr" sz="quarter" idx="11"/>
          </p:nvPr>
        </p:nvSpPr>
        <p:spPr>
          <a:ln/>
        </p:spPr>
        <p:txBody>
          <a:bodyPr/>
          <a:lstStyle>
            <a:lvl1pPr>
              <a:defRPr/>
            </a:lvl1pPr>
          </a:lstStyle>
          <a:p>
            <a:endParaRPr lang="en-US"/>
          </a:p>
        </p:txBody>
      </p:sp>
      <p:sp>
        <p:nvSpPr>
          <p:cNvPr id="6"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857A0BD-ECF8-4B5A-8C95-138E6857130B}" type="datetime1">
              <a:rPr lang="en-US"/>
              <a:pPr>
                <a:defRPr/>
              </a:pPr>
              <a:t>10/9/2013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E01D66-825E-48CE-8050-FF8A6D96BE22}" type="slidenum">
              <a:rPr lang="en-US"/>
              <a:pPr>
                <a:defRPr/>
              </a:pPr>
              <a:t>‹#›</a:t>
            </a:fld>
            <a:endParaRPr lang="en-US"/>
          </a:p>
        </p:txBody>
      </p:sp>
    </p:spTree>
  </p:cSld>
  <p:clrMapOvr>
    <a:masterClrMapping/>
  </p:clrMapOvr>
  <p:transition>
    <p:split/>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fld id="{3B33A7EF-503B-4FAA-97A3-B401CC2DBE78}" type="datetime1">
              <a:rPr lang="en-US" smtClean="0"/>
              <a:pPr/>
              <a:t>10/9/2013</a:t>
            </a:fld>
            <a:endParaRPr lang="en-US"/>
          </a:p>
        </p:txBody>
      </p:sp>
      <p:sp>
        <p:nvSpPr>
          <p:cNvPr id="5" name="Rectangle 32"/>
          <p:cNvSpPr>
            <a:spLocks noGrp="1" noChangeArrowheads="1"/>
          </p:cNvSpPr>
          <p:nvPr>
            <p:ph type="ftr" sz="quarter" idx="11"/>
          </p:nvPr>
        </p:nvSpPr>
        <p:spPr>
          <a:ln/>
        </p:spPr>
        <p:txBody>
          <a:bodyPr/>
          <a:lstStyle>
            <a:lvl1pPr>
              <a:defRPr/>
            </a:lvl1pPr>
          </a:lstStyle>
          <a:p>
            <a:endParaRPr lang="en-US"/>
          </a:p>
        </p:txBody>
      </p:sp>
      <p:sp>
        <p:nvSpPr>
          <p:cNvPr id="6"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1"/>
          <p:cNvSpPr>
            <a:spLocks noGrp="1" noChangeArrowheads="1"/>
          </p:cNvSpPr>
          <p:nvPr>
            <p:ph type="dt" sz="half" idx="10"/>
          </p:nvPr>
        </p:nvSpPr>
        <p:spPr>
          <a:ln/>
        </p:spPr>
        <p:txBody>
          <a:bodyPr/>
          <a:lstStyle>
            <a:lvl1pPr>
              <a:defRPr/>
            </a:lvl1pPr>
          </a:lstStyle>
          <a:p>
            <a:fld id="{EE65086A-6E0C-4A18-9EF7-BE5E1C9DE066}" type="datetime1">
              <a:rPr lang="en-US" smtClean="0"/>
              <a:pPr/>
              <a:t>10/9/2013</a:t>
            </a:fld>
            <a:endParaRPr lang="en-US"/>
          </a:p>
        </p:txBody>
      </p:sp>
      <p:sp>
        <p:nvSpPr>
          <p:cNvPr id="5" name="Rectangle 32"/>
          <p:cNvSpPr>
            <a:spLocks noGrp="1" noChangeArrowheads="1"/>
          </p:cNvSpPr>
          <p:nvPr>
            <p:ph type="ftr" sz="quarter" idx="11"/>
          </p:nvPr>
        </p:nvSpPr>
        <p:spPr>
          <a:ln/>
        </p:spPr>
        <p:txBody>
          <a:bodyPr/>
          <a:lstStyle>
            <a:lvl1pPr>
              <a:defRPr/>
            </a:lvl1pPr>
          </a:lstStyle>
          <a:p>
            <a:endParaRPr lang="en-US"/>
          </a:p>
        </p:txBody>
      </p:sp>
      <p:sp>
        <p:nvSpPr>
          <p:cNvPr id="6"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1"/>
          <p:cNvSpPr>
            <a:spLocks noGrp="1" noChangeArrowheads="1"/>
          </p:cNvSpPr>
          <p:nvPr>
            <p:ph type="dt" sz="half" idx="10"/>
          </p:nvPr>
        </p:nvSpPr>
        <p:spPr>
          <a:ln/>
        </p:spPr>
        <p:txBody>
          <a:bodyPr/>
          <a:lstStyle>
            <a:lvl1pPr>
              <a:defRPr/>
            </a:lvl1pPr>
          </a:lstStyle>
          <a:p>
            <a:fld id="{C9B2F894-2FD0-4291-8E10-2B026A4B290E}" type="datetime1">
              <a:rPr lang="en-US" smtClean="0"/>
              <a:pPr/>
              <a:t>10/9/2013</a:t>
            </a:fld>
            <a:endParaRPr lang="en-US"/>
          </a:p>
        </p:txBody>
      </p:sp>
      <p:sp>
        <p:nvSpPr>
          <p:cNvPr id="6" name="Rectangle 32"/>
          <p:cNvSpPr>
            <a:spLocks noGrp="1" noChangeArrowheads="1"/>
          </p:cNvSpPr>
          <p:nvPr>
            <p:ph type="ftr" sz="quarter" idx="11"/>
          </p:nvPr>
        </p:nvSpPr>
        <p:spPr>
          <a:ln/>
        </p:spPr>
        <p:txBody>
          <a:bodyPr/>
          <a:lstStyle>
            <a:lvl1pPr>
              <a:defRPr/>
            </a:lvl1pPr>
          </a:lstStyle>
          <a:p>
            <a:endParaRPr lang="en-US"/>
          </a:p>
        </p:txBody>
      </p:sp>
      <p:sp>
        <p:nvSpPr>
          <p:cNvPr id="7"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1"/>
          <p:cNvSpPr>
            <a:spLocks noGrp="1" noChangeArrowheads="1"/>
          </p:cNvSpPr>
          <p:nvPr>
            <p:ph type="dt" sz="half" idx="10"/>
          </p:nvPr>
        </p:nvSpPr>
        <p:spPr>
          <a:ln/>
        </p:spPr>
        <p:txBody>
          <a:bodyPr/>
          <a:lstStyle>
            <a:lvl1pPr>
              <a:defRPr/>
            </a:lvl1pPr>
          </a:lstStyle>
          <a:p>
            <a:fld id="{7256FC21-2B9B-4452-B35E-C5F182818238}" type="datetime1">
              <a:rPr lang="en-US" smtClean="0"/>
              <a:pPr/>
              <a:t>10/9/2013</a:t>
            </a:fld>
            <a:endParaRPr lang="en-US"/>
          </a:p>
        </p:txBody>
      </p:sp>
      <p:sp>
        <p:nvSpPr>
          <p:cNvPr id="8" name="Rectangle 32"/>
          <p:cNvSpPr>
            <a:spLocks noGrp="1" noChangeArrowheads="1"/>
          </p:cNvSpPr>
          <p:nvPr>
            <p:ph type="ftr" sz="quarter" idx="11"/>
          </p:nvPr>
        </p:nvSpPr>
        <p:spPr>
          <a:ln/>
        </p:spPr>
        <p:txBody>
          <a:bodyPr/>
          <a:lstStyle>
            <a:lvl1pPr>
              <a:defRPr/>
            </a:lvl1pPr>
          </a:lstStyle>
          <a:p>
            <a:endParaRPr lang="en-US"/>
          </a:p>
        </p:txBody>
      </p:sp>
      <p:sp>
        <p:nvSpPr>
          <p:cNvPr id="9"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1"/>
          <p:cNvSpPr>
            <a:spLocks noGrp="1" noChangeArrowheads="1"/>
          </p:cNvSpPr>
          <p:nvPr>
            <p:ph type="dt" sz="half" idx="10"/>
          </p:nvPr>
        </p:nvSpPr>
        <p:spPr>
          <a:ln/>
        </p:spPr>
        <p:txBody>
          <a:bodyPr/>
          <a:lstStyle>
            <a:lvl1pPr>
              <a:defRPr/>
            </a:lvl1pPr>
          </a:lstStyle>
          <a:p>
            <a:fld id="{07324AB1-E3E4-4F27-818D-640AEC6C45DB}" type="datetime1">
              <a:rPr lang="en-US" smtClean="0"/>
              <a:pPr/>
              <a:t>10/9/2013</a:t>
            </a:fld>
            <a:endParaRPr lang="en-US"/>
          </a:p>
        </p:txBody>
      </p:sp>
      <p:sp>
        <p:nvSpPr>
          <p:cNvPr id="4" name="Rectangle 32"/>
          <p:cNvSpPr>
            <a:spLocks noGrp="1" noChangeArrowheads="1"/>
          </p:cNvSpPr>
          <p:nvPr>
            <p:ph type="ftr" sz="quarter" idx="11"/>
          </p:nvPr>
        </p:nvSpPr>
        <p:spPr>
          <a:ln/>
        </p:spPr>
        <p:txBody>
          <a:bodyPr/>
          <a:lstStyle>
            <a:lvl1pPr>
              <a:defRPr/>
            </a:lvl1pPr>
          </a:lstStyle>
          <a:p>
            <a:endParaRPr lang="en-US"/>
          </a:p>
        </p:txBody>
      </p:sp>
      <p:sp>
        <p:nvSpPr>
          <p:cNvPr id="5"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1"/>
          <p:cNvSpPr>
            <a:spLocks noGrp="1" noChangeArrowheads="1"/>
          </p:cNvSpPr>
          <p:nvPr>
            <p:ph type="dt" sz="half" idx="10"/>
          </p:nvPr>
        </p:nvSpPr>
        <p:spPr>
          <a:ln/>
        </p:spPr>
        <p:txBody>
          <a:bodyPr/>
          <a:lstStyle>
            <a:lvl1pPr>
              <a:defRPr/>
            </a:lvl1pPr>
          </a:lstStyle>
          <a:p>
            <a:fld id="{F2FC9344-2346-4CD1-8A62-E0050BC324AE}" type="datetime1">
              <a:rPr lang="en-US" smtClean="0"/>
              <a:pPr/>
              <a:t>10/9/2013</a:t>
            </a:fld>
            <a:endParaRPr lang="en-US"/>
          </a:p>
        </p:txBody>
      </p:sp>
      <p:sp>
        <p:nvSpPr>
          <p:cNvPr id="3" name="Rectangle 32"/>
          <p:cNvSpPr>
            <a:spLocks noGrp="1" noChangeArrowheads="1"/>
          </p:cNvSpPr>
          <p:nvPr>
            <p:ph type="ftr" sz="quarter" idx="11"/>
          </p:nvPr>
        </p:nvSpPr>
        <p:spPr>
          <a:ln/>
        </p:spPr>
        <p:txBody>
          <a:bodyPr/>
          <a:lstStyle>
            <a:lvl1pPr>
              <a:defRPr/>
            </a:lvl1pPr>
          </a:lstStyle>
          <a:p>
            <a:endParaRPr lang="en-US"/>
          </a:p>
        </p:txBody>
      </p:sp>
      <p:sp>
        <p:nvSpPr>
          <p:cNvPr id="4"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fld id="{B237B6A9-D475-47F0-AA9F-F22E90874DF5}" type="datetime1">
              <a:rPr lang="en-US" smtClean="0"/>
              <a:pPr/>
              <a:t>10/9/2013</a:t>
            </a:fld>
            <a:endParaRPr lang="en-US"/>
          </a:p>
        </p:txBody>
      </p:sp>
      <p:sp>
        <p:nvSpPr>
          <p:cNvPr id="6" name="Rectangle 32"/>
          <p:cNvSpPr>
            <a:spLocks noGrp="1" noChangeArrowheads="1"/>
          </p:cNvSpPr>
          <p:nvPr>
            <p:ph type="ftr" sz="quarter" idx="11"/>
          </p:nvPr>
        </p:nvSpPr>
        <p:spPr>
          <a:ln/>
        </p:spPr>
        <p:txBody>
          <a:bodyPr/>
          <a:lstStyle>
            <a:lvl1pPr>
              <a:defRPr/>
            </a:lvl1pPr>
          </a:lstStyle>
          <a:p>
            <a:endParaRPr lang="en-US"/>
          </a:p>
        </p:txBody>
      </p:sp>
      <p:sp>
        <p:nvSpPr>
          <p:cNvPr id="7"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fld id="{2A56769C-E604-45CF-90A2-CAD826A398CE}" type="datetime1">
              <a:rPr lang="en-US" smtClean="0"/>
              <a:pPr/>
              <a:t>10/9/2013</a:t>
            </a:fld>
            <a:endParaRPr lang="en-US"/>
          </a:p>
        </p:txBody>
      </p:sp>
      <p:sp>
        <p:nvSpPr>
          <p:cNvPr id="6" name="Rectangle 32"/>
          <p:cNvSpPr>
            <a:spLocks noGrp="1" noChangeArrowheads="1"/>
          </p:cNvSpPr>
          <p:nvPr>
            <p:ph type="ftr" sz="quarter" idx="11"/>
          </p:nvPr>
        </p:nvSpPr>
        <p:spPr>
          <a:ln/>
        </p:spPr>
        <p:txBody>
          <a:bodyPr/>
          <a:lstStyle>
            <a:lvl1pPr>
              <a:defRPr/>
            </a:lvl1pPr>
          </a:lstStyle>
          <a:p>
            <a:endParaRPr lang="en-US"/>
          </a:p>
        </p:txBody>
      </p:sp>
      <p:sp>
        <p:nvSpPr>
          <p:cNvPr id="7"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fld id="{D14D0F1E-12AF-4696-935B-C74C34109FAE}" type="datetime1">
              <a:rPr lang="en-US" smtClean="0"/>
              <a:pPr/>
              <a:t>10/9/2013</a:t>
            </a:fld>
            <a:endParaRPr lang="en-US"/>
          </a:p>
        </p:txBody>
      </p:sp>
      <p:sp>
        <p:nvSpPr>
          <p:cNvPr id="5" name="Rectangle 32"/>
          <p:cNvSpPr>
            <a:spLocks noGrp="1" noChangeArrowheads="1"/>
          </p:cNvSpPr>
          <p:nvPr>
            <p:ph type="ftr" sz="quarter" idx="11"/>
          </p:nvPr>
        </p:nvSpPr>
        <p:spPr>
          <a:ln/>
        </p:spPr>
        <p:txBody>
          <a:bodyPr/>
          <a:lstStyle>
            <a:lvl1pPr>
              <a:defRPr/>
            </a:lvl1pPr>
          </a:lstStyle>
          <a:p>
            <a:endParaRPr lang="en-US"/>
          </a:p>
        </p:txBody>
      </p:sp>
      <p:sp>
        <p:nvSpPr>
          <p:cNvPr id="6"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76200"/>
            <a:ext cx="184785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76200"/>
            <a:ext cx="539115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fld id="{58044DE1-E168-43C1-98A1-63578D6E28E9}" type="datetime1">
              <a:rPr lang="en-US" smtClean="0"/>
              <a:pPr/>
              <a:t>10/9/2013</a:t>
            </a:fld>
            <a:endParaRPr lang="en-US"/>
          </a:p>
        </p:txBody>
      </p:sp>
      <p:sp>
        <p:nvSpPr>
          <p:cNvPr id="5" name="Rectangle 32"/>
          <p:cNvSpPr>
            <a:spLocks noGrp="1" noChangeArrowheads="1"/>
          </p:cNvSpPr>
          <p:nvPr>
            <p:ph type="ftr" sz="quarter" idx="11"/>
          </p:nvPr>
        </p:nvSpPr>
        <p:spPr>
          <a:ln/>
        </p:spPr>
        <p:txBody>
          <a:bodyPr/>
          <a:lstStyle>
            <a:lvl1pPr>
              <a:defRPr/>
            </a:lvl1pPr>
          </a:lstStyle>
          <a:p>
            <a:endParaRPr lang="en-US"/>
          </a:p>
        </p:txBody>
      </p:sp>
      <p:sp>
        <p:nvSpPr>
          <p:cNvPr id="6"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8BD0C32-B616-441F-A9AE-851156A98076}" type="datetime1">
              <a:rPr lang="en-US"/>
              <a:pPr>
                <a:defRPr/>
              </a:pPr>
              <a:t>10/9/2013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3F0758-E183-46E4-A158-16326B595400}" type="slidenum">
              <a:rPr lang="en-US"/>
              <a:pPr>
                <a:defRPr/>
              </a:pPr>
              <a:t>‹#›</a:t>
            </a:fld>
            <a:endParaRPr lang="en-US"/>
          </a:p>
        </p:txBody>
      </p:sp>
    </p:spTree>
  </p:cSld>
  <p:clrMapOvr>
    <a:masterClrMapping/>
  </p:clrMapOvr>
  <p:transition>
    <p:split/>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371600"/>
            <a:ext cx="7772400" cy="1470025"/>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295400" y="3048000"/>
            <a:ext cx="6400800" cy="6858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sz="1200"/>
            </a:lvl1pPr>
          </a:lstStyle>
          <a:p>
            <a:pPr>
              <a:defRPr/>
            </a:pPr>
            <a:fld id="{AC437019-835D-4710-9F45-C9F5E1A9CBB1}" type="datetime1">
              <a:rPr lang="en-US"/>
              <a:pPr>
                <a:defRPr/>
              </a:pPr>
              <a:t>10/9/2013</a:t>
            </a:fld>
            <a:endParaRPr lang="en-US"/>
          </a:p>
        </p:txBody>
      </p:sp>
      <p:sp>
        <p:nvSpPr>
          <p:cNvPr id="5" name="Rectangle 5"/>
          <p:cNvSpPr>
            <a:spLocks noGrp="1" noChangeArrowheads="1"/>
          </p:cNvSpPr>
          <p:nvPr>
            <p:ph type="ftr" sz="quarter" idx="11"/>
          </p:nvPr>
        </p:nvSpPr>
        <p:spPr/>
        <p:txBody>
          <a:bodyPr/>
          <a:lstStyle>
            <a:lvl1pPr>
              <a:defRPr sz="1200"/>
            </a:lvl1pPr>
          </a:lstStyle>
          <a:p>
            <a:pPr>
              <a:defRPr/>
            </a:pPr>
            <a:endParaRPr lang="en-US"/>
          </a:p>
        </p:txBody>
      </p:sp>
      <p:sp>
        <p:nvSpPr>
          <p:cNvPr id="6" name="Rectangle 6"/>
          <p:cNvSpPr>
            <a:spLocks noGrp="1" noChangeArrowheads="1"/>
          </p:cNvSpPr>
          <p:nvPr>
            <p:ph type="sldNum" sz="quarter" idx="12"/>
          </p:nvPr>
        </p:nvSpPr>
        <p:spPr/>
        <p:txBody>
          <a:bodyPr/>
          <a:lstStyle>
            <a:lvl1pPr>
              <a:defRPr sz="1200"/>
            </a:lvl1pPr>
          </a:lstStyle>
          <a:p>
            <a:pPr>
              <a:defRPr/>
            </a:pPr>
            <a:fld id="{C5276A25-7192-4C38-8BAD-ABAE92CA8F40}" type="slidenum">
              <a:rPr lang="en-US"/>
              <a:pPr>
                <a:defRPr/>
              </a:pPr>
              <a:t>‹#›</a:t>
            </a:fld>
            <a:endParaRPr lang="en-US"/>
          </a:p>
        </p:txBody>
      </p:sp>
    </p:spTree>
  </p:cSld>
  <p:clrMapOvr>
    <a:masterClrMapping/>
  </p:clrMapOvr>
  <p:transition>
    <p:split/>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8D3E0BD-E1A7-4AFC-8541-1193369C7C47}" type="datetime1">
              <a:rPr lang="en-US"/>
              <a:pPr>
                <a:defRPr/>
              </a:pPr>
              <a:t>10/9/2013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E562C5-2D13-4031-BDD0-7B25C0E0B134}" type="slidenum">
              <a:rPr lang="en-US"/>
              <a:pPr>
                <a:defRPr/>
              </a:pPr>
              <a:t>‹#›</a:t>
            </a:fld>
            <a:endParaRPr lang="en-US"/>
          </a:p>
        </p:txBody>
      </p:sp>
    </p:spTree>
  </p:cSld>
  <p:clrMapOvr>
    <a:masterClrMapping/>
  </p:clrMapOvr>
  <p:transition>
    <p:split/>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AFE2E86-70D9-440F-93BD-3456EE818D63}" type="datetime1">
              <a:rPr lang="en-US"/>
              <a:pPr>
                <a:defRPr/>
              </a:pPr>
              <a:t>10/9/2013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8DD8C8-3F35-47CB-9523-161F9226D3ED}" type="slidenum">
              <a:rPr lang="en-US"/>
              <a:pPr>
                <a:defRPr/>
              </a:pPr>
              <a:t>‹#›</a:t>
            </a:fld>
            <a:endParaRPr lang="en-US"/>
          </a:p>
        </p:txBody>
      </p:sp>
    </p:spTree>
  </p:cSld>
  <p:clrMapOvr>
    <a:masterClrMapping/>
  </p:clrMapOvr>
  <p:transition>
    <p:split/>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426F47C6-3851-4D4C-AA22-77B2FABE51FE}" type="datetime1">
              <a:rPr lang="en-US"/>
              <a:pPr>
                <a:defRPr/>
              </a:pPr>
              <a:t>10/9/2013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0ECE5C1-969F-4290-9F81-91F37E2FBF66}" type="slidenum">
              <a:rPr lang="en-US"/>
              <a:pPr>
                <a:defRPr/>
              </a:pPr>
              <a:t>‹#›</a:t>
            </a:fld>
            <a:endParaRPr lang="en-US"/>
          </a:p>
        </p:txBody>
      </p:sp>
    </p:spTree>
  </p:cSld>
  <p:clrMapOvr>
    <a:masterClrMapping/>
  </p:clrMapOvr>
  <p:transition>
    <p:split/>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0A9D79B6-5B27-4D4A-A4AB-85BBF0ACB989}" type="datetime1">
              <a:rPr lang="en-US"/>
              <a:pPr>
                <a:defRPr/>
              </a:pPr>
              <a:t>10/9/2013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E46061-5E91-4FF9-8449-EE6219763323}" type="slidenum">
              <a:rPr lang="en-US"/>
              <a:pPr>
                <a:defRPr/>
              </a:pPr>
              <a:t>‹#›</a:t>
            </a:fld>
            <a:endParaRPr lang="en-US"/>
          </a:p>
        </p:txBody>
      </p:sp>
    </p:spTree>
  </p:cSld>
  <p:clrMapOvr>
    <a:masterClrMapping/>
  </p:clrMapOvr>
  <p:transition>
    <p:split/>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A9350559-0CDF-4A35-A0D1-BB97590A4690}" type="datetime1">
              <a:rPr lang="en-US"/>
              <a:pPr>
                <a:defRPr/>
              </a:pPr>
              <a:t>10/9/2013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0D8ACCA-8D7D-4FB6-8804-FD7F946CD1B2}" type="slidenum">
              <a:rPr lang="en-US"/>
              <a:pPr>
                <a:defRPr/>
              </a:pPr>
              <a:t>‹#›</a:t>
            </a:fld>
            <a:endParaRPr lang="en-US"/>
          </a:p>
        </p:txBody>
      </p:sp>
    </p:spTree>
  </p:cSld>
  <p:clrMapOvr>
    <a:masterClrMapping/>
  </p:clrMapOvr>
  <p:transition>
    <p:split/>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EE69C8A-6015-4E04-9CD8-A89600C70B1C}" type="datetime1">
              <a:rPr lang="en-US"/>
              <a:pPr>
                <a:defRPr/>
              </a:pPr>
              <a:t>10/9/2013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7D09AE4-D255-482F-8758-C1AABACA2CF6}" type="slidenum">
              <a:rPr lang="en-US"/>
              <a:pPr>
                <a:defRPr/>
              </a:pPr>
              <a:t>‹#›</a:t>
            </a:fld>
            <a:endParaRPr lang="en-US"/>
          </a:p>
        </p:txBody>
      </p:sp>
    </p:spTree>
  </p:cSld>
  <p:clrMapOvr>
    <a:masterClrMapping/>
  </p:clrMapOvr>
  <p:transition>
    <p:split/>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3F79018-84D4-4843-BF89-92E0A648E1D3}" type="datetime1">
              <a:rPr lang="en-US"/>
              <a:pPr>
                <a:defRPr/>
              </a:pPr>
              <a:t>10/9/2013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D501B8-FE65-4E0F-B54A-9415484D31F0}" type="slidenum">
              <a:rPr lang="en-US"/>
              <a:pPr>
                <a:defRPr/>
              </a:pPr>
              <a:t>‹#›</a:t>
            </a:fld>
            <a:endParaRPr lang="en-US"/>
          </a:p>
        </p:txBody>
      </p:sp>
    </p:spTree>
  </p:cSld>
  <p:clrMapOvr>
    <a:masterClrMapping/>
  </p:clrMapOvr>
  <p:transition>
    <p:split/>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857A0BD-ECF8-4B5A-8C95-138E6857130B}" type="datetime1">
              <a:rPr lang="en-US"/>
              <a:pPr>
                <a:defRPr/>
              </a:pPr>
              <a:t>10/9/2013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E01D66-825E-48CE-8050-FF8A6D96BE22}" type="slidenum">
              <a:rPr lang="en-US"/>
              <a:pPr>
                <a:defRPr/>
              </a:pPr>
              <a:t>‹#›</a:t>
            </a:fld>
            <a:endParaRPr lang="en-US"/>
          </a:p>
        </p:txBody>
      </p:sp>
    </p:spTree>
  </p:cSld>
  <p:clrMapOvr>
    <a:masterClrMapping/>
  </p:clrMapOvr>
  <p:transition>
    <p:split/>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8BD0C32-B616-441F-A9AE-851156A98076}" type="datetime1">
              <a:rPr lang="en-US"/>
              <a:pPr>
                <a:defRPr/>
              </a:pPr>
              <a:t>10/9/2013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3F0758-E183-46E4-A158-16326B595400}" type="slidenum">
              <a:rPr lang="en-US"/>
              <a:pPr>
                <a:defRPr/>
              </a:pPr>
              <a:t>‹#›</a:t>
            </a:fld>
            <a:endParaRPr lang="en-US"/>
          </a:p>
        </p:txBody>
      </p:sp>
    </p:spTree>
  </p:cSld>
  <p:clrMapOvr>
    <a:masterClrMapping/>
  </p:clrMapOvr>
  <p:transition>
    <p:spli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5E4DB83-67A5-46CF-9B6A-122B4639FF6A}" type="datetime1">
              <a:rPr lang="en-US"/>
              <a:pPr>
                <a:defRPr/>
              </a:pPr>
              <a:t>10/9/2013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AC8C3C-672B-4194-81E9-780255636391}" type="slidenum">
              <a:rPr lang="en-US"/>
              <a:pPr>
                <a:defRPr/>
              </a:pPr>
              <a:t>‹#›</a:t>
            </a:fld>
            <a:endParaRPr lang="en-US"/>
          </a:p>
        </p:txBody>
      </p:sp>
    </p:spTree>
  </p:cSld>
  <p:clrMapOvr>
    <a:masterClrMapping/>
  </p:clrMapOvr>
  <p:transition>
    <p:split/>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5E4DB83-67A5-46CF-9B6A-122B4639FF6A}" type="datetime1">
              <a:rPr lang="en-US"/>
              <a:pPr>
                <a:defRPr/>
              </a:pPr>
              <a:t>10/9/2013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AC8C3C-672B-4194-81E9-780255636391}" type="slidenum">
              <a:rPr lang="en-US"/>
              <a:pPr>
                <a:defRPr/>
              </a:pPr>
              <a:t>‹#›</a:t>
            </a:fld>
            <a:endParaRPr lang="en-US"/>
          </a:p>
        </p:txBody>
      </p:sp>
    </p:spTree>
  </p:cSld>
  <p:clrMapOvr>
    <a:masterClrMapping/>
  </p:clrMapOvr>
  <p:transition>
    <p:split/>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371600"/>
            <a:ext cx="7772400" cy="1470025"/>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295400" y="3048000"/>
            <a:ext cx="6400800" cy="6858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sz="1200"/>
            </a:lvl1pPr>
          </a:lstStyle>
          <a:p>
            <a:pPr>
              <a:defRPr/>
            </a:pPr>
            <a:fld id="{FBE66BDA-A890-4DB1-A93C-7CB9BB036D96}" type="datetime1">
              <a:rPr lang="en-US"/>
              <a:pPr>
                <a:defRPr/>
              </a:pPr>
              <a:t>10/9/2013</a:t>
            </a:fld>
            <a:endParaRPr lang="en-US"/>
          </a:p>
        </p:txBody>
      </p:sp>
      <p:sp>
        <p:nvSpPr>
          <p:cNvPr id="5" name="Rectangle 5"/>
          <p:cNvSpPr>
            <a:spLocks noGrp="1" noChangeArrowheads="1"/>
          </p:cNvSpPr>
          <p:nvPr>
            <p:ph type="ftr" sz="quarter" idx="11"/>
          </p:nvPr>
        </p:nvSpPr>
        <p:spPr/>
        <p:txBody>
          <a:bodyPr/>
          <a:lstStyle>
            <a:lvl1pPr>
              <a:defRPr sz="1200"/>
            </a:lvl1pPr>
          </a:lstStyle>
          <a:p>
            <a:pPr>
              <a:defRPr/>
            </a:pPr>
            <a:endParaRPr lang="en-US"/>
          </a:p>
        </p:txBody>
      </p:sp>
      <p:sp>
        <p:nvSpPr>
          <p:cNvPr id="6" name="Rectangle 6"/>
          <p:cNvSpPr>
            <a:spLocks noGrp="1" noChangeArrowheads="1"/>
          </p:cNvSpPr>
          <p:nvPr>
            <p:ph type="sldNum" sz="quarter" idx="12"/>
          </p:nvPr>
        </p:nvSpPr>
        <p:spPr/>
        <p:txBody>
          <a:bodyPr/>
          <a:lstStyle>
            <a:lvl1pPr>
              <a:defRPr sz="1200"/>
            </a:lvl1pPr>
          </a:lstStyle>
          <a:p>
            <a:pPr>
              <a:defRPr/>
            </a:pPr>
            <a:fld id="{CA236CE5-D533-4CC1-AB52-6BADAFB0BC92}" type="slidenum">
              <a:rPr lang="en-US"/>
              <a:pPr>
                <a:defRPr/>
              </a:pPr>
              <a:t>‹#›</a:t>
            </a:fld>
            <a:endParaRPr lang="en-US"/>
          </a:p>
        </p:txBody>
      </p:sp>
    </p:spTree>
  </p:cSld>
  <p:clrMapOvr>
    <a:masterClrMapping/>
  </p:clrMapOvr>
  <p:transition>
    <p:split/>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6335ED2-D3DB-4D5C-B059-14978A79ACEE}" type="datetime1">
              <a:rPr lang="en-US"/>
              <a:pPr>
                <a:defRPr/>
              </a:pPr>
              <a:t>10/9/2013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C1F47D-428B-4508-A1F8-6F98C395413F}" type="slidenum">
              <a:rPr lang="en-US"/>
              <a:pPr>
                <a:defRPr/>
              </a:pPr>
              <a:t>‹#›</a:t>
            </a:fld>
            <a:endParaRPr lang="en-US"/>
          </a:p>
        </p:txBody>
      </p:sp>
    </p:spTree>
  </p:cSld>
  <p:clrMapOvr>
    <a:masterClrMapping/>
  </p:clrMapOvr>
  <p:transition>
    <p:split/>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A80A3F5-AC2F-4E22-86FF-96ACD87F9C8A}" type="datetime1">
              <a:rPr lang="en-US"/>
              <a:pPr>
                <a:defRPr/>
              </a:pPr>
              <a:t>10/9/2013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380B44-1359-4CE9-BC37-57FD00AF013F}" type="slidenum">
              <a:rPr lang="en-US"/>
              <a:pPr>
                <a:defRPr/>
              </a:pPr>
              <a:t>‹#›</a:t>
            </a:fld>
            <a:endParaRPr lang="en-US"/>
          </a:p>
        </p:txBody>
      </p:sp>
    </p:spTree>
  </p:cSld>
  <p:clrMapOvr>
    <a:masterClrMapping/>
  </p:clrMapOvr>
  <p:transition>
    <p:split/>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5EF273ED-7037-4E69-92FC-B15FED20C07F}" type="datetime1">
              <a:rPr lang="en-US"/>
              <a:pPr>
                <a:defRPr/>
              </a:pPr>
              <a:t>10/9/2013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508A6D-7D0B-466C-978E-B6DC176F8DD9}" type="slidenum">
              <a:rPr lang="en-US"/>
              <a:pPr>
                <a:defRPr/>
              </a:pPr>
              <a:t>‹#›</a:t>
            </a:fld>
            <a:endParaRPr lang="en-US"/>
          </a:p>
        </p:txBody>
      </p:sp>
    </p:spTree>
  </p:cSld>
  <p:clrMapOvr>
    <a:masterClrMapping/>
  </p:clrMapOvr>
  <p:transition>
    <p:split/>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4B666B5D-6F97-4855-82D4-0A5B2099B996}" type="datetime1">
              <a:rPr lang="en-US"/>
              <a:pPr>
                <a:defRPr/>
              </a:pPr>
              <a:t>10/9/2013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201F921-4C07-435B-8131-C724F5FB9E19}" type="slidenum">
              <a:rPr lang="en-US"/>
              <a:pPr>
                <a:defRPr/>
              </a:pPr>
              <a:t>‹#›</a:t>
            </a:fld>
            <a:endParaRPr lang="en-US"/>
          </a:p>
        </p:txBody>
      </p:sp>
    </p:spTree>
  </p:cSld>
  <p:clrMapOvr>
    <a:masterClrMapping/>
  </p:clrMapOvr>
  <p:transition>
    <p:split/>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06960B75-335B-4A6B-87AD-8FC164348550}" type="datetime1">
              <a:rPr lang="en-US"/>
              <a:pPr>
                <a:defRPr/>
              </a:pPr>
              <a:t>10/9/2013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8CD1501-ABCE-4052-BB18-10A66B418770}" type="slidenum">
              <a:rPr lang="en-US"/>
              <a:pPr>
                <a:defRPr/>
              </a:pPr>
              <a:t>‹#›</a:t>
            </a:fld>
            <a:endParaRPr lang="en-US"/>
          </a:p>
        </p:txBody>
      </p:sp>
    </p:spTree>
  </p:cSld>
  <p:clrMapOvr>
    <a:masterClrMapping/>
  </p:clrMapOvr>
  <p:transition>
    <p:split/>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CEA9B82-467E-4DDF-B805-4228026D556C}" type="datetime1">
              <a:rPr lang="en-US"/>
              <a:pPr>
                <a:defRPr/>
              </a:pPr>
              <a:t>10/9/2013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FB7020D-3895-41AF-9EDC-7E5088C45144}" type="slidenum">
              <a:rPr lang="en-US"/>
              <a:pPr>
                <a:defRPr/>
              </a:pPr>
              <a:t>‹#›</a:t>
            </a:fld>
            <a:endParaRPr lang="en-US"/>
          </a:p>
        </p:txBody>
      </p:sp>
    </p:spTree>
  </p:cSld>
  <p:clrMapOvr>
    <a:masterClrMapping/>
  </p:clrMapOvr>
  <p:transition>
    <p:split/>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6A40A5F-05D7-4C0F-9DC4-3B0C8E14EF04}" type="datetime1">
              <a:rPr lang="en-US"/>
              <a:pPr>
                <a:defRPr/>
              </a:pPr>
              <a:t>10/9/2013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9F1D29-8F7E-47A3-AF08-9E576DEA4ECB}" type="slidenum">
              <a:rPr lang="en-US"/>
              <a:pPr>
                <a:defRPr/>
              </a:pPr>
              <a:t>‹#›</a:t>
            </a:fld>
            <a:endParaRPr lang="en-US"/>
          </a:p>
        </p:txBody>
      </p:sp>
    </p:spTree>
  </p:cSld>
  <p:clrMapOvr>
    <a:masterClrMapping/>
  </p:clrMapOvr>
  <p:transition>
    <p:split/>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27B3F5C-1264-423D-9411-AA2E4AA497B8}" type="datetime1">
              <a:rPr lang="en-US"/>
              <a:pPr>
                <a:defRPr/>
              </a:pPr>
              <a:t>10/9/2013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8E9AF3-46B6-4149-9861-16A22AD18F2F}" type="slidenum">
              <a:rPr lang="en-US"/>
              <a:pPr>
                <a:defRPr/>
              </a:pPr>
              <a:t>‹#›</a:t>
            </a:fld>
            <a:endParaRPr lang="en-US"/>
          </a:p>
        </p:txBody>
      </p:sp>
    </p:spTree>
  </p:cSld>
  <p:clrMapOvr>
    <a:masterClrMapping/>
  </p:clrMapOvr>
  <p:transition>
    <p:spli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371600"/>
            <a:ext cx="7772400" cy="1470025"/>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295400" y="3048000"/>
            <a:ext cx="6400800" cy="6858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sz="1200"/>
            </a:lvl1pPr>
          </a:lstStyle>
          <a:p>
            <a:pPr>
              <a:defRPr/>
            </a:pPr>
            <a:fld id="{FBE66BDA-A890-4DB1-A93C-7CB9BB036D96}" type="datetime1">
              <a:rPr lang="en-US"/>
              <a:pPr>
                <a:defRPr/>
              </a:pPr>
              <a:t>10/9/2013</a:t>
            </a:fld>
            <a:endParaRPr lang="en-US"/>
          </a:p>
        </p:txBody>
      </p:sp>
      <p:sp>
        <p:nvSpPr>
          <p:cNvPr id="5" name="Rectangle 5"/>
          <p:cNvSpPr>
            <a:spLocks noGrp="1" noChangeArrowheads="1"/>
          </p:cNvSpPr>
          <p:nvPr>
            <p:ph type="ftr" sz="quarter" idx="11"/>
          </p:nvPr>
        </p:nvSpPr>
        <p:spPr/>
        <p:txBody>
          <a:bodyPr/>
          <a:lstStyle>
            <a:lvl1pPr>
              <a:defRPr sz="1200"/>
            </a:lvl1pPr>
          </a:lstStyle>
          <a:p>
            <a:pPr>
              <a:defRPr/>
            </a:pPr>
            <a:endParaRPr lang="en-US"/>
          </a:p>
        </p:txBody>
      </p:sp>
      <p:sp>
        <p:nvSpPr>
          <p:cNvPr id="6" name="Rectangle 6"/>
          <p:cNvSpPr>
            <a:spLocks noGrp="1" noChangeArrowheads="1"/>
          </p:cNvSpPr>
          <p:nvPr>
            <p:ph type="sldNum" sz="quarter" idx="12"/>
          </p:nvPr>
        </p:nvSpPr>
        <p:spPr/>
        <p:txBody>
          <a:bodyPr/>
          <a:lstStyle>
            <a:lvl1pPr>
              <a:defRPr sz="1200"/>
            </a:lvl1pPr>
          </a:lstStyle>
          <a:p>
            <a:pPr>
              <a:defRPr/>
            </a:pPr>
            <a:fld id="{CA236CE5-D533-4CC1-AB52-6BADAFB0BC92}" type="slidenum">
              <a:rPr lang="en-US"/>
              <a:pPr>
                <a:defRPr/>
              </a:pPr>
              <a:t>‹#›</a:t>
            </a:fld>
            <a:endParaRPr lang="en-US"/>
          </a:p>
        </p:txBody>
      </p:sp>
    </p:spTree>
  </p:cSld>
  <p:clrMapOvr>
    <a:masterClrMapping/>
  </p:clrMapOvr>
  <p:transition>
    <p:split/>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0A081D5-1331-45B5-9AEE-71F3FD0D6683}" type="datetime1">
              <a:rPr lang="en-US"/>
              <a:pPr>
                <a:defRPr/>
              </a:pPr>
              <a:t>10/9/2013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AAE5BD-22E9-4DEC-A99D-613B6FBC1974}" type="slidenum">
              <a:rPr lang="en-US"/>
              <a:pPr>
                <a:defRPr/>
              </a:pPr>
              <a:t>‹#›</a:t>
            </a:fld>
            <a:endParaRPr lang="en-US"/>
          </a:p>
        </p:txBody>
      </p:sp>
    </p:spTree>
  </p:cSld>
  <p:clrMapOvr>
    <a:masterClrMapping/>
  </p:clrMapOvr>
  <p:transition>
    <p:split/>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F159476-C04D-4A5F-B3E0-093C81452AF2}" type="datetime1">
              <a:rPr lang="en-US"/>
              <a:pPr>
                <a:defRPr/>
              </a:pPr>
              <a:t>10/9/2013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675C69-ADD7-4309-97B5-F2BB3401CF20}" type="slidenum">
              <a:rPr lang="en-US"/>
              <a:pPr>
                <a:defRPr/>
              </a:pPr>
              <a:t>‹#›</a:t>
            </a:fld>
            <a:endParaRPr lang="en-US"/>
          </a:p>
        </p:txBody>
      </p:sp>
    </p:spTree>
  </p:cSld>
  <p:clrMapOvr>
    <a:masterClrMapping/>
  </p:clrMapOvr>
  <p:transition>
    <p:split/>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078" name="Rectangle 6"/>
          <p:cNvSpPr>
            <a:spLocks noGrp="1" noChangeArrowheads="1"/>
          </p:cNvSpPr>
          <p:nvPr>
            <p:ph type="ctrTitle"/>
          </p:nvPr>
        </p:nvSpPr>
        <p:spPr>
          <a:xfrm>
            <a:off x="304800" y="4038600"/>
            <a:ext cx="7924800" cy="947738"/>
          </a:xfrm>
        </p:spPr>
        <p:txBody>
          <a:bodyPr/>
          <a:lstStyle>
            <a:lvl1pPr>
              <a:defRPr/>
            </a:lvl1pPr>
          </a:lstStyle>
          <a:p>
            <a:r>
              <a:rPr lang="en-US" smtClean="0"/>
              <a:t>Click to edit Master title style</a:t>
            </a:r>
            <a:endParaRPr lang="en-US"/>
          </a:p>
        </p:txBody>
      </p:sp>
      <p:sp>
        <p:nvSpPr>
          <p:cNvPr id="3079" name="Rectangle 7"/>
          <p:cNvSpPr>
            <a:spLocks noGrp="1" noChangeArrowheads="1"/>
          </p:cNvSpPr>
          <p:nvPr>
            <p:ph type="subTitle" idx="1"/>
          </p:nvPr>
        </p:nvSpPr>
        <p:spPr>
          <a:xfrm>
            <a:off x="304800" y="4972050"/>
            <a:ext cx="7924800" cy="895350"/>
          </a:xfrm>
        </p:spPr>
        <p:txBody>
          <a:bodyPr/>
          <a:lstStyle>
            <a:lvl1pPr marL="0" indent="0">
              <a:buFont typeface="Wingdings" pitchFamily="2" charset="2"/>
              <a:buNone/>
              <a:defRPr sz="3600"/>
            </a:lvl1pPr>
          </a:lstStyle>
          <a:p>
            <a:r>
              <a:rPr lang="en-US" smtClean="0"/>
              <a:t>Click to edit Master subtitle style</a:t>
            </a:r>
            <a:endParaRPr lang="en-US"/>
          </a:p>
        </p:txBody>
      </p:sp>
      <p:sp>
        <p:nvSpPr>
          <p:cNvPr id="4" name="Rectangle 32"/>
          <p:cNvSpPr>
            <a:spLocks noGrp="1" noChangeArrowheads="1"/>
          </p:cNvSpPr>
          <p:nvPr>
            <p:ph type="dt" sz="quarter" idx="10"/>
          </p:nvPr>
        </p:nvSpPr>
        <p:spPr/>
        <p:txBody>
          <a:bodyPr/>
          <a:lstStyle>
            <a:lvl1pPr>
              <a:defRPr/>
            </a:lvl1pPr>
          </a:lstStyle>
          <a:p>
            <a:pPr>
              <a:defRPr/>
            </a:pPr>
            <a:fld id="{10EAA039-3DA6-447A-902A-1044C6BEB9D7}" type="datetime1">
              <a:rPr lang="en-US"/>
              <a:pPr>
                <a:defRPr/>
              </a:pPr>
              <a:t>10/9/2013</a:t>
            </a:fld>
            <a:endParaRPr lang="en-US"/>
          </a:p>
        </p:txBody>
      </p:sp>
      <p:sp>
        <p:nvSpPr>
          <p:cNvPr id="5" name="Rectangle 33"/>
          <p:cNvSpPr>
            <a:spLocks noGrp="1" noChangeArrowheads="1"/>
          </p:cNvSpPr>
          <p:nvPr>
            <p:ph type="ftr" sz="quarter" idx="11"/>
          </p:nvPr>
        </p:nvSpPr>
        <p:spPr/>
        <p:txBody>
          <a:bodyPr/>
          <a:lstStyle>
            <a:lvl1pPr>
              <a:defRPr/>
            </a:lvl1pPr>
          </a:lstStyle>
          <a:p>
            <a:pPr>
              <a:defRPr/>
            </a:pPr>
            <a:endParaRPr lang="en-US"/>
          </a:p>
        </p:txBody>
      </p:sp>
      <p:sp>
        <p:nvSpPr>
          <p:cNvPr id="6" name="Rectangle 34"/>
          <p:cNvSpPr>
            <a:spLocks noGrp="1" noChangeArrowheads="1"/>
          </p:cNvSpPr>
          <p:nvPr>
            <p:ph type="sldNum" sz="quarter" idx="12"/>
          </p:nvPr>
        </p:nvSpPr>
        <p:spPr/>
        <p:txBody>
          <a:bodyPr/>
          <a:lstStyle>
            <a:lvl1pPr>
              <a:defRPr/>
            </a:lvl1pPr>
          </a:lstStyle>
          <a:p>
            <a:pPr>
              <a:defRPr/>
            </a:pPr>
            <a:fld id="{58F195D3-C948-46F2-94F3-7BDCBCAB8181}" type="slidenum">
              <a:rPr lang="en-US"/>
              <a:pPr>
                <a:defRPr/>
              </a:pPr>
              <a:t>‹#›</a:t>
            </a:fld>
            <a:endParaRPr lang="en-US"/>
          </a:p>
        </p:txBody>
      </p:sp>
    </p:spTree>
  </p:cSld>
  <p:clrMapOvr>
    <a:masterClrMapping/>
  </p:clrMapOvr>
  <p:transition>
    <p:split/>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fld id="{EFDF1247-8F27-4A95-9481-270966799395}" type="datetime1">
              <a:rPr lang="en-US"/>
              <a:pPr>
                <a:defRPr/>
              </a:pPr>
              <a:t>10/9/2013</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1D726A3B-7CD1-48C9-B5BE-69AD4C5471ED}" type="slidenum">
              <a:rPr lang="en-US"/>
              <a:pPr>
                <a:defRPr/>
              </a:pPr>
              <a:t>‹#›</a:t>
            </a:fld>
            <a:endParaRPr lang="en-US"/>
          </a:p>
        </p:txBody>
      </p:sp>
    </p:spTree>
  </p:cSld>
  <p:clrMapOvr>
    <a:masterClrMapping/>
  </p:clrMapOvr>
  <p:transition>
    <p:split/>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1"/>
          <p:cNvSpPr>
            <a:spLocks noGrp="1" noChangeArrowheads="1"/>
          </p:cNvSpPr>
          <p:nvPr>
            <p:ph type="dt" sz="half" idx="10"/>
          </p:nvPr>
        </p:nvSpPr>
        <p:spPr>
          <a:ln/>
        </p:spPr>
        <p:txBody>
          <a:bodyPr/>
          <a:lstStyle>
            <a:lvl1pPr>
              <a:defRPr/>
            </a:lvl1pPr>
          </a:lstStyle>
          <a:p>
            <a:pPr>
              <a:defRPr/>
            </a:pPr>
            <a:fld id="{82F4BCE2-A502-4766-8EDE-8536C1FA9418}" type="datetime1">
              <a:rPr lang="en-US"/>
              <a:pPr>
                <a:defRPr/>
              </a:pPr>
              <a:t>10/9/2013</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28A648A5-935A-4DBC-869E-BE2B27FC2D1C}" type="slidenum">
              <a:rPr lang="en-US"/>
              <a:pPr>
                <a:defRPr/>
              </a:pPr>
              <a:t>‹#›</a:t>
            </a:fld>
            <a:endParaRPr lang="en-US"/>
          </a:p>
        </p:txBody>
      </p:sp>
    </p:spTree>
  </p:cSld>
  <p:clrMapOvr>
    <a:masterClrMapping/>
  </p:clrMapOvr>
  <p:transition>
    <p:split/>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1"/>
          <p:cNvSpPr>
            <a:spLocks noGrp="1" noChangeArrowheads="1"/>
          </p:cNvSpPr>
          <p:nvPr>
            <p:ph type="dt" sz="half" idx="10"/>
          </p:nvPr>
        </p:nvSpPr>
        <p:spPr>
          <a:ln/>
        </p:spPr>
        <p:txBody>
          <a:bodyPr/>
          <a:lstStyle>
            <a:lvl1pPr>
              <a:defRPr/>
            </a:lvl1pPr>
          </a:lstStyle>
          <a:p>
            <a:pPr>
              <a:defRPr/>
            </a:pPr>
            <a:fld id="{79200EAF-B95A-4427-AAF6-A6275B6D2DBA}" type="datetime1">
              <a:rPr lang="en-US"/>
              <a:pPr>
                <a:defRPr/>
              </a:pPr>
              <a:t>10/9/2013</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A6FCB7A9-E748-4C08-8407-769BD9CC5A16}" type="slidenum">
              <a:rPr lang="en-US"/>
              <a:pPr>
                <a:defRPr/>
              </a:pPr>
              <a:t>‹#›</a:t>
            </a:fld>
            <a:endParaRPr lang="en-US"/>
          </a:p>
        </p:txBody>
      </p:sp>
    </p:spTree>
  </p:cSld>
  <p:clrMapOvr>
    <a:masterClrMapping/>
  </p:clrMapOvr>
  <p:transition>
    <p:split/>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1"/>
          <p:cNvSpPr>
            <a:spLocks noGrp="1" noChangeArrowheads="1"/>
          </p:cNvSpPr>
          <p:nvPr>
            <p:ph type="dt" sz="half" idx="10"/>
          </p:nvPr>
        </p:nvSpPr>
        <p:spPr>
          <a:ln/>
        </p:spPr>
        <p:txBody>
          <a:bodyPr/>
          <a:lstStyle>
            <a:lvl1pPr>
              <a:defRPr/>
            </a:lvl1pPr>
          </a:lstStyle>
          <a:p>
            <a:pPr>
              <a:defRPr/>
            </a:pPr>
            <a:fld id="{315730FB-D7F5-4C37-BBEE-BD62FA0C7404}" type="datetime1">
              <a:rPr lang="en-US"/>
              <a:pPr>
                <a:defRPr/>
              </a:pPr>
              <a:t>10/9/2013</a:t>
            </a:fld>
            <a:endParaRPr lang="en-US"/>
          </a:p>
        </p:txBody>
      </p:sp>
      <p:sp>
        <p:nvSpPr>
          <p:cNvPr id="8" name="Rectangle 32"/>
          <p:cNvSpPr>
            <a:spLocks noGrp="1" noChangeArrowheads="1"/>
          </p:cNvSpPr>
          <p:nvPr>
            <p:ph type="ftr" sz="quarter" idx="11"/>
          </p:nvPr>
        </p:nvSpPr>
        <p:spPr>
          <a:ln/>
        </p:spPr>
        <p:txBody>
          <a:bodyPr/>
          <a:lstStyle>
            <a:lvl1pPr>
              <a:defRPr/>
            </a:lvl1pPr>
          </a:lstStyle>
          <a:p>
            <a:pPr>
              <a:defRPr/>
            </a:pPr>
            <a:endParaRPr lang="en-US"/>
          </a:p>
        </p:txBody>
      </p:sp>
      <p:sp>
        <p:nvSpPr>
          <p:cNvPr id="9" name="Rectangle 33"/>
          <p:cNvSpPr>
            <a:spLocks noGrp="1" noChangeArrowheads="1"/>
          </p:cNvSpPr>
          <p:nvPr>
            <p:ph type="sldNum" sz="quarter" idx="12"/>
          </p:nvPr>
        </p:nvSpPr>
        <p:spPr>
          <a:ln/>
        </p:spPr>
        <p:txBody>
          <a:bodyPr/>
          <a:lstStyle>
            <a:lvl1pPr>
              <a:defRPr/>
            </a:lvl1pPr>
          </a:lstStyle>
          <a:p>
            <a:pPr>
              <a:defRPr/>
            </a:pPr>
            <a:fld id="{481914A6-E7FA-4E6E-9E50-25D88A616FA3}" type="slidenum">
              <a:rPr lang="en-US"/>
              <a:pPr>
                <a:defRPr/>
              </a:pPr>
              <a:t>‹#›</a:t>
            </a:fld>
            <a:endParaRPr lang="en-US"/>
          </a:p>
        </p:txBody>
      </p:sp>
    </p:spTree>
  </p:cSld>
  <p:clrMapOvr>
    <a:masterClrMapping/>
  </p:clrMapOvr>
  <p:transition>
    <p:split/>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1"/>
          <p:cNvSpPr>
            <a:spLocks noGrp="1" noChangeArrowheads="1"/>
          </p:cNvSpPr>
          <p:nvPr>
            <p:ph type="dt" sz="half" idx="10"/>
          </p:nvPr>
        </p:nvSpPr>
        <p:spPr>
          <a:ln/>
        </p:spPr>
        <p:txBody>
          <a:bodyPr/>
          <a:lstStyle>
            <a:lvl1pPr>
              <a:defRPr/>
            </a:lvl1pPr>
          </a:lstStyle>
          <a:p>
            <a:pPr>
              <a:defRPr/>
            </a:pPr>
            <a:fld id="{33584ED4-A3F1-4BA1-BD20-4ADFA4F89505}" type="datetime1">
              <a:rPr lang="en-US"/>
              <a:pPr>
                <a:defRPr/>
              </a:pPr>
              <a:t>10/9/2013</a:t>
            </a:fld>
            <a:endParaRPr lang="en-US"/>
          </a:p>
        </p:txBody>
      </p:sp>
      <p:sp>
        <p:nvSpPr>
          <p:cNvPr id="4" name="Rectangle 32"/>
          <p:cNvSpPr>
            <a:spLocks noGrp="1" noChangeArrowheads="1"/>
          </p:cNvSpPr>
          <p:nvPr>
            <p:ph type="ftr" sz="quarter" idx="11"/>
          </p:nvPr>
        </p:nvSpPr>
        <p:spPr>
          <a:ln/>
        </p:spPr>
        <p:txBody>
          <a:bodyPr/>
          <a:lstStyle>
            <a:lvl1pPr>
              <a:defRPr/>
            </a:lvl1pPr>
          </a:lstStyle>
          <a:p>
            <a:pPr>
              <a:defRPr/>
            </a:pPr>
            <a:endParaRPr lang="en-US"/>
          </a:p>
        </p:txBody>
      </p:sp>
      <p:sp>
        <p:nvSpPr>
          <p:cNvPr id="5" name="Rectangle 33"/>
          <p:cNvSpPr>
            <a:spLocks noGrp="1" noChangeArrowheads="1"/>
          </p:cNvSpPr>
          <p:nvPr>
            <p:ph type="sldNum" sz="quarter" idx="12"/>
          </p:nvPr>
        </p:nvSpPr>
        <p:spPr>
          <a:ln/>
        </p:spPr>
        <p:txBody>
          <a:bodyPr/>
          <a:lstStyle>
            <a:lvl1pPr>
              <a:defRPr/>
            </a:lvl1pPr>
          </a:lstStyle>
          <a:p>
            <a:pPr>
              <a:defRPr/>
            </a:pPr>
            <a:fld id="{09E7579E-B964-42EB-B18D-6CCD937FD019}" type="slidenum">
              <a:rPr lang="en-US"/>
              <a:pPr>
                <a:defRPr/>
              </a:pPr>
              <a:t>‹#›</a:t>
            </a:fld>
            <a:endParaRPr lang="en-US"/>
          </a:p>
        </p:txBody>
      </p:sp>
    </p:spTree>
  </p:cSld>
  <p:clrMapOvr>
    <a:masterClrMapping/>
  </p:clrMapOvr>
  <p:transition>
    <p:split/>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1"/>
          <p:cNvSpPr>
            <a:spLocks noGrp="1" noChangeArrowheads="1"/>
          </p:cNvSpPr>
          <p:nvPr>
            <p:ph type="dt" sz="half" idx="10"/>
          </p:nvPr>
        </p:nvSpPr>
        <p:spPr>
          <a:ln/>
        </p:spPr>
        <p:txBody>
          <a:bodyPr/>
          <a:lstStyle>
            <a:lvl1pPr>
              <a:defRPr/>
            </a:lvl1pPr>
          </a:lstStyle>
          <a:p>
            <a:pPr>
              <a:defRPr/>
            </a:pPr>
            <a:fld id="{C8CA5AFC-317F-4BB8-82B7-0711901E99AA}" type="datetime1">
              <a:rPr lang="en-US"/>
              <a:pPr>
                <a:defRPr/>
              </a:pPr>
              <a:t>10/9/2013</a:t>
            </a:fld>
            <a:endParaRPr lang="en-US"/>
          </a:p>
        </p:txBody>
      </p:sp>
      <p:sp>
        <p:nvSpPr>
          <p:cNvPr id="3" name="Rectangle 32"/>
          <p:cNvSpPr>
            <a:spLocks noGrp="1" noChangeArrowheads="1"/>
          </p:cNvSpPr>
          <p:nvPr>
            <p:ph type="ftr" sz="quarter" idx="11"/>
          </p:nvPr>
        </p:nvSpPr>
        <p:spPr>
          <a:ln/>
        </p:spPr>
        <p:txBody>
          <a:bodyPr/>
          <a:lstStyle>
            <a:lvl1pPr>
              <a:defRPr/>
            </a:lvl1pPr>
          </a:lstStyle>
          <a:p>
            <a:pPr>
              <a:defRPr/>
            </a:pPr>
            <a:endParaRPr lang="en-US"/>
          </a:p>
        </p:txBody>
      </p:sp>
      <p:sp>
        <p:nvSpPr>
          <p:cNvPr id="4" name="Rectangle 33"/>
          <p:cNvSpPr>
            <a:spLocks noGrp="1" noChangeArrowheads="1"/>
          </p:cNvSpPr>
          <p:nvPr>
            <p:ph type="sldNum" sz="quarter" idx="12"/>
          </p:nvPr>
        </p:nvSpPr>
        <p:spPr>
          <a:ln/>
        </p:spPr>
        <p:txBody>
          <a:bodyPr/>
          <a:lstStyle>
            <a:lvl1pPr>
              <a:defRPr/>
            </a:lvl1pPr>
          </a:lstStyle>
          <a:p>
            <a:pPr>
              <a:defRPr/>
            </a:pPr>
            <a:fld id="{1C12DC18-24DE-4020-BBFC-3181B0748B6B}" type="slidenum">
              <a:rPr lang="en-US"/>
              <a:pPr>
                <a:defRPr/>
              </a:pPr>
              <a:t>‹#›</a:t>
            </a:fld>
            <a:endParaRPr lang="en-US"/>
          </a:p>
        </p:txBody>
      </p:sp>
    </p:spTree>
  </p:cSld>
  <p:clrMapOvr>
    <a:masterClrMapping/>
  </p:clrMapOvr>
  <p:transition>
    <p:split/>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pPr>
              <a:defRPr/>
            </a:pPr>
            <a:fld id="{7A1B9E7C-E937-4603-9616-206553A1CAF2}" type="datetime1">
              <a:rPr lang="en-US"/>
              <a:pPr>
                <a:defRPr/>
              </a:pPr>
              <a:t>10/9/2013</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8FC15EC3-7C6F-4EE1-AC56-73D84C563563}" type="slidenum">
              <a:rPr lang="en-US"/>
              <a:pPr>
                <a:defRPr/>
              </a:pPr>
              <a:t>‹#›</a:t>
            </a:fld>
            <a:endParaRPr lang="en-US"/>
          </a:p>
        </p:txBody>
      </p:sp>
    </p:spTree>
  </p:cSld>
  <p:clrMapOvr>
    <a:masterClrMapping/>
  </p:clrMapOvr>
  <p:transition>
    <p:spli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6335ED2-D3DB-4D5C-B059-14978A79ACEE}" type="datetime1">
              <a:rPr lang="en-US"/>
              <a:pPr>
                <a:defRPr/>
              </a:pPr>
              <a:t>10/9/2013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C1F47D-428B-4508-A1F8-6F98C395413F}" type="slidenum">
              <a:rPr lang="en-US"/>
              <a:pPr>
                <a:defRPr/>
              </a:pPr>
              <a:t>‹#›</a:t>
            </a:fld>
            <a:endParaRPr lang="en-US"/>
          </a:p>
        </p:txBody>
      </p:sp>
    </p:spTree>
  </p:cSld>
  <p:clrMapOvr>
    <a:masterClrMapping/>
  </p:clrMapOvr>
  <p:transition>
    <p:split/>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pPr>
              <a:defRPr/>
            </a:pPr>
            <a:fld id="{2C2EC89F-6353-4307-B1F1-B2114AA6EF38}" type="datetime1">
              <a:rPr lang="en-US"/>
              <a:pPr>
                <a:defRPr/>
              </a:pPr>
              <a:t>10/9/2013</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B2198742-D79F-4A15-8799-EFD6209E94EA}" type="slidenum">
              <a:rPr lang="en-US"/>
              <a:pPr>
                <a:defRPr/>
              </a:pPr>
              <a:t>‹#›</a:t>
            </a:fld>
            <a:endParaRPr lang="en-US"/>
          </a:p>
        </p:txBody>
      </p:sp>
    </p:spTree>
  </p:cSld>
  <p:clrMapOvr>
    <a:masterClrMapping/>
  </p:clrMapOvr>
  <p:transition>
    <p:split/>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fld id="{0FFC4261-3334-4254-B4F6-AAD928B3BCF3}" type="datetime1">
              <a:rPr lang="en-US"/>
              <a:pPr>
                <a:defRPr/>
              </a:pPr>
              <a:t>10/9/2013</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55472746-336D-4EB7-9F8C-0BE576FD930D}" type="slidenum">
              <a:rPr lang="en-US"/>
              <a:pPr>
                <a:defRPr/>
              </a:pPr>
              <a:t>‹#›</a:t>
            </a:fld>
            <a:endParaRPr lang="en-US"/>
          </a:p>
        </p:txBody>
      </p:sp>
    </p:spTree>
  </p:cSld>
  <p:clrMapOvr>
    <a:masterClrMapping/>
  </p:clrMapOvr>
  <p:transition>
    <p:split/>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76200"/>
            <a:ext cx="184785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76200"/>
            <a:ext cx="539115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fld id="{4E7E2B07-F6D4-489E-A74F-6D8F5FF60B51}" type="datetime1">
              <a:rPr lang="en-US"/>
              <a:pPr>
                <a:defRPr/>
              </a:pPr>
              <a:t>10/9/2013</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4BEC494E-87BF-447B-9A3B-8184DA93813B}" type="slidenum">
              <a:rPr lang="en-US"/>
              <a:pPr>
                <a:defRPr/>
              </a:pPr>
              <a:t>‹#›</a:t>
            </a:fld>
            <a:endParaRPr lang="en-US"/>
          </a:p>
        </p:txBody>
      </p:sp>
    </p:spTree>
  </p:cSld>
  <p:clrMapOvr>
    <a:masterClrMapping/>
  </p:clrMapOvr>
  <p:transition>
    <p:spli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A80A3F5-AC2F-4E22-86FF-96ACD87F9C8A}" type="datetime1">
              <a:rPr lang="en-US"/>
              <a:pPr>
                <a:defRPr/>
              </a:pPr>
              <a:t>10/9/2013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380B44-1359-4CE9-BC37-57FD00AF013F}" type="slidenum">
              <a:rPr lang="en-US"/>
              <a:pPr>
                <a:defRPr/>
              </a:pPr>
              <a:t>‹#›</a:t>
            </a:fld>
            <a:endParaRPr lang="en-US"/>
          </a:p>
        </p:txBody>
      </p:sp>
    </p:spTree>
  </p:cSld>
  <p:clrMapOvr>
    <a:masterClrMapping/>
  </p:clrMapOvr>
  <p:transition>
    <p:spli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5EF273ED-7037-4E69-92FC-B15FED20C07F}" type="datetime1">
              <a:rPr lang="en-US"/>
              <a:pPr>
                <a:defRPr/>
              </a:pPr>
              <a:t>10/9/2013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508A6D-7D0B-466C-978E-B6DC176F8DD9}" type="slidenum">
              <a:rPr lang="en-US"/>
              <a:pPr>
                <a:defRPr/>
              </a:pPr>
              <a:t>‹#›</a:t>
            </a:fld>
            <a:endParaRPr lang="en-US"/>
          </a:p>
        </p:txBody>
      </p:sp>
    </p:spTree>
  </p:cSld>
  <p:clrMapOvr>
    <a:masterClrMapping/>
  </p:clrMapOvr>
  <p:transition>
    <p:spli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4B666B5D-6F97-4855-82D4-0A5B2099B996}" type="datetime1">
              <a:rPr lang="en-US"/>
              <a:pPr>
                <a:defRPr/>
              </a:pPr>
              <a:t>10/9/2013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201F921-4C07-435B-8131-C724F5FB9E19}" type="slidenum">
              <a:rPr lang="en-US"/>
              <a:pPr>
                <a:defRPr/>
              </a:pPr>
              <a:t>‹#›</a:t>
            </a:fld>
            <a:endParaRPr lang="en-US"/>
          </a:p>
        </p:txBody>
      </p:sp>
    </p:spTree>
  </p:cSld>
  <p:clrMapOvr>
    <a:masterClrMapping/>
  </p:clrMapOvr>
  <p:transition>
    <p:spli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06960B75-335B-4A6B-87AD-8FC164348550}" type="datetime1">
              <a:rPr lang="en-US"/>
              <a:pPr>
                <a:defRPr/>
              </a:pPr>
              <a:t>10/9/2013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8CD1501-ABCE-4052-BB18-10A66B418770}" type="slidenum">
              <a:rPr lang="en-US"/>
              <a:pPr>
                <a:defRPr/>
              </a:pPr>
              <a:t>‹#›</a:t>
            </a:fld>
            <a:endParaRPr lang="en-US"/>
          </a:p>
        </p:txBody>
      </p:sp>
    </p:spTree>
  </p:cSld>
  <p:clrMapOvr>
    <a:masterClrMapping/>
  </p:clrMapOvr>
  <p:transition>
    <p:spli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CEA9B82-467E-4DDF-B805-4228026D556C}" type="datetime1">
              <a:rPr lang="en-US"/>
              <a:pPr>
                <a:defRPr/>
              </a:pPr>
              <a:t>10/9/2013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FB7020D-3895-41AF-9EDC-7E5088C45144}" type="slidenum">
              <a:rPr lang="en-US"/>
              <a:pPr>
                <a:defRPr/>
              </a:pPr>
              <a:t>‹#›</a:t>
            </a:fld>
            <a:endParaRPr lang="en-US"/>
          </a:p>
        </p:txBody>
      </p:sp>
    </p:spTree>
  </p:cSld>
  <p:clrMapOvr>
    <a:masterClrMapping/>
  </p:clrMapOvr>
  <p:transition>
    <p:spli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1"/>
          <p:cNvSpPr>
            <a:spLocks noGrp="1" noChangeArrowheads="1"/>
          </p:cNvSpPr>
          <p:nvPr>
            <p:ph type="dt" sz="half" idx="10"/>
          </p:nvPr>
        </p:nvSpPr>
        <p:spPr>
          <a:ln/>
        </p:spPr>
        <p:txBody>
          <a:bodyPr/>
          <a:lstStyle>
            <a:lvl1pPr>
              <a:defRPr/>
            </a:lvl1pPr>
          </a:lstStyle>
          <a:p>
            <a:fld id="{EE65086A-6E0C-4A18-9EF7-BE5E1C9DE066}" type="datetime1">
              <a:rPr lang="en-US" smtClean="0"/>
              <a:pPr/>
              <a:t>10/9/2013</a:t>
            </a:fld>
            <a:endParaRPr lang="en-US"/>
          </a:p>
        </p:txBody>
      </p:sp>
      <p:sp>
        <p:nvSpPr>
          <p:cNvPr id="5" name="Rectangle 32"/>
          <p:cNvSpPr>
            <a:spLocks noGrp="1" noChangeArrowheads="1"/>
          </p:cNvSpPr>
          <p:nvPr>
            <p:ph type="ftr" sz="quarter" idx="11"/>
          </p:nvPr>
        </p:nvSpPr>
        <p:spPr>
          <a:ln/>
        </p:spPr>
        <p:txBody>
          <a:bodyPr/>
          <a:lstStyle>
            <a:lvl1pPr>
              <a:defRPr/>
            </a:lvl1pPr>
          </a:lstStyle>
          <a:p>
            <a:endParaRPr lang="en-US"/>
          </a:p>
        </p:txBody>
      </p:sp>
      <p:sp>
        <p:nvSpPr>
          <p:cNvPr id="6"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6A40A5F-05D7-4C0F-9DC4-3B0C8E14EF04}" type="datetime1">
              <a:rPr lang="en-US"/>
              <a:pPr>
                <a:defRPr/>
              </a:pPr>
              <a:t>10/9/2013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9F1D29-8F7E-47A3-AF08-9E576DEA4ECB}" type="slidenum">
              <a:rPr lang="en-US"/>
              <a:pPr>
                <a:defRPr/>
              </a:pPr>
              <a:t>‹#›</a:t>
            </a:fld>
            <a:endParaRPr lang="en-US"/>
          </a:p>
        </p:txBody>
      </p:sp>
    </p:spTree>
  </p:cSld>
  <p:clrMapOvr>
    <a:masterClrMapping/>
  </p:clrMapOvr>
  <p:transition>
    <p:spli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27B3F5C-1264-423D-9411-AA2E4AA497B8}" type="datetime1">
              <a:rPr lang="en-US"/>
              <a:pPr>
                <a:defRPr/>
              </a:pPr>
              <a:t>10/9/2013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8E9AF3-46B6-4149-9861-16A22AD18F2F}" type="slidenum">
              <a:rPr lang="en-US"/>
              <a:pPr>
                <a:defRPr/>
              </a:pPr>
              <a:t>‹#›</a:t>
            </a:fld>
            <a:endParaRPr lang="en-US"/>
          </a:p>
        </p:txBody>
      </p:sp>
    </p:spTree>
  </p:cSld>
  <p:clrMapOvr>
    <a:masterClrMapping/>
  </p:clrMapOvr>
  <p:transition>
    <p:spli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0A081D5-1331-45B5-9AEE-71F3FD0D6683}" type="datetime1">
              <a:rPr lang="en-US"/>
              <a:pPr>
                <a:defRPr/>
              </a:pPr>
              <a:t>10/9/2013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AAE5BD-22E9-4DEC-A99D-613B6FBC1974}" type="slidenum">
              <a:rPr lang="en-US"/>
              <a:pPr>
                <a:defRPr/>
              </a:pPr>
              <a:t>‹#›</a:t>
            </a:fld>
            <a:endParaRPr lang="en-US"/>
          </a:p>
        </p:txBody>
      </p:sp>
    </p:spTree>
  </p:cSld>
  <p:clrMapOvr>
    <a:masterClrMapping/>
  </p:clrMapOvr>
  <p:transition>
    <p:spli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F159476-C04D-4A5F-B3E0-093C81452AF2}" type="datetime1">
              <a:rPr lang="en-US"/>
              <a:pPr>
                <a:defRPr/>
              </a:pPr>
              <a:t>10/9/2013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675C69-ADD7-4309-97B5-F2BB3401CF20}" type="slidenum">
              <a:rPr lang="en-US"/>
              <a:pPr>
                <a:defRPr/>
              </a:pPr>
              <a:t>‹#›</a:t>
            </a:fld>
            <a:endParaRPr lang="en-US"/>
          </a:p>
        </p:txBody>
      </p:sp>
    </p:spTree>
  </p:cSld>
  <p:clrMapOvr>
    <a:masterClrMapping/>
  </p:clrMapOvr>
  <p:transition>
    <p:spli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078" name="Rectangle 6"/>
          <p:cNvSpPr>
            <a:spLocks noGrp="1" noChangeArrowheads="1"/>
          </p:cNvSpPr>
          <p:nvPr>
            <p:ph type="ctrTitle"/>
          </p:nvPr>
        </p:nvSpPr>
        <p:spPr>
          <a:xfrm>
            <a:off x="304800" y="4038600"/>
            <a:ext cx="7924800" cy="947738"/>
          </a:xfrm>
        </p:spPr>
        <p:txBody>
          <a:bodyPr/>
          <a:lstStyle>
            <a:lvl1pPr>
              <a:defRPr/>
            </a:lvl1pPr>
          </a:lstStyle>
          <a:p>
            <a:r>
              <a:rPr lang="en-US" smtClean="0"/>
              <a:t>Click to edit Master title style</a:t>
            </a:r>
            <a:endParaRPr lang="en-US"/>
          </a:p>
        </p:txBody>
      </p:sp>
      <p:sp>
        <p:nvSpPr>
          <p:cNvPr id="3079" name="Rectangle 7"/>
          <p:cNvSpPr>
            <a:spLocks noGrp="1" noChangeArrowheads="1"/>
          </p:cNvSpPr>
          <p:nvPr>
            <p:ph type="subTitle" idx="1"/>
          </p:nvPr>
        </p:nvSpPr>
        <p:spPr>
          <a:xfrm>
            <a:off x="304800" y="4972050"/>
            <a:ext cx="7924800" cy="895350"/>
          </a:xfrm>
        </p:spPr>
        <p:txBody>
          <a:bodyPr/>
          <a:lstStyle>
            <a:lvl1pPr marL="0" indent="0">
              <a:buFont typeface="Wingdings" pitchFamily="2" charset="2"/>
              <a:buNone/>
              <a:defRPr sz="3600"/>
            </a:lvl1pPr>
          </a:lstStyle>
          <a:p>
            <a:r>
              <a:rPr lang="en-US" smtClean="0"/>
              <a:t>Click to edit Master subtitle style</a:t>
            </a:r>
            <a:endParaRPr lang="en-US"/>
          </a:p>
        </p:txBody>
      </p:sp>
      <p:sp>
        <p:nvSpPr>
          <p:cNvPr id="4" name="Rectangle 32"/>
          <p:cNvSpPr>
            <a:spLocks noGrp="1" noChangeArrowheads="1"/>
          </p:cNvSpPr>
          <p:nvPr>
            <p:ph type="dt" sz="quarter" idx="10"/>
          </p:nvPr>
        </p:nvSpPr>
        <p:spPr/>
        <p:txBody>
          <a:bodyPr/>
          <a:lstStyle>
            <a:lvl1pPr>
              <a:defRPr/>
            </a:lvl1pPr>
          </a:lstStyle>
          <a:p>
            <a:pPr>
              <a:defRPr/>
            </a:pPr>
            <a:fld id="{10EAA039-3DA6-447A-902A-1044C6BEB9D7}" type="datetime1">
              <a:rPr lang="en-US"/>
              <a:pPr>
                <a:defRPr/>
              </a:pPr>
              <a:t>10/9/2013</a:t>
            </a:fld>
            <a:endParaRPr lang="en-US"/>
          </a:p>
        </p:txBody>
      </p:sp>
      <p:sp>
        <p:nvSpPr>
          <p:cNvPr id="5" name="Rectangle 33"/>
          <p:cNvSpPr>
            <a:spLocks noGrp="1" noChangeArrowheads="1"/>
          </p:cNvSpPr>
          <p:nvPr>
            <p:ph type="ftr" sz="quarter" idx="11"/>
          </p:nvPr>
        </p:nvSpPr>
        <p:spPr/>
        <p:txBody>
          <a:bodyPr/>
          <a:lstStyle>
            <a:lvl1pPr>
              <a:defRPr/>
            </a:lvl1pPr>
          </a:lstStyle>
          <a:p>
            <a:pPr>
              <a:defRPr/>
            </a:pPr>
            <a:endParaRPr lang="en-US"/>
          </a:p>
        </p:txBody>
      </p:sp>
      <p:sp>
        <p:nvSpPr>
          <p:cNvPr id="6" name="Rectangle 34"/>
          <p:cNvSpPr>
            <a:spLocks noGrp="1" noChangeArrowheads="1"/>
          </p:cNvSpPr>
          <p:nvPr>
            <p:ph type="sldNum" sz="quarter" idx="12"/>
          </p:nvPr>
        </p:nvSpPr>
        <p:spPr/>
        <p:txBody>
          <a:bodyPr/>
          <a:lstStyle>
            <a:lvl1pPr>
              <a:defRPr/>
            </a:lvl1pPr>
          </a:lstStyle>
          <a:p>
            <a:pPr>
              <a:defRPr/>
            </a:pPr>
            <a:fld id="{58F195D3-C948-46F2-94F3-7BDCBCAB8181}" type="slidenum">
              <a:rPr lang="en-US"/>
              <a:pPr>
                <a:defRPr/>
              </a:pPr>
              <a:t>‹#›</a:t>
            </a:fld>
            <a:endParaRPr lang="en-US"/>
          </a:p>
        </p:txBody>
      </p:sp>
    </p:spTree>
  </p:cSld>
  <p:clrMapOvr>
    <a:masterClrMapping/>
  </p:clrMapOvr>
  <p:transition>
    <p:spli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fld id="{EFDF1247-8F27-4A95-9481-270966799395}" type="datetime1">
              <a:rPr lang="en-US"/>
              <a:pPr>
                <a:defRPr/>
              </a:pPr>
              <a:t>10/9/2013</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1D726A3B-7CD1-48C9-B5BE-69AD4C5471ED}" type="slidenum">
              <a:rPr lang="en-US"/>
              <a:pPr>
                <a:defRPr/>
              </a:pPr>
              <a:t>‹#›</a:t>
            </a:fld>
            <a:endParaRPr lang="en-US"/>
          </a:p>
        </p:txBody>
      </p:sp>
    </p:spTree>
  </p:cSld>
  <p:clrMapOvr>
    <a:masterClrMapping/>
  </p:clrMapOvr>
  <p:transition>
    <p:spli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1"/>
          <p:cNvSpPr>
            <a:spLocks noGrp="1" noChangeArrowheads="1"/>
          </p:cNvSpPr>
          <p:nvPr>
            <p:ph type="dt" sz="half" idx="10"/>
          </p:nvPr>
        </p:nvSpPr>
        <p:spPr>
          <a:ln/>
        </p:spPr>
        <p:txBody>
          <a:bodyPr/>
          <a:lstStyle>
            <a:lvl1pPr>
              <a:defRPr/>
            </a:lvl1pPr>
          </a:lstStyle>
          <a:p>
            <a:pPr>
              <a:defRPr/>
            </a:pPr>
            <a:fld id="{82F4BCE2-A502-4766-8EDE-8536C1FA9418}" type="datetime1">
              <a:rPr lang="en-US"/>
              <a:pPr>
                <a:defRPr/>
              </a:pPr>
              <a:t>10/9/2013</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28A648A5-935A-4DBC-869E-BE2B27FC2D1C}" type="slidenum">
              <a:rPr lang="en-US"/>
              <a:pPr>
                <a:defRPr/>
              </a:pPr>
              <a:t>‹#›</a:t>
            </a:fld>
            <a:endParaRPr lang="en-US"/>
          </a:p>
        </p:txBody>
      </p:sp>
    </p:spTree>
  </p:cSld>
  <p:clrMapOvr>
    <a:masterClrMapping/>
  </p:clrMapOvr>
  <p:transition>
    <p:spli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1"/>
          <p:cNvSpPr>
            <a:spLocks noGrp="1" noChangeArrowheads="1"/>
          </p:cNvSpPr>
          <p:nvPr>
            <p:ph type="dt" sz="half" idx="10"/>
          </p:nvPr>
        </p:nvSpPr>
        <p:spPr>
          <a:ln/>
        </p:spPr>
        <p:txBody>
          <a:bodyPr/>
          <a:lstStyle>
            <a:lvl1pPr>
              <a:defRPr/>
            </a:lvl1pPr>
          </a:lstStyle>
          <a:p>
            <a:pPr>
              <a:defRPr/>
            </a:pPr>
            <a:fld id="{79200EAF-B95A-4427-AAF6-A6275B6D2DBA}" type="datetime1">
              <a:rPr lang="en-US"/>
              <a:pPr>
                <a:defRPr/>
              </a:pPr>
              <a:t>10/9/2013</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A6FCB7A9-E748-4C08-8407-769BD9CC5A16}" type="slidenum">
              <a:rPr lang="en-US"/>
              <a:pPr>
                <a:defRPr/>
              </a:pPr>
              <a:t>‹#›</a:t>
            </a:fld>
            <a:endParaRPr lang="en-US"/>
          </a:p>
        </p:txBody>
      </p:sp>
    </p:spTree>
  </p:cSld>
  <p:clrMapOvr>
    <a:masterClrMapping/>
  </p:clrMapOvr>
  <p:transition>
    <p:spli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1"/>
          <p:cNvSpPr>
            <a:spLocks noGrp="1" noChangeArrowheads="1"/>
          </p:cNvSpPr>
          <p:nvPr>
            <p:ph type="dt" sz="half" idx="10"/>
          </p:nvPr>
        </p:nvSpPr>
        <p:spPr>
          <a:ln/>
        </p:spPr>
        <p:txBody>
          <a:bodyPr/>
          <a:lstStyle>
            <a:lvl1pPr>
              <a:defRPr/>
            </a:lvl1pPr>
          </a:lstStyle>
          <a:p>
            <a:pPr>
              <a:defRPr/>
            </a:pPr>
            <a:fld id="{315730FB-D7F5-4C37-BBEE-BD62FA0C7404}" type="datetime1">
              <a:rPr lang="en-US"/>
              <a:pPr>
                <a:defRPr/>
              </a:pPr>
              <a:t>10/9/2013</a:t>
            </a:fld>
            <a:endParaRPr lang="en-US"/>
          </a:p>
        </p:txBody>
      </p:sp>
      <p:sp>
        <p:nvSpPr>
          <p:cNvPr id="8" name="Rectangle 32"/>
          <p:cNvSpPr>
            <a:spLocks noGrp="1" noChangeArrowheads="1"/>
          </p:cNvSpPr>
          <p:nvPr>
            <p:ph type="ftr" sz="quarter" idx="11"/>
          </p:nvPr>
        </p:nvSpPr>
        <p:spPr>
          <a:ln/>
        </p:spPr>
        <p:txBody>
          <a:bodyPr/>
          <a:lstStyle>
            <a:lvl1pPr>
              <a:defRPr/>
            </a:lvl1pPr>
          </a:lstStyle>
          <a:p>
            <a:pPr>
              <a:defRPr/>
            </a:pPr>
            <a:endParaRPr lang="en-US"/>
          </a:p>
        </p:txBody>
      </p:sp>
      <p:sp>
        <p:nvSpPr>
          <p:cNvPr id="9" name="Rectangle 33"/>
          <p:cNvSpPr>
            <a:spLocks noGrp="1" noChangeArrowheads="1"/>
          </p:cNvSpPr>
          <p:nvPr>
            <p:ph type="sldNum" sz="quarter" idx="12"/>
          </p:nvPr>
        </p:nvSpPr>
        <p:spPr>
          <a:ln/>
        </p:spPr>
        <p:txBody>
          <a:bodyPr/>
          <a:lstStyle>
            <a:lvl1pPr>
              <a:defRPr/>
            </a:lvl1pPr>
          </a:lstStyle>
          <a:p>
            <a:pPr>
              <a:defRPr/>
            </a:pPr>
            <a:fld id="{481914A6-E7FA-4E6E-9E50-25D88A616FA3}" type="slidenum">
              <a:rPr lang="en-US"/>
              <a:pPr>
                <a:defRPr/>
              </a:pPr>
              <a:t>‹#›</a:t>
            </a:fld>
            <a:endParaRPr lang="en-US"/>
          </a:p>
        </p:txBody>
      </p:sp>
    </p:spTree>
  </p:cSld>
  <p:clrMapOvr>
    <a:masterClrMapping/>
  </p:clrMapOvr>
  <p:transition>
    <p:spli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1"/>
          <p:cNvSpPr>
            <a:spLocks noGrp="1" noChangeArrowheads="1"/>
          </p:cNvSpPr>
          <p:nvPr>
            <p:ph type="dt" sz="half" idx="10"/>
          </p:nvPr>
        </p:nvSpPr>
        <p:spPr>
          <a:ln/>
        </p:spPr>
        <p:txBody>
          <a:bodyPr/>
          <a:lstStyle>
            <a:lvl1pPr>
              <a:defRPr/>
            </a:lvl1pPr>
          </a:lstStyle>
          <a:p>
            <a:pPr>
              <a:defRPr/>
            </a:pPr>
            <a:fld id="{33584ED4-A3F1-4BA1-BD20-4ADFA4F89505}" type="datetime1">
              <a:rPr lang="en-US"/>
              <a:pPr>
                <a:defRPr/>
              </a:pPr>
              <a:t>10/9/2013</a:t>
            </a:fld>
            <a:endParaRPr lang="en-US"/>
          </a:p>
        </p:txBody>
      </p:sp>
      <p:sp>
        <p:nvSpPr>
          <p:cNvPr id="4" name="Rectangle 32"/>
          <p:cNvSpPr>
            <a:spLocks noGrp="1" noChangeArrowheads="1"/>
          </p:cNvSpPr>
          <p:nvPr>
            <p:ph type="ftr" sz="quarter" idx="11"/>
          </p:nvPr>
        </p:nvSpPr>
        <p:spPr>
          <a:ln/>
        </p:spPr>
        <p:txBody>
          <a:bodyPr/>
          <a:lstStyle>
            <a:lvl1pPr>
              <a:defRPr/>
            </a:lvl1pPr>
          </a:lstStyle>
          <a:p>
            <a:pPr>
              <a:defRPr/>
            </a:pPr>
            <a:endParaRPr lang="en-US"/>
          </a:p>
        </p:txBody>
      </p:sp>
      <p:sp>
        <p:nvSpPr>
          <p:cNvPr id="5" name="Rectangle 33"/>
          <p:cNvSpPr>
            <a:spLocks noGrp="1" noChangeArrowheads="1"/>
          </p:cNvSpPr>
          <p:nvPr>
            <p:ph type="sldNum" sz="quarter" idx="12"/>
          </p:nvPr>
        </p:nvSpPr>
        <p:spPr>
          <a:ln/>
        </p:spPr>
        <p:txBody>
          <a:bodyPr/>
          <a:lstStyle>
            <a:lvl1pPr>
              <a:defRPr/>
            </a:lvl1pPr>
          </a:lstStyle>
          <a:p>
            <a:pPr>
              <a:defRPr/>
            </a:pPr>
            <a:fld id="{09E7579E-B964-42EB-B18D-6CCD937FD019}" type="slidenum">
              <a:rPr lang="en-US"/>
              <a:pPr>
                <a:defRPr/>
              </a:pPr>
              <a:t>‹#›</a:t>
            </a:fld>
            <a:endParaRPr lang="en-US"/>
          </a:p>
        </p:txBody>
      </p:sp>
    </p:spTree>
  </p:cSld>
  <p:clrMapOvr>
    <a:masterClrMapping/>
  </p:clrMapOvr>
  <p:transition>
    <p:spli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1"/>
          <p:cNvSpPr>
            <a:spLocks noGrp="1" noChangeArrowheads="1"/>
          </p:cNvSpPr>
          <p:nvPr>
            <p:ph type="dt" sz="half" idx="10"/>
          </p:nvPr>
        </p:nvSpPr>
        <p:spPr>
          <a:ln/>
        </p:spPr>
        <p:txBody>
          <a:bodyPr/>
          <a:lstStyle>
            <a:lvl1pPr>
              <a:defRPr/>
            </a:lvl1pPr>
          </a:lstStyle>
          <a:p>
            <a:fld id="{C9B2F894-2FD0-4291-8E10-2B026A4B290E}" type="datetime1">
              <a:rPr lang="en-US" smtClean="0"/>
              <a:pPr/>
              <a:t>10/9/2013</a:t>
            </a:fld>
            <a:endParaRPr lang="en-US"/>
          </a:p>
        </p:txBody>
      </p:sp>
      <p:sp>
        <p:nvSpPr>
          <p:cNvPr id="6" name="Rectangle 32"/>
          <p:cNvSpPr>
            <a:spLocks noGrp="1" noChangeArrowheads="1"/>
          </p:cNvSpPr>
          <p:nvPr>
            <p:ph type="ftr" sz="quarter" idx="11"/>
          </p:nvPr>
        </p:nvSpPr>
        <p:spPr>
          <a:ln/>
        </p:spPr>
        <p:txBody>
          <a:bodyPr/>
          <a:lstStyle>
            <a:lvl1pPr>
              <a:defRPr/>
            </a:lvl1pPr>
          </a:lstStyle>
          <a:p>
            <a:endParaRPr lang="en-US"/>
          </a:p>
        </p:txBody>
      </p:sp>
      <p:sp>
        <p:nvSpPr>
          <p:cNvPr id="7"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1"/>
          <p:cNvSpPr>
            <a:spLocks noGrp="1" noChangeArrowheads="1"/>
          </p:cNvSpPr>
          <p:nvPr>
            <p:ph type="dt" sz="half" idx="10"/>
          </p:nvPr>
        </p:nvSpPr>
        <p:spPr>
          <a:ln/>
        </p:spPr>
        <p:txBody>
          <a:bodyPr/>
          <a:lstStyle>
            <a:lvl1pPr>
              <a:defRPr/>
            </a:lvl1pPr>
          </a:lstStyle>
          <a:p>
            <a:pPr>
              <a:defRPr/>
            </a:pPr>
            <a:fld id="{C8CA5AFC-317F-4BB8-82B7-0711901E99AA}" type="datetime1">
              <a:rPr lang="en-US"/>
              <a:pPr>
                <a:defRPr/>
              </a:pPr>
              <a:t>10/9/2013</a:t>
            </a:fld>
            <a:endParaRPr lang="en-US"/>
          </a:p>
        </p:txBody>
      </p:sp>
      <p:sp>
        <p:nvSpPr>
          <p:cNvPr id="3" name="Rectangle 32"/>
          <p:cNvSpPr>
            <a:spLocks noGrp="1" noChangeArrowheads="1"/>
          </p:cNvSpPr>
          <p:nvPr>
            <p:ph type="ftr" sz="quarter" idx="11"/>
          </p:nvPr>
        </p:nvSpPr>
        <p:spPr>
          <a:ln/>
        </p:spPr>
        <p:txBody>
          <a:bodyPr/>
          <a:lstStyle>
            <a:lvl1pPr>
              <a:defRPr/>
            </a:lvl1pPr>
          </a:lstStyle>
          <a:p>
            <a:pPr>
              <a:defRPr/>
            </a:pPr>
            <a:endParaRPr lang="en-US"/>
          </a:p>
        </p:txBody>
      </p:sp>
      <p:sp>
        <p:nvSpPr>
          <p:cNvPr id="4" name="Rectangle 33"/>
          <p:cNvSpPr>
            <a:spLocks noGrp="1" noChangeArrowheads="1"/>
          </p:cNvSpPr>
          <p:nvPr>
            <p:ph type="sldNum" sz="quarter" idx="12"/>
          </p:nvPr>
        </p:nvSpPr>
        <p:spPr>
          <a:ln/>
        </p:spPr>
        <p:txBody>
          <a:bodyPr/>
          <a:lstStyle>
            <a:lvl1pPr>
              <a:defRPr/>
            </a:lvl1pPr>
          </a:lstStyle>
          <a:p>
            <a:pPr>
              <a:defRPr/>
            </a:pPr>
            <a:fld id="{1C12DC18-24DE-4020-BBFC-3181B0748B6B}" type="slidenum">
              <a:rPr lang="en-US"/>
              <a:pPr>
                <a:defRPr/>
              </a:pPr>
              <a:t>‹#›</a:t>
            </a:fld>
            <a:endParaRPr lang="en-US"/>
          </a:p>
        </p:txBody>
      </p:sp>
    </p:spTree>
  </p:cSld>
  <p:clrMapOvr>
    <a:masterClrMapping/>
  </p:clrMapOvr>
  <p:transition>
    <p:spli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pPr>
              <a:defRPr/>
            </a:pPr>
            <a:fld id="{7A1B9E7C-E937-4603-9616-206553A1CAF2}" type="datetime1">
              <a:rPr lang="en-US"/>
              <a:pPr>
                <a:defRPr/>
              </a:pPr>
              <a:t>10/9/2013</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8FC15EC3-7C6F-4EE1-AC56-73D84C563563}" type="slidenum">
              <a:rPr lang="en-US"/>
              <a:pPr>
                <a:defRPr/>
              </a:pPr>
              <a:t>‹#›</a:t>
            </a:fld>
            <a:endParaRPr lang="en-US"/>
          </a:p>
        </p:txBody>
      </p:sp>
    </p:spTree>
  </p:cSld>
  <p:clrMapOvr>
    <a:masterClrMapping/>
  </p:clrMapOvr>
  <p:transition>
    <p:spli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pPr>
              <a:defRPr/>
            </a:pPr>
            <a:fld id="{2C2EC89F-6353-4307-B1F1-B2114AA6EF38}" type="datetime1">
              <a:rPr lang="en-US"/>
              <a:pPr>
                <a:defRPr/>
              </a:pPr>
              <a:t>10/9/2013</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B2198742-D79F-4A15-8799-EFD6209E94EA}" type="slidenum">
              <a:rPr lang="en-US"/>
              <a:pPr>
                <a:defRPr/>
              </a:pPr>
              <a:t>‹#›</a:t>
            </a:fld>
            <a:endParaRPr lang="en-US"/>
          </a:p>
        </p:txBody>
      </p:sp>
    </p:spTree>
  </p:cSld>
  <p:clrMapOvr>
    <a:masterClrMapping/>
  </p:clrMapOvr>
  <p:transition>
    <p:spli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fld id="{0FFC4261-3334-4254-B4F6-AAD928B3BCF3}" type="datetime1">
              <a:rPr lang="en-US"/>
              <a:pPr>
                <a:defRPr/>
              </a:pPr>
              <a:t>10/9/2013</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55472746-336D-4EB7-9F8C-0BE576FD930D}" type="slidenum">
              <a:rPr lang="en-US"/>
              <a:pPr>
                <a:defRPr/>
              </a:pPr>
              <a:t>‹#›</a:t>
            </a:fld>
            <a:endParaRPr lang="en-US"/>
          </a:p>
        </p:txBody>
      </p:sp>
    </p:spTree>
  </p:cSld>
  <p:clrMapOvr>
    <a:masterClrMapping/>
  </p:clrMapOvr>
  <p:transition>
    <p:spli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76200"/>
            <a:ext cx="184785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76200"/>
            <a:ext cx="539115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fld id="{4E7E2B07-F6D4-489E-A74F-6D8F5FF60B51}" type="datetime1">
              <a:rPr lang="en-US"/>
              <a:pPr>
                <a:defRPr/>
              </a:pPr>
              <a:t>10/9/2013</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4BEC494E-87BF-447B-9A3B-8184DA93813B}" type="slidenum">
              <a:rPr lang="en-US"/>
              <a:pPr>
                <a:defRPr/>
              </a:pPr>
              <a:t>‹#›</a:t>
            </a:fld>
            <a:endParaRPr lang="en-US"/>
          </a:p>
        </p:txBody>
      </p:sp>
    </p:spTree>
  </p:cSld>
  <p:clrMapOvr>
    <a:masterClrMapping/>
  </p:clrMapOvr>
  <p:transition>
    <p:spli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7"/>
          <p:cNvGrpSpPr>
            <a:grpSpLocks/>
          </p:cNvGrpSpPr>
          <p:nvPr/>
        </p:nvGrpSpPr>
        <p:grpSpPr bwMode="auto">
          <a:xfrm>
            <a:off x="228600" y="2889250"/>
            <a:ext cx="86106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w="9525">
              <a:noFill/>
              <a:miter lim="800000"/>
              <a:headEnd/>
              <a:tailEnd/>
            </a:ln>
            <a:effectLst/>
          </p:spPr>
          <p:txBody>
            <a:bodyPr wrap="none" anchor="ctr"/>
            <a:lstStyle/>
            <a:p>
              <a:pPr>
                <a:defRPr/>
              </a:pPr>
              <a:endParaRPr lang="fa-IR">
                <a:latin typeface="Arial" pitchFamily="34" charset="0"/>
              </a:endParaRPr>
            </a:p>
          </p:txBody>
        </p:sp>
        <p:sp>
          <p:nvSpPr>
            <p:cNvPr id="6" name="Rectangle 9"/>
            <p:cNvSpPr>
              <a:spLocks noChangeArrowheads="1"/>
            </p:cNvSpPr>
            <p:nvPr userDrawn="1"/>
          </p:nvSpPr>
          <p:spPr bwMode="auto">
            <a:xfrm>
              <a:off x="1952" y="1680"/>
              <a:ext cx="1808" cy="144"/>
            </a:xfrm>
            <a:prstGeom prst="rect">
              <a:avLst/>
            </a:prstGeom>
            <a:solidFill>
              <a:schemeClr val="accent1"/>
            </a:solidFill>
            <a:ln w="9525">
              <a:noFill/>
              <a:miter lim="800000"/>
              <a:headEnd/>
              <a:tailEnd/>
            </a:ln>
            <a:effectLst/>
          </p:spPr>
          <p:txBody>
            <a:bodyPr wrap="none" anchor="ctr"/>
            <a:lstStyle/>
            <a:p>
              <a:pPr>
                <a:defRPr/>
              </a:pPr>
              <a:endParaRPr lang="fa-IR">
                <a:latin typeface="Arial" pitchFamily="34" charset="0"/>
              </a:endParaRPr>
            </a:p>
          </p:txBody>
        </p:sp>
        <p:sp>
          <p:nvSpPr>
            <p:cNvPr id="7" name="Rectangle 10"/>
            <p:cNvSpPr>
              <a:spLocks noChangeArrowheads="1"/>
            </p:cNvSpPr>
            <p:nvPr userDrawn="1"/>
          </p:nvSpPr>
          <p:spPr bwMode="auto">
            <a:xfrm>
              <a:off x="3760" y="1680"/>
              <a:ext cx="1808" cy="144"/>
            </a:xfrm>
            <a:prstGeom prst="rect">
              <a:avLst/>
            </a:prstGeom>
            <a:solidFill>
              <a:schemeClr val="tx2"/>
            </a:solidFill>
            <a:ln w="9525">
              <a:noFill/>
              <a:miter lim="800000"/>
              <a:headEnd/>
              <a:tailEnd/>
            </a:ln>
            <a:effectLst/>
          </p:spPr>
          <p:txBody>
            <a:bodyPr wrap="none" anchor="ctr"/>
            <a:lstStyle/>
            <a:p>
              <a:pPr>
                <a:defRPr/>
              </a:pPr>
              <a:endParaRPr lang="fa-IR">
                <a:latin typeface="Arial" pitchFamily="34" charset="0"/>
              </a:endParaRPr>
            </a:p>
          </p:txBody>
        </p:sp>
      </p:grpSp>
      <p:sp>
        <p:nvSpPr>
          <p:cNvPr id="754690" name="Rectangle 2"/>
          <p:cNvSpPr>
            <a:spLocks noGrp="1" noChangeArrowheads="1"/>
          </p:cNvSpPr>
          <p:nvPr>
            <p:ph type="ctrTitle"/>
          </p:nvPr>
        </p:nvSpPr>
        <p:spPr>
          <a:xfrm>
            <a:off x="685800" y="685800"/>
            <a:ext cx="7772400" cy="2127250"/>
          </a:xfrm>
        </p:spPr>
        <p:txBody>
          <a:bodyPr/>
          <a:lstStyle>
            <a:lvl1pPr algn="ctr">
              <a:defRPr sz="5800"/>
            </a:lvl1pPr>
          </a:lstStyle>
          <a:p>
            <a:r>
              <a:rPr lang="en-US" smtClean="0"/>
              <a:t>Click to edit Master title style</a:t>
            </a:r>
            <a:endParaRPr lang="en-US"/>
          </a:p>
        </p:txBody>
      </p:sp>
      <p:sp>
        <p:nvSpPr>
          <p:cNvPr id="754691"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r>
              <a:rPr lang="en-US" smtClean="0"/>
              <a:t>Click to edit Master subtitle style</a:t>
            </a:r>
            <a:endParaRPr lang="en-US"/>
          </a:p>
        </p:txBody>
      </p:sp>
      <p:sp>
        <p:nvSpPr>
          <p:cNvPr id="8" name="Rectangle 4"/>
          <p:cNvSpPr>
            <a:spLocks noGrp="1" noChangeArrowheads="1"/>
          </p:cNvSpPr>
          <p:nvPr>
            <p:ph type="dt" sz="half" idx="10"/>
          </p:nvPr>
        </p:nvSpPr>
        <p:spPr/>
        <p:txBody>
          <a:bodyPr/>
          <a:lstStyle>
            <a:lvl1pPr>
              <a:defRPr/>
            </a:lvl1pPr>
          </a:lstStyle>
          <a:p>
            <a:fld id="{164B1AD9-07E8-42D1-BAE8-4F7E32DCE034}" type="datetime1">
              <a:rPr lang="en-US" smtClean="0"/>
              <a:pPr/>
              <a:t>10/9/2013</a:t>
            </a:fld>
            <a:endParaRPr lang="en-US"/>
          </a:p>
        </p:txBody>
      </p:sp>
      <p:sp>
        <p:nvSpPr>
          <p:cNvPr id="9" name="Rectangle 5"/>
          <p:cNvSpPr>
            <a:spLocks noGrp="1" noChangeArrowheads="1"/>
          </p:cNvSpPr>
          <p:nvPr>
            <p:ph type="ftr" sz="quarter" idx="11"/>
          </p:nvPr>
        </p:nvSpPr>
        <p:spPr/>
        <p:txBody>
          <a:bodyPr/>
          <a:lstStyle>
            <a:lvl1pPr>
              <a:defRPr/>
            </a:lvl1pPr>
          </a:lstStyle>
          <a:p>
            <a:endParaRPr lang="en-US"/>
          </a:p>
        </p:txBody>
      </p:sp>
      <p:sp>
        <p:nvSpPr>
          <p:cNvPr id="10" name="Rectangle 6"/>
          <p:cNvSpPr>
            <a:spLocks noGrp="1" noChangeArrowheads="1"/>
          </p:cNvSpPr>
          <p:nvPr>
            <p:ph type="sldNum" sz="quarter" idx="12"/>
          </p:nvPr>
        </p:nvSpPr>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fld id="{3B33A7EF-503B-4FAA-97A3-B401CC2DBE78}" type="datetime1">
              <a:rPr lang="en-US" smtClean="0"/>
              <a:pPr/>
              <a:t>10/9/2013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EE65086A-6E0C-4A18-9EF7-BE5E1C9DE066}" type="datetime1">
              <a:rPr lang="en-US" smtClean="0"/>
              <a:pPr/>
              <a:t>10/9/2013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fld id="{C9B2F894-2FD0-4291-8E10-2B026A4B290E}" type="datetime1">
              <a:rPr lang="en-US" smtClean="0"/>
              <a:pPr/>
              <a:t>10/9/2013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fld id="{7256FC21-2B9B-4452-B35E-C5F182818238}" type="datetime1">
              <a:rPr lang="en-US" smtClean="0"/>
              <a:pPr/>
              <a:t>10/9/2013</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1"/>
          <p:cNvSpPr>
            <a:spLocks noGrp="1" noChangeArrowheads="1"/>
          </p:cNvSpPr>
          <p:nvPr>
            <p:ph type="dt" sz="half" idx="10"/>
          </p:nvPr>
        </p:nvSpPr>
        <p:spPr>
          <a:ln/>
        </p:spPr>
        <p:txBody>
          <a:bodyPr/>
          <a:lstStyle>
            <a:lvl1pPr>
              <a:defRPr/>
            </a:lvl1pPr>
          </a:lstStyle>
          <a:p>
            <a:fld id="{7256FC21-2B9B-4452-B35E-C5F182818238}" type="datetime1">
              <a:rPr lang="en-US" smtClean="0"/>
              <a:pPr/>
              <a:t>10/9/2013</a:t>
            </a:fld>
            <a:endParaRPr lang="en-US"/>
          </a:p>
        </p:txBody>
      </p:sp>
      <p:sp>
        <p:nvSpPr>
          <p:cNvPr id="8" name="Rectangle 32"/>
          <p:cNvSpPr>
            <a:spLocks noGrp="1" noChangeArrowheads="1"/>
          </p:cNvSpPr>
          <p:nvPr>
            <p:ph type="ftr" sz="quarter" idx="11"/>
          </p:nvPr>
        </p:nvSpPr>
        <p:spPr>
          <a:ln/>
        </p:spPr>
        <p:txBody>
          <a:bodyPr/>
          <a:lstStyle>
            <a:lvl1pPr>
              <a:defRPr/>
            </a:lvl1pPr>
          </a:lstStyle>
          <a:p>
            <a:endParaRPr lang="en-US"/>
          </a:p>
        </p:txBody>
      </p:sp>
      <p:sp>
        <p:nvSpPr>
          <p:cNvPr id="9"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fld id="{07324AB1-E3E4-4F27-818D-640AEC6C45DB}" type="datetime1">
              <a:rPr lang="en-US" smtClean="0"/>
              <a:pPr/>
              <a:t>10/9/2013</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F2FC9344-2346-4CD1-8A62-E0050BC324AE}" type="datetime1">
              <a:rPr lang="en-US" smtClean="0"/>
              <a:pPr/>
              <a:t>10/9/2013</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237B6A9-D475-47F0-AA9F-F22E90874DF5}" type="datetime1">
              <a:rPr lang="en-US" smtClean="0"/>
              <a:pPr/>
              <a:t>10/9/2013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2A56769C-E604-45CF-90A2-CAD826A398CE}" type="datetime1">
              <a:rPr lang="en-US" smtClean="0"/>
              <a:pPr/>
              <a:t>10/9/2013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fld id="{D14D0F1E-12AF-4696-935B-C74C34109FAE}" type="datetime1">
              <a:rPr lang="en-US" smtClean="0"/>
              <a:pPr/>
              <a:t>10/9/2013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fld id="{58044DE1-E168-43C1-98A1-63578D6E28E9}" type="datetime1">
              <a:rPr lang="en-US" smtClean="0"/>
              <a:pPr/>
              <a:t>10/9/2013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078" name="Rectangle 6"/>
          <p:cNvSpPr>
            <a:spLocks noGrp="1" noChangeArrowheads="1"/>
          </p:cNvSpPr>
          <p:nvPr>
            <p:ph type="ctrTitle"/>
          </p:nvPr>
        </p:nvSpPr>
        <p:spPr>
          <a:xfrm>
            <a:off x="304800" y="4038600"/>
            <a:ext cx="7924800" cy="947738"/>
          </a:xfrm>
        </p:spPr>
        <p:txBody>
          <a:bodyPr/>
          <a:lstStyle>
            <a:lvl1pPr>
              <a:defRPr/>
            </a:lvl1pPr>
          </a:lstStyle>
          <a:p>
            <a:r>
              <a:rPr lang="en-US" smtClean="0"/>
              <a:t>Click to edit Master title style</a:t>
            </a:r>
            <a:endParaRPr lang="en-US"/>
          </a:p>
        </p:txBody>
      </p:sp>
      <p:sp>
        <p:nvSpPr>
          <p:cNvPr id="3079" name="Rectangle 7"/>
          <p:cNvSpPr>
            <a:spLocks noGrp="1" noChangeArrowheads="1"/>
          </p:cNvSpPr>
          <p:nvPr>
            <p:ph type="subTitle" idx="1"/>
          </p:nvPr>
        </p:nvSpPr>
        <p:spPr>
          <a:xfrm>
            <a:off x="304800" y="4972050"/>
            <a:ext cx="7924800" cy="895350"/>
          </a:xfrm>
        </p:spPr>
        <p:txBody>
          <a:bodyPr/>
          <a:lstStyle>
            <a:lvl1pPr marL="0" indent="0">
              <a:buFont typeface="Wingdings" pitchFamily="2" charset="2"/>
              <a:buNone/>
              <a:defRPr sz="3600"/>
            </a:lvl1pPr>
          </a:lstStyle>
          <a:p>
            <a:r>
              <a:rPr lang="en-US" smtClean="0"/>
              <a:t>Click to edit Master subtitle style</a:t>
            </a:r>
            <a:endParaRPr lang="en-US"/>
          </a:p>
        </p:txBody>
      </p:sp>
      <p:sp>
        <p:nvSpPr>
          <p:cNvPr id="4" name="Rectangle 32"/>
          <p:cNvSpPr>
            <a:spLocks noGrp="1" noChangeArrowheads="1"/>
          </p:cNvSpPr>
          <p:nvPr>
            <p:ph type="dt" sz="quarter" idx="10"/>
          </p:nvPr>
        </p:nvSpPr>
        <p:spPr/>
        <p:txBody>
          <a:bodyPr/>
          <a:lstStyle>
            <a:lvl1pPr>
              <a:defRPr/>
            </a:lvl1pPr>
          </a:lstStyle>
          <a:p>
            <a:fld id="{523596B7-BBDA-4811-8B30-2AA4C3B65D6D}" type="datetime1">
              <a:rPr lang="en-US" smtClean="0"/>
              <a:pPr/>
              <a:t>10/9/2013</a:t>
            </a:fld>
            <a:endParaRPr lang="en-US"/>
          </a:p>
        </p:txBody>
      </p:sp>
      <p:sp>
        <p:nvSpPr>
          <p:cNvPr id="5" name="Rectangle 33"/>
          <p:cNvSpPr>
            <a:spLocks noGrp="1" noChangeArrowheads="1"/>
          </p:cNvSpPr>
          <p:nvPr>
            <p:ph type="ftr" sz="quarter" idx="11"/>
          </p:nvPr>
        </p:nvSpPr>
        <p:spPr/>
        <p:txBody>
          <a:bodyPr/>
          <a:lstStyle>
            <a:lvl1pPr>
              <a:defRPr/>
            </a:lvl1pPr>
          </a:lstStyle>
          <a:p>
            <a:r>
              <a:rPr lang="fa-IR" smtClean="0"/>
              <a:t>رويا محمدعلي پور                          </a:t>
            </a:r>
            <a:r>
              <a:rPr lang="en-US" smtClean="0"/>
              <a:t>Roya.Ahari@gmail.com</a:t>
            </a:r>
            <a:endParaRPr lang="en-US"/>
          </a:p>
        </p:txBody>
      </p:sp>
      <p:sp>
        <p:nvSpPr>
          <p:cNvPr id="6" name="Rectangle 34"/>
          <p:cNvSpPr>
            <a:spLocks noGrp="1" noChangeArrowheads="1"/>
          </p:cNvSpPr>
          <p:nvPr>
            <p:ph type="sldNum" sz="quarter" idx="12"/>
          </p:nvPr>
        </p:nvSpPr>
        <p:spPr/>
        <p:txBody>
          <a:bodyPr/>
          <a:lstStyle>
            <a:lvl1pPr>
              <a:defRPr/>
            </a:lvl1pPr>
          </a:lstStyle>
          <a:p>
            <a:fld id="{45C543C2-534A-4F76-AD95-EC43AAE99126}" type="slidenum">
              <a:rPr lang="en-US" smtClean="0"/>
              <a:pPr/>
              <a:t>‹#›</a:t>
            </a:fld>
            <a:endParaRPr lang="en-US"/>
          </a:p>
        </p:txBody>
      </p:sp>
    </p:spTree>
  </p:cSld>
  <p:clrMapOvr>
    <a:masterClrMapping/>
  </p:clrMapOvr>
  <p:transition>
    <p:spli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fld id="{00C5416C-1E47-4D6B-BC9A-B57850342B6B}" type="datetime1">
              <a:rPr lang="en-US" smtClean="0"/>
              <a:pPr/>
              <a:t>10/9/2013</a:t>
            </a:fld>
            <a:endParaRPr lang="en-US"/>
          </a:p>
        </p:txBody>
      </p:sp>
      <p:sp>
        <p:nvSpPr>
          <p:cNvPr id="5" name="Rectangle 32"/>
          <p:cNvSpPr>
            <a:spLocks noGrp="1" noChangeArrowheads="1"/>
          </p:cNvSpPr>
          <p:nvPr>
            <p:ph type="ftr" sz="quarter" idx="11"/>
          </p:nvPr>
        </p:nvSpPr>
        <p:spPr>
          <a:ln/>
        </p:spPr>
        <p:txBody>
          <a:bodyPr/>
          <a:lstStyle>
            <a:lvl1pPr>
              <a:defRPr/>
            </a:lvl1pPr>
          </a:lstStyle>
          <a:p>
            <a:r>
              <a:rPr lang="fa-IR" smtClean="0"/>
              <a:t>رويا محمدعلي پور                          </a:t>
            </a:r>
            <a:r>
              <a:rPr lang="en-US" smtClean="0"/>
              <a:t>Roya.Ahari@gmail.com</a:t>
            </a:r>
            <a:endParaRPr lang="en-US"/>
          </a:p>
        </p:txBody>
      </p:sp>
      <p:sp>
        <p:nvSpPr>
          <p:cNvPr id="6" name="Rectangle 33"/>
          <p:cNvSpPr>
            <a:spLocks noGrp="1" noChangeArrowheads="1"/>
          </p:cNvSpPr>
          <p:nvPr>
            <p:ph type="sldNum" sz="quarter" idx="12"/>
          </p:nvPr>
        </p:nvSpPr>
        <p:spPr>
          <a:ln/>
        </p:spPr>
        <p:txBody>
          <a:bodyPr/>
          <a:lstStyle>
            <a:lvl1pPr>
              <a:defRPr/>
            </a:lvl1pPr>
          </a:lstStyle>
          <a:p>
            <a:fld id="{45C543C2-534A-4F76-AD95-EC43AAE99126}" type="slidenum">
              <a:rPr lang="en-US" smtClean="0"/>
              <a:pPr/>
              <a:t>‹#›</a:t>
            </a:fld>
            <a:endParaRPr lang="en-US"/>
          </a:p>
        </p:txBody>
      </p:sp>
    </p:spTree>
  </p:cSld>
  <p:clrMapOvr>
    <a:masterClrMapping/>
  </p:clrMapOvr>
  <p:transition>
    <p:spli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1"/>
          <p:cNvSpPr>
            <a:spLocks noGrp="1" noChangeArrowheads="1"/>
          </p:cNvSpPr>
          <p:nvPr>
            <p:ph type="dt" sz="half" idx="10"/>
          </p:nvPr>
        </p:nvSpPr>
        <p:spPr>
          <a:ln/>
        </p:spPr>
        <p:txBody>
          <a:bodyPr/>
          <a:lstStyle>
            <a:lvl1pPr>
              <a:defRPr/>
            </a:lvl1pPr>
          </a:lstStyle>
          <a:p>
            <a:fld id="{D01E89C8-C1BF-4BD2-B974-D7E0567EACF9}" type="datetime1">
              <a:rPr lang="en-US" smtClean="0"/>
              <a:pPr/>
              <a:t>10/9/2013</a:t>
            </a:fld>
            <a:endParaRPr lang="en-US"/>
          </a:p>
        </p:txBody>
      </p:sp>
      <p:sp>
        <p:nvSpPr>
          <p:cNvPr id="5" name="Rectangle 32"/>
          <p:cNvSpPr>
            <a:spLocks noGrp="1" noChangeArrowheads="1"/>
          </p:cNvSpPr>
          <p:nvPr>
            <p:ph type="ftr" sz="quarter" idx="11"/>
          </p:nvPr>
        </p:nvSpPr>
        <p:spPr>
          <a:ln/>
        </p:spPr>
        <p:txBody>
          <a:bodyPr/>
          <a:lstStyle>
            <a:lvl1pPr>
              <a:defRPr/>
            </a:lvl1pPr>
          </a:lstStyle>
          <a:p>
            <a:r>
              <a:rPr lang="fa-IR" smtClean="0"/>
              <a:t>رويا محمدعلي پور                          </a:t>
            </a:r>
            <a:r>
              <a:rPr lang="en-US" smtClean="0"/>
              <a:t>Roya.Ahari@gmail.com</a:t>
            </a:r>
            <a:endParaRPr lang="en-US"/>
          </a:p>
        </p:txBody>
      </p:sp>
      <p:sp>
        <p:nvSpPr>
          <p:cNvPr id="6" name="Rectangle 33"/>
          <p:cNvSpPr>
            <a:spLocks noGrp="1" noChangeArrowheads="1"/>
          </p:cNvSpPr>
          <p:nvPr>
            <p:ph type="sldNum" sz="quarter" idx="12"/>
          </p:nvPr>
        </p:nvSpPr>
        <p:spPr>
          <a:ln/>
        </p:spPr>
        <p:txBody>
          <a:bodyPr/>
          <a:lstStyle>
            <a:lvl1pPr>
              <a:defRPr/>
            </a:lvl1pPr>
          </a:lstStyle>
          <a:p>
            <a:fld id="{45C543C2-534A-4F76-AD95-EC43AAE99126}" type="slidenum">
              <a:rPr lang="en-US" smtClean="0"/>
              <a:pPr/>
              <a:t>‹#›</a:t>
            </a:fld>
            <a:endParaRPr lang="en-US"/>
          </a:p>
        </p:txBody>
      </p:sp>
    </p:spTree>
  </p:cSld>
  <p:clrMapOvr>
    <a:masterClrMapping/>
  </p:clrMapOvr>
  <p:transition>
    <p:spli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1"/>
          <p:cNvSpPr>
            <a:spLocks noGrp="1" noChangeArrowheads="1"/>
          </p:cNvSpPr>
          <p:nvPr>
            <p:ph type="dt" sz="half" idx="10"/>
          </p:nvPr>
        </p:nvSpPr>
        <p:spPr>
          <a:ln/>
        </p:spPr>
        <p:txBody>
          <a:bodyPr/>
          <a:lstStyle>
            <a:lvl1pPr>
              <a:defRPr/>
            </a:lvl1pPr>
          </a:lstStyle>
          <a:p>
            <a:fld id="{BCEEB3F4-0CB7-473A-BF27-87FEA84C986B}" type="datetime1">
              <a:rPr lang="en-US" smtClean="0"/>
              <a:pPr/>
              <a:t>10/9/2013</a:t>
            </a:fld>
            <a:endParaRPr lang="en-US"/>
          </a:p>
        </p:txBody>
      </p:sp>
      <p:sp>
        <p:nvSpPr>
          <p:cNvPr id="6" name="Rectangle 32"/>
          <p:cNvSpPr>
            <a:spLocks noGrp="1" noChangeArrowheads="1"/>
          </p:cNvSpPr>
          <p:nvPr>
            <p:ph type="ftr" sz="quarter" idx="11"/>
          </p:nvPr>
        </p:nvSpPr>
        <p:spPr>
          <a:ln/>
        </p:spPr>
        <p:txBody>
          <a:bodyPr/>
          <a:lstStyle>
            <a:lvl1pPr>
              <a:defRPr/>
            </a:lvl1pPr>
          </a:lstStyle>
          <a:p>
            <a:r>
              <a:rPr lang="fa-IR" smtClean="0"/>
              <a:t>رويا محمدعلي پور                          </a:t>
            </a:r>
            <a:r>
              <a:rPr lang="en-US" smtClean="0"/>
              <a:t>Roya.Ahari@gmail.com</a:t>
            </a:r>
            <a:endParaRPr lang="en-US"/>
          </a:p>
        </p:txBody>
      </p:sp>
      <p:sp>
        <p:nvSpPr>
          <p:cNvPr id="7" name="Rectangle 33"/>
          <p:cNvSpPr>
            <a:spLocks noGrp="1" noChangeArrowheads="1"/>
          </p:cNvSpPr>
          <p:nvPr>
            <p:ph type="sldNum" sz="quarter" idx="12"/>
          </p:nvPr>
        </p:nvSpPr>
        <p:spPr>
          <a:ln/>
        </p:spPr>
        <p:txBody>
          <a:bodyPr/>
          <a:lstStyle>
            <a:lvl1pPr>
              <a:defRPr/>
            </a:lvl1pPr>
          </a:lstStyle>
          <a:p>
            <a:fld id="{45C543C2-534A-4F76-AD95-EC43AAE99126}" type="slidenum">
              <a:rPr lang="en-US" smtClean="0"/>
              <a:pPr/>
              <a:t>‹#›</a:t>
            </a:fld>
            <a:endParaRPr lang="en-US"/>
          </a:p>
        </p:txBody>
      </p:sp>
    </p:spTree>
  </p:cSld>
  <p:clrMapOvr>
    <a:masterClrMapping/>
  </p:clrMapOvr>
  <p:transition>
    <p:spli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1"/>
          <p:cNvSpPr>
            <a:spLocks noGrp="1" noChangeArrowheads="1"/>
          </p:cNvSpPr>
          <p:nvPr>
            <p:ph type="dt" sz="half" idx="10"/>
          </p:nvPr>
        </p:nvSpPr>
        <p:spPr>
          <a:ln/>
        </p:spPr>
        <p:txBody>
          <a:bodyPr/>
          <a:lstStyle>
            <a:lvl1pPr>
              <a:defRPr/>
            </a:lvl1pPr>
          </a:lstStyle>
          <a:p>
            <a:fld id="{07324AB1-E3E4-4F27-818D-640AEC6C45DB}" type="datetime1">
              <a:rPr lang="en-US" smtClean="0"/>
              <a:pPr/>
              <a:t>10/9/2013</a:t>
            </a:fld>
            <a:endParaRPr lang="en-US"/>
          </a:p>
        </p:txBody>
      </p:sp>
      <p:sp>
        <p:nvSpPr>
          <p:cNvPr id="4" name="Rectangle 32"/>
          <p:cNvSpPr>
            <a:spLocks noGrp="1" noChangeArrowheads="1"/>
          </p:cNvSpPr>
          <p:nvPr>
            <p:ph type="ftr" sz="quarter" idx="11"/>
          </p:nvPr>
        </p:nvSpPr>
        <p:spPr>
          <a:ln/>
        </p:spPr>
        <p:txBody>
          <a:bodyPr/>
          <a:lstStyle>
            <a:lvl1pPr>
              <a:defRPr/>
            </a:lvl1pPr>
          </a:lstStyle>
          <a:p>
            <a:endParaRPr lang="en-US"/>
          </a:p>
        </p:txBody>
      </p:sp>
      <p:sp>
        <p:nvSpPr>
          <p:cNvPr id="5"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1"/>
          <p:cNvSpPr>
            <a:spLocks noGrp="1" noChangeArrowheads="1"/>
          </p:cNvSpPr>
          <p:nvPr>
            <p:ph type="dt" sz="half" idx="10"/>
          </p:nvPr>
        </p:nvSpPr>
        <p:spPr>
          <a:ln/>
        </p:spPr>
        <p:txBody>
          <a:bodyPr/>
          <a:lstStyle>
            <a:lvl1pPr>
              <a:defRPr/>
            </a:lvl1pPr>
          </a:lstStyle>
          <a:p>
            <a:fld id="{B5990E06-C708-481D-B596-4625C0B765BA}" type="datetime1">
              <a:rPr lang="en-US" smtClean="0"/>
              <a:pPr/>
              <a:t>10/9/2013</a:t>
            </a:fld>
            <a:endParaRPr lang="en-US"/>
          </a:p>
        </p:txBody>
      </p:sp>
      <p:sp>
        <p:nvSpPr>
          <p:cNvPr id="8" name="Rectangle 32"/>
          <p:cNvSpPr>
            <a:spLocks noGrp="1" noChangeArrowheads="1"/>
          </p:cNvSpPr>
          <p:nvPr>
            <p:ph type="ftr" sz="quarter" idx="11"/>
          </p:nvPr>
        </p:nvSpPr>
        <p:spPr>
          <a:ln/>
        </p:spPr>
        <p:txBody>
          <a:bodyPr/>
          <a:lstStyle>
            <a:lvl1pPr>
              <a:defRPr/>
            </a:lvl1pPr>
          </a:lstStyle>
          <a:p>
            <a:r>
              <a:rPr lang="fa-IR" smtClean="0"/>
              <a:t>رويا محمدعلي پور                          </a:t>
            </a:r>
            <a:r>
              <a:rPr lang="en-US" smtClean="0"/>
              <a:t>Roya.Ahari@gmail.com</a:t>
            </a:r>
            <a:endParaRPr lang="en-US"/>
          </a:p>
        </p:txBody>
      </p:sp>
      <p:sp>
        <p:nvSpPr>
          <p:cNvPr id="9" name="Rectangle 33"/>
          <p:cNvSpPr>
            <a:spLocks noGrp="1" noChangeArrowheads="1"/>
          </p:cNvSpPr>
          <p:nvPr>
            <p:ph type="sldNum" sz="quarter" idx="12"/>
          </p:nvPr>
        </p:nvSpPr>
        <p:spPr>
          <a:ln/>
        </p:spPr>
        <p:txBody>
          <a:bodyPr/>
          <a:lstStyle>
            <a:lvl1pPr>
              <a:defRPr/>
            </a:lvl1pPr>
          </a:lstStyle>
          <a:p>
            <a:fld id="{45C543C2-534A-4F76-AD95-EC43AAE99126}" type="slidenum">
              <a:rPr lang="en-US" smtClean="0"/>
              <a:pPr/>
              <a:t>‹#›</a:t>
            </a:fld>
            <a:endParaRPr lang="en-US"/>
          </a:p>
        </p:txBody>
      </p:sp>
    </p:spTree>
  </p:cSld>
  <p:clrMapOvr>
    <a:masterClrMapping/>
  </p:clrMapOvr>
  <p:transition>
    <p:spli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1"/>
          <p:cNvSpPr>
            <a:spLocks noGrp="1" noChangeArrowheads="1"/>
          </p:cNvSpPr>
          <p:nvPr>
            <p:ph type="dt" sz="half" idx="10"/>
          </p:nvPr>
        </p:nvSpPr>
        <p:spPr>
          <a:ln/>
        </p:spPr>
        <p:txBody>
          <a:bodyPr/>
          <a:lstStyle>
            <a:lvl1pPr>
              <a:defRPr/>
            </a:lvl1pPr>
          </a:lstStyle>
          <a:p>
            <a:fld id="{345D6C47-0BC2-4539-AE19-A57820032C6C}" type="datetime1">
              <a:rPr lang="en-US" smtClean="0"/>
              <a:pPr/>
              <a:t>10/9/2013</a:t>
            </a:fld>
            <a:endParaRPr lang="en-US"/>
          </a:p>
        </p:txBody>
      </p:sp>
      <p:sp>
        <p:nvSpPr>
          <p:cNvPr id="4" name="Rectangle 32"/>
          <p:cNvSpPr>
            <a:spLocks noGrp="1" noChangeArrowheads="1"/>
          </p:cNvSpPr>
          <p:nvPr>
            <p:ph type="ftr" sz="quarter" idx="11"/>
          </p:nvPr>
        </p:nvSpPr>
        <p:spPr>
          <a:ln/>
        </p:spPr>
        <p:txBody>
          <a:bodyPr/>
          <a:lstStyle>
            <a:lvl1pPr>
              <a:defRPr/>
            </a:lvl1pPr>
          </a:lstStyle>
          <a:p>
            <a:r>
              <a:rPr lang="fa-IR" smtClean="0"/>
              <a:t>رويا محمدعلي پور                          </a:t>
            </a:r>
            <a:r>
              <a:rPr lang="en-US" smtClean="0"/>
              <a:t>Roya.Ahari@gmail.com</a:t>
            </a:r>
            <a:endParaRPr lang="en-US"/>
          </a:p>
        </p:txBody>
      </p:sp>
      <p:sp>
        <p:nvSpPr>
          <p:cNvPr id="5" name="Rectangle 33"/>
          <p:cNvSpPr>
            <a:spLocks noGrp="1" noChangeArrowheads="1"/>
          </p:cNvSpPr>
          <p:nvPr>
            <p:ph type="sldNum" sz="quarter" idx="12"/>
          </p:nvPr>
        </p:nvSpPr>
        <p:spPr>
          <a:ln/>
        </p:spPr>
        <p:txBody>
          <a:bodyPr/>
          <a:lstStyle>
            <a:lvl1pPr>
              <a:defRPr/>
            </a:lvl1pPr>
          </a:lstStyle>
          <a:p>
            <a:fld id="{45C543C2-534A-4F76-AD95-EC43AAE99126}" type="slidenum">
              <a:rPr lang="en-US" smtClean="0"/>
              <a:pPr/>
              <a:t>‹#›</a:t>
            </a:fld>
            <a:endParaRPr lang="en-US"/>
          </a:p>
        </p:txBody>
      </p:sp>
    </p:spTree>
  </p:cSld>
  <p:clrMapOvr>
    <a:masterClrMapping/>
  </p:clrMapOvr>
  <p:transition>
    <p:spli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1"/>
          <p:cNvSpPr>
            <a:spLocks noGrp="1" noChangeArrowheads="1"/>
          </p:cNvSpPr>
          <p:nvPr>
            <p:ph type="dt" sz="half" idx="10"/>
          </p:nvPr>
        </p:nvSpPr>
        <p:spPr>
          <a:ln/>
        </p:spPr>
        <p:txBody>
          <a:bodyPr/>
          <a:lstStyle>
            <a:lvl1pPr>
              <a:defRPr/>
            </a:lvl1pPr>
          </a:lstStyle>
          <a:p>
            <a:fld id="{4F856AE8-B62D-47B8-9E9C-9162A010884A}" type="datetime1">
              <a:rPr lang="en-US" smtClean="0"/>
              <a:pPr/>
              <a:t>10/9/2013</a:t>
            </a:fld>
            <a:endParaRPr lang="en-US"/>
          </a:p>
        </p:txBody>
      </p:sp>
      <p:sp>
        <p:nvSpPr>
          <p:cNvPr id="3" name="Rectangle 32"/>
          <p:cNvSpPr>
            <a:spLocks noGrp="1" noChangeArrowheads="1"/>
          </p:cNvSpPr>
          <p:nvPr>
            <p:ph type="ftr" sz="quarter" idx="11"/>
          </p:nvPr>
        </p:nvSpPr>
        <p:spPr>
          <a:ln/>
        </p:spPr>
        <p:txBody>
          <a:bodyPr/>
          <a:lstStyle>
            <a:lvl1pPr>
              <a:defRPr/>
            </a:lvl1pPr>
          </a:lstStyle>
          <a:p>
            <a:r>
              <a:rPr lang="fa-IR" smtClean="0"/>
              <a:t>رويا محمدعلي پور                          </a:t>
            </a:r>
            <a:r>
              <a:rPr lang="en-US" smtClean="0"/>
              <a:t>Roya.Ahari@gmail.com</a:t>
            </a:r>
            <a:endParaRPr lang="en-US"/>
          </a:p>
        </p:txBody>
      </p:sp>
      <p:sp>
        <p:nvSpPr>
          <p:cNvPr id="4" name="Rectangle 33"/>
          <p:cNvSpPr>
            <a:spLocks noGrp="1" noChangeArrowheads="1"/>
          </p:cNvSpPr>
          <p:nvPr>
            <p:ph type="sldNum" sz="quarter" idx="12"/>
          </p:nvPr>
        </p:nvSpPr>
        <p:spPr>
          <a:ln/>
        </p:spPr>
        <p:txBody>
          <a:bodyPr/>
          <a:lstStyle>
            <a:lvl1pPr>
              <a:defRPr/>
            </a:lvl1pPr>
          </a:lstStyle>
          <a:p>
            <a:fld id="{45C543C2-534A-4F76-AD95-EC43AAE99126}" type="slidenum">
              <a:rPr lang="en-US" smtClean="0"/>
              <a:pPr/>
              <a:t>‹#›</a:t>
            </a:fld>
            <a:endParaRPr lang="en-US"/>
          </a:p>
        </p:txBody>
      </p:sp>
    </p:spTree>
  </p:cSld>
  <p:clrMapOvr>
    <a:masterClrMapping/>
  </p:clrMapOvr>
  <p:transition>
    <p:spli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fld id="{CF3081A2-735F-400E-8DE7-3FA1F9E02A93}" type="datetime1">
              <a:rPr lang="en-US" smtClean="0"/>
              <a:pPr/>
              <a:t>10/9/2013</a:t>
            </a:fld>
            <a:endParaRPr lang="en-US"/>
          </a:p>
        </p:txBody>
      </p:sp>
      <p:sp>
        <p:nvSpPr>
          <p:cNvPr id="6" name="Rectangle 32"/>
          <p:cNvSpPr>
            <a:spLocks noGrp="1" noChangeArrowheads="1"/>
          </p:cNvSpPr>
          <p:nvPr>
            <p:ph type="ftr" sz="quarter" idx="11"/>
          </p:nvPr>
        </p:nvSpPr>
        <p:spPr>
          <a:ln/>
        </p:spPr>
        <p:txBody>
          <a:bodyPr/>
          <a:lstStyle>
            <a:lvl1pPr>
              <a:defRPr/>
            </a:lvl1pPr>
          </a:lstStyle>
          <a:p>
            <a:r>
              <a:rPr lang="fa-IR" smtClean="0"/>
              <a:t>رويا محمدعلي پور                          </a:t>
            </a:r>
            <a:r>
              <a:rPr lang="en-US" smtClean="0"/>
              <a:t>Roya.Ahari@gmail.com</a:t>
            </a:r>
            <a:endParaRPr lang="en-US"/>
          </a:p>
        </p:txBody>
      </p:sp>
      <p:sp>
        <p:nvSpPr>
          <p:cNvPr id="7" name="Rectangle 33"/>
          <p:cNvSpPr>
            <a:spLocks noGrp="1" noChangeArrowheads="1"/>
          </p:cNvSpPr>
          <p:nvPr>
            <p:ph type="sldNum" sz="quarter" idx="12"/>
          </p:nvPr>
        </p:nvSpPr>
        <p:spPr>
          <a:ln/>
        </p:spPr>
        <p:txBody>
          <a:bodyPr/>
          <a:lstStyle>
            <a:lvl1pPr>
              <a:defRPr/>
            </a:lvl1pPr>
          </a:lstStyle>
          <a:p>
            <a:fld id="{45C543C2-534A-4F76-AD95-EC43AAE99126}" type="slidenum">
              <a:rPr lang="en-US" smtClean="0"/>
              <a:pPr/>
              <a:t>‹#›</a:t>
            </a:fld>
            <a:endParaRPr lang="en-US"/>
          </a:p>
        </p:txBody>
      </p:sp>
    </p:spTree>
  </p:cSld>
  <p:clrMapOvr>
    <a:masterClrMapping/>
  </p:clrMapOvr>
  <p:transition>
    <p:spli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fld id="{635B66E9-8DC4-4440-BFE1-94BC498FFE3C}" type="datetime1">
              <a:rPr lang="en-US" smtClean="0"/>
              <a:pPr/>
              <a:t>10/9/2013</a:t>
            </a:fld>
            <a:endParaRPr lang="en-US"/>
          </a:p>
        </p:txBody>
      </p:sp>
      <p:sp>
        <p:nvSpPr>
          <p:cNvPr id="6" name="Rectangle 32"/>
          <p:cNvSpPr>
            <a:spLocks noGrp="1" noChangeArrowheads="1"/>
          </p:cNvSpPr>
          <p:nvPr>
            <p:ph type="ftr" sz="quarter" idx="11"/>
          </p:nvPr>
        </p:nvSpPr>
        <p:spPr>
          <a:ln/>
        </p:spPr>
        <p:txBody>
          <a:bodyPr/>
          <a:lstStyle>
            <a:lvl1pPr>
              <a:defRPr/>
            </a:lvl1pPr>
          </a:lstStyle>
          <a:p>
            <a:r>
              <a:rPr lang="fa-IR" smtClean="0"/>
              <a:t>رويا محمدعلي پور                          </a:t>
            </a:r>
            <a:r>
              <a:rPr lang="en-US" smtClean="0"/>
              <a:t>Roya.Ahari@gmail.com</a:t>
            </a:r>
            <a:endParaRPr lang="en-US"/>
          </a:p>
        </p:txBody>
      </p:sp>
      <p:sp>
        <p:nvSpPr>
          <p:cNvPr id="7" name="Rectangle 33"/>
          <p:cNvSpPr>
            <a:spLocks noGrp="1" noChangeArrowheads="1"/>
          </p:cNvSpPr>
          <p:nvPr>
            <p:ph type="sldNum" sz="quarter" idx="12"/>
          </p:nvPr>
        </p:nvSpPr>
        <p:spPr>
          <a:ln/>
        </p:spPr>
        <p:txBody>
          <a:bodyPr/>
          <a:lstStyle>
            <a:lvl1pPr>
              <a:defRPr/>
            </a:lvl1pPr>
          </a:lstStyle>
          <a:p>
            <a:fld id="{45C543C2-534A-4F76-AD95-EC43AAE99126}" type="slidenum">
              <a:rPr lang="en-US" smtClean="0"/>
              <a:pPr/>
              <a:t>‹#›</a:t>
            </a:fld>
            <a:endParaRPr lang="en-US"/>
          </a:p>
        </p:txBody>
      </p:sp>
    </p:spTree>
  </p:cSld>
  <p:clrMapOvr>
    <a:masterClrMapping/>
  </p:clrMapOvr>
  <p:transition>
    <p:spli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fld id="{0F5B2112-C28C-4874-9D49-91DD51816F0E}" type="datetime1">
              <a:rPr lang="en-US" smtClean="0"/>
              <a:pPr/>
              <a:t>10/9/2013</a:t>
            </a:fld>
            <a:endParaRPr lang="en-US"/>
          </a:p>
        </p:txBody>
      </p:sp>
      <p:sp>
        <p:nvSpPr>
          <p:cNvPr id="5" name="Rectangle 32"/>
          <p:cNvSpPr>
            <a:spLocks noGrp="1" noChangeArrowheads="1"/>
          </p:cNvSpPr>
          <p:nvPr>
            <p:ph type="ftr" sz="quarter" idx="11"/>
          </p:nvPr>
        </p:nvSpPr>
        <p:spPr>
          <a:ln/>
        </p:spPr>
        <p:txBody>
          <a:bodyPr/>
          <a:lstStyle>
            <a:lvl1pPr>
              <a:defRPr/>
            </a:lvl1pPr>
          </a:lstStyle>
          <a:p>
            <a:r>
              <a:rPr lang="fa-IR" smtClean="0"/>
              <a:t>رويا محمدعلي پور                          </a:t>
            </a:r>
            <a:r>
              <a:rPr lang="en-US" smtClean="0"/>
              <a:t>Roya.Ahari@gmail.com</a:t>
            </a:r>
            <a:endParaRPr lang="en-US"/>
          </a:p>
        </p:txBody>
      </p:sp>
      <p:sp>
        <p:nvSpPr>
          <p:cNvPr id="6" name="Rectangle 33"/>
          <p:cNvSpPr>
            <a:spLocks noGrp="1" noChangeArrowheads="1"/>
          </p:cNvSpPr>
          <p:nvPr>
            <p:ph type="sldNum" sz="quarter" idx="12"/>
          </p:nvPr>
        </p:nvSpPr>
        <p:spPr>
          <a:ln/>
        </p:spPr>
        <p:txBody>
          <a:bodyPr/>
          <a:lstStyle>
            <a:lvl1pPr>
              <a:defRPr/>
            </a:lvl1pPr>
          </a:lstStyle>
          <a:p>
            <a:fld id="{45C543C2-534A-4F76-AD95-EC43AAE99126}" type="slidenum">
              <a:rPr lang="en-US" smtClean="0"/>
              <a:pPr/>
              <a:t>‹#›</a:t>
            </a:fld>
            <a:endParaRPr lang="en-US"/>
          </a:p>
        </p:txBody>
      </p:sp>
    </p:spTree>
  </p:cSld>
  <p:clrMapOvr>
    <a:masterClrMapping/>
  </p:clrMapOvr>
  <p:transition>
    <p:spli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76200"/>
            <a:ext cx="184785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76200"/>
            <a:ext cx="539115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fld id="{E2CE95FF-B704-4238-8B33-4F60FCF72EB4}" type="datetime1">
              <a:rPr lang="en-US" smtClean="0"/>
              <a:pPr/>
              <a:t>10/9/2013</a:t>
            </a:fld>
            <a:endParaRPr lang="en-US"/>
          </a:p>
        </p:txBody>
      </p:sp>
      <p:sp>
        <p:nvSpPr>
          <p:cNvPr id="5" name="Rectangle 32"/>
          <p:cNvSpPr>
            <a:spLocks noGrp="1" noChangeArrowheads="1"/>
          </p:cNvSpPr>
          <p:nvPr>
            <p:ph type="ftr" sz="quarter" idx="11"/>
          </p:nvPr>
        </p:nvSpPr>
        <p:spPr>
          <a:ln/>
        </p:spPr>
        <p:txBody>
          <a:bodyPr/>
          <a:lstStyle>
            <a:lvl1pPr>
              <a:defRPr/>
            </a:lvl1pPr>
          </a:lstStyle>
          <a:p>
            <a:r>
              <a:rPr lang="fa-IR" smtClean="0"/>
              <a:t>رويا محمدعلي پور                          </a:t>
            </a:r>
            <a:r>
              <a:rPr lang="en-US" smtClean="0"/>
              <a:t>Roya.Ahari@gmail.com</a:t>
            </a:r>
            <a:endParaRPr lang="en-US"/>
          </a:p>
        </p:txBody>
      </p:sp>
      <p:sp>
        <p:nvSpPr>
          <p:cNvPr id="6" name="Rectangle 33"/>
          <p:cNvSpPr>
            <a:spLocks noGrp="1" noChangeArrowheads="1"/>
          </p:cNvSpPr>
          <p:nvPr>
            <p:ph type="sldNum" sz="quarter" idx="12"/>
          </p:nvPr>
        </p:nvSpPr>
        <p:spPr>
          <a:ln/>
        </p:spPr>
        <p:txBody>
          <a:bodyPr/>
          <a:lstStyle>
            <a:lvl1pPr>
              <a:defRPr/>
            </a:lvl1pPr>
          </a:lstStyle>
          <a:p>
            <a:fld id="{45C543C2-534A-4F76-AD95-EC43AAE99126}" type="slidenum">
              <a:rPr lang="en-US" smtClean="0"/>
              <a:pPr/>
              <a:t>‹#›</a:t>
            </a:fld>
            <a:endParaRPr lang="en-US"/>
          </a:p>
        </p:txBody>
      </p:sp>
    </p:spTree>
  </p:cSld>
  <p:clrMapOvr>
    <a:masterClrMapping/>
  </p:clrMapOvr>
  <p:transition>
    <p:split/>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371600"/>
            <a:ext cx="7772400" cy="1470025"/>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295400" y="3048000"/>
            <a:ext cx="6400800" cy="6858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sz="1200"/>
            </a:lvl1pPr>
          </a:lstStyle>
          <a:p>
            <a:pPr>
              <a:defRPr/>
            </a:pPr>
            <a:fld id="{AC437019-835D-4710-9F45-C9F5E1A9CBB1}" type="datetime1">
              <a:rPr lang="en-US"/>
              <a:pPr>
                <a:defRPr/>
              </a:pPr>
              <a:t>10/9/2013</a:t>
            </a:fld>
            <a:endParaRPr lang="en-US"/>
          </a:p>
        </p:txBody>
      </p:sp>
      <p:sp>
        <p:nvSpPr>
          <p:cNvPr id="5" name="Rectangle 5"/>
          <p:cNvSpPr>
            <a:spLocks noGrp="1" noChangeArrowheads="1"/>
          </p:cNvSpPr>
          <p:nvPr>
            <p:ph type="ftr" sz="quarter" idx="11"/>
          </p:nvPr>
        </p:nvSpPr>
        <p:spPr/>
        <p:txBody>
          <a:bodyPr/>
          <a:lstStyle>
            <a:lvl1pPr>
              <a:defRPr sz="1200"/>
            </a:lvl1pPr>
          </a:lstStyle>
          <a:p>
            <a:pPr>
              <a:defRPr/>
            </a:pPr>
            <a:endParaRPr lang="en-US"/>
          </a:p>
        </p:txBody>
      </p:sp>
      <p:sp>
        <p:nvSpPr>
          <p:cNvPr id="6" name="Rectangle 6"/>
          <p:cNvSpPr>
            <a:spLocks noGrp="1" noChangeArrowheads="1"/>
          </p:cNvSpPr>
          <p:nvPr>
            <p:ph type="sldNum" sz="quarter" idx="12"/>
          </p:nvPr>
        </p:nvSpPr>
        <p:spPr/>
        <p:txBody>
          <a:bodyPr/>
          <a:lstStyle>
            <a:lvl1pPr>
              <a:defRPr sz="1200"/>
            </a:lvl1pPr>
          </a:lstStyle>
          <a:p>
            <a:pPr>
              <a:defRPr/>
            </a:pPr>
            <a:fld id="{C5276A25-7192-4C38-8BAD-ABAE92CA8F40}" type="slidenum">
              <a:rPr lang="en-US"/>
              <a:pPr>
                <a:defRPr/>
              </a:pPr>
              <a:t>‹#›</a:t>
            </a:fld>
            <a:endParaRPr lang="en-US"/>
          </a:p>
        </p:txBody>
      </p:sp>
    </p:spTree>
  </p:cSld>
  <p:clrMapOvr>
    <a:masterClrMapping/>
  </p:clrMapOvr>
  <p:transition>
    <p:split/>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8D3E0BD-E1A7-4AFC-8541-1193369C7C47}" type="datetime1">
              <a:rPr lang="en-US"/>
              <a:pPr>
                <a:defRPr/>
              </a:pPr>
              <a:t>10/9/2013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E562C5-2D13-4031-BDD0-7B25C0E0B134}" type="slidenum">
              <a:rPr lang="en-US"/>
              <a:pPr>
                <a:defRPr/>
              </a:pPr>
              <a:t>‹#›</a:t>
            </a:fld>
            <a:endParaRPr lang="en-US"/>
          </a:p>
        </p:txBody>
      </p:sp>
    </p:spTree>
  </p:cSld>
  <p:clrMapOvr>
    <a:masterClrMapping/>
  </p:clrMapOvr>
  <p:transition>
    <p:split/>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AFE2E86-70D9-440F-93BD-3456EE818D63}" type="datetime1">
              <a:rPr lang="en-US"/>
              <a:pPr>
                <a:defRPr/>
              </a:pPr>
              <a:t>10/9/2013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8DD8C8-3F35-47CB-9523-161F9226D3ED}" type="slidenum">
              <a:rPr lang="en-US"/>
              <a:pPr>
                <a:defRPr/>
              </a:pPr>
              <a:t>‹#›</a:t>
            </a:fld>
            <a:endParaRPr lang="en-US"/>
          </a:p>
        </p:txBody>
      </p:sp>
    </p:spTree>
  </p:cSld>
  <p:clrMapOvr>
    <a:masterClrMapping/>
  </p:clrMapOvr>
  <p:transition>
    <p:spli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1"/>
          <p:cNvSpPr>
            <a:spLocks noGrp="1" noChangeArrowheads="1"/>
          </p:cNvSpPr>
          <p:nvPr>
            <p:ph type="dt" sz="half" idx="10"/>
          </p:nvPr>
        </p:nvSpPr>
        <p:spPr>
          <a:ln/>
        </p:spPr>
        <p:txBody>
          <a:bodyPr/>
          <a:lstStyle>
            <a:lvl1pPr>
              <a:defRPr/>
            </a:lvl1pPr>
          </a:lstStyle>
          <a:p>
            <a:fld id="{F2FC9344-2346-4CD1-8A62-E0050BC324AE}" type="datetime1">
              <a:rPr lang="en-US" smtClean="0"/>
              <a:pPr/>
              <a:t>10/9/2013</a:t>
            </a:fld>
            <a:endParaRPr lang="en-US"/>
          </a:p>
        </p:txBody>
      </p:sp>
      <p:sp>
        <p:nvSpPr>
          <p:cNvPr id="3" name="Rectangle 32"/>
          <p:cNvSpPr>
            <a:spLocks noGrp="1" noChangeArrowheads="1"/>
          </p:cNvSpPr>
          <p:nvPr>
            <p:ph type="ftr" sz="quarter" idx="11"/>
          </p:nvPr>
        </p:nvSpPr>
        <p:spPr>
          <a:ln/>
        </p:spPr>
        <p:txBody>
          <a:bodyPr/>
          <a:lstStyle>
            <a:lvl1pPr>
              <a:defRPr/>
            </a:lvl1pPr>
          </a:lstStyle>
          <a:p>
            <a:endParaRPr lang="en-US"/>
          </a:p>
        </p:txBody>
      </p:sp>
      <p:sp>
        <p:nvSpPr>
          <p:cNvPr id="4"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426F47C6-3851-4D4C-AA22-77B2FABE51FE}" type="datetime1">
              <a:rPr lang="en-US"/>
              <a:pPr>
                <a:defRPr/>
              </a:pPr>
              <a:t>10/9/2013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0ECE5C1-969F-4290-9F81-91F37E2FBF66}" type="slidenum">
              <a:rPr lang="en-US"/>
              <a:pPr>
                <a:defRPr/>
              </a:pPr>
              <a:t>‹#›</a:t>
            </a:fld>
            <a:endParaRPr lang="en-US"/>
          </a:p>
        </p:txBody>
      </p:sp>
    </p:spTree>
  </p:cSld>
  <p:clrMapOvr>
    <a:masterClrMapping/>
  </p:clrMapOvr>
  <p:transition>
    <p:split/>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0A9D79B6-5B27-4D4A-A4AB-85BBF0ACB989}" type="datetime1">
              <a:rPr lang="en-US"/>
              <a:pPr>
                <a:defRPr/>
              </a:pPr>
              <a:t>10/9/2013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E46061-5E91-4FF9-8449-EE6219763323}" type="slidenum">
              <a:rPr lang="en-US"/>
              <a:pPr>
                <a:defRPr/>
              </a:pPr>
              <a:t>‹#›</a:t>
            </a:fld>
            <a:endParaRPr lang="en-US"/>
          </a:p>
        </p:txBody>
      </p:sp>
    </p:spTree>
  </p:cSld>
  <p:clrMapOvr>
    <a:masterClrMapping/>
  </p:clrMapOvr>
  <p:transition>
    <p:split/>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A9350559-0CDF-4A35-A0D1-BB97590A4690}" type="datetime1">
              <a:rPr lang="en-US"/>
              <a:pPr>
                <a:defRPr/>
              </a:pPr>
              <a:t>10/9/2013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0D8ACCA-8D7D-4FB6-8804-FD7F946CD1B2}" type="slidenum">
              <a:rPr lang="en-US"/>
              <a:pPr>
                <a:defRPr/>
              </a:pPr>
              <a:t>‹#›</a:t>
            </a:fld>
            <a:endParaRPr lang="en-US"/>
          </a:p>
        </p:txBody>
      </p:sp>
    </p:spTree>
  </p:cSld>
  <p:clrMapOvr>
    <a:masterClrMapping/>
  </p:clrMapOvr>
  <p:transition>
    <p:split/>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EE69C8A-6015-4E04-9CD8-A89600C70B1C}" type="datetime1">
              <a:rPr lang="en-US"/>
              <a:pPr>
                <a:defRPr/>
              </a:pPr>
              <a:t>10/9/2013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7D09AE4-D255-482F-8758-C1AABACA2CF6}" type="slidenum">
              <a:rPr lang="en-US"/>
              <a:pPr>
                <a:defRPr/>
              </a:pPr>
              <a:t>‹#›</a:t>
            </a:fld>
            <a:endParaRPr lang="en-US"/>
          </a:p>
        </p:txBody>
      </p:sp>
    </p:spTree>
  </p:cSld>
  <p:clrMapOvr>
    <a:masterClrMapping/>
  </p:clrMapOvr>
  <p:transition>
    <p:split/>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3F79018-84D4-4843-BF89-92E0A648E1D3}" type="datetime1">
              <a:rPr lang="en-US"/>
              <a:pPr>
                <a:defRPr/>
              </a:pPr>
              <a:t>10/9/2013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D501B8-FE65-4E0F-B54A-9415484D31F0}" type="slidenum">
              <a:rPr lang="en-US"/>
              <a:pPr>
                <a:defRPr/>
              </a:pPr>
              <a:t>‹#›</a:t>
            </a:fld>
            <a:endParaRPr lang="en-US"/>
          </a:p>
        </p:txBody>
      </p:sp>
    </p:spTree>
  </p:cSld>
  <p:clrMapOvr>
    <a:masterClrMapping/>
  </p:clrMapOvr>
  <p:transition>
    <p:split/>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857A0BD-ECF8-4B5A-8C95-138E6857130B}" type="datetime1">
              <a:rPr lang="en-US"/>
              <a:pPr>
                <a:defRPr/>
              </a:pPr>
              <a:t>10/9/2013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E01D66-825E-48CE-8050-FF8A6D96BE22}" type="slidenum">
              <a:rPr lang="en-US"/>
              <a:pPr>
                <a:defRPr/>
              </a:pPr>
              <a:t>‹#›</a:t>
            </a:fld>
            <a:endParaRPr lang="en-US"/>
          </a:p>
        </p:txBody>
      </p:sp>
    </p:spTree>
  </p:cSld>
  <p:clrMapOvr>
    <a:masterClrMapping/>
  </p:clrMapOvr>
  <p:transition>
    <p:split/>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8BD0C32-B616-441F-A9AE-851156A98076}" type="datetime1">
              <a:rPr lang="en-US"/>
              <a:pPr>
                <a:defRPr/>
              </a:pPr>
              <a:t>10/9/2013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3F0758-E183-46E4-A158-16326B595400}" type="slidenum">
              <a:rPr lang="en-US"/>
              <a:pPr>
                <a:defRPr/>
              </a:pPr>
              <a:t>‹#›</a:t>
            </a:fld>
            <a:endParaRPr lang="en-US"/>
          </a:p>
        </p:txBody>
      </p:sp>
    </p:spTree>
  </p:cSld>
  <p:clrMapOvr>
    <a:masterClrMapping/>
  </p:clrMapOvr>
  <p:transition>
    <p:split/>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5E4DB83-67A5-46CF-9B6A-122B4639FF6A}" type="datetime1">
              <a:rPr lang="en-US"/>
              <a:pPr>
                <a:defRPr/>
              </a:pPr>
              <a:t>10/9/2013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AC8C3C-672B-4194-81E9-780255636391}" type="slidenum">
              <a:rPr lang="en-US"/>
              <a:pPr>
                <a:defRPr/>
              </a:pPr>
              <a:t>‹#›</a:t>
            </a:fld>
            <a:endParaRPr lang="en-US"/>
          </a:p>
        </p:txBody>
      </p:sp>
    </p:spTree>
  </p:cSld>
  <p:clrMapOvr>
    <a:masterClrMapping/>
  </p:clrMapOvr>
  <p:transition>
    <p:split/>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371600"/>
            <a:ext cx="7772400" cy="1470025"/>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295400" y="3048000"/>
            <a:ext cx="6400800" cy="6858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sz="1200"/>
            </a:lvl1pPr>
          </a:lstStyle>
          <a:p>
            <a:pPr>
              <a:defRPr/>
            </a:pPr>
            <a:fld id="{FBE66BDA-A890-4DB1-A93C-7CB9BB036D96}" type="datetime1">
              <a:rPr lang="en-US"/>
              <a:pPr>
                <a:defRPr/>
              </a:pPr>
              <a:t>10/9/2013</a:t>
            </a:fld>
            <a:endParaRPr lang="en-US"/>
          </a:p>
        </p:txBody>
      </p:sp>
      <p:sp>
        <p:nvSpPr>
          <p:cNvPr id="5" name="Rectangle 5"/>
          <p:cNvSpPr>
            <a:spLocks noGrp="1" noChangeArrowheads="1"/>
          </p:cNvSpPr>
          <p:nvPr>
            <p:ph type="ftr" sz="quarter" idx="11"/>
          </p:nvPr>
        </p:nvSpPr>
        <p:spPr/>
        <p:txBody>
          <a:bodyPr/>
          <a:lstStyle>
            <a:lvl1pPr>
              <a:defRPr sz="1200"/>
            </a:lvl1pPr>
          </a:lstStyle>
          <a:p>
            <a:pPr>
              <a:defRPr/>
            </a:pPr>
            <a:endParaRPr lang="en-US"/>
          </a:p>
        </p:txBody>
      </p:sp>
      <p:sp>
        <p:nvSpPr>
          <p:cNvPr id="6" name="Rectangle 6"/>
          <p:cNvSpPr>
            <a:spLocks noGrp="1" noChangeArrowheads="1"/>
          </p:cNvSpPr>
          <p:nvPr>
            <p:ph type="sldNum" sz="quarter" idx="12"/>
          </p:nvPr>
        </p:nvSpPr>
        <p:spPr/>
        <p:txBody>
          <a:bodyPr/>
          <a:lstStyle>
            <a:lvl1pPr>
              <a:defRPr sz="1200"/>
            </a:lvl1pPr>
          </a:lstStyle>
          <a:p>
            <a:pPr>
              <a:defRPr/>
            </a:pPr>
            <a:fld id="{CA236CE5-D533-4CC1-AB52-6BADAFB0BC92}" type="slidenum">
              <a:rPr lang="en-US"/>
              <a:pPr>
                <a:defRPr/>
              </a:pPr>
              <a:t>‹#›</a:t>
            </a:fld>
            <a:endParaRPr lang="en-US"/>
          </a:p>
        </p:txBody>
      </p:sp>
    </p:spTree>
  </p:cSld>
  <p:clrMapOvr>
    <a:masterClrMapping/>
  </p:clrMapOvr>
  <p:transition>
    <p:split/>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6335ED2-D3DB-4D5C-B059-14978A79ACEE}" type="datetime1">
              <a:rPr lang="en-US"/>
              <a:pPr>
                <a:defRPr/>
              </a:pPr>
              <a:t>10/9/2013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C1F47D-428B-4508-A1F8-6F98C395413F}" type="slidenum">
              <a:rPr lang="en-US"/>
              <a:pPr>
                <a:defRPr/>
              </a:pPr>
              <a:t>‹#›</a:t>
            </a:fld>
            <a:endParaRPr lang="en-US"/>
          </a:p>
        </p:txBody>
      </p:sp>
    </p:spTree>
  </p:cSld>
  <p:clrMapOvr>
    <a:masterClrMapping/>
  </p:clrMapOvr>
  <p:transition>
    <p:spli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fld id="{B237B6A9-D475-47F0-AA9F-F22E90874DF5}" type="datetime1">
              <a:rPr lang="en-US" smtClean="0"/>
              <a:pPr/>
              <a:t>10/9/2013</a:t>
            </a:fld>
            <a:endParaRPr lang="en-US"/>
          </a:p>
        </p:txBody>
      </p:sp>
      <p:sp>
        <p:nvSpPr>
          <p:cNvPr id="6" name="Rectangle 32"/>
          <p:cNvSpPr>
            <a:spLocks noGrp="1" noChangeArrowheads="1"/>
          </p:cNvSpPr>
          <p:nvPr>
            <p:ph type="ftr" sz="quarter" idx="11"/>
          </p:nvPr>
        </p:nvSpPr>
        <p:spPr>
          <a:ln/>
        </p:spPr>
        <p:txBody>
          <a:bodyPr/>
          <a:lstStyle>
            <a:lvl1pPr>
              <a:defRPr/>
            </a:lvl1pPr>
          </a:lstStyle>
          <a:p>
            <a:endParaRPr lang="en-US"/>
          </a:p>
        </p:txBody>
      </p:sp>
      <p:sp>
        <p:nvSpPr>
          <p:cNvPr id="7"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A80A3F5-AC2F-4E22-86FF-96ACD87F9C8A}" type="datetime1">
              <a:rPr lang="en-US"/>
              <a:pPr>
                <a:defRPr/>
              </a:pPr>
              <a:t>10/9/2013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380B44-1359-4CE9-BC37-57FD00AF013F}" type="slidenum">
              <a:rPr lang="en-US"/>
              <a:pPr>
                <a:defRPr/>
              </a:pPr>
              <a:t>‹#›</a:t>
            </a:fld>
            <a:endParaRPr lang="en-US"/>
          </a:p>
        </p:txBody>
      </p:sp>
    </p:spTree>
  </p:cSld>
  <p:clrMapOvr>
    <a:masterClrMapping/>
  </p:clrMapOvr>
  <p:transition>
    <p:split/>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5EF273ED-7037-4E69-92FC-B15FED20C07F}" type="datetime1">
              <a:rPr lang="en-US"/>
              <a:pPr>
                <a:defRPr/>
              </a:pPr>
              <a:t>10/9/2013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508A6D-7D0B-466C-978E-B6DC176F8DD9}" type="slidenum">
              <a:rPr lang="en-US"/>
              <a:pPr>
                <a:defRPr/>
              </a:pPr>
              <a:t>‹#›</a:t>
            </a:fld>
            <a:endParaRPr lang="en-US"/>
          </a:p>
        </p:txBody>
      </p:sp>
    </p:spTree>
  </p:cSld>
  <p:clrMapOvr>
    <a:masterClrMapping/>
  </p:clrMapOvr>
  <p:transition>
    <p:split/>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4B666B5D-6F97-4855-82D4-0A5B2099B996}" type="datetime1">
              <a:rPr lang="en-US"/>
              <a:pPr>
                <a:defRPr/>
              </a:pPr>
              <a:t>10/9/2013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201F921-4C07-435B-8131-C724F5FB9E19}" type="slidenum">
              <a:rPr lang="en-US"/>
              <a:pPr>
                <a:defRPr/>
              </a:pPr>
              <a:t>‹#›</a:t>
            </a:fld>
            <a:endParaRPr lang="en-US"/>
          </a:p>
        </p:txBody>
      </p:sp>
    </p:spTree>
  </p:cSld>
  <p:clrMapOvr>
    <a:masterClrMapping/>
  </p:clrMapOvr>
  <p:transition>
    <p:split/>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06960B75-335B-4A6B-87AD-8FC164348550}" type="datetime1">
              <a:rPr lang="en-US"/>
              <a:pPr>
                <a:defRPr/>
              </a:pPr>
              <a:t>10/9/2013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8CD1501-ABCE-4052-BB18-10A66B418770}" type="slidenum">
              <a:rPr lang="en-US"/>
              <a:pPr>
                <a:defRPr/>
              </a:pPr>
              <a:t>‹#›</a:t>
            </a:fld>
            <a:endParaRPr lang="en-US"/>
          </a:p>
        </p:txBody>
      </p:sp>
    </p:spTree>
  </p:cSld>
  <p:clrMapOvr>
    <a:masterClrMapping/>
  </p:clrMapOvr>
  <p:transition>
    <p:split/>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CEA9B82-467E-4DDF-B805-4228026D556C}" type="datetime1">
              <a:rPr lang="en-US"/>
              <a:pPr>
                <a:defRPr/>
              </a:pPr>
              <a:t>10/9/2013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FB7020D-3895-41AF-9EDC-7E5088C45144}" type="slidenum">
              <a:rPr lang="en-US"/>
              <a:pPr>
                <a:defRPr/>
              </a:pPr>
              <a:t>‹#›</a:t>
            </a:fld>
            <a:endParaRPr lang="en-US"/>
          </a:p>
        </p:txBody>
      </p:sp>
    </p:spTree>
  </p:cSld>
  <p:clrMapOvr>
    <a:masterClrMapping/>
  </p:clrMapOvr>
  <p:transition>
    <p:split/>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6A40A5F-05D7-4C0F-9DC4-3B0C8E14EF04}" type="datetime1">
              <a:rPr lang="en-US"/>
              <a:pPr>
                <a:defRPr/>
              </a:pPr>
              <a:t>10/9/2013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9F1D29-8F7E-47A3-AF08-9E576DEA4ECB}" type="slidenum">
              <a:rPr lang="en-US"/>
              <a:pPr>
                <a:defRPr/>
              </a:pPr>
              <a:t>‹#›</a:t>
            </a:fld>
            <a:endParaRPr lang="en-US"/>
          </a:p>
        </p:txBody>
      </p:sp>
    </p:spTree>
  </p:cSld>
  <p:clrMapOvr>
    <a:masterClrMapping/>
  </p:clrMapOvr>
  <p:transition>
    <p:split/>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27B3F5C-1264-423D-9411-AA2E4AA497B8}" type="datetime1">
              <a:rPr lang="en-US"/>
              <a:pPr>
                <a:defRPr/>
              </a:pPr>
              <a:t>10/9/2013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8E9AF3-46B6-4149-9861-16A22AD18F2F}" type="slidenum">
              <a:rPr lang="en-US"/>
              <a:pPr>
                <a:defRPr/>
              </a:pPr>
              <a:t>‹#›</a:t>
            </a:fld>
            <a:endParaRPr lang="en-US"/>
          </a:p>
        </p:txBody>
      </p:sp>
    </p:spTree>
  </p:cSld>
  <p:clrMapOvr>
    <a:masterClrMapping/>
  </p:clrMapOvr>
  <p:transition>
    <p:split/>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0A081D5-1331-45B5-9AEE-71F3FD0D6683}" type="datetime1">
              <a:rPr lang="en-US"/>
              <a:pPr>
                <a:defRPr/>
              </a:pPr>
              <a:t>10/9/2013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AAE5BD-22E9-4DEC-A99D-613B6FBC1974}" type="slidenum">
              <a:rPr lang="en-US"/>
              <a:pPr>
                <a:defRPr/>
              </a:pPr>
              <a:t>‹#›</a:t>
            </a:fld>
            <a:endParaRPr lang="en-US"/>
          </a:p>
        </p:txBody>
      </p:sp>
    </p:spTree>
  </p:cSld>
  <p:clrMapOvr>
    <a:masterClrMapping/>
  </p:clrMapOvr>
  <p:transition>
    <p:split/>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F159476-C04D-4A5F-B3E0-093C81452AF2}" type="datetime1">
              <a:rPr lang="en-US"/>
              <a:pPr>
                <a:defRPr/>
              </a:pPr>
              <a:t>10/9/2013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675C69-ADD7-4309-97B5-F2BB3401CF20}" type="slidenum">
              <a:rPr lang="en-US"/>
              <a:pPr>
                <a:defRPr/>
              </a:pPr>
              <a:t>‹#›</a:t>
            </a:fld>
            <a:endParaRPr lang="en-US"/>
          </a:p>
        </p:txBody>
      </p:sp>
    </p:spTree>
  </p:cSld>
  <p:clrMapOvr>
    <a:masterClrMapping/>
  </p:clrMapOvr>
  <p:transition>
    <p:split/>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078" name="Rectangle 6"/>
          <p:cNvSpPr>
            <a:spLocks noGrp="1" noChangeArrowheads="1"/>
          </p:cNvSpPr>
          <p:nvPr>
            <p:ph type="ctrTitle"/>
          </p:nvPr>
        </p:nvSpPr>
        <p:spPr>
          <a:xfrm>
            <a:off x="304800" y="4038600"/>
            <a:ext cx="7924800" cy="947738"/>
          </a:xfrm>
        </p:spPr>
        <p:txBody>
          <a:bodyPr/>
          <a:lstStyle>
            <a:lvl1pPr>
              <a:defRPr/>
            </a:lvl1pPr>
          </a:lstStyle>
          <a:p>
            <a:r>
              <a:rPr lang="en-US" smtClean="0"/>
              <a:t>Click to edit Master title style</a:t>
            </a:r>
            <a:endParaRPr lang="en-US"/>
          </a:p>
        </p:txBody>
      </p:sp>
      <p:sp>
        <p:nvSpPr>
          <p:cNvPr id="3079" name="Rectangle 7"/>
          <p:cNvSpPr>
            <a:spLocks noGrp="1" noChangeArrowheads="1"/>
          </p:cNvSpPr>
          <p:nvPr>
            <p:ph type="subTitle" idx="1"/>
          </p:nvPr>
        </p:nvSpPr>
        <p:spPr>
          <a:xfrm>
            <a:off x="304800" y="4972050"/>
            <a:ext cx="7924800" cy="895350"/>
          </a:xfrm>
        </p:spPr>
        <p:txBody>
          <a:bodyPr/>
          <a:lstStyle>
            <a:lvl1pPr marL="0" indent="0">
              <a:buFont typeface="Wingdings" pitchFamily="2" charset="2"/>
              <a:buNone/>
              <a:defRPr sz="3600"/>
            </a:lvl1pPr>
          </a:lstStyle>
          <a:p>
            <a:r>
              <a:rPr lang="en-US" smtClean="0"/>
              <a:t>Click to edit Master subtitle style</a:t>
            </a:r>
            <a:endParaRPr lang="en-US"/>
          </a:p>
        </p:txBody>
      </p:sp>
      <p:sp>
        <p:nvSpPr>
          <p:cNvPr id="4" name="Rectangle 32"/>
          <p:cNvSpPr>
            <a:spLocks noGrp="1" noChangeArrowheads="1"/>
          </p:cNvSpPr>
          <p:nvPr>
            <p:ph type="dt" sz="quarter" idx="10"/>
          </p:nvPr>
        </p:nvSpPr>
        <p:spPr/>
        <p:txBody>
          <a:bodyPr/>
          <a:lstStyle>
            <a:lvl1pPr>
              <a:defRPr/>
            </a:lvl1pPr>
          </a:lstStyle>
          <a:p>
            <a:pPr>
              <a:defRPr/>
            </a:pPr>
            <a:fld id="{10EAA039-3DA6-447A-902A-1044C6BEB9D7}" type="datetime1">
              <a:rPr lang="en-US"/>
              <a:pPr>
                <a:defRPr/>
              </a:pPr>
              <a:t>10/9/2013</a:t>
            </a:fld>
            <a:endParaRPr lang="en-US"/>
          </a:p>
        </p:txBody>
      </p:sp>
      <p:sp>
        <p:nvSpPr>
          <p:cNvPr id="5" name="Rectangle 33"/>
          <p:cNvSpPr>
            <a:spLocks noGrp="1" noChangeArrowheads="1"/>
          </p:cNvSpPr>
          <p:nvPr>
            <p:ph type="ftr" sz="quarter" idx="11"/>
          </p:nvPr>
        </p:nvSpPr>
        <p:spPr/>
        <p:txBody>
          <a:bodyPr/>
          <a:lstStyle>
            <a:lvl1pPr>
              <a:defRPr/>
            </a:lvl1pPr>
          </a:lstStyle>
          <a:p>
            <a:pPr>
              <a:defRPr/>
            </a:pPr>
            <a:endParaRPr lang="en-US"/>
          </a:p>
        </p:txBody>
      </p:sp>
      <p:sp>
        <p:nvSpPr>
          <p:cNvPr id="6" name="Rectangle 34"/>
          <p:cNvSpPr>
            <a:spLocks noGrp="1" noChangeArrowheads="1"/>
          </p:cNvSpPr>
          <p:nvPr>
            <p:ph type="sldNum" sz="quarter" idx="12"/>
          </p:nvPr>
        </p:nvSpPr>
        <p:spPr/>
        <p:txBody>
          <a:bodyPr/>
          <a:lstStyle>
            <a:lvl1pPr>
              <a:defRPr/>
            </a:lvl1pPr>
          </a:lstStyle>
          <a:p>
            <a:pPr>
              <a:defRPr/>
            </a:pPr>
            <a:fld id="{58F195D3-C948-46F2-94F3-7BDCBCAB8181}" type="slidenum">
              <a:rPr lang="en-US"/>
              <a:pPr>
                <a:defRPr/>
              </a:pPr>
              <a:t>‹#›</a:t>
            </a:fld>
            <a:endParaRPr lang="en-US"/>
          </a:p>
        </p:txBody>
      </p:sp>
    </p:spTree>
  </p:cSld>
  <p:clrMapOvr>
    <a:masterClrMapping/>
  </p:clrMapOvr>
  <p:transition>
    <p:spli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fld id="{2A56769C-E604-45CF-90A2-CAD826A398CE}" type="datetime1">
              <a:rPr lang="en-US" smtClean="0"/>
              <a:pPr/>
              <a:t>10/9/2013</a:t>
            </a:fld>
            <a:endParaRPr lang="en-US"/>
          </a:p>
        </p:txBody>
      </p:sp>
      <p:sp>
        <p:nvSpPr>
          <p:cNvPr id="6" name="Rectangle 32"/>
          <p:cNvSpPr>
            <a:spLocks noGrp="1" noChangeArrowheads="1"/>
          </p:cNvSpPr>
          <p:nvPr>
            <p:ph type="ftr" sz="quarter" idx="11"/>
          </p:nvPr>
        </p:nvSpPr>
        <p:spPr>
          <a:ln/>
        </p:spPr>
        <p:txBody>
          <a:bodyPr/>
          <a:lstStyle>
            <a:lvl1pPr>
              <a:defRPr/>
            </a:lvl1pPr>
          </a:lstStyle>
          <a:p>
            <a:endParaRPr lang="en-US"/>
          </a:p>
        </p:txBody>
      </p:sp>
      <p:sp>
        <p:nvSpPr>
          <p:cNvPr id="7"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fld id="{EFDF1247-8F27-4A95-9481-270966799395}" type="datetime1">
              <a:rPr lang="en-US"/>
              <a:pPr>
                <a:defRPr/>
              </a:pPr>
              <a:t>10/9/2013</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1D726A3B-7CD1-48C9-B5BE-69AD4C5471ED}" type="slidenum">
              <a:rPr lang="en-US"/>
              <a:pPr>
                <a:defRPr/>
              </a:pPr>
              <a:t>‹#›</a:t>
            </a:fld>
            <a:endParaRPr lang="en-US"/>
          </a:p>
        </p:txBody>
      </p:sp>
    </p:spTree>
  </p:cSld>
  <p:clrMapOvr>
    <a:masterClrMapping/>
  </p:clrMapOvr>
  <p:transition>
    <p:split/>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1"/>
          <p:cNvSpPr>
            <a:spLocks noGrp="1" noChangeArrowheads="1"/>
          </p:cNvSpPr>
          <p:nvPr>
            <p:ph type="dt" sz="half" idx="10"/>
          </p:nvPr>
        </p:nvSpPr>
        <p:spPr>
          <a:ln/>
        </p:spPr>
        <p:txBody>
          <a:bodyPr/>
          <a:lstStyle>
            <a:lvl1pPr>
              <a:defRPr/>
            </a:lvl1pPr>
          </a:lstStyle>
          <a:p>
            <a:pPr>
              <a:defRPr/>
            </a:pPr>
            <a:fld id="{82F4BCE2-A502-4766-8EDE-8536C1FA9418}" type="datetime1">
              <a:rPr lang="en-US"/>
              <a:pPr>
                <a:defRPr/>
              </a:pPr>
              <a:t>10/9/2013</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28A648A5-935A-4DBC-869E-BE2B27FC2D1C}" type="slidenum">
              <a:rPr lang="en-US"/>
              <a:pPr>
                <a:defRPr/>
              </a:pPr>
              <a:t>‹#›</a:t>
            </a:fld>
            <a:endParaRPr lang="en-US"/>
          </a:p>
        </p:txBody>
      </p:sp>
    </p:spTree>
  </p:cSld>
  <p:clrMapOvr>
    <a:masterClrMapping/>
  </p:clrMapOvr>
  <p:transition>
    <p:split/>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1"/>
          <p:cNvSpPr>
            <a:spLocks noGrp="1" noChangeArrowheads="1"/>
          </p:cNvSpPr>
          <p:nvPr>
            <p:ph type="dt" sz="half" idx="10"/>
          </p:nvPr>
        </p:nvSpPr>
        <p:spPr>
          <a:ln/>
        </p:spPr>
        <p:txBody>
          <a:bodyPr/>
          <a:lstStyle>
            <a:lvl1pPr>
              <a:defRPr/>
            </a:lvl1pPr>
          </a:lstStyle>
          <a:p>
            <a:pPr>
              <a:defRPr/>
            </a:pPr>
            <a:fld id="{79200EAF-B95A-4427-AAF6-A6275B6D2DBA}" type="datetime1">
              <a:rPr lang="en-US"/>
              <a:pPr>
                <a:defRPr/>
              </a:pPr>
              <a:t>10/9/2013</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A6FCB7A9-E748-4C08-8407-769BD9CC5A16}" type="slidenum">
              <a:rPr lang="en-US"/>
              <a:pPr>
                <a:defRPr/>
              </a:pPr>
              <a:t>‹#›</a:t>
            </a:fld>
            <a:endParaRPr lang="en-US"/>
          </a:p>
        </p:txBody>
      </p:sp>
    </p:spTree>
  </p:cSld>
  <p:clrMapOvr>
    <a:masterClrMapping/>
  </p:clrMapOvr>
  <p:transition>
    <p:split/>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1"/>
          <p:cNvSpPr>
            <a:spLocks noGrp="1" noChangeArrowheads="1"/>
          </p:cNvSpPr>
          <p:nvPr>
            <p:ph type="dt" sz="half" idx="10"/>
          </p:nvPr>
        </p:nvSpPr>
        <p:spPr>
          <a:ln/>
        </p:spPr>
        <p:txBody>
          <a:bodyPr/>
          <a:lstStyle>
            <a:lvl1pPr>
              <a:defRPr/>
            </a:lvl1pPr>
          </a:lstStyle>
          <a:p>
            <a:pPr>
              <a:defRPr/>
            </a:pPr>
            <a:fld id="{315730FB-D7F5-4C37-BBEE-BD62FA0C7404}" type="datetime1">
              <a:rPr lang="en-US"/>
              <a:pPr>
                <a:defRPr/>
              </a:pPr>
              <a:t>10/9/2013</a:t>
            </a:fld>
            <a:endParaRPr lang="en-US"/>
          </a:p>
        </p:txBody>
      </p:sp>
      <p:sp>
        <p:nvSpPr>
          <p:cNvPr id="8" name="Rectangle 32"/>
          <p:cNvSpPr>
            <a:spLocks noGrp="1" noChangeArrowheads="1"/>
          </p:cNvSpPr>
          <p:nvPr>
            <p:ph type="ftr" sz="quarter" idx="11"/>
          </p:nvPr>
        </p:nvSpPr>
        <p:spPr>
          <a:ln/>
        </p:spPr>
        <p:txBody>
          <a:bodyPr/>
          <a:lstStyle>
            <a:lvl1pPr>
              <a:defRPr/>
            </a:lvl1pPr>
          </a:lstStyle>
          <a:p>
            <a:pPr>
              <a:defRPr/>
            </a:pPr>
            <a:endParaRPr lang="en-US"/>
          </a:p>
        </p:txBody>
      </p:sp>
      <p:sp>
        <p:nvSpPr>
          <p:cNvPr id="9" name="Rectangle 33"/>
          <p:cNvSpPr>
            <a:spLocks noGrp="1" noChangeArrowheads="1"/>
          </p:cNvSpPr>
          <p:nvPr>
            <p:ph type="sldNum" sz="quarter" idx="12"/>
          </p:nvPr>
        </p:nvSpPr>
        <p:spPr>
          <a:ln/>
        </p:spPr>
        <p:txBody>
          <a:bodyPr/>
          <a:lstStyle>
            <a:lvl1pPr>
              <a:defRPr/>
            </a:lvl1pPr>
          </a:lstStyle>
          <a:p>
            <a:pPr>
              <a:defRPr/>
            </a:pPr>
            <a:fld id="{481914A6-E7FA-4E6E-9E50-25D88A616FA3}" type="slidenum">
              <a:rPr lang="en-US"/>
              <a:pPr>
                <a:defRPr/>
              </a:pPr>
              <a:t>‹#›</a:t>
            </a:fld>
            <a:endParaRPr lang="en-US"/>
          </a:p>
        </p:txBody>
      </p:sp>
    </p:spTree>
  </p:cSld>
  <p:clrMapOvr>
    <a:masterClrMapping/>
  </p:clrMapOvr>
  <p:transition>
    <p:split/>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1"/>
          <p:cNvSpPr>
            <a:spLocks noGrp="1" noChangeArrowheads="1"/>
          </p:cNvSpPr>
          <p:nvPr>
            <p:ph type="dt" sz="half" idx="10"/>
          </p:nvPr>
        </p:nvSpPr>
        <p:spPr>
          <a:ln/>
        </p:spPr>
        <p:txBody>
          <a:bodyPr/>
          <a:lstStyle>
            <a:lvl1pPr>
              <a:defRPr/>
            </a:lvl1pPr>
          </a:lstStyle>
          <a:p>
            <a:pPr>
              <a:defRPr/>
            </a:pPr>
            <a:fld id="{33584ED4-A3F1-4BA1-BD20-4ADFA4F89505}" type="datetime1">
              <a:rPr lang="en-US"/>
              <a:pPr>
                <a:defRPr/>
              </a:pPr>
              <a:t>10/9/2013</a:t>
            </a:fld>
            <a:endParaRPr lang="en-US"/>
          </a:p>
        </p:txBody>
      </p:sp>
      <p:sp>
        <p:nvSpPr>
          <p:cNvPr id="4" name="Rectangle 32"/>
          <p:cNvSpPr>
            <a:spLocks noGrp="1" noChangeArrowheads="1"/>
          </p:cNvSpPr>
          <p:nvPr>
            <p:ph type="ftr" sz="quarter" idx="11"/>
          </p:nvPr>
        </p:nvSpPr>
        <p:spPr>
          <a:ln/>
        </p:spPr>
        <p:txBody>
          <a:bodyPr/>
          <a:lstStyle>
            <a:lvl1pPr>
              <a:defRPr/>
            </a:lvl1pPr>
          </a:lstStyle>
          <a:p>
            <a:pPr>
              <a:defRPr/>
            </a:pPr>
            <a:endParaRPr lang="en-US"/>
          </a:p>
        </p:txBody>
      </p:sp>
      <p:sp>
        <p:nvSpPr>
          <p:cNvPr id="5" name="Rectangle 33"/>
          <p:cNvSpPr>
            <a:spLocks noGrp="1" noChangeArrowheads="1"/>
          </p:cNvSpPr>
          <p:nvPr>
            <p:ph type="sldNum" sz="quarter" idx="12"/>
          </p:nvPr>
        </p:nvSpPr>
        <p:spPr>
          <a:ln/>
        </p:spPr>
        <p:txBody>
          <a:bodyPr/>
          <a:lstStyle>
            <a:lvl1pPr>
              <a:defRPr/>
            </a:lvl1pPr>
          </a:lstStyle>
          <a:p>
            <a:pPr>
              <a:defRPr/>
            </a:pPr>
            <a:fld id="{09E7579E-B964-42EB-B18D-6CCD937FD019}" type="slidenum">
              <a:rPr lang="en-US"/>
              <a:pPr>
                <a:defRPr/>
              </a:pPr>
              <a:t>‹#›</a:t>
            </a:fld>
            <a:endParaRPr lang="en-US"/>
          </a:p>
        </p:txBody>
      </p:sp>
    </p:spTree>
  </p:cSld>
  <p:clrMapOvr>
    <a:masterClrMapping/>
  </p:clrMapOvr>
  <p:transition>
    <p:split/>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1"/>
          <p:cNvSpPr>
            <a:spLocks noGrp="1" noChangeArrowheads="1"/>
          </p:cNvSpPr>
          <p:nvPr>
            <p:ph type="dt" sz="half" idx="10"/>
          </p:nvPr>
        </p:nvSpPr>
        <p:spPr>
          <a:ln/>
        </p:spPr>
        <p:txBody>
          <a:bodyPr/>
          <a:lstStyle>
            <a:lvl1pPr>
              <a:defRPr/>
            </a:lvl1pPr>
          </a:lstStyle>
          <a:p>
            <a:pPr>
              <a:defRPr/>
            </a:pPr>
            <a:fld id="{C8CA5AFC-317F-4BB8-82B7-0711901E99AA}" type="datetime1">
              <a:rPr lang="en-US"/>
              <a:pPr>
                <a:defRPr/>
              </a:pPr>
              <a:t>10/9/2013</a:t>
            </a:fld>
            <a:endParaRPr lang="en-US"/>
          </a:p>
        </p:txBody>
      </p:sp>
      <p:sp>
        <p:nvSpPr>
          <p:cNvPr id="3" name="Rectangle 32"/>
          <p:cNvSpPr>
            <a:spLocks noGrp="1" noChangeArrowheads="1"/>
          </p:cNvSpPr>
          <p:nvPr>
            <p:ph type="ftr" sz="quarter" idx="11"/>
          </p:nvPr>
        </p:nvSpPr>
        <p:spPr>
          <a:ln/>
        </p:spPr>
        <p:txBody>
          <a:bodyPr/>
          <a:lstStyle>
            <a:lvl1pPr>
              <a:defRPr/>
            </a:lvl1pPr>
          </a:lstStyle>
          <a:p>
            <a:pPr>
              <a:defRPr/>
            </a:pPr>
            <a:endParaRPr lang="en-US"/>
          </a:p>
        </p:txBody>
      </p:sp>
      <p:sp>
        <p:nvSpPr>
          <p:cNvPr id="4" name="Rectangle 33"/>
          <p:cNvSpPr>
            <a:spLocks noGrp="1" noChangeArrowheads="1"/>
          </p:cNvSpPr>
          <p:nvPr>
            <p:ph type="sldNum" sz="quarter" idx="12"/>
          </p:nvPr>
        </p:nvSpPr>
        <p:spPr>
          <a:ln/>
        </p:spPr>
        <p:txBody>
          <a:bodyPr/>
          <a:lstStyle>
            <a:lvl1pPr>
              <a:defRPr/>
            </a:lvl1pPr>
          </a:lstStyle>
          <a:p>
            <a:pPr>
              <a:defRPr/>
            </a:pPr>
            <a:fld id="{1C12DC18-24DE-4020-BBFC-3181B0748B6B}" type="slidenum">
              <a:rPr lang="en-US"/>
              <a:pPr>
                <a:defRPr/>
              </a:pPr>
              <a:t>‹#›</a:t>
            </a:fld>
            <a:endParaRPr lang="en-US"/>
          </a:p>
        </p:txBody>
      </p:sp>
    </p:spTree>
  </p:cSld>
  <p:clrMapOvr>
    <a:masterClrMapping/>
  </p:clrMapOvr>
  <p:transition>
    <p:split/>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pPr>
              <a:defRPr/>
            </a:pPr>
            <a:fld id="{7A1B9E7C-E937-4603-9616-206553A1CAF2}" type="datetime1">
              <a:rPr lang="en-US"/>
              <a:pPr>
                <a:defRPr/>
              </a:pPr>
              <a:t>10/9/2013</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8FC15EC3-7C6F-4EE1-AC56-73D84C563563}" type="slidenum">
              <a:rPr lang="en-US"/>
              <a:pPr>
                <a:defRPr/>
              </a:pPr>
              <a:t>‹#›</a:t>
            </a:fld>
            <a:endParaRPr lang="en-US"/>
          </a:p>
        </p:txBody>
      </p:sp>
    </p:spTree>
  </p:cSld>
  <p:clrMapOvr>
    <a:masterClrMapping/>
  </p:clrMapOvr>
  <p:transition>
    <p:split/>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pPr>
              <a:defRPr/>
            </a:pPr>
            <a:fld id="{2C2EC89F-6353-4307-B1F1-B2114AA6EF38}" type="datetime1">
              <a:rPr lang="en-US"/>
              <a:pPr>
                <a:defRPr/>
              </a:pPr>
              <a:t>10/9/2013</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B2198742-D79F-4A15-8799-EFD6209E94EA}" type="slidenum">
              <a:rPr lang="en-US"/>
              <a:pPr>
                <a:defRPr/>
              </a:pPr>
              <a:t>‹#›</a:t>
            </a:fld>
            <a:endParaRPr lang="en-US"/>
          </a:p>
        </p:txBody>
      </p:sp>
    </p:spTree>
  </p:cSld>
  <p:clrMapOvr>
    <a:masterClrMapping/>
  </p:clrMapOvr>
  <p:transition>
    <p:split/>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fld id="{0FFC4261-3334-4254-B4F6-AAD928B3BCF3}" type="datetime1">
              <a:rPr lang="en-US"/>
              <a:pPr>
                <a:defRPr/>
              </a:pPr>
              <a:t>10/9/2013</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55472746-336D-4EB7-9F8C-0BE576FD930D}" type="slidenum">
              <a:rPr lang="en-US"/>
              <a:pPr>
                <a:defRPr/>
              </a:pPr>
              <a:t>‹#›</a:t>
            </a:fld>
            <a:endParaRPr lang="en-US"/>
          </a:p>
        </p:txBody>
      </p:sp>
    </p:spTree>
  </p:cSld>
  <p:clrMapOvr>
    <a:masterClrMapping/>
  </p:clrMapOvr>
  <p:transition>
    <p:split/>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76200"/>
            <a:ext cx="184785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76200"/>
            <a:ext cx="539115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fld id="{4E7E2B07-F6D4-489E-A74F-6D8F5FF60B51}" type="datetime1">
              <a:rPr lang="en-US"/>
              <a:pPr>
                <a:defRPr/>
              </a:pPr>
              <a:t>10/9/2013</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4BEC494E-87BF-447B-9A3B-8184DA93813B}" type="slidenum">
              <a:rPr lang="en-US"/>
              <a:pPr>
                <a:defRPr/>
              </a:pPr>
              <a:t>‹#›</a:t>
            </a:fld>
            <a:endParaRPr lang="en-US"/>
          </a:p>
        </p:txBody>
      </p:sp>
    </p:spTree>
  </p:cSld>
  <p:clrMapOvr>
    <a:masterClrMapping/>
  </p:clrMapOvr>
  <p:transition>
    <p:spli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4.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5.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6.pn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jpe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3.pn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3.pn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1.jpeg"/><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3.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3.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4818" name="Rectangle 6"/>
          <p:cNvSpPr>
            <a:spLocks noGrp="1" noChangeArrowheads="1"/>
          </p:cNvSpPr>
          <p:nvPr>
            <p:ph type="title"/>
          </p:nvPr>
        </p:nvSpPr>
        <p:spPr bwMode="auto">
          <a:xfrm>
            <a:off x="1524000" y="76200"/>
            <a:ext cx="7381875"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title style</a:t>
            </a:r>
          </a:p>
        </p:txBody>
      </p:sp>
      <p:sp>
        <p:nvSpPr>
          <p:cNvPr id="34819" name="Rectangle 7"/>
          <p:cNvSpPr>
            <a:spLocks noGrp="1" noChangeArrowheads="1"/>
          </p:cNvSpPr>
          <p:nvPr>
            <p:ph type="body" idx="1"/>
          </p:nvPr>
        </p:nvSpPr>
        <p:spPr bwMode="white">
          <a:xfrm>
            <a:off x="1524000" y="1295400"/>
            <a:ext cx="7391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79" name="Rectangle 31"/>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fld id="{7EA369D4-7982-4890-9260-177BB66AF124}" type="datetime1">
              <a:rPr lang="en-US" smtClean="0"/>
              <a:pPr/>
              <a:t>10/9/2013</a:t>
            </a:fld>
            <a:endParaRPr lang="en-US"/>
          </a:p>
        </p:txBody>
      </p:sp>
      <p:sp>
        <p:nvSpPr>
          <p:cNvPr id="2080" name="Rectangle 32"/>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endParaRPr lang="en-US"/>
          </a:p>
        </p:txBody>
      </p:sp>
      <p:sp>
        <p:nvSpPr>
          <p:cNvPr id="2081" name="Rectangle 33"/>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fld id="{5C20E866-2850-44B8-AECA-A79CE6A54C8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split/>
  </p:transition>
  <p:hf hdr="0" ftr="0" dt="0"/>
  <p:txStyles>
    <p:titleStyle>
      <a:lvl1pPr algn="l" rtl="0" eaLnBrk="1" fontAlgn="base" hangingPunct="1">
        <a:spcBef>
          <a:spcPct val="0"/>
        </a:spcBef>
        <a:spcAft>
          <a:spcPct val="0"/>
        </a:spcAft>
        <a:defRPr kumimoji="1" sz="4400">
          <a:solidFill>
            <a:schemeClr val="tx1"/>
          </a:solidFill>
          <a:latin typeface="+mj-lt"/>
          <a:ea typeface="+mj-ea"/>
          <a:cs typeface="+mj-cs"/>
        </a:defRPr>
      </a:lvl1pPr>
      <a:lvl2pPr algn="l" rtl="0" eaLnBrk="1" fontAlgn="base" hangingPunct="1">
        <a:spcBef>
          <a:spcPct val="0"/>
        </a:spcBef>
        <a:spcAft>
          <a:spcPct val="0"/>
        </a:spcAft>
        <a:defRPr kumimoji="1" sz="4400">
          <a:solidFill>
            <a:schemeClr val="tx1"/>
          </a:solidFill>
          <a:latin typeface="Tahoma" pitchFamily="34" charset="0"/>
        </a:defRPr>
      </a:lvl2pPr>
      <a:lvl3pPr algn="l" rtl="0" eaLnBrk="1" fontAlgn="base" hangingPunct="1">
        <a:spcBef>
          <a:spcPct val="0"/>
        </a:spcBef>
        <a:spcAft>
          <a:spcPct val="0"/>
        </a:spcAft>
        <a:defRPr kumimoji="1" sz="4400">
          <a:solidFill>
            <a:schemeClr val="tx1"/>
          </a:solidFill>
          <a:latin typeface="Tahoma" pitchFamily="34" charset="0"/>
        </a:defRPr>
      </a:lvl3pPr>
      <a:lvl4pPr algn="l" rtl="0" eaLnBrk="1" fontAlgn="base" hangingPunct="1">
        <a:spcBef>
          <a:spcPct val="0"/>
        </a:spcBef>
        <a:spcAft>
          <a:spcPct val="0"/>
        </a:spcAft>
        <a:defRPr kumimoji="1" sz="4400">
          <a:solidFill>
            <a:schemeClr val="tx1"/>
          </a:solidFill>
          <a:latin typeface="Tahoma" pitchFamily="34" charset="0"/>
        </a:defRPr>
      </a:lvl4pPr>
      <a:lvl5pPr algn="l" rtl="0" eaLnBrk="1" fontAlgn="base" hangingPunct="1">
        <a:spcBef>
          <a:spcPct val="0"/>
        </a:spcBef>
        <a:spcAft>
          <a:spcPct val="0"/>
        </a:spcAft>
        <a:defRPr kumimoji="1" sz="4400">
          <a:solidFill>
            <a:schemeClr val="tx1"/>
          </a:solidFill>
          <a:latin typeface="Tahoma" pitchFamily="34" charset="0"/>
        </a:defRPr>
      </a:lvl5pPr>
      <a:lvl6pPr marL="457200" algn="l" rtl="0" eaLnBrk="1" fontAlgn="base" hangingPunct="1">
        <a:spcBef>
          <a:spcPct val="0"/>
        </a:spcBef>
        <a:spcAft>
          <a:spcPct val="0"/>
        </a:spcAft>
        <a:defRPr kumimoji="1" sz="4400">
          <a:solidFill>
            <a:schemeClr val="tx1"/>
          </a:solidFill>
          <a:latin typeface="Tahoma" pitchFamily="34" charset="0"/>
        </a:defRPr>
      </a:lvl6pPr>
      <a:lvl7pPr marL="914400" algn="l" rtl="0" eaLnBrk="1" fontAlgn="base" hangingPunct="1">
        <a:spcBef>
          <a:spcPct val="0"/>
        </a:spcBef>
        <a:spcAft>
          <a:spcPct val="0"/>
        </a:spcAft>
        <a:defRPr kumimoji="1" sz="4400">
          <a:solidFill>
            <a:schemeClr val="tx1"/>
          </a:solidFill>
          <a:latin typeface="Tahoma" pitchFamily="34" charset="0"/>
        </a:defRPr>
      </a:lvl7pPr>
      <a:lvl8pPr marL="1371600" algn="l" rtl="0" eaLnBrk="1" fontAlgn="base" hangingPunct="1">
        <a:spcBef>
          <a:spcPct val="0"/>
        </a:spcBef>
        <a:spcAft>
          <a:spcPct val="0"/>
        </a:spcAft>
        <a:defRPr kumimoji="1" sz="4400">
          <a:solidFill>
            <a:schemeClr val="tx1"/>
          </a:solidFill>
          <a:latin typeface="Tahoma" pitchFamily="34" charset="0"/>
        </a:defRPr>
      </a:lvl8pPr>
      <a:lvl9pPr marL="1828800" algn="l" rtl="0" eaLnBrk="1" fontAlgn="base" hangingPunct="1">
        <a:spcBef>
          <a:spcPct val="0"/>
        </a:spcBef>
        <a:spcAft>
          <a:spcPct val="0"/>
        </a:spcAft>
        <a:defRPr kumimoji="1" sz="4400">
          <a:solidFill>
            <a:schemeClr val="tx1"/>
          </a:solidFill>
          <a:latin typeface="Tahoma" pitchFamily="34" charset="0"/>
        </a:defRPr>
      </a:lvl9pPr>
    </p:titleStyle>
    <p:bodyStyle>
      <a:lvl1pPr marL="342900" indent="-342900" algn="l" rtl="0" eaLnBrk="1" fontAlgn="base" hangingPunct="1">
        <a:spcBef>
          <a:spcPct val="20000"/>
        </a:spcBef>
        <a:spcAft>
          <a:spcPct val="0"/>
        </a:spcAft>
        <a:buClr>
          <a:srgbClr val="3C605F"/>
        </a:buClr>
        <a:buSzPct val="75000"/>
        <a:buFont typeface="Wingdings" pitchFamily="2" charset="2"/>
        <a:buChar char="n"/>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3C605F"/>
        </a:buClr>
        <a:buSzPct val="75000"/>
        <a:buFont typeface="Wingdings" pitchFamily="2" charset="2"/>
        <a:buChar char="n"/>
        <a:defRPr kumimoji="1" sz="2800">
          <a:solidFill>
            <a:schemeClr val="tx1"/>
          </a:solidFill>
          <a:latin typeface="+mn-lt"/>
        </a:defRPr>
      </a:lvl2pPr>
      <a:lvl3pPr marL="1143000" indent="-228600" algn="l" rtl="0" eaLnBrk="1" fontAlgn="base" hangingPunct="1">
        <a:spcBef>
          <a:spcPct val="20000"/>
        </a:spcBef>
        <a:spcAft>
          <a:spcPct val="0"/>
        </a:spcAft>
        <a:buClr>
          <a:srgbClr val="3C605F"/>
        </a:buClr>
        <a:buSzPct val="75000"/>
        <a:buFont typeface="Wingdings" pitchFamily="2" charset="2"/>
        <a:buChar char="n"/>
        <a:defRPr kumimoji="1" sz="2400">
          <a:solidFill>
            <a:schemeClr val="tx1"/>
          </a:solidFill>
          <a:latin typeface="+mn-lt"/>
        </a:defRPr>
      </a:lvl3pPr>
      <a:lvl4pPr marL="16002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4pPr>
      <a:lvl5pPr marL="20574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5pPr>
      <a:lvl6pPr marL="25146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6pPr>
      <a:lvl7pPr marL="29718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7pPr>
      <a:lvl8pPr marL="34290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8pPr>
      <a:lvl9pPr marL="38862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721922"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721923"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721924"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solidFill>
                  <a:schemeClr val="tx1"/>
                </a:solidFill>
                <a:effectLst>
                  <a:outerShdw blurRad="38100" dist="38100" dir="2700000" algn="tl">
                    <a:srgbClr val="000000"/>
                  </a:outerShdw>
                </a:effectLst>
                <a:latin typeface="Arial" pitchFamily="34" charset="0"/>
                <a:cs typeface="+mn-cs"/>
              </a:defRPr>
            </a:lvl1pPr>
          </a:lstStyle>
          <a:p>
            <a:fld id="{7EA369D4-7982-4890-9260-177BB66AF124}" type="datetime1">
              <a:rPr lang="en-US" smtClean="0"/>
              <a:pPr/>
              <a:t>10/9/2013</a:t>
            </a:fld>
            <a:endParaRPr lang="en-US"/>
          </a:p>
        </p:txBody>
      </p:sp>
      <p:sp>
        <p:nvSpPr>
          <p:cNvPr id="7219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chemeClr val="tx1"/>
                </a:solidFill>
                <a:effectLst>
                  <a:outerShdw blurRad="38100" dist="38100" dir="2700000" algn="tl">
                    <a:srgbClr val="000000"/>
                  </a:outerShdw>
                </a:effectLst>
                <a:latin typeface="Arial" pitchFamily="34" charset="0"/>
                <a:cs typeface="+mn-cs"/>
              </a:defRPr>
            </a:lvl1pPr>
          </a:lstStyle>
          <a:p>
            <a:endParaRPr lang="en-US"/>
          </a:p>
        </p:txBody>
      </p:sp>
      <p:sp>
        <p:nvSpPr>
          <p:cNvPr id="721926"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tx1"/>
                </a:solidFill>
                <a:effectLst>
                  <a:outerShdw blurRad="38100" dist="38100" dir="2700000" algn="tl">
                    <a:srgbClr val="000000"/>
                  </a:outerShdw>
                </a:effectLst>
                <a:latin typeface="Arial" pitchFamily="34" charset="0"/>
                <a:cs typeface="+mn-cs"/>
              </a:defRPr>
            </a:lvl1pPr>
          </a:lstStyle>
          <a:p>
            <a:fld id="{5C20E866-2850-44B8-AECA-A79CE6A54C81}"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wipe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eaLnBrk="1" fontAlgn="base" hangingPunct="1">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78210"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pPr>
              <a:defRPr/>
            </a:pPr>
            <a:endParaRPr lang="fa-IR">
              <a:latin typeface="Arial" pitchFamily="34" charset="0"/>
            </a:endParaRPr>
          </a:p>
        </p:txBody>
      </p:sp>
      <p:sp>
        <p:nvSpPr>
          <p:cNvPr id="3075"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US" altLang="en-US" smtClean="0"/>
          </a:p>
        </p:txBody>
      </p:sp>
      <p:sp>
        <p:nvSpPr>
          <p:cNvPr id="3076"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478213"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chemeClr val="tx1"/>
                </a:solidFill>
                <a:latin typeface="Arial" pitchFamily="34" charset="0"/>
                <a:cs typeface="+mn-cs"/>
              </a:defRPr>
            </a:lvl1pPr>
          </a:lstStyle>
          <a:p>
            <a:pPr>
              <a:defRPr/>
            </a:pPr>
            <a:endParaRPr lang="en-US" altLang="en-US"/>
          </a:p>
        </p:txBody>
      </p:sp>
      <p:sp>
        <p:nvSpPr>
          <p:cNvPr id="478214"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chemeClr val="tx1"/>
                </a:solidFill>
                <a:latin typeface="Arial" pitchFamily="34" charset="0"/>
                <a:cs typeface="+mn-cs"/>
              </a:defRPr>
            </a:lvl1pPr>
          </a:lstStyle>
          <a:p>
            <a:pPr>
              <a:defRPr/>
            </a:pPr>
            <a:endParaRPr lang="en-US" altLang="en-US"/>
          </a:p>
        </p:txBody>
      </p:sp>
      <p:sp>
        <p:nvSpPr>
          <p:cNvPr id="478215"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1"/>
                </a:solidFill>
                <a:latin typeface="Arial" pitchFamily="34" charset="0"/>
                <a:cs typeface="+mn-cs"/>
              </a:defRPr>
            </a:lvl1pPr>
          </a:lstStyle>
          <a:p>
            <a:pPr>
              <a:defRPr/>
            </a:pPr>
            <a:fld id="{7125A292-A037-4BB1-B7F7-24CC8CB450B3}" type="slidenum">
              <a:rPr lang="fa-IR" altLang="en-US"/>
              <a:pPr>
                <a:defRPr/>
              </a:pPr>
              <a:t>‹#›</a:t>
            </a:fld>
            <a:endParaRPr lang="en-US" altLang="en-US"/>
          </a:p>
        </p:txBody>
      </p:sp>
      <p:grpSp>
        <p:nvGrpSpPr>
          <p:cNvPr id="2" name="Group 8"/>
          <p:cNvGrpSpPr>
            <a:grpSpLocks/>
          </p:cNvGrpSpPr>
          <p:nvPr/>
        </p:nvGrpSpPr>
        <p:grpSpPr bwMode="auto">
          <a:xfrm>
            <a:off x="8153400" y="152400"/>
            <a:ext cx="792163" cy="1295400"/>
            <a:chOff x="5136" y="960"/>
            <a:chExt cx="528" cy="864"/>
          </a:xfrm>
        </p:grpSpPr>
        <p:sp>
          <p:nvSpPr>
            <p:cNvPr id="478217"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pPr>
                <a:defRPr/>
              </a:pPr>
              <a:endParaRPr lang="fa-IR">
                <a:latin typeface="Arial" pitchFamily="34" charset="0"/>
              </a:endParaRPr>
            </a:p>
          </p:txBody>
        </p:sp>
        <p:sp>
          <p:nvSpPr>
            <p:cNvPr id="478218" name="Oval 10"/>
            <p:cNvSpPr>
              <a:spLocks noChangeArrowheads="1"/>
            </p:cNvSpPr>
            <p:nvPr/>
          </p:nvSpPr>
          <p:spPr bwMode="auto">
            <a:xfrm>
              <a:off x="5248" y="960"/>
              <a:ext cx="79" cy="80"/>
            </a:xfrm>
            <a:prstGeom prst="ellipse">
              <a:avLst/>
            </a:prstGeom>
            <a:solidFill>
              <a:schemeClr val="tx2"/>
            </a:solidFill>
            <a:ln w="9525">
              <a:noFill/>
              <a:round/>
              <a:headEnd/>
              <a:tailEnd/>
            </a:ln>
            <a:effectLst/>
          </p:spPr>
          <p:txBody>
            <a:bodyPr wrap="none" anchor="ctr"/>
            <a:lstStyle/>
            <a:p>
              <a:pPr>
                <a:defRPr/>
              </a:pPr>
              <a:endParaRPr lang="fa-IR">
                <a:latin typeface="Arial" pitchFamily="34" charset="0"/>
              </a:endParaRPr>
            </a:p>
          </p:txBody>
        </p:sp>
        <p:sp>
          <p:nvSpPr>
            <p:cNvPr id="478219" name="Oval 11"/>
            <p:cNvSpPr>
              <a:spLocks noChangeArrowheads="1"/>
            </p:cNvSpPr>
            <p:nvPr/>
          </p:nvSpPr>
          <p:spPr bwMode="auto">
            <a:xfrm>
              <a:off x="5360" y="960"/>
              <a:ext cx="76" cy="80"/>
            </a:xfrm>
            <a:prstGeom prst="ellipse">
              <a:avLst/>
            </a:prstGeom>
            <a:solidFill>
              <a:schemeClr val="tx2"/>
            </a:solidFill>
            <a:ln w="9525">
              <a:noFill/>
              <a:round/>
              <a:headEnd/>
              <a:tailEnd/>
            </a:ln>
            <a:effectLst/>
          </p:spPr>
          <p:txBody>
            <a:bodyPr wrap="none" anchor="ctr"/>
            <a:lstStyle/>
            <a:p>
              <a:pPr>
                <a:defRPr/>
              </a:pPr>
              <a:endParaRPr lang="fa-IR">
                <a:latin typeface="Arial" pitchFamily="34" charset="0"/>
              </a:endParaRPr>
            </a:p>
          </p:txBody>
        </p:sp>
        <p:sp>
          <p:nvSpPr>
            <p:cNvPr id="478220" name="Oval 12"/>
            <p:cNvSpPr>
              <a:spLocks noChangeArrowheads="1"/>
            </p:cNvSpPr>
            <p:nvPr/>
          </p:nvSpPr>
          <p:spPr bwMode="auto">
            <a:xfrm>
              <a:off x="5136" y="1072"/>
              <a:ext cx="80" cy="77"/>
            </a:xfrm>
            <a:prstGeom prst="ellipse">
              <a:avLst/>
            </a:prstGeom>
            <a:solidFill>
              <a:schemeClr val="tx2"/>
            </a:solidFill>
            <a:ln w="9525">
              <a:noFill/>
              <a:round/>
              <a:headEnd/>
              <a:tailEnd/>
            </a:ln>
            <a:effectLst/>
          </p:spPr>
          <p:txBody>
            <a:bodyPr wrap="none" anchor="ctr"/>
            <a:lstStyle/>
            <a:p>
              <a:pPr>
                <a:defRPr/>
              </a:pPr>
              <a:endParaRPr lang="fa-IR">
                <a:latin typeface="Arial" pitchFamily="34" charset="0"/>
              </a:endParaRPr>
            </a:p>
          </p:txBody>
        </p:sp>
        <p:sp>
          <p:nvSpPr>
            <p:cNvPr id="478221" name="Oval 13"/>
            <p:cNvSpPr>
              <a:spLocks noChangeArrowheads="1"/>
            </p:cNvSpPr>
            <p:nvPr/>
          </p:nvSpPr>
          <p:spPr bwMode="auto">
            <a:xfrm>
              <a:off x="5248" y="1072"/>
              <a:ext cx="79" cy="77"/>
            </a:xfrm>
            <a:prstGeom prst="ellipse">
              <a:avLst/>
            </a:prstGeom>
            <a:solidFill>
              <a:schemeClr val="tx2"/>
            </a:solidFill>
            <a:ln w="9525">
              <a:noFill/>
              <a:round/>
              <a:headEnd/>
              <a:tailEnd/>
            </a:ln>
            <a:effectLst/>
          </p:spPr>
          <p:txBody>
            <a:bodyPr wrap="none" anchor="ctr"/>
            <a:lstStyle/>
            <a:p>
              <a:pPr>
                <a:defRPr/>
              </a:pPr>
              <a:endParaRPr lang="fa-IR">
                <a:latin typeface="Arial" pitchFamily="34" charset="0"/>
              </a:endParaRPr>
            </a:p>
          </p:txBody>
        </p:sp>
        <p:sp>
          <p:nvSpPr>
            <p:cNvPr id="478222" name="Oval 14"/>
            <p:cNvSpPr>
              <a:spLocks noChangeArrowheads="1"/>
            </p:cNvSpPr>
            <p:nvPr/>
          </p:nvSpPr>
          <p:spPr bwMode="auto">
            <a:xfrm>
              <a:off x="5360" y="1072"/>
              <a:ext cx="76" cy="77"/>
            </a:xfrm>
            <a:prstGeom prst="ellipse">
              <a:avLst/>
            </a:prstGeom>
            <a:solidFill>
              <a:schemeClr val="tx2"/>
            </a:solidFill>
            <a:ln w="9525">
              <a:noFill/>
              <a:round/>
              <a:headEnd/>
              <a:tailEnd/>
            </a:ln>
            <a:effectLst/>
          </p:spPr>
          <p:txBody>
            <a:bodyPr wrap="none" anchor="ctr"/>
            <a:lstStyle/>
            <a:p>
              <a:pPr>
                <a:defRPr/>
              </a:pPr>
              <a:endParaRPr lang="fa-IR">
                <a:latin typeface="Arial" pitchFamily="34" charset="0"/>
              </a:endParaRPr>
            </a:p>
          </p:txBody>
        </p:sp>
        <p:sp>
          <p:nvSpPr>
            <p:cNvPr id="478223" name="Oval 15"/>
            <p:cNvSpPr>
              <a:spLocks noChangeArrowheads="1"/>
            </p:cNvSpPr>
            <p:nvPr/>
          </p:nvSpPr>
          <p:spPr bwMode="auto">
            <a:xfrm>
              <a:off x="5472" y="1072"/>
              <a:ext cx="73" cy="77"/>
            </a:xfrm>
            <a:prstGeom prst="ellipse">
              <a:avLst/>
            </a:prstGeom>
            <a:solidFill>
              <a:schemeClr val="accent2"/>
            </a:solidFill>
            <a:ln w="9525">
              <a:noFill/>
              <a:round/>
              <a:headEnd/>
              <a:tailEnd/>
            </a:ln>
            <a:effectLst/>
          </p:spPr>
          <p:txBody>
            <a:bodyPr wrap="none" anchor="ctr"/>
            <a:lstStyle/>
            <a:p>
              <a:pPr>
                <a:defRPr/>
              </a:pPr>
              <a:endParaRPr lang="fa-IR">
                <a:latin typeface="Arial" pitchFamily="34" charset="0"/>
              </a:endParaRPr>
            </a:p>
          </p:txBody>
        </p:sp>
        <p:sp>
          <p:nvSpPr>
            <p:cNvPr id="478224" name="Oval 16"/>
            <p:cNvSpPr>
              <a:spLocks noChangeArrowheads="1"/>
            </p:cNvSpPr>
            <p:nvPr/>
          </p:nvSpPr>
          <p:spPr bwMode="auto">
            <a:xfrm>
              <a:off x="5136" y="1184"/>
              <a:ext cx="80" cy="73"/>
            </a:xfrm>
            <a:prstGeom prst="ellipse">
              <a:avLst/>
            </a:prstGeom>
            <a:solidFill>
              <a:schemeClr val="tx2"/>
            </a:solidFill>
            <a:ln w="9525">
              <a:noFill/>
              <a:round/>
              <a:headEnd/>
              <a:tailEnd/>
            </a:ln>
            <a:effectLst/>
          </p:spPr>
          <p:txBody>
            <a:bodyPr wrap="none" anchor="ctr"/>
            <a:lstStyle/>
            <a:p>
              <a:pPr>
                <a:defRPr/>
              </a:pPr>
              <a:endParaRPr lang="fa-IR">
                <a:latin typeface="Arial" pitchFamily="34" charset="0"/>
              </a:endParaRPr>
            </a:p>
          </p:txBody>
        </p:sp>
        <p:sp>
          <p:nvSpPr>
            <p:cNvPr id="478225" name="Oval 17"/>
            <p:cNvSpPr>
              <a:spLocks noChangeArrowheads="1"/>
            </p:cNvSpPr>
            <p:nvPr/>
          </p:nvSpPr>
          <p:spPr bwMode="auto">
            <a:xfrm>
              <a:off x="5248" y="1184"/>
              <a:ext cx="79" cy="73"/>
            </a:xfrm>
            <a:prstGeom prst="ellipse">
              <a:avLst/>
            </a:prstGeom>
            <a:solidFill>
              <a:schemeClr val="tx2"/>
            </a:solidFill>
            <a:ln w="9525">
              <a:noFill/>
              <a:round/>
              <a:headEnd/>
              <a:tailEnd/>
            </a:ln>
            <a:effectLst/>
          </p:spPr>
          <p:txBody>
            <a:bodyPr wrap="none" anchor="ctr"/>
            <a:lstStyle/>
            <a:p>
              <a:pPr>
                <a:defRPr/>
              </a:pPr>
              <a:endParaRPr lang="fa-IR">
                <a:latin typeface="Arial" pitchFamily="34" charset="0"/>
              </a:endParaRPr>
            </a:p>
          </p:txBody>
        </p:sp>
        <p:sp>
          <p:nvSpPr>
            <p:cNvPr id="478226" name="Oval 18"/>
            <p:cNvSpPr>
              <a:spLocks noChangeArrowheads="1"/>
            </p:cNvSpPr>
            <p:nvPr/>
          </p:nvSpPr>
          <p:spPr bwMode="auto">
            <a:xfrm>
              <a:off x="5360" y="1184"/>
              <a:ext cx="76" cy="73"/>
            </a:xfrm>
            <a:prstGeom prst="ellipse">
              <a:avLst/>
            </a:prstGeom>
            <a:solidFill>
              <a:schemeClr val="accent2"/>
            </a:solidFill>
            <a:ln w="9525">
              <a:noFill/>
              <a:round/>
              <a:headEnd/>
              <a:tailEnd/>
            </a:ln>
            <a:effectLst/>
          </p:spPr>
          <p:txBody>
            <a:bodyPr wrap="none" anchor="ctr"/>
            <a:lstStyle/>
            <a:p>
              <a:pPr>
                <a:defRPr/>
              </a:pPr>
              <a:endParaRPr lang="fa-IR">
                <a:latin typeface="Arial" pitchFamily="34" charset="0"/>
              </a:endParaRPr>
            </a:p>
          </p:txBody>
        </p:sp>
        <p:sp>
          <p:nvSpPr>
            <p:cNvPr id="478227" name="Oval 19"/>
            <p:cNvSpPr>
              <a:spLocks noChangeArrowheads="1"/>
            </p:cNvSpPr>
            <p:nvPr/>
          </p:nvSpPr>
          <p:spPr bwMode="auto">
            <a:xfrm>
              <a:off x="5472" y="1184"/>
              <a:ext cx="73" cy="73"/>
            </a:xfrm>
            <a:prstGeom prst="ellipse">
              <a:avLst/>
            </a:prstGeom>
            <a:solidFill>
              <a:schemeClr val="accent2"/>
            </a:solidFill>
            <a:ln w="9525">
              <a:noFill/>
              <a:round/>
              <a:headEnd/>
              <a:tailEnd/>
            </a:ln>
            <a:effectLst/>
          </p:spPr>
          <p:txBody>
            <a:bodyPr wrap="none" anchor="ctr"/>
            <a:lstStyle/>
            <a:p>
              <a:pPr>
                <a:defRPr/>
              </a:pPr>
              <a:endParaRPr lang="fa-IR">
                <a:latin typeface="Arial" pitchFamily="34" charset="0"/>
              </a:endParaRPr>
            </a:p>
          </p:txBody>
        </p:sp>
        <p:sp>
          <p:nvSpPr>
            <p:cNvPr id="478228" name="Oval 20"/>
            <p:cNvSpPr>
              <a:spLocks noChangeArrowheads="1"/>
            </p:cNvSpPr>
            <p:nvPr/>
          </p:nvSpPr>
          <p:spPr bwMode="auto">
            <a:xfrm>
              <a:off x="5584" y="1184"/>
              <a:ext cx="80" cy="73"/>
            </a:xfrm>
            <a:prstGeom prst="ellipse">
              <a:avLst/>
            </a:prstGeom>
            <a:solidFill>
              <a:schemeClr val="accent1"/>
            </a:solidFill>
            <a:ln w="9525">
              <a:noFill/>
              <a:round/>
              <a:headEnd/>
              <a:tailEnd/>
            </a:ln>
            <a:effectLst/>
          </p:spPr>
          <p:txBody>
            <a:bodyPr wrap="none" anchor="ctr"/>
            <a:lstStyle/>
            <a:p>
              <a:pPr>
                <a:defRPr/>
              </a:pPr>
              <a:endParaRPr lang="fa-IR">
                <a:latin typeface="Arial" pitchFamily="34" charset="0"/>
              </a:endParaRPr>
            </a:p>
          </p:txBody>
        </p:sp>
        <p:sp>
          <p:nvSpPr>
            <p:cNvPr id="478229"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pPr>
                <a:defRPr/>
              </a:pPr>
              <a:endParaRPr lang="fa-IR">
                <a:latin typeface="Arial" pitchFamily="34" charset="0"/>
              </a:endParaRPr>
            </a:p>
          </p:txBody>
        </p:sp>
        <p:sp>
          <p:nvSpPr>
            <p:cNvPr id="478230" name="Oval 22"/>
            <p:cNvSpPr>
              <a:spLocks noChangeArrowheads="1"/>
            </p:cNvSpPr>
            <p:nvPr/>
          </p:nvSpPr>
          <p:spPr bwMode="auto">
            <a:xfrm>
              <a:off x="5248" y="1296"/>
              <a:ext cx="79" cy="80"/>
            </a:xfrm>
            <a:prstGeom prst="ellipse">
              <a:avLst/>
            </a:prstGeom>
            <a:solidFill>
              <a:schemeClr val="accent2"/>
            </a:solidFill>
            <a:ln w="9525">
              <a:noFill/>
              <a:round/>
              <a:headEnd/>
              <a:tailEnd/>
            </a:ln>
            <a:effectLst/>
          </p:spPr>
          <p:txBody>
            <a:bodyPr wrap="none" anchor="ctr"/>
            <a:lstStyle/>
            <a:p>
              <a:pPr>
                <a:defRPr/>
              </a:pPr>
              <a:endParaRPr lang="fa-IR">
                <a:latin typeface="Arial" pitchFamily="34" charset="0"/>
              </a:endParaRPr>
            </a:p>
          </p:txBody>
        </p:sp>
        <p:sp>
          <p:nvSpPr>
            <p:cNvPr id="478231" name="Oval 23"/>
            <p:cNvSpPr>
              <a:spLocks noChangeArrowheads="1"/>
            </p:cNvSpPr>
            <p:nvPr/>
          </p:nvSpPr>
          <p:spPr bwMode="auto">
            <a:xfrm>
              <a:off x="5360" y="1296"/>
              <a:ext cx="76" cy="80"/>
            </a:xfrm>
            <a:prstGeom prst="ellipse">
              <a:avLst/>
            </a:prstGeom>
            <a:solidFill>
              <a:schemeClr val="accent2"/>
            </a:solidFill>
            <a:ln w="9525">
              <a:noFill/>
              <a:round/>
              <a:headEnd/>
              <a:tailEnd/>
            </a:ln>
            <a:effectLst/>
          </p:spPr>
          <p:txBody>
            <a:bodyPr wrap="none" anchor="ctr"/>
            <a:lstStyle/>
            <a:p>
              <a:pPr>
                <a:defRPr/>
              </a:pPr>
              <a:endParaRPr lang="fa-IR">
                <a:latin typeface="Arial" pitchFamily="34" charset="0"/>
              </a:endParaRPr>
            </a:p>
          </p:txBody>
        </p:sp>
        <p:sp>
          <p:nvSpPr>
            <p:cNvPr id="478232" name="Oval 24"/>
            <p:cNvSpPr>
              <a:spLocks noChangeArrowheads="1"/>
            </p:cNvSpPr>
            <p:nvPr/>
          </p:nvSpPr>
          <p:spPr bwMode="auto">
            <a:xfrm>
              <a:off x="5472" y="1296"/>
              <a:ext cx="73" cy="80"/>
            </a:xfrm>
            <a:prstGeom prst="ellipse">
              <a:avLst/>
            </a:prstGeom>
            <a:solidFill>
              <a:schemeClr val="accent1"/>
            </a:solidFill>
            <a:ln w="9525">
              <a:noFill/>
              <a:round/>
              <a:headEnd/>
              <a:tailEnd/>
            </a:ln>
            <a:effectLst/>
          </p:spPr>
          <p:txBody>
            <a:bodyPr wrap="none" anchor="ctr"/>
            <a:lstStyle/>
            <a:p>
              <a:pPr>
                <a:defRPr/>
              </a:pPr>
              <a:endParaRPr lang="fa-IR">
                <a:latin typeface="Arial" pitchFamily="34" charset="0"/>
              </a:endParaRPr>
            </a:p>
          </p:txBody>
        </p:sp>
        <p:sp>
          <p:nvSpPr>
            <p:cNvPr id="478233"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pPr>
                <a:defRPr/>
              </a:pPr>
              <a:endParaRPr lang="fa-IR">
                <a:latin typeface="Arial" pitchFamily="34" charset="0"/>
              </a:endParaRPr>
            </a:p>
          </p:txBody>
        </p:sp>
        <p:sp>
          <p:nvSpPr>
            <p:cNvPr id="478234" name="Oval 26"/>
            <p:cNvSpPr>
              <a:spLocks noChangeArrowheads="1"/>
            </p:cNvSpPr>
            <p:nvPr/>
          </p:nvSpPr>
          <p:spPr bwMode="auto">
            <a:xfrm>
              <a:off x="5248" y="1408"/>
              <a:ext cx="79" cy="80"/>
            </a:xfrm>
            <a:prstGeom prst="ellipse">
              <a:avLst/>
            </a:prstGeom>
            <a:solidFill>
              <a:schemeClr val="accent2"/>
            </a:solidFill>
            <a:ln w="9525">
              <a:noFill/>
              <a:round/>
              <a:headEnd/>
              <a:tailEnd/>
            </a:ln>
            <a:effectLst/>
          </p:spPr>
          <p:txBody>
            <a:bodyPr wrap="none" anchor="ctr"/>
            <a:lstStyle/>
            <a:p>
              <a:pPr>
                <a:defRPr/>
              </a:pPr>
              <a:endParaRPr lang="fa-IR">
                <a:latin typeface="Arial" pitchFamily="34" charset="0"/>
              </a:endParaRPr>
            </a:p>
          </p:txBody>
        </p:sp>
        <p:sp>
          <p:nvSpPr>
            <p:cNvPr id="478235" name="Oval 27"/>
            <p:cNvSpPr>
              <a:spLocks noChangeArrowheads="1"/>
            </p:cNvSpPr>
            <p:nvPr/>
          </p:nvSpPr>
          <p:spPr bwMode="auto">
            <a:xfrm>
              <a:off x="5360" y="1408"/>
              <a:ext cx="76" cy="80"/>
            </a:xfrm>
            <a:prstGeom prst="ellipse">
              <a:avLst/>
            </a:prstGeom>
            <a:solidFill>
              <a:schemeClr val="accent1"/>
            </a:solidFill>
            <a:ln w="9525">
              <a:noFill/>
              <a:round/>
              <a:headEnd/>
              <a:tailEnd/>
            </a:ln>
            <a:effectLst/>
          </p:spPr>
          <p:txBody>
            <a:bodyPr wrap="none" anchor="ctr"/>
            <a:lstStyle/>
            <a:p>
              <a:pPr>
                <a:defRPr/>
              </a:pPr>
              <a:endParaRPr lang="fa-IR">
                <a:latin typeface="Arial" pitchFamily="34" charset="0"/>
              </a:endParaRPr>
            </a:p>
          </p:txBody>
        </p:sp>
        <p:sp>
          <p:nvSpPr>
            <p:cNvPr id="478236" name="Oval 28"/>
            <p:cNvSpPr>
              <a:spLocks noChangeArrowheads="1"/>
            </p:cNvSpPr>
            <p:nvPr/>
          </p:nvSpPr>
          <p:spPr bwMode="auto">
            <a:xfrm>
              <a:off x="5472" y="1408"/>
              <a:ext cx="73" cy="80"/>
            </a:xfrm>
            <a:prstGeom prst="ellipse">
              <a:avLst/>
            </a:prstGeom>
            <a:solidFill>
              <a:schemeClr val="accent1"/>
            </a:solidFill>
            <a:ln w="9525">
              <a:noFill/>
              <a:round/>
              <a:headEnd/>
              <a:tailEnd/>
            </a:ln>
            <a:effectLst/>
          </p:spPr>
          <p:txBody>
            <a:bodyPr wrap="none" anchor="ctr"/>
            <a:lstStyle/>
            <a:p>
              <a:pPr>
                <a:defRPr/>
              </a:pPr>
              <a:endParaRPr lang="fa-IR">
                <a:latin typeface="Arial" pitchFamily="34" charset="0"/>
              </a:endParaRPr>
            </a:p>
          </p:txBody>
        </p:sp>
        <p:sp>
          <p:nvSpPr>
            <p:cNvPr id="478237"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pPr>
                <a:defRPr/>
              </a:pPr>
              <a:endParaRPr lang="fa-IR">
                <a:latin typeface="Arial" pitchFamily="34" charset="0"/>
              </a:endParaRPr>
            </a:p>
          </p:txBody>
        </p:sp>
        <p:sp>
          <p:nvSpPr>
            <p:cNvPr id="478238" name="Oval 30"/>
            <p:cNvSpPr>
              <a:spLocks noChangeArrowheads="1"/>
            </p:cNvSpPr>
            <p:nvPr/>
          </p:nvSpPr>
          <p:spPr bwMode="auto">
            <a:xfrm>
              <a:off x="5136" y="1520"/>
              <a:ext cx="80" cy="79"/>
            </a:xfrm>
            <a:prstGeom prst="ellipse">
              <a:avLst/>
            </a:prstGeom>
            <a:solidFill>
              <a:schemeClr val="accent2"/>
            </a:solidFill>
            <a:ln w="9525">
              <a:noFill/>
              <a:round/>
              <a:headEnd/>
              <a:tailEnd/>
            </a:ln>
            <a:effectLst/>
          </p:spPr>
          <p:txBody>
            <a:bodyPr wrap="none" anchor="ctr"/>
            <a:lstStyle/>
            <a:p>
              <a:pPr>
                <a:defRPr/>
              </a:pPr>
              <a:endParaRPr lang="fa-IR">
                <a:latin typeface="Arial" pitchFamily="34" charset="0"/>
              </a:endParaRPr>
            </a:p>
          </p:txBody>
        </p:sp>
        <p:sp>
          <p:nvSpPr>
            <p:cNvPr id="478239" name="Oval 31"/>
            <p:cNvSpPr>
              <a:spLocks noChangeArrowheads="1"/>
            </p:cNvSpPr>
            <p:nvPr/>
          </p:nvSpPr>
          <p:spPr bwMode="auto">
            <a:xfrm>
              <a:off x="5248" y="1520"/>
              <a:ext cx="79" cy="79"/>
            </a:xfrm>
            <a:prstGeom prst="ellipse">
              <a:avLst/>
            </a:prstGeom>
            <a:solidFill>
              <a:schemeClr val="accent1"/>
            </a:solidFill>
            <a:ln w="9525">
              <a:noFill/>
              <a:round/>
              <a:headEnd/>
              <a:tailEnd/>
            </a:ln>
            <a:effectLst/>
          </p:spPr>
          <p:txBody>
            <a:bodyPr wrap="none" anchor="ctr"/>
            <a:lstStyle/>
            <a:p>
              <a:pPr>
                <a:defRPr/>
              </a:pPr>
              <a:endParaRPr lang="fa-IR">
                <a:latin typeface="Arial" pitchFamily="34" charset="0"/>
              </a:endParaRPr>
            </a:p>
          </p:txBody>
        </p:sp>
        <p:sp>
          <p:nvSpPr>
            <p:cNvPr id="478240" name="Oval 32"/>
            <p:cNvSpPr>
              <a:spLocks noChangeArrowheads="1"/>
            </p:cNvSpPr>
            <p:nvPr/>
          </p:nvSpPr>
          <p:spPr bwMode="auto">
            <a:xfrm>
              <a:off x="5360" y="1520"/>
              <a:ext cx="76" cy="79"/>
            </a:xfrm>
            <a:prstGeom prst="ellipse">
              <a:avLst/>
            </a:prstGeom>
            <a:solidFill>
              <a:schemeClr val="accent1"/>
            </a:solidFill>
            <a:ln w="9525">
              <a:noFill/>
              <a:round/>
              <a:headEnd/>
              <a:tailEnd/>
            </a:ln>
            <a:effectLst/>
          </p:spPr>
          <p:txBody>
            <a:bodyPr wrap="none" anchor="ctr"/>
            <a:lstStyle/>
            <a:p>
              <a:pPr>
                <a:defRPr/>
              </a:pPr>
              <a:endParaRPr lang="fa-IR">
                <a:latin typeface="Arial" pitchFamily="34" charset="0"/>
              </a:endParaRPr>
            </a:p>
          </p:txBody>
        </p:sp>
        <p:sp>
          <p:nvSpPr>
            <p:cNvPr id="478241" name="Oval 33"/>
            <p:cNvSpPr>
              <a:spLocks noChangeArrowheads="1"/>
            </p:cNvSpPr>
            <p:nvPr/>
          </p:nvSpPr>
          <p:spPr bwMode="auto">
            <a:xfrm>
              <a:off x="5472" y="1520"/>
              <a:ext cx="73" cy="79"/>
            </a:xfrm>
            <a:prstGeom prst="ellipse">
              <a:avLst/>
            </a:prstGeom>
            <a:solidFill>
              <a:schemeClr val="folHlink"/>
            </a:solidFill>
            <a:ln w="9525">
              <a:noFill/>
              <a:round/>
              <a:headEnd/>
              <a:tailEnd/>
            </a:ln>
            <a:effectLst/>
          </p:spPr>
          <p:txBody>
            <a:bodyPr wrap="none" anchor="ctr"/>
            <a:lstStyle/>
            <a:p>
              <a:pPr>
                <a:defRPr/>
              </a:pPr>
              <a:endParaRPr lang="fa-IR">
                <a:latin typeface="Arial" pitchFamily="34" charset="0"/>
              </a:endParaRPr>
            </a:p>
          </p:txBody>
        </p:sp>
        <p:sp>
          <p:nvSpPr>
            <p:cNvPr id="478242" name="Oval 34"/>
            <p:cNvSpPr>
              <a:spLocks noChangeArrowheads="1"/>
            </p:cNvSpPr>
            <p:nvPr/>
          </p:nvSpPr>
          <p:spPr bwMode="auto">
            <a:xfrm>
              <a:off x="5136" y="1632"/>
              <a:ext cx="80" cy="75"/>
            </a:xfrm>
            <a:prstGeom prst="ellipse">
              <a:avLst/>
            </a:prstGeom>
            <a:solidFill>
              <a:schemeClr val="accent1"/>
            </a:solidFill>
            <a:ln w="9525">
              <a:noFill/>
              <a:round/>
              <a:headEnd/>
              <a:tailEnd/>
            </a:ln>
            <a:effectLst/>
          </p:spPr>
          <p:txBody>
            <a:bodyPr wrap="none" anchor="ctr"/>
            <a:lstStyle/>
            <a:p>
              <a:pPr>
                <a:defRPr/>
              </a:pPr>
              <a:endParaRPr lang="fa-IR">
                <a:latin typeface="Arial" pitchFamily="34" charset="0"/>
              </a:endParaRPr>
            </a:p>
          </p:txBody>
        </p:sp>
        <p:sp>
          <p:nvSpPr>
            <p:cNvPr id="478243" name="Oval 35"/>
            <p:cNvSpPr>
              <a:spLocks noChangeArrowheads="1"/>
            </p:cNvSpPr>
            <p:nvPr/>
          </p:nvSpPr>
          <p:spPr bwMode="auto">
            <a:xfrm>
              <a:off x="5248" y="1632"/>
              <a:ext cx="79" cy="75"/>
            </a:xfrm>
            <a:prstGeom prst="ellipse">
              <a:avLst/>
            </a:prstGeom>
            <a:solidFill>
              <a:schemeClr val="accent1"/>
            </a:solidFill>
            <a:ln w="9525">
              <a:noFill/>
              <a:round/>
              <a:headEnd/>
              <a:tailEnd/>
            </a:ln>
            <a:effectLst/>
          </p:spPr>
          <p:txBody>
            <a:bodyPr wrap="none" anchor="ctr"/>
            <a:lstStyle/>
            <a:p>
              <a:pPr>
                <a:defRPr/>
              </a:pPr>
              <a:endParaRPr lang="fa-IR">
                <a:latin typeface="Arial" pitchFamily="34" charset="0"/>
              </a:endParaRPr>
            </a:p>
          </p:txBody>
        </p:sp>
        <p:sp>
          <p:nvSpPr>
            <p:cNvPr id="478244" name="Oval 36"/>
            <p:cNvSpPr>
              <a:spLocks noChangeArrowheads="1"/>
            </p:cNvSpPr>
            <p:nvPr/>
          </p:nvSpPr>
          <p:spPr bwMode="auto">
            <a:xfrm>
              <a:off x="5360" y="1632"/>
              <a:ext cx="76" cy="75"/>
            </a:xfrm>
            <a:prstGeom prst="ellipse">
              <a:avLst/>
            </a:prstGeom>
            <a:solidFill>
              <a:schemeClr val="folHlink"/>
            </a:solidFill>
            <a:ln w="9525">
              <a:noFill/>
              <a:round/>
              <a:headEnd/>
              <a:tailEnd/>
            </a:ln>
            <a:effectLst/>
          </p:spPr>
          <p:txBody>
            <a:bodyPr wrap="none" anchor="ctr"/>
            <a:lstStyle/>
            <a:p>
              <a:pPr>
                <a:defRPr/>
              </a:pPr>
              <a:endParaRPr lang="fa-IR">
                <a:latin typeface="Arial" pitchFamily="34" charset="0"/>
              </a:endParaRPr>
            </a:p>
          </p:txBody>
        </p:sp>
        <p:sp>
          <p:nvSpPr>
            <p:cNvPr id="478245" name="Oval 37"/>
            <p:cNvSpPr>
              <a:spLocks noChangeArrowheads="1"/>
            </p:cNvSpPr>
            <p:nvPr/>
          </p:nvSpPr>
          <p:spPr bwMode="auto">
            <a:xfrm>
              <a:off x="5472" y="1632"/>
              <a:ext cx="73" cy="75"/>
            </a:xfrm>
            <a:prstGeom prst="ellipse">
              <a:avLst/>
            </a:prstGeom>
            <a:solidFill>
              <a:schemeClr val="folHlink"/>
            </a:solidFill>
            <a:ln w="9525">
              <a:noFill/>
              <a:round/>
              <a:headEnd/>
              <a:tailEnd/>
            </a:ln>
            <a:effectLst/>
          </p:spPr>
          <p:txBody>
            <a:bodyPr wrap="none" anchor="ctr"/>
            <a:lstStyle/>
            <a:p>
              <a:pPr>
                <a:defRPr/>
              </a:pPr>
              <a:endParaRPr lang="fa-IR">
                <a:latin typeface="Arial" pitchFamily="34" charset="0"/>
              </a:endParaRPr>
            </a:p>
          </p:txBody>
        </p:sp>
        <p:sp>
          <p:nvSpPr>
            <p:cNvPr id="478246" name="Oval 38"/>
            <p:cNvSpPr>
              <a:spLocks noChangeArrowheads="1"/>
            </p:cNvSpPr>
            <p:nvPr/>
          </p:nvSpPr>
          <p:spPr bwMode="auto">
            <a:xfrm>
              <a:off x="5248" y="1744"/>
              <a:ext cx="79" cy="80"/>
            </a:xfrm>
            <a:prstGeom prst="ellipse">
              <a:avLst/>
            </a:prstGeom>
            <a:solidFill>
              <a:schemeClr val="folHlink"/>
            </a:solidFill>
            <a:ln w="9525">
              <a:noFill/>
              <a:round/>
              <a:headEnd/>
              <a:tailEnd/>
            </a:ln>
            <a:effectLst/>
          </p:spPr>
          <p:txBody>
            <a:bodyPr wrap="none" anchor="ctr"/>
            <a:lstStyle/>
            <a:p>
              <a:pPr>
                <a:defRPr/>
              </a:pPr>
              <a:endParaRPr lang="fa-IR">
                <a:latin typeface="Arial" pitchFamily="34" charset="0"/>
              </a:endParaRPr>
            </a:p>
          </p:txBody>
        </p:sp>
        <p:sp>
          <p:nvSpPr>
            <p:cNvPr id="478247" name="Oval 39"/>
            <p:cNvSpPr>
              <a:spLocks noChangeArrowheads="1"/>
            </p:cNvSpPr>
            <p:nvPr/>
          </p:nvSpPr>
          <p:spPr bwMode="auto">
            <a:xfrm>
              <a:off x="5472" y="1744"/>
              <a:ext cx="73" cy="80"/>
            </a:xfrm>
            <a:prstGeom prst="ellipse">
              <a:avLst/>
            </a:prstGeom>
            <a:solidFill>
              <a:schemeClr val="folHlink"/>
            </a:solidFill>
            <a:ln w="9525">
              <a:noFill/>
              <a:round/>
              <a:headEnd/>
              <a:tailEnd/>
            </a:ln>
            <a:effectLst/>
          </p:spPr>
          <p:txBody>
            <a:bodyPr wrap="none" anchor="ctr"/>
            <a:lstStyle/>
            <a:p>
              <a:pPr>
                <a:defRPr/>
              </a:pPr>
              <a:endParaRPr lang="fa-IR">
                <a:latin typeface="Arial" pitchFamily="34" charset="0"/>
              </a:endParaRPr>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iming>
    <p:tnLst>
      <p:par>
        <p:cTn id="1" dur="indefinite" restart="never" nodeType="tmRoot"/>
      </p:par>
    </p:tnLst>
  </p:timing>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pitchFamily="34" charset="0"/>
          <a:cs typeface="Arial" pitchFamily="34" charset="0"/>
        </a:defRPr>
      </a:lvl2pPr>
      <a:lvl3pPr algn="l" rtl="0" eaLnBrk="1" fontAlgn="base" hangingPunct="1">
        <a:spcBef>
          <a:spcPct val="0"/>
        </a:spcBef>
        <a:spcAft>
          <a:spcPct val="0"/>
        </a:spcAft>
        <a:defRPr sz="3900" b="1">
          <a:solidFill>
            <a:schemeClr val="tx2"/>
          </a:solidFill>
          <a:latin typeface="Arial" pitchFamily="34" charset="0"/>
          <a:cs typeface="Arial" pitchFamily="34" charset="0"/>
        </a:defRPr>
      </a:lvl3pPr>
      <a:lvl4pPr algn="l" rtl="0" eaLnBrk="1" fontAlgn="base" hangingPunct="1">
        <a:spcBef>
          <a:spcPct val="0"/>
        </a:spcBef>
        <a:spcAft>
          <a:spcPct val="0"/>
        </a:spcAft>
        <a:defRPr sz="3900" b="1">
          <a:solidFill>
            <a:schemeClr val="tx2"/>
          </a:solidFill>
          <a:latin typeface="Arial" pitchFamily="34" charset="0"/>
          <a:cs typeface="Arial" pitchFamily="34" charset="0"/>
        </a:defRPr>
      </a:lvl4pPr>
      <a:lvl5pPr algn="l" rtl="0" eaLnBrk="1" fontAlgn="base" hangingPunct="1">
        <a:spcBef>
          <a:spcPct val="0"/>
        </a:spcBef>
        <a:spcAft>
          <a:spcPct val="0"/>
        </a:spcAft>
        <a:defRPr sz="3900" b="1">
          <a:solidFill>
            <a:schemeClr val="tx2"/>
          </a:solidFill>
          <a:latin typeface="Arial" pitchFamily="34" charset="0"/>
          <a:cs typeface="Arial" pitchFamily="34" charset="0"/>
        </a:defRPr>
      </a:lvl5pPr>
      <a:lvl6pPr marL="457200" algn="l" rtl="0" eaLnBrk="1" fontAlgn="base" hangingPunct="1">
        <a:spcBef>
          <a:spcPct val="0"/>
        </a:spcBef>
        <a:spcAft>
          <a:spcPct val="0"/>
        </a:spcAft>
        <a:defRPr sz="3900" b="1">
          <a:solidFill>
            <a:schemeClr val="tx2"/>
          </a:solidFill>
          <a:latin typeface="Arial" pitchFamily="34" charset="0"/>
          <a:cs typeface="Arial" pitchFamily="34" charset="0"/>
        </a:defRPr>
      </a:lvl6pPr>
      <a:lvl7pPr marL="914400" algn="l" rtl="0" eaLnBrk="1" fontAlgn="base" hangingPunct="1">
        <a:spcBef>
          <a:spcPct val="0"/>
        </a:spcBef>
        <a:spcAft>
          <a:spcPct val="0"/>
        </a:spcAft>
        <a:defRPr sz="3900" b="1">
          <a:solidFill>
            <a:schemeClr val="tx2"/>
          </a:solidFill>
          <a:latin typeface="Arial" pitchFamily="34" charset="0"/>
          <a:cs typeface="Arial" pitchFamily="34" charset="0"/>
        </a:defRPr>
      </a:lvl7pPr>
      <a:lvl8pPr marL="1371600" algn="l" rtl="0" eaLnBrk="1" fontAlgn="base" hangingPunct="1">
        <a:spcBef>
          <a:spcPct val="0"/>
        </a:spcBef>
        <a:spcAft>
          <a:spcPct val="0"/>
        </a:spcAft>
        <a:defRPr sz="3900" b="1">
          <a:solidFill>
            <a:schemeClr val="tx2"/>
          </a:solidFill>
          <a:latin typeface="Arial" pitchFamily="34" charset="0"/>
          <a:cs typeface="Arial" pitchFamily="34" charset="0"/>
        </a:defRPr>
      </a:lvl8pPr>
      <a:lvl9pPr marL="1828800" algn="l" rtl="0" eaLnBrk="1" fontAlgn="base" hangingPunct="1">
        <a:spcBef>
          <a:spcPct val="0"/>
        </a:spcBef>
        <a:spcAft>
          <a:spcPct val="0"/>
        </a:spcAft>
        <a:defRPr sz="3900" b="1">
          <a:solidFill>
            <a:schemeClr val="tx2"/>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cs typeface="+mn-cs"/>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cs typeface="+mn-cs"/>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cs typeface="+mn-cs"/>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8686800" cy="4876800"/>
            <a:chOff x="0" y="0"/>
            <a:chExt cx="5472" cy="3072"/>
          </a:xfrm>
        </p:grpSpPr>
        <p:sp>
          <p:nvSpPr>
            <p:cNvPr id="580611" name="Rectangle 3"/>
            <p:cNvSpPr>
              <a:spLocks noChangeArrowheads="1"/>
            </p:cNvSpPr>
            <p:nvPr/>
          </p:nvSpPr>
          <p:spPr bwMode="auto">
            <a:xfrm>
              <a:off x="0" y="0"/>
              <a:ext cx="384" cy="3072"/>
            </a:xfrm>
            <a:prstGeom prst="rect">
              <a:avLst/>
            </a:prstGeom>
            <a:solidFill>
              <a:schemeClr val="accent1"/>
            </a:solidFill>
            <a:ln w="9525">
              <a:noFill/>
              <a:miter lim="800000"/>
              <a:headEnd/>
              <a:tailEnd/>
            </a:ln>
            <a:effectLst/>
          </p:spPr>
          <p:txBody>
            <a:bodyPr wrap="none" anchor="ctr"/>
            <a:lstStyle/>
            <a:p>
              <a:pPr algn="ctr">
                <a:defRPr/>
              </a:pPr>
              <a:endParaRPr lang="fa-IR" sz="2400">
                <a:solidFill>
                  <a:schemeClr val="tx1"/>
                </a:solidFill>
                <a:latin typeface="Times New Roman" pitchFamily="18" charset="0"/>
                <a:cs typeface="Arial" pitchFamily="34" charset="0"/>
              </a:endParaRPr>
            </a:p>
          </p:txBody>
        </p:sp>
        <p:grpSp>
          <p:nvGrpSpPr>
            <p:cNvPr id="3" name="Group 4"/>
            <p:cNvGrpSpPr>
              <a:grpSpLocks/>
            </p:cNvGrpSpPr>
            <p:nvPr/>
          </p:nvGrpSpPr>
          <p:grpSpPr bwMode="auto">
            <a:xfrm>
              <a:off x="240" y="893"/>
              <a:ext cx="5232" cy="115"/>
              <a:chOff x="240" y="893"/>
              <a:chExt cx="5232" cy="115"/>
            </a:xfrm>
          </p:grpSpPr>
          <p:sp>
            <p:nvSpPr>
              <p:cNvPr id="580613" name="Rectangle 5"/>
              <p:cNvSpPr>
                <a:spLocks noChangeArrowheads="1"/>
              </p:cNvSpPr>
              <p:nvPr/>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a:defRPr/>
                </a:pPr>
                <a:endParaRPr lang="fa-IR" sz="2400">
                  <a:solidFill>
                    <a:schemeClr val="tx1"/>
                  </a:solidFill>
                  <a:latin typeface="Times New Roman" pitchFamily="18" charset="0"/>
                  <a:cs typeface="Arial" pitchFamily="34" charset="0"/>
                </a:endParaRPr>
              </a:p>
            </p:txBody>
          </p:sp>
          <p:sp>
            <p:nvSpPr>
              <p:cNvPr id="580614" name="Line 6"/>
              <p:cNvSpPr>
                <a:spLocks noChangeShapeType="1"/>
              </p:cNvSpPr>
              <p:nvPr/>
            </p:nvSpPr>
            <p:spPr bwMode="auto">
              <a:xfrm>
                <a:off x="240" y="941"/>
                <a:ext cx="5232" cy="0"/>
              </a:xfrm>
              <a:prstGeom prst="line">
                <a:avLst/>
              </a:prstGeom>
              <a:noFill/>
              <a:ln w="19050">
                <a:solidFill>
                  <a:schemeClr val="bg2"/>
                </a:solidFill>
                <a:round/>
                <a:headEnd/>
                <a:tailEnd/>
              </a:ln>
              <a:effectLst/>
            </p:spPr>
            <p:txBody>
              <a:bodyPr/>
              <a:lstStyle/>
              <a:p>
                <a:pPr>
                  <a:defRPr/>
                </a:pPr>
                <a:endParaRPr lang="fa-IR">
                  <a:latin typeface="Arial" pitchFamily="34" charset="0"/>
                </a:endParaRPr>
              </a:p>
            </p:txBody>
          </p:sp>
        </p:grpSp>
      </p:grpSp>
      <p:sp>
        <p:nvSpPr>
          <p:cNvPr id="4099" name="Rectangle 7"/>
          <p:cNvSpPr>
            <a:spLocks noGrp="1" noChangeArrowheads="1"/>
          </p:cNvSpPr>
          <p:nvPr>
            <p:ph type="title"/>
          </p:nvPr>
        </p:nvSpPr>
        <p:spPr bwMode="auto">
          <a:xfrm>
            <a:off x="914400" y="277813"/>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4100" name="Rectangle 8"/>
          <p:cNvSpPr>
            <a:spLocks noGrp="1" noChangeArrowheads="1"/>
          </p:cNvSpPr>
          <p:nvPr>
            <p:ph type="body" idx="1"/>
          </p:nvPr>
        </p:nvSpPr>
        <p:spPr bwMode="auto">
          <a:xfrm>
            <a:off x="914400" y="1600200"/>
            <a:ext cx="77724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580617"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chemeClr val="tx1"/>
                </a:solidFill>
                <a:latin typeface="Arial" pitchFamily="34" charset="0"/>
                <a:cs typeface="+mn-cs"/>
              </a:defRPr>
            </a:lvl1pPr>
          </a:lstStyle>
          <a:p>
            <a:pPr>
              <a:defRPr/>
            </a:pPr>
            <a:endParaRPr lang="en-US"/>
          </a:p>
        </p:txBody>
      </p:sp>
      <p:sp>
        <p:nvSpPr>
          <p:cNvPr id="580618"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chemeClr val="tx1"/>
                </a:solidFill>
                <a:latin typeface="Arial" pitchFamily="34" charset="0"/>
                <a:cs typeface="+mn-cs"/>
              </a:defRPr>
            </a:lvl1pPr>
          </a:lstStyle>
          <a:p>
            <a:pPr>
              <a:defRPr/>
            </a:pPr>
            <a:endParaRPr lang="en-US"/>
          </a:p>
        </p:txBody>
      </p:sp>
      <p:sp>
        <p:nvSpPr>
          <p:cNvPr id="580619"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1"/>
                </a:solidFill>
                <a:latin typeface="Arial" pitchFamily="34" charset="0"/>
                <a:cs typeface="+mn-cs"/>
              </a:defRPr>
            </a:lvl1pPr>
          </a:lstStyle>
          <a:p>
            <a:pPr>
              <a:defRPr/>
            </a:pPr>
            <a:fld id="{26D91901-283D-43A0-B347-E83DCD2630FD}" type="slidenum">
              <a:rPr lang="fa-IR"/>
              <a:pPr>
                <a:defRPr/>
              </a:pPr>
              <a:t>‹#›</a:t>
            </a:fld>
            <a:endParaRPr lang="en-US"/>
          </a:p>
        </p:txBody>
      </p:sp>
      <p:sp>
        <p:nvSpPr>
          <p:cNvPr id="580620"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pPr>
              <a:defRPr/>
            </a:pPr>
            <a:endParaRPr lang="fa-IR">
              <a:latin typeface="Arial" pitchFamily="34" charset="0"/>
            </a:endParaRP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iming>
    <p:tnLst>
      <p:par>
        <p:cTn id="1" dur="indefinite" restart="never" nodeType="tmRoot"/>
      </p:par>
    </p:tnLst>
  </p:timing>
  <p:txStyles>
    <p:title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Times New Roman" pitchFamily="18" charset="0"/>
          <a:cs typeface="Arial" pitchFamily="34" charset="0"/>
        </a:defRPr>
      </a:lvl2pPr>
      <a:lvl3pPr algn="l" rtl="0" eaLnBrk="1" fontAlgn="base" hangingPunct="1">
        <a:spcBef>
          <a:spcPct val="0"/>
        </a:spcBef>
        <a:spcAft>
          <a:spcPct val="0"/>
        </a:spcAft>
        <a:defRPr sz="4200">
          <a:solidFill>
            <a:schemeClr val="tx2"/>
          </a:solidFill>
          <a:latin typeface="Times New Roman" pitchFamily="18" charset="0"/>
          <a:cs typeface="Arial" pitchFamily="34" charset="0"/>
        </a:defRPr>
      </a:lvl3pPr>
      <a:lvl4pPr algn="l" rtl="0" eaLnBrk="1" fontAlgn="base" hangingPunct="1">
        <a:spcBef>
          <a:spcPct val="0"/>
        </a:spcBef>
        <a:spcAft>
          <a:spcPct val="0"/>
        </a:spcAft>
        <a:defRPr sz="4200">
          <a:solidFill>
            <a:schemeClr val="tx2"/>
          </a:solidFill>
          <a:latin typeface="Times New Roman" pitchFamily="18" charset="0"/>
          <a:cs typeface="Arial" pitchFamily="34" charset="0"/>
        </a:defRPr>
      </a:lvl4pPr>
      <a:lvl5pPr algn="l" rtl="0" eaLnBrk="1" fontAlgn="base" hangingPunct="1">
        <a:spcBef>
          <a:spcPct val="0"/>
        </a:spcBef>
        <a:spcAft>
          <a:spcPct val="0"/>
        </a:spcAft>
        <a:defRPr sz="4200">
          <a:solidFill>
            <a:schemeClr val="tx2"/>
          </a:solidFill>
          <a:latin typeface="Times New Roman" pitchFamily="18" charset="0"/>
          <a:cs typeface="Arial" pitchFamily="34" charset="0"/>
        </a:defRPr>
      </a:lvl5pPr>
      <a:lvl6pPr marL="457200" algn="l" rtl="0" eaLnBrk="1" fontAlgn="base" hangingPunct="1">
        <a:spcBef>
          <a:spcPct val="0"/>
        </a:spcBef>
        <a:spcAft>
          <a:spcPct val="0"/>
        </a:spcAft>
        <a:defRPr sz="4200">
          <a:solidFill>
            <a:schemeClr val="tx2"/>
          </a:solidFill>
          <a:latin typeface="Times New Roman" pitchFamily="18" charset="0"/>
          <a:cs typeface="Arial" pitchFamily="34" charset="0"/>
        </a:defRPr>
      </a:lvl6pPr>
      <a:lvl7pPr marL="914400" algn="l" rtl="0" eaLnBrk="1" fontAlgn="base" hangingPunct="1">
        <a:spcBef>
          <a:spcPct val="0"/>
        </a:spcBef>
        <a:spcAft>
          <a:spcPct val="0"/>
        </a:spcAft>
        <a:defRPr sz="4200">
          <a:solidFill>
            <a:schemeClr val="tx2"/>
          </a:solidFill>
          <a:latin typeface="Times New Roman" pitchFamily="18" charset="0"/>
          <a:cs typeface="Arial" pitchFamily="34" charset="0"/>
        </a:defRPr>
      </a:lvl7pPr>
      <a:lvl8pPr marL="1371600" algn="l" rtl="0" eaLnBrk="1" fontAlgn="base" hangingPunct="1">
        <a:spcBef>
          <a:spcPct val="0"/>
        </a:spcBef>
        <a:spcAft>
          <a:spcPct val="0"/>
        </a:spcAft>
        <a:defRPr sz="4200">
          <a:solidFill>
            <a:schemeClr val="tx2"/>
          </a:solidFill>
          <a:latin typeface="Times New Roman" pitchFamily="18" charset="0"/>
          <a:cs typeface="Arial" pitchFamily="34" charset="0"/>
        </a:defRPr>
      </a:lvl8pPr>
      <a:lvl9pPr marL="1828800" algn="l" rtl="0" eaLnBrk="1" fontAlgn="base" hangingPunct="1">
        <a:spcBef>
          <a:spcPct val="0"/>
        </a:spcBef>
        <a:spcAft>
          <a:spcPct val="0"/>
        </a:spcAft>
        <a:defRPr sz="4200">
          <a:solidFill>
            <a:schemeClr val="tx2"/>
          </a:solidFill>
          <a:latin typeface="Times New Roman" pitchFamily="18" charset="0"/>
          <a:cs typeface="Arial" pitchFamily="34" charset="0"/>
        </a:defRPr>
      </a:lvl9pPr>
    </p:titleStyle>
    <p:bodyStyle>
      <a:lvl1pPr marL="342900" indent="-342900" algn="l" rtl="0" eaLnBrk="1" fontAlgn="base" hangingPunct="1">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SzPct val="75000"/>
        <a:buFont typeface="Wingdings" pitchFamily="2" charset="2"/>
        <a:buChar char="n"/>
        <a:defRPr sz="2600">
          <a:solidFill>
            <a:schemeClr val="tx1"/>
          </a:solidFill>
          <a:latin typeface="+mn-lt"/>
          <a:cs typeface="+mn-cs"/>
        </a:defRPr>
      </a:lvl2pPr>
      <a:lvl3pPr marL="1143000" indent="-228600" algn="l" rtl="0" eaLnBrk="1" fontAlgn="base" hangingPunct="1">
        <a:spcBef>
          <a:spcPct val="20000"/>
        </a:spcBef>
        <a:spcAft>
          <a:spcPct val="0"/>
        </a:spcAft>
        <a:buClr>
          <a:schemeClr val="folHlink"/>
        </a:buClr>
        <a:buSzPct val="55000"/>
        <a:buFont typeface="Wingdings" pitchFamily="2" charset="2"/>
        <a:buChar char="n"/>
        <a:defRPr sz="2300">
          <a:solidFill>
            <a:schemeClr val="tx1"/>
          </a:solidFill>
          <a:latin typeface="+mn-lt"/>
          <a:cs typeface="+mn-cs"/>
        </a:defRPr>
      </a:lvl3pPr>
      <a:lvl4pPr marL="1600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4pPr>
      <a:lvl5pPr marL="20574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5pPr>
      <a:lvl6pPr marL="25146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6pPr>
      <a:lvl7pPr marL="29718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7pPr>
      <a:lvl8pPr marL="34290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8pPr>
      <a:lvl9pPr marL="3886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723970"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723971"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7239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solidFill>
                  <a:schemeClr val="tx1"/>
                </a:solidFill>
                <a:effectLst>
                  <a:outerShdw blurRad="38100" dist="38100" dir="2700000" algn="tl">
                    <a:srgbClr val="000000"/>
                  </a:outerShdw>
                </a:effectLst>
                <a:latin typeface="Arial" pitchFamily="34" charset="0"/>
                <a:cs typeface="+mn-cs"/>
              </a:defRPr>
            </a:lvl1pPr>
          </a:lstStyle>
          <a:p>
            <a:pPr>
              <a:defRPr/>
            </a:pPr>
            <a:endParaRPr lang="en-US"/>
          </a:p>
        </p:txBody>
      </p:sp>
      <p:sp>
        <p:nvSpPr>
          <p:cNvPr id="7239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chemeClr val="tx1"/>
                </a:solidFill>
                <a:effectLst>
                  <a:outerShdw blurRad="38100" dist="38100" dir="2700000" algn="tl">
                    <a:srgbClr val="000000"/>
                  </a:outerShdw>
                </a:effectLst>
                <a:latin typeface="Arial" pitchFamily="34" charset="0"/>
                <a:cs typeface="+mn-cs"/>
              </a:defRPr>
            </a:lvl1pPr>
          </a:lstStyle>
          <a:p>
            <a:pPr>
              <a:defRPr/>
            </a:pPr>
            <a:endParaRPr lang="en-US"/>
          </a:p>
        </p:txBody>
      </p:sp>
      <p:sp>
        <p:nvSpPr>
          <p:cNvPr id="7239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tx1"/>
                </a:solidFill>
                <a:effectLst>
                  <a:outerShdw blurRad="38100" dist="38100" dir="2700000" algn="tl">
                    <a:srgbClr val="000000"/>
                  </a:outerShdw>
                </a:effectLst>
                <a:latin typeface="Arial" pitchFamily="34" charset="0"/>
                <a:cs typeface="+mn-cs"/>
              </a:defRPr>
            </a:lvl1pPr>
          </a:lstStyle>
          <a:p>
            <a:pPr>
              <a:defRPr/>
            </a:pPr>
            <a:fld id="{4BA81F5F-AA7F-4940-A6EE-AE03CCBBB04F}" type="slidenum">
              <a:rPr lang="fa-IR"/>
              <a:pPr>
                <a:defRPr/>
              </a:pPr>
              <a:t>‹#›</a:t>
            </a:fld>
            <a:endParaRPr lang="en-US"/>
          </a:p>
        </p:txBody>
      </p:sp>
    </p:spTree>
  </p:cSld>
  <p:clrMap bg1="dk2" tx1="lt1" bg2="dk1"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2pPr>
      <a:lvl3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3pPr>
      <a:lvl4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4pPr>
      <a:lvl5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5pPr>
      <a:lvl6pPr marL="4572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6pPr>
      <a:lvl7pPr marL="9144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7pPr>
      <a:lvl8pPr marL="13716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8pPr>
      <a:lvl9pPr marL="18288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9pPr>
    </p:titleStyle>
    <p:bodyStyle>
      <a:lvl1pPr marL="342900" indent="-342900" algn="l" rtl="0" eaLnBrk="1" fontAlgn="base" hangingPunct="1">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cs typeface="+mn-cs"/>
        </a:defRPr>
      </a:lvl2pPr>
      <a:lvl3pPr marL="1143000" indent="-228600" algn="l" rtl="0" eaLnBrk="1" fontAlgn="base" hangingPunct="1">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cs typeface="+mn-cs"/>
        </a:defRPr>
      </a:lvl3pPr>
      <a:lvl4pPr marL="1600200" indent="-228600" algn="l" rtl="0" eaLnBrk="1" fontAlgn="base" hangingPunct="1">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cs typeface="+mn-cs"/>
        </a:defRPr>
      </a:lvl4pPr>
      <a:lvl5pPr marL="20574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5pPr>
      <a:lvl6pPr marL="25146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6pPr>
      <a:lvl7pPr marL="29718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7pPr>
      <a:lvl8pPr marL="34290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8pPr>
      <a:lvl9pPr marL="38862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1588" y="0"/>
            <a:ext cx="9148762" cy="6851650"/>
            <a:chOff x="1" y="0"/>
            <a:chExt cx="5763" cy="4316"/>
          </a:xfrm>
        </p:grpSpPr>
        <p:sp>
          <p:nvSpPr>
            <p:cNvPr id="728067"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728068"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728069"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a-IR">
                <a:latin typeface="Arial" pitchFamily="34" charset="0"/>
              </a:endParaRPr>
            </a:p>
          </p:txBody>
        </p:sp>
        <p:grpSp>
          <p:nvGrpSpPr>
            <p:cNvPr id="3" name="Group 6"/>
            <p:cNvGrpSpPr>
              <a:grpSpLocks/>
            </p:cNvGrpSpPr>
            <p:nvPr/>
          </p:nvGrpSpPr>
          <p:grpSpPr bwMode="auto">
            <a:xfrm>
              <a:off x="288" y="0"/>
              <a:ext cx="5098" cy="4316"/>
              <a:chOff x="288" y="0"/>
              <a:chExt cx="5098" cy="4316"/>
            </a:xfrm>
          </p:grpSpPr>
          <p:sp>
            <p:nvSpPr>
              <p:cNvPr id="728071"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728072"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728073"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728074"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728075"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728076"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728077"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728078"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728079"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728080"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728081"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728082"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728083"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grpSp>
        <p:sp>
          <p:nvSpPr>
            <p:cNvPr id="728084"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728085"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728086"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728087"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fa-IR">
                <a:latin typeface="Arial" pitchFamily="34" charset="0"/>
              </a:endParaRPr>
            </a:p>
          </p:txBody>
        </p:sp>
        <p:sp>
          <p:nvSpPr>
            <p:cNvPr id="728088"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fa-IR">
                <a:latin typeface="Arial" pitchFamily="34" charset="0"/>
              </a:endParaRPr>
            </a:p>
          </p:txBody>
        </p:sp>
        <p:sp>
          <p:nvSpPr>
            <p:cNvPr id="728089"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728090"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fa-IR">
                <a:latin typeface="Arial" pitchFamily="34" charset="0"/>
              </a:endParaRPr>
            </a:p>
          </p:txBody>
        </p:sp>
        <p:sp>
          <p:nvSpPr>
            <p:cNvPr id="728091"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fa-IR">
                <a:latin typeface="Arial" pitchFamily="34" charset="0"/>
              </a:endParaRPr>
            </a:p>
          </p:txBody>
        </p:sp>
        <p:sp>
          <p:nvSpPr>
            <p:cNvPr id="728092"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fa-IR">
                <a:latin typeface="Arial" pitchFamily="34" charset="0"/>
              </a:endParaRPr>
            </a:p>
          </p:txBody>
        </p:sp>
        <p:sp>
          <p:nvSpPr>
            <p:cNvPr id="728093"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fa-IR">
                <a:latin typeface="Arial" pitchFamily="34" charset="0"/>
              </a:endParaRPr>
            </a:p>
          </p:txBody>
        </p:sp>
        <p:sp>
          <p:nvSpPr>
            <p:cNvPr id="728094"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fa-IR">
                <a:latin typeface="Arial" pitchFamily="34" charset="0"/>
              </a:endParaRPr>
            </a:p>
          </p:txBody>
        </p:sp>
        <p:grpSp>
          <p:nvGrpSpPr>
            <p:cNvPr id="4" name="Group 31"/>
            <p:cNvGrpSpPr>
              <a:grpSpLocks/>
            </p:cNvGrpSpPr>
            <p:nvPr/>
          </p:nvGrpSpPr>
          <p:grpSpPr bwMode="auto">
            <a:xfrm>
              <a:off x="1" y="392"/>
              <a:ext cx="5758" cy="1571"/>
              <a:chOff x="1" y="392"/>
              <a:chExt cx="5758" cy="1571"/>
            </a:xfrm>
          </p:grpSpPr>
          <p:sp>
            <p:nvSpPr>
              <p:cNvPr id="728096"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fa-IR">
                  <a:latin typeface="Arial" pitchFamily="34" charset="0"/>
                </a:endParaRPr>
              </a:p>
            </p:txBody>
          </p:sp>
          <p:sp>
            <p:nvSpPr>
              <p:cNvPr id="728097"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fa-IR">
                  <a:latin typeface="Arial" pitchFamily="34" charset="0"/>
                </a:endParaRPr>
              </a:p>
            </p:txBody>
          </p:sp>
          <p:sp>
            <p:nvSpPr>
              <p:cNvPr id="728098"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fa-IR">
                  <a:latin typeface="Arial" pitchFamily="34" charset="0"/>
                </a:endParaRPr>
              </a:p>
            </p:txBody>
          </p:sp>
          <p:sp>
            <p:nvSpPr>
              <p:cNvPr id="728099"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fa-IR">
                  <a:latin typeface="Arial" pitchFamily="34" charset="0"/>
                </a:endParaRPr>
              </a:p>
            </p:txBody>
          </p:sp>
          <p:sp>
            <p:nvSpPr>
              <p:cNvPr id="728100"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fa-IR">
                  <a:latin typeface="Arial" pitchFamily="34" charset="0"/>
                </a:endParaRPr>
              </a:p>
            </p:txBody>
          </p:sp>
        </p:grpSp>
        <p:sp>
          <p:nvSpPr>
            <p:cNvPr id="72810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fa-IR">
                <a:latin typeface="Arial" pitchFamily="34" charset="0"/>
              </a:endParaRPr>
            </a:p>
          </p:txBody>
        </p:sp>
        <p:sp>
          <p:nvSpPr>
            <p:cNvPr id="72810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fa-IR">
                <a:latin typeface="Arial" pitchFamily="34" charset="0"/>
              </a:endParaRPr>
            </a:p>
          </p:txBody>
        </p:sp>
      </p:grpSp>
      <p:sp>
        <p:nvSpPr>
          <p:cNvPr id="728103"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endParaRPr lang="en-US" smtClean="0"/>
          </a:p>
        </p:txBody>
      </p:sp>
      <p:sp>
        <p:nvSpPr>
          <p:cNvPr id="728104"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chemeClr val="tx1"/>
                </a:solidFill>
                <a:effectLst>
                  <a:outerShdw blurRad="38100" dist="38100" dir="2700000" algn="tl">
                    <a:srgbClr val="000000"/>
                  </a:outerShdw>
                </a:effectLst>
                <a:latin typeface="+mn-lt"/>
                <a:cs typeface="+mn-cs"/>
              </a:defRPr>
            </a:lvl1pPr>
          </a:lstStyle>
          <a:p>
            <a:pPr>
              <a:defRPr/>
            </a:pPr>
            <a:endParaRPr lang="en-US"/>
          </a:p>
        </p:txBody>
      </p:sp>
      <p:sp>
        <p:nvSpPr>
          <p:cNvPr id="728105"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chemeClr val="tx1"/>
                </a:solidFill>
                <a:effectLst>
                  <a:outerShdw blurRad="38100" dist="38100" dir="2700000" algn="tl">
                    <a:srgbClr val="000000"/>
                  </a:outerShdw>
                </a:effectLst>
                <a:latin typeface="+mn-lt"/>
                <a:cs typeface="+mn-cs"/>
              </a:defRPr>
            </a:lvl1pPr>
          </a:lstStyle>
          <a:p>
            <a:pPr>
              <a:defRPr/>
            </a:pPr>
            <a:endParaRPr lang="en-US"/>
          </a:p>
        </p:txBody>
      </p:sp>
      <p:sp>
        <p:nvSpPr>
          <p:cNvPr id="728106"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1"/>
                </a:solidFill>
                <a:effectLst>
                  <a:outerShdw blurRad="38100" dist="38100" dir="2700000" algn="tl">
                    <a:srgbClr val="000000"/>
                  </a:outerShdw>
                </a:effectLst>
                <a:latin typeface="+mn-lt"/>
                <a:cs typeface="+mn-cs"/>
              </a:defRPr>
            </a:lvl1pPr>
          </a:lstStyle>
          <a:p>
            <a:pPr>
              <a:defRPr/>
            </a:pPr>
            <a:fld id="{6726EC90-4625-4681-AC07-E109BBFE2854}" type="slidenum">
              <a:rPr lang="fa-IR"/>
              <a:pPr>
                <a:defRPr/>
              </a:pPr>
              <a:t>‹#›</a:t>
            </a:fld>
            <a:endParaRPr lang="en-US"/>
          </a:p>
        </p:txBody>
      </p:sp>
      <p:sp>
        <p:nvSpPr>
          <p:cNvPr id="728107"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Tree>
  </p:cSld>
  <p:clrMap bg1="dk2" tx1="lt1" bg2="dk1"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l" rtl="0" eaLnBrk="1" fontAlgn="base" hangingPunct="1">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1" fontAlgn="base" hangingPunct="1">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1" fontAlgn="base" hangingPunct="1">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731139"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fa-IR">
                <a:latin typeface="Arial" pitchFamily="34" charset="0"/>
              </a:endParaRPr>
            </a:p>
          </p:txBody>
        </p:sp>
        <p:sp>
          <p:nvSpPr>
            <p:cNvPr id="73114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fa-IR">
                <a:latin typeface="Arial" pitchFamily="34" charset="0"/>
              </a:endParaRPr>
            </a:p>
          </p:txBody>
        </p:sp>
      </p:grpSp>
      <p:sp>
        <p:nvSpPr>
          <p:cNvPr id="731141"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fa-IR">
              <a:latin typeface="Arial" pitchFamily="34" charset="0"/>
            </a:endParaRPr>
          </a:p>
        </p:txBody>
      </p:sp>
      <p:grpSp>
        <p:nvGrpSpPr>
          <p:cNvPr id="3" name="Group 6"/>
          <p:cNvGrpSpPr>
            <a:grpSpLocks/>
          </p:cNvGrpSpPr>
          <p:nvPr/>
        </p:nvGrpSpPr>
        <p:grpSpPr bwMode="auto">
          <a:xfrm>
            <a:off x="0" y="6019800"/>
            <a:ext cx="7848600" cy="857250"/>
            <a:chOff x="0" y="3792"/>
            <a:chExt cx="4944" cy="540"/>
          </a:xfrm>
        </p:grpSpPr>
        <p:sp>
          <p:nvSpPr>
            <p:cNvPr id="73114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fa-IR">
                <a:latin typeface="Arial" pitchFamily="34" charset="0"/>
              </a:endParaRPr>
            </a:p>
          </p:txBody>
        </p:sp>
        <p:grpSp>
          <p:nvGrpSpPr>
            <p:cNvPr id="4" name="Group 8"/>
            <p:cNvGrpSpPr>
              <a:grpSpLocks/>
            </p:cNvGrpSpPr>
            <p:nvPr userDrawn="1"/>
          </p:nvGrpSpPr>
          <p:grpSpPr bwMode="auto">
            <a:xfrm>
              <a:off x="2486" y="3792"/>
              <a:ext cx="2458" cy="540"/>
              <a:chOff x="2486" y="3792"/>
              <a:chExt cx="2458" cy="540"/>
            </a:xfrm>
          </p:grpSpPr>
          <p:sp>
            <p:nvSpPr>
              <p:cNvPr id="731145"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731146"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731147"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731148"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731149"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fa-IR">
                  <a:latin typeface="Arial" pitchFamily="34" charset="0"/>
                </a:endParaRPr>
              </a:p>
            </p:txBody>
          </p:sp>
        </p:grpSp>
        <p:sp>
          <p:nvSpPr>
            <p:cNvPr id="73115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fa-IR">
                <a:latin typeface="Arial" pitchFamily="34" charset="0"/>
              </a:endParaRPr>
            </a:p>
          </p:txBody>
        </p:sp>
      </p:grpSp>
      <p:grpSp>
        <p:nvGrpSpPr>
          <p:cNvPr id="5" name="Group 15"/>
          <p:cNvGrpSpPr>
            <a:grpSpLocks/>
          </p:cNvGrpSpPr>
          <p:nvPr/>
        </p:nvGrpSpPr>
        <p:grpSpPr bwMode="auto">
          <a:xfrm>
            <a:off x="627063" y="6021388"/>
            <a:ext cx="5684837" cy="849312"/>
            <a:chOff x="395" y="3793"/>
            <a:chExt cx="3581" cy="535"/>
          </a:xfrm>
        </p:grpSpPr>
        <p:sp>
          <p:nvSpPr>
            <p:cNvPr id="731152"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731153"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731154"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731155"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731156"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731157"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fa-IR">
                <a:latin typeface="Arial" pitchFamily="34" charset="0"/>
              </a:endParaRPr>
            </a:p>
          </p:txBody>
        </p:sp>
      </p:grpSp>
      <p:sp>
        <p:nvSpPr>
          <p:cNvPr id="731158"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8199"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731160"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effectLst>
                  <a:outerShdw blurRad="38100" dist="38100" dir="2700000" algn="tl">
                    <a:srgbClr val="000000"/>
                  </a:outerShdw>
                </a:effectLst>
                <a:latin typeface="Arial" pitchFamily="34" charset="0"/>
                <a:cs typeface="+mn-cs"/>
              </a:defRPr>
            </a:lvl1pPr>
          </a:lstStyle>
          <a:p>
            <a:pPr>
              <a:defRPr/>
            </a:pPr>
            <a:endParaRPr lang="en-US"/>
          </a:p>
        </p:txBody>
      </p:sp>
      <p:sp>
        <p:nvSpPr>
          <p:cNvPr id="731161"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chemeClr val="tx1"/>
                </a:solidFill>
                <a:effectLst>
                  <a:outerShdw blurRad="38100" dist="38100" dir="2700000" algn="tl">
                    <a:srgbClr val="000000"/>
                  </a:outerShdw>
                </a:effectLst>
                <a:latin typeface="Arial" pitchFamily="34" charset="0"/>
                <a:cs typeface="+mn-cs"/>
              </a:defRPr>
            </a:lvl1pPr>
          </a:lstStyle>
          <a:p>
            <a:pPr>
              <a:defRPr/>
            </a:pPr>
            <a:endParaRPr lang="en-US"/>
          </a:p>
        </p:txBody>
      </p:sp>
      <p:sp>
        <p:nvSpPr>
          <p:cNvPr id="731162"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effectLst>
                  <a:outerShdw blurRad="38100" dist="38100" dir="2700000" algn="tl">
                    <a:srgbClr val="000000"/>
                  </a:outerShdw>
                </a:effectLst>
                <a:latin typeface="Arial" pitchFamily="34" charset="0"/>
                <a:cs typeface="+mn-cs"/>
              </a:defRPr>
            </a:lvl1pPr>
          </a:lstStyle>
          <a:p>
            <a:pPr>
              <a:defRPr/>
            </a:pPr>
            <a:fld id="{DA7AB2FE-6BCE-4A5E-8CF1-942BEA81DAFE}" type="slidenum">
              <a:rPr lang="fa-IR"/>
              <a:pPr>
                <a:defRPr/>
              </a:pPr>
              <a:t>‹#›</a:t>
            </a:fld>
            <a:endParaRPr lang="en-US"/>
          </a:p>
        </p:txBody>
      </p:sp>
    </p:spTree>
  </p:cSld>
  <p:clrMap bg1="dk2" tx1="lt1" bg2="dk1"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cs typeface="+mn-cs"/>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cs typeface="+mn-cs"/>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cs typeface="+mn-cs"/>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cs typeface="+mn-cs"/>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2438400"/>
            <a:ext cx="9144000" cy="4046538"/>
            <a:chOff x="0" y="1536"/>
            <a:chExt cx="5760" cy="2549"/>
          </a:xfrm>
        </p:grpSpPr>
        <p:sp>
          <p:nvSpPr>
            <p:cNvPr id="736259"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fa-IR">
                <a:latin typeface="Arial" pitchFamily="34" charset="0"/>
              </a:endParaRPr>
            </a:p>
          </p:txBody>
        </p:sp>
        <p:sp>
          <p:nvSpPr>
            <p:cNvPr id="736260"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a:defRPr/>
              </a:pPr>
              <a:endParaRPr lang="fa-IR">
                <a:latin typeface="Arial" pitchFamily="34" charset="0"/>
              </a:endParaRPr>
            </a:p>
          </p:txBody>
        </p:sp>
        <p:sp>
          <p:nvSpPr>
            <p:cNvPr id="736261"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736262"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fa-IR">
                <a:latin typeface="Arial" pitchFamily="34" charset="0"/>
              </a:endParaRPr>
            </a:p>
          </p:txBody>
        </p:sp>
        <p:sp>
          <p:nvSpPr>
            <p:cNvPr id="736263"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a:defRPr/>
              </a:pPr>
              <a:endParaRPr lang="fa-IR">
                <a:latin typeface="Arial" pitchFamily="34" charset="0"/>
              </a:endParaRPr>
            </a:p>
          </p:txBody>
        </p:sp>
        <p:sp>
          <p:nvSpPr>
            <p:cNvPr id="736264"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a:defRPr/>
              </a:pPr>
              <a:endParaRPr lang="fa-IR">
                <a:latin typeface="Arial" pitchFamily="34" charset="0"/>
              </a:endParaRPr>
            </a:p>
          </p:txBody>
        </p:sp>
        <p:sp>
          <p:nvSpPr>
            <p:cNvPr id="736265"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a:defRPr/>
              </a:pPr>
              <a:endParaRPr lang="fa-IR">
                <a:latin typeface="Arial" pitchFamily="34" charset="0"/>
              </a:endParaRPr>
            </a:p>
          </p:txBody>
        </p:sp>
        <p:sp>
          <p:nvSpPr>
            <p:cNvPr id="736266"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a:defRPr/>
              </a:pPr>
              <a:endParaRPr lang="fa-IR">
                <a:latin typeface="Arial" pitchFamily="34" charset="0"/>
              </a:endParaRPr>
            </a:p>
          </p:txBody>
        </p:sp>
        <p:sp>
          <p:nvSpPr>
            <p:cNvPr id="736267"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a:defRPr/>
              </a:pPr>
              <a:endParaRPr lang="fa-IR">
                <a:latin typeface="Arial" pitchFamily="34" charset="0"/>
              </a:endParaRPr>
            </a:p>
          </p:txBody>
        </p:sp>
        <p:sp>
          <p:nvSpPr>
            <p:cNvPr id="736268"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fa-IR">
                <a:latin typeface="Arial" pitchFamily="34" charset="0"/>
              </a:endParaRPr>
            </a:p>
          </p:txBody>
        </p:sp>
        <p:sp>
          <p:nvSpPr>
            <p:cNvPr id="736269"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a:defRPr/>
              </a:pPr>
              <a:endParaRPr lang="fa-IR">
                <a:latin typeface="Arial" pitchFamily="34" charset="0"/>
              </a:endParaRPr>
            </a:p>
          </p:txBody>
        </p:sp>
        <p:sp>
          <p:nvSpPr>
            <p:cNvPr id="736270"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fa-IR">
                <a:latin typeface="Arial" pitchFamily="34" charset="0"/>
              </a:endParaRPr>
            </a:p>
          </p:txBody>
        </p:sp>
        <p:sp>
          <p:nvSpPr>
            <p:cNvPr id="736271"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fa-IR">
                <a:latin typeface="Arial" pitchFamily="34" charset="0"/>
              </a:endParaRPr>
            </a:p>
          </p:txBody>
        </p:sp>
        <p:sp>
          <p:nvSpPr>
            <p:cNvPr id="736272"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fa-IR">
                <a:latin typeface="Arial" pitchFamily="34" charset="0"/>
              </a:endParaRPr>
            </a:p>
          </p:txBody>
        </p:sp>
        <p:sp>
          <p:nvSpPr>
            <p:cNvPr id="736273"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a:defRPr/>
              </a:pPr>
              <a:endParaRPr lang="fa-IR">
                <a:latin typeface="Arial" pitchFamily="34" charset="0"/>
              </a:endParaRPr>
            </a:p>
          </p:txBody>
        </p:sp>
      </p:grpSp>
      <p:sp>
        <p:nvSpPr>
          <p:cNvPr id="736274" name="Rectangle 18"/>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endParaRPr lang="en-US" smtClean="0"/>
          </a:p>
        </p:txBody>
      </p:sp>
      <p:sp>
        <p:nvSpPr>
          <p:cNvPr id="736275" name="Rectangle 1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mn-lt"/>
                <a:cs typeface="+mn-cs"/>
              </a:defRPr>
            </a:lvl1pPr>
          </a:lstStyle>
          <a:p>
            <a:pPr>
              <a:defRPr/>
            </a:pPr>
            <a:endParaRPr lang="en-US"/>
          </a:p>
        </p:txBody>
      </p:sp>
      <p:sp>
        <p:nvSpPr>
          <p:cNvPr id="736276"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chemeClr val="tx1"/>
                </a:solidFill>
                <a:latin typeface="+mn-lt"/>
                <a:cs typeface="+mn-cs"/>
              </a:defRPr>
            </a:lvl1pPr>
          </a:lstStyle>
          <a:p>
            <a:pPr>
              <a:defRPr/>
            </a:pPr>
            <a:endParaRPr lang="en-US"/>
          </a:p>
        </p:txBody>
      </p:sp>
      <p:sp>
        <p:nvSpPr>
          <p:cNvPr id="736277" name="Rectangle 2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mn-lt"/>
                <a:cs typeface="+mn-cs"/>
              </a:defRPr>
            </a:lvl1pPr>
          </a:lstStyle>
          <a:p>
            <a:pPr>
              <a:defRPr/>
            </a:pPr>
            <a:fld id="{F034EE12-50E9-4EAC-A1DC-46969B6ACB4B}" type="slidenum">
              <a:rPr lang="fa-IR"/>
              <a:pPr>
                <a:defRPr/>
              </a:pPr>
              <a:t>‹#›</a:t>
            </a:fld>
            <a:endParaRPr lang="en-US"/>
          </a:p>
        </p:txBody>
      </p:sp>
      <p:sp>
        <p:nvSpPr>
          <p:cNvPr id="736278" name="Rectangle 22"/>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Tree>
  </p:cSld>
  <p:clrMap bg1="dk2" tx1="lt1" bg2="dk1"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iming>
    <p:tnLst>
      <p:par>
        <p:cTn id="1" dur="indefinite" restart="never" nodeType="tmRoot"/>
      </p:par>
    </p:tnLst>
  </p:timing>
  <p:txStyles>
    <p:titleStyle>
      <a:lvl1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2pPr>
      <a:lvl3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3pPr>
      <a:lvl4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4pPr>
      <a:lvl5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9pPr>
    </p:titleStyle>
    <p:bodyStyle>
      <a:lvl1pPr marL="342900" indent="-342900" algn="l" rtl="0" eaLnBrk="1" fontAlgn="base" hangingPunct="1">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eaLnBrk="1" fontAlgn="base" hangingPunct="1">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cs typeface="+mn-cs"/>
        </a:defRPr>
      </a:lvl3pPr>
      <a:lvl4pPr marL="16002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eaLnBrk="1" fontAlgn="base" hangingPunct="1">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5pPr>
      <a:lvl6pPr marL="2514600" indent="-228600" algn="l" rtl="0" eaLnBrk="1" fontAlgn="base" hangingPunct="1">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6pPr>
      <a:lvl7pPr marL="2971800" indent="-228600" algn="l" rtl="0" eaLnBrk="1" fontAlgn="base" hangingPunct="1">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7pPr>
      <a:lvl8pPr marL="3429000" indent="-228600" algn="l" rtl="0" eaLnBrk="1" fontAlgn="base" hangingPunct="1">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8pPr>
      <a:lvl9pPr marL="3886200" indent="-228600" algn="l" rtl="0" eaLnBrk="1" fontAlgn="base" hangingPunct="1">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0825" cy="6851650"/>
            <a:chOff x="0" y="0"/>
            <a:chExt cx="5758" cy="4316"/>
          </a:xfrm>
        </p:grpSpPr>
        <p:sp>
          <p:nvSpPr>
            <p:cNvPr id="741379" name="Freeform 3"/>
            <p:cNvSpPr>
              <a:spLocks/>
            </p:cNvSpPr>
            <p:nvPr/>
          </p:nvSpPr>
          <p:spPr bwMode="hidden">
            <a:xfrm>
              <a:off x="1812" y="2811"/>
              <a:ext cx="3946" cy="1505"/>
            </a:xfrm>
            <a:custGeom>
              <a:avLst/>
              <a:gdLst/>
              <a:ahLst/>
              <a:cxnLst>
                <a:cxn ang="0">
                  <a:pos x="149" y="1505"/>
                </a:cxn>
                <a:cxn ang="0">
                  <a:pos x="687" y="1331"/>
                </a:cxn>
                <a:cxn ang="0">
                  <a:pos x="1213" y="1157"/>
                </a:cxn>
                <a:cxn ang="0">
                  <a:pos x="1728" y="977"/>
                </a:cxn>
                <a:cxn ang="0">
                  <a:pos x="2218" y="792"/>
                </a:cxn>
                <a:cxn ang="0">
                  <a:pos x="2457" y="696"/>
                </a:cxn>
                <a:cxn ang="0">
                  <a:pos x="2690" y="606"/>
                </a:cxn>
                <a:cxn ang="0">
                  <a:pos x="2918" y="510"/>
                </a:cxn>
                <a:cxn ang="0">
                  <a:pos x="3139" y="420"/>
                </a:cxn>
                <a:cxn ang="0">
                  <a:pos x="3348" y="324"/>
                </a:cxn>
                <a:cxn ang="0">
                  <a:pos x="3551" y="234"/>
                </a:cxn>
                <a:cxn ang="0">
                  <a:pos x="3749" y="138"/>
                </a:cxn>
                <a:cxn ang="0">
                  <a:pos x="3934" y="48"/>
                </a:cxn>
                <a:cxn ang="0">
                  <a:pos x="3934" y="0"/>
                </a:cxn>
                <a:cxn ang="0">
                  <a:pos x="3743" y="96"/>
                </a:cxn>
                <a:cxn ang="0">
                  <a:pos x="3539" y="192"/>
                </a:cxn>
                <a:cxn ang="0">
                  <a:pos x="3330" y="288"/>
                </a:cxn>
                <a:cxn ang="0">
                  <a:pos x="3115" y="384"/>
                </a:cxn>
                <a:cxn ang="0">
                  <a:pos x="2888" y="480"/>
                </a:cxn>
                <a:cxn ang="0">
                  <a:pos x="2654" y="576"/>
                </a:cxn>
                <a:cxn ang="0">
                  <a:pos x="2409" y="672"/>
                </a:cxn>
                <a:cxn ang="0">
                  <a:pos x="2164" y="768"/>
                </a:cxn>
                <a:cxn ang="0">
                  <a:pos x="1907" y="864"/>
                </a:cxn>
                <a:cxn ang="0">
                  <a:pos x="1650" y="960"/>
                </a:cxn>
                <a:cxn ang="0">
                  <a:pos x="1112" y="1145"/>
                </a:cxn>
                <a:cxn ang="0">
                  <a:pos x="562" y="1331"/>
                </a:cxn>
                <a:cxn ang="0">
                  <a:pos x="0" y="1505"/>
                </a:cxn>
                <a:cxn ang="0">
                  <a:pos x="149" y="1505"/>
                </a:cxn>
                <a:cxn ang="0">
                  <a:pos x="149" y="1505"/>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380" name="Freeform 4"/>
            <p:cNvSpPr>
              <a:spLocks/>
            </p:cNvSpPr>
            <p:nvPr/>
          </p:nvSpPr>
          <p:spPr bwMode="hidden">
            <a:xfrm>
              <a:off x="4025" y="3627"/>
              <a:ext cx="1733" cy="689"/>
            </a:xfrm>
            <a:custGeom>
              <a:avLst/>
              <a:gdLst/>
              <a:ahLst/>
              <a:cxnLst>
                <a:cxn ang="0">
                  <a:pos x="132" y="689"/>
                </a:cxn>
                <a:cxn ang="0">
                  <a:pos x="550" y="527"/>
                </a:cxn>
                <a:cxn ang="0">
                  <a:pos x="963" y="365"/>
                </a:cxn>
                <a:cxn ang="0">
                  <a:pos x="1160" y="287"/>
                </a:cxn>
                <a:cxn ang="0">
                  <a:pos x="1357" y="203"/>
                </a:cxn>
                <a:cxn ang="0">
                  <a:pos x="1549" y="126"/>
                </a:cxn>
                <a:cxn ang="0">
                  <a:pos x="1728" y="48"/>
                </a:cxn>
                <a:cxn ang="0">
                  <a:pos x="1728" y="0"/>
                </a:cxn>
                <a:cxn ang="0">
                  <a:pos x="1531" y="84"/>
                </a:cxn>
                <a:cxn ang="0">
                  <a:pos x="1327" y="167"/>
                </a:cxn>
                <a:cxn ang="0">
                  <a:pos x="1118" y="257"/>
                </a:cxn>
                <a:cxn ang="0">
                  <a:pos x="903" y="341"/>
                </a:cxn>
                <a:cxn ang="0">
                  <a:pos x="454" y="515"/>
                </a:cxn>
                <a:cxn ang="0">
                  <a:pos x="0" y="689"/>
                </a:cxn>
                <a:cxn ang="0">
                  <a:pos x="132" y="689"/>
                </a:cxn>
                <a:cxn ang="0">
                  <a:pos x="132" y="689"/>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381" name="Freeform 5"/>
            <p:cNvSpPr>
              <a:spLocks/>
            </p:cNvSpPr>
            <p:nvPr/>
          </p:nvSpPr>
          <p:spPr bwMode="hidden">
            <a:xfrm>
              <a:off x="0" y="0"/>
              <a:ext cx="5578" cy="3447"/>
            </a:xfrm>
            <a:custGeom>
              <a:avLst/>
              <a:gdLst/>
              <a:ahLst/>
              <a:cxnLst>
                <a:cxn ang="0">
                  <a:pos x="5561" y="929"/>
                </a:cxn>
                <a:cxn ang="0">
                  <a:pos x="5537" y="773"/>
                </a:cxn>
                <a:cxn ang="0">
                  <a:pos x="5453" y="629"/>
                </a:cxn>
                <a:cxn ang="0">
                  <a:pos x="5327" y="492"/>
                </a:cxn>
                <a:cxn ang="0">
                  <a:pos x="5148" y="366"/>
                </a:cxn>
                <a:cxn ang="0">
                  <a:pos x="4921" y="252"/>
                </a:cxn>
                <a:cxn ang="0">
                  <a:pos x="4652" y="144"/>
                </a:cxn>
                <a:cxn ang="0">
                  <a:pos x="4341" y="48"/>
                </a:cxn>
                <a:cxn ang="0">
                  <a:pos x="4000" y="0"/>
                </a:cxn>
                <a:cxn ang="0">
                  <a:pos x="4359" y="90"/>
                </a:cxn>
                <a:cxn ang="0">
                  <a:pos x="4670" y="192"/>
                </a:cxn>
                <a:cxn ang="0">
                  <a:pos x="4933" y="306"/>
                </a:cxn>
                <a:cxn ang="0">
                  <a:pos x="5148" y="426"/>
                </a:cxn>
                <a:cxn ang="0">
                  <a:pos x="5315" y="557"/>
                </a:cxn>
                <a:cxn ang="0">
                  <a:pos x="5429" y="701"/>
                </a:cxn>
                <a:cxn ang="0">
                  <a:pos x="5489" y="851"/>
                </a:cxn>
                <a:cxn ang="0">
                  <a:pos x="5489" y="1013"/>
                </a:cxn>
                <a:cxn ang="0">
                  <a:pos x="5441" y="1163"/>
                </a:cxn>
                <a:cxn ang="0">
                  <a:pos x="5345" y="1319"/>
                </a:cxn>
                <a:cxn ang="0">
                  <a:pos x="5202" y="1475"/>
                </a:cxn>
                <a:cxn ang="0">
                  <a:pos x="5017" y="1630"/>
                </a:cxn>
                <a:cxn ang="0">
                  <a:pos x="4789" y="1786"/>
                </a:cxn>
                <a:cxn ang="0">
                  <a:pos x="4526" y="1948"/>
                </a:cxn>
                <a:cxn ang="0">
                  <a:pos x="4215" y="2104"/>
                </a:cxn>
                <a:cxn ang="0">
                  <a:pos x="3875" y="2260"/>
                </a:cxn>
                <a:cxn ang="0">
                  <a:pos x="3498" y="2416"/>
                </a:cxn>
                <a:cxn ang="0">
                  <a:pos x="3085" y="2566"/>
                </a:cxn>
                <a:cxn ang="0">
                  <a:pos x="2643" y="2715"/>
                </a:cxn>
                <a:cxn ang="0">
                  <a:pos x="2164" y="2865"/>
                </a:cxn>
                <a:cxn ang="0">
                  <a:pos x="1662" y="3009"/>
                </a:cxn>
                <a:cxn ang="0">
                  <a:pos x="1136" y="3147"/>
                </a:cxn>
                <a:cxn ang="0">
                  <a:pos x="580" y="3279"/>
                </a:cxn>
                <a:cxn ang="0">
                  <a:pos x="0" y="3447"/>
                </a:cxn>
                <a:cxn ang="0">
                  <a:pos x="867" y="3249"/>
                </a:cxn>
                <a:cxn ang="0">
                  <a:pos x="1417" y="3105"/>
                </a:cxn>
                <a:cxn ang="0">
                  <a:pos x="1937" y="2961"/>
                </a:cxn>
                <a:cxn ang="0">
                  <a:pos x="2434" y="2817"/>
                </a:cxn>
                <a:cxn ang="0">
                  <a:pos x="2900" y="2668"/>
                </a:cxn>
                <a:cxn ang="0">
                  <a:pos x="3330" y="2512"/>
                </a:cxn>
                <a:cxn ang="0">
                  <a:pos x="3731" y="2356"/>
                </a:cxn>
                <a:cxn ang="0">
                  <a:pos x="4096" y="2200"/>
                </a:cxn>
                <a:cxn ang="0">
                  <a:pos x="4425" y="2038"/>
                </a:cxn>
                <a:cxn ang="0">
                  <a:pos x="4718" y="1876"/>
                </a:cxn>
                <a:cxn ang="0">
                  <a:pos x="4969" y="1720"/>
                </a:cxn>
                <a:cxn ang="0">
                  <a:pos x="5178" y="1559"/>
                </a:cxn>
                <a:cxn ang="0">
                  <a:pos x="5339" y="1397"/>
                </a:cxn>
                <a:cxn ang="0">
                  <a:pos x="5459" y="1241"/>
                </a:cxn>
                <a:cxn ang="0">
                  <a:pos x="5537" y="1085"/>
                </a:cxn>
                <a:cxn ang="0">
                  <a:pos x="5555" y="100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382" name="Freeform 6"/>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pPr>
                <a:defRPr/>
              </a:pPr>
              <a:endParaRPr lang="fa-IR">
                <a:latin typeface="Arial" pitchFamily="34" charset="0"/>
              </a:endParaRPr>
            </a:p>
          </p:txBody>
        </p:sp>
        <p:sp>
          <p:nvSpPr>
            <p:cNvPr id="741383" name="Freeform 7"/>
            <p:cNvSpPr>
              <a:spLocks/>
            </p:cNvSpPr>
            <p:nvPr/>
          </p:nvSpPr>
          <p:spPr bwMode="hidden">
            <a:xfrm>
              <a:off x="0" y="1984"/>
              <a:ext cx="5758" cy="2098"/>
            </a:xfrm>
            <a:custGeom>
              <a:avLst/>
              <a:gdLst/>
              <a:ahLst/>
              <a:cxnLst>
                <a:cxn ang="0">
                  <a:pos x="5740" y="0"/>
                </a:cxn>
                <a:cxn ang="0">
                  <a:pos x="5638" y="72"/>
                </a:cxn>
                <a:cxn ang="0">
                  <a:pos x="5537" y="138"/>
                </a:cxn>
                <a:cxn ang="0">
                  <a:pos x="5423" y="210"/>
                </a:cxn>
                <a:cxn ang="0">
                  <a:pos x="5304" y="276"/>
                </a:cxn>
                <a:cxn ang="0">
                  <a:pos x="5052" y="414"/>
                </a:cxn>
                <a:cxn ang="0">
                  <a:pos x="4777" y="552"/>
                </a:cxn>
                <a:cxn ang="0">
                  <a:pos x="4478" y="690"/>
                </a:cxn>
                <a:cxn ang="0">
                  <a:pos x="4162" y="827"/>
                </a:cxn>
                <a:cxn ang="0">
                  <a:pos x="3827" y="959"/>
                </a:cxn>
                <a:cxn ang="0">
                  <a:pos x="3468" y="1091"/>
                </a:cxn>
                <a:cxn ang="0">
                  <a:pos x="3091" y="1223"/>
                </a:cxn>
                <a:cxn ang="0">
                  <a:pos x="2697" y="1355"/>
                </a:cxn>
                <a:cxn ang="0">
                  <a:pos x="2284" y="1481"/>
                </a:cxn>
                <a:cxn ang="0">
                  <a:pos x="1860" y="1601"/>
                </a:cxn>
                <a:cxn ang="0">
                  <a:pos x="1417" y="1721"/>
                </a:cxn>
                <a:cxn ang="0">
                  <a:pos x="957" y="1834"/>
                </a:cxn>
                <a:cxn ang="0">
                  <a:pos x="484" y="1948"/>
                </a:cxn>
                <a:cxn ang="0">
                  <a:pos x="0" y="2056"/>
                </a:cxn>
                <a:cxn ang="0">
                  <a:pos x="0" y="2098"/>
                </a:cxn>
                <a:cxn ang="0">
                  <a:pos x="478" y="1990"/>
                </a:cxn>
                <a:cxn ang="0">
                  <a:pos x="951" y="1882"/>
                </a:cxn>
                <a:cxn ang="0">
                  <a:pos x="1405" y="1763"/>
                </a:cxn>
                <a:cxn ang="0">
                  <a:pos x="1842" y="1649"/>
                </a:cxn>
                <a:cxn ang="0">
                  <a:pos x="2266" y="1523"/>
                </a:cxn>
                <a:cxn ang="0">
                  <a:pos x="2679" y="1397"/>
                </a:cxn>
                <a:cxn ang="0">
                  <a:pos x="3067" y="1271"/>
                </a:cxn>
                <a:cxn ang="0">
                  <a:pos x="3444" y="1139"/>
                </a:cxn>
                <a:cxn ang="0">
                  <a:pos x="3803" y="1007"/>
                </a:cxn>
                <a:cxn ang="0">
                  <a:pos x="4138" y="875"/>
                </a:cxn>
                <a:cxn ang="0">
                  <a:pos x="4460" y="737"/>
                </a:cxn>
                <a:cxn ang="0">
                  <a:pos x="4759" y="600"/>
                </a:cxn>
                <a:cxn ang="0">
                  <a:pos x="5040" y="462"/>
                </a:cxn>
                <a:cxn ang="0">
                  <a:pos x="5292" y="324"/>
                </a:cxn>
                <a:cxn ang="0">
                  <a:pos x="5531" y="186"/>
                </a:cxn>
                <a:cxn ang="0">
                  <a:pos x="5740" y="48"/>
                </a:cxn>
                <a:cxn ang="0">
                  <a:pos x="5740" y="0"/>
                </a:cxn>
                <a:cxn ang="0">
                  <a:pos x="5740" y="0"/>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384" name="Freeform 8"/>
            <p:cNvSpPr>
              <a:spLocks/>
            </p:cNvSpPr>
            <p:nvPr/>
          </p:nvSpPr>
          <p:spPr bwMode="hidden">
            <a:xfrm>
              <a:off x="0" y="102"/>
              <a:ext cx="1961" cy="1265"/>
            </a:xfrm>
            <a:custGeom>
              <a:avLst/>
              <a:gdLst/>
              <a:ahLst/>
              <a:cxnLst>
                <a:cxn ang="0">
                  <a:pos x="1955" y="485"/>
                </a:cxn>
                <a:cxn ang="0">
                  <a:pos x="1901" y="390"/>
                </a:cxn>
                <a:cxn ang="0">
                  <a:pos x="1770" y="306"/>
                </a:cxn>
                <a:cxn ang="0">
                  <a:pos x="1579" y="228"/>
                </a:cxn>
                <a:cxn ang="0">
                  <a:pos x="1327" y="162"/>
                </a:cxn>
                <a:cxn ang="0">
                  <a:pos x="1010" y="102"/>
                </a:cxn>
                <a:cxn ang="0">
                  <a:pos x="646" y="54"/>
                </a:cxn>
                <a:cxn ang="0">
                  <a:pos x="227" y="18"/>
                </a:cxn>
                <a:cxn ang="0">
                  <a:pos x="0" y="12"/>
                </a:cxn>
                <a:cxn ang="0">
                  <a:pos x="431" y="48"/>
                </a:cxn>
                <a:cxn ang="0">
                  <a:pos x="813" y="90"/>
                </a:cxn>
                <a:cxn ang="0">
                  <a:pos x="1148" y="144"/>
                </a:cxn>
                <a:cxn ang="0">
                  <a:pos x="1423" y="204"/>
                </a:cxn>
                <a:cxn ang="0">
                  <a:pos x="1638" y="276"/>
                </a:cxn>
                <a:cxn ang="0">
                  <a:pos x="1794" y="360"/>
                </a:cxn>
                <a:cxn ang="0">
                  <a:pos x="1883" y="443"/>
                </a:cxn>
                <a:cxn ang="0">
                  <a:pos x="1901" y="539"/>
                </a:cxn>
                <a:cxn ang="0">
                  <a:pos x="1854" y="629"/>
                </a:cxn>
                <a:cxn ang="0">
                  <a:pos x="1746" y="719"/>
                </a:cxn>
                <a:cxn ang="0">
                  <a:pos x="1579" y="809"/>
                </a:cxn>
                <a:cxn ang="0">
                  <a:pos x="1357" y="899"/>
                </a:cxn>
                <a:cxn ang="0">
                  <a:pos x="1088" y="989"/>
                </a:cxn>
                <a:cxn ang="0">
                  <a:pos x="765" y="1073"/>
                </a:cxn>
                <a:cxn ang="0">
                  <a:pos x="407" y="1157"/>
                </a:cxn>
                <a:cxn ang="0">
                  <a:pos x="0" y="1241"/>
                </a:cxn>
                <a:cxn ang="0">
                  <a:pos x="215" y="1223"/>
                </a:cxn>
                <a:cxn ang="0">
                  <a:pos x="610" y="1139"/>
                </a:cxn>
                <a:cxn ang="0">
                  <a:pos x="957" y="1049"/>
                </a:cxn>
                <a:cxn ang="0">
                  <a:pos x="1262" y="959"/>
                </a:cxn>
                <a:cxn ang="0">
                  <a:pos x="1513" y="863"/>
                </a:cxn>
                <a:cxn ang="0">
                  <a:pos x="1716" y="767"/>
                </a:cxn>
                <a:cxn ang="0">
                  <a:pos x="1860" y="677"/>
                </a:cxn>
                <a:cxn ang="0">
                  <a:pos x="1937" y="581"/>
                </a:cxn>
                <a:cxn ang="0">
                  <a:pos x="1955" y="533"/>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385" name="Freeform 9"/>
            <p:cNvSpPr>
              <a:spLocks/>
            </p:cNvSpPr>
            <p:nvPr/>
          </p:nvSpPr>
          <p:spPr bwMode="hidden">
            <a:xfrm>
              <a:off x="0" y="0"/>
              <a:ext cx="4709" cy="2901"/>
            </a:xfrm>
            <a:custGeom>
              <a:avLst/>
              <a:gdLst/>
              <a:ahLst/>
              <a:cxnLst>
                <a:cxn ang="0">
                  <a:pos x="4694" y="797"/>
                </a:cxn>
                <a:cxn ang="0">
                  <a:pos x="4664" y="665"/>
                </a:cxn>
                <a:cxn ang="0">
                  <a:pos x="4586" y="540"/>
                </a:cxn>
                <a:cxn ang="0">
                  <a:pos x="4466" y="426"/>
                </a:cxn>
                <a:cxn ang="0">
                  <a:pos x="4299" y="312"/>
                </a:cxn>
                <a:cxn ang="0">
                  <a:pos x="4084" y="216"/>
                </a:cxn>
                <a:cxn ang="0">
                  <a:pos x="3833" y="120"/>
                </a:cxn>
                <a:cxn ang="0">
                  <a:pos x="3540" y="36"/>
                </a:cxn>
                <a:cxn ang="0">
                  <a:pos x="3205" y="0"/>
                </a:cxn>
                <a:cxn ang="0">
                  <a:pos x="3540" y="78"/>
                </a:cxn>
                <a:cxn ang="0">
                  <a:pos x="3833" y="162"/>
                </a:cxn>
                <a:cxn ang="0">
                  <a:pos x="4084" y="258"/>
                </a:cxn>
                <a:cxn ang="0">
                  <a:pos x="4287" y="366"/>
                </a:cxn>
                <a:cxn ang="0">
                  <a:pos x="4443" y="480"/>
                </a:cxn>
                <a:cxn ang="0">
                  <a:pos x="4550" y="605"/>
                </a:cxn>
                <a:cxn ang="0">
                  <a:pos x="4610" y="737"/>
                </a:cxn>
                <a:cxn ang="0">
                  <a:pos x="4610" y="875"/>
                </a:cxn>
                <a:cxn ang="0">
                  <a:pos x="4568" y="1001"/>
                </a:cxn>
                <a:cxn ang="0">
                  <a:pos x="4490" y="1127"/>
                </a:cxn>
                <a:cxn ang="0">
                  <a:pos x="4371" y="1259"/>
                </a:cxn>
                <a:cxn ang="0">
                  <a:pos x="4215" y="1385"/>
                </a:cxn>
                <a:cxn ang="0">
                  <a:pos x="4024" y="1517"/>
                </a:cxn>
                <a:cxn ang="0">
                  <a:pos x="3803" y="1648"/>
                </a:cxn>
                <a:cxn ang="0">
                  <a:pos x="3546" y="1774"/>
                </a:cxn>
                <a:cxn ang="0">
                  <a:pos x="3259" y="1906"/>
                </a:cxn>
                <a:cxn ang="0">
                  <a:pos x="2942" y="2032"/>
                </a:cxn>
                <a:cxn ang="0">
                  <a:pos x="2595" y="2164"/>
                </a:cxn>
                <a:cxn ang="0">
                  <a:pos x="2224" y="2284"/>
                </a:cxn>
                <a:cxn ang="0">
                  <a:pos x="1824" y="2410"/>
                </a:cxn>
                <a:cxn ang="0">
                  <a:pos x="1399" y="2530"/>
                </a:cxn>
                <a:cxn ang="0">
                  <a:pos x="484" y="2757"/>
                </a:cxn>
                <a:cxn ang="0">
                  <a:pos x="0" y="2901"/>
                </a:cxn>
                <a:cxn ang="0">
                  <a:pos x="969" y="2674"/>
                </a:cxn>
                <a:cxn ang="0">
                  <a:pos x="1638" y="2494"/>
                </a:cxn>
                <a:cxn ang="0">
                  <a:pos x="2057" y="2374"/>
                </a:cxn>
                <a:cxn ang="0">
                  <a:pos x="2451" y="2248"/>
                </a:cxn>
                <a:cxn ang="0">
                  <a:pos x="2816" y="2116"/>
                </a:cxn>
                <a:cxn ang="0">
                  <a:pos x="3151" y="1984"/>
                </a:cxn>
                <a:cxn ang="0">
                  <a:pos x="3462" y="1858"/>
                </a:cxn>
                <a:cxn ang="0">
                  <a:pos x="3737" y="1720"/>
                </a:cxn>
                <a:cxn ang="0">
                  <a:pos x="3982" y="1589"/>
                </a:cxn>
                <a:cxn ang="0">
                  <a:pos x="4191" y="1457"/>
                </a:cxn>
                <a:cxn ang="0">
                  <a:pos x="4371" y="1325"/>
                </a:cxn>
                <a:cxn ang="0">
                  <a:pos x="4508" y="1193"/>
                </a:cxn>
                <a:cxn ang="0">
                  <a:pos x="4610" y="1061"/>
                </a:cxn>
                <a:cxn ang="0">
                  <a:pos x="4670" y="935"/>
                </a:cxn>
                <a:cxn ang="0">
                  <a:pos x="4688" y="869"/>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386" name="Freeform 10"/>
            <p:cNvSpPr>
              <a:spLocks/>
            </p:cNvSpPr>
            <p:nvPr/>
          </p:nvSpPr>
          <p:spPr bwMode="hidden">
            <a:xfrm>
              <a:off x="0" y="0"/>
              <a:ext cx="3773" cy="2356"/>
            </a:xfrm>
            <a:custGeom>
              <a:avLst/>
              <a:gdLst/>
              <a:ahLst/>
              <a:cxnLst>
                <a:cxn ang="0">
                  <a:pos x="3761" y="719"/>
                </a:cxn>
                <a:cxn ang="0">
                  <a:pos x="3731" y="599"/>
                </a:cxn>
                <a:cxn ang="0">
                  <a:pos x="3653" y="486"/>
                </a:cxn>
                <a:cxn ang="0">
                  <a:pos x="3522" y="378"/>
                </a:cxn>
                <a:cxn ang="0">
                  <a:pos x="3348" y="282"/>
                </a:cxn>
                <a:cxn ang="0">
                  <a:pos x="3127" y="192"/>
                </a:cxn>
                <a:cxn ang="0">
                  <a:pos x="2864" y="108"/>
                </a:cxn>
                <a:cxn ang="0">
                  <a:pos x="2559" y="36"/>
                </a:cxn>
                <a:cxn ang="0">
                  <a:pos x="2230" y="0"/>
                </a:cxn>
                <a:cxn ang="0">
                  <a:pos x="2577" y="72"/>
                </a:cxn>
                <a:cxn ang="0">
                  <a:pos x="2876" y="150"/>
                </a:cxn>
                <a:cxn ang="0">
                  <a:pos x="3139" y="234"/>
                </a:cxn>
                <a:cxn ang="0">
                  <a:pos x="3348" y="330"/>
                </a:cxn>
                <a:cxn ang="0">
                  <a:pos x="3516" y="432"/>
                </a:cxn>
                <a:cxn ang="0">
                  <a:pos x="3623" y="545"/>
                </a:cxn>
                <a:cxn ang="0">
                  <a:pos x="3683" y="665"/>
                </a:cxn>
                <a:cxn ang="0">
                  <a:pos x="3689" y="791"/>
                </a:cxn>
                <a:cxn ang="0">
                  <a:pos x="3653" y="887"/>
                </a:cxn>
                <a:cxn ang="0">
                  <a:pos x="3593" y="989"/>
                </a:cxn>
                <a:cxn ang="0">
                  <a:pos x="3498" y="1091"/>
                </a:cxn>
                <a:cxn ang="0">
                  <a:pos x="3372" y="1187"/>
                </a:cxn>
                <a:cxn ang="0">
                  <a:pos x="3223" y="1289"/>
                </a:cxn>
                <a:cxn ang="0">
                  <a:pos x="3043" y="1391"/>
                </a:cxn>
                <a:cxn ang="0">
                  <a:pos x="2834" y="1493"/>
                </a:cxn>
                <a:cxn ang="0">
                  <a:pos x="2607" y="1589"/>
                </a:cxn>
                <a:cxn ang="0">
                  <a:pos x="2075" y="1786"/>
                </a:cxn>
                <a:cxn ang="0">
                  <a:pos x="1459" y="1972"/>
                </a:cxn>
                <a:cxn ang="0">
                  <a:pos x="765" y="2158"/>
                </a:cxn>
                <a:cxn ang="0">
                  <a:pos x="0" y="2326"/>
                </a:cxn>
                <a:cxn ang="0">
                  <a:pos x="401" y="2272"/>
                </a:cxn>
                <a:cxn ang="0">
                  <a:pos x="1142" y="2092"/>
                </a:cxn>
                <a:cxn ang="0">
                  <a:pos x="1812" y="1900"/>
                </a:cxn>
                <a:cxn ang="0">
                  <a:pos x="2392" y="1702"/>
                </a:cxn>
                <a:cxn ang="0">
                  <a:pos x="2649" y="1607"/>
                </a:cxn>
                <a:cxn ang="0">
                  <a:pos x="2882" y="1505"/>
                </a:cxn>
                <a:cxn ang="0">
                  <a:pos x="3091" y="1403"/>
                </a:cxn>
                <a:cxn ang="0">
                  <a:pos x="3277" y="1301"/>
                </a:cxn>
                <a:cxn ang="0">
                  <a:pos x="3432" y="1193"/>
                </a:cxn>
                <a:cxn ang="0">
                  <a:pos x="3558" y="1091"/>
                </a:cxn>
                <a:cxn ang="0">
                  <a:pos x="3653" y="989"/>
                </a:cxn>
                <a:cxn ang="0">
                  <a:pos x="3719" y="887"/>
                </a:cxn>
                <a:cxn ang="0">
                  <a:pos x="3755" y="785"/>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387" name="Freeform 11"/>
            <p:cNvSpPr>
              <a:spLocks/>
            </p:cNvSpPr>
            <p:nvPr/>
          </p:nvSpPr>
          <p:spPr bwMode="hidden">
            <a:xfrm>
              <a:off x="0" y="0"/>
              <a:ext cx="2933" cy="1846"/>
            </a:xfrm>
            <a:custGeom>
              <a:avLst/>
              <a:gdLst/>
              <a:ahLst/>
              <a:cxnLst>
                <a:cxn ang="0">
                  <a:pos x="2924" y="647"/>
                </a:cxn>
                <a:cxn ang="0">
                  <a:pos x="2876" y="528"/>
                </a:cxn>
                <a:cxn ang="0">
                  <a:pos x="2750" y="414"/>
                </a:cxn>
                <a:cxn ang="0">
                  <a:pos x="2559" y="318"/>
                </a:cxn>
                <a:cxn ang="0">
                  <a:pos x="2302" y="228"/>
                </a:cxn>
                <a:cxn ang="0">
                  <a:pos x="1985" y="150"/>
                </a:cxn>
                <a:cxn ang="0">
                  <a:pos x="1608" y="78"/>
                </a:cxn>
                <a:cxn ang="0">
                  <a:pos x="1178" y="24"/>
                </a:cxn>
                <a:cxn ang="0">
                  <a:pos x="694" y="0"/>
                </a:cxn>
                <a:cxn ang="0">
                  <a:pos x="1190" y="48"/>
                </a:cxn>
                <a:cxn ang="0">
                  <a:pos x="1626" y="108"/>
                </a:cxn>
                <a:cxn ang="0">
                  <a:pos x="2009" y="180"/>
                </a:cxn>
                <a:cxn ang="0">
                  <a:pos x="2326" y="264"/>
                </a:cxn>
                <a:cxn ang="0">
                  <a:pos x="2571" y="360"/>
                </a:cxn>
                <a:cxn ang="0">
                  <a:pos x="2750" y="468"/>
                </a:cxn>
                <a:cxn ang="0">
                  <a:pos x="2846" y="587"/>
                </a:cxn>
                <a:cxn ang="0">
                  <a:pos x="2864" y="713"/>
                </a:cxn>
                <a:cxn ang="0">
                  <a:pos x="2840" y="785"/>
                </a:cxn>
                <a:cxn ang="0">
                  <a:pos x="2792" y="857"/>
                </a:cxn>
                <a:cxn ang="0">
                  <a:pos x="2625" y="1001"/>
                </a:cxn>
                <a:cxn ang="0">
                  <a:pos x="2368" y="1145"/>
                </a:cxn>
                <a:cxn ang="0">
                  <a:pos x="2033" y="1289"/>
                </a:cxn>
                <a:cxn ang="0">
                  <a:pos x="1626" y="1433"/>
                </a:cxn>
                <a:cxn ang="0">
                  <a:pos x="1142" y="1571"/>
                </a:cxn>
                <a:cxn ang="0">
                  <a:pos x="604" y="1702"/>
                </a:cxn>
                <a:cxn ang="0">
                  <a:pos x="0" y="1828"/>
                </a:cxn>
                <a:cxn ang="0">
                  <a:pos x="311" y="1780"/>
                </a:cxn>
                <a:cxn ang="0">
                  <a:pos x="897" y="1648"/>
                </a:cxn>
                <a:cxn ang="0">
                  <a:pos x="1417" y="1511"/>
                </a:cxn>
                <a:cxn ang="0">
                  <a:pos x="1871" y="1367"/>
                </a:cxn>
                <a:cxn ang="0">
                  <a:pos x="2254" y="1223"/>
                </a:cxn>
                <a:cxn ang="0">
                  <a:pos x="2559" y="1079"/>
                </a:cxn>
                <a:cxn ang="0">
                  <a:pos x="2774" y="929"/>
                </a:cxn>
                <a:cxn ang="0">
                  <a:pos x="2876" y="815"/>
                </a:cxn>
                <a:cxn ang="0">
                  <a:pos x="2912" y="743"/>
                </a:cxn>
                <a:cxn ang="0">
                  <a:pos x="2924" y="707"/>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388" name="Freeform 12"/>
            <p:cNvSpPr>
              <a:spLocks/>
            </p:cNvSpPr>
            <p:nvPr/>
          </p:nvSpPr>
          <p:spPr bwMode="hidden">
            <a:xfrm>
              <a:off x="114" y="2847"/>
              <a:ext cx="1493" cy="204"/>
            </a:xfrm>
            <a:custGeom>
              <a:avLst/>
              <a:gdLst/>
              <a:ahLst/>
              <a:cxnLst>
                <a:cxn ang="0">
                  <a:pos x="1399" y="204"/>
                </a:cxn>
                <a:cxn ang="0">
                  <a:pos x="0" y="18"/>
                </a:cxn>
                <a:cxn ang="0">
                  <a:pos x="77" y="0"/>
                </a:cxn>
                <a:cxn ang="0">
                  <a:pos x="1488" y="186"/>
                </a:cxn>
                <a:cxn ang="0">
                  <a:pos x="1399" y="204"/>
                </a:cxn>
                <a:cxn ang="0">
                  <a:pos x="1399" y="204"/>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741389" name="Rectangle 13"/>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pPr>
                <a:defRPr/>
              </a:pPr>
              <a:endParaRPr lang="fa-IR">
                <a:latin typeface="Arial" pitchFamily="34" charset="0"/>
              </a:endParaRPr>
            </a:p>
          </p:txBody>
        </p:sp>
        <p:sp>
          <p:nvSpPr>
            <p:cNvPr id="741390" name="Rectangle 14"/>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pPr>
                <a:defRPr/>
              </a:pPr>
              <a:endParaRPr lang="fa-IR">
                <a:latin typeface="Arial" pitchFamily="34" charset="0"/>
              </a:endParaRPr>
            </a:p>
          </p:txBody>
        </p:sp>
        <p:grpSp>
          <p:nvGrpSpPr>
            <p:cNvPr id="3" name="Group 15"/>
            <p:cNvGrpSpPr>
              <a:grpSpLocks/>
            </p:cNvGrpSpPr>
            <p:nvPr/>
          </p:nvGrpSpPr>
          <p:grpSpPr bwMode="auto">
            <a:xfrm>
              <a:off x="192" y="2284"/>
              <a:ext cx="1254" cy="923"/>
              <a:chOff x="192" y="2284"/>
              <a:chExt cx="1254" cy="923"/>
            </a:xfrm>
          </p:grpSpPr>
          <p:sp>
            <p:nvSpPr>
              <p:cNvPr id="741392" name="Freeform 16"/>
              <p:cNvSpPr>
                <a:spLocks/>
              </p:cNvSpPr>
              <p:nvPr/>
            </p:nvSpPr>
            <p:spPr bwMode="hidden">
              <a:xfrm>
                <a:off x="408" y="3009"/>
                <a:ext cx="47" cy="6"/>
              </a:xfrm>
              <a:custGeom>
                <a:avLst/>
                <a:gdLst/>
                <a:ahLst/>
                <a:cxnLst>
                  <a:cxn ang="0">
                    <a:pos x="47" y="6"/>
                  </a:cxn>
                  <a:cxn ang="0">
                    <a:pos x="0" y="0"/>
                  </a:cxn>
                  <a:cxn ang="0">
                    <a:pos x="0" y="0"/>
                  </a:cxn>
                  <a:cxn ang="0">
                    <a:pos x="47" y="6"/>
                  </a:cxn>
                  <a:cxn ang="0">
                    <a:pos x="47" y="6"/>
                  </a:cxn>
                  <a:cxn ang="0">
                    <a:pos x="47" y="6"/>
                  </a:cxn>
                </a:cxnLst>
                <a:rect l="0" t="0" r="r" b="b"/>
                <a:pathLst>
                  <a:path w="47" h="6">
                    <a:moveTo>
                      <a:pt x="47" y="6"/>
                    </a:moveTo>
                    <a:lnTo>
                      <a:pt x="0" y="0"/>
                    </a:lnTo>
                    <a:lnTo>
                      <a:pt x="0" y="0"/>
                    </a:lnTo>
                    <a:lnTo>
                      <a:pt x="47" y="6"/>
                    </a:lnTo>
                    <a:lnTo>
                      <a:pt x="47" y="6"/>
                    </a:lnTo>
                    <a:lnTo>
                      <a:pt x="47" y="6"/>
                    </a:lnTo>
                    <a:close/>
                  </a:path>
                </a:pathLst>
              </a:custGeom>
              <a:solidFill>
                <a:srgbClr val="141485"/>
              </a:solidFill>
              <a:ln w="9525">
                <a:noFill/>
                <a:round/>
                <a:headEnd/>
                <a:tailEnd/>
              </a:ln>
            </p:spPr>
            <p:txBody>
              <a:bodyPr/>
              <a:lstStyle/>
              <a:p>
                <a:pPr>
                  <a:defRPr/>
                </a:pPr>
                <a:endParaRPr lang="fa-IR">
                  <a:latin typeface="Arial" pitchFamily="34" charset="0"/>
                </a:endParaRPr>
              </a:p>
            </p:txBody>
          </p:sp>
          <p:sp>
            <p:nvSpPr>
              <p:cNvPr id="741393" name="Freeform 17"/>
              <p:cNvSpPr>
                <a:spLocks/>
              </p:cNvSpPr>
              <p:nvPr/>
            </p:nvSpPr>
            <p:spPr bwMode="hidden">
              <a:xfrm>
                <a:off x="912" y="2284"/>
                <a:ext cx="324" cy="162"/>
              </a:xfrm>
              <a:custGeom>
                <a:avLst/>
                <a:gdLst/>
                <a:ahLst/>
                <a:cxnLst>
                  <a:cxn ang="0">
                    <a:pos x="0" y="24"/>
                  </a:cxn>
                  <a:cxn ang="0">
                    <a:pos x="6" y="24"/>
                  </a:cxn>
                  <a:cxn ang="0">
                    <a:pos x="12" y="18"/>
                  </a:cxn>
                  <a:cxn ang="0">
                    <a:pos x="48" y="6"/>
                  </a:cxn>
                  <a:cxn ang="0">
                    <a:pos x="101" y="0"/>
                  </a:cxn>
                  <a:cxn ang="0">
                    <a:pos x="137" y="6"/>
                  </a:cxn>
                  <a:cxn ang="0">
                    <a:pos x="173" y="18"/>
                  </a:cxn>
                  <a:cxn ang="0">
                    <a:pos x="239" y="54"/>
                  </a:cxn>
                  <a:cxn ang="0">
                    <a:pos x="287" y="90"/>
                  </a:cxn>
                  <a:cxn ang="0">
                    <a:pos x="317" y="114"/>
                  </a:cxn>
                  <a:cxn ang="0">
                    <a:pos x="323" y="126"/>
                  </a:cxn>
                  <a:cxn ang="0">
                    <a:pos x="323" y="126"/>
                  </a:cxn>
                  <a:cxn ang="0">
                    <a:pos x="221" y="162"/>
                  </a:cxn>
                  <a:cxn ang="0">
                    <a:pos x="0" y="24"/>
                  </a:cxn>
                  <a:cxn ang="0">
                    <a:pos x="0" y="24"/>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394" name="Freeform 18"/>
              <p:cNvSpPr>
                <a:spLocks noEditPoints="1"/>
              </p:cNvSpPr>
              <p:nvPr/>
            </p:nvSpPr>
            <p:spPr bwMode="hidden">
              <a:xfrm>
                <a:off x="192" y="2284"/>
                <a:ext cx="1254" cy="923"/>
              </a:xfrm>
              <a:custGeom>
                <a:avLst/>
                <a:gdLst/>
                <a:ahLst/>
                <a:cxnLst>
                  <a:cxn ang="0">
                    <a:pos x="1166" y="641"/>
                  </a:cxn>
                  <a:cxn ang="0">
                    <a:pos x="1166" y="473"/>
                  </a:cxn>
                  <a:cxn ang="0">
                    <a:pos x="1136" y="384"/>
                  </a:cxn>
                  <a:cxn ang="0">
                    <a:pos x="1112" y="288"/>
                  </a:cxn>
                  <a:cxn ang="0">
                    <a:pos x="1053" y="174"/>
                  </a:cxn>
                  <a:cxn ang="0">
                    <a:pos x="981" y="96"/>
                  </a:cxn>
                  <a:cxn ang="0">
                    <a:pos x="963" y="72"/>
                  </a:cxn>
                  <a:cxn ang="0">
                    <a:pos x="891" y="18"/>
                  </a:cxn>
                  <a:cxn ang="0">
                    <a:pos x="819" y="6"/>
                  </a:cxn>
                  <a:cxn ang="0">
                    <a:pos x="712" y="24"/>
                  </a:cxn>
                  <a:cxn ang="0">
                    <a:pos x="664" y="42"/>
                  </a:cxn>
                  <a:cxn ang="0">
                    <a:pos x="568" y="120"/>
                  </a:cxn>
                  <a:cxn ang="0">
                    <a:pos x="532" y="228"/>
                  </a:cxn>
                  <a:cxn ang="0">
                    <a:pos x="509" y="348"/>
                  </a:cxn>
                  <a:cxn ang="0">
                    <a:pos x="431" y="479"/>
                  </a:cxn>
                  <a:cxn ang="0">
                    <a:pos x="413" y="539"/>
                  </a:cxn>
                  <a:cxn ang="0">
                    <a:pos x="353" y="599"/>
                  </a:cxn>
                  <a:cxn ang="0">
                    <a:pos x="305" y="629"/>
                  </a:cxn>
                  <a:cxn ang="0">
                    <a:pos x="293" y="635"/>
                  </a:cxn>
                  <a:cxn ang="0">
                    <a:pos x="257" y="677"/>
                  </a:cxn>
                  <a:cxn ang="0">
                    <a:pos x="150" y="797"/>
                  </a:cxn>
                  <a:cxn ang="0">
                    <a:pos x="54" y="839"/>
                  </a:cxn>
                  <a:cxn ang="0">
                    <a:pos x="156" y="905"/>
                  </a:cxn>
                  <a:cxn ang="0">
                    <a:pos x="240" y="869"/>
                  </a:cxn>
                  <a:cxn ang="0">
                    <a:pos x="640" y="827"/>
                  </a:cxn>
                  <a:cxn ang="0">
                    <a:pos x="700" y="725"/>
                  </a:cxn>
                  <a:cxn ang="0">
                    <a:pos x="694" y="611"/>
                  </a:cxn>
                  <a:cxn ang="0">
                    <a:pos x="778" y="551"/>
                  </a:cxn>
                  <a:cxn ang="0">
                    <a:pos x="879" y="449"/>
                  </a:cxn>
                  <a:cxn ang="0">
                    <a:pos x="909" y="414"/>
                  </a:cxn>
                  <a:cxn ang="0">
                    <a:pos x="975" y="318"/>
                  </a:cxn>
                  <a:cxn ang="0">
                    <a:pos x="1023" y="336"/>
                  </a:cxn>
                  <a:cxn ang="0">
                    <a:pos x="1118" y="617"/>
                  </a:cxn>
                  <a:cxn ang="0">
                    <a:pos x="1112" y="689"/>
                  </a:cxn>
                  <a:cxn ang="0">
                    <a:pos x="1148" y="749"/>
                  </a:cxn>
                  <a:cxn ang="0">
                    <a:pos x="1202" y="713"/>
                  </a:cxn>
                  <a:cxn ang="0">
                    <a:pos x="1238" y="749"/>
                  </a:cxn>
                  <a:cxn ang="0">
                    <a:pos x="1250" y="743"/>
                  </a:cxn>
                  <a:cxn ang="0">
                    <a:pos x="694" y="264"/>
                  </a:cxn>
                  <a:cxn ang="0">
                    <a:pos x="784" y="372"/>
                  </a:cxn>
                  <a:cxn ang="0">
                    <a:pos x="766" y="443"/>
                  </a:cxn>
                  <a:cxn ang="0">
                    <a:pos x="706" y="515"/>
                  </a:cxn>
                  <a:cxn ang="0">
                    <a:pos x="658" y="569"/>
                  </a:cxn>
                  <a:cxn ang="0">
                    <a:pos x="616" y="593"/>
                  </a:cxn>
                  <a:cxn ang="0">
                    <a:pos x="574" y="617"/>
                  </a:cxn>
                  <a:cxn ang="0">
                    <a:pos x="562" y="707"/>
                  </a:cxn>
                  <a:cxn ang="0">
                    <a:pos x="353" y="755"/>
                  </a:cxn>
                  <a:cxn ang="0">
                    <a:pos x="389" y="641"/>
                  </a:cxn>
                  <a:cxn ang="0">
                    <a:pos x="425" y="647"/>
                  </a:cxn>
                  <a:cxn ang="0">
                    <a:pos x="443" y="617"/>
                  </a:cxn>
                  <a:cxn ang="0">
                    <a:pos x="568" y="515"/>
                  </a:cxn>
                  <a:cxn ang="0">
                    <a:pos x="616" y="473"/>
                  </a:cxn>
                  <a:cxn ang="0">
                    <a:pos x="640" y="396"/>
                  </a:cxn>
                  <a:cxn ang="0">
                    <a:pos x="640" y="378"/>
                  </a:cxn>
                  <a:cxn ang="0">
                    <a:pos x="664" y="270"/>
                  </a:cxn>
                  <a:cxn ang="0">
                    <a:pos x="682" y="192"/>
                  </a:cxn>
                  <a:cxn ang="0">
                    <a:pos x="694" y="264"/>
                  </a:cxn>
                  <a:cxn ang="0">
                    <a:pos x="532" y="455"/>
                  </a:cxn>
                  <a:cxn ang="0">
                    <a:pos x="634" y="803"/>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741395" name="Freeform 19"/>
              <p:cNvSpPr>
                <a:spLocks/>
              </p:cNvSpPr>
              <p:nvPr/>
            </p:nvSpPr>
            <p:spPr bwMode="hidden">
              <a:xfrm>
                <a:off x="684" y="2709"/>
                <a:ext cx="47" cy="78"/>
              </a:xfrm>
              <a:custGeom>
                <a:avLst/>
                <a:gdLst/>
                <a:ahLst/>
                <a:cxnLst>
                  <a:cxn ang="0">
                    <a:pos x="12" y="72"/>
                  </a:cxn>
                  <a:cxn ang="0">
                    <a:pos x="18" y="60"/>
                  </a:cxn>
                  <a:cxn ang="0">
                    <a:pos x="24" y="54"/>
                  </a:cxn>
                  <a:cxn ang="0">
                    <a:pos x="47" y="0"/>
                  </a:cxn>
                  <a:cxn ang="0">
                    <a:pos x="0" y="78"/>
                  </a:cxn>
                  <a:cxn ang="0">
                    <a:pos x="12" y="72"/>
                  </a:cxn>
                  <a:cxn ang="0">
                    <a:pos x="12" y="72"/>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396" name="Freeform 20"/>
              <p:cNvSpPr>
                <a:spLocks/>
              </p:cNvSpPr>
              <p:nvPr/>
            </p:nvSpPr>
            <p:spPr bwMode="hidden">
              <a:xfrm>
                <a:off x="1284" y="2572"/>
                <a:ext cx="149" cy="419"/>
              </a:xfrm>
              <a:custGeom>
                <a:avLst/>
                <a:gdLst/>
                <a:ahLst/>
                <a:cxnLst>
                  <a:cxn ang="0">
                    <a:pos x="29" y="96"/>
                  </a:cxn>
                  <a:cxn ang="0">
                    <a:pos x="41" y="126"/>
                  </a:cxn>
                  <a:cxn ang="0">
                    <a:pos x="29" y="161"/>
                  </a:cxn>
                  <a:cxn ang="0">
                    <a:pos x="47" y="149"/>
                  </a:cxn>
                  <a:cxn ang="0">
                    <a:pos x="53" y="347"/>
                  </a:cxn>
                  <a:cxn ang="0">
                    <a:pos x="65" y="371"/>
                  </a:cxn>
                  <a:cxn ang="0">
                    <a:pos x="65" y="377"/>
                  </a:cxn>
                  <a:cxn ang="0">
                    <a:pos x="65" y="389"/>
                  </a:cxn>
                  <a:cxn ang="0">
                    <a:pos x="77" y="395"/>
                  </a:cxn>
                  <a:cxn ang="0">
                    <a:pos x="101" y="407"/>
                  </a:cxn>
                  <a:cxn ang="0">
                    <a:pos x="125" y="413"/>
                  </a:cxn>
                  <a:cxn ang="0">
                    <a:pos x="149" y="419"/>
                  </a:cxn>
                  <a:cxn ang="0">
                    <a:pos x="125" y="395"/>
                  </a:cxn>
                  <a:cxn ang="0">
                    <a:pos x="77" y="365"/>
                  </a:cxn>
                  <a:cxn ang="0">
                    <a:pos x="77" y="365"/>
                  </a:cxn>
                  <a:cxn ang="0">
                    <a:pos x="77" y="353"/>
                  </a:cxn>
                  <a:cxn ang="0">
                    <a:pos x="83" y="329"/>
                  </a:cxn>
                  <a:cxn ang="0">
                    <a:pos x="83" y="293"/>
                  </a:cxn>
                  <a:cxn ang="0">
                    <a:pos x="83" y="257"/>
                  </a:cxn>
                  <a:cxn ang="0">
                    <a:pos x="83" y="221"/>
                  </a:cxn>
                  <a:cxn ang="0">
                    <a:pos x="77" y="185"/>
                  </a:cxn>
                  <a:cxn ang="0">
                    <a:pos x="65" y="155"/>
                  </a:cxn>
                  <a:cxn ang="0">
                    <a:pos x="59" y="143"/>
                  </a:cxn>
                  <a:cxn ang="0">
                    <a:pos x="53" y="137"/>
                  </a:cxn>
                  <a:cxn ang="0">
                    <a:pos x="53" y="120"/>
                  </a:cxn>
                  <a:cxn ang="0">
                    <a:pos x="53" y="108"/>
                  </a:cxn>
                  <a:cxn ang="0">
                    <a:pos x="47" y="90"/>
                  </a:cxn>
                  <a:cxn ang="0">
                    <a:pos x="35" y="54"/>
                  </a:cxn>
                  <a:cxn ang="0">
                    <a:pos x="23" y="18"/>
                  </a:cxn>
                  <a:cxn ang="0">
                    <a:pos x="17" y="6"/>
                  </a:cxn>
                  <a:cxn ang="0">
                    <a:pos x="17" y="0"/>
                  </a:cxn>
                  <a:cxn ang="0">
                    <a:pos x="0" y="6"/>
                  </a:cxn>
                  <a:cxn ang="0">
                    <a:pos x="6" y="114"/>
                  </a:cxn>
                  <a:cxn ang="0">
                    <a:pos x="29" y="96"/>
                  </a:cxn>
                  <a:cxn ang="0">
                    <a:pos x="29" y="96"/>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397" name="Freeform 21"/>
              <p:cNvSpPr>
                <a:spLocks/>
              </p:cNvSpPr>
              <p:nvPr/>
            </p:nvSpPr>
            <p:spPr bwMode="hidden">
              <a:xfrm>
                <a:off x="1140" y="2434"/>
                <a:ext cx="167" cy="138"/>
              </a:xfrm>
              <a:custGeom>
                <a:avLst/>
                <a:gdLst/>
                <a:ahLst/>
                <a:cxnLst>
                  <a:cxn ang="0">
                    <a:pos x="102" y="18"/>
                  </a:cxn>
                  <a:cxn ang="0">
                    <a:pos x="96" y="12"/>
                  </a:cxn>
                  <a:cxn ang="0">
                    <a:pos x="90" y="0"/>
                  </a:cxn>
                  <a:cxn ang="0">
                    <a:pos x="78" y="0"/>
                  </a:cxn>
                  <a:cxn ang="0">
                    <a:pos x="66" y="0"/>
                  </a:cxn>
                  <a:cxn ang="0">
                    <a:pos x="60" y="0"/>
                  </a:cxn>
                  <a:cxn ang="0">
                    <a:pos x="48" y="6"/>
                  </a:cxn>
                  <a:cxn ang="0">
                    <a:pos x="36" y="12"/>
                  </a:cxn>
                  <a:cxn ang="0">
                    <a:pos x="30" y="12"/>
                  </a:cxn>
                  <a:cxn ang="0">
                    <a:pos x="24" y="24"/>
                  </a:cxn>
                  <a:cxn ang="0">
                    <a:pos x="18" y="42"/>
                  </a:cxn>
                  <a:cxn ang="0">
                    <a:pos x="6" y="66"/>
                  </a:cxn>
                  <a:cxn ang="0">
                    <a:pos x="0" y="72"/>
                  </a:cxn>
                  <a:cxn ang="0">
                    <a:pos x="42" y="30"/>
                  </a:cxn>
                  <a:cxn ang="0">
                    <a:pos x="30" y="66"/>
                  </a:cxn>
                  <a:cxn ang="0">
                    <a:pos x="96" y="36"/>
                  </a:cxn>
                  <a:cxn ang="0">
                    <a:pos x="120" y="78"/>
                  </a:cxn>
                  <a:cxn ang="0">
                    <a:pos x="120" y="54"/>
                  </a:cxn>
                  <a:cxn ang="0">
                    <a:pos x="167" y="138"/>
                  </a:cxn>
                  <a:cxn ang="0">
                    <a:pos x="167" y="120"/>
                  </a:cxn>
                  <a:cxn ang="0">
                    <a:pos x="161" y="102"/>
                  </a:cxn>
                  <a:cxn ang="0">
                    <a:pos x="138" y="60"/>
                  </a:cxn>
                  <a:cxn ang="0">
                    <a:pos x="114" y="30"/>
                  </a:cxn>
                  <a:cxn ang="0">
                    <a:pos x="108" y="24"/>
                  </a:cxn>
                  <a:cxn ang="0">
                    <a:pos x="102" y="18"/>
                  </a:cxn>
                  <a:cxn ang="0">
                    <a:pos x="102" y="18"/>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398" name="Freeform 22"/>
              <p:cNvSpPr>
                <a:spLocks/>
              </p:cNvSpPr>
              <p:nvPr/>
            </p:nvSpPr>
            <p:spPr bwMode="hidden">
              <a:xfrm>
                <a:off x="948" y="2314"/>
                <a:ext cx="113" cy="114"/>
              </a:xfrm>
              <a:custGeom>
                <a:avLst/>
                <a:gdLst/>
                <a:ahLst/>
                <a:cxnLst>
                  <a:cxn ang="0">
                    <a:pos x="0" y="0"/>
                  </a:cxn>
                  <a:cxn ang="0">
                    <a:pos x="6" y="0"/>
                  </a:cxn>
                  <a:cxn ang="0">
                    <a:pos x="24" y="6"/>
                  </a:cxn>
                  <a:cxn ang="0">
                    <a:pos x="48" y="18"/>
                  </a:cxn>
                  <a:cxn ang="0">
                    <a:pos x="71" y="36"/>
                  </a:cxn>
                  <a:cxn ang="0">
                    <a:pos x="83" y="48"/>
                  </a:cxn>
                  <a:cxn ang="0">
                    <a:pos x="95" y="66"/>
                  </a:cxn>
                  <a:cxn ang="0">
                    <a:pos x="107" y="90"/>
                  </a:cxn>
                  <a:cxn ang="0">
                    <a:pos x="113" y="114"/>
                  </a:cxn>
                  <a:cxn ang="0">
                    <a:pos x="83" y="66"/>
                  </a:cxn>
                  <a:cxn ang="0">
                    <a:pos x="60" y="78"/>
                  </a:cxn>
                  <a:cxn ang="0">
                    <a:pos x="71" y="54"/>
                  </a:cxn>
                  <a:cxn ang="0">
                    <a:pos x="12" y="78"/>
                  </a:cxn>
                  <a:cxn ang="0">
                    <a:pos x="60" y="48"/>
                  </a:cxn>
                  <a:cxn ang="0">
                    <a:pos x="60" y="42"/>
                  </a:cxn>
                  <a:cxn ang="0">
                    <a:pos x="54" y="30"/>
                  </a:cxn>
                  <a:cxn ang="0">
                    <a:pos x="36" y="18"/>
                  </a:cxn>
                  <a:cxn ang="0">
                    <a:pos x="0" y="0"/>
                  </a:cxn>
                  <a:cxn ang="0">
                    <a:pos x="0" y="0"/>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399" name="Freeform 23"/>
              <p:cNvSpPr>
                <a:spLocks/>
              </p:cNvSpPr>
              <p:nvPr/>
            </p:nvSpPr>
            <p:spPr bwMode="hidden">
              <a:xfrm>
                <a:off x="1122" y="2578"/>
                <a:ext cx="66" cy="60"/>
              </a:xfrm>
              <a:custGeom>
                <a:avLst/>
                <a:gdLst/>
                <a:ahLst/>
                <a:cxnLst>
                  <a:cxn ang="0">
                    <a:pos x="54" y="0"/>
                  </a:cxn>
                  <a:cxn ang="0">
                    <a:pos x="42" y="18"/>
                  </a:cxn>
                  <a:cxn ang="0">
                    <a:pos x="36" y="6"/>
                  </a:cxn>
                  <a:cxn ang="0">
                    <a:pos x="24" y="30"/>
                  </a:cxn>
                  <a:cxn ang="0">
                    <a:pos x="18" y="36"/>
                  </a:cxn>
                  <a:cxn ang="0">
                    <a:pos x="6" y="48"/>
                  </a:cxn>
                  <a:cxn ang="0">
                    <a:pos x="0" y="60"/>
                  </a:cxn>
                  <a:cxn ang="0">
                    <a:pos x="12" y="54"/>
                  </a:cxn>
                  <a:cxn ang="0">
                    <a:pos x="30" y="36"/>
                  </a:cxn>
                  <a:cxn ang="0">
                    <a:pos x="54" y="18"/>
                  </a:cxn>
                  <a:cxn ang="0">
                    <a:pos x="66" y="6"/>
                  </a:cxn>
                  <a:cxn ang="0">
                    <a:pos x="54" y="0"/>
                  </a:cxn>
                  <a:cxn ang="0">
                    <a:pos x="54" y="0"/>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400" name="Freeform 24"/>
              <p:cNvSpPr>
                <a:spLocks/>
              </p:cNvSpPr>
              <p:nvPr/>
            </p:nvSpPr>
            <p:spPr bwMode="hidden">
              <a:xfrm>
                <a:off x="942" y="2674"/>
                <a:ext cx="161" cy="179"/>
              </a:xfrm>
              <a:custGeom>
                <a:avLst/>
                <a:gdLst/>
                <a:ahLst/>
                <a:cxnLst>
                  <a:cxn ang="0">
                    <a:pos x="131" y="53"/>
                  </a:cxn>
                  <a:cxn ang="0">
                    <a:pos x="137" y="53"/>
                  </a:cxn>
                  <a:cxn ang="0">
                    <a:pos x="143" y="41"/>
                  </a:cxn>
                  <a:cxn ang="0">
                    <a:pos x="155" y="35"/>
                  </a:cxn>
                  <a:cxn ang="0">
                    <a:pos x="161" y="24"/>
                  </a:cxn>
                  <a:cxn ang="0">
                    <a:pos x="161" y="12"/>
                  </a:cxn>
                  <a:cxn ang="0">
                    <a:pos x="161" y="0"/>
                  </a:cxn>
                  <a:cxn ang="0">
                    <a:pos x="149" y="24"/>
                  </a:cxn>
                  <a:cxn ang="0">
                    <a:pos x="143" y="35"/>
                  </a:cxn>
                  <a:cxn ang="0">
                    <a:pos x="131" y="35"/>
                  </a:cxn>
                  <a:cxn ang="0">
                    <a:pos x="119" y="41"/>
                  </a:cxn>
                  <a:cxn ang="0">
                    <a:pos x="125" y="53"/>
                  </a:cxn>
                  <a:cxn ang="0">
                    <a:pos x="95" y="95"/>
                  </a:cxn>
                  <a:cxn ang="0">
                    <a:pos x="0" y="137"/>
                  </a:cxn>
                  <a:cxn ang="0">
                    <a:pos x="60" y="119"/>
                  </a:cxn>
                  <a:cxn ang="0">
                    <a:pos x="54" y="125"/>
                  </a:cxn>
                  <a:cxn ang="0">
                    <a:pos x="48" y="131"/>
                  </a:cxn>
                  <a:cxn ang="0">
                    <a:pos x="24" y="155"/>
                  </a:cxn>
                  <a:cxn ang="0">
                    <a:pos x="12" y="167"/>
                  </a:cxn>
                  <a:cxn ang="0">
                    <a:pos x="0" y="173"/>
                  </a:cxn>
                  <a:cxn ang="0">
                    <a:pos x="0" y="179"/>
                  </a:cxn>
                  <a:cxn ang="0">
                    <a:pos x="6" y="173"/>
                  </a:cxn>
                  <a:cxn ang="0">
                    <a:pos x="30" y="155"/>
                  </a:cxn>
                  <a:cxn ang="0">
                    <a:pos x="48" y="143"/>
                  </a:cxn>
                  <a:cxn ang="0">
                    <a:pos x="71" y="125"/>
                  </a:cxn>
                  <a:cxn ang="0">
                    <a:pos x="95" y="107"/>
                  </a:cxn>
                  <a:cxn ang="0">
                    <a:pos x="119" y="77"/>
                  </a:cxn>
                  <a:cxn ang="0">
                    <a:pos x="131" y="59"/>
                  </a:cxn>
                  <a:cxn ang="0">
                    <a:pos x="131" y="53"/>
                  </a:cxn>
                  <a:cxn ang="0">
                    <a:pos x="131" y="53"/>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401" name="Freeform 25"/>
              <p:cNvSpPr>
                <a:spLocks/>
              </p:cNvSpPr>
              <p:nvPr/>
            </p:nvSpPr>
            <p:spPr bwMode="hidden">
              <a:xfrm>
                <a:off x="737" y="2763"/>
                <a:ext cx="73" cy="54"/>
              </a:xfrm>
              <a:custGeom>
                <a:avLst/>
                <a:gdLst/>
                <a:ahLst/>
                <a:cxnLst>
                  <a:cxn ang="0">
                    <a:pos x="24" y="36"/>
                  </a:cxn>
                  <a:cxn ang="0">
                    <a:pos x="48" y="24"/>
                  </a:cxn>
                  <a:cxn ang="0">
                    <a:pos x="60" y="12"/>
                  </a:cxn>
                  <a:cxn ang="0">
                    <a:pos x="66" y="6"/>
                  </a:cxn>
                  <a:cxn ang="0">
                    <a:pos x="72" y="0"/>
                  </a:cxn>
                  <a:cxn ang="0">
                    <a:pos x="42" y="18"/>
                  </a:cxn>
                  <a:cxn ang="0">
                    <a:pos x="30" y="24"/>
                  </a:cxn>
                  <a:cxn ang="0">
                    <a:pos x="24" y="24"/>
                  </a:cxn>
                  <a:cxn ang="0">
                    <a:pos x="18" y="18"/>
                  </a:cxn>
                  <a:cxn ang="0">
                    <a:pos x="12" y="12"/>
                  </a:cxn>
                  <a:cxn ang="0">
                    <a:pos x="0" y="54"/>
                  </a:cxn>
                  <a:cxn ang="0">
                    <a:pos x="12" y="42"/>
                  </a:cxn>
                  <a:cxn ang="0">
                    <a:pos x="24" y="36"/>
                  </a:cxn>
                  <a:cxn ang="0">
                    <a:pos x="24" y="36"/>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402" name="Freeform 26"/>
              <p:cNvSpPr>
                <a:spLocks/>
              </p:cNvSpPr>
              <p:nvPr/>
            </p:nvSpPr>
            <p:spPr bwMode="hidden">
              <a:xfrm>
                <a:off x="624" y="2889"/>
                <a:ext cx="12" cy="54"/>
              </a:xfrm>
              <a:custGeom>
                <a:avLst/>
                <a:gdLst/>
                <a:ahLst/>
                <a:cxnLst>
                  <a:cxn ang="0">
                    <a:pos x="12" y="0"/>
                  </a:cxn>
                  <a:cxn ang="0">
                    <a:pos x="0" y="12"/>
                  </a:cxn>
                  <a:cxn ang="0">
                    <a:pos x="0" y="18"/>
                  </a:cxn>
                  <a:cxn ang="0">
                    <a:pos x="6" y="54"/>
                  </a:cxn>
                  <a:cxn ang="0">
                    <a:pos x="12" y="36"/>
                  </a:cxn>
                  <a:cxn ang="0">
                    <a:pos x="12" y="18"/>
                  </a:cxn>
                  <a:cxn ang="0">
                    <a:pos x="12" y="6"/>
                  </a:cxn>
                  <a:cxn ang="0">
                    <a:pos x="12" y="0"/>
                  </a:cxn>
                  <a:cxn ang="0">
                    <a:pos x="12" y="0"/>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403" name="Freeform 27"/>
              <p:cNvSpPr>
                <a:spLocks/>
              </p:cNvSpPr>
              <p:nvPr/>
            </p:nvSpPr>
            <p:spPr bwMode="hidden">
              <a:xfrm>
                <a:off x="492" y="3021"/>
                <a:ext cx="48" cy="72"/>
              </a:xfrm>
              <a:custGeom>
                <a:avLst/>
                <a:gdLst/>
                <a:ahLst/>
                <a:cxnLst>
                  <a:cxn ang="0">
                    <a:pos x="48" y="6"/>
                  </a:cxn>
                  <a:cxn ang="0">
                    <a:pos x="48" y="6"/>
                  </a:cxn>
                  <a:cxn ang="0">
                    <a:pos x="48" y="6"/>
                  </a:cxn>
                  <a:cxn ang="0">
                    <a:pos x="48" y="6"/>
                  </a:cxn>
                  <a:cxn ang="0">
                    <a:pos x="6" y="0"/>
                  </a:cxn>
                  <a:cxn ang="0">
                    <a:pos x="42" y="12"/>
                  </a:cxn>
                  <a:cxn ang="0">
                    <a:pos x="42" y="12"/>
                  </a:cxn>
                  <a:cxn ang="0">
                    <a:pos x="0" y="72"/>
                  </a:cxn>
                  <a:cxn ang="0">
                    <a:pos x="18" y="54"/>
                  </a:cxn>
                  <a:cxn ang="0">
                    <a:pos x="18" y="66"/>
                  </a:cxn>
                  <a:cxn ang="0">
                    <a:pos x="48" y="6"/>
                  </a:cxn>
                  <a:cxn ang="0">
                    <a:pos x="48" y="6"/>
                  </a:cxn>
                  <a:cxn ang="0">
                    <a:pos x="48" y="6"/>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404" name="Freeform 28"/>
              <p:cNvSpPr>
                <a:spLocks/>
              </p:cNvSpPr>
              <p:nvPr/>
            </p:nvSpPr>
            <p:spPr bwMode="hidden">
              <a:xfrm>
                <a:off x="437" y="3027"/>
                <a:ext cx="288" cy="84"/>
              </a:xfrm>
              <a:custGeom>
                <a:avLst/>
                <a:gdLst/>
                <a:ahLst/>
                <a:cxnLst>
                  <a:cxn ang="0">
                    <a:pos x="287" y="0"/>
                  </a:cxn>
                  <a:cxn ang="0">
                    <a:pos x="0" y="84"/>
                  </a:cxn>
                  <a:cxn ang="0">
                    <a:pos x="168" y="36"/>
                  </a:cxn>
                  <a:cxn ang="0">
                    <a:pos x="114" y="60"/>
                  </a:cxn>
                  <a:cxn ang="0">
                    <a:pos x="276" y="18"/>
                  </a:cxn>
                  <a:cxn ang="0">
                    <a:pos x="287" y="0"/>
                  </a:cxn>
                  <a:cxn ang="0">
                    <a:pos x="287" y="0"/>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405" name="Freeform 29"/>
              <p:cNvSpPr>
                <a:spLocks/>
              </p:cNvSpPr>
              <p:nvPr/>
            </p:nvSpPr>
            <p:spPr bwMode="hidden">
              <a:xfrm>
                <a:off x="828" y="3003"/>
                <a:ext cx="66" cy="108"/>
              </a:xfrm>
              <a:custGeom>
                <a:avLst/>
                <a:gdLst/>
                <a:ahLst/>
                <a:cxnLst>
                  <a:cxn ang="0">
                    <a:pos x="6" y="0"/>
                  </a:cxn>
                  <a:cxn ang="0">
                    <a:pos x="66" y="6"/>
                  </a:cxn>
                  <a:cxn ang="0">
                    <a:pos x="0" y="84"/>
                  </a:cxn>
                  <a:cxn ang="0">
                    <a:pos x="54" y="24"/>
                  </a:cxn>
                  <a:cxn ang="0">
                    <a:pos x="6" y="108"/>
                  </a:cxn>
                  <a:cxn ang="0">
                    <a:pos x="66" y="6"/>
                  </a:cxn>
                  <a:cxn ang="0">
                    <a:pos x="6" y="0"/>
                  </a:cxn>
                  <a:cxn ang="0">
                    <a:pos x="6" y="0"/>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406" name="Freeform 30"/>
              <p:cNvSpPr>
                <a:spLocks/>
              </p:cNvSpPr>
              <p:nvPr/>
            </p:nvSpPr>
            <p:spPr bwMode="hidden">
              <a:xfrm>
                <a:off x="366" y="3111"/>
                <a:ext cx="77" cy="42"/>
              </a:xfrm>
              <a:custGeom>
                <a:avLst/>
                <a:gdLst/>
                <a:ahLst/>
                <a:cxnLst>
                  <a:cxn ang="0">
                    <a:pos x="36" y="0"/>
                  </a:cxn>
                  <a:cxn ang="0">
                    <a:pos x="42" y="0"/>
                  </a:cxn>
                  <a:cxn ang="0">
                    <a:pos x="60" y="6"/>
                  </a:cxn>
                  <a:cxn ang="0">
                    <a:pos x="48" y="6"/>
                  </a:cxn>
                  <a:cxn ang="0">
                    <a:pos x="42" y="6"/>
                  </a:cxn>
                  <a:cxn ang="0">
                    <a:pos x="60" y="6"/>
                  </a:cxn>
                  <a:cxn ang="0">
                    <a:pos x="0" y="24"/>
                  </a:cxn>
                  <a:cxn ang="0">
                    <a:pos x="71" y="6"/>
                  </a:cxn>
                  <a:cxn ang="0">
                    <a:pos x="66" y="42"/>
                  </a:cxn>
                  <a:cxn ang="0">
                    <a:pos x="77" y="6"/>
                  </a:cxn>
                  <a:cxn ang="0">
                    <a:pos x="36" y="0"/>
                  </a:cxn>
                  <a:cxn ang="0">
                    <a:pos x="36" y="0"/>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407" name="Freeform 31"/>
              <p:cNvSpPr>
                <a:spLocks/>
              </p:cNvSpPr>
              <p:nvPr/>
            </p:nvSpPr>
            <p:spPr bwMode="hidden">
              <a:xfrm>
                <a:off x="498" y="3165"/>
                <a:ext cx="66" cy="30"/>
              </a:xfrm>
              <a:custGeom>
                <a:avLst/>
                <a:gdLst/>
                <a:ahLst/>
                <a:cxnLst>
                  <a:cxn ang="0">
                    <a:pos x="66" y="6"/>
                  </a:cxn>
                  <a:cxn ang="0">
                    <a:pos x="0" y="0"/>
                  </a:cxn>
                  <a:cxn ang="0">
                    <a:pos x="54" y="6"/>
                  </a:cxn>
                  <a:cxn ang="0">
                    <a:pos x="18" y="18"/>
                  </a:cxn>
                  <a:cxn ang="0">
                    <a:pos x="60" y="12"/>
                  </a:cxn>
                  <a:cxn ang="0">
                    <a:pos x="60" y="30"/>
                  </a:cxn>
                  <a:cxn ang="0">
                    <a:pos x="60" y="30"/>
                  </a:cxn>
                  <a:cxn ang="0">
                    <a:pos x="66" y="6"/>
                  </a:cxn>
                  <a:cxn ang="0">
                    <a:pos x="66" y="6"/>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408" name="Freeform 32"/>
              <p:cNvSpPr>
                <a:spLocks/>
              </p:cNvSpPr>
              <p:nvPr/>
            </p:nvSpPr>
            <p:spPr bwMode="hidden">
              <a:xfrm>
                <a:off x="840" y="2919"/>
                <a:ext cx="18" cy="60"/>
              </a:xfrm>
              <a:custGeom>
                <a:avLst/>
                <a:gdLst/>
                <a:ahLst/>
                <a:cxnLst>
                  <a:cxn ang="0">
                    <a:pos x="0" y="24"/>
                  </a:cxn>
                  <a:cxn ang="0">
                    <a:pos x="12" y="24"/>
                  </a:cxn>
                  <a:cxn ang="0">
                    <a:pos x="12" y="60"/>
                  </a:cxn>
                  <a:cxn ang="0">
                    <a:pos x="18" y="18"/>
                  </a:cxn>
                  <a:cxn ang="0">
                    <a:pos x="18" y="18"/>
                  </a:cxn>
                  <a:cxn ang="0">
                    <a:pos x="18" y="0"/>
                  </a:cxn>
                  <a:cxn ang="0">
                    <a:pos x="12" y="18"/>
                  </a:cxn>
                  <a:cxn ang="0">
                    <a:pos x="0" y="24"/>
                  </a:cxn>
                  <a:cxn ang="0">
                    <a:pos x="0" y="24"/>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409" name="Freeform 33"/>
              <p:cNvSpPr>
                <a:spLocks/>
              </p:cNvSpPr>
              <p:nvPr/>
            </p:nvSpPr>
            <p:spPr bwMode="hidden">
              <a:xfrm>
                <a:off x="546" y="3021"/>
                <a:ext cx="6" cy="18"/>
              </a:xfrm>
              <a:custGeom>
                <a:avLst/>
                <a:gdLst/>
                <a:ahLst/>
                <a:cxnLst>
                  <a:cxn ang="0">
                    <a:pos x="6" y="0"/>
                  </a:cxn>
                  <a:cxn ang="0">
                    <a:pos x="0" y="18"/>
                  </a:cxn>
                  <a:cxn ang="0">
                    <a:pos x="6" y="12"/>
                  </a:cxn>
                  <a:cxn ang="0">
                    <a:pos x="6" y="0"/>
                  </a:cxn>
                  <a:cxn ang="0">
                    <a:pos x="6" y="0"/>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410" name="Freeform 34"/>
              <p:cNvSpPr>
                <a:spLocks/>
              </p:cNvSpPr>
              <p:nvPr/>
            </p:nvSpPr>
            <p:spPr bwMode="hidden">
              <a:xfrm>
                <a:off x="534" y="2943"/>
                <a:ext cx="30" cy="78"/>
              </a:xfrm>
              <a:custGeom>
                <a:avLst/>
                <a:gdLst/>
                <a:ahLst/>
                <a:cxnLst>
                  <a:cxn ang="0">
                    <a:pos x="24" y="6"/>
                  </a:cxn>
                  <a:cxn ang="0">
                    <a:pos x="18" y="24"/>
                  </a:cxn>
                  <a:cxn ang="0">
                    <a:pos x="0" y="18"/>
                  </a:cxn>
                  <a:cxn ang="0">
                    <a:pos x="12" y="30"/>
                  </a:cxn>
                  <a:cxn ang="0">
                    <a:pos x="6" y="42"/>
                  </a:cxn>
                  <a:cxn ang="0">
                    <a:pos x="18" y="78"/>
                  </a:cxn>
                  <a:cxn ang="0">
                    <a:pos x="18" y="24"/>
                  </a:cxn>
                  <a:cxn ang="0">
                    <a:pos x="24" y="12"/>
                  </a:cxn>
                  <a:cxn ang="0">
                    <a:pos x="30" y="6"/>
                  </a:cxn>
                  <a:cxn ang="0">
                    <a:pos x="30" y="6"/>
                  </a:cxn>
                  <a:cxn ang="0">
                    <a:pos x="12" y="0"/>
                  </a:cxn>
                  <a:cxn ang="0">
                    <a:pos x="24" y="6"/>
                  </a:cxn>
                  <a:cxn ang="0">
                    <a:pos x="24" y="6"/>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411" name="Freeform 35"/>
              <p:cNvSpPr>
                <a:spLocks/>
              </p:cNvSpPr>
              <p:nvPr/>
            </p:nvSpPr>
            <p:spPr bwMode="hidden">
              <a:xfrm>
                <a:off x="540" y="3039"/>
                <a:ext cx="24" cy="24"/>
              </a:xfrm>
              <a:custGeom>
                <a:avLst/>
                <a:gdLst/>
                <a:ahLst/>
                <a:cxnLst>
                  <a:cxn ang="0">
                    <a:pos x="6" y="0"/>
                  </a:cxn>
                  <a:cxn ang="0">
                    <a:pos x="0" y="0"/>
                  </a:cxn>
                  <a:cxn ang="0">
                    <a:pos x="6" y="0"/>
                  </a:cxn>
                  <a:cxn ang="0">
                    <a:pos x="12" y="6"/>
                  </a:cxn>
                  <a:cxn ang="0">
                    <a:pos x="24" y="24"/>
                  </a:cxn>
                  <a:cxn ang="0">
                    <a:pos x="24" y="18"/>
                  </a:cxn>
                  <a:cxn ang="0">
                    <a:pos x="18" y="6"/>
                  </a:cxn>
                  <a:cxn ang="0">
                    <a:pos x="12" y="0"/>
                  </a:cxn>
                  <a:cxn ang="0">
                    <a:pos x="6" y="0"/>
                  </a:cxn>
                  <a:cxn ang="0">
                    <a:pos x="6" y="0"/>
                  </a:cxn>
                  <a:cxn ang="0">
                    <a:pos x="6" y="0"/>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412" name="Freeform 36"/>
              <p:cNvSpPr>
                <a:spLocks/>
              </p:cNvSpPr>
              <p:nvPr/>
            </p:nvSpPr>
            <p:spPr bwMode="hidden">
              <a:xfrm>
                <a:off x="801" y="2681"/>
                <a:ext cx="215" cy="216"/>
              </a:xfrm>
              <a:custGeom>
                <a:avLst/>
                <a:gdLst/>
                <a:ahLst/>
                <a:cxnLst>
                  <a:cxn ang="0">
                    <a:pos x="215" y="0"/>
                  </a:cxn>
                  <a:cxn ang="0">
                    <a:pos x="147" y="36"/>
                  </a:cxn>
                  <a:cxn ang="0">
                    <a:pos x="132" y="49"/>
                  </a:cxn>
                  <a:cxn ang="0">
                    <a:pos x="104" y="79"/>
                  </a:cxn>
                  <a:cxn ang="0">
                    <a:pos x="87" y="114"/>
                  </a:cxn>
                  <a:cxn ang="0">
                    <a:pos x="48" y="156"/>
                  </a:cxn>
                  <a:cxn ang="0">
                    <a:pos x="42" y="166"/>
                  </a:cxn>
                  <a:cxn ang="0">
                    <a:pos x="29" y="177"/>
                  </a:cxn>
                  <a:cxn ang="0">
                    <a:pos x="0" y="208"/>
                  </a:cxn>
                  <a:cxn ang="0">
                    <a:pos x="48" y="216"/>
                  </a:cxn>
                  <a:cxn ang="0">
                    <a:pos x="215" y="0"/>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w="9525">
                <a:noFill/>
                <a:round/>
                <a:headEnd/>
                <a:tailEnd/>
              </a:ln>
              <a:effectLst/>
            </p:spPr>
            <p:txBody>
              <a:bodyPr/>
              <a:lstStyle/>
              <a:p>
                <a:pPr>
                  <a:defRPr/>
                </a:pPr>
                <a:endParaRPr lang="fa-IR">
                  <a:latin typeface="Arial" pitchFamily="34" charset="0"/>
                </a:endParaRPr>
              </a:p>
            </p:txBody>
          </p:sp>
          <p:sp>
            <p:nvSpPr>
              <p:cNvPr id="741413" name="Freeform 37"/>
              <p:cNvSpPr>
                <a:spLocks/>
              </p:cNvSpPr>
              <p:nvPr/>
            </p:nvSpPr>
            <p:spPr bwMode="hidden">
              <a:xfrm>
                <a:off x="536" y="2710"/>
                <a:ext cx="212" cy="179"/>
              </a:xfrm>
              <a:custGeom>
                <a:avLst/>
                <a:gdLst/>
                <a:ahLst/>
                <a:cxnLst>
                  <a:cxn ang="0">
                    <a:pos x="212" y="0"/>
                  </a:cxn>
                  <a:cxn ang="0">
                    <a:pos x="144" y="36"/>
                  </a:cxn>
                  <a:cxn ang="0">
                    <a:pos x="0" y="179"/>
                  </a:cxn>
                  <a:cxn ang="0">
                    <a:pos x="177" y="85"/>
                  </a:cxn>
                  <a:cxn ang="0">
                    <a:pos x="212" y="0"/>
                  </a:cxn>
                </a:cxnLst>
                <a:rect l="0" t="0" r="r" b="b"/>
                <a:pathLst>
                  <a:path w="212" h="179">
                    <a:moveTo>
                      <a:pt x="212" y="0"/>
                    </a:moveTo>
                    <a:lnTo>
                      <a:pt x="144" y="36"/>
                    </a:lnTo>
                    <a:lnTo>
                      <a:pt x="0" y="179"/>
                    </a:lnTo>
                    <a:lnTo>
                      <a:pt x="177" y="85"/>
                    </a:lnTo>
                    <a:lnTo>
                      <a:pt x="212" y="0"/>
                    </a:lnTo>
                    <a:close/>
                  </a:path>
                </a:pathLst>
              </a:custGeom>
              <a:solidFill>
                <a:schemeClr val="bg2"/>
              </a:solidFill>
              <a:ln w="9525">
                <a:noFill/>
                <a:round/>
                <a:headEnd/>
                <a:tailEnd/>
              </a:ln>
              <a:effectLst/>
            </p:spPr>
            <p:txBody>
              <a:bodyPr/>
              <a:lstStyle/>
              <a:p>
                <a:pPr>
                  <a:defRPr/>
                </a:pPr>
                <a:endParaRPr lang="fa-IR">
                  <a:latin typeface="Arial" pitchFamily="34" charset="0"/>
                </a:endParaRPr>
              </a:p>
            </p:txBody>
          </p:sp>
          <p:sp>
            <p:nvSpPr>
              <p:cNvPr id="741414" name="Freeform 38"/>
              <p:cNvSpPr>
                <a:spLocks/>
              </p:cNvSpPr>
              <p:nvPr/>
            </p:nvSpPr>
            <p:spPr bwMode="hidden">
              <a:xfrm>
                <a:off x="1037" y="2609"/>
                <a:ext cx="64" cy="79"/>
              </a:xfrm>
              <a:custGeom>
                <a:avLst/>
                <a:gdLst/>
                <a:ahLst/>
                <a:cxnLst>
                  <a:cxn ang="0">
                    <a:pos x="0" y="22"/>
                  </a:cxn>
                  <a:cxn ang="0">
                    <a:pos x="64" y="79"/>
                  </a:cxn>
                  <a:cxn ang="0">
                    <a:pos x="60" y="0"/>
                  </a:cxn>
                  <a:cxn ang="0">
                    <a:pos x="0" y="22"/>
                  </a:cxn>
                </a:cxnLst>
                <a:rect l="0" t="0" r="r" b="b"/>
                <a:pathLst>
                  <a:path w="64" h="79">
                    <a:moveTo>
                      <a:pt x="0" y="22"/>
                    </a:moveTo>
                    <a:lnTo>
                      <a:pt x="64" y="79"/>
                    </a:lnTo>
                    <a:lnTo>
                      <a:pt x="60" y="0"/>
                    </a:lnTo>
                    <a:lnTo>
                      <a:pt x="0" y="22"/>
                    </a:lnTo>
                    <a:close/>
                  </a:path>
                </a:pathLst>
              </a:custGeom>
              <a:solidFill>
                <a:schemeClr val="bg2"/>
              </a:solidFill>
              <a:ln w="9525">
                <a:noFill/>
                <a:round/>
                <a:headEnd/>
                <a:tailEnd/>
              </a:ln>
              <a:effectLst/>
            </p:spPr>
            <p:txBody>
              <a:bodyPr/>
              <a:lstStyle/>
              <a:p>
                <a:pPr>
                  <a:defRPr/>
                </a:pPr>
                <a:endParaRPr lang="fa-IR">
                  <a:latin typeface="Arial" pitchFamily="34" charset="0"/>
                </a:endParaRPr>
              </a:p>
            </p:txBody>
          </p:sp>
          <p:sp>
            <p:nvSpPr>
              <p:cNvPr id="741415" name="Freeform 39"/>
              <p:cNvSpPr>
                <a:spLocks/>
              </p:cNvSpPr>
              <p:nvPr userDrawn="1"/>
            </p:nvSpPr>
            <p:spPr bwMode="hidden">
              <a:xfrm>
                <a:off x="867" y="2471"/>
                <a:ext cx="137" cy="207"/>
              </a:xfrm>
              <a:custGeom>
                <a:avLst/>
                <a:gdLst/>
                <a:ahLst/>
                <a:cxnLst>
                  <a:cxn ang="0">
                    <a:pos x="0" y="0"/>
                  </a:cxn>
                  <a:cxn ang="0">
                    <a:pos x="17" y="87"/>
                  </a:cxn>
                  <a:cxn ang="0">
                    <a:pos x="69" y="154"/>
                  </a:cxn>
                  <a:cxn ang="0">
                    <a:pos x="137" y="207"/>
                  </a:cxn>
                  <a:cxn ang="0">
                    <a:pos x="0" y="0"/>
                  </a:cxn>
                </a:cxnLst>
                <a:rect l="0" t="0" r="r" b="b"/>
                <a:pathLst>
                  <a:path w="137" h="207">
                    <a:moveTo>
                      <a:pt x="0" y="0"/>
                    </a:moveTo>
                    <a:lnTo>
                      <a:pt x="17" y="87"/>
                    </a:lnTo>
                    <a:lnTo>
                      <a:pt x="69" y="154"/>
                    </a:lnTo>
                    <a:lnTo>
                      <a:pt x="137" y="207"/>
                    </a:lnTo>
                    <a:lnTo>
                      <a:pt x="0" y="0"/>
                    </a:lnTo>
                    <a:close/>
                  </a:path>
                </a:pathLst>
              </a:custGeom>
              <a:solidFill>
                <a:schemeClr val="bg2"/>
              </a:solidFill>
              <a:ln w="9525">
                <a:noFill/>
                <a:round/>
                <a:headEnd/>
                <a:tailEnd/>
              </a:ln>
              <a:effectLst/>
            </p:spPr>
            <p:txBody>
              <a:bodyPr/>
              <a:lstStyle/>
              <a:p>
                <a:pPr>
                  <a:defRPr/>
                </a:pPr>
                <a:endParaRPr lang="fa-IR">
                  <a:latin typeface="Arial" pitchFamily="34" charset="0"/>
                </a:endParaRPr>
              </a:p>
            </p:txBody>
          </p:sp>
          <p:sp>
            <p:nvSpPr>
              <p:cNvPr id="741416" name="Freeform 40"/>
              <p:cNvSpPr>
                <a:spLocks/>
              </p:cNvSpPr>
              <p:nvPr userDrawn="1"/>
            </p:nvSpPr>
            <p:spPr bwMode="hidden">
              <a:xfrm>
                <a:off x="817" y="2507"/>
                <a:ext cx="65" cy="222"/>
              </a:xfrm>
              <a:custGeom>
                <a:avLst/>
                <a:gdLst/>
                <a:ahLst/>
                <a:cxnLst>
                  <a:cxn ang="0">
                    <a:pos x="0" y="222"/>
                  </a:cxn>
                  <a:cxn ang="0">
                    <a:pos x="40" y="142"/>
                  </a:cxn>
                  <a:cxn ang="0">
                    <a:pos x="65" y="72"/>
                  </a:cxn>
                  <a:cxn ang="0">
                    <a:pos x="7" y="0"/>
                  </a:cxn>
                  <a:cxn ang="0">
                    <a:pos x="0" y="222"/>
                  </a:cxn>
                </a:cxnLst>
                <a:rect l="0" t="0" r="r" b="b"/>
                <a:pathLst>
                  <a:path w="65" h="222">
                    <a:moveTo>
                      <a:pt x="0" y="222"/>
                    </a:moveTo>
                    <a:lnTo>
                      <a:pt x="40" y="142"/>
                    </a:lnTo>
                    <a:lnTo>
                      <a:pt x="65" y="72"/>
                    </a:lnTo>
                    <a:lnTo>
                      <a:pt x="7" y="0"/>
                    </a:lnTo>
                    <a:lnTo>
                      <a:pt x="0" y="222"/>
                    </a:lnTo>
                    <a:close/>
                  </a:path>
                </a:pathLst>
              </a:custGeom>
              <a:solidFill>
                <a:schemeClr val="bg2"/>
              </a:solidFill>
              <a:ln w="9525">
                <a:noFill/>
                <a:round/>
                <a:headEnd/>
                <a:tailEnd/>
              </a:ln>
              <a:effectLst/>
            </p:spPr>
            <p:txBody>
              <a:bodyPr/>
              <a:lstStyle/>
              <a:p>
                <a:pPr>
                  <a:defRPr/>
                </a:pPr>
                <a:endParaRPr lang="fa-IR">
                  <a:latin typeface="Arial" pitchFamily="34" charset="0"/>
                </a:endParaRPr>
              </a:p>
            </p:txBody>
          </p:sp>
        </p:grpSp>
      </p:grpSp>
      <p:sp>
        <p:nvSpPr>
          <p:cNvPr id="741417" name="Rectangle 41"/>
          <p:cNvSpPr>
            <a:spLocks noGrp="1" noChangeArrowheads="1"/>
          </p:cNvSpPr>
          <p:nvPr>
            <p:ph type="title"/>
          </p:nvPr>
        </p:nvSpPr>
        <p:spPr bwMode="auto">
          <a:xfrm>
            <a:off x="457200" y="158750"/>
            <a:ext cx="8229600" cy="1258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smtClean="0"/>
          </a:p>
        </p:txBody>
      </p:sp>
      <p:sp>
        <p:nvSpPr>
          <p:cNvPr id="741418" name="Rectangle 4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741419" name="Rectangle 43"/>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chemeClr val="tx1"/>
                </a:solidFill>
                <a:effectLst>
                  <a:outerShdw blurRad="38100" dist="38100" dir="2700000" algn="tl">
                    <a:srgbClr val="000000"/>
                  </a:outerShdw>
                </a:effectLst>
                <a:latin typeface="+mn-lt"/>
                <a:cs typeface="+mn-cs"/>
              </a:defRPr>
            </a:lvl1pPr>
          </a:lstStyle>
          <a:p>
            <a:pPr>
              <a:defRPr/>
            </a:pPr>
            <a:endParaRPr lang="en-US"/>
          </a:p>
        </p:txBody>
      </p:sp>
      <p:sp>
        <p:nvSpPr>
          <p:cNvPr id="741420" name="Rectangle 4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chemeClr val="tx1"/>
                </a:solidFill>
                <a:effectLst>
                  <a:outerShdw blurRad="38100" dist="38100" dir="2700000" algn="tl">
                    <a:srgbClr val="000000"/>
                  </a:outerShdw>
                </a:effectLst>
                <a:latin typeface="+mn-lt"/>
                <a:cs typeface="+mn-cs"/>
              </a:defRPr>
            </a:lvl1pPr>
          </a:lstStyle>
          <a:p>
            <a:pPr>
              <a:defRPr/>
            </a:pPr>
            <a:endParaRPr lang="en-US"/>
          </a:p>
        </p:txBody>
      </p:sp>
      <p:sp>
        <p:nvSpPr>
          <p:cNvPr id="741421" name="Rectangle 45"/>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1"/>
                </a:solidFill>
                <a:effectLst>
                  <a:outerShdw blurRad="38100" dist="38100" dir="2700000" algn="tl">
                    <a:srgbClr val="000000"/>
                  </a:outerShdw>
                </a:effectLst>
                <a:latin typeface="+mn-lt"/>
                <a:cs typeface="+mn-cs"/>
              </a:defRPr>
            </a:lvl1pPr>
          </a:lstStyle>
          <a:p>
            <a:pPr>
              <a:defRPr/>
            </a:pPr>
            <a:fld id="{7FAA2AC7-9BA5-42BE-8711-ED57059A3EFD}" type="slidenum">
              <a:rPr lang="fa-IR"/>
              <a:pPr>
                <a:defRPr/>
              </a:pPr>
              <a:t>‹#›</a:t>
            </a:fld>
            <a:endParaRPr lang="en-US"/>
          </a:p>
        </p:txBody>
      </p:sp>
    </p:spTree>
  </p:cSld>
  <p:clrMap bg1="dk2" tx1="lt1" bg2="dk1"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eaLnBrk="1" fontAlgn="base" hangingPunct="1">
        <a:spcBef>
          <a:spcPct val="20000"/>
        </a:spcBef>
        <a:spcAft>
          <a:spcPct val="0"/>
        </a:spcAft>
        <a:buClr>
          <a:schemeClr val="hlink"/>
        </a:buClr>
        <a:buFont typeface="Wingdings" pitchFamily="2" charset="2"/>
        <a:buBlip>
          <a:blip r:embed="rId13"/>
        </a:buBlip>
        <a:defRPr sz="2400">
          <a:solidFill>
            <a:schemeClr val="tx1"/>
          </a:solidFill>
          <a:effectLst>
            <a:outerShdw blurRad="38100" dist="38100" dir="2700000" algn="tl">
              <a:srgbClr val="000000"/>
            </a:outerShdw>
          </a:effectLst>
          <a:latin typeface="+mn-lt"/>
          <a:cs typeface="+mn-cs"/>
        </a:defRPr>
      </a:lvl3pPr>
      <a:lvl4pPr marL="16002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eaLnBrk="1" fontAlgn="base" hangingPunct="1">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cs typeface="+mn-cs"/>
        </a:defRPr>
      </a:lvl5pPr>
      <a:lvl6pPr marL="2514600" indent="-228600" algn="l" rtl="0" eaLnBrk="1" fontAlgn="base" hangingPunct="1">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cs typeface="+mn-cs"/>
        </a:defRPr>
      </a:lvl6pPr>
      <a:lvl7pPr marL="2971800" indent="-228600" algn="l" rtl="0" eaLnBrk="1" fontAlgn="base" hangingPunct="1">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cs typeface="+mn-cs"/>
        </a:defRPr>
      </a:lvl7pPr>
      <a:lvl8pPr marL="3429000" indent="-228600" algn="l" rtl="0" eaLnBrk="1" fontAlgn="base" hangingPunct="1">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cs typeface="+mn-cs"/>
        </a:defRPr>
      </a:lvl8pPr>
      <a:lvl9pPr marL="3886200" indent="-228600" algn="l" rtl="0" eaLnBrk="1" fontAlgn="base" hangingPunct="1">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8686800" cy="4876800"/>
            <a:chOff x="0" y="0"/>
            <a:chExt cx="5472" cy="3072"/>
          </a:xfrm>
        </p:grpSpPr>
        <p:sp>
          <p:nvSpPr>
            <p:cNvPr id="744451" name="Rectangle 3"/>
            <p:cNvSpPr>
              <a:spLocks noChangeArrowheads="1"/>
            </p:cNvSpPr>
            <p:nvPr/>
          </p:nvSpPr>
          <p:spPr bwMode="auto">
            <a:xfrm>
              <a:off x="0" y="0"/>
              <a:ext cx="384" cy="3072"/>
            </a:xfrm>
            <a:prstGeom prst="rect">
              <a:avLst/>
            </a:prstGeom>
            <a:solidFill>
              <a:schemeClr val="accent1"/>
            </a:solidFill>
            <a:ln w="9525">
              <a:noFill/>
              <a:miter lim="800000"/>
              <a:headEnd/>
              <a:tailEnd/>
            </a:ln>
            <a:effectLst/>
          </p:spPr>
          <p:txBody>
            <a:bodyPr wrap="none" anchor="ctr"/>
            <a:lstStyle/>
            <a:p>
              <a:pPr algn="ctr">
                <a:defRPr/>
              </a:pPr>
              <a:endParaRPr lang="fa-IR" sz="2400">
                <a:solidFill>
                  <a:schemeClr val="tx1"/>
                </a:solidFill>
                <a:latin typeface="Times New Roman" pitchFamily="18" charset="0"/>
                <a:cs typeface="Arial" pitchFamily="34" charset="0"/>
              </a:endParaRPr>
            </a:p>
          </p:txBody>
        </p:sp>
        <p:grpSp>
          <p:nvGrpSpPr>
            <p:cNvPr id="3" name="Group 4"/>
            <p:cNvGrpSpPr>
              <a:grpSpLocks/>
            </p:cNvGrpSpPr>
            <p:nvPr/>
          </p:nvGrpSpPr>
          <p:grpSpPr bwMode="auto">
            <a:xfrm>
              <a:off x="240" y="893"/>
              <a:ext cx="5232" cy="115"/>
              <a:chOff x="240" y="893"/>
              <a:chExt cx="5232" cy="115"/>
            </a:xfrm>
          </p:grpSpPr>
          <p:sp>
            <p:nvSpPr>
              <p:cNvPr id="744453" name="Rectangle 5"/>
              <p:cNvSpPr>
                <a:spLocks noChangeArrowheads="1"/>
              </p:cNvSpPr>
              <p:nvPr/>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a:defRPr/>
                </a:pPr>
                <a:endParaRPr lang="fa-IR" sz="2400">
                  <a:solidFill>
                    <a:schemeClr val="tx1"/>
                  </a:solidFill>
                  <a:latin typeface="Times New Roman" pitchFamily="18" charset="0"/>
                  <a:cs typeface="Arial" pitchFamily="34" charset="0"/>
                </a:endParaRPr>
              </a:p>
            </p:txBody>
          </p:sp>
          <p:sp>
            <p:nvSpPr>
              <p:cNvPr id="744454" name="Line 6"/>
              <p:cNvSpPr>
                <a:spLocks noChangeShapeType="1"/>
              </p:cNvSpPr>
              <p:nvPr/>
            </p:nvSpPr>
            <p:spPr bwMode="auto">
              <a:xfrm>
                <a:off x="240" y="941"/>
                <a:ext cx="5232" cy="0"/>
              </a:xfrm>
              <a:prstGeom prst="line">
                <a:avLst/>
              </a:prstGeom>
              <a:noFill/>
              <a:ln w="19050">
                <a:solidFill>
                  <a:schemeClr val="bg2"/>
                </a:solidFill>
                <a:round/>
                <a:headEnd/>
                <a:tailEnd/>
              </a:ln>
              <a:effectLst/>
            </p:spPr>
            <p:txBody>
              <a:bodyPr/>
              <a:lstStyle/>
              <a:p>
                <a:pPr>
                  <a:defRPr/>
                </a:pPr>
                <a:endParaRPr lang="fa-IR">
                  <a:latin typeface="Arial" pitchFamily="34" charset="0"/>
                </a:endParaRPr>
              </a:p>
            </p:txBody>
          </p:sp>
        </p:grpSp>
      </p:grpSp>
      <p:sp>
        <p:nvSpPr>
          <p:cNvPr id="11267" name="Rectangle 7"/>
          <p:cNvSpPr>
            <a:spLocks noGrp="1" noChangeArrowheads="1"/>
          </p:cNvSpPr>
          <p:nvPr>
            <p:ph type="title"/>
          </p:nvPr>
        </p:nvSpPr>
        <p:spPr bwMode="auto">
          <a:xfrm>
            <a:off x="914400" y="277813"/>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1268" name="Rectangle 8"/>
          <p:cNvSpPr>
            <a:spLocks noGrp="1" noChangeArrowheads="1"/>
          </p:cNvSpPr>
          <p:nvPr>
            <p:ph type="body" idx="1"/>
          </p:nvPr>
        </p:nvSpPr>
        <p:spPr bwMode="auto">
          <a:xfrm>
            <a:off x="914400" y="1600200"/>
            <a:ext cx="77724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744457"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chemeClr val="tx1"/>
                </a:solidFill>
                <a:latin typeface="Arial" pitchFamily="34" charset="0"/>
                <a:cs typeface="+mn-cs"/>
              </a:defRPr>
            </a:lvl1pPr>
          </a:lstStyle>
          <a:p>
            <a:pPr>
              <a:defRPr/>
            </a:pPr>
            <a:endParaRPr lang="en-US"/>
          </a:p>
        </p:txBody>
      </p:sp>
      <p:sp>
        <p:nvSpPr>
          <p:cNvPr id="744458"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chemeClr val="tx1"/>
                </a:solidFill>
                <a:latin typeface="Arial" pitchFamily="34" charset="0"/>
                <a:cs typeface="+mn-cs"/>
              </a:defRPr>
            </a:lvl1pPr>
          </a:lstStyle>
          <a:p>
            <a:pPr>
              <a:defRPr/>
            </a:pPr>
            <a:endParaRPr lang="en-US"/>
          </a:p>
        </p:txBody>
      </p:sp>
      <p:sp>
        <p:nvSpPr>
          <p:cNvPr id="744459"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1"/>
                </a:solidFill>
                <a:latin typeface="Arial" pitchFamily="34" charset="0"/>
                <a:cs typeface="+mn-cs"/>
              </a:defRPr>
            </a:lvl1pPr>
          </a:lstStyle>
          <a:p>
            <a:pPr>
              <a:defRPr/>
            </a:pPr>
            <a:fld id="{40C32B9A-CC38-45D4-9CAD-9BEE006E560F}" type="slidenum">
              <a:rPr lang="fa-IR"/>
              <a:pPr>
                <a:defRPr/>
              </a:pPr>
              <a:t>‹#›</a:t>
            </a:fld>
            <a:endParaRPr lang="en-US"/>
          </a:p>
        </p:txBody>
      </p:sp>
      <p:sp>
        <p:nvSpPr>
          <p:cNvPr id="744460"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pPr>
              <a:defRPr/>
            </a:pPr>
            <a:endParaRPr lang="fa-IR">
              <a:latin typeface="Arial" pitchFamily="34" charset="0"/>
            </a:endParaRP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iming>
    <p:tnLst>
      <p:par>
        <p:cTn id="1" dur="indefinite" restart="never" nodeType="tmRoot"/>
      </p:par>
    </p:tnLst>
  </p:timing>
  <p:txStyles>
    <p:title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Times New Roman" pitchFamily="18" charset="0"/>
          <a:cs typeface="Arial" pitchFamily="34" charset="0"/>
        </a:defRPr>
      </a:lvl2pPr>
      <a:lvl3pPr algn="l" rtl="0" eaLnBrk="1" fontAlgn="base" hangingPunct="1">
        <a:spcBef>
          <a:spcPct val="0"/>
        </a:spcBef>
        <a:spcAft>
          <a:spcPct val="0"/>
        </a:spcAft>
        <a:defRPr sz="4200">
          <a:solidFill>
            <a:schemeClr val="tx2"/>
          </a:solidFill>
          <a:latin typeface="Times New Roman" pitchFamily="18" charset="0"/>
          <a:cs typeface="Arial" pitchFamily="34" charset="0"/>
        </a:defRPr>
      </a:lvl3pPr>
      <a:lvl4pPr algn="l" rtl="0" eaLnBrk="1" fontAlgn="base" hangingPunct="1">
        <a:spcBef>
          <a:spcPct val="0"/>
        </a:spcBef>
        <a:spcAft>
          <a:spcPct val="0"/>
        </a:spcAft>
        <a:defRPr sz="4200">
          <a:solidFill>
            <a:schemeClr val="tx2"/>
          </a:solidFill>
          <a:latin typeface="Times New Roman" pitchFamily="18" charset="0"/>
          <a:cs typeface="Arial" pitchFamily="34" charset="0"/>
        </a:defRPr>
      </a:lvl4pPr>
      <a:lvl5pPr algn="l" rtl="0" eaLnBrk="1" fontAlgn="base" hangingPunct="1">
        <a:spcBef>
          <a:spcPct val="0"/>
        </a:spcBef>
        <a:spcAft>
          <a:spcPct val="0"/>
        </a:spcAft>
        <a:defRPr sz="4200">
          <a:solidFill>
            <a:schemeClr val="tx2"/>
          </a:solidFill>
          <a:latin typeface="Times New Roman" pitchFamily="18" charset="0"/>
          <a:cs typeface="Arial" pitchFamily="34" charset="0"/>
        </a:defRPr>
      </a:lvl5pPr>
      <a:lvl6pPr marL="457200" algn="l" rtl="0" eaLnBrk="1" fontAlgn="base" hangingPunct="1">
        <a:spcBef>
          <a:spcPct val="0"/>
        </a:spcBef>
        <a:spcAft>
          <a:spcPct val="0"/>
        </a:spcAft>
        <a:defRPr sz="4200">
          <a:solidFill>
            <a:schemeClr val="tx2"/>
          </a:solidFill>
          <a:latin typeface="Times New Roman" pitchFamily="18" charset="0"/>
          <a:cs typeface="Arial" pitchFamily="34" charset="0"/>
        </a:defRPr>
      </a:lvl6pPr>
      <a:lvl7pPr marL="914400" algn="l" rtl="0" eaLnBrk="1" fontAlgn="base" hangingPunct="1">
        <a:spcBef>
          <a:spcPct val="0"/>
        </a:spcBef>
        <a:spcAft>
          <a:spcPct val="0"/>
        </a:spcAft>
        <a:defRPr sz="4200">
          <a:solidFill>
            <a:schemeClr val="tx2"/>
          </a:solidFill>
          <a:latin typeface="Times New Roman" pitchFamily="18" charset="0"/>
          <a:cs typeface="Arial" pitchFamily="34" charset="0"/>
        </a:defRPr>
      </a:lvl7pPr>
      <a:lvl8pPr marL="1371600" algn="l" rtl="0" eaLnBrk="1" fontAlgn="base" hangingPunct="1">
        <a:spcBef>
          <a:spcPct val="0"/>
        </a:spcBef>
        <a:spcAft>
          <a:spcPct val="0"/>
        </a:spcAft>
        <a:defRPr sz="4200">
          <a:solidFill>
            <a:schemeClr val="tx2"/>
          </a:solidFill>
          <a:latin typeface="Times New Roman" pitchFamily="18" charset="0"/>
          <a:cs typeface="Arial" pitchFamily="34" charset="0"/>
        </a:defRPr>
      </a:lvl8pPr>
      <a:lvl9pPr marL="1828800" algn="l" rtl="0" eaLnBrk="1" fontAlgn="base" hangingPunct="1">
        <a:spcBef>
          <a:spcPct val="0"/>
        </a:spcBef>
        <a:spcAft>
          <a:spcPct val="0"/>
        </a:spcAft>
        <a:defRPr sz="4200">
          <a:solidFill>
            <a:schemeClr val="tx2"/>
          </a:solidFill>
          <a:latin typeface="Times New Roman" pitchFamily="18" charset="0"/>
          <a:cs typeface="Arial" pitchFamily="34" charset="0"/>
        </a:defRPr>
      </a:lvl9pPr>
    </p:titleStyle>
    <p:bodyStyle>
      <a:lvl1pPr marL="342900" indent="-342900" algn="l" rtl="0" eaLnBrk="1" fontAlgn="base" hangingPunct="1">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SzPct val="75000"/>
        <a:buFont typeface="Wingdings" pitchFamily="2" charset="2"/>
        <a:buChar char="n"/>
        <a:defRPr sz="2600">
          <a:solidFill>
            <a:schemeClr val="tx1"/>
          </a:solidFill>
          <a:latin typeface="+mn-lt"/>
          <a:cs typeface="+mn-cs"/>
        </a:defRPr>
      </a:lvl2pPr>
      <a:lvl3pPr marL="1143000" indent="-228600" algn="l" rtl="0" eaLnBrk="1" fontAlgn="base" hangingPunct="1">
        <a:spcBef>
          <a:spcPct val="20000"/>
        </a:spcBef>
        <a:spcAft>
          <a:spcPct val="0"/>
        </a:spcAft>
        <a:buClr>
          <a:schemeClr val="folHlink"/>
        </a:buClr>
        <a:buSzPct val="55000"/>
        <a:buFont typeface="Wingdings" pitchFamily="2" charset="2"/>
        <a:buChar char="n"/>
        <a:defRPr sz="2300">
          <a:solidFill>
            <a:schemeClr val="tx1"/>
          </a:solidFill>
          <a:latin typeface="+mn-lt"/>
          <a:cs typeface="+mn-cs"/>
        </a:defRPr>
      </a:lvl3pPr>
      <a:lvl4pPr marL="1600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4pPr>
      <a:lvl5pPr marL="20574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5pPr>
      <a:lvl6pPr marL="25146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6pPr>
      <a:lvl7pPr marL="29718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7pPr>
      <a:lvl8pPr marL="34290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8pPr>
      <a:lvl9pPr marL="3886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4818" name="Rectangle 6"/>
          <p:cNvSpPr>
            <a:spLocks noGrp="1" noChangeArrowheads="1"/>
          </p:cNvSpPr>
          <p:nvPr>
            <p:ph type="title"/>
          </p:nvPr>
        </p:nvSpPr>
        <p:spPr bwMode="auto">
          <a:xfrm>
            <a:off x="1524000" y="76200"/>
            <a:ext cx="7381875"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title style</a:t>
            </a:r>
          </a:p>
        </p:txBody>
      </p:sp>
      <p:sp>
        <p:nvSpPr>
          <p:cNvPr id="34819" name="Rectangle 7"/>
          <p:cNvSpPr>
            <a:spLocks noGrp="1" noChangeArrowheads="1"/>
          </p:cNvSpPr>
          <p:nvPr>
            <p:ph type="body" idx="1"/>
          </p:nvPr>
        </p:nvSpPr>
        <p:spPr bwMode="white">
          <a:xfrm>
            <a:off x="1524000" y="1295400"/>
            <a:ext cx="7391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2079" name="Rectangle 31"/>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fld id="{7EA369D4-7982-4890-9260-177BB66AF124}" type="datetime1">
              <a:rPr lang="en-US" smtClean="0"/>
              <a:pPr/>
              <a:t>10/9/2013</a:t>
            </a:fld>
            <a:endParaRPr lang="en-US"/>
          </a:p>
        </p:txBody>
      </p:sp>
      <p:sp>
        <p:nvSpPr>
          <p:cNvPr id="2080" name="Rectangle 32"/>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endParaRPr lang="en-US"/>
          </a:p>
        </p:txBody>
      </p:sp>
      <p:sp>
        <p:nvSpPr>
          <p:cNvPr id="2081" name="Rectangle 33"/>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fld id="{5C20E866-2850-44B8-AECA-A79CE6A54C8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split/>
  </p:transition>
  <p:hf hdr="0" ftr="0" dt="0"/>
  <p:txStyles>
    <p:titleStyle>
      <a:lvl1pPr algn="l" rtl="0" eaLnBrk="1" fontAlgn="base" hangingPunct="1">
        <a:spcBef>
          <a:spcPct val="0"/>
        </a:spcBef>
        <a:spcAft>
          <a:spcPct val="0"/>
        </a:spcAft>
        <a:defRPr kumimoji="1" sz="4400">
          <a:solidFill>
            <a:schemeClr val="tx1"/>
          </a:solidFill>
          <a:latin typeface="+mj-lt"/>
          <a:ea typeface="+mj-ea"/>
          <a:cs typeface="+mj-cs"/>
        </a:defRPr>
      </a:lvl1pPr>
      <a:lvl2pPr algn="l" rtl="0" eaLnBrk="1" fontAlgn="base" hangingPunct="1">
        <a:spcBef>
          <a:spcPct val="0"/>
        </a:spcBef>
        <a:spcAft>
          <a:spcPct val="0"/>
        </a:spcAft>
        <a:defRPr kumimoji="1" sz="4400">
          <a:solidFill>
            <a:schemeClr val="tx1"/>
          </a:solidFill>
          <a:latin typeface="Tahoma" pitchFamily="34" charset="0"/>
        </a:defRPr>
      </a:lvl2pPr>
      <a:lvl3pPr algn="l" rtl="0" eaLnBrk="1" fontAlgn="base" hangingPunct="1">
        <a:spcBef>
          <a:spcPct val="0"/>
        </a:spcBef>
        <a:spcAft>
          <a:spcPct val="0"/>
        </a:spcAft>
        <a:defRPr kumimoji="1" sz="4400">
          <a:solidFill>
            <a:schemeClr val="tx1"/>
          </a:solidFill>
          <a:latin typeface="Tahoma" pitchFamily="34" charset="0"/>
        </a:defRPr>
      </a:lvl3pPr>
      <a:lvl4pPr algn="l" rtl="0" eaLnBrk="1" fontAlgn="base" hangingPunct="1">
        <a:spcBef>
          <a:spcPct val="0"/>
        </a:spcBef>
        <a:spcAft>
          <a:spcPct val="0"/>
        </a:spcAft>
        <a:defRPr kumimoji="1" sz="4400">
          <a:solidFill>
            <a:schemeClr val="tx1"/>
          </a:solidFill>
          <a:latin typeface="Tahoma" pitchFamily="34" charset="0"/>
        </a:defRPr>
      </a:lvl4pPr>
      <a:lvl5pPr algn="l" rtl="0" eaLnBrk="1" fontAlgn="base" hangingPunct="1">
        <a:spcBef>
          <a:spcPct val="0"/>
        </a:spcBef>
        <a:spcAft>
          <a:spcPct val="0"/>
        </a:spcAft>
        <a:defRPr kumimoji="1" sz="4400">
          <a:solidFill>
            <a:schemeClr val="tx1"/>
          </a:solidFill>
          <a:latin typeface="Tahoma" pitchFamily="34" charset="0"/>
        </a:defRPr>
      </a:lvl5pPr>
      <a:lvl6pPr marL="457200" algn="l" rtl="0" eaLnBrk="1" fontAlgn="base" hangingPunct="1">
        <a:spcBef>
          <a:spcPct val="0"/>
        </a:spcBef>
        <a:spcAft>
          <a:spcPct val="0"/>
        </a:spcAft>
        <a:defRPr kumimoji="1" sz="4400">
          <a:solidFill>
            <a:schemeClr val="tx1"/>
          </a:solidFill>
          <a:latin typeface="Tahoma" pitchFamily="34" charset="0"/>
        </a:defRPr>
      </a:lvl6pPr>
      <a:lvl7pPr marL="914400" algn="l" rtl="0" eaLnBrk="1" fontAlgn="base" hangingPunct="1">
        <a:spcBef>
          <a:spcPct val="0"/>
        </a:spcBef>
        <a:spcAft>
          <a:spcPct val="0"/>
        </a:spcAft>
        <a:defRPr kumimoji="1" sz="4400">
          <a:solidFill>
            <a:schemeClr val="tx1"/>
          </a:solidFill>
          <a:latin typeface="Tahoma" pitchFamily="34" charset="0"/>
        </a:defRPr>
      </a:lvl7pPr>
      <a:lvl8pPr marL="1371600" algn="l" rtl="0" eaLnBrk="1" fontAlgn="base" hangingPunct="1">
        <a:spcBef>
          <a:spcPct val="0"/>
        </a:spcBef>
        <a:spcAft>
          <a:spcPct val="0"/>
        </a:spcAft>
        <a:defRPr kumimoji="1" sz="4400">
          <a:solidFill>
            <a:schemeClr val="tx1"/>
          </a:solidFill>
          <a:latin typeface="Tahoma" pitchFamily="34" charset="0"/>
        </a:defRPr>
      </a:lvl8pPr>
      <a:lvl9pPr marL="1828800" algn="l" rtl="0" eaLnBrk="1" fontAlgn="base" hangingPunct="1">
        <a:spcBef>
          <a:spcPct val="0"/>
        </a:spcBef>
        <a:spcAft>
          <a:spcPct val="0"/>
        </a:spcAft>
        <a:defRPr kumimoji="1" sz="4400">
          <a:solidFill>
            <a:schemeClr val="tx1"/>
          </a:solidFill>
          <a:latin typeface="Tahoma" pitchFamily="34" charset="0"/>
        </a:defRPr>
      </a:lvl9pPr>
    </p:titleStyle>
    <p:bodyStyle>
      <a:lvl1pPr marL="342900" indent="-342900" algn="l" rtl="0" eaLnBrk="1" fontAlgn="base" hangingPunct="1">
        <a:spcBef>
          <a:spcPct val="20000"/>
        </a:spcBef>
        <a:spcAft>
          <a:spcPct val="0"/>
        </a:spcAft>
        <a:buClr>
          <a:srgbClr val="3C605F"/>
        </a:buClr>
        <a:buSzPct val="75000"/>
        <a:buFont typeface="Wingdings" pitchFamily="2" charset="2"/>
        <a:buChar char="n"/>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3C605F"/>
        </a:buClr>
        <a:buSzPct val="75000"/>
        <a:buFont typeface="Wingdings" pitchFamily="2" charset="2"/>
        <a:buChar char="n"/>
        <a:defRPr kumimoji="1" sz="2800">
          <a:solidFill>
            <a:schemeClr val="tx1"/>
          </a:solidFill>
          <a:latin typeface="+mn-lt"/>
        </a:defRPr>
      </a:lvl2pPr>
      <a:lvl3pPr marL="1143000" indent="-228600" algn="l" rtl="0" eaLnBrk="1" fontAlgn="base" hangingPunct="1">
        <a:spcBef>
          <a:spcPct val="20000"/>
        </a:spcBef>
        <a:spcAft>
          <a:spcPct val="0"/>
        </a:spcAft>
        <a:buClr>
          <a:srgbClr val="3C605F"/>
        </a:buClr>
        <a:buSzPct val="75000"/>
        <a:buFont typeface="Wingdings" pitchFamily="2" charset="2"/>
        <a:buChar char="n"/>
        <a:defRPr kumimoji="1" sz="2400">
          <a:solidFill>
            <a:schemeClr val="tx1"/>
          </a:solidFill>
          <a:latin typeface="+mn-lt"/>
        </a:defRPr>
      </a:lvl3pPr>
      <a:lvl4pPr marL="16002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4pPr>
      <a:lvl5pPr marL="20574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5pPr>
      <a:lvl6pPr marL="25146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6pPr>
      <a:lvl7pPr marL="29718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7pPr>
      <a:lvl8pPr marL="34290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8pPr>
      <a:lvl9pPr marL="38862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27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fld id="{188B4203-9309-4890-BC1E-1914B91DB454}" type="datetime1">
              <a:rPr lang="en-US"/>
              <a:pPr>
                <a:defRPr/>
              </a:pPr>
              <a:t>10/9/2013</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0B89F9ED-9F03-4622-A77B-624629EC884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split/>
  </p:transition>
  <p:hf hdr="0" ftr="0" dt="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rebuchet MS" pitchFamily="34" charset="0"/>
        </a:defRPr>
      </a:lvl2pPr>
      <a:lvl3pPr algn="ctr" rtl="0" eaLnBrk="1" fontAlgn="base" hangingPunct="1">
        <a:spcBef>
          <a:spcPct val="0"/>
        </a:spcBef>
        <a:spcAft>
          <a:spcPct val="0"/>
        </a:spcAft>
        <a:defRPr sz="3600">
          <a:solidFill>
            <a:schemeClr val="tx2"/>
          </a:solidFill>
          <a:latin typeface="Trebuchet MS" pitchFamily="34" charset="0"/>
        </a:defRPr>
      </a:lvl3pPr>
      <a:lvl4pPr algn="ctr" rtl="0" eaLnBrk="1" fontAlgn="base" hangingPunct="1">
        <a:spcBef>
          <a:spcPct val="0"/>
        </a:spcBef>
        <a:spcAft>
          <a:spcPct val="0"/>
        </a:spcAft>
        <a:defRPr sz="3600">
          <a:solidFill>
            <a:schemeClr val="tx2"/>
          </a:solidFill>
          <a:latin typeface="Trebuchet MS" pitchFamily="34" charset="0"/>
        </a:defRPr>
      </a:lvl4pPr>
      <a:lvl5pPr algn="ctr" rtl="0" eaLnBrk="1" fontAlgn="base" hangingPunct="1">
        <a:spcBef>
          <a:spcPct val="0"/>
        </a:spcBef>
        <a:spcAft>
          <a:spcPct val="0"/>
        </a:spcAft>
        <a:defRPr sz="3600">
          <a:solidFill>
            <a:schemeClr val="tx2"/>
          </a:solidFill>
          <a:latin typeface="Trebuchet MS" pitchFamily="34" charset="0"/>
        </a:defRPr>
      </a:lvl5pPr>
      <a:lvl6pPr marL="457200" algn="ctr" rtl="0" eaLnBrk="1" fontAlgn="base" hangingPunct="1">
        <a:spcBef>
          <a:spcPct val="0"/>
        </a:spcBef>
        <a:spcAft>
          <a:spcPct val="0"/>
        </a:spcAft>
        <a:defRPr sz="3600">
          <a:solidFill>
            <a:schemeClr val="tx2"/>
          </a:solidFill>
          <a:latin typeface="Trebuchet MS" pitchFamily="34" charset="0"/>
        </a:defRPr>
      </a:lvl6pPr>
      <a:lvl7pPr marL="914400" algn="ctr" rtl="0" eaLnBrk="1" fontAlgn="base" hangingPunct="1">
        <a:spcBef>
          <a:spcPct val="0"/>
        </a:spcBef>
        <a:spcAft>
          <a:spcPct val="0"/>
        </a:spcAft>
        <a:defRPr sz="3600">
          <a:solidFill>
            <a:schemeClr val="tx2"/>
          </a:solidFill>
          <a:latin typeface="Trebuchet MS" pitchFamily="34" charset="0"/>
        </a:defRPr>
      </a:lvl7pPr>
      <a:lvl8pPr marL="1371600" algn="ctr" rtl="0" eaLnBrk="1" fontAlgn="base" hangingPunct="1">
        <a:spcBef>
          <a:spcPct val="0"/>
        </a:spcBef>
        <a:spcAft>
          <a:spcPct val="0"/>
        </a:spcAft>
        <a:defRPr sz="3600">
          <a:solidFill>
            <a:schemeClr val="tx2"/>
          </a:solidFill>
          <a:latin typeface="Trebuchet MS" pitchFamily="34" charset="0"/>
        </a:defRPr>
      </a:lvl8pPr>
      <a:lvl9pPr marL="1828800" algn="ctr" rtl="0" eaLnBrk="1" fontAlgn="base" hangingPunct="1">
        <a:spcBef>
          <a:spcPct val="0"/>
        </a:spcBef>
        <a:spcAft>
          <a:spcPct val="0"/>
        </a:spcAft>
        <a:defRPr sz="3600">
          <a:solidFill>
            <a:schemeClr val="tx2"/>
          </a:solidFill>
          <a:latin typeface="Trebuchet MS"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327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fld id="{188B4203-9309-4890-BC1E-1914B91DB454}" type="datetime1">
              <a:rPr lang="en-US"/>
              <a:pPr>
                <a:defRPr/>
              </a:pPr>
              <a:t>10/9/2013</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0B89F9ED-9F03-4622-A77B-624629EC884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split/>
  </p:transition>
  <p:hf hdr="0" ftr="0" dt="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rebuchet MS" pitchFamily="34" charset="0"/>
        </a:defRPr>
      </a:lvl2pPr>
      <a:lvl3pPr algn="ctr" rtl="0" eaLnBrk="1" fontAlgn="base" hangingPunct="1">
        <a:spcBef>
          <a:spcPct val="0"/>
        </a:spcBef>
        <a:spcAft>
          <a:spcPct val="0"/>
        </a:spcAft>
        <a:defRPr sz="3600">
          <a:solidFill>
            <a:schemeClr val="tx2"/>
          </a:solidFill>
          <a:latin typeface="Trebuchet MS" pitchFamily="34" charset="0"/>
        </a:defRPr>
      </a:lvl3pPr>
      <a:lvl4pPr algn="ctr" rtl="0" eaLnBrk="1" fontAlgn="base" hangingPunct="1">
        <a:spcBef>
          <a:spcPct val="0"/>
        </a:spcBef>
        <a:spcAft>
          <a:spcPct val="0"/>
        </a:spcAft>
        <a:defRPr sz="3600">
          <a:solidFill>
            <a:schemeClr val="tx2"/>
          </a:solidFill>
          <a:latin typeface="Trebuchet MS" pitchFamily="34" charset="0"/>
        </a:defRPr>
      </a:lvl4pPr>
      <a:lvl5pPr algn="ctr" rtl="0" eaLnBrk="1" fontAlgn="base" hangingPunct="1">
        <a:spcBef>
          <a:spcPct val="0"/>
        </a:spcBef>
        <a:spcAft>
          <a:spcPct val="0"/>
        </a:spcAft>
        <a:defRPr sz="3600">
          <a:solidFill>
            <a:schemeClr val="tx2"/>
          </a:solidFill>
          <a:latin typeface="Trebuchet MS" pitchFamily="34" charset="0"/>
        </a:defRPr>
      </a:lvl5pPr>
      <a:lvl6pPr marL="457200" algn="ctr" rtl="0" eaLnBrk="1" fontAlgn="base" hangingPunct="1">
        <a:spcBef>
          <a:spcPct val="0"/>
        </a:spcBef>
        <a:spcAft>
          <a:spcPct val="0"/>
        </a:spcAft>
        <a:defRPr sz="3600">
          <a:solidFill>
            <a:schemeClr val="tx2"/>
          </a:solidFill>
          <a:latin typeface="Trebuchet MS" pitchFamily="34" charset="0"/>
        </a:defRPr>
      </a:lvl6pPr>
      <a:lvl7pPr marL="914400" algn="ctr" rtl="0" eaLnBrk="1" fontAlgn="base" hangingPunct="1">
        <a:spcBef>
          <a:spcPct val="0"/>
        </a:spcBef>
        <a:spcAft>
          <a:spcPct val="0"/>
        </a:spcAft>
        <a:defRPr sz="3600">
          <a:solidFill>
            <a:schemeClr val="tx2"/>
          </a:solidFill>
          <a:latin typeface="Trebuchet MS" pitchFamily="34" charset="0"/>
        </a:defRPr>
      </a:lvl7pPr>
      <a:lvl8pPr marL="1371600" algn="ctr" rtl="0" eaLnBrk="1" fontAlgn="base" hangingPunct="1">
        <a:spcBef>
          <a:spcPct val="0"/>
        </a:spcBef>
        <a:spcAft>
          <a:spcPct val="0"/>
        </a:spcAft>
        <a:defRPr sz="3600">
          <a:solidFill>
            <a:schemeClr val="tx2"/>
          </a:solidFill>
          <a:latin typeface="Trebuchet MS" pitchFamily="34" charset="0"/>
        </a:defRPr>
      </a:lvl8pPr>
      <a:lvl9pPr marL="1828800" algn="ctr" rtl="0" eaLnBrk="1" fontAlgn="base" hangingPunct="1">
        <a:spcBef>
          <a:spcPct val="0"/>
        </a:spcBef>
        <a:spcAft>
          <a:spcPct val="0"/>
        </a:spcAft>
        <a:defRPr sz="3600">
          <a:solidFill>
            <a:schemeClr val="tx2"/>
          </a:solidFill>
          <a:latin typeface="Trebuchet MS"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337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fld id="{EDCFB0E2-80F5-411D-90DE-AC3C71AABCCF}" type="datetime1">
              <a:rPr lang="en-US"/>
              <a:pPr>
                <a:defRPr/>
              </a:pPr>
              <a:t>10/9/2013</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02DCD29C-AC4C-4EBF-B20A-002BFCFF142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ransition>
    <p:split/>
  </p:transition>
  <p:hf hdr="0" ftr="0" dt="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rebuchet MS" pitchFamily="34" charset="0"/>
        </a:defRPr>
      </a:lvl2pPr>
      <a:lvl3pPr algn="ctr" rtl="0" eaLnBrk="1" fontAlgn="base" hangingPunct="1">
        <a:spcBef>
          <a:spcPct val="0"/>
        </a:spcBef>
        <a:spcAft>
          <a:spcPct val="0"/>
        </a:spcAft>
        <a:defRPr sz="3600">
          <a:solidFill>
            <a:schemeClr val="tx2"/>
          </a:solidFill>
          <a:latin typeface="Trebuchet MS" pitchFamily="34" charset="0"/>
        </a:defRPr>
      </a:lvl3pPr>
      <a:lvl4pPr algn="ctr" rtl="0" eaLnBrk="1" fontAlgn="base" hangingPunct="1">
        <a:spcBef>
          <a:spcPct val="0"/>
        </a:spcBef>
        <a:spcAft>
          <a:spcPct val="0"/>
        </a:spcAft>
        <a:defRPr sz="3600">
          <a:solidFill>
            <a:schemeClr val="tx2"/>
          </a:solidFill>
          <a:latin typeface="Trebuchet MS" pitchFamily="34" charset="0"/>
        </a:defRPr>
      </a:lvl4pPr>
      <a:lvl5pPr algn="ctr" rtl="0" eaLnBrk="1" fontAlgn="base" hangingPunct="1">
        <a:spcBef>
          <a:spcPct val="0"/>
        </a:spcBef>
        <a:spcAft>
          <a:spcPct val="0"/>
        </a:spcAft>
        <a:defRPr sz="3600">
          <a:solidFill>
            <a:schemeClr val="tx2"/>
          </a:solidFill>
          <a:latin typeface="Trebuchet MS" pitchFamily="34" charset="0"/>
        </a:defRPr>
      </a:lvl5pPr>
      <a:lvl6pPr marL="457200" algn="ctr" rtl="0" eaLnBrk="1" fontAlgn="base" hangingPunct="1">
        <a:spcBef>
          <a:spcPct val="0"/>
        </a:spcBef>
        <a:spcAft>
          <a:spcPct val="0"/>
        </a:spcAft>
        <a:defRPr sz="3600">
          <a:solidFill>
            <a:schemeClr val="tx2"/>
          </a:solidFill>
          <a:latin typeface="Trebuchet MS" pitchFamily="34" charset="0"/>
        </a:defRPr>
      </a:lvl6pPr>
      <a:lvl7pPr marL="914400" algn="ctr" rtl="0" eaLnBrk="1" fontAlgn="base" hangingPunct="1">
        <a:spcBef>
          <a:spcPct val="0"/>
        </a:spcBef>
        <a:spcAft>
          <a:spcPct val="0"/>
        </a:spcAft>
        <a:defRPr sz="3600">
          <a:solidFill>
            <a:schemeClr val="tx2"/>
          </a:solidFill>
          <a:latin typeface="Trebuchet MS" pitchFamily="34" charset="0"/>
        </a:defRPr>
      </a:lvl7pPr>
      <a:lvl8pPr marL="1371600" algn="ctr" rtl="0" eaLnBrk="1" fontAlgn="base" hangingPunct="1">
        <a:spcBef>
          <a:spcPct val="0"/>
        </a:spcBef>
        <a:spcAft>
          <a:spcPct val="0"/>
        </a:spcAft>
        <a:defRPr sz="3600">
          <a:solidFill>
            <a:schemeClr val="tx2"/>
          </a:solidFill>
          <a:latin typeface="Trebuchet MS" pitchFamily="34" charset="0"/>
        </a:defRPr>
      </a:lvl8pPr>
      <a:lvl9pPr marL="1828800" algn="ctr" rtl="0" eaLnBrk="1" fontAlgn="base" hangingPunct="1">
        <a:spcBef>
          <a:spcPct val="0"/>
        </a:spcBef>
        <a:spcAft>
          <a:spcPct val="0"/>
        </a:spcAft>
        <a:defRPr sz="3600">
          <a:solidFill>
            <a:schemeClr val="tx2"/>
          </a:solidFill>
          <a:latin typeface="Trebuchet MS"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5842" name="Rectangle 6"/>
          <p:cNvSpPr>
            <a:spLocks noGrp="1" noChangeArrowheads="1"/>
          </p:cNvSpPr>
          <p:nvPr>
            <p:ph type="title"/>
          </p:nvPr>
        </p:nvSpPr>
        <p:spPr bwMode="auto">
          <a:xfrm>
            <a:off x="1524000" y="76200"/>
            <a:ext cx="7381875"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title style</a:t>
            </a:r>
          </a:p>
        </p:txBody>
      </p:sp>
      <p:sp>
        <p:nvSpPr>
          <p:cNvPr id="35843" name="Rectangle 7"/>
          <p:cNvSpPr>
            <a:spLocks noGrp="1" noChangeArrowheads="1"/>
          </p:cNvSpPr>
          <p:nvPr>
            <p:ph type="body" idx="1"/>
          </p:nvPr>
        </p:nvSpPr>
        <p:spPr bwMode="white">
          <a:xfrm>
            <a:off x="1524000" y="1295400"/>
            <a:ext cx="7391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2079" name="Rectangle 31"/>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solidFill>
                  <a:srgbClr val="080808"/>
                </a:solidFill>
                <a:latin typeface="+mn-lt"/>
                <a:cs typeface="+mn-cs"/>
              </a:defRPr>
            </a:lvl1pPr>
          </a:lstStyle>
          <a:p>
            <a:pPr>
              <a:defRPr/>
            </a:pPr>
            <a:fld id="{E615A19D-2EB9-4CCD-B7B1-CF826A9C9571}" type="datetime1">
              <a:rPr lang="en-US"/>
              <a:pPr>
                <a:defRPr/>
              </a:pPr>
              <a:t>10/9/2013</a:t>
            </a:fld>
            <a:endParaRPr lang="en-US"/>
          </a:p>
        </p:txBody>
      </p:sp>
      <p:sp>
        <p:nvSpPr>
          <p:cNvPr id="2080" name="Rectangle 32"/>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solidFill>
                  <a:srgbClr val="080808"/>
                </a:solidFill>
                <a:latin typeface="+mn-lt"/>
                <a:cs typeface="+mn-cs"/>
              </a:defRPr>
            </a:lvl1pPr>
          </a:lstStyle>
          <a:p>
            <a:pPr>
              <a:defRPr/>
            </a:pPr>
            <a:endParaRPr lang="en-US"/>
          </a:p>
        </p:txBody>
      </p:sp>
      <p:sp>
        <p:nvSpPr>
          <p:cNvPr id="2081" name="Rectangle 33"/>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solidFill>
                  <a:srgbClr val="080808"/>
                </a:solidFill>
                <a:latin typeface="+mn-lt"/>
                <a:cs typeface="+mn-cs"/>
              </a:defRPr>
            </a:lvl1pPr>
          </a:lstStyle>
          <a:p>
            <a:pPr>
              <a:defRPr/>
            </a:pPr>
            <a:fld id="{6D5FE545-6AAB-484E-9F16-3E9872918C7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ransition>
    <p:split/>
  </p:transition>
  <p:hf hdr="0" ftr="0" dt="0"/>
  <p:txStyles>
    <p:titleStyle>
      <a:lvl1pPr algn="l" rtl="0" eaLnBrk="1" fontAlgn="base" hangingPunct="1">
        <a:spcBef>
          <a:spcPct val="0"/>
        </a:spcBef>
        <a:spcAft>
          <a:spcPct val="0"/>
        </a:spcAft>
        <a:defRPr kumimoji="1" sz="4400">
          <a:solidFill>
            <a:schemeClr val="tx1"/>
          </a:solidFill>
          <a:latin typeface="+mj-lt"/>
          <a:ea typeface="+mj-ea"/>
          <a:cs typeface="+mj-cs"/>
        </a:defRPr>
      </a:lvl1pPr>
      <a:lvl2pPr algn="l" rtl="0" eaLnBrk="1" fontAlgn="base" hangingPunct="1">
        <a:spcBef>
          <a:spcPct val="0"/>
        </a:spcBef>
        <a:spcAft>
          <a:spcPct val="0"/>
        </a:spcAft>
        <a:defRPr kumimoji="1" sz="4400">
          <a:solidFill>
            <a:schemeClr val="tx1"/>
          </a:solidFill>
          <a:latin typeface="Tahoma" pitchFamily="34" charset="0"/>
        </a:defRPr>
      </a:lvl2pPr>
      <a:lvl3pPr algn="l" rtl="0" eaLnBrk="1" fontAlgn="base" hangingPunct="1">
        <a:spcBef>
          <a:spcPct val="0"/>
        </a:spcBef>
        <a:spcAft>
          <a:spcPct val="0"/>
        </a:spcAft>
        <a:defRPr kumimoji="1" sz="4400">
          <a:solidFill>
            <a:schemeClr val="tx1"/>
          </a:solidFill>
          <a:latin typeface="Tahoma" pitchFamily="34" charset="0"/>
        </a:defRPr>
      </a:lvl3pPr>
      <a:lvl4pPr algn="l" rtl="0" eaLnBrk="1" fontAlgn="base" hangingPunct="1">
        <a:spcBef>
          <a:spcPct val="0"/>
        </a:spcBef>
        <a:spcAft>
          <a:spcPct val="0"/>
        </a:spcAft>
        <a:defRPr kumimoji="1" sz="4400">
          <a:solidFill>
            <a:schemeClr val="tx1"/>
          </a:solidFill>
          <a:latin typeface="Tahoma" pitchFamily="34" charset="0"/>
        </a:defRPr>
      </a:lvl4pPr>
      <a:lvl5pPr algn="l" rtl="0" eaLnBrk="1" fontAlgn="base" hangingPunct="1">
        <a:spcBef>
          <a:spcPct val="0"/>
        </a:spcBef>
        <a:spcAft>
          <a:spcPct val="0"/>
        </a:spcAft>
        <a:defRPr kumimoji="1" sz="4400">
          <a:solidFill>
            <a:schemeClr val="tx1"/>
          </a:solidFill>
          <a:latin typeface="Tahoma" pitchFamily="34" charset="0"/>
        </a:defRPr>
      </a:lvl5pPr>
      <a:lvl6pPr marL="457200" algn="l" rtl="0" eaLnBrk="1" fontAlgn="base" hangingPunct="1">
        <a:spcBef>
          <a:spcPct val="0"/>
        </a:spcBef>
        <a:spcAft>
          <a:spcPct val="0"/>
        </a:spcAft>
        <a:defRPr kumimoji="1" sz="4400">
          <a:solidFill>
            <a:schemeClr val="tx1"/>
          </a:solidFill>
          <a:latin typeface="Tahoma" pitchFamily="34" charset="0"/>
        </a:defRPr>
      </a:lvl6pPr>
      <a:lvl7pPr marL="914400" algn="l" rtl="0" eaLnBrk="1" fontAlgn="base" hangingPunct="1">
        <a:spcBef>
          <a:spcPct val="0"/>
        </a:spcBef>
        <a:spcAft>
          <a:spcPct val="0"/>
        </a:spcAft>
        <a:defRPr kumimoji="1" sz="4400">
          <a:solidFill>
            <a:schemeClr val="tx1"/>
          </a:solidFill>
          <a:latin typeface="Tahoma" pitchFamily="34" charset="0"/>
        </a:defRPr>
      </a:lvl7pPr>
      <a:lvl8pPr marL="1371600" algn="l" rtl="0" eaLnBrk="1" fontAlgn="base" hangingPunct="1">
        <a:spcBef>
          <a:spcPct val="0"/>
        </a:spcBef>
        <a:spcAft>
          <a:spcPct val="0"/>
        </a:spcAft>
        <a:defRPr kumimoji="1" sz="4400">
          <a:solidFill>
            <a:schemeClr val="tx1"/>
          </a:solidFill>
          <a:latin typeface="Tahoma" pitchFamily="34" charset="0"/>
        </a:defRPr>
      </a:lvl8pPr>
      <a:lvl9pPr marL="1828800" algn="l" rtl="0" eaLnBrk="1" fontAlgn="base" hangingPunct="1">
        <a:spcBef>
          <a:spcPct val="0"/>
        </a:spcBef>
        <a:spcAft>
          <a:spcPct val="0"/>
        </a:spcAft>
        <a:defRPr kumimoji="1" sz="4400">
          <a:solidFill>
            <a:schemeClr val="tx1"/>
          </a:solidFill>
          <a:latin typeface="Tahoma" pitchFamily="34" charset="0"/>
        </a:defRPr>
      </a:lvl9pPr>
    </p:titleStyle>
    <p:bodyStyle>
      <a:lvl1pPr marL="342900" indent="-342900" algn="l" rtl="0" eaLnBrk="1" fontAlgn="base" hangingPunct="1">
        <a:spcBef>
          <a:spcPct val="20000"/>
        </a:spcBef>
        <a:spcAft>
          <a:spcPct val="0"/>
        </a:spcAft>
        <a:buClr>
          <a:srgbClr val="3C605F"/>
        </a:buClr>
        <a:buSzPct val="75000"/>
        <a:buFont typeface="Wingdings" pitchFamily="2" charset="2"/>
        <a:buChar char="n"/>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3C605F"/>
        </a:buClr>
        <a:buSzPct val="75000"/>
        <a:buFont typeface="Wingdings" pitchFamily="2" charset="2"/>
        <a:buChar char="n"/>
        <a:defRPr kumimoji="1" sz="2800">
          <a:solidFill>
            <a:schemeClr val="tx1"/>
          </a:solidFill>
          <a:latin typeface="+mn-lt"/>
        </a:defRPr>
      </a:lvl2pPr>
      <a:lvl3pPr marL="1143000" indent="-228600" algn="l" rtl="0" eaLnBrk="1" fontAlgn="base" hangingPunct="1">
        <a:spcBef>
          <a:spcPct val="20000"/>
        </a:spcBef>
        <a:spcAft>
          <a:spcPct val="0"/>
        </a:spcAft>
        <a:buClr>
          <a:srgbClr val="3C605F"/>
        </a:buClr>
        <a:buSzPct val="75000"/>
        <a:buFont typeface="Wingdings" pitchFamily="2" charset="2"/>
        <a:buChar char="n"/>
        <a:defRPr kumimoji="1" sz="2400">
          <a:solidFill>
            <a:schemeClr val="tx1"/>
          </a:solidFill>
          <a:latin typeface="+mn-lt"/>
        </a:defRPr>
      </a:lvl3pPr>
      <a:lvl4pPr marL="16002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4pPr>
      <a:lvl5pPr marL="20574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5pPr>
      <a:lvl6pPr marL="25146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6pPr>
      <a:lvl7pPr marL="29718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7pPr>
      <a:lvl8pPr marL="34290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8pPr>
      <a:lvl9pPr marL="38862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37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fld id="{EDCFB0E2-80F5-411D-90DE-AC3C71AABCCF}" type="datetime1">
              <a:rPr lang="en-US"/>
              <a:pPr>
                <a:defRPr/>
              </a:pPr>
              <a:t>10/9/2013</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02DCD29C-AC4C-4EBF-B20A-002BFCFF142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split/>
  </p:transition>
  <p:hf hdr="0" ftr="0" dt="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rebuchet MS" pitchFamily="34" charset="0"/>
        </a:defRPr>
      </a:lvl2pPr>
      <a:lvl3pPr algn="ctr" rtl="0" eaLnBrk="1" fontAlgn="base" hangingPunct="1">
        <a:spcBef>
          <a:spcPct val="0"/>
        </a:spcBef>
        <a:spcAft>
          <a:spcPct val="0"/>
        </a:spcAft>
        <a:defRPr sz="3600">
          <a:solidFill>
            <a:schemeClr val="tx2"/>
          </a:solidFill>
          <a:latin typeface="Trebuchet MS" pitchFamily="34" charset="0"/>
        </a:defRPr>
      </a:lvl3pPr>
      <a:lvl4pPr algn="ctr" rtl="0" eaLnBrk="1" fontAlgn="base" hangingPunct="1">
        <a:spcBef>
          <a:spcPct val="0"/>
        </a:spcBef>
        <a:spcAft>
          <a:spcPct val="0"/>
        </a:spcAft>
        <a:defRPr sz="3600">
          <a:solidFill>
            <a:schemeClr val="tx2"/>
          </a:solidFill>
          <a:latin typeface="Trebuchet MS" pitchFamily="34" charset="0"/>
        </a:defRPr>
      </a:lvl4pPr>
      <a:lvl5pPr algn="ctr" rtl="0" eaLnBrk="1" fontAlgn="base" hangingPunct="1">
        <a:spcBef>
          <a:spcPct val="0"/>
        </a:spcBef>
        <a:spcAft>
          <a:spcPct val="0"/>
        </a:spcAft>
        <a:defRPr sz="3600">
          <a:solidFill>
            <a:schemeClr val="tx2"/>
          </a:solidFill>
          <a:latin typeface="Trebuchet MS" pitchFamily="34" charset="0"/>
        </a:defRPr>
      </a:lvl5pPr>
      <a:lvl6pPr marL="457200" algn="ctr" rtl="0" eaLnBrk="1" fontAlgn="base" hangingPunct="1">
        <a:spcBef>
          <a:spcPct val="0"/>
        </a:spcBef>
        <a:spcAft>
          <a:spcPct val="0"/>
        </a:spcAft>
        <a:defRPr sz="3600">
          <a:solidFill>
            <a:schemeClr val="tx2"/>
          </a:solidFill>
          <a:latin typeface="Trebuchet MS" pitchFamily="34" charset="0"/>
        </a:defRPr>
      </a:lvl6pPr>
      <a:lvl7pPr marL="914400" algn="ctr" rtl="0" eaLnBrk="1" fontAlgn="base" hangingPunct="1">
        <a:spcBef>
          <a:spcPct val="0"/>
        </a:spcBef>
        <a:spcAft>
          <a:spcPct val="0"/>
        </a:spcAft>
        <a:defRPr sz="3600">
          <a:solidFill>
            <a:schemeClr val="tx2"/>
          </a:solidFill>
          <a:latin typeface="Trebuchet MS" pitchFamily="34" charset="0"/>
        </a:defRPr>
      </a:lvl7pPr>
      <a:lvl8pPr marL="1371600" algn="ctr" rtl="0" eaLnBrk="1" fontAlgn="base" hangingPunct="1">
        <a:spcBef>
          <a:spcPct val="0"/>
        </a:spcBef>
        <a:spcAft>
          <a:spcPct val="0"/>
        </a:spcAft>
        <a:defRPr sz="3600">
          <a:solidFill>
            <a:schemeClr val="tx2"/>
          </a:solidFill>
          <a:latin typeface="Trebuchet MS" pitchFamily="34" charset="0"/>
        </a:defRPr>
      </a:lvl8pPr>
      <a:lvl9pPr marL="1828800" algn="ctr" rtl="0" eaLnBrk="1" fontAlgn="base" hangingPunct="1">
        <a:spcBef>
          <a:spcPct val="0"/>
        </a:spcBef>
        <a:spcAft>
          <a:spcPct val="0"/>
        </a:spcAft>
        <a:defRPr sz="3600">
          <a:solidFill>
            <a:schemeClr val="tx2"/>
          </a:solidFill>
          <a:latin typeface="Trebuchet MS"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5842" name="Rectangle 6"/>
          <p:cNvSpPr>
            <a:spLocks noGrp="1" noChangeArrowheads="1"/>
          </p:cNvSpPr>
          <p:nvPr>
            <p:ph type="title"/>
          </p:nvPr>
        </p:nvSpPr>
        <p:spPr bwMode="auto">
          <a:xfrm>
            <a:off x="1524000" y="76200"/>
            <a:ext cx="7381875"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title style</a:t>
            </a:r>
          </a:p>
        </p:txBody>
      </p:sp>
      <p:sp>
        <p:nvSpPr>
          <p:cNvPr id="35843" name="Rectangle 7"/>
          <p:cNvSpPr>
            <a:spLocks noGrp="1" noChangeArrowheads="1"/>
          </p:cNvSpPr>
          <p:nvPr>
            <p:ph type="body" idx="1"/>
          </p:nvPr>
        </p:nvSpPr>
        <p:spPr bwMode="white">
          <a:xfrm>
            <a:off x="1524000" y="1295400"/>
            <a:ext cx="7391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79" name="Rectangle 31"/>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solidFill>
                  <a:srgbClr val="080808"/>
                </a:solidFill>
                <a:latin typeface="+mn-lt"/>
                <a:cs typeface="+mn-cs"/>
              </a:defRPr>
            </a:lvl1pPr>
          </a:lstStyle>
          <a:p>
            <a:pPr>
              <a:defRPr/>
            </a:pPr>
            <a:fld id="{E615A19D-2EB9-4CCD-B7B1-CF826A9C9571}" type="datetime1">
              <a:rPr lang="en-US"/>
              <a:pPr>
                <a:defRPr/>
              </a:pPr>
              <a:t>10/9/2013</a:t>
            </a:fld>
            <a:endParaRPr lang="en-US"/>
          </a:p>
        </p:txBody>
      </p:sp>
      <p:sp>
        <p:nvSpPr>
          <p:cNvPr id="2080" name="Rectangle 32"/>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solidFill>
                  <a:srgbClr val="080808"/>
                </a:solidFill>
                <a:latin typeface="+mn-lt"/>
                <a:cs typeface="+mn-cs"/>
              </a:defRPr>
            </a:lvl1pPr>
          </a:lstStyle>
          <a:p>
            <a:pPr>
              <a:defRPr/>
            </a:pPr>
            <a:endParaRPr lang="en-US"/>
          </a:p>
        </p:txBody>
      </p:sp>
      <p:sp>
        <p:nvSpPr>
          <p:cNvPr id="2081" name="Rectangle 33"/>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solidFill>
                  <a:srgbClr val="080808"/>
                </a:solidFill>
                <a:latin typeface="+mn-lt"/>
                <a:cs typeface="+mn-cs"/>
              </a:defRPr>
            </a:lvl1pPr>
          </a:lstStyle>
          <a:p>
            <a:pPr>
              <a:defRPr/>
            </a:pPr>
            <a:fld id="{6D5FE545-6AAB-484E-9F16-3E9872918C7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split/>
  </p:transition>
  <p:hf hdr="0" ftr="0" dt="0"/>
  <p:txStyles>
    <p:titleStyle>
      <a:lvl1pPr algn="l" rtl="0" eaLnBrk="1" fontAlgn="base" hangingPunct="1">
        <a:spcBef>
          <a:spcPct val="0"/>
        </a:spcBef>
        <a:spcAft>
          <a:spcPct val="0"/>
        </a:spcAft>
        <a:defRPr kumimoji="1" sz="4400">
          <a:solidFill>
            <a:schemeClr val="tx1"/>
          </a:solidFill>
          <a:latin typeface="+mj-lt"/>
          <a:ea typeface="+mj-ea"/>
          <a:cs typeface="+mj-cs"/>
        </a:defRPr>
      </a:lvl1pPr>
      <a:lvl2pPr algn="l" rtl="0" eaLnBrk="1" fontAlgn="base" hangingPunct="1">
        <a:spcBef>
          <a:spcPct val="0"/>
        </a:spcBef>
        <a:spcAft>
          <a:spcPct val="0"/>
        </a:spcAft>
        <a:defRPr kumimoji="1" sz="4400">
          <a:solidFill>
            <a:schemeClr val="tx1"/>
          </a:solidFill>
          <a:latin typeface="Tahoma" pitchFamily="34" charset="0"/>
        </a:defRPr>
      </a:lvl2pPr>
      <a:lvl3pPr algn="l" rtl="0" eaLnBrk="1" fontAlgn="base" hangingPunct="1">
        <a:spcBef>
          <a:spcPct val="0"/>
        </a:spcBef>
        <a:spcAft>
          <a:spcPct val="0"/>
        </a:spcAft>
        <a:defRPr kumimoji="1" sz="4400">
          <a:solidFill>
            <a:schemeClr val="tx1"/>
          </a:solidFill>
          <a:latin typeface="Tahoma" pitchFamily="34" charset="0"/>
        </a:defRPr>
      </a:lvl3pPr>
      <a:lvl4pPr algn="l" rtl="0" eaLnBrk="1" fontAlgn="base" hangingPunct="1">
        <a:spcBef>
          <a:spcPct val="0"/>
        </a:spcBef>
        <a:spcAft>
          <a:spcPct val="0"/>
        </a:spcAft>
        <a:defRPr kumimoji="1" sz="4400">
          <a:solidFill>
            <a:schemeClr val="tx1"/>
          </a:solidFill>
          <a:latin typeface="Tahoma" pitchFamily="34" charset="0"/>
        </a:defRPr>
      </a:lvl4pPr>
      <a:lvl5pPr algn="l" rtl="0" eaLnBrk="1" fontAlgn="base" hangingPunct="1">
        <a:spcBef>
          <a:spcPct val="0"/>
        </a:spcBef>
        <a:spcAft>
          <a:spcPct val="0"/>
        </a:spcAft>
        <a:defRPr kumimoji="1" sz="4400">
          <a:solidFill>
            <a:schemeClr val="tx1"/>
          </a:solidFill>
          <a:latin typeface="Tahoma" pitchFamily="34" charset="0"/>
        </a:defRPr>
      </a:lvl5pPr>
      <a:lvl6pPr marL="457200" algn="l" rtl="0" eaLnBrk="1" fontAlgn="base" hangingPunct="1">
        <a:spcBef>
          <a:spcPct val="0"/>
        </a:spcBef>
        <a:spcAft>
          <a:spcPct val="0"/>
        </a:spcAft>
        <a:defRPr kumimoji="1" sz="4400">
          <a:solidFill>
            <a:schemeClr val="tx1"/>
          </a:solidFill>
          <a:latin typeface="Tahoma" pitchFamily="34" charset="0"/>
        </a:defRPr>
      </a:lvl6pPr>
      <a:lvl7pPr marL="914400" algn="l" rtl="0" eaLnBrk="1" fontAlgn="base" hangingPunct="1">
        <a:spcBef>
          <a:spcPct val="0"/>
        </a:spcBef>
        <a:spcAft>
          <a:spcPct val="0"/>
        </a:spcAft>
        <a:defRPr kumimoji="1" sz="4400">
          <a:solidFill>
            <a:schemeClr val="tx1"/>
          </a:solidFill>
          <a:latin typeface="Tahoma" pitchFamily="34" charset="0"/>
        </a:defRPr>
      </a:lvl7pPr>
      <a:lvl8pPr marL="1371600" algn="l" rtl="0" eaLnBrk="1" fontAlgn="base" hangingPunct="1">
        <a:spcBef>
          <a:spcPct val="0"/>
        </a:spcBef>
        <a:spcAft>
          <a:spcPct val="0"/>
        </a:spcAft>
        <a:defRPr kumimoji="1" sz="4400">
          <a:solidFill>
            <a:schemeClr val="tx1"/>
          </a:solidFill>
          <a:latin typeface="Tahoma" pitchFamily="34" charset="0"/>
        </a:defRPr>
      </a:lvl8pPr>
      <a:lvl9pPr marL="1828800" algn="l" rtl="0" eaLnBrk="1" fontAlgn="base" hangingPunct="1">
        <a:spcBef>
          <a:spcPct val="0"/>
        </a:spcBef>
        <a:spcAft>
          <a:spcPct val="0"/>
        </a:spcAft>
        <a:defRPr kumimoji="1" sz="4400">
          <a:solidFill>
            <a:schemeClr val="tx1"/>
          </a:solidFill>
          <a:latin typeface="Tahoma" pitchFamily="34" charset="0"/>
        </a:defRPr>
      </a:lvl9pPr>
    </p:titleStyle>
    <p:bodyStyle>
      <a:lvl1pPr marL="342900" indent="-342900" algn="l" rtl="0" eaLnBrk="1" fontAlgn="base" hangingPunct="1">
        <a:spcBef>
          <a:spcPct val="20000"/>
        </a:spcBef>
        <a:spcAft>
          <a:spcPct val="0"/>
        </a:spcAft>
        <a:buClr>
          <a:srgbClr val="3C605F"/>
        </a:buClr>
        <a:buSzPct val="75000"/>
        <a:buFont typeface="Wingdings" pitchFamily="2" charset="2"/>
        <a:buChar char="n"/>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3C605F"/>
        </a:buClr>
        <a:buSzPct val="75000"/>
        <a:buFont typeface="Wingdings" pitchFamily="2" charset="2"/>
        <a:buChar char="n"/>
        <a:defRPr kumimoji="1" sz="2800">
          <a:solidFill>
            <a:schemeClr val="tx1"/>
          </a:solidFill>
          <a:latin typeface="+mn-lt"/>
        </a:defRPr>
      </a:lvl2pPr>
      <a:lvl3pPr marL="1143000" indent="-228600" algn="l" rtl="0" eaLnBrk="1" fontAlgn="base" hangingPunct="1">
        <a:spcBef>
          <a:spcPct val="20000"/>
        </a:spcBef>
        <a:spcAft>
          <a:spcPct val="0"/>
        </a:spcAft>
        <a:buClr>
          <a:srgbClr val="3C605F"/>
        </a:buClr>
        <a:buSzPct val="75000"/>
        <a:buFont typeface="Wingdings" pitchFamily="2" charset="2"/>
        <a:buChar char="n"/>
        <a:defRPr kumimoji="1" sz="2400">
          <a:solidFill>
            <a:schemeClr val="tx1"/>
          </a:solidFill>
          <a:latin typeface="+mn-lt"/>
        </a:defRPr>
      </a:lvl3pPr>
      <a:lvl4pPr marL="16002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4pPr>
      <a:lvl5pPr marL="20574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5pPr>
      <a:lvl6pPr marL="25146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6pPr>
      <a:lvl7pPr marL="29718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7pPr>
      <a:lvl8pPr marL="34290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8pPr>
      <a:lvl9pPr marL="38862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smtClean="0"/>
          </a:p>
        </p:txBody>
      </p:sp>
      <p:sp>
        <p:nvSpPr>
          <p:cNvPr id="12291"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753668"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chemeClr val="tx1"/>
                </a:solidFill>
                <a:latin typeface="+mn-lt"/>
                <a:cs typeface="+mn-cs"/>
              </a:defRPr>
            </a:lvl1pPr>
          </a:lstStyle>
          <a:p>
            <a:fld id="{7EA369D4-7982-4890-9260-177BB66AF124}" type="datetime1">
              <a:rPr lang="en-US" smtClean="0"/>
              <a:pPr/>
              <a:t>10/9/2013</a:t>
            </a:fld>
            <a:endParaRPr lang="en-US"/>
          </a:p>
        </p:txBody>
      </p:sp>
      <p:sp>
        <p:nvSpPr>
          <p:cNvPr id="7536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chemeClr val="tx1"/>
                </a:solidFill>
                <a:latin typeface="+mn-lt"/>
                <a:cs typeface="+mn-cs"/>
              </a:defRPr>
            </a:lvl1pPr>
          </a:lstStyle>
          <a:p>
            <a:endParaRPr lang="en-US"/>
          </a:p>
        </p:txBody>
      </p:sp>
      <p:sp>
        <p:nvSpPr>
          <p:cNvPr id="753670"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1"/>
                </a:solidFill>
                <a:latin typeface="+mn-lt"/>
                <a:cs typeface="+mn-cs"/>
              </a:defRPr>
            </a:lvl1pPr>
          </a:lstStyle>
          <a:p>
            <a:fld id="{5C20E866-2850-44B8-AECA-A79CE6A54C81}" type="slidenum">
              <a:rPr lang="en-US" smtClean="0"/>
              <a:pPr/>
              <a:t>‹#›</a:t>
            </a:fld>
            <a:endParaRPr lang="en-US"/>
          </a:p>
        </p:txBody>
      </p:sp>
      <p:sp>
        <p:nvSpPr>
          <p:cNvPr id="753671" name="Rectangle 7"/>
          <p:cNvSpPr>
            <a:spLocks noChangeArrowheads="1"/>
          </p:cNvSpPr>
          <p:nvPr/>
        </p:nvSpPr>
        <p:spPr bwMode="auto">
          <a:xfrm>
            <a:off x="0" y="0"/>
            <a:ext cx="228600" cy="2286000"/>
          </a:xfrm>
          <a:prstGeom prst="rect">
            <a:avLst/>
          </a:prstGeom>
          <a:solidFill>
            <a:schemeClr val="bg2"/>
          </a:solidFill>
          <a:ln w="9525">
            <a:noFill/>
            <a:miter lim="800000"/>
            <a:headEnd/>
            <a:tailEnd/>
          </a:ln>
          <a:effectLst/>
        </p:spPr>
        <p:txBody>
          <a:bodyPr wrap="none" anchor="ctr"/>
          <a:lstStyle/>
          <a:p>
            <a:pPr algn="ctr">
              <a:defRPr/>
            </a:pPr>
            <a:endParaRPr lang="fa-IR" sz="2400">
              <a:solidFill>
                <a:schemeClr val="tx1"/>
              </a:solidFill>
              <a:latin typeface="Times New Roman" pitchFamily="18" charset="0"/>
              <a:cs typeface="Arial" pitchFamily="34" charset="0"/>
            </a:endParaRPr>
          </a:p>
        </p:txBody>
      </p:sp>
      <p:sp>
        <p:nvSpPr>
          <p:cNvPr id="753672" name="Line 8"/>
          <p:cNvSpPr>
            <a:spLocks noChangeShapeType="1"/>
          </p:cNvSpPr>
          <p:nvPr/>
        </p:nvSpPr>
        <p:spPr bwMode="auto">
          <a:xfrm>
            <a:off x="457200" y="1447800"/>
            <a:ext cx="8077200" cy="0"/>
          </a:xfrm>
          <a:prstGeom prst="line">
            <a:avLst/>
          </a:prstGeom>
          <a:noFill/>
          <a:ln w="19050">
            <a:solidFill>
              <a:schemeClr val="tx2"/>
            </a:solidFill>
            <a:round/>
            <a:headEnd/>
            <a:tailEnd/>
          </a:ln>
          <a:effectLst/>
        </p:spPr>
        <p:txBody>
          <a:bodyPr/>
          <a:lstStyle/>
          <a:p>
            <a:pPr>
              <a:defRPr/>
            </a:pPr>
            <a:endParaRPr lang="fa-IR">
              <a:latin typeface="Arial" pitchFamily="34" charset="0"/>
            </a:endParaRPr>
          </a:p>
        </p:txBody>
      </p:sp>
      <p:sp>
        <p:nvSpPr>
          <p:cNvPr id="753673" name="Rectangle 9"/>
          <p:cNvSpPr>
            <a:spLocks noChangeArrowheads="1"/>
          </p:cNvSpPr>
          <p:nvPr/>
        </p:nvSpPr>
        <p:spPr bwMode="auto">
          <a:xfrm>
            <a:off x="0" y="2286000"/>
            <a:ext cx="228600" cy="2286000"/>
          </a:xfrm>
          <a:prstGeom prst="rect">
            <a:avLst/>
          </a:prstGeom>
          <a:solidFill>
            <a:schemeClr val="accent2"/>
          </a:solidFill>
          <a:ln w="9525">
            <a:noFill/>
            <a:miter lim="800000"/>
            <a:headEnd/>
            <a:tailEnd/>
          </a:ln>
          <a:effectLst/>
        </p:spPr>
        <p:txBody>
          <a:bodyPr wrap="none" anchor="ctr"/>
          <a:lstStyle/>
          <a:p>
            <a:pPr algn="ctr">
              <a:defRPr/>
            </a:pPr>
            <a:endParaRPr lang="fa-IR" sz="2400">
              <a:solidFill>
                <a:schemeClr val="tx1"/>
              </a:solidFill>
              <a:latin typeface="Times New Roman" pitchFamily="18" charset="0"/>
              <a:cs typeface="Arial" pitchFamily="34" charset="0"/>
            </a:endParaRPr>
          </a:p>
        </p:txBody>
      </p:sp>
      <p:sp>
        <p:nvSpPr>
          <p:cNvPr id="753674" name="Rectangle 10"/>
          <p:cNvSpPr>
            <a:spLocks noChangeArrowheads="1"/>
          </p:cNvSpPr>
          <p:nvPr/>
        </p:nvSpPr>
        <p:spPr bwMode="auto">
          <a:xfrm>
            <a:off x="0" y="4572000"/>
            <a:ext cx="228600" cy="2286000"/>
          </a:xfrm>
          <a:prstGeom prst="rect">
            <a:avLst/>
          </a:prstGeom>
          <a:solidFill>
            <a:schemeClr val="tx2"/>
          </a:solidFill>
          <a:ln w="9525">
            <a:noFill/>
            <a:miter lim="800000"/>
            <a:headEnd/>
            <a:tailEnd/>
          </a:ln>
          <a:effectLst/>
        </p:spPr>
        <p:txBody>
          <a:bodyPr wrap="none" anchor="ctr"/>
          <a:lstStyle/>
          <a:p>
            <a:pPr algn="ctr">
              <a:defRPr/>
            </a:pPr>
            <a:endParaRPr lang="fa-IR" sz="2400">
              <a:solidFill>
                <a:schemeClr val="tx1"/>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split/>
  </p:transition>
  <p:timing>
    <p:tnLst>
      <p:par>
        <p:cTn id="1" dur="indefinite" restart="never" nodeType="tmRoot"/>
      </p:par>
    </p:tnLst>
  </p:timing>
  <p:hf hdr="0" ftr="0" dt="0"/>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Garamond" pitchFamily="18" charset="0"/>
          <a:cs typeface="Arial" pitchFamily="34" charset="0"/>
        </a:defRPr>
      </a:lvl2pPr>
      <a:lvl3pPr algn="l" rtl="0" eaLnBrk="1" fontAlgn="base" hangingPunct="1">
        <a:spcBef>
          <a:spcPct val="0"/>
        </a:spcBef>
        <a:spcAft>
          <a:spcPct val="0"/>
        </a:spcAft>
        <a:defRPr sz="4400">
          <a:solidFill>
            <a:schemeClr val="tx2"/>
          </a:solidFill>
          <a:latin typeface="Garamond" pitchFamily="18" charset="0"/>
          <a:cs typeface="Arial" pitchFamily="34" charset="0"/>
        </a:defRPr>
      </a:lvl3pPr>
      <a:lvl4pPr algn="l" rtl="0" eaLnBrk="1" fontAlgn="base" hangingPunct="1">
        <a:spcBef>
          <a:spcPct val="0"/>
        </a:spcBef>
        <a:spcAft>
          <a:spcPct val="0"/>
        </a:spcAft>
        <a:defRPr sz="4400">
          <a:solidFill>
            <a:schemeClr val="tx2"/>
          </a:solidFill>
          <a:latin typeface="Garamond" pitchFamily="18" charset="0"/>
          <a:cs typeface="Arial" pitchFamily="34" charset="0"/>
        </a:defRPr>
      </a:lvl4pPr>
      <a:lvl5pPr algn="l" rtl="0" eaLnBrk="1" fontAlgn="base" hangingPunct="1">
        <a:spcBef>
          <a:spcPct val="0"/>
        </a:spcBef>
        <a:spcAft>
          <a:spcPct val="0"/>
        </a:spcAft>
        <a:defRPr sz="4400">
          <a:solidFill>
            <a:schemeClr val="tx2"/>
          </a:solidFill>
          <a:latin typeface="Garamond" pitchFamily="18" charset="0"/>
          <a:cs typeface="Arial" pitchFamily="34" charset="0"/>
        </a:defRPr>
      </a:lvl5pPr>
      <a:lvl6pPr marL="457200" algn="l" rtl="0" eaLnBrk="1" fontAlgn="base" hangingPunct="1">
        <a:spcBef>
          <a:spcPct val="0"/>
        </a:spcBef>
        <a:spcAft>
          <a:spcPct val="0"/>
        </a:spcAft>
        <a:defRPr sz="4400">
          <a:solidFill>
            <a:schemeClr val="tx2"/>
          </a:solidFill>
          <a:latin typeface="Garamond" pitchFamily="18" charset="0"/>
          <a:cs typeface="Arial" pitchFamily="34" charset="0"/>
        </a:defRPr>
      </a:lvl6pPr>
      <a:lvl7pPr marL="914400" algn="l" rtl="0" eaLnBrk="1" fontAlgn="base" hangingPunct="1">
        <a:spcBef>
          <a:spcPct val="0"/>
        </a:spcBef>
        <a:spcAft>
          <a:spcPct val="0"/>
        </a:spcAft>
        <a:defRPr sz="4400">
          <a:solidFill>
            <a:schemeClr val="tx2"/>
          </a:solidFill>
          <a:latin typeface="Garamond" pitchFamily="18" charset="0"/>
          <a:cs typeface="Arial" pitchFamily="34" charset="0"/>
        </a:defRPr>
      </a:lvl7pPr>
      <a:lvl8pPr marL="1371600" algn="l" rtl="0" eaLnBrk="1" fontAlgn="base" hangingPunct="1">
        <a:spcBef>
          <a:spcPct val="0"/>
        </a:spcBef>
        <a:spcAft>
          <a:spcPct val="0"/>
        </a:spcAft>
        <a:defRPr sz="4400">
          <a:solidFill>
            <a:schemeClr val="tx2"/>
          </a:solidFill>
          <a:latin typeface="Garamond" pitchFamily="18" charset="0"/>
          <a:cs typeface="Arial" pitchFamily="34" charset="0"/>
        </a:defRPr>
      </a:lvl8pPr>
      <a:lvl9pPr marL="1828800" algn="l" rtl="0" eaLnBrk="1" fontAlgn="base" hangingPunct="1">
        <a:spcBef>
          <a:spcPct val="0"/>
        </a:spcBef>
        <a:spcAft>
          <a:spcPct val="0"/>
        </a:spcAft>
        <a:defRPr sz="4400">
          <a:solidFill>
            <a:schemeClr val="tx2"/>
          </a:solidFill>
          <a:latin typeface="Garamond" pitchFamily="18" charset="0"/>
          <a:cs typeface="Arial" pitchFamily="34"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SzPct val="75000"/>
        <a:buFont typeface="Wingdings" pitchFamily="2" charset="2"/>
        <a:buChar char="n"/>
        <a:defRPr sz="2400">
          <a:solidFill>
            <a:schemeClr val="tx1"/>
          </a:solidFill>
          <a:latin typeface="+mn-lt"/>
          <a:cs typeface="+mn-cs"/>
        </a:defRPr>
      </a:lvl2pPr>
      <a:lvl3pPr marL="1143000" indent="-228600" algn="l" rtl="0" eaLnBrk="1" fontAlgn="base" hangingPunct="1">
        <a:spcBef>
          <a:spcPct val="20000"/>
        </a:spcBef>
        <a:spcAft>
          <a:spcPct val="0"/>
        </a:spcAft>
        <a:buClr>
          <a:schemeClr val="accent1"/>
        </a:buClr>
        <a:buSzPct val="65000"/>
        <a:buFont typeface="Wingdings" pitchFamily="2" charset="2"/>
        <a:buChar char="p"/>
        <a:defRPr sz="2000">
          <a:solidFill>
            <a:schemeClr val="tx1"/>
          </a:solidFill>
          <a:latin typeface="+mn-lt"/>
          <a:cs typeface="+mn-cs"/>
        </a:defRPr>
      </a:lvl3pPr>
      <a:lvl4pPr marL="1600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cs typeface="+mn-cs"/>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cs typeface="+mn-cs"/>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cs typeface="+mn-cs"/>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cs typeface="+mn-cs"/>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cs typeface="+mn-cs"/>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4818" name="Rectangle 6"/>
          <p:cNvSpPr>
            <a:spLocks noGrp="1" noChangeArrowheads="1"/>
          </p:cNvSpPr>
          <p:nvPr>
            <p:ph type="title"/>
          </p:nvPr>
        </p:nvSpPr>
        <p:spPr bwMode="auto">
          <a:xfrm>
            <a:off x="1524000" y="76200"/>
            <a:ext cx="7381875"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title style</a:t>
            </a:r>
          </a:p>
        </p:txBody>
      </p:sp>
      <p:sp>
        <p:nvSpPr>
          <p:cNvPr id="34819" name="Rectangle 7"/>
          <p:cNvSpPr>
            <a:spLocks noGrp="1" noChangeArrowheads="1"/>
          </p:cNvSpPr>
          <p:nvPr>
            <p:ph type="body" idx="1"/>
          </p:nvPr>
        </p:nvSpPr>
        <p:spPr bwMode="white">
          <a:xfrm>
            <a:off x="1524000" y="1295400"/>
            <a:ext cx="7391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2079" name="Rectangle 31"/>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fld id="{5A1B97FB-190D-4408-9E7E-2A61AFFF39D4}" type="datetime1">
              <a:rPr lang="en-US" smtClean="0"/>
              <a:pPr/>
              <a:t>10/9/2013</a:t>
            </a:fld>
            <a:endParaRPr lang="en-US"/>
          </a:p>
        </p:txBody>
      </p:sp>
      <p:sp>
        <p:nvSpPr>
          <p:cNvPr id="2080" name="Rectangle 32"/>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r>
              <a:rPr lang="fa-IR" smtClean="0"/>
              <a:t>رويا محمدعلي پور                          </a:t>
            </a:r>
            <a:r>
              <a:rPr lang="en-US" smtClean="0"/>
              <a:t>Roya.Ahari@gmail.com</a:t>
            </a:r>
            <a:endParaRPr lang="en-US"/>
          </a:p>
        </p:txBody>
      </p:sp>
      <p:sp>
        <p:nvSpPr>
          <p:cNvPr id="2081" name="Rectangle 33"/>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fld id="{45C543C2-534A-4F76-AD95-EC43AAE9912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split/>
  </p:transition>
  <p:hf hdr="0" dt="0"/>
  <p:txStyles>
    <p:titleStyle>
      <a:lvl1pPr algn="l" rtl="0" eaLnBrk="1" fontAlgn="base" hangingPunct="1">
        <a:spcBef>
          <a:spcPct val="0"/>
        </a:spcBef>
        <a:spcAft>
          <a:spcPct val="0"/>
        </a:spcAft>
        <a:defRPr kumimoji="1" sz="4400">
          <a:solidFill>
            <a:schemeClr val="tx1"/>
          </a:solidFill>
          <a:latin typeface="+mj-lt"/>
          <a:ea typeface="+mj-ea"/>
          <a:cs typeface="+mj-cs"/>
        </a:defRPr>
      </a:lvl1pPr>
      <a:lvl2pPr algn="l" rtl="0" eaLnBrk="1" fontAlgn="base" hangingPunct="1">
        <a:spcBef>
          <a:spcPct val="0"/>
        </a:spcBef>
        <a:spcAft>
          <a:spcPct val="0"/>
        </a:spcAft>
        <a:defRPr kumimoji="1" sz="4400">
          <a:solidFill>
            <a:schemeClr val="tx1"/>
          </a:solidFill>
          <a:latin typeface="Tahoma" pitchFamily="34" charset="0"/>
        </a:defRPr>
      </a:lvl2pPr>
      <a:lvl3pPr algn="l" rtl="0" eaLnBrk="1" fontAlgn="base" hangingPunct="1">
        <a:spcBef>
          <a:spcPct val="0"/>
        </a:spcBef>
        <a:spcAft>
          <a:spcPct val="0"/>
        </a:spcAft>
        <a:defRPr kumimoji="1" sz="4400">
          <a:solidFill>
            <a:schemeClr val="tx1"/>
          </a:solidFill>
          <a:latin typeface="Tahoma" pitchFamily="34" charset="0"/>
        </a:defRPr>
      </a:lvl3pPr>
      <a:lvl4pPr algn="l" rtl="0" eaLnBrk="1" fontAlgn="base" hangingPunct="1">
        <a:spcBef>
          <a:spcPct val="0"/>
        </a:spcBef>
        <a:spcAft>
          <a:spcPct val="0"/>
        </a:spcAft>
        <a:defRPr kumimoji="1" sz="4400">
          <a:solidFill>
            <a:schemeClr val="tx1"/>
          </a:solidFill>
          <a:latin typeface="Tahoma" pitchFamily="34" charset="0"/>
        </a:defRPr>
      </a:lvl4pPr>
      <a:lvl5pPr algn="l" rtl="0" eaLnBrk="1" fontAlgn="base" hangingPunct="1">
        <a:spcBef>
          <a:spcPct val="0"/>
        </a:spcBef>
        <a:spcAft>
          <a:spcPct val="0"/>
        </a:spcAft>
        <a:defRPr kumimoji="1" sz="4400">
          <a:solidFill>
            <a:schemeClr val="tx1"/>
          </a:solidFill>
          <a:latin typeface="Tahoma" pitchFamily="34" charset="0"/>
        </a:defRPr>
      </a:lvl5pPr>
      <a:lvl6pPr marL="457200" algn="l" rtl="0" eaLnBrk="1" fontAlgn="base" hangingPunct="1">
        <a:spcBef>
          <a:spcPct val="0"/>
        </a:spcBef>
        <a:spcAft>
          <a:spcPct val="0"/>
        </a:spcAft>
        <a:defRPr kumimoji="1" sz="4400">
          <a:solidFill>
            <a:schemeClr val="tx1"/>
          </a:solidFill>
          <a:latin typeface="Tahoma" pitchFamily="34" charset="0"/>
        </a:defRPr>
      </a:lvl6pPr>
      <a:lvl7pPr marL="914400" algn="l" rtl="0" eaLnBrk="1" fontAlgn="base" hangingPunct="1">
        <a:spcBef>
          <a:spcPct val="0"/>
        </a:spcBef>
        <a:spcAft>
          <a:spcPct val="0"/>
        </a:spcAft>
        <a:defRPr kumimoji="1" sz="4400">
          <a:solidFill>
            <a:schemeClr val="tx1"/>
          </a:solidFill>
          <a:latin typeface="Tahoma" pitchFamily="34" charset="0"/>
        </a:defRPr>
      </a:lvl7pPr>
      <a:lvl8pPr marL="1371600" algn="l" rtl="0" eaLnBrk="1" fontAlgn="base" hangingPunct="1">
        <a:spcBef>
          <a:spcPct val="0"/>
        </a:spcBef>
        <a:spcAft>
          <a:spcPct val="0"/>
        </a:spcAft>
        <a:defRPr kumimoji="1" sz="4400">
          <a:solidFill>
            <a:schemeClr val="tx1"/>
          </a:solidFill>
          <a:latin typeface="Tahoma" pitchFamily="34" charset="0"/>
        </a:defRPr>
      </a:lvl8pPr>
      <a:lvl9pPr marL="1828800" algn="l" rtl="0" eaLnBrk="1" fontAlgn="base" hangingPunct="1">
        <a:spcBef>
          <a:spcPct val="0"/>
        </a:spcBef>
        <a:spcAft>
          <a:spcPct val="0"/>
        </a:spcAft>
        <a:defRPr kumimoji="1" sz="4400">
          <a:solidFill>
            <a:schemeClr val="tx1"/>
          </a:solidFill>
          <a:latin typeface="Tahoma" pitchFamily="34" charset="0"/>
        </a:defRPr>
      </a:lvl9pPr>
    </p:titleStyle>
    <p:bodyStyle>
      <a:lvl1pPr marL="342900" indent="-342900" algn="l" rtl="0" eaLnBrk="1" fontAlgn="base" hangingPunct="1">
        <a:spcBef>
          <a:spcPct val="20000"/>
        </a:spcBef>
        <a:spcAft>
          <a:spcPct val="0"/>
        </a:spcAft>
        <a:buClr>
          <a:srgbClr val="3C605F"/>
        </a:buClr>
        <a:buSzPct val="75000"/>
        <a:buFont typeface="Wingdings" pitchFamily="2" charset="2"/>
        <a:buChar char="n"/>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3C605F"/>
        </a:buClr>
        <a:buSzPct val="75000"/>
        <a:buFont typeface="Wingdings" pitchFamily="2" charset="2"/>
        <a:buChar char="n"/>
        <a:defRPr kumimoji="1" sz="2800">
          <a:solidFill>
            <a:schemeClr val="tx1"/>
          </a:solidFill>
          <a:latin typeface="+mn-lt"/>
        </a:defRPr>
      </a:lvl2pPr>
      <a:lvl3pPr marL="1143000" indent="-228600" algn="l" rtl="0" eaLnBrk="1" fontAlgn="base" hangingPunct="1">
        <a:spcBef>
          <a:spcPct val="20000"/>
        </a:spcBef>
        <a:spcAft>
          <a:spcPct val="0"/>
        </a:spcAft>
        <a:buClr>
          <a:srgbClr val="3C605F"/>
        </a:buClr>
        <a:buSzPct val="75000"/>
        <a:buFont typeface="Wingdings" pitchFamily="2" charset="2"/>
        <a:buChar char="n"/>
        <a:defRPr kumimoji="1" sz="2400">
          <a:solidFill>
            <a:schemeClr val="tx1"/>
          </a:solidFill>
          <a:latin typeface="+mn-lt"/>
        </a:defRPr>
      </a:lvl3pPr>
      <a:lvl4pPr marL="16002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4pPr>
      <a:lvl5pPr marL="20574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5pPr>
      <a:lvl6pPr marL="25146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6pPr>
      <a:lvl7pPr marL="29718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7pPr>
      <a:lvl8pPr marL="34290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8pPr>
      <a:lvl9pPr marL="38862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327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fld id="{188B4203-9309-4890-BC1E-1914B91DB454}" type="datetime1">
              <a:rPr lang="en-US"/>
              <a:pPr>
                <a:defRPr/>
              </a:pPr>
              <a:t>10/9/2013</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0B89F9ED-9F03-4622-A77B-624629EC884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split/>
  </p:transition>
  <p:hf hdr="0" ftr="0" dt="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rebuchet MS" pitchFamily="34" charset="0"/>
        </a:defRPr>
      </a:lvl2pPr>
      <a:lvl3pPr algn="ctr" rtl="0" eaLnBrk="1" fontAlgn="base" hangingPunct="1">
        <a:spcBef>
          <a:spcPct val="0"/>
        </a:spcBef>
        <a:spcAft>
          <a:spcPct val="0"/>
        </a:spcAft>
        <a:defRPr sz="3600">
          <a:solidFill>
            <a:schemeClr val="tx2"/>
          </a:solidFill>
          <a:latin typeface="Trebuchet MS" pitchFamily="34" charset="0"/>
        </a:defRPr>
      </a:lvl3pPr>
      <a:lvl4pPr algn="ctr" rtl="0" eaLnBrk="1" fontAlgn="base" hangingPunct="1">
        <a:spcBef>
          <a:spcPct val="0"/>
        </a:spcBef>
        <a:spcAft>
          <a:spcPct val="0"/>
        </a:spcAft>
        <a:defRPr sz="3600">
          <a:solidFill>
            <a:schemeClr val="tx2"/>
          </a:solidFill>
          <a:latin typeface="Trebuchet MS" pitchFamily="34" charset="0"/>
        </a:defRPr>
      </a:lvl4pPr>
      <a:lvl5pPr algn="ctr" rtl="0" eaLnBrk="1" fontAlgn="base" hangingPunct="1">
        <a:spcBef>
          <a:spcPct val="0"/>
        </a:spcBef>
        <a:spcAft>
          <a:spcPct val="0"/>
        </a:spcAft>
        <a:defRPr sz="3600">
          <a:solidFill>
            <a:schemeClr val="tx2"/>
          </a:solidFill>
          <a:latin typeface="Trebuchet MS" pitchFamily="34" charset="0"/>
        </a:defRPr>
      </a:lvl5pPr>
      <a:lvl6pPr marL="457200" algn="ctr" rtl="0" eaLnBrk="1" fontAlgn="base" hangingPunct="1">
        <a:spcBef>
          <a:spcPct val="0"/>
        </a:spcBef>
        <a:spcAft>
          <a:spcPct val="0"/>
        </a:spcAft>
        <a:defRPr sz="3600">
          <a:solidFill>
            <a:schemeClr val="tx2"/>
          </a:solidFill>
          <a:latin typeface="Trebuchet MS" pitchFamily="34" charset="0"/>
        </a:defRPr>
      </a:lvl6pPr>
      <a:lvl7pPr marL="914400" algn="ctr" rtl="0" eaLnBrk="1" fontAlgn="base" hangingPunct="1">
        <a:spcBef>
          <a:spcPct val="0"/>
        </a:spcBef>
        <a:spcAft>
          <a:spcPct val="0"/>
        </a:spcAft>
        <a:defRPr sz="3600">
          <a:solidFill>
            <a:schemeClr val="tx2"/>
          </a:solidFill>
          <a:latin typeface="Trebuchet MS" pitchFamily="34" charset="0"/>
        </a:defRPr>
      </a:lvl7pPr>
      <a:lvl8pPr marL="1371600" algn="ctr" rtl="0" eaLnBrk="1" fontAlgn="base" hangingPunct="1">
        <a:spcBef>
          <a:spcPct val="0"/>
        </a:spcBef>
        <a:spcAft>
          <a:spcPct val="0"/>
        </a:spcAft>
        <a:defRPr sz="3600">
          <a:solidFill>
            <a:schemeClr val="tx2"/>
          </a:solidFill>
          <a:latin typeface="Trebuchet MS" pitchFamily="34" charset="0"/>
        </a:defRPr>
      </a:lvl8pPr>
      <a:lvl9pPr marL="1828800" algn="ctr" rtl="0" eaLnBrk="1" fontAlgn="base" hangingPunct="1">
        <a:spcBef>
          <a:spcPct val="0"/>
        </a:spcBef>
        <a:spcAft>
          <a:spcPct val="0"/>
        </a:spcAft>
        <a:defRPr sz="3600">
          <a:solidFill>
            <a:schemeClr val="tx2"/>
          </a:solidFill>
          <a:latin typeface="Trebuchet MS"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337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fld id="{EDCFB0E2-80F5-411D-90DE-AC3C71AABCCF}" type="datetime1">
              <a:rPr lang="en-US"/>
              <a:pPr>
                <a:defRPr/>
              </a:pPr>
              <a:t>10/9/2013</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02DCD29C-AC4C-4EBF-B20A-002BFCFF142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split/>
  </p:transition>
  <p:hf hdr="0" ftr="0" dt="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rebuchet MS" pitchFamily="34" charset="0"/>
        </a:defRPr>
      </a:lvl2pPr>
      <a:lvl3pPr algn="ctr" rtl="0" eaLnBrk="1" fontAlgn="base" hangingPunct="1">
        <a:spcBef>
          <a:spcPct val="0"/>
        </a:spcBef>
        <a:spcAft>
          <a:spcPct val="0"/>
        </a:spcAft>
        <a:defRPr sz="3600">
          <a:solidFill>
            <a:schemeClr val="tx2"/>
          </a:solidFill>
          <a:latin typeface="Trebuchet MS" pitchFamily="34" charset="0"/>
        </a:defRPr>
      </a:lvl3pPr>
      <a:lvl4pPr algn="ctr" rtl="0" eaLnBrk="1" fontAlgn="base" hangingPunct="1">
        <a:spcBef>
          <a:spcPct val="0"/>
        </a:spcBef>
        <a:spcAft>
          <a:spcPct val="0"/>
        </a:spcAft>
        <a:defRPr sz="3600">
          <a:solidFill>
            <a:schemeClr val="tx2"/>
          </a:solidFill>
          <a:latin typeface="Trebuchet MS" pitchFamily="34" charset="0"/>
        </a:defRPr>
      </a:lvl4pPr>
      <a:lvl5pPr algn="ctr" rtl="0" eaLnBrk="1" fontAlgn="base" hangingPunct="1">
        <a:spcBef>
          <a:spcPct val="0"/>
        </a:spcBef>
        <a:spcAft>
          <a:spcPct val="0"/>
        </a:spcAft>
        <a:defRPr sz="3600">
          <a:solidFill>
            <a:schemeClr val="tx2"/>
          </a:solidFill>
          <a:latin typeface="Trebuchet MS" pitchFamily="34" charset="0"/>
        </a:defRPr>
      </a:lvl5pPr>
      <a:lvl6pPr marL="457200" algn="ctr" rtl="0" eaLnBrk="1" fontAlgn="base" hangingPunct="1">
        <a:spcBef>
          <a:spcPct val="0"/>
        </a:spcBef>
        <a:spcAft>
          <a:spcPct val="0"/>
        </a:spcAft>
        <a:defRPr sz="3600">
          <a:solidFill>
            <a:schemeClr val="tx2"/>
          </a:solidFill>
          <a:latin typeface="Trebuchet MS" pitchFamily="34" charset="0"/>
        </a:defRPr>
      </a:lvl6pPr>
      <a:lvl7pPr marL="914400" algn="ctr" rtl="0" eaLnBrk="1" fontAlgn="base" hangingPunct="1">
        <a:spcBef>
          <a:spcPct val="0"/>
        </a:spcBef>
        <a:spcAft>
          <a:spcPct val="0"/>
        </a:spcAft>
        <a:defRPr sz="3600">
          <a:solidFill>
            <a:schemeClr val="tx2"/>
          </a:solidFill>
          <a:latin typeface="Trebuchet MS" pitchFamily="34" charset="0"/>
        </a:defRPr>
      </a:lvl7pPr>
      <a:lvl8pPr marL="1371600" algn="ctr" rtl="0" eaLnBrk="1" fontAlgn="base" hangingPunct="1">
        <a:spcBef>
          <a:spcPct val="0"/>
        </a:spcBef>
        <a:spcAft>
          <a:spcPct val="0"/>
        </a:spcAft>
        <a:defRPr sz="3600">
          <a:solidFill>
            <a:schemeClr val="tx2"/>
          </a:solidFill>
          <a:latin typeface="Trebuchet MS" pitchFamily="34" charset="0"/>
        </a:defRPr>
      </a:lvl8pPr>
      <a:lvl9pPr marL="1828800" algn="ctr" rtl="0" eaLnBrk="1" fontAlgn="base" hangingPunct="1">
        <a:spcBef>
          <a:spcPct val="0"/>
        </a:spcBef>
        <a:spcAft>
          <a:spcPct val="0"/>
        </a:spcAft>
        <a:defRPr sz="3600">
          <a:solidFill>
            <a:schemeClr val="tx2"/>
          </a:solidFill>
          <a:latin typeface="Trebuchet MS"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5842" name="Rectangle 6"/>
          <p:cNvSpPr>
            <a:spLocks noGrp="1" noChangeArrowheads="1"/>
          </p:cNvSpPr>
          <p:nvPr>
            <p:ph type="title"/>
          </p:nvPr>
        </p:nvSpPr>
        <p:spPr bwMode="auto">
          <a:xfrm>
            <a:off x="1524000" y="76200"/>
            <a:ext cx="7381875"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title style</a:t>
            </a:r>
          </a:p>
        </p:txBody>
      </p:sp>
      <p:sp>
        <p:nvSpPr>
          <p:cNvPr id="35843" name="Rectangle 7"/>
          <p:cNvSpPr>
            <a:spLocks noGrp="1" noChangeArrowheads="1"/>
          </p:cNvSpPr>
          <p:nvPr>
            <p:ph type="body" idx="1"/>
          </p:nvPr>
        </p:nvSpPr>
        <p:spPr bwMode="white">
          <a:xfrm>
            <a:off x="1524000" y="1295400"/>
            <a:ext cx="7391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2079" name="Rectangle 31"/>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solidFill>
                  <a:srgbClr val="080808"/>
                </a:solidFill>
                <a:latin typeface="+mn-lt"/>
                <a:cs typeface="+mn-cs"/>
              </a:defRPr>
            </a:lvl1pPr>
          </a:lstStyle>
          <a:p>
            <a:pPr>
              <a:defRPr/>
            </a:pPr>
            <a:fld id="{E615A19D-2EB9-4CCD-B7B1-CF826A9C9571}" type="datetime1">
              <a:rPr lang="en-US"/>
              <a:pPr>
                <a:defRPr/>
              </a:pPr>
              <a:t>10/9/2013</a:t>
            </a:fld>
            <a:endParaRPr lang="en-US"/>
          </a:p>
        </p:txBody>
      </p:sp>
      <p:sp>
        <p:nvSpPr>
          <p:cNvPr id="2080" name="Rectangle 32"/>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solidFill>
                  <a:srgbClr val="080808"/>
                </a:solidFill>
                <a:latin typeface="+mn-lt"/>
                <a:cs typeface="+mn-cs"/>
              </a:defRPr>
            </a:lvl1pPr>
          </a:lstStyle>
          <a:p>
            <a:pPr>
              <a:defRPr/>
            </a:pPr>
            <a:endParaRPr lang="en-US"/>
          </a:p>
        </p:txBody>
      </p:sp>
      <p:sp>
        <p:nvSpPr>
          <p:cNvPr id="2081" name="Rectangle 33"/>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solidFill>
                  <a:srgbClr val="080808"/>
                </a:solidFill>
                <a:latin typeface="+mn-lt"/>
                <a:cs typeface="+mn-cs"/>
              </a:defRPr>
            </a:lvl1pPr>
          </a:lstStyle>
          <a:p>
            <a:pPr>
              <a:defRPr/>
            </a:pPr>
            <a:fld id="{6D5FE545-6AAB-484E-9F16-3E9872918C7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split/>
  </p:transition>
  <p:hf hdr="0" ftr="0" dt="0"/>
  <p:txStyles>
    <p:titleStyle>
      <a:lvl1pPr algn="l" rtl="0" eaLnBrk="1" fontAlgn="base" hangingPunct="1">
        <a:spcBef>
          <a:spcPct val="0"/>
        </a:spcBef>
        <a:spcAft>
          <a:spcPct val="0"/>
        </a:spcAft>
        <a:defRPr kumimoji="1" sz="4400">
          <a:solidFill>
            <a:schemeClr val="tx1"/>
          </a:solidFill>
          <a:latin typeface="+mj-lt"/>
          <a:ea typeface="+mj-ea"/>
          <a:cs typeface="+mj-cs"/>
        </a:defRPr>
      </a:lvl1pPr>
      <a:lvl2pPr algn="l" rtl="0" eaLnBrk="1" fontAlgn="base" hangingPunct="1">
        <a:spcBef>
          <a:spcPct val="0"/>
        </a:spcBef>
        <a:spcAft>
          <a:spcPct val="0"/>
        </a:spcAft>
        <a:defRPr kumimoji="1" sz="4400">
          <a:solidFill>
            <a:schemeClr val="tx1"/>
          </a:solidFill>
          <a:latin typeface="Tahoma" pitchFamily="34" charset="0"/>
        </a:defRPr>
      </a:lvl2pPr>
      <a:lvl3pPr algn="l" rtl="0" eaLnBrk="1" fontAlgn="base" hangingPunct="1">
        <a:spcBef>
          <a:spcPct val="0"/>
        </a:spcBef>
        <a:spcAft>
          <a:spcPct val="0"/>
        </a:spcAft>
        <a:defRPr kumimoji="1" sz="4400">
          <a:solidFill>
            <a:schemeClr val="tx1"/>
          </a:solidFill>
          <a:latin typeface="Tahoma" pitchFamily="34" charset="0"/>
        </a:defRPr>
      </a:lvl3pPr>
      <a:lvl4pPr algn="l" rtl="0" eaLnBrk="1" fontAlgn="base" hangingPunct="1">
        <a:spcBef>
          <a:spcPct val="0"/>
        </a:spcBef>
        <a:spcAft>
          <a:spcPct val="0"/>
        </a:spcAft>
        <a:defRPr kumimoji="1" sz="4400">
          <a:solidFill>
            <a:schemeClr val="tx1"/>
          </a:solidFill>
          <a:latin typeface="Tahoma" pitchFamily="34" charset="0"/>
        </a:defRPr>
      </a:lvl4pPr>
      <a:lvl5pPr algn="l" rtl="0" eaLnBrk="1" fontAlgn="base" hangingPunct="1">
        <a:spcBef>
          <a:spcPct val="0"/>
        </a:spcBef>
        <a:spcAft>
          <a:spcPct val="0"/>
        </a:spcAft>
        <a:defRPr kumimoji="1" sz="4400">
          <a:solidFill>
            <a:schemeClr val="tx1"/>
          </a:solidFill>
          <a:latin typeface="Tahoma" pitchFamily="34" charset="0"/>
        </a:defRPr>
      </a:lvl5pPr>
      <a:lvl6pPr marL="457200" algn="l" rtl="0" eaLnBrk="1" fontAlgn="base" hangingPunct="1">
        <a:spcBef>
          <a:spcPct val="0"/>
        </a:spcBef>
        <a:spcAft>
          <a:spcPct val="0"/>
        </a:spcAft>
        <a:defRPr kumimoji="1" sz="4400">
          <a:solidFill>
            <a:schemeClr val="tx1"/>
          </a:solidFill>
          <a:latin typeface="Tahoma" pitchFamily="34" charset="0"/>
        </a:defRPr>
      </a:lvl6pPr>
      <a:lvl7pPr marL="914400" algn="l" rtl="0" eaLnBrk="1" fontAlgn="base" hangingPunct="1">
        <a:spcBef>
          <a:spcPct val="0"/>
        </a:spcBef>
        <a:spcAft>
          <a:spcPct val="0"/>
        </a:spcAft>
        <a:defRPr kumimoji="1" sz="4400">
          <a:solidFill>
            <a:schemeClr val="tx1"/>
          </a:solidFill>
          <a:latin typeface="Tahoma" pitchFamily="34" charset="0"/>
        </a:defRPr>
      </a:lvl7pPr>
      <a:lvl8pPr marL="1371600" algn="l" rtl="0" eaLnBrk="1" fontAlgn="base" hangingPunct="1">
        <a:spcBef>
          <a:spcPct val="0"/>
        </a:spcBef>
        <a:spcAft>
          <a:spcPct val="0"/>
        </a:spcAft>
        <a:defRPr kumimoji="1" sz="4400">
          <a:solidFill>
            <a:schemeClr val="tx1"/>
          </a:solidFill>
          <a:latin typeface="Tahoma" pitchFamily="34" charset="0"/>
        </a:defRPr>
      </a:lvl8pPr>
      <a:lvl9pPr marL="1828800" algn="l" rtl="0" eaLnBrk="1" fontAlgn="base" hangingPunct="1">
        <a:spcBef>
          <a:spcPct val="0"/>
        </a:spcBef>
        <a:spcAft>
          <a:spcPct val="0"/>
        </a:spcAft>
        <a:defRPr kumimoji="1" sz="4400">
          <a:solidFill>
            <a:schemeClr val="tx1"/>
          </a:solidFill>
          <a:latin typeface="Tahoma" pitchFamily="34" charset="0"/>
        </a:defRPr>
      </a:lvl9pPr>
    </p:titleStyle>
    <p:bodyStyle>
      <a:lvl1pPr marL="342900" indent="-342900" algn="l" rtl="0" eaLnBrk="1" fontAlgn="base" hangingPunct="1">
        <a:spcBef>
          <a:spcPct val="20000"/>
        </a:spcBef>
        <a:spcAft>
          <a:spcPct val="0"/>
        </a:spcAft>
        <a:buClr>
          <a:srgbClr val="3C605F"/>
        </a:buClr>
        <a:buSzPct val="75000"/>
        <a:buFont typeface="Wingdings" pitchFamily="2" charset="2"/>
        <a:buChar char="n"/>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3C605F"/>
        </a:buClr>
        <a:buSzPct val="75000"/>
        <a:buFont typeface="Wingdings" pitchFamily="2" charset="2"/>
        <a:buChar char="n"/>
        <a:defRPr kumimoji="1" sz="2800">
          <a:solidFill>
            <a:schemeClr val="tx1"/>
          </a:solidFill>
          <a:latin typeface="+mn-lt"/>
        </a:defRPr>
      </a:lvl2pPr>
      <a:lvl3pPr marL="1143000" indent="-228600" algn="l" rtl="0" eaLnBrk="1" fontAlgn="base" hangingPunct="1">
        <a:spcBef>
          <a:spcPct val="20000"/>
        </a:spcBef>
        <a:spcAft>
          <a:spcPct val="0"/>
        </a:spcAft>
        <a:buClr>
          <a:srgbClr val="3C605F"/>
        </a:buClr>
        <a:buSzPct val="75000"/>
        <a:buFont typeface="Wingdings" pitchFamily="2" charset="2"/>
        <a:buChar char="n"/>
        <a:defRPr kumimoji="1" sz="2400">
          <a:solidFill>
            <a:schemeClr val="tx1"/>
          </a:solidFill>
          <a:latin typeface="+mn-lt"/>
        </a:defRPr>
      </a:lvl3pPr>
      <a:lvl4pPr marL="16002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4pPr>
      <a:lvl5pPr marL="20574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5pPr>
      <a:lvl6pPr marL="25146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6pPr>
      <a:lvl7pPr marL="29718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7pPr>
      <a:lvl8pPr marL="34290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8pPr>
      <a:lvl9pPr marL="38862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1484784"/>
            <a:ext cx="7924800" cy="947738"/>
          </a:xfrm>
        </p:spPr>
        <p:txBody>
          <a:bodyPr>
            <a:normAutofit fontScale="90000"/>
          </a:bodyPr>
          <a:lstStyle/>
          <a:p>
            <a:pPr algn="ctr" rtl="1"/>
            <a:r>
              <a:rPr lang="fa-IR" sz="4800" dirty="0" err="1" smtClean="0">
                <a:cs typeface="B Aseman" pitchFamily="2" charset="-78"/>
              </a:rPr>
              <a:t>سيستم</a:t>
            </a:r>
            <a:r>
              <a:rPr lang="fa-IR" sz="4800" dirty="0" smtClean="0">
                <a:cs typeface="B Aseman" pitchFamily="2" charset="-78"/>
              </a:rPr>
              <a:t> های اطلاعات </a:t>
            </a:r>
            <a:r>
              <a:rPr lang="fa-IR" sz="4800" dirty="0" err="1" smtClean="0">
                <a:cs typeface="B Aseman" pitchFamily="2" charset="-78"/>
              </a:rPr>
              <a:t>مديريت</a:t>
            </a:r>
            <a:r>
              <a:rPr lang="fa-IR" sz="4800" dirty="0" smtClean="0">
                <a:cs typeface="B Aseman" pitchFamily="2" charset="-78"/>
              </a:rPr>
              <a:t/>
            </a:r>
            <a:br>
              <a:rPr lang="fa-IR" sz="4800" dirty="0" smtClean="0">
                <a:cs typeface="B Aseman" pitchFamily="2" charset="-78"/>
              </a:rPr>
            </a:br>
            <a:r>
              <a:rPr lang="fa-IR" sz="2400" dirty="0" smtClean="0">
                <a:cs typeface="B Aseman" pitchFamily="2" charset="-78"/>
              </a:rPr>
              <a:t>جلسه پنجم-</a:t>
            </a:r>
            <a:br>
              <a:rPr lang="fa-IR" sz="2400" dirty="0" smtClean="0">
                <a:cs typeface="B Aseman" pitchFamily="2" charset="-78"/>
              </a:rPr>
            </a:br>
            <a:r>
              <a:rPr lang="fa-IR" sz="2400" dirty="0" smtClean="0">
                <a:cs typeface="B Aseman" pitchFamily="2" charset="-78"/>
              </a:rPr>
              <a:t>روش های جمع آوری اطلاعات و کشف </a:t>
            </a:r>
            <a:r>
              <a:rPr lang="fa-IR" sz="2400" dirty="0" err="1" smtClean="0">
                <a:cs typeface="B Aseman" pitchFamily="2" charset="-78"/>
              </a:rPr>
              <a:t>نيازمندی</a:t>
            </a:r>
            <a:r>
              <a:rPr lang="fa-IR" sz="2400" dirty="0" smtClean="0">
                <a:cs typeface="B Aseman" pitchFamily="2" charset="-78"/>
              </a:rPr>
              <a:t> های </a:t>
            </a:r>
            <a:r>
              <a:rPr lang="fa-IR" sz="2400" dirty="0" err="1" smtClean="0">
                <a:cs typeface="B Aseman" pitchFamily="2" charset="-78"/>
              </a:rPr>
              <a:t>سيستم</a:t>
            </a:r>
            <a:endParaRPr lang="en-US" sz="4800" dirty="0">
              <a:cs typeface="B Aseman" pitchFamily="2" charset="-78"/>
            </a:endParaRPr>
          </a:p>
        </p:txBody>
      </p:sp>
      <p:sp>
        <p:nvSpPr>
          <p:cNvPr id="3" name="Subtitle 2"/>
          <p:cNvSpPr>
            <a:spLocks noGrp="1"/>
          </p:cNvSpPr>
          <p:nvPr>
            <p:ph type="subTitle" idx="1"/>
          </p:nvPr>
        </p:nvSpPr>
        <p:spPr>
          <a:xfrm>
            <a:off x="1371600" y="4437112"/>
            <a:ext cx="6152728" cy="1201688"/>
          </a:xfrm>
        </p:spPr>
        <p:txBody>
          <a:bodyPr>
            <a:normAutofit fontScale="92500" lnSpcReduction="20000"/>
          </a:bodyPr>
          <a:lstStyle/>
          <a:p>
            <a:pPr algn="ctr" rtl="1"/>
            <a:r>
              <a:rPr lang="fa-IR" dirty="0" err="1" smtClean="0">
                <a:cs typeface="B Mitra" pitchFamily="2" charset="-78"/>
              </a:rPr>
              <a:t>نیمسال</a:t>
            </a:r>
            <a:r>
              <a:rPr lang="fa-IR" dirty="0" smtClean="0">
                <a:cs typeface="B Mitra" pitchFamily="2" charset="-78"/>
              </a:rPr>
              <a:t> اول 92-93</a:t>
            </a:r>
            <a:endParaRPr lang="fa-IR" dirty="0" smtClean="0">
              <a:cs typeface="B Mitra" pitchFamily="2" charset="-78"/>
            </a:endParaRPr>
          </a:p>
          <a:p>
            <a:pPr algn="ctr" rtl="1"/>
            <a:r>
              <a:rPr lang="fa-IR" dirty="0" smtClean="0">
                <a:cs typeface="B Mitra" pitchFamily="2" charset="-78"/>
              </a:rPr>
              <a:t>مدرس: </a:t>
            </a:r>
            <a:r>
              <a:rPr lang="fa-IR" dirty="0" err="1" smtClean="0">
                <a:cs typeface="B Mitra" pitchFamily="2" charset="-78"/>
              </a:rPr>
              <a:t>محمدعلي</a:t>
            </a:r>
            <a:r>
              <a:rPr lang="fa-IR" dirty="0" smtClean="0">
                <a:cs typeface="B Mitra" pitchFamily="2" charset="-78"/>
              </a:rPr>
              <a:t> </a:t>
            </a:r>
            <a:r>
              <a:rPr lang="fa-IR" dirty="0" err="1" smtClean="0">
                <a:cs typeface="B Mitra" pitchFamily="2" charset="-78"/>
              </a:rPr>
              <a:t>پوراهري</a:t>
            </a:r>
            <a:endParaRPr lang="fa-IR" dirty="0" smtClean="0">
              <a:cs typeface="B Mitra" pitchFamily="2" charset="-78"/>
            </a:endParaRPr>
          </a:p>
          <a:p>
            <a:pPr algn="ctr" rtl="1"/>
            <a:r>
              <a:rPr lang="en-US" sz="2100" dirty="0" smtClean="0">
                <a:cs typeface="B Mitra" pitchFamily="2" charset="-78"/>
              </a:rPr>
              <a:t>Ahari.mis@gmail.com</a:t>
            </a:r>
            <a:endParaRPr lang="en-US" sz="2100" dirty="0">
              <a:cs typeface="B Mitra" pitchFamily="2" charset="-78"/>
            </a:endParaRPr>
          </a:p>
        </p:txBody>
      </p:sp>
      <p:sp>
        <p:nvSpPr>
          <p:cNvPr id="4" name="Slide Number Placeholder 3"/>
          <p:cNvSpPr>
            <a:spLocks noGrp="1"/>
          </p:cNvSpPr>
          <p:nvPr>
            <p:ph type="sldNum" sz="quarter" idx="12"/>
          </p:nvPr>
        </p:nvSpPr>
        <p:spPr/>
        <p:txBody>
          <a:bodyPr/>
          <a:lstStyle/>
          <a:p>
            <a:fld id="{5C20E866-2850-44B8-AECA-A79CE6A54C81}" type="slidenum">
              <a:rPr lang="en-US" smtClean="0"/>
              <a:pPr/>
              <a:t>1</a:t>
            </a:fld>
            <a:endParaRPr lang="en-US"/>
          </a:p>
        </p:txBody>
      </p:sp>
      <p:sp>
        <p:nvSpPr>
          <p:cNvPr id="5" name="TextBox 4"/>
          <p:cNvSpPr txBox="1"/>
          <p:nvPr/>
        </p:nvSpPr>
        <p:spPr>
          <a:xfrm>
            <a:off x="2699792" y="260648"/>
            <a:ext cx="3240360" cy="369332"/>
          </a:xfrm>
          <a:prstGeom prst="rect">
            <a:avLst/>
          </a:prstGeom>
          <a:noFill/>
        </p:spPr>
        <p:txBody>
          <a:bodyPr wrap="square" rtlCol="0">
            <a:spAutoFit/>
          </a:bodyPr>
          <a:lstStyle/>
          <a:p>
            <a:pPr algn="ctr"/>
            <a:r>
              <a:rPr lang="fa-IR" dirty="0" smtClean="0">
                <a:cs typeface="B Lotus" pitchFamily="2" charset="-78"/>
              </a:rPr>
              <a:t>به نام خدا</a:t>
            </a:r>
            <a:endParaRPr lang="en-US" dirty="0">
              <a:cs typeface="B Lotus" pitchFamily="2" charset="-78"/>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cs typeface="B Mitra" pitchFamily="2" charset="-78"/>
              </a:rPr>
              <a:t>مطالعه اسناد و مدارک </a:t>
            </a:r>
            <a:r>
              <a:rPr lang="en-US" sz="2800" b="1" dirty="0" smtClean="0">
                <a:cs typeface="B Mitra" pitchFamily="2" charset="-78"/>
              </a:rPr>
              <a:t>(As Is)</a:t>
            </a:r>
            <a:endParaRPr lang="en-US" sz="2800" b="1" dirty="0">
              <a:cs typeface="B Mitra" pitchFamily="2" charset="-78"/>
            </a:endParaRPr>
          </a:p>
        </p:txBody>
      </p:sp>
      <p:sp>
        <p:nvSpPr>
          <p:cNvPr id="5" name="Content Placeholder 4"/>
          <p:cNvSpPr>
            <a:spLocks noGrp="1"/>
          </p:cNvSpPr>
          <p:nvPr>
            <p:ph idx="1"/>
          </p:nvPr>
        </p:nvSpPr>
        <p:spPr/>
        <p:txBody>
          <a:bodyPr>
            <a:normAutofit/>
          </a:bodyPr>
          <a:lstStyle/>
          <a:p>
            <a:pPr marL="514350" indent="-514350" algn="r" rtl="1"/>
            <a:r>
              <a:rPr lang="fa-IR" dirty="0" smtClean="0">
                <a:cs typeface="B Lotus" pitchFamily="2" charset="-78"/>
              </a:rPr>
              <a:t>اطلاعاتی درباره وضعیت موجود سیستم ارائه می کند. (چه بودن سیستم موجود </a:t>
            </a:r>
            <a:r>
              <a:rPr lang="en-US" dirty="0" smtClean="0">
                <a:cs typeface="B Lotus" pitchFamily="2" charset="-78"/>
              </a:rPr>
              <a:t>(As Is)</a:t>
            </a:r>
            <a:r>
              <a:rPr lang="fa-IR" dirty="0" smtClean="0">
                <a:cs typeface="B Lotus" pitchFamily="2" charset="-78"/>
              </a:rPr>
              <a:t> )</a:t>
            </a:r>
          </a:p>
          <a:p>
            <a:pPr marL="514350" indent="-514350" algn="r" rtl="1"/>
            <a:r>
              <a:rPr lang="fa-IR" dirty="0" smtClean="0">
                <a:cs typeface="B Lotus" pitchFamily="2" charset="-78"/>
              </a:rPr>
              <a:t>این روش بیشتر برای جمع آوری اطلاعات تفصیلی و کمی مورداستفاده قرار می گیرد.</a:t>
            </a:r>
          </a:p>
          <a:p>
            <a:pPr marL="514350" indent="-514350" algn="r" rtl="1">
              <a:buNone/>
            </a:pPr>
            <a:r>
              <a:rPr lang="fa-IR" dirty="0" smtClean="0">
                <a:cs typeface="B Lotus" pitchFamily="2" charset="-78"/>
              </a:rPr>
              <a:t>مستندات نمونه:</a:t>
            </a:r>
          </a:p>
          <a:p>
            <a:pPr marL="914400" lvl="1" indent="-514350" algn="r" rtl="1"/>
            <a:r>
              <a:rPr lang="fa-IR" dirty="0" smtClean="0">
                <a:cs typeface="B Lotus" pitchFamily="2" charset="-78"/>
              </a:rPr>
              <a:t>فرم های اطلاعاتی، رویه ها و دستورالعمل ها</a:t>
            </a:r>
          </a:p>
          <a:p>
            <a:pPr marL="914400" lvl="1" indent="-514350" algn="r" rtl="1"/>
            <a:r>
              <a:rPr lang="fa-IR" dirty="0" smtClean="0">
                <a:cs typeface="B Lotus" pitchFamily="2" charset="-78"/>
              </a:rPr>
              <a:t>گزارشات روتین و تحلیلی</a:t>
            </a:r>
          </a:p>
          <a:p>
            <a:pPr marL="914400" lvl="1" indent="-514350" algn="r" rtl="1"/>
            <a:r>
              <a:rPr lang="fa-IR" dirty="0" smtClean="0">
                <a:cs typeface="B Lotus" pitchFamily="2" charset="-78"/>
              </a:rPr>
              <a:t>خط مشی و اهداف سازمان و صورتجلسه ها</a:t>
            </a:r>
          </a:p>
          <a:p>
            <a:pPr marL="914400" lvl="1" indent="-514350" algn="r" rtl="1"/>
            <a:r>
              <a:rPr lang="fa-IR" dirty="0" smtClean="0">
                <a:cs typeface="B Lotus" pitchFamily="2" charset="-78"/>
              </a:rPr>
              <a:t>...</a:t>
            </a:r>
            <a:endParaRPr lang="en-US" dirty="0">
              <a:cs typeface="B Lotus" pitchFamily="2" charset="-78"/>
            </a:endParaRPr>
          </a:p>
        </p:txBody>
      </p:sp>
      <p:sp>
        <p:nvSpPr>
          <p:cNvPr id="4" name="Slide Number Placeholder 3"/>
          <p:cNvSpPr>
            <a:spLocks noGrp="1"/>
          </p:cNvSpPr>
          <p:nvPr>
            <p:ph type="sldNum" sz="quarter" idx="12"/>
          </p:nvPr>
        </p:nvSpPr>
        <p:spPr/>
        <p:txBody>
          <a:bodyPr/>
          <a:lstStyle/>
          <a:p>
            <a:fld id="{5C20E866-2850-44B8-AECA-A79CE6A54C81}" type="slidenum">
              <a:rPr lang="en-US" smtClean="0"/>
              <a:pPr/>
              <a:t>10</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2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2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20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cs typeface="B Mitra" pitchFamily="2" charset="-78"/>
              </a:rPr>
              <a:t>مطالعه اسناد و مدارک </a:t>
            </a:r>
            <a:r>
              <a:rPr lang="en-US" sz="2800" b="1" dirty="0" smtClean="0">
                <a:cs typeface="B Mitra" pitchFamily="2" charset="-78"/>
              </a:rPr>
              <a:t>(As Is)</a:t>
            </a:r>
            <a:endParaRPr lang="en-US" sz="2800" b="1" dirty="0">
              <a:cs typeface="B Mitra" pitchFamily="2" charset="-78"/>
            </a:endParaRPr>
          </a:p>
        </p:txBody>
      </p:sp>
      <p:sp>
        <p:nvSpPr>
          <p:cNvPr id="5" name="Content Placeholder 4"/>
          <p:cNvSpPr>
            <a:spLocks noGrp="1"/>
          </p:cNvSpPr>
          <p:nvPr>
            <p:ph idx="1"/>
          </p:nvPr>
        </p:nvSpPr>
        <p:spPr/>
        <p:txBody>
          <a:bodyPr/>
          <a:lstStyle/>
          <a:p>
            <a:pPr marL="514350" indent="-514350" algn="r" rtl="1"/>
            <a:r>
              <a:rPr lang="fa-IR" dirty="0" smtClean="0">
                <a:cs typeface="B Lotus" pitchFamily="2" charset="-78"/>
              </a:rPr>
              <a:t>ریسک مطالعه اسناد و مدارک</a:t>
            </a:r>
          </a:p>
          <a:p>
            <a:pPr marL="914400" lvl="1" indent="-514350" algn="r" rtl="1"/>
            <a:r>
              <a:rPr lang="fa-IR" dirty="0" smtClean="0">
                <a:cs typeface="B Lotus" pitchFamily="2" charset="-78"/>
              </a:rPr>
              <a:t>توجه به بروز بودن مستندات</a:t>
            </a:r>
          </a:p>
          <a:p>
            <a:pPr marL="914400" lvl="1" indent="-514350" algn="r" rtl="1"/>
            <a:r>
              <a:rPr lang="fa-IR" dirty="0" smtClean="0">
                <a:cs typeface="B Lotus" pitchFamily="2" charset="-78"/>
              </a:rPr>
              <a:t>توجه به اینکه فرآیند و فعالیت های سیستم مطابق با مستندات است.</a:t>
            </a:r>
            <a:endParaRPr lang="en-US" dirty="0">
              <a:cs typeface="B Lotus" pitchFamily="2" charset="-78"/>
            </a:endParaRPr>
          </a:p>
        </p:txBody>
      </p:sp>
      <p:sp>
        <p:nvSpPr>
          <p:cNvPr id="4" name="Slide Number Placeholder 3"/>
          <p:cNvSpPr>
            <a:spLocks noGrp="1"/>
          </p:cNvSpPr>
          <p:nvPr>
            <p:ph type="sldNum" sz="quarter" idx="12"/>
          </p:nvPr>
        </p:nvSpPr>
        <p:spPr/>
        <p:txBody>
          <a:bodyPr/>
          <a:lstStyle/>
          <a:p>
            <a:fld id="{5C20E866-2850-44B8-AECA-A79CE6A54C81}" type="slidenum">
              <a:rPr lang="en-US" smtClean="0"/>
              <a:pPr/>
              <a:t>11</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cs typeface="B Mitra" pitchFamily="2" charset="-78"/>
              </a:rPr>
              <a:t>اطلاعاتی که از مستندات قابل استخراج است.</a:t>
            </a:r>
            <a:endParaRPr lang="en-US" sz="2800" b="1" dirty="0">
              <a:cs typeface="B Mitra" pitchFamily="2" charset="-78"/>
            </a:endParaRPr>
          </a:p>
        </p:txBody>
      </p:sp>
      <p:sp>
        <p:nvSpPr>
          <p:cNvPr id="5" name="Content Placeholder 4"/>
          <p:cNvSpPr>
            <a:spLocks noGrp="1"/>
          </p:cNvSpPr>
          <p:nvPr>
            <p:ph sz="half" idx="1"/>
          </p:nvPr>
        </p:nvSpPr>
        <p:spPr>
          <a:xfrm>
            <a:off x="714348" y="1600200"/>
            <a:ext cx="7972452" cy="4525963"/>
          </a:xfrm>
        </p:spPr>
        <p:txBody>
          <a:bodyPr>
            <a:normAutofit fontScale="85000" lnSpcReduction="10000"/>
          </a:bodyPr>
          <a:lstStyle/>
          <a:p>
            <a:pPr algn="just" rtl="1"/>
            <a:r>
              <a:rPr lang="fa-IR" dirty="0" smtClean="0">
                <a:cs typeface="B Lotus" pitchFamily="2" charset="-78"/>
              </a:rPr>
              <a:t>اطلاعاتی در خصوص وضع موجود سیستم</a:t>
            </a:r>
          </a:p>
          <a:p>
            <a:pPr algn="just" rtl="1"/>
            <a:r>
              <a:rPr lang="fa-IR" dirty="0" smtClean="0">
                <a:cs typeface="B Lotus" pitchFamily="2" charset="-78"/>
              </a:rPr>
              <a:t>داده های ورودی به سیستم و گردش داده ها در سیستم</a:t>
            </a:r>
          </a:p>
          <a:p>
            <a:pPr algn="just" rtl="1"/>
            <a:r>
              <a:rPr lang="fa-IR" dirty="0" smtClean="0">
                <a:cs typeface="B Lotus" pitchFamily="2" charset="-78"/>
              </a:rPr>
              <a:t>وظایف و فعالیت های کاربران سیستم و چگونگی انجام آن ها</a:t>
            </a:r>
          </a:p>
          <a:p>
            <a:pPr algn="just" rtl="1"/>
            <a:r>
              <a:rPr lang="fa-IR" dirty="0" smtClean="0">
                <a:cs typeface="B Lotus" pitchFamily="2" charset="-78"/>
              </a:rPr>
              <a:t>وضعیت عملکرد سیستم و مشکلات و نقاط ضعف موجود</a:t>
            </a:r>
          </a:p>
          <a:p>
            <a:pPr algn="just" rtl="1"/>
            <a:r>
              <a:rPr lang="fa-IR" dirty="0" smtClean="0">
                <a:cs typeface="B Lotus" pitchFamily="2" charset="-78"/>
              </a:rPr>
              <a:t>بخش هایی از فرم ها که تکمیل نمی شوند و یا باید به سیستم اضافه شوند.</a:t>
            </a:r>
          </a:p>
          <a:p>
            <a:pPr algn="just" rtl="1"/>
            <a:r>
              <a:rPr lang="fa-IR" dirty="0" smtClean="0">
                <a:cs typeface="B Lotus" pitchFamily="2" charset="-78"/>
              </a:rPr>
              <a:t>جهت گیری سیستم که می تواند بر روی سیستم اطلاعاتی اثر بگذارد.</a:t>
            </a:r>
          </a:p>
          <a:p>
            <a:pPr algn="just" rtl="1"/>
            <a:r>
              <a:rPr lang="fa-IR" dirty="0" smtClean="0">
                <a:cs typeface="B Lotus" pitchFamily="2" charset="-78"/>
              </a:rPr>
              <a:t>اطلاعاتی در خصوص مشتریان و سایر اجزاء محیط سیستم</a:t>
            </a:r>
          </a:p>
          <a:p>
            <a:pPr algn="just" rtl="1"/>
            <a:r>
              <a:rPr lang="fa-IR" dirty="0" smtClean="0">
                <a:cs typeface="B Lotus" pitchFamily="2" charset="-78"/>
              </a:rPr>
              <a:t>شناسایی افراد کلیدی و اثرگذار در سیستم</a:t>
            </a:r>
          </a:p>
          <a:p>
            <a:pPr algn="just" rtl="1"/>
            <a:r>
              <a:rPr lang="fa-IR" dirty="0" smtClean="0">
                <a:cs typeface="B Lotus" pitchFamily="2" charset="-78"/>
              </a:rPr>
              <a:t>دلایل توجیهی چه بودن سیستم موجود</a:t>
            </a:r>
          </a:p>
          <a:p>
            <a:pPr algn="just" rtl="1"/>
            <a:r>
              <a:rPr lang="fa-IR" dirty="0" smtClean="0">
                <a:cs typeface="B Lotus" pitchFamily="2" charset="-78"/>
              </a:rPr>
              <a:t>اصول و آیین نامه ها و استاندارهای پردازش سیستم</a:t>
            </a:r>
          </a:p>
          <a:p>
            <a:pPr algn="just" rtl="1"/>
            <a:r>
              <a:rPr lang="fa-IR" dirty="0" smtClean="0">
                <a:cs typeface="B Lotus" pitchFamily="2" charset="-78"/>
              </a:rPr>
              <a:t>و...</a:t>
            </a:r>
            <a:endParaRPr lang="en-US" dirty="0">
              <a:cs typeface="B Lotus" pitchFamily="2" charset="-78"/>
            </a:endParaRPr>
          </a:p>
        </p:txBody>
      </p:sp>
      <p:sp>
        <p:nvSpPr>
          <p:cNvPr id="4" name="Slide Number Placeholder 3"/>
          <p:cNvSpPr>
            <a:spLocks noGrp="1"/>
          </p:cNvSpPr>
          <p:nvPr>
            <p:ph type="sldNum" sz="quarter" idx="12"/>
          </p:nvPr>
        </p:nvSpPr>
        <p:spPr/>
        <p:txBody>
          <a:bodyPr/>
          <a:lstStyle/>
          <a:p>
            <a:fld id="{5C20E866-2850-44B8-AECA-A79CE6A54C81}" type="slidenum">
              <a:rPr lang="en-US" smtClean="0"/>
              <a:pPr/>
              <a:t>12</a:t>
            </a:fld>
            <a:endParaRPr lang="en-US"/>
          </a:p>
        </p:txBody>
      </p:sp>
    </p:spTree>
  </p:cSld>
  <p:clrMapOvr>
    <a:masterClrMapping/>
  </p:clrMapOvr>
  <p:transition>
    <p:spli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cs typeface="B Mitra" pitchFamily="2" charset="-78"/>
              </a:rPr>
              <a:t>روش بازدید </a:t>
            </a:r>
            <a:r>
              <a:rPr lang="en-US" sz="2800" b="1" dirty="0" smtClean="0">
                <a:cs typeface="B Mitra" pitchFamily="2" charset="-78"/>
              </a:rPr>
              <a:t>(Observation)</a:t>
            </a:r>
            <a:endParaRPr lang="en-US" sz="2800" b="1" dirty="0">
              <a:cs typeface="B Mitra" pitchFamily="2" charset="-78"/>
            </a:endParaRPr>
          </a:p>
        </p:txBody>
      </p:sp>
      <p:sp>
        <p:nvSpPr>
          <p:cNvPr id="5" name="Content Placeholder 4"/>
          <p:cNvSpPr>
            <a:spLocks noGrp="1"/>
          </p:cNvSpPr>
          <p:nvPr>
            <p:ph idx="1"/>
          </p:nvPr>
        </p:nvSpPr>
        <p:spPr/>
        <p:txBody>
          <a:bodyPr/>
          <a:lstStyle/>
          <a:p>
            <a:pPr marL="514350" indent="-514350" algn="r" rtl="1"/>
            <a:r>
              <a:rPr lang="fa-IR" dirty="0" smtClean="0">
                <a:cs typeface="B Lotus" pitchFamily="2" charset="-78"/>
              </a:rPr>
              <a:t>این روش برای زمانی است که فرد تحلیل گر به عنوان فردی از سیستم است و می تواند فرآیند را مشاهده نماید.</a:t>
            </a:r>
          </a:p>
          <a:p>
            <a:pPr marL="514350" indent="-514350" algn="r" rtl="1"/>
            <a:r>
              <a:rPr lang="fa-IR" dirty="0" smtClean="0">
                <a:cs typeface="B Lotus" pitchFamily="2" charset="-78"/>
              </a:rPr>
              <a:t>مزایا؟</a:t>
            </a:r>
          </a:p>
          <a:p>
            <a:pPr marL="514350" indent="-514350" algn="r" rtl="1"/>
            <a:r>
              <a:rPr lang="fa-IR" dirty="0" smtClean="0">
                <a:cs typeface="B Lotus" pitchFamily="2" charset="-78"/>
              </a:rPr>
              <a:t>معایب؟</a:t>
            </a:r>
          </a:p>
          <a:p>
            <a:pPr marL="514350" indent="-514350" algn="r" rtl="1"/>
            <a:endParaRPr lang="fa-IR" dirty="0" smtClean="0">
              <a:cs typeface="B Lotus" pitchFamily="2" charset="-78"/>
            </a:endParaRPr>
          </a:p>
        </p:txBody>
      </p:sp>
      <p:sp>
        <p:nvSpPr>
          <p:cNvPr id="4" name="Slide Number Placeholder 3"/>
          <p:cNvSpPr>
            <a:spLocks noGrp="1"/>
          </p:cNvSpPr>
          <p:nvPr>
            <p:ph type="sldNum" sz="quarter" idx="12"/>
          </p:nvPr>
        </p:nvSpPr>
        <p:spPr/>
        <p:txBody>
          <a:bodyPr/>
          <a:lstStyle/>
          <a:p>
            <a:fld id="{5C20E866-2850-44B8-AECA-A79CE6A54C81}" type="slidenum">
              <a:rPr lang="en-US" smtClean="0"/>
              <a:pPr/>
              <a:t>13</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cs typeface="B Mitra" pitchFamily="2" charset="-78"/>
              </a:rPr>
              <a:t>روش بازدید </a:t>
            </a:r>
            <a:r>
              <a:rPr lang="en-US" sz="2800" b="1" dirty="0" smtClean="0">
                <a:cs typeface="B Mitra" pitchFamily="2" charset="-78"/>
              </a:rPr>
              <a:t>(Observation)</a:t>
            </a:r>
            <a:endParaRPr lang="en-US" sz="2800" b="1" dirty="0">
              <a:cs typeface="B Mitra" pitchFamily="2" charset="-78"/>
            </a:endParaRPr>
          </a:p>
        </p:txBody>
      </p:sp>
      <p:sp>
        <p:nvSpPr>
          <p:cNvPr id="5" name="Content Placeholder 4"/>
          <p:cNvSpPr>
            <a:spLocks noGrp="1"/>
          </p:cNvSpPr>
          <p:nvPr>
            <p:ph idx="1"/>
          </p:nvPr>
        </p:nvSpPr>
        <p:spPr>
          <a:xfrm>
            <a:off x="71406" y="1643050"/>
            <a:ext cx="8929718" cy="4525963"/>
          </a:xfrm>
        </p:spPr>
        <p:txBody>
          <a:bodyPr/>
          <a:lstStyle/>
          <a:p>
            <a:pPr marL="514350" indent="-514350" algn="r" rtl="1">
              <a:buNone/>
            </a:pPr>
            <a:r>
              <a:rPr lang="fa-IR" dirty="0" smtClean="0">
                <a:cs typeface="B Lotus" pitchFamily="2" charset="-78"/>
              </a:rPr>
              <a:t>مزایا:</a:t>
            </a:r>
          </a:p>
          <a:p>
            <a:pPr marL="514350" indent="-514350" algn="r" rtl="1"/>
            <a:r>
              <a:rPr lang="fa-IR" dirty="0" smtClean="0">
                <a:cs typeface="B Lotus" pitchFamily="2" charset="-78"/>
              </a:rPr>
              <a:t>داده های جمع آوری شده قابل اتکا هستند.</a:t>
            </a:r>
          </a:p>
          <a:p>
            <a:pPr marL="514350" indent="-514350" algn="r" rtl="1"/>
            <a:r>
              <a:rPr lang="fa-IR" dirty="0" smtClean="0">
                <a:cs typeface="B Lotus" pitchFamily="2" charset="-78"/>
              </a:rPr>
              <a:t>می توان مشاهده کرد که در فرآیندهای پیچیده و مشکل چه اتفاقاتی می افتد.</a:t>
            </a:r>
          </a:p>
          <a:p>
            <a:pPr marL="514350" indent="-514350" algn="r" rtl="1"/>
            <a:r>
              <a:rPr lang="fa-IR" dirty="0" smtClean="0">
                <a:cs typeface="B Lotus" pitchFamily="2" charset="-78"/>
              </a:rPr>
              <a:t>نسبت به سایر روش ها هزینه کمتری دارد.</a:t>
            </a:r>
          </a:p>
          <a:p>
            <a:pPr marL="514350" indent="-514350" algn="r" rtl="1"/>
            <a:r>
              <a:rPr lang="fa-IR" dirty="0" smtClean="0">
                <a:cs typeface="B Lotus" pitchFamily="2" charset="-78"/>
              </a:rPr>
              <a:t>می تواند روشی برای اندازه گیری کار </a:t>
            </a:r>
            <a:r>
              <a:rPr lang="en-US" dirty="0" smtClean="0">
                <a:cs typeface="B Lotus" pitchFamily="2" charset="-78"/>
              </a:rPr>
              <a:t>(work measurement)</a:t>
            </a:r>
            <a:r>
              <a:rPr lang="fa-IR" dirty="0" smtClean="0">
                <a:cs typeface="B Lotus" pitchFamily="2" charset="-78"/>
              </a:rPr>
              <a:t> باشد.</a:t>
            </a:r>
          </a:p>
        </p:txBody>
      </p:sp>
      <p:sp>
        <p:nvSpPr>
          <p:cNvPr id="4" name="Slide Number Placeholder 3"/>
          <p:cNvSpPr>
            <a:spLocks noGrp="1"/>
          </p:cNvSpPr>
          <p:nvPr>
            <p:ph type="sldNum" sz="quarter" idx="12"/>
          </p:nvPr>
        </p:nvSpPr>
        <p:spPr/>
        <p:txBody>
          <a:bodyPr/>
          <a:lstStyle/>
          <a:p>
            <a:fld id="{5C20E866-2850-44B8-AECA-A79CE6A54C81}" type="slidenum">
              <a:rPr lang="en-US" smtClean="0"/>
              <a:pPr/>
              <a:t>14</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2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cs typeface="B Mitra" pitchFamily="2" charset="-78"/>
              </a:rPr>
              <a:t>روش بازدید </a:t>
            </a:r>
            <a:r>
              <a:rPr lang="en-US" sz="2800" b="1" dirty="0" smtClean="0">
                <a:cs typeface="B Mitra" pitchFamily="2" charset="-78"/>
              </a:rPr>
              <a:t>(Observation)</a:t>
            </a:r>
            <a:endParaRPr lang="en-US" sz="2800" b="1" dirty="0">
              <a:cs typeface="B Mitra" pitchFamily="2" charset="-78"/>
            </a:endParaRPr>
          </a:p>
        </p:txBody>
      </p:sp>
      <p:sp>
        <p:nvSpPr>
          <p:cNvPr id="5" name="Content Placeholder 4"/>
          <p:cNvSpPr>
            <a:spLocks noGrp="1"/>
          </p:cNvSpPr>
          <p:nvPr>
            <p:ph idx="1"/>
          </p:nvPr>
        </p:nvSpPr>
        <p:spPr/>
        <p:txBody>
          <a:bodyPr/>
          <a:lstStyle/>
          <a:p>
            <a:pPr marL="514350" indent="-514350" algn="r" rtl="1"/>
            <a:r>
              <a:rPr lang="fa-IR" dirty="0" smtClean="0">
                <a:cs typeface="B Lotus" pitchFamily="2" charset="-78"/>
              </a:rPr>
              <a:t>معایب:</a:t>
            </a:r>
          </a:p>
          <a:p>
            <a:pPr marL="514350" indent="-514350" algn="r" rtl="1"/>
            <a:r>
              <a:rPr lang="fa-IR" dirty="0" smtClean="0">
                <a:cs typeface="B Lotus" pitchFamily="2" charset="-78"/>
              </a:rPr>
              <a:t>افراد هنگام مشاهده عملکرد متفاوتی ارائه می دهند.</a:t>
            </a:r>
          </a:p>
          <a:p>
            <a:pPr marL="514350" indent="-514350" algn="r" rtl="1"/>
            <a:r>
              <a:rPr lang="fa-IR" dirty="0" smtClean="0">
                <a:cs typeface="B Lotus" pitchFamily="2" charset="-78"/>
              </a:rPr>
              <a:t>فرد هنگام مشاهده در وضعیت عادی کار قرار ندارد.</a:t>
            </a:r>
          </a:p>
          <a:p>
            <a:pPr marL="514350" indent="-514350" algn="r" rtl="1"/>
            <a:r>
              <a:rPr lang="fa-IR" dirty="0" smtClean="0">
                <a:cs typeface="B Lotus" pitchFamily="2" charset="-78"/>
              </a:rPr>
              <a:t>برخی وظایف همیشه به یک صورت انجام نمی شوند.</a:t>
            </a:r>
          </a:p>
          <a:p>
            <a:pPr marL="514350" indent="-514350" algn="r" rtl="1">
              <a:buNone/>
            </a:pPr>
            <a:endParaRPr lang="fa-IR" dirty="0" smtClean="0">
              <a:cs typeface="B Lotus" pitchFamily="2" charset="-78"/>
            </a:endParaRPr>
          </a:p>
        </p:txBody>
      </p:sp>
      <p:sp>
        <p:nvSpPr>
          <p:cNvPr id="4" name="Slide Number Placeholder 3"/>
          <p:cNvSpPr>
            <a:spLocks noGrp="1"/>
          </p:cNvSpPr>
          <p:nvPr>
            <p:ph type="sldNum" sz="quarter" idx="12"/>
          </p:nvPr>
        </p:nvSpPr>
        <p:spPr/>
        <p:txBody>
          <a:bodyPr/>
          <a:lstStyle/>
          <a:p>
            <a:fld id="{5C20E866-2850-44B8-AECA-A79CE6A54C81}" type="slidenum">
              <a:rPr lang="en-US" smtClean="0"/>
              <a:pPr/>
              <a:t>15</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cs typeface="B Mitra" pitchFamily="2" charset="-78"/>
              </a:rPr>
              <a:t>روش مصاحبه </a:t>
            </a:r>
            <a:r>
              <a:rPr lang="en-US" sz="2800" b="1" dirty="0" smtClean="0">
                <a:cs typeface="B Mitra" pitchFamily="2" charset="-78"/>
              </a:rPr>
              <a:t>(Interview)</a:t>
            </a:r>
            <a:endParaRPr lang="en-US" sz="2800" b="1" dirty="0">
              <a:cs typeface="B Mitra" pitchFamily="2" charset="-78"/>
            </a:endParaRPr>
          </a:p>
        </p:txBody>
      </p:sp>
      <p:sp>
        <p:nvSpPr>
          <p:cNvPr id="5" name="Content Placeholder 4"/>
          <p:cNvSpPr>
            <a:spLocks noGrp="1"/>
          </p:cNvSpPr>
          <p:nvPr>
            <p:ph idx="1"/>
          </p:nvPr>
        </p:nvSpPr>
        <p:spPr/>
        <p:txBody>
          <a:bodyPr/>
          <a:lstStyle/>
          <a:p>
            <a:pPr marL="514350" indent="-514350" algn="r" rtl="1"/>
            <a:r>
              <a:rPr lang="fa-IR" dirty="0" smtClean="0">
                <a:cs typeface="B Lotus" pitchFamily="2" charset="-78"/>
              </a:rPr>
              <a:t>این روش بیشتر برای جمع آوری اطلاعات کلان و کیفی استفاده می شود. مانند:</a:t>
            </a:r>
          </a:p>
          <a:p>
            <a:pPr marL="914400" lvl="1" indent="-514350" algn="r" rtl="1"/>
            <a:r>
              <a:rPr lang="fa-IR" dirty="0" smtClean="0">
                <a:cs typeface="B Lotus" pitchFamily="2" charset="-78"/>
              </a:rPr>
              <a:t>رویکردهای سازمان و مدیریت</a:t>
            </a:r>
          </a:p>
          <a:p>
            <a:pPr marL="914400" lvl="1" indent="-514350" algn="r" rtl="1"/>
            <a:r>
              <a:rPr lang="fa-IR" dirty="0" smtClean="0">
                <a:cs typeface="B Lotus" pitchFamily="2" charset="-78"/>
              </a:rPr>
              <a:t>سیاست ها</a:t>
            </a:r>
          </a:p>
          <a:p>
            <a:pPr marL="914400" lvl="1" indent="-514350" algn="r" rtl="1"/>
            <a:r>
              <a:rPr lang="fa-IR" dirty="0" smtClean="0">
                <a:cs typeface="B Lotus" pitchFamily="2" charset="-78"/>
              </a:rPr>
              <a:t>انتظار مدیران از سیستم</a:t>
            </a:r>
          </a:p>
          <a:p>
            <a:pPr marL="914400" lvl="1" indent="-514350" algn="r" rtl="1"/>
            <a:r>
              <a:rPr lang="fa-IR" dirty="0" smtClean="0">
                <a:cs typeface="B Lotus" pitchFamily="2" charset="-78"/>
              </a:rPr>
              <a:t>نیازمندی های اطلاعاتی سیستم</a:t>
            </a:r>
          </a:p>
          <a:p>
            <a:pPr marL="914400" lvl="1" indent="-514350" algn="r" rtl="1"/>
            <a:r>
              <a:rPr lang="fa-IR" dirty="0" smtClean="0">
                <a:cs typeface="B Lotus" pitchFamily="2" charset="-78"/>
              </a:rPr>
              <a:t>...</a:t>
            </a:r>
          </a:p>
        </p:txBody>
      </p:sp>
      <p:sp>
        <p:nvSpPr>
          <p:cNvPr id="4" name="Slide Number Placeholder 3"/>
          <p:cNvSpPr>
            <a:spLocks noGrp="1"/>
          </p:cNvSpPr>
          <p:nvPr>
            <p:ph type="sldNum" sz="quarter" idx="12"/>
          </p:nvPr>
        </p:nvSpPr>
        <p:spPr/>
        <p:txBody>
          <a:bodyPr/>
          <a:lstStyle/>
          <a:p>
            <a:fld id="{5C20E866-2850-44B8-AECA-A79CE6A54C81}" type="slidenum">
              <a:rPr lang="en-US" smtClean="0"/>
              <a:pPr/>
              <a:t>16</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2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2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cs typeface="B Mitra" pitchFamily="2" charset="-78"/>
              </a:rPr>
              <a:t>فرآیند مصاحبه : 5 قدم اصلی</a:t>
            </a:r>
            <a:endParaRPr lang="en-US" sz="2800" b="1" dirty="0">
              <a:cs typeface="B Mitra" pitchFamily="2" charset="-78"/>
            </a:endParaRPr>
          </a:p>
        </p:txBody>
      </p:sp>
      <p:sp>
        <p:nvSpPr>
          <p:cNvPr id="5" name="Content Placeholder 4"/>
          <p:cNvSpPr>
            <a:spLocks noGrp="1"/>
          </p:cNvSpPr>
          <p:nvPr>
            <p:ph idx="1"/>
          </p:nvPr>
        </p:nvSpPr>
        <p:spPr/>
        <p:txBody>
          <a:bodyPr/>
          <a:lstStyle/>
          <a:p>
            <a:pPr marL="514350" indent="-514350" algn="r" rtl="1"/>
            <a:endParaRPr lang="fa-IR" dirty="0" smtClean="0">
              <a:cs typeface="B Lotus" pitchFamily="2" charset="-78"/>
            </a:endParaRPr>
          </a:p>
          <a:p>
            <a:pPr marL="514350" indent="-514350" algn="r" rtl="1"/>
            <a:r>
              <a:rPr lang="fa-IR" dirty="0" smtClean="0">
                <a:cs typeface="B Lotus" pitchFamily="2" charset="-78"/>
              </a:rPr>
              <a:t>انتخاب مصاحبه شونده ها</a:t>
            </a:r>
          </a:p>
          <a:p>
            <a:pPr marL="514350" indent="-514350" algn="r" rtl="1"/>
            <a:r>
              <a:rPr lang="fa-IR" dirty="0" smtClean="0">
                <a:cs typeface="B Lotus" pitchFamily="2" charset="-78"/>
              </a:rPr>
              <a:t>طراحی پرسش های مصاحبه</a:t>
            </a:r>
          </a:p>
          <a:p>
            <a:pPr marL="514350" indent="-514350" algn="r" rtl="1"/>
            <a:r>
              <a:rPr lang="fa-IR" dirty="0" smtClean="0">
                <a:cs typeface="B Lotus" pitchFamily="2" charset="-78"/>
              </a:rPr>
              <a:t>آماده شدن برای مصاحبه</a:t>
            </a:r>
          </a:p>
          <a:p>
            <a:pPr marL="514350" indent="-514350" algn="r" rtl="1"/>
            <a:r>
              <a:rPr lang="fa-IR" dirty="0" smtClean="0">
                <a:cs typeface="B Lotus" pitchFamily="2" charset="-78"/>
              </a:rPr>
              <a:t>انجام مصاحبه</a:t>
            </a:r>
          </a:p>
          <a:p>
            <a:pPr marL="514350" indent="-514350" algn="r" rtl="1"/>
            <a:r>
              <a:rPr lang="fa-IR" dirty="0" smtClean="0">
                <a:cs typeface="B Lotus" pitchFamily="2" charset="-78"/>
              </a:rPr>
              <a:t>اقدامات پس از مصاحبه</a:t>
            </a:r>
          </a:p>
        </p:txBody>
      </p:sp>
      <p:sp>
        <p:nvSpPr>
          <p:cNvPr id="4" name="Slide Number Placeholder 3"/>
          <p:cNvSpPr>
            <a:spLocks noGrp="1"/>
          </p:cNvSpPr>
          <p:nvPr>
            <p:ph type="sldNum" sz="quarter" idx="12"/>
          </p:nvPr>
        </p:nvSpPr>
        <p:spPr/>
        <p:txBody>
          <a:bodyPr/>
          <a:lstStyle/>
          <a:p>
            <a:fld id="{5C20E866-2850-44B8-AECA-A79CE6A54C81}" type="slidenum">
              <a:rPr lang="en-US" smtClean="0"/>
              <a:pPr/>
              <a:t>17</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2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2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cs typeface="B Mitra" pitchFamily="2" charset="-78"/>
              </a:rPr>
              <a:t>انتخاب مصاحبه شونده ها</a:t>
            </a:r>
          </a:p>
        </p:txBody>
      </p:sp>
      <p:sp>
        <p:nvSpPr>
          <p:cNvPr id="5" name="Content Placeholder 4"/>
          <p:cNvSpPr>
            <a:spLocks noGrp="1"/>
          </p:cNvSpPr>
          <p:nvPr>
            <p:ph idx="1"/>
          </p:nvPr>
        </p:nvSpPr>
        <p:spPr/>
        <p:txBody>
          <a:bodyPr>
            <a:normAutofit/>
          </a:bodyPr>
          <a:lstStyle/>
          <a:p>
            <a:pPr marL="514350" indent="-514350" algn="r" rtl="1"/>
            <a:r>
              <a:rPr lang="fa-IR" dirty="0" smtClean="0">
                <a:cs typeface="B Lotus" pitchFamily="2" charset="-78"/>
              </a:rPr>
              <a:t>انتخاب مصاحبه شونده بر چه اساسی صورت می گیرد؟</a:t>
            </a:r>
          </a:p>
          <a:p>
            <a:pPr marL="914400" lvl="1" indent="-514350" algn="r" rtl="1"/>
            <a:r>
              <a:rPr lang="fa-IR" dirty="0" smtClean="0">
                <a:cs typeface="B Lotus" pitchFamily="2" charset="-78"/>
              </a:rPr>
              <a:t>بر اساس اطلاعات موردنیاز</a:t>
            </a:r>
          </a:p>
          <a:p>
            <a:pPr marL="914400" lvl="1" indent="-514350" algn="r" rtl="1"/>
            <a:r>
              <a:rPr lang="fa-IR" dirty="0" smtClean="0">
                <a:cs typeface="B Lotus" pitchFamily="2" charset="-78"/>
              </a:rPr>
              <a:t>سطح دانش و تخصص مصاحبه شونده</a:t>
            </a:r>
          </a:p>
          <a:p>
            <a:pPr marL="914400" lvl="1" indent="-514350" algn="r" rtl="1"/>
            <a:r>
              <a:rPr lang="fa-IR" dirty="0" smtClean="0">
                <a:cs typeface="B Lotus" pitchFamily="2" charset="-78"/>
              </a:rPr>
              <a:t>نقش مصاحبه شونده در سیستم</a:t>
            </a:r>
          </a:p>
          <a:p>
            <a:pPr marL="914400" lvl="1" indent="-514350" algn="r" rtl="1"/>
            <a:r>
              <a:rPr lang="fa-IR" dirty="0" smtClean="0">
                <a:cs typeface="B Lotus" pitchFamily="2" charset="-78"/>
              </a:rPr>
              <a:t>اغلب اخذ اطلاعات از مراجع مختلف روش خوبی است:</a:t>
            </a:r>
          </a:p>
          <a:p>
            <a:pPr marL="1314450" lvl="2" indent="-514350" algn="r" rtl="1"/>
            <a:r>
              <a:rPr lang="fa-IR" dirty="0" smtClean="0">
                <a:cs typeface="B Lotus" pitchFamily="2" charset="-78"/>
              </a:rPr>
              <a:t>مدیران</a:t>
            </a:r>
          </a:p>
          <a:p>
            <a:pPr marL="1314450" lvl="2" indent="-514350" algn="r" rtl="1"/>
            <a:r>
              <a:rPr lang="fa-IR" dirty="0" smtClean="0">
                <a:cs typeface="B Lotus" pitchFamily="2" charset="-78"/>
              </a:rPr>
              <a:t>کاربران</a:t>
            </a:r>
          </a:p>
          <a:p>
            <a:pPr marL="1314450" lvl="2" indent="-514350" algn="r" rtl="1"/>
            <a:r>
              <a:rPr lang="fa-IR" dirty="0" smtClean="0">
                <a:cs typeface="B Lotus" pitchFamily="2" charset="-78"/>
              </a:rPr>
              <a:t>افراد کلیدی و سهامداران کلیدی سازمان</a:t>
            </a:r>
          </a:p>
        </p:txBody>
      </p:sp>
      <p:sp>
        <p:nvSpPr>
          <p:cNvPr id="4" name="Slide Number Placeholder 3"/>
          <p:cNvSpPr>
            <a:spLocks noGrp="1"/>
          </p:cNvSpPr>
          <p:nvPr>
            <p:ph type="sldNum" sz="quarter" idx="12"/>
          </p:nvPr>
        </p:nvSpPr>
        <p:spPr/>
        <p:txBody>
          <a:bodyPr/>
          <a:lstStyle/>
          <a:p>
            <a:fld id="{5C20E866-2850-44B8-AECA-A79CE6A54C81}" type="slidenum">
              <a:rPr lang="en-US" smtClean="0"/>
              <a:pPr/>
              <a:t>18</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2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2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20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20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cs typeface="B Mitra" pitchFamily="2" charset="-78"/>
              </a:rPr>
              <a:t>طراحی سوالات مصاحبه</a:t>
            </a:r>
          </a:p>
        </p:txBody>
      </p:sp>
      <p:sp>
        <p:nvSpPr>
          <p:cNvPr id="5" name="Content Placeholder 4"/>
          <p:cNvSpPr>
            <a:spLocks noGrp="1"/>
          </p:cNvSpPr>
          <p:nvPr>
            <p:ph idx="1"/>
          </p:nvPr>
        </p:nvSpPr>
        <p:spPr/>
        <p:txBody>
          <a:bodyPr/>
          <a:lstStyle/>
          <a:p>
            <a:pPr marL="514350" indent="-514350" algn="r" rtl="1">
              <a:buNone/>
            </a:pPr>
            <a:r>
              <a:rPr lang="fa-IR" dirty="0" smtClean="0">
                <a:cs typeface="B Lotus" pitchFamily="2" charset="-78"/>
              </a:rPr>
              <a:t>تقسیم بندی مصاحبه ها</a:t>
            </a:r>
          </a:p>
          <a:p>
            <a:pPr marL="514350" indent="-514350" algn="r" rtl="1"/>
            <a:r>
              <a:rPr lang="fa-IR" dirty="0" smtClean="0">
                <a:cs typeface="B Lotus" pitchFamily="2" charset="-78"/>
              </a:rPr>
              <a:t>مصاحبه ساختارنیافته (باز) : اطلاعات کلان و برآوردی</a:t>
            </a:r>
          </a:p>
          <a:p>
            <a:pPr marL="514350" indent="-514350" algn="r" rtl="1">
              <a:buNone/>
            </a:pPr>
            <a:r>
              <a:rPr lang="en-US" dirty="0" smtClean="0">
                <a:cs typeface="B Lotus" pitchFamily="2" charset="-78"/>
              </a:rPr>
              <a:t>(Open-ended Questions)</a:t>
            </a:r>
          </a:p>
          <a:p>
            <a:pPr marL="514350" indent="-514350" algn="r" rtl="1">
              <a:buNone/>
            </a:pPr>
            <a:endParaRPr lang="en-US" dirty="0" smtClean="0">
              <a:cs typeface="B Lotus" pitchFamily="2" charset="-78"/>
            </a:endParaRPr>
          </a:p>
          <a:p>
            <a:pPr marL="514350" indent="-514350" algn="r" rtl="1"/>
            <a:r>
              <a:rPr lang="fa-IR" dirty="0" smtClean="0">
                <a:cs typeface="B Lotus" pitchFamily="2" charset="-78"/>
              </a:rPr>
              <a:t>مصاحبه ساختار یافته (بسته) : اطلاعات مشخص و دقیق</a:t>
            </a:r>
          </a:p>
          <a:p>
            <a:pPr marL="514350" indent="-514350" algn="r" rtl="1">
              <a:buNone/>
            </a:pPr>
            <a:r>
              <a:rPr lang="en-US" dirty="0" smtClean="0">
                <a:cs typeface="B Lotus" pitchFamily="2" charset="-78"/>
              </a:rPr>
              <a:t>(Closed-ended Questions)</a:t>
            </a:r>
            <a:endParaRPr lang="fa-IR" dirty="0" smtClean="0">
              <a:cs typeface="B Lotus" pitchFamily="2" charset="-78"/>
            </a:endParaRPr>
          </a:p>
        </p:txBody>
      </p:sp>
      <p:sp>
        <p:nvSpPr>
          <p:cNvPr id="4" name="Slide Number Placeholder 3"/>
          <p:cNvSpPr>
            <a:spLocks noGrp="1"/>
          </p:cNvSpPr>
          <p:nvPr>
            <p:ph type="sldNum" sz="quarter" idx="12"/>
          </p:nvPr>
        </p:nvSpPr>
        <p:spPr/>
        <p:txBody>
          <a:bodyPr/>
          <a:lstStyle/>
          <a:p>
            <a:fld id="{5C20E866-2850-44B8-AECA-A79CE6A54C81}" type="slidenum">
              <a:rPr lang="en-US" smtClean="0"/>
              <a:pPr/>
              <a:t>19</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additive="base">
                                        <p:cTn id="21" dur="2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5">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2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cs typeface="B Mitra" pitchFamily="2" charset="-78"/>
              </a:rPr>
              <a:t>روش های جمع آوری اطلاعات و کشف نیازمندی های سیستم</a:t>
            </a:r>
            <a:r>
              <a:rPr lang="en-US" sz="2800" b="1" dirty="0" smtClean="0">
                <a:cs typeface="B Mitra" pitchFamily="2" charset="-78"/>
              </a:rPr>
              <a:t/>
            </a:r>
            <a:br>
              <a:rPr lang="en-US" sz="2800" b="1" dirty="0" smtClean="0">
                <a:cs typeface="B Mitra" pitchFamily="2" charset="-78"/>
              </a:rPr>
            </a:br>
            <a:r>
              <a:rPr lang="en-US" sz="2800" b="1" dirty="0" smtClean="0">
                <a:cs typeface="B Mitra" pitchFamily="2" charset="-78"/>
              </a:rPr>
              <a:t>Fact Finding &amp; Requirements Discovery</a:t>
            </a:r>
            <a:endParaRPr lang="en-US" sz="2800" b="1" dirty="0">
              <a:cs typeface="B Mitra" pitchFamily="2" charset="-78"/>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1571604" y="2214554"/>
            <a:ext cx="6039194" cy="321471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5C20E866-2850-44B8-AECA-A79CE6A54C81}" type="slidenum">
              <a:rPr lang="en-US" smtClean="0"/>
              <a:pPr/>
              <a:t>2</a:t>
            </a:fld>
            <a:endParaRPr lang="en-US"/>
          </a:p>
        </p:txBody>
      </p:sp>
    </p:spTree>
  </p:cSld>
  <p:clrMapOvr>
    <a:masterClrMapping/>
  </p:clrMapOvr>
  <p:transition>
    <p:spli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cs typeface="B Mitra" pitchFamily="2" charset="-78"/>
              </a:rPr>
              <a:t>طراحی سوالات مصاحبه</a:t>
            </a:r>
          </a:p>
        </p:txBody>
      </p:sp>
      <p:sp>
        <p:nvSpPr>
          <p:cNvPr id="5" name="Content Placeholder 4"/>
          <p:cNvSpPr>
            <a:spLocks noGrp="1"/>
          </p:cNvSpPr>
          <p:nvPr>
            <p:ph idx="1"/>
          </p:nvPr>
        </p:nvSpPr>
        <p:spPr/>
        <p:txBody>
          <a:bodyPr>
            <a:normAutofit/>
          </a:bodyPr>
          <a:lstStyle/>
          <a:p>
            <a:pPr marL="514350" indent="-514350" algn="r" rtl="1">
              <a:buNone/>
            </a:pPr>
            <a:r>
              <a:rPr lang="fa-IR" dirty="0" smtClean="0">
                <a:cs typeface="B Lotus" pitchFamily="2" charset="-78"/>
              </a:rPr>
              <a:t>تقسیم بندی مصاحبه ها (کتاب </a:t>
            </a:r>
            <a:r>
              <a:rPr lang="en-US" dirty="0" err="1" smtClean="0">
                <a:cs typeface="B Lotus" pitchFamily="2" charset="-78"/>
              </a:rPr>
              <a:t>Bently</a:t>
            </a:r>
            <a:r>
              <a:rPr lang="fa-IR" dirty="0" smtClean="0">
                <a:cs typeface="B Lotus" pitchFamily="2" charset="-78"/>
              </a:rPr>
              <a:t>)</a:t>
            </a:r>
          </a:p>
          <a:p>
            <a:pPr marL="514350" indent="-514350" algn="r" rtl="1"/>
            <a:r>
              <a:rPr lang="fa-IR" dirty="0" smtClean="0">
                <a:cs typeface="B Lotus" pitchFamily="2" charset="-78"/>
              </a:rPr>
              <a:t>مصاحبه ساختارنیافته : اصولاً یک سوال یا هدف در ذهن وجود دارد و سوالات مشخصی طراحی نمی شوند.</a:t>
            </a:r>
          </a:p>
          <a:p>
            <a:pPr marL="514350" indent="-514350" algn="r" rtl="1"/>
            <a:r>
              <a:rPr lang="fa-IR" dirty="0" smtClean="0">
                <a:cs typeface="B Lotus" pitchFamily="2" charset="-78"/>
              </a:rPr>
              <a:t>مصاحبه ساخت یافته: مجموعه مشخص و محدودی از سوالات وجود دارند.</a:t>
            </a:r>
          </a:p>
          <a:p>
            <a:pPr marL="514350" indent="-514350" algn="r" rtl="1"/>
            <a:r>
              <a:rPr lang="en-US" dirty="0" smtClean="0">
                <a:cs typeface="B Lotus" pitchFamily="2" charset="-78"/>
              </a:rPr>
              <a:t>Open-ended Questions</a:t>
            </a:r>
            <a:r>
              <a:rPr lang="fa-IR" dirty="0" smtClean="0">
                <a:cs typeface="B Lotus" pitchFamily="2" charset="-78"/>
              </a:rPr>
              <a:t>: سوالاتی که مصاحبه شونده اجازه دارد آن ها به هر طریقی پاسخ گوید.</a:t>
            </a:r>
            <a:endParaRPr lang="en-US" dirty="0" smtClean="0">
              <a:cs typeface="B Lotus" pitchFamily="2" charset="-78"/>
            </a:endParaRPr>
          </a:p>
          <a:p>
            <a:pPr marL="514350" indent="-514350" algn="r" rtl="1"/>
            <a:r>
              <a:rPr lang="en-US" dirty="0" smtClean="0">
                <a:cs typeface="B Lotus" pitchFamily="2" charset="-78"/>
              </a:rPr>
              <a:t>Closed-ended Questions</a:t>
            </a:r>
            <a:r>
              <a:rPr lang="fa-IR" dirty="0" smtClean="0">
                <a:cs typeface="B Lotus" pitchFamily="2" charset="-78"/>
              </a:rPr>
              <a:t>: سوالاتی که پاسخ آن ها به گزینه ها یا جواب مشخصی محدود می شود.</a:t>
            </a:r>
          </a:p>
        </p:txBody>
      </p:sp>
      <p:sp>
        <p:nvSpPr>
          <p:cNvPr id="4" name="Slide Number Placeholder 3"/>
          <p:cNvSpPr>
            <a:spLocks noGrp="1"/>
          </p:cNvSpPr>
          <p:nvPr>
            <p:ph type="sldNum" sz="quarter" idx="12"/>
          </p:nvPr>
        </p:nvSpPr>
        <p:spPr/>
        <p:txBody>
          <a:bodyPr/>
          <a:lstStyle/>
          <a:p>
            <a:fld id="{5C20E866-2850-44B8-AECA-A79CE6A54C81}" type="slidenum">
              <a:rPr lang="en-US" smtClean="0"/>
              <a:pPr/>
              <a:t>20</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5">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5">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2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cs typeface="B Mitra" pitchFamily="2" charset="-78"/>
              </a:rPr>
              <a:t>طراحی سوالات مصاحبه</a:t>
            </a:r>
          </a:p>
        </p:txBody>
      </p:sp>
      <p:sp>
        <p:nvSpPr>
          <p:cNvPr id="5" name="Content Placeholder 4"/>
          <p:cNvSpPr>
            <a:spLocks noGrp="1"/>
          </p:cNvSpPr>
          <p:nvPr>
            <p:ph idx="1"/>
          </p:nvPr>
        </p:nvSpPr>
        <p:spPr/>
        <p:txBody>
          <a:bodyPr>
            <a:normAutofit/>
          </a:bodyPr>
          <a:lstStyle/>
          <a:p>
            <a:pPr marL="514350" indent="-514350" algn="r" rtl="1"/>
            <a:r>
              <a:rPr lang="fa-IR" dirty="0" smtClean="0">
                <a:cs typeface="B Lotus" pitchFamily="2" charset="-78"/>
              </a:rPr>
              <a:t>مصاحبه ساختارنیافته (باز):</a:t>
            </a:r>
          </a:p>
          <a:p>
            <a:pPr marL="514350" indent="-514350" algn="just" rtl="1">
              <a:buNone/>
            </a:pPr>
            <a:r>
              <a:rPr lang="fa-IR" dirty="0" smtClean="0">
                <a:cs typeface="B Lotus" pitchFamily="2" charset="-78"/>
              </a:rPr>
              <a:t>برای کسب اطلاعات کلان و کیفی است و به مصاحبه شونده وقت کافی جهت صحبت کردن و اظهار نظر و بیان عقاید داده می شود.</a:t>
            </a:r>
          </a:p>
          <a:p>
            <a:pPr marL="514350" indent="-514350" algn="r" rtl="1">
              <a:buNone/>
            </a:pPr>
            <a:r>
              <a:rPr lang="fa-IR" dirty="0" smtClean="0">
                <a:cs typeface="B Lotus" pitchFamily="2" charset="-78"/>
              </a:rPr>
              <a:t>کدام رده مدیریتی؟</a:t>
            </a:r>
          </a:p>
          <a:p>
            <a:pPr marL="514350" indent="-514350" algn="r" rtl="1">
              <a:buNone/>
            </a:pPr>
            <a:r>
              <a:rPr lang="fa-IR" dirty="0" smtClean="0">
                <a:cs typeface="B Lotus" pitchFamily="2" charset="-78"/>
              </a:rPr>
              <a:t>این روش عموماً برای مدیران رده بالا کاربرد دارد.</a:t>
            </a:r>
          </a:p>
          <a:p>
            <a:pPr marL="514350" indent="-514350" algn="just" rtl="1">
              <a:buNone/>
            </a:pPr>
            <a:r>
              <a:rPr lang="fa-IR" dirty="0" smtClean="0">
                <a:cs typeface="B Lotus" pitchFamily="2" charset="-78"/>
              </a:rPr>
              <a:t>برای کسب اهداف و برنامه ها و سیاست ها و استراتژی ها و نیازمندی های سیستم و پیشنهادات و نظرخواهی استفاده می شود.</a:t>
            </a:r>
          </a:p>
          <a:p>
            <a:pPr marL="514350" indent="-514350" algn="r" rtl="1">
              <a:buNone/>
            </a:pPr>
            <a:r>
              <a:rPr lang="fa-IR" dirty="0" smtClean="0">
                <a:cs typeface="B Lotus" pitchFamily="2" charset="-78"/>
              </a:rPr>
              <a:t>معمولاً مصاحبه کننده بیشتر شنونده است.</a:t>
            </a:r>
          </a:p>
        </p:txBody>
      </p:sp>
      <p:sp>
        <p:nvSpPr>
          <p:cNvPr id="4" name="Slide Number Placeholder 3"/>
          <p:cNvSpPr>
            <a:spLocks noGrp="1"/>
          </p:cNvSpPr>
          <p:nvPr>
            <p:ph type="sldNum" sz="quarter" idx="12"/>
          </p:nvPr>
        </p:nvSpPr>
        <p:spPr/>
        <p:txBody>
          <a:bodyPr/>
          <a:lstStyle/>
          <a:p>
            <a:fld id="{5C20E866-2850-44B8-AECA-A79CE6A54C81}" type="slidenum">
              <a:rPr lang="en-US" smtClean="0"/>
              <a:pPr/>
              <a:t>21</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2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2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cs typeface="B Mitra" pitchFamily="2" charset="-78"/>
              </a:rPr>
              <a:t>طراحی سوالات مصاحبه</a:t>
            </a:r>
          </a:p>
        </p:txBody>
      </p:sp>
      <p:sp>
        <p:nvSpPr>
          <p:cNvPr id="5" name="Content Placeholder 4"/>
          <p:cNvSpPr>
            <a:spLocks noGrp="1"/>
          </p:cNvSpPr>
          <p:nvPr>
            <p:ph idx="1"/>
          </p:nvPr>
        </p:nvSpPr>
        <p:spPr/>
        <p:txBody>
          <a:bodyPr>
            <a:normAutofit/>
          </a:bodyPr>
          <a:lstStyle/>
          <a:p>
            <a:pPr marL="514350" indent="-514350" algn="just" rtl="1"/>
            <a:r>
              <a:rPr lang="fa-IR" dirty="0" smtClean="0">
                <a:cs typeface="B Lotus" pitchFamily="2" charset="-78"/>
              </a:rPr>
              <a:t>مصاحبه ساخت یافته (بسته)</a:t>
            </a:r>
          </a:p>
          <a:p>
            <a:pPr marL="514350" indent="-514350" algn="just" rtl="1">
              <a:buNone/>
            </a:pPr>
            <a:r>
              <a:rPr lang="fa-IR" dirty="0" smtClean="0">
                <a:cs typeface="B Lotus" pitchFamily="2" charset="-78"/>
              </a:rPr>
              <a:t>برای مصاحبه بسته قبل از شروع مصاحبه سوالات مشخص و بسته طراحی شده و سعی می شود قبلاً برای مصاحبه شونده ارسال شود.</a:t>
            </a:r>
          </a:p>
          <a:p>
            <a:pPr marL="514350" indent="-514350" algn="just" rtl="1">
              <a:buNone/>
            </a:pPr>
            <a:r>
              <a:rPr lang="fa-IR" dirty="0" smtClean="0">
                <a:cs typeface="B Lotus" pitchFamily="2" charset="-78"/>
              </a:rPr>
              <a:t>کدام رده مدیریتی؟</a:t>
            </a:r>
          </a:p>
          <a:p>
            <a:pPr marL="514350" indent="-514350" algn="just" rtl="1">
              <a:buNone/>
            </a:pPr>
            <a:r>
              <a:rPr lang="fa-IR" dirty="0" smtClean="0">
                <a:cs typeface="B Lotus" pitchFamily="2" charset="-78"/>
              </a:rPr>
              <a:t>مصاحبه بسته بیشتر برای مدیران میانی و کاربران نهایی کاربرد دارد.</a:t>
            </a:r>
          </a:p>
          <a:p>
            <a:pPr marL="514350" indent="-514350" algn="just" rtl="1">
              <a:buNone/>
            </a:pPr>
            <a:r>
              <a:rPr lang="fa-IR" dirty="0" smtClean="0">
                <a:cs typeface="B Lotus" pitchFamily="2" charset="-78"/>
              </a:rPr>
              <a:t>سوالات بسته جواب مشخص و واضحی باید داشته باشد.</a:t>
            </a:r>
          </a:p>
          <a:p>
            <a:pPr marL="514350" indent="-514350" algn="just" rtl="1">
              <a:buNone/>
            </a:pPr>
            <a:r>
              <a:rPr lang="fa-IR" dirty="0" smtClean="0">
                <a:cs typeface="B Lotus" pitchFamily="2" charset="-78"/>
              </a:rPr>
              <a:t>این سوالات می توانند بصورت چندگزینه ای و انتخابی طراحی شوند.</a:t>
            </a:r>
          </a:p>
        </p:txBody>
      </p:sp>
      <p:sp>
        <p:nvSpPr>
          <p:cNvPr id="4" name="Slide Number Placeholder 3"/>
          <p:cNvSpPr>
            <a:spLocks noGrp="1"/>
          </p:cNvSpPr>
          <p:nvPr>
            <p:ph type="sldNum" sz="quarter" idx="12"/>
          </p:nvPr>
        </p:nvSpPr>
        <p:spPr/>
        <p:txBody>
          <a:bodyPr/>
          <a:lstStyle/>
          <a:p>
            <a:fld id="{5C20E866-2850-44B8-AECA-A79CE6A54C81}" type="slidenum">
              <a:rPr lang="en-US" smtClean="0"/>
              <a:pPr/>
              <a:t>22</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2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2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cs typeface="B Mitra" pitchFamily="2" charset="-78"/>
              </a:rPr>
              <a:t>طراحی سوالات مصاحبه</a:t>
            </a:r>
          </a:p>
        </p:txBody>
      </p:sp>
      <p:sp>
        <p:nvSpPr>
          <p:cNvPr id="5" name="Content Placeholder 4"/>
          <p:cNvSpPr>
            <a:spLocks noGrp="1"/>
          </p:cNvSpPr>
          <p:nvPr>
            <p:ph idx="1"/>
          </p:nvPr>
        </p:nvSpPr>
        <p:spPr/>
        <p:txBody>
          <a:bodyPr/>
          <a:lstStyle/>
          <a:p>
            <a:pPr marL="514350" indent="-514350" algn="r" rtl="1">
              <a:buNone/>
            </a:pPr>
            <a:r>
              <a:rPr lang="fa-IR" dirty="0" smtClean="0">
                <a:cs typeface="B Lotus" pitchFamily="2" charset="-78"/>
              </a:rPr>
              <a:t>انواع سوالات</a:t>
            </a:r>
          </a:p>
          <a:p>
            <a:pPr marL="514350" indent="-514350" algn="r" rtl="1">
              <a:buNone/>
            </a:pPr>
            <a:endParaRPr lang="fa-IR" dirty="0" smtClean="0">
              <a:cs typeface="B Lotus" pitchFamily="2" charset="-78"/>
            </a:endParaRPr>
          </a:p>
          <a:p>
            <a:pPr marL="514350" indent="-514350" algn="r" rtl="1"/>
            <a:r>
              <a:rPr lang="fa-IR" dirty="0" smtClean="0">
                <a:cs typeface="B Lotus" pitchFamily="2" charset="-78"/>
              </a:rPr>
              <a:t>سوالات بسته		</a:t>
            </a:r>
          </a:p>
          <a:p>
            <a:pPr marL="914400" lvl="1" indent="-514350" algn="r" rtl="1"/>
            <a:r>
              <a:rPr lang="fa-IR" sz="2400" dirty="0" smtClean="0">
                <a:cs typeface="B Lotus" pitchFamily="2" charset="-78"/>
              </a:rPr>
              <a:t>چند سفارش تلفنی در هر روز دریافت می کنید؟</a:t>
            </a:r>
          </a:p>
          <a:p>
            <a:pPr marL="914400" lvl="1" indent="-514350" algn="r" rtl="1"/>
            <a:r>
              <a:rPr lang="fa-IR" sz="2400" dirty="0" smtClean="0">
                <a:cs typeface="B Lotus" pitchFamily="2" charset="-78"/>
              </a:rPr>
              <a:t>مشتریان چگونه سفارش گذاری می کنند؟</a:t>
            </a:r>
          </a:p>
          <a:p>
            <a:pPr marL="914400" lvl="1" indent="-514350" algn="r" rtl="1"/>
            <a:r>
              <a:rPr lang="fa-IR" sz="2400" dirty="0" smtClean="0">
                <a:cs typeface="B Lotus" pitchFamily="2" charset="-78"/>
              </a:rPr>
              <a:t>چه اطلاعات دیگری می خواهید که سیستم جدید برای شما مهیا کند؟</a:t>
            </a:r>
            <a:endParaRPr lang="fa-IR" dirty="0" smtClean="0">
              <a:cs typeface="B Lotus" pitchFamily="2" charset="-78"/>
            </a:endParaRPr>
          </a:p>
        </p:txBody>
      </p:sp>
      <p:sp>
        <p:nvSpPr>
          <p:cNvPr id="4" name="Slide Number Placeholder 3"/>
          <p:cNvSpPr>
            <a:spLocks noGrp="1"/>
          </p:cNvSpPr>
          <p:nvPr>
            <p:ph type="sldNum" sz="quarter" idx="12"/>
          </p:nvPr>
        </p:nvSpPr>
        <p:spPr/>
        <p:txBody>
          <a:bodyPr/>
          <a:lstStyle/>
          <a:p>
            <a:fld id="{5C20E866-2850-44B8-AECA-A79CE6A54C81}" type="slidenum">
              <a:rPr lang="en-US" smtClean="0"/>
              <a:pPr/>
              <a:t>23</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2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2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cs typeface="B Mitra" pitchFamily="2" charset="-78"/>
              </a:rPr>
              <a:t>طراحی سوالات مصاحبه</a:t>
            </a:r>
          </a:p>
        </p:txBody>
      </p:sp>
      <p:sp>
        <p:nvSpPr>
          <p:cNvPr id="5" name="Content Placeholder 4"/>
          <p:cNvSpPr>
            <a:spLocks noGrp="1"/>
          </p:cNvSpPr>
          <p:nvPr>
            <p:ph idx="1"/>
          </p:nvPr>
        </p:nvSpPr>
        <p:spPr/>
        <p:txBody>
          <a:bodyPr/>
          <a:lstStyle/>
          <a:p>
            <a:pPr marL="514350" indent="-514350" algn="r" rtl="1">
              <a:buNone/>
            </a:pPr>
            <a:r>
              <a:rPr lang="fa-IR" dirty="0" smtClean="0">
                <a:cs typeface="B Lotus" pitchFamily="2" charset="-78"/>
              </a:rPr>
              <a:t>انواع سوالات</a:t>
            </a:r>
          </a:p>
          <a:p>
            <a:pPr marL="514350" indent="-514350" algn="r" rtl="1">
              <a:buNone/>
            </a:pPr>
            <a:endParaRPr lang="fa-IR" dirty="0" smtClean="0">
              <a:cs typeface="B Lotus" pitchFamily="2" charset="-78"/>
            </a:endParaRPr>
          </a:p>
          <a:p>
            <a:pPr marL="514350" indent="-514350" algn="r" rtl="1"/>
            <a:r>
              <a:rPr lang="fa-IR" dirty="0" smtClean="0">
                <a:cs typeface="B Lotus" pitchFamily="2" charset="-78"/>
              </a:rPr>
              <a:t>سوالات باز		</a:t>
            </a:r>
          </a:p>
          <a:p>
            <a:pPr marL="914400" lvl="1" indent="-514350" algn="r" rtl="1"/>
            <a:r>
              <a:rPr lang="fa-IR" sz="2400" dirty="0" smtClean="0">
                <a:cs typeface="B Lotus" pitchFamily="2" charset="-78"/>
              </a:rPr>
              <a:t>نظر شما راجع به سیستم موجود چیست؟</a:t>
            </a:r>
          </a:p>
          <a:p>
            <a:pPr marL="914400" lvl="1" indent="-514350" algn="r" rtl="1"/>
            <a:r>
              <a:rPr lang="fa-IR" sz="2400" dirty="0" smtClean="0">
                <a:cs typeface="B Lotus" pitchFamily="2" charset="-78"/>
              </a:rPr>
              <a:t>مشکلاتی که در کارهای روزمره به وجود می آید چیست؟</a:t>
            </a:r>
          </a:p>
          <a:p>
            <a:pPr marL="914400" lvl="1" indent="-514350" algn="r" rtl="1"/>
            <a:r>
              <a:rPr lang="fa-IR" sz="2400" dirty="0" smtClean="0">
                <a:cs typeface="B Lotus" pitchFamily="2" charset="-78"/>
              </a:rPr>
              <a:t>شما در خصوص برنامه های بازاریابی چگونه تصمیم گیری می کنید؟</a:t>
            </a:r>
            <a:endParaRPr lang="fa-IR" dirty="0" smtClean="0">
              <a:cs typeface="B Lotus" pitchFamily="2" charset="-78"/>
            </a:endParaRPr>
          </a:p>
        </p:txBody>
      </p:sp>
      <p:sp>
        <p:nvSpPr>
          <p:cNvPr id="4" name="Slide Number Placeholder 3"/>
          <p:cNvSpPr>
            <a:spLocks noGrp="1"/>
          </p:cNvSpPr>
          <p:nvPr>
            <p:ph type="sldNum" sz="quarter" idx="12"/>
          </p:nvPr>
        </p:nvSpPr>
        <p:spPr/>
        <p:txBody>
          <a:bodyPr/>
          <a:lstStyle/>
          <a:p>
            <a:fld id="{5C20E866-2850-44B8-AECA-A79CE6A54C81}" type="slidenum">
              <a:rPr lang="en-US" smtClean="0"/>
              <a:pPr/>
              <a:t>24</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2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2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cs typeface="B Mitra" pitchFamily="2" charset="-78"/>
              </a:rPr>
              <a:t>طراحی سوالات مصاحبه</a:t>
            </a:r>
          </a:p>
        </p:txBody>
      </p:sp>
      <p:sp>
        <p:nvSpPr>
          <p:cNvPr id="5" name="Content Placeholder 4"/>
          <p:cNvSpPr>
            <a:spLocks noGrp="1"/>
          </p:cNvSpPr>
          <p:nvPr>
            <p:ph idx="1"/>
          </p:nvPr>
        </p:nvSpPr>
        <p:spPr/>
        <p:txBody>
          <a:bodyPr/>
          <a:lstStyle/>
          <a:p>
            <a:pPr marL="514350" indent="-514350" algn="r" rtl="1">
              <a:buNone/>
            </a:pPr>
            <a:r>
              <a:rPr lang="fa-IR" dirty="0" smtClean="0">
                <a:cs typeface="B Lotus" pitchFamily="2" charset="-78"/>
              </a:rPr>
              <a:t>انواع سوالات</a:t>
            </a:r>
          </a:p>
          <a:p>
            <a:pPr marL="514350" indent="-514350" algn="r" rtl="1">
              <a:buNone/>
            </a:pPr>
            <a:endParaRPr lang="fa-IR" dirty="0" smtClean="0">
              <a:cs typeface="B Lotus" pitchFamily="2" charset="-78"/>
            </a:endParaRPr>
          </a:p>
          <a:p>
            <a:pPr marL="514350" indent="-514350" algn="r" rtl="1"/>
            <a:r>
              <a:rPr lang="fa-IR" dirty="0" smtClean="0">
                <a:cs typeface="B Lotus" pitchFamily="2" charset="-78"/>
              </a:rPr>
              <a:t>سوالات کنجکاوانه		</a:t>
            </a:r>
          </a:p>
          <a:p>
            <a:pPr marL="914400" lvl="1" indent="-514350" algn="r" rtl="1"/>
            <a:r>
              <a:rPr lang="fa-IR" sz="2400" dirty="0" smtClean="0">
                <a:cs typeface="B Lotus" pitchFamily="2" charset="-78"/>
              </a:rPr>
              <a:t>چرا؟</a:t>
            </a:r>
          </a:p>
          <a:p>
            <a:pPr marL="914400" lvl="1" indent="-514350" algn="r" rtl="1"/>
            <a:r>
              <a:rPr lang="fa-IR" sz="2400" dirty="0" smtClean="0">
                <a:cs typeface="B Lotus" pitchFamily="2" charset="-78"/>
              </a:rPr>
              <a:t>آیا می توانید یک مثال بزنید؟</a:t>
            </a:r>
          </a:p>
          <a:p>
            <a:pPr marL="914400" lvl="1" indent="-514350" algn="r" rtl="1"/>
            <a:r>
              <a:rPr lang="fa-IR" sz="2400" dirty="0" smtClean="0">
                <a:cs typeface="B Lotus" pitchFamily="2" charset="-78"/>
              </a:rPr>
              <a:t>آیا می توانید کمی بیشتر توضیح دهید؟</a:t>
            </a:r>
            <a:endParaRPr lang="fa-IR" dirty="0" smtClean="0">
              <a:cs typeface="B Lotus" pitchFamily="2" charset="-78"/>
            </a:endParaRPr>
          </a:p>
        </p:txBody>
      </p:sp>
      <p:sp>
        <p:nvSpPr>
          <p:cNvPr id="4" name="Slide Number Placeholder 3"/>
          <p:cNvSpPr>
            <a:spLocks noGrp="1"/>
          </p:cNvSpPr>
          <p:nvPr>
            <p:ph type="sldNum" sz="quarter" idx="12"/>
          </p:nvPr>
        </p:nvSpPr>
        <p:spPr/>
        <p:txBody>
          <a:bodyPr/>
          <a:lstStyle/>
          <a:p>
            <a:fld id="{5C20E866-2850-44B8-AECA-A79CE6A54C81}" type="slidenum">
              <a:rPr lang="en-US" smtClean="0"/>
              <a:pPr/>
              <a:t>25</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2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2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cs typeface="B Mitra" pitchFamily="2" charset="-78"/>
              </a:rPr>
              <a:t>آماده شدن برای مصاحبه</a:t>
            </a:r>
          </a:p>
        </p:txBody>
      </p:sp>
      <p:sp>
        <p:nvSpPr>
          <p:cNvPr id="5" name="Content Placeholder 4"/>
          <p:cNvSpPr>
            <a:spLocks noGrp="1"/>
          </p:cNvSpPr>
          <p:nvPr>
            <p:ph idx="1"/>
          </p:nvPr>
        </p:nvSpPr>
        <p:spPr/>
        <p:txBody>
          <a:bodyPr>
            <a:normAutofit/>
          </a:bodyPr>
          <a:lstStyle/>
          <a:p>
            <a:pPr marL="514350" indent="-514350" algn="r" rtl="1"/>
            <a:r>
              <a:rPr lang="fa-IR" dirty="0" smtClean="0">
                <a:cs typeface="B Lotus" pitchFamily="2" charset="-78"/>
              </a:rPr>
              <a:t>تهیه برنامه کلی مصاحبه:</a:t>
            </a:r>
          </a:p>
          <a:p>
            <a:pPr marL="914400" lvl="1" indent="-514350" algn="r" rtl="1"/>
            <a:r>
              <a:rPr lang="fa-IR" dirty="0" smtClean="0">
                <a:cs typeface="B Lotus" pitchFamily="2" charset="-78"/>
              </a:rPr>
              <a:t>لیست سوالات</a:t>
            </a:r>
          </a:p>
          <a:p>
            <a:pPr marL="914400" lvl="1" indent="-514350" algn="r" rtl="1"/>
            <a:r>
              <a:rPr lang="fa-IR" dirty="0" smtClean="0">
                <a:cs typeface="B Lotus" pitchFamily="2" charset="-78"/>
              </a:rPr>
              <a:t>پاسخ های پیش بینی شده و سوالات پس از آن</a:t>
            </a:r>
          </a:p>
          <a:p>
            <a:pPr marL="514350" indent="-514350" algn="r" rtl="1"/>
            <a:r>
              <a:rPr lang="fa-IR" dirty="0" smtClean="0">
                <a:cs typeface="B Lotus" pitchFamily="2" charset="-78"/>
              </a:rPr>
              <a:t>تعیین سوالاتی که پاسخ آن نیاز به دانش و تخصص دارد</a:t>
            </a:r>
          </a:p>
          <a:p>
            <a:pPr marL="514350" indent="-514350" algn="r" rtl="1"/>
            <a:r>
              <a:rPr lang="fa-IR" dirty="0" smtClean="0">
                <a:cs typeface="B Lotus" pitchFamily="2" charset="-78"/>
              </a:rPr>
              <a:t>تعیین اولویت سوالات برای محدودیت زمان</a:t>
            </a:r>
          </a:p>
          <a:p>
            <a:pPr marL="514350" indent="-514350" algn="r" rtl="1"/>
            <a:r>
              <a:rPr lang="fa-IR" dirty="0" smtClean="0">
                <a:cs typeface="B Lotus" pitchFamily="2" charset="-78"/>
              </a:rPr>
              <a:t>آمادگی مصاحبه</a:t>
            </a:r>
          </a:p>
          <a:p>
            <a:pPr marL="914400" lvl="1" indent="-514350" algn="r" rtl="1"/>
            <a:r>
              <a:rPr lang="fa-IR" dirty="0" smtClean="0">
                <a:cs typeface="B Lotus" pitchFamily="2" charset="-78"/>
              </a:rPr>
              <a:t>زمانبندی</a:t>
            </a:r>
          </a:p>
          <a:p>
            <a:pPr marL="914400" lvl="1" indent="-514350" algn="r" rtl="1"/>
            <a:r>
              <a:rPr lang="fa-IR" dirty="0" smtClean="0">
                <a:cs typeface="B Lotus" pitchFamily="2" charset="-78"/>
              </a:rPr>
              <a:t>اطلاع رسانی دلیل و اهداف مصاحبه</a:t>
            </a:r>
          </a:p>
          <a:p>
            <a:pPr marL="914400" lvl="1" indent="-514350" algn="r" rtl="1"/>
            <a:r>
              <a:rPr lang="fa-IR" dirty="0" smtClean="0">
                <a:cs typeface="B Lotus" pitchFamily="2" charset="-78"/>
              </a:rPr>
              <a:t>اطلاع رسانی زمینه و محدوده بحث</a:t>
            </a:r>
          </a:p>
        </p:txBody>
      </p:sp>
      <p:sp>
        <p:nvSpPr>
          <p:cNvPr id="4" name="Slide Number Placeholder 3"/>
          <p:cNvSpPr>
            <a:spLocks noGrp="1"/>
          </p:cNvSpPr>
          <p:nvPr>
            <p:ph type="sldNum" sz="quarter" idx="12"/>
          </p:nvPr>
        </p:nvSpPr>
        <p:spPr/>
        <p:txBody>
          <a:bodyPr/>
          <a:lstStyle/>
          <a:p>
            <a:fld id="{5C20E866-2850-44B8-AECA-A79CE6A54C81}" type="slidenum">
              <a:rPr lang="en-US" smtClean="0"/>
              <a:pPr/>
              <a:t>26</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2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2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20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20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20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6" dur="20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7" name="Content Placeholder 6"/>
          <p:cNvGraphicFramePr>
            <a:graphicFrameLocks noGrp="1"/>
          </p:cNvGraphicFramePr>
          <p:nvPr>
            <p:ph idx="1"/>
          </p:nvPr>
        </p:nvGraphicFramePr>
        <p:xfrm>
          <a:off x="611561" y="599504"/>
          <a:ext cx="8064895" cy="6033250"/>
        </p:xfrm>
        <a:graphic>
          <a:graphicData uri="http://schemas.openxmlformats.org/drawingml/2006/table">
            <a:tbl>
              <a:tblPr rtl="1"/>
              <a:tblGrid>
                <a:gridCol w="1311042"/>
                <a:gridCol w="5027189"/>
                <a:gridCol w="1726664"/>
              </a:tblGrid>
              <a:tr h="326022">
                <a:tc gridSpan="3">
                  <a:txBody>
                    <a:bodyPr/>
                    <a:lstStyle/>
                    <a:p>
                      <a:pPr marL="0" marR="0" algn="ctr" rtl="1">
                        <a:lnSpc>
                          <a:spcPct val="115000"/>
                        </a:lnSpc>
                        <a:spcBef>
                          <a:spcPts val="0"/>
                        </a:spcBef>
                        <a:spcAft>
                          <a:spcPts val="0"/>
                        </a:spcAft>
                      </a:pPr>
                      <a:r>
                        <a:rPr lang="ar-SA" sz="1600" b="1" dirty="0">
                          <a:solidFill>
                            <a:srgbClr val="000000"/>
                          </a:solidFill>
                          <a:latin typeface="Calibri"/>
                          <a:ea typeface="Times New Roman"/>
                          <a:cs typeface="B Titr"/>
                        </a:rPr>
                        <a:t>نمونه یک مصاحبه</a:t>
                      </a:r>
                      <a:endParaRPr lang="en-US" sz="1600" dirty="0">
                        <a:latin typeface="Calibri"/>
                        <a:ea typeface="Calibri"/>
                        <a:cs typeface="Arial"/>
                      </a:endParaRPr>
                    </a:p>
                  </a:txBody>
                  <a:tcPr marL="54590" marR="54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r>
              <a:tr h="750609">
                <a:tc gridSpan="3">
                  <a:txBody>
                    <a:bodyPr/>
                    <a:lstStyle/>
                    <a:p>
                      <a:pPr marL="0" marR="0" algn="r" rtl="1">
                        <a:lnSpc>
                          <a:spcPct val="115000"/>
                        </a:lnSpc>
                        <a:spcBef>
                          <a:spcPts val="0"/>
                        </a:spcBef>
                        <a:spcAft>
                          <a:spcPts val="0"/>
                        </a:spcAft>
                      </a:pPr>
                      <a:r>
                        <a:rPr lang="ar-SA" sz="1600" b="1" dirty="0">
                          <a:solidFill>
                            <a:srgbClr val="000000"/>
                          </a:solidFill>
                          <a:latin typeface="Calibri"/>
                          <a:ea typeface="Times New Roman"/>
                          <a:cs typeface="B Nazanin"/>
                        </a:rPr>
                        <a:t>مصاحبه شونده: محمد احمدي، مدیر دریافتی حسابداری                          موضوع: اعتبار فعلی- بررسی سیاسی</a:t>
                      </a:r>
                      <a:br>
                        <a:rPr lang="ar-SA" sz="1600" b="1" dirty="0">
                          <a:solidFill>
                            <a:srgbClr val="000000"/>
                          </a:solidFill>
                          <a:latin typeface="Calibri"/>
                          <a:ea typeface="Times New Roman"/>
                          <a:cs typeface="B Nazanin"/>
                        </a:rPr>
                      </a:br>
                      <a:r>
                        <a:rPr lang="ar-SA" sz="1600" b="1" dirty="0">
                          <a:solidFill>
                            <a:srgbClr val="000000"/>
                          </a:solidFill>
                          <a:latin typeface="Calibri"/>
                          <a:ea typeface="Times New Roman"/>
                          <a:cs typeface="B Nazanin"/>
                        </a:rPr>
                        <a:t>تاریخ: چهارشنبه: 9 اسفند 1391                                                                  مکان: ساختمان پذیرش، اتاق 223</a:t>
                      </a:r>
                      <a:br>
                        <a:rPr lang="ar-SA" sz="1600" b="1" dirty="0">
                          <a:solidFill>
                            <a:srgbClr val="000000"/>
                          </a:solidFill>
                          <a:latin typeface="Calibri"/>
                          <a:ea typeface="Times New Roman"/>
                          <a:cs typeface="B Nazanin"/>
                        </a:rPr>
                      </a:br>
                      <a:r>
                        <a:rPr lang="ar-SA" sz="1600" b="1" dirty="0">
                          <a:solidFill>
                            <a:srgbClr val="000000"/>
                          </a:solidFill>
                          <a:latin typeface="Calibri"/>
                          <a:ea typeface="Times New Roman"/>
                          <a:cs typeface="B Nazanin"/>
                        </a:rPr>
                        <a:t>زمان: 1:30 بعد از ظهر</a:t>
                      </a:r>
                      <a:endParaRPr lang="en-US" sz="1600" dirty="0">
                        <a:latin typeface="Calibri"/>
                        <a:ea typeface="Calibri"/>
                        <a:cs typeface="Arial"/>
                      </a:endParaRPr>
                    </a:p>
                  </a:txBody>
                  <a:tcPr marL="54590" marR="54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r>
              <a:tr h="435707">
                <a:tc>
                  <a:txBody>
                    <a:bodyPr/>
                    <a:lstStyle/>
                    <a:p>
                      <a:pPr marL="0" marR="0" algn="ctr" rtl="1">
                        <a:lnSpc>
                          <a:spcPct val="115000"/>
                        </a:lnSpc>
                        <a:spcBef>
                          <a:spcPts val="0"/>
                        </a:spcBef>
                        <a:spcAft>
                          <a:spcPts val="0"/>
                        </a:spcAft>
                      </a:pPr>
                      <a:r>
                        <a:rPr lang="ar-SA" sz="1600" b="1">
                          <a:solidFill>
                            <a:srgbClr val="000000"/>
                          </a:solidFill>
                          <a:latin typeface="Calibri"/>
                          <a:ea typeface="Times New Roman"/>
                          <a:cs typeface="B Nazanin"/>
                        </a:rPr>
                        <a:t>زمان اختصاص</a:t>
                      </a:r>
                      <a:br>
                        <a:rPr lang="ar-SA" sz="1600" b="1">
                          <a:solidFill>
                            <a:srgbClr val="000000"/>
                          </a:solidFill>
                          <a:latin typeface="Calibri"/>
                          <a:ea typeface="Times New Roman"/>
                          <a:cs typeface="B Nazanin"/>
                        </a:rPr>
                      </a:br>
                      <a:r>
                        <a:rPr lang="ar-SA" sz="1600" b="1">
                          <a:solidFill>
                            <a:srgbClr val="000000"/>
                          </a:solidFill>
                          <a:latin typeface="Calibri"/>
                          <a:ea typeface="Times New Roman"/>
                          <a:cs typeface="B Nazanin"/>
                        </a:rPr>
                        <a:t>داده شده</a:t>
                      </a:r>
                      <a:endParaRPr lang="en-US" sz="1600">
                        <a:latin typeface="Calibri"/>
                        <a:ea typeface="Calibri"/>
                        <a:cs typeface="Arial"/>
                      </a:endParaRPr>
                    </a:p>
                  </a:txBody>
                  <a:tcPr marL="54590" marR="54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rtl="1">
                        <a:lnSpc>
                          <a:spcPct val="115000"/>
                        </a:lnSpc>
                        <a:spcBef>
                          <a:spcPts val="0"/>
                        </a:spcBef>
                        <a:spcAft>
                          <a:spcPts val="0"/>
                        </a:spcAft>
                      </a:pPr>
                      <a:r>
                        <a:rPr lang="ar-SA" sz="1600" b="1">
                          <a:solidFill>
                            <a:srgbClr val="000000"/>
                          </a:solidFill>
                          <a:latin typeface="Calibri"/>
                          <a:ea typeface="Times New Roman"/>
                          <a:cs typeface="B Nazanin"/>
                        </a:rPr>
                        <a:t>سوالات هدفمند مصاحبه‌گر</a:t>
                      </a:r>
                      <a:endParaRPr lang="en-US" sz="1600">
                        <a:latin typeface="Calibri"/>
                        <a:ea typeface="Calibri"/>
                        <a:cs typeface="Arial"/>
                      </a:endParaRPr>
                    </a:p>
                  </a:txBody>
                  <a:tcPr marL="54590" marR="54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rtl="1">
                        <a:lnSpc>
                          <a:spcPct val="115000"/>
                        </a:lnSpc>
                        <a:spcBef>
                          <a:spcPts val="0"/>
                        </a:spcBef>
                        <a:spcAft>
                          <a:spcPts val="0"/>
                        </a:spcAft>
                      </a:pPr>
                      <a:r>
                        <a:rPr lang="ar-SA" sz="1600" b="1">
                          <a:solidFill>
                            <a:srgbClr val="000000"/>
                          </a:solidFill>
                          <a:latin typeface="Calibri"/>
                          <a:ea typeface="Times New Roman"/>
                          <a:cs typeface="B Nazanin"/>
                        </a:rPr>
                        <a:t>پاسخ‌های</a:t>
                      </a:r>
                      <a:br>
                        <a:rPr lang="ar-SA" sz="1600" b="1">
                          <a:solidFill>
                            <a:srgbClr val="000000"/>
                          </a:solidFill>
                          <a:latin typeface="Calibri"/>
                          <a:ea typeface="Times New Roman"/>
                          <a:cs typeface="B Nazanin"/>
                        </a:rPr>
                      </a:br>
                      <a:r>
                        <a:rPr lang="ar-SA" sz="1600" b="1">
                          <a:solidFill>
                            <a:srgbClr val="000000"/>
                          </a:solidFill>
                          <a:latin typeface="Calibri"/>
                          <a:ea typeface="Times New Roman"/>
                          <a:cs typeface="B Nazanin"/>
                        </a:rPr>
                        <a:t>مصاحبه‌شونده</a:t>
                      </a:r>
                      <a:endParaRPr lang="en-US" sz="1600">
                        <a:latin typeface="Calibri"/>
                        <a:ea typeface="Calibri"/>
                        <a:cs typeface="Arial"/>
                      </a:endParaRPr>
                    </a:p>
                  </a:txBody>
                  <a:tcPr marL="54590" marR="54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152450">
                <a:tc>
                  <a:txBody>
                    <a:bodyPr/>
                    <a:lstStyle/>
                    <a:p>
                      <a:pPr marL="0" marR="0" algn="ctr" rtl="1">
                        <a:lnSpc>
                          <a:spcPct val="115000"/>
                        </a:lnSpc>
                        <a:spcBef>
                          <a:spcPts val="0"/>
                        </a:spcBef>
                        <a:spcAft>
                          <a:spcPts val="0"/>
                        </a:spcAft>
                      </a:pPr>
                      <a:r>
                        <a:rPr lang="ar-SA" sz="1600" b="1">
                          <a:solidFill>
                            <a:srgbClr val="000000"/>
                          </a:solidFill>
                          <a:latin typeface="Calibri"/>
                          <a:ea typeface="Times New Roman"/>
                          <a:cs typeface="B Nazanin"/>
                        </a:rPr>
                        <a:t>1 تا 2 دقیقه</a:t>
                      </a:r>
                      <a:endParaRPr lang="en-US" sz="1600">
                        <a:latin typeface="Calibri"/>
                        <a:ea typeface="Calibri"/>
                        <a:cs typeface="Arial"/>
                      </a:endParaRPr>
                    </a:p>
                  </a:txBody>
                  <a:tcPr marL="54590" marR="54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rtl="1">
                        <a:lnSpc>
                          <a:spcPct val="115000"/>
                        </a:lnSpc>
                        <a:spcBef>
                          <a:spcPts val="0"/>
                        </a:spcBef>
                        <a:spcAft>
                          <a:spcPts val="0"/>
                        </a:spcAft>
                      </a:pPr>
                      <a:r>
                        <a:rPr lang="ar-SA" sz="1600" b="1" dirty="0">
                          <a:solidFill>
                            <a:srgbClr val="000000"/>
                          </a:solidFill>
                          <a:latin typeface="Calibri"/>
                          <a:ea typeface="Times New Roman"/>
                          <a:cs typeface="B Titr"/>
                        </a:rPr>
                        <a:t>هدف:</a:t>
                      </a:r>
                      <a:r>
                        <a:rPr lang="ar-SA" sz="1600" dirty="0">
                          <a:solidFill>
                            <a:srgbClr val="000000"/>
                          </a:solidFill>
                          <a:latin typeface="Calibri"/>
                          <a:ea typeface="Times New Roman"/>
                          <a:cs typeface="B Nazanin"/>
                        </a:rPr>
                        <a:t/>
                      </a:r>
                      <a:br>
                        <a:rPr lang="ar-SA" sz="1600" dirty="0">
                          <a:solidFill>
                            <a:srgbClr val="000000"/>
                          </a:solidFill>
                          <a:latin typeface="Calibri"/>
                          <a:ea typeface="Times New Roman"/>
                          <a:cs typeface="B Nazanin"/>
                        </a:rPr>
                      </a:br>
                      <a:r>
                        <a:rPr lang="ar-SA" sz="1600" dirty="0">
                          <a:solidFill>
                            <a:srgbClr val="000000"/>
                          </a:solidFill>
                          <a:latin typeface="Calibri"/>
                          <a:ea typeface="Times New Roman"/>
                          <a:cs typeface="B Nazanin"/>
                        </a:rPr>
                        <a:t>آغاز مصاحبه</a:t>
                      </a:r>
                      <a:br>
                        <a:rPr lang="ar-SA" sz="1600" dirty="0">
                          <a:solidFill>
                            <a:srgbClr val="000000"/>
                          </a:solidFill>
                          <a:latin typeface="Calibri"/>
                          <a:ea typeface="Times New Roman"/>
                          <a:cs typeface="B Nazanin"/>
                        </a:rPr>
                      </a:br>
                      <a:r>
                        <a:rPr lang="ar-SA" sz="1600" dirty="0">
                          <a:solidFill>
                            <a:srgbClr val="000000"/>
                          </a:solidFill>
                          <a:latin typeface="Calibri"/>
                          <a:ea typeface="Times New Roman"/>
                          <a:cs typeface="B Nazanin"/>
                        </a:rPr>
                        <a:t>- معرفی طرفین</a:t>
                      </a:r>
                      <a:br>
                        <a:rPr lang="ar-SA" sz="1600" dirty="0">
                          <a:solidFill>
                            <a:srgbClr val="000000"/>
                          </a:solidFill>
                          <a:latin typeface="Calibri"/>
                          <a:ea typeface="Times New Roman"/>
                          <a:cs typeface="B Nazanin"/>
                        </a:rPr>
                      </a:br>
                      <a:r>
                        <a:rPr lang="ar-SA" sz="1600" dirty="0">
                          <a:solidFill>
                            <a:srgbClr val="000000"/>
                          </a:solidFill>
                          <a:latin typeface="Calibri"/>
                          <a:ea typeface="Times New Roman"/>
                          <a:cs typeface="B Nazanin"/>
                        </a:rPr>
                        <a:t>- تشکر از آقای احمدي به خاطر وقتی که برای مصاحبه صرف نموده‌اند</a:t>
                      </a:r>
                      <a:br>
                        <a:rPr lang="ar-SA" sz="1600" dirty="0">
                          <a:solidFill>
                            <a:srgbClr val="000000"/>
                          </a:solidFill>
                          <a:latin typeface="Calibri"/>
                          <a:ea typeface="Times New Roman"/>
                          <a:cs typeface="B Nazanin"/>
                        </a:rPr>
                      </a:br>
                      <a:r>
                        <a:rPr lang="ar-SA" sz="1600" dirty="0">
                          <a:solidFill>
                            <a:srgbClr val="000000"/>
                          </a:solidFill>
                          <a:latin typeface="Calibri"/>
                          <a:ea typeface="Times New Roman"/>
                          <a:cs typeface="B Nazanin"/>
                        </a:rPr>
                        <a:t>- بیان هدف و درک صحیحی از مصاحبۀ اعتبار- بررسی سیاسی موجود</a:t>
                      </a:r>
                      <a:endParaRPr lang="en-US" sz="1600" dirty="0">
                        <a:latin typeface="Calibri"/>
                        <a:ea typeface="Calibri"/>
                        <a:cs typeface="Arial"/>
                      </a:endParaRPr>
                    </a:p>
                  </a:txBody>
                  <a:tcPr marL="54590" marR="54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rtl="1">
                        <a:lnSpc>
                          <a:spcPct val="115000"/>
                        </a:lnSpc>
                        <a:spcBef>
                          <a:spcPts val="0"/>
                        </a:spcBef>
                        <a:spcAft>
                          <a:spcPts val="0"/>
                        </a:spcAft>
                      </a:pPr>
                      <a:r>
                        <a:rPr lang="ar-SA" sz="1600">
                          <a:solidFill>
                            <a:srgbClr val="000000"/>
                          </a:solidFill>
                          <a:latin typeface="Calibri"/>
                          <a:ea typeface="Times New Roman"/>
                          <a:cs typeface="Times New Roman"/>
                        </a:rPr>
                        <a:t> </a:t>
                      </a:r>
                      <a:endParaRPr lang="en-US" sz="1600">
                        <a:latin typeface="Calibri"/>
                        <a:ea typeface="Calibri"/>
                        <a:cs typeface="Arial"/>
                      </a:endParaRPr>
                    </a:p>
                  </a:txBody>
                  <a:tcPr marL="54590" marR="54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12699">
                <a:tc>
                  <a:txBody>
                    <a:bodyPr/>
                    <a:lstStyle/>
                    <a:p>
                      <a:pPr marL="0" marR="0" algn="ctr" rtl="1">
                        <a:lnSpc>
                          <a:spcPct val="115000"/>
                        </a:lnSpc>
                        <a:spcBef>
                          <a:spcPts val="0"/>
                        </a:spcBef>
                        <a:spcAft>
                          <a:spcPts val="0"/>
                        </a:spcAft>
                      </a:pPr>
                      <a:r>
                        <a:rPr lang="ar-SA" sz="1600" b="1">
                          <a:solidFill>
                            <a:srgbClr val="000000"/>
                          </a:solidFill>
                          <a:latin typeface="Calibri"/>
                          <a:ea typeface="Times New Roman"/>
                          <a:cs typeface="B Nazanin"/>
                        </a:rPr>
                        <a:t>5 دقیقه</a:t>
                      </a:r>
                      <a:endParaRPr lang="en-US" sz="1600">
                        <a:latin typeface="Calibri"/>
                        <a:ea typeface="Calibri"/>
                        <a:cs typeface="Arial"/>
                      </a:endParaRPr>
                    </a:p>
                  </a:txBody>
                  <a:tcPr marL="54590" marR="54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rtl="1">
                        <a:lnSpc>
                          <a:spcPct val="115000"/>
                        </a:lnSpc>
                        <a:spcBef>
                          <a:spcPts val="0"/>
                        </a:spcBef>
                        <a:spcAft>
                          <a:spcPts val="0"/>
                        </a:spcAft>
                      </a:pPr>
                      <a:r>
                        <a:rPr lang="ar-SA" sz="1600" b="1">
                          <a:solidFill>
                            <a:srgbClr val="000000"/>
                          </a:solidFill>
                          <a:latin typeface="Calibri"/>
                          <a:ea typeface="Times New Roman"/>
                          <a:cs typeface="B Titr"/>
                        </a:rPr>
                        <a:t>سوال 1:</a:t>
                      </a:r>
                      <a:r>
                        <a:rPr lang="ar-SA" sz="1600">
                          <a:solidFill>
                            <a:srgbClr val="000000"/>
                          </a:solidFill>
                          <a:latin typeface="Calibri"/>
                          <a:ea typeface="Times New Roman"/>
                          <a:cs typeface="B Nazanin"/>
                        </a:rPr>
                        <a:t/>
                      </a:r>
                      <a:br>
                        <a:rPr lang="ar-SA" sz="1600">
                          <a:solidFill>
                            <a:srgbClr val="000000"/>
                          </a:solidFill>
                          <a:latin typeface="Calibri"/>
                          <a:ea typeface="Times New Roman"/>
                          <a:cs typeface="B Nazanin"/>
                        </a:rPr>
                      </a:br>
                      <a:r>
                        <a:rPr lang="ar-SA" sz="1600">
                          <a:solidFill>
                            <a:srgbClr val="000000"/>
                          </a:solidFill>
                          <a:latin typeface="Calibri"/>
                          <a:ea typeface="Times New Roman"/>
                          <a:cs typeface="B Nazanin"/>
                        </a:rPr>
                        <a:t>چه شرایطی تعیین‌کننده اعتبار تصویب سفارش مشتری می‌باشد؟</a:t>
                      </a:r>
                      <a:br>
                        <a:rPr lang="ar-SA" sz="1600">
                          <a:solidFill>
                            <a:srgbClr val="000000"/>
                          </a:solidFill>
                          <a:latin typeface="Calibri"/>
                          <a:ea typeface="Times New Roman"/>
                          <a:cs typeface="B Nazanin"/>
                        </a:rPr>
                      </a:br>
                      <a:r>
                        <a:rPr lang="ar-SA" sz="1600" b="1">
                          <a:solidFill>
                            <a:srgbClr val="000000"/>
                          </a:solidFill>
                          <a:latin typeface="Calibri"/>
                          <a:ea typeface="Times New Roman"/>
                          <a:cs typeface="B Nazanin"/>
                        </a:rPr>
                        <a:t>شرح داده شود</a:t>
                      </a:r>
                      <a:endParaRPr lang="en-US" sz="1600">
                        <a:latin typeface="Calibri"/>
                        <a:ea typeface="Calibri"/>
                        <a:cs typeface="Arial"/>
                      </a:endParaRPr>
                    </a:p>
                  </a:txBody>
                  <a:tcPr marL="54590" marR="54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rtl="1">
                        <a:lnSpc>
                          <a:spcPct val="115000"/>
                        </a:lnSpc>
                        <a:spcBef>
                          <a:spcPts val="0"/>
                        </a:spcBef>
                        <a:spcAft>
                          <a:spcPts val="0"/>
                        </a:spcAft>
                      </a:pPr>
                      <a:r>
                        <a:rPr lang="ar-SA" sz="1600">
                          <a:solidFill>
                            <a:srgbClr val="000000"/>
                          </a:solidFill>
                          <a:latin typeface="Calibri"/>
                          <a:ea typeface="Times New Roman"/>
                          <a:cs typeface="Times New Roman"/>
                        </a:rPr>
                        <a:t> </a:t>
                      </a:r>
                      <a:endParaRPr lang="en-US" sz="1600">
                        <a:latin typeface="Calibri"/>
                        <a:ea typeface="Calibri"/>
                        <a:cs typeface="Arial"/>
                      </a:endParaRPr>
                    </a:p>
                  </a:txBody>
                  <a:tcPr marL="54590" marR="54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940156">
                <a:tc>
                  <a:txBody>
                    <a:bodyPr/>
                    <a:lstStyle/>
                    <a:p>
                      <a:pPr marL="0" marR="0" algn="ctr" rtl="1">
                        <a:lnSpc>
                          <a:spcPct val="115000"/>
                        </a:lnSpc>
                        <a:spcBef>
                          <a:spcPts val="0"/>
                        </a:spcBef>
                        <a:spcAft>
                          <a:spcPts val="0"/>
                        </a:spcAft>
                      </a:pPr>
                      <a:r>
                        <a:rPr lang="ar-SA" sz="1600" b="1">
                          <a:solidFill>
                            <a:srgbClr val="000000"/>
                          </a:solidFill>
                          <a:latin typeface="Calibri"/>
                          <a:ea typeface="Times New Roman"/>
                          <a:cs typeface="B Nazanin"/>
                        </a:rPr>
                        <a:t>5 دقیقه</a:t>
                      </a:r>
                      <a:endParaRPr lang="en-US" sz="1600">
                        <a:latin typeface="Calibri"/>
                        <a:ea typeface="Calibri"/>
                        <a:cs typeface="Arial"/>
                      </a:endParaRPr>
                    </a:p>
                  </a:txBody>
                  <a:tcPr marL="54590" marR="54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rtl="1">
                        <a:lnSpc>
                          <a:spcPct val="115000"/>
                        </a:lnSpc>
                        <a:spcBef>
                          <a:spcPts val="0"/>
                        </a:spcBef>
                        <a:spcAft>
                          <a:spcPts val="0"/>
                        </a:spcAft>
                      </a:pPr>
                      <a:r>
                        <a:rPr lang="ar-SA" sz="1600" b="1">
                          <a:solidFill>
                            <a:srgbClr val="000000"/>
                          </a:solidFill>
                          <a:latin typeface="Calibri"/>
                          <a:ea typeface="Times New Roman"/>
                          <a:cs typeface="B Titr"/>
                        </a:rPr>
                        <a:t>سوال 2:</a:t>
                      </a:r>
                      <a:r>
                        <a:rPr lang="ar-SA" sz="1600">
                          <a:solidFill>
                            <a:srgbClr val="000000"/>
                          </a:solidFill>
                          <a:latin typeface="Calibri"/>
                          <a:ea typeface="Times New Roman"/>
                          <a:cs typeface="B Nazanin"/>
                        </a:rPr>
                        <a:t/>
                      </a:r>
                      <a:br>
                        <a:rPr lang="ar-SA" sz="1600">
                          <a:solidFill>
                            <a:srgbClr val="000000"/>
                          </a:solidFill>
                          <a:latin typeface="Calibri"/>
                          <a:ea typeface="Times New Roman"/>
                          <a:cs typeface="B Nazanin"/>
                        </a:rPr>
                      </a:br>
                      <a:r>
                        <a:rPr lang="ar-SA" sz="1600">
                          <a:solidFill>
                            <a:srgbClr val="000000"/>
                          </a:solidFill>
                          <a:latin typeface="Calibri"/>
                          <a:ea typeface="Times New Roman"/>
                          <a:cs typeface="B Nazanin"/>
                        </a:rPr>
                        <a:t>چه تصمیمات یا اقداماتی ممکن است در این شرایط مورد بررسی قرار گیرد؟</a:t>
                      </a:r>
                      <a:br>
                        <a:rPr lang="ar-SA" sz="1600">
                          <a:solidFill>
                            <a:srgbClr val="000000"/>
                          </a:solidFill>
                          <a:latin typeface="Calibri"/>
                          <a:ea typeface="Times New Roman"/>
                          <a:cs typeface="B Nazanin"/>
                        </a:rPr>
                      </a:br>
                      <a:r>
                        <a:rPr lang="ar-SA" sz="1600" b="1">
                          <a:solidFill>
                            <a:srgbClr val="000000"/>
                          </a:solidFill>
                          <a:latin typeface="Calibri"/>
                          <a:ea typeface="Times New Roman"/>
                          <a:cs typeface="B Nazanin"/>
                        </a:rPr>
                        <a:t>شرح داده شود</a:t>
                      </a:r>
                      <a:endParaRPr lang="en-US" sz="1600">
                        <a:latin typeface="Calibri"/>
                        <a:ea typeface="Calibri"/>
                        <a:cs typeface="Arial"/>
                      </a:endParaRPr>
                    </a:p>
                  </a:txBody>
                  <a:tcPr marL="54590" marR="54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rtl="1">
                        <a:lnSpc>
                          <a:spcPct val="115000"/>
                        </a:lnSpc>
                        <a:spcBef>
                          <a:spcPts val="0"/>
                        </a:spcBef>
                        <a:spcAft>
                          <a:spcPts val="0"/>
                        </a:spcAft>
                      </a:pPr>
                      <a:r>
                        <a:rPr lang="ar-SA" sz="1600">
                          <a:solidFill>
                            <a:srgbClr val="000000"/>
                          </a:solidFill>
                          <a:latin typeface="Calibri"/>
                          <a:ea typeface="Times New Roman"/>
                          <a:cs typeface="Times New Roman"/>
                        </a:rPr>
                        <a:t> </a:t>
                      </a:r>
                      <a:endParaRPr lang="en-US" sz="1600">
                        <a:latin typeface="Calibri"/>
                        <a:ea typeface="Calibri"/>
                        <a:cs typeface="Arial"/>
                      </a:endParaRPr>
                    </a:p>
                  </a:txBody>
                  <a:tcPr marL="54590" marR="54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940156">
                <a:tc>
                  <a:txBody>
                    <a:bodyPr/>
                    <a:lstStyle/>
                    <a:p>
                      <a:pPr marL="0" marR="0" algn="ctr" rtl="1">
                        <a:lnSpc>
                          <a:spcPct val="115000"/>
                        </a:lnSpc>
                        <a:spcBef>
                          <a:spcPts val="0"/>
                        </a:spcBef>
                        <a:spcAft>
                          <a:spcPts val="0"/>
                        </a:spcAft>
                      </a:pPr>
                      <a:r>
                        <a:rPr lang="ar-SA" sz="1600" b="1">
                          <a:solidFill>
                            <a:srgbClr val="000000"/>
                          </a:solidFill>
                          <a:latin typeface="Calibri"/>
                          <a:ea typeface="Times New Roman"/>
                          <a:cs typeface="B Nazanin"/>
                        </a:rPr>
                        <a:t>3 دقیقه</a:t>
                      </a:r>
                      <a:endParaRPr lang="en-US" sz="1600">
                        <a:latin typeface="Calibri"/>
                        <a:ea typeface="Calibri"/>
                        <a:cs typeface="Arial"/>
                      </a:endParaRPr>
                    </a:p>
                  </a:txBody>
                  <a:tcPr marL="54590" marR="54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rtl="1">
                        <a:lnSpc>
                          <a:spcPct val="115000"/>
                        </a:lnSpc>
                        <a:spcBef>
                          <a:spcPts val="0"/>
                        </a:spcBef>
                        <a:spcAft>
                          <a:spcPts val="0"/>
                        </a:spcAft>
                      </a:pPr>
                      <a:r>
                        <a:rPr lang="ar-SA" sz="1600" b="1">
                          <a:solidFill>
                            <a:srgbClr val="000000"/>
                          </a:solidFill>
                          <a:latin typeface="Calibri"/>
                          <a:ea typeface="Times New Roman"/>
                          <a:cs typeface="B Titr"/>
                        </a:rPr>
                        <a:t>سوال 3:</a:t>
                      </a:r>
                      <a:r>
                        <a:rPr lang="ar-SA" sz="1600">
                          <a:solidFill>
                            <a:srgbClr val="000000"/>
                          </a:solidFill>
                          <a:latin typeface="Calibri"/>
                          <a:ea typeface="Times New Roman"/>
                          <a:cs typeface="B Nazanin"/>
                        </a:rPr>
                        <a:t/>
                      </a:r>
                      <a:br>
                        <a:rPr lang="ar-SA" sz="1600">
                          <a:solidFill>
                            <a:srgbClr val="000000"/>
                          </a:solidFill>
                          <a:latin typeface="Calibri"/>
                          <a:ea typeface="Times New Roman"/>
                          <a:cs typeface="B Nazanin"/>
                        </a:rPr>
                      </a:br>
                      <a:r>
                        <a:rPr lang="ar-SA" sz="1600">
                          <a:solidFill>
                            <a:srgbClr val="000000"/>
                          </a:solidFill>
                          <a:latin typeface="Calibri"/>
                          <a:ea typeface="Times New Roman"/>
                          <a:cs typeface="B Nazanin"/>
                        </a:rPr>
                        <a:t>چگونه مشتریان زمانی که اعتبار سفارش آن‌ها پذیرفته نمی‌شود، مطلع خواهند شد؟</a:t>
                      </a:r>
                      <a:br>
                        <a:rPr lang="ar-SA" sz="1600">
                          <a:solidFill>
                            <a:srgbClr val="000000"/>
                          </a:solidFill>
                          <a:latin typeface="Calibri"/>
                          <a:ea typeface="Times New Roman"/>
                          <a:cs typeface="B Nazanin"/>
                        </a:rPr>
                      </a:br>
                      <a:r>
                        <a:rPr lang="ar-SA" sz="1600" b="1">
                          <a:solidFill>
                            <a:srgbClr val="000000"/>
                          </a:solidFill>
                          <a:latin typeface="Calibri"/>
                          <a:ea typeface="Times New Roman"/>
                          <a:cs typeface="B Nazanin"/>
                        </a:rPr>
                        <a:t>شرح داده شود</a:t>
                      </a:r>
                      <a:endParaRPr lang="en-US" sz="1600">
                        <a:latin typeface="Calibri"/>
                        <a:ea typeface="Calibri"/>
                        <a:cs typeface="Arial"/>
                      </a:endParaRPr>
                    </a:p>
                  </a:txBody>
                  <a:tcPr marL="54590" marR="54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rtl="1">
                        <a:lnSpc>
                          <a:spcPct val="115000"/>
                        </a:lnSpc>
                        <a:spcBef>
                          <a:spcPts val="0"/>
                        </a:spcBef>
                        <a:spcAft>
                          <a:spcPts val="0"/>
                        </a:spcAft>
                      </a:pPr>
                      <a:r>
                        <a:rPr lang="ar-SA" sz="1600" dirty="0">
                          <a:solidFill>
                            <a:srgbClr val="000000"/>
                          </a:solidFill>
                          <a:latin typeface="Calibri"/>
                          <a:ea typeface="Times New Roman"/>
                          <a:cs typeface="Times New Roman"/>
                        </a:rPr>
                        <a:t> </a:t>
                      </a:r>
                      <a:endParaRPr lang="en-US" sz="1600" dirty="0">
                        <a:latin typeface="Calibri"/>
                        <a:ea typeface="Calibri"/>
                        <a:cs typeface="Arial"/>
                      </a:endParaRPr>
                    </a:p>
                  </a:txBody>
                  <a:tcPr marL="54590" marR="54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4" name="Slide Number Placeholder 3"/>
          <p:cNvSpPr>
            <a:spLocks noGrp="1"/>
          </p:cNvSpPr>
          <p:nvPr>
            <p:ph type="sldNum" sz="quarter" idx="12"/>
          </p:nvPr>
        </p:nvSpPr>
        <p:spPr/>
        <p:txBody>
          <a:bodyPr/>
          <a:lstStyle/>
          <a:p>
            <a:fld id="{5C20E866-2850-44B8-AECA-A79CE6A54C81}" type="slidenum">
              <a:rPr lang="en-US" smtClean="0"/>
              <a:pPr/>
              <a:t>27</a:t>
            </a:fld>
            <a:endParaRPr lang="en-US"/>
          </a:p>
        </p:txBody>
      </p:sp>
    </p:spTree>
  </p:cSld>
  <p:clrMapOvr>
    <a:masterClrMapping/>
  </p:clrMapOvr>
  <p:transition>
    <p:spli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6" name="Content Placeholder 5"/>
          <p:cNvGraphicFramePr>
            <a:graphicFrameLocks noGrp="1"/>
          </p:cNvGraphicFramePr>
          <p:nvPr>
            <p:ph idx="1"/>
          </p:nvPr>
        </p:nvGraphicFramePr>
        <p:xfrm>
          <a:off x="611560" y="144016"/>
          <a:ext cx="7920880" cy="6603702"/>
        </p:xfrm>
        <a:graphic>
          <a:graphicData uri="http://schemas.openxmlformats.org/drawingml/2006/table">
            <a:tbl>
              <a:tblPr rtl="1"/>
              <a:tblGrid>
                <a:gridCol w="1287631"/>
                <a:gridCol w="5744473"/>
                <a:gridCol w="888776"/>
              </a:tblGrid>
              <a:tr h="1670628">
                <a:tc>
                  <a:txBody>
                    <a:bodyPr/>
                    <a:lstStyle/>
                    <a:p>
                      <a:pPr marL="0" marR="0" algn="ctr" rtl="1">
                        <a:lnSpc>
                          <a:spcPct val="115000"/>
                        </a:lnSpc>
                        <a:spcBef>
                          <a:spcPts val="0"/>
                        </a:spcBef>
                        <a:spcAft>
                          <a:spcPts val="0"/>
                        </a:spcAft>
                      </a:pPr>
                      <a:r>
                        <a:rPr lang="ar-SA" sz="1700" b="1">
                          <a:solidFill>
                            <a:srgbClr val="000000"/>
                          </a:solidFill>
                          <a:latin typeface="Calibri"/>
                          <a:ea typeface="Times New Roman"/>
                          <a:cs typeface="B Nazanin"/>
                        </a:rPr>
                        <a:t>1 دقیقه</a:t>
                      </a:r>
                      <a:endParaRPr lang="en-US" sz="1700">
                        <a:latin typeface="Calibri"/>
                        <a:ea typeface="Calibri"/>
                        <a:cs typeface="Arial"/>
                      </a:endParaRPr>
                    </a:p>
                  </a:txBody>
                  <a:tcPr marL="58392" marR="58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rtl="1">
                        <a:lnSpc>
                          <a:spcPct val="115000"/>
                        </a:lnSpc>
                        <a:spcBef>
                          <a:spcPts val="0"/>
                        </a:spcBef>
                        <a:spcAft>
                          <a:spcPts val="0"/>
                        </a:spcAft>
                      </a:pPr>
                      <a:r>
                        <a:rPr lang="ar-SA" sz="1700" b="1" dirty="0">
                          <a:solidFill>
                            <a:srgbClr val="000000"/>
                          </a:solidFill>
                          <a:latin typeface="Calibri"/>
                          <a:ea typeface="Times New Roman"/>
                          <a:cs typeface="B Titr"/>
                        </a:rPr>
                        <a:t>سوال 4:</a:t>
                      </a:r>
                      <a:r>
                        <a:rPr lang="ar-SA" sz="1700" dirty="0">
                          <a:solidFill>
                            <a:srgbClr val="000000"/>
                          </a:solidFill>
                          <a:latin typeface="Calibri"/>
                          <a:ea typeface="Times New Roman"/>
                          <a:cs typeface="B Nazanin"/>
                        </a:rPr>
                        <a:t/>
                      </a:r>
                      <a:br>
                        <a:rPr lang="ar-SA" sz="1700" dirty="0">
                          <a:solidFill>
                            <a:srgbClr val="000000"/>
                          </a:solidFill>
                          <a:latin typeface="Calibri"/>
                          <a:ea typeface="Times New Roman"/>
                          <a:cs typeface="B Nazanin"/>
                        </a:rPr>
                      </a:br>
                      <a:r>
                        <a:rPr lang="ar-SA" sz="1700" dirty="0">
                          <a:solidFill>
                            <a:srgbClr val="000000"/>
                          </a:solidFill>
                          <a:latin typeface="Calibri"/>
                          <a:ea typeface="Times New Roman"/>
                          <a:cs typeface="B Nazanin"/>
                        </a:rPr>
                        <a:t>پس از اینکه سفارش جدید برای اعتبار و در فایل حاوی سفارشاتی که قادر به پرشدن می‌باشند، پذیرفته شده؛ یک مشتری ممکن است تغییراتی را در سفارش در خواست نماید. آیا اگر این سفارش از قیمت سفارش اصلی خود تجاوز نماید باید دوباره جهت تصویب اعتبار فرستاده شود؟</a:t>
                      </a:r>
                      <a:br>
                        <a:rPr lang="ar-SA" sz="1700" dirty="0">
                          <a:solidFill>
                            <a:srgbClr val="000000"/>
                          </a:solidFill>
                          <a:latin typeface="Calibri"/>
                          <a:ea typeface="Times New Roman"/>
                          <a:cs typeface="B Nazanin"/>
                        </a:rPr>
                      </a:br>
                      <a:r>
                        <a:rPr lang="ar-SA" sz="1700" b="1" dirty="0">
                          <a:solidFill>
                            <a:srgbClr val="000000"/>
                          </a:solidFill>
                          <a:latin typeface="Calibri"/>
                          <a:ea typeface="Times New Roman"/>
                          <a:cs typeface="B Nazanin"/>
                        </a:rPr>
                        <a:t>شرح داده شود</a:t>
                      </a:r>
                      <a:endParaRPr lang="en-US" sz="1700" dirty="0">
                        <a:latin typeface="Calibri"/>
                        <a:ea typeface="Calibri"/>
                        <a:cs typeface="Arial"/>
                      </a:endParaRPr>
                    </a:p>
                  </a:txBody>
                  <a:tcPr marL="58392" marR="58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rtl="1">
                        <a:lnSpc>
                          <a:spcPct val="115000"/>
                        </a:lnSpc>
                        <a:spcBef>
                          <a:spcPts val="0"/>
                        </a:spcBef>
                        <a:spcAft>
                          <a:spcPts val="0"/>
                        </a:spcAft>
                      </a:pPr>
                      <a:r>
                        <a:rPr lang="ar-SA" sz="1700">
                          <a:solidFill>
                            <a:srgbClr val="000000"/>
                          </a:solidFill>
                          <a:latin typeface="Calibri"/>
                          <a:ea typeface="Times New Roman"/>
                          <a:cs typeface="Times New Roman"/>
                        </a:rPr>
                        <a:t> </a:t>
                      </a:r>
                      <a:endParaRPr lang="en-US" sz="1700">
                        <a:latin typeface="Calibri"/>
                        <a:ea typeface="Calibri"/>
                        <a:cs typeface="Arial"/>
                      </a:endParaRPr>
                    </a:p>
                  </a:txBody>
                  <a:tcPr marL="58392" marR="58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r h="1209300">
                <a:tc>
                  <a:txBody>
                    <a:bodyPr/>
                    <a:lstStyle/>
                    <a:p>
                      <a:pPr marL="0" marR="0" algn="ctr" rtl="1">
                        <a:lnSpc>
                          <a:spcPct val="115000"/>
                        </a:lnSpc>
                        <a:spcBef>
                          <a:spcPts val="0"/>
                        </a:spcBef>
                        <a:spcAft>
                          <a:spcPts val="0"/>
                        </a:spcAft>
                      </a:pPr>
                      <a:r>
                        <a:rPr lang="ar-SA" sz="1700" b="1">
                          <a:solidFill>
                            <a:srgbClr val="000000"/>
                          </a:solidFill>
                          <a:latin typeface="Calibri"/>
                          <a:ea typeface="Times New Roman"/>
                          <a:cs typeface="B Nazanin"/>
                        </a:rPr>
                        <a:t>1 دقیقه</a:t>
                      </a:r>
                      <a:endParaRPr lang="en-US" sz="1700">
                        <a:latin typeface="Calibri"/>
                        <a:ea typeface="Calibri"/>
                        <a:cs typeface="Arial"/>
                      </a:endParaRPr>
                    </a:p>
                  </a:txBody>
                  <a:tcPr marL="58392" marR="58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rtl="1">
                        <a:lnSpc>
                          <a:spcPct val="115000"/>
                        </a:lnSpc>
                        <a:spcBef>
                          <a:spcPts val="0"/>
                        </a:spcBef>
                        <a:spcAft>
                          <a:spcPts val="0"/>
                        </a:spcAft>
                      </a:pPr>
                      <a:r>
                        <a:rPr lang="ar-SA" sz="1700" b="1" dirty="0">
                          <a:solidFill>
                            <a:srgbClr val="000000"/>
                          </a:solidFill>
                          <a:latin typeface="Calibri"/>
                          <a:ea typeface="Times New Roman"/>
                          <a:cs typeface="B Titr"/>
                        </a:rPr>
                        <a:t>سوال 5:</a:t>
                      </a:r>
                      <a:br>
                        <a:rPr lang="ar-SA" sz="1700" b="1" dirty="0">
                          <a:solidFill>
                            <a:srgbClr val="000000"/>
                          </a:solidFill>
                          <a:latin typeface="Calibri"/>
                          <a:ea typeface="Times New Roman"/>
                          <a:cs typeface="B Titr"/>
                        </a:rPr>
                      </a:br>
                      <a:r>
                        <a:rPr lang="ar-SA" sz="1700" dirty="0" smtClean="0">
                          <a:solidFill>
                            <a:srgbClr val="000000"/>
                          </a:solidFill>
                          <a:latin typeface="Calibri"/>
                          <a:ea typeface="Times New Roman"/>
                          <a:cs typeface="B Nazanin"/>
                        </a:rPr>
                        <a:t>چه </a:t>
                      </a:r>
                      <a:r>
                        <a:rPr lang="ar-SA" sz="1700" dirty="0">
                          <a:solidFill>
                            <a:srgbClr val="000000"/>
                          </a:solidFill>
                          <a:latin typeface="Calibri"/>
                          <a:ea typeface="Times New Roman"/>
                          <a:cs typeface="B Nazanin"/>
                        </a:rPr>
                        <a:t>کسانی این اعتبارها را بررسی می‌نماید؟</a:t>
                      </a:r>
                      <a:endParaRPr lang="en-US" sz="1700" dirty="0">
                        <a:latin typeface="Calibri"/>
                        <a:ea typeface="Calibri"/>
                        <a:cs typeface="Arial"/>
                      </a:endParaRPr>
                    </a:p>
                    <a:p>
                      <a:pPr marL="0" marR="0" algn="r" rtl="1">
                        <a:lnSpc>
                          <a:spcPct val="115000"/>
                        </a:lnSpc>
                        <a:spcBef>
                          <a:spcPts val="0"/>
                        </a:spcBef>
                        <a:spcAft>
                          <a:spcPts val="0"/>
                        </a:spcAft>
                      </a:pPr>
                      <a:r>
                        <a:rPr lang="ar-SA" sz="1700" b="1" dirty="0" smtClean="0">
                          <a:solidFill>
                            <a:srgbClr val="000000"/>
                          </a:solidFill>
                          <a:latin typeface="Calibri"/>
                          <a:ea typeface="Times New Roman"/>
                          <a:cs typeface="B Nazanin"/>
                        </a:rPr>
                        <a:t>شرح </a:t>
                      </a:r>
                      <a:r>
                        <a:rPr lang="ar-SA" sz="1700" b="1" dirty="0">
                          <a:solidFill>
                            <a:srgbClr val="000000"/>
                          </a:solidFill>
                          <a:latin typeface="Calibri"/>
                          <a:ea typeface="Times New Roman"/>
                          <a:cs typeface="B Nazanin"/>
                        </a:rPr>
                        <a:t>داده شود</a:t>
                      </a:r>
                      <a:endParaRPr lang="en-US" sz="1700" dirty="0">
                        <a:latin typeface="Calibri"/>
                        <a:ea typeface="Calibri"/>
                        <a:cs typeface="Arial"/>
                      </a:endParaRPr>
                    </a:p>
                  </a:txBody>
                  <a:tcPr marL="58392" marR="58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rtl="1">
                        <a:lnSpc>
                          <a:spcPct val="115000"/>
                        </a:lnSpc>
                        <a:spcBef>
                          <a:spcPts val="0"/>
                        </a:spcBef>
                        <a:spcAft>
                          <a:spcPts val="0"/>
                        </a:spcAft>
                      </a:pPr>
                      <a:r>
                        <a:rPr lang="ar-SA" sz="1700">
                          <a:solidFill>
                            <a:srgbClr val="000000"/>
                          </a:solidFill>
                          <a:latin typeface="Calibri"/>
                          <a:ea typeface="Times New Roman"/>
                          <a:cs typeface="Times New Roman"/>
                        </a:rPr>
                        <a:t> </a:t>
                      </a:r>
                      <a:endParaRPr lang="en-US" sz="1700">
                        <a:latin typeface="Calibri"/>
                        <a:ea typeface="Calibri"/>
                        <a:cs typeface="Arial"/>
                      </a:endParaRPr>
                    </a:p>
                  </a:txBody>
                  <a:tcPr marL="58392" marR="58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20536">
                <a:tc>
                  <a:txBody>
                    <a:bodyPr/>
                    <a:lstStyle/>
                    <a:p>
                      <a:pPr marL="0" marR="0" algn="ctr" rtl="1">
                        <a:lnSpc>
                          <a:spcPct val="115000"/>
                        </a:lnSpc>
                        <a:spcBef>
                          <a:spcPts val="0"/>
                        </a:spcBef>
                        <a:spcAft>
                          <a:spcPts val="0"/>
                        </a:spcAft>
                      </a:pPr>
                      <a:r>
                        <a:rPr lang="ar-SA" sz="1700" b="1">
                          <a:solidFill>
                            <a:srgbClr val="000000"/>
                          </a:solidFill>
                          <a:latin typeface="Calibri"/>
                          <a:ea typeface="Times New Roman"/>
                          <a:cs typeface="B Nazanin"/>
                        </a:rPr>
                        <a:t>1 تا 3 دقیقه</a:t>
                      </a:r>
                      <a:endParaRPr lang="en-US" sz="1700">
                        <a:latin typeface="Calibri"/>
                        <a:ea typeface="Calibri"/>
                        <a:cs typeface="Arial"/>
                      </a:endParaRPr>
                    </a:p>
                  </a:txBody>
                  <a:tcPr marL="58392" marR="58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rtl="1">
                        <a:lnSpc>
                          <a:spcPct val="115000"/>
                        </a:lnSpc>
                        <a:spcBef>
                          <a:spcPts val="0"/>
                        </a:spcBef>
                        <a:spcAft>
                          <a:spcPts val="0"/>
                        </a:spcAft>
                      </a:pPr>
                      <a:r>
                        <a:rPr lang="ar-SA" sz="1700" b="1" dirty="0">
                          <a:solidFill>
                            <a:srgbClr val="000000"/>
                          </a:solidFill>
                          <a:latin typeface="Calibri"/>
                          <a:ea typeface="Times New Roman"/>
                          <a:cs typeface="B Titr"/>
                        </a:rPr>
                        <a:t>سوال 6:</a:t>
                      </a:r>
                      <a:r>
                        <a:rPr lang="ar-SA" sz="1700" dirty="0">
                          <a:solidFill>
                            <a:srgbClr val="000000"/>
                          </a:solidFill>
                          <a:latin typeface="Calibri"/>
                          <a:ea typeface="Times New Roman"/>
                          <a:cs typeface="B Nazanin"/>
                        </a:rPr>
                        <a:t/>
                      </a:r>
                      <a:br>
                        <a:rPr lang="ar-SA" sz="1700" dirty="0">
                          <a:solidFill>
                            <a:srgbClr val="000000"/>
                          </a:solidFill>
                          <a:latin typeface="Calibri"/>
                          <a:ea typeface="Times New Roman"/>
                          <a:cs typeface="B Nazanin"/>
                        </a:rPr>
                      </a:br>
                      <a:r>
                        <a:rPr lang="ar-SA" sz="1700" dirty="0">
                          <a:solidFill>
                            <a:srgbClr val="000000"/>
                          </a:solidFill>
                          <a:latin typeface="Calibri"/>
                          <a:ea typeface="Times New Roman"/>
                          <a:cs typeface="B Nazanin"/>
                        </a:rPr>
                        <a:t>آیا با کسانی که فرآیند این بررسی را انجام می‌دهند می‌توانم صحبت کنم؟</a:t>
                      </a:r>
                      <a:br>
                        <a:rPr lang="ar-SA" sz="1700" dirty="0">
                          <a:solidFill>
                            <a:srgbClr val="000000"/>
                          </a:solidFill>
                          <a:latin typeface="Calibri"/>
                          <a:ea typeface="Times New Roman"/>
                          <a:cs typeface="B Nazanin"/>
                        </a:rPr>
                      </a:br>
                      <a:r>
                        <a:rPr lang="ar-SA" sz="1700" b="1" dirty="0">
                          <a:solidFill>
                            <a:srgbClr val="000000"/>
                          </a:solidFill>
                          <a:latin typeface="Calibri"/>
                          <a:ea typeface="Times New Roman"/>
                          <a:cs typeface="B Nazanin"/>
                        </a:rPr>
                        <a:t>شرح داده شود</a:t>
                      </a:r>
                      <a:endParaRPr lang="en-US" sz="1700" dirty="0">
                        <a:latin typeface="Calibri"/>
                        <a:ea typeface="Calibri"/>
                        <a:cs typeface="Arial"/>
                      </a:endParaRPr>
                    </a:p>
                  </a:txBody>
                  <a:tcPr marL="58392" marR="58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rtl="1">
                        <a:lnSpc>
                          <a:spcPct val="115000"/>
                        </a:lnSpc>
                        <a:spcBef>
                          <a:spcPts val="0"/>
                        </a:spcBef>
                        <a:spcAft>
                          <a:spcPts val="0"/>
                        </a:spcAft>
                      </a:pPr>
                      <a:r>
                        <a:rPr lang="ar-SA" sz="1700">
                          <a:solidFill>
                            <a:srgbClr val="000000"/>
                          </a:solidFill>
                          <a:latin typeface="Calibri"/>
                          <a:ea typeface="Times New Roman"/>
                          <a:cs typeface="Times New Roman"/>
                        </a:rPr>
                        <a:t> </a:t>
                      </a:r>
                      <a:endParaRPr lang="en-US" sz="1700">
                        <a:latin typeface="Calibri"/>
                        <a:ea typeface="Calibri"/>
                        <a:cs typeface="Arial"/>
                      </a:endParaRPr>
                    </a:p>
                  </a:txBody>
                  <a:tcPr marL="58392" marR="58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84289">
                <a:tc>
                  <a:txBody>
                    <a:bodyPr/>
                    <a:lstStyle/>
                    <a:p>
                      <a:pPr marL="0" marR="0" algn="ctr" rtl="1">
                        <a:lnSpc>
                          <a:spcPct val="115000"/>
                        </a:lnSpc>
                        <a:spcBef>
                          <a:spcPts val="0"/>
                        </a:spcBef>
                        <a:spcAft>
                          <a:spcPts val="0"/>
                        </a:spcAft>
                      </a:pPr>
                      <a:r>
                        <a:rPr lang="ar-SA" sz="1700" b="1">
                          <a:solidFill>
                            <a:srgbClr val="000000"/>
                          </a:solidFill>
                          <a:latin typeface="Calibri"/>
                          <a:ea typeface="Times New Roman"/>
                          <a:cs typeface="B Nazanin"/>
                        </a:rPr>
                        <a:t>1 دقیقه</a:t>
                      </a:r>
                      <a:endParaRPr lang="en-US" sz="1700">
                        <a:latin typeface="Calibri"/>
                        <a:ea typeface="Calibri"/>
                        <a:cs typeface="Arial"/>
                      </a:endParaRPr>
                    </a:p>
                  </a:txBody>
                  <a:tcPr marL="58392" marR="58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rtl="1">
                        <a:lnSpc>
                          <a:spcPct val="115000"/>
                        </a:lnSpc>
                        <a:spcBef>
                          <a:spcPts val="0"/>
                        </a:spcBef>
                        <a:spcAft>
                          <a:spcPts val="0"/>
                        </a:spcAft>
                      </a:pPr>
                      <a:r>
                        <a:rPr lang="ar-SA" sz="1700" b="1">
                          <a:solidFill>
                            <a:srgbClr val="000000"/>
                          </a:solidFill>
                          <a:latin typeface="Calibri"/>
                          <a:ea typeface="Times New Roman"/>
                          <a:cs typeface="B Titr"/>
                        </a:rPr>
                        <a:t>هدف:</a:t>
                      </a:r>
                      <a:r>
                        <a:rPr lang="ar-SA" sz="1700">
                          <a:solidFill>
                            <a:srgbClr val="000000"/>
                          </a:solidFill>
                          <a:latin typeface="Calibri"/>
                          <a:ea typeface="Times New Roman"/>
                          <a:cs typeface="B Nazanin"/>
                        </a:rPr>
                        <a:t/>
                      </a:r>
                      <a:br>
                        <a:rPr lang="ar-SA" sz="1700">
                          <a:solidFill>
                            <a:srgbClr val="000000"/>
                          </a:solidFill>
                          <a:latin typeface="Calibri"/>
                          <a:ea typeface="Times New Roman"/>
                          <a:cs typeface="B Nazanin"/>
                        </a:rPr>
                      </a:br>
                      <a:r>
                        <a:rPr lang="ar-SA" sz="1700">
                          <a:solidFill>
                            <a:srgbClr val="000000"/>
                          </a:solidFill>
                          <a:latin typeface="Calibri"/>
                          <a:ea typeface="Times New Roman"/>
                          <a:cs typeface="B Nazanin"/>
                        </a:rPr>
                        <a:t>نتیجه مصاحبه:</a:t>
                      </a:r>
                      <a:br>
                        <a:rPr lang="ar-SA" sz="1700">
                          <a:solidFill>
                            <a:srgbClr val="000000"/>
                          </a:solidFill>
                          <a:latin typeface="Calibri"/>
                          <a:ea typeface="Times New Roman"/>
                          <a:cs typeface="B Nazanin"/>
                        </a:rPr>
                      </a:br>
                      <a:r>
                        <a:rPr lang="ar-SA" sz="1700">
                          <a:solidFill>
                            <a:srgbClr val="000000"/>
                          </a:solidFill>
                          <a:latin typeface="Calibri"/>
                          <a:ea typeface="Times New Roman"/>
                          <a:cs typeface="B Nazanin"/>
                        </a:rPr>
                        <a:t>- تشکر از آقای احمدي جهت همکاری و مطلع نمودن ایشان از دریافت یک کپی از آنچه که در این مصاحبه بدست آمد.</a:t>
                      </a:r>
                      <a:br>
                        <a:rPr lang="ar-SA" sz="1700">
                          <a:solidFill>
                            <a:srgbClr val="000000"/>
                          </a:solidFill>
                          <a:latin typeface="Calibri"/>
                          <a:ea typeface="Times New Roman"/>
                          <a:cs typeface="B Nazanin"/>
                        </a:rPr>
                      </a:br>
                      <a:r>
                        <a:rPr lang="ar-SA" sz="1700" b="1">
                          <a:solidFill>
                            <a:srgbClr val="000000"/>
                          </a:solidFill>
                          <a:latin typeface="Calibri"/>
                          <a:ea typeface="Times New Roman"/>
                          <a:cs typeface="B Nazanin"/>
                        </a:rPr>
                        <a:t>شرح داده شود</a:t>
                      </a:r>
                      <a:endParaRPr lang="en-US" sz="1700">
                        <a:latin typeface="Calibri"/>
                        <a:ea typeface="Calibri"/>
                        <a:cs typeface="Arial"/>
                      </a:endParaRPr>
                    </a:p>
                  </a:txBody>
                  <a:tcPr marL="58392" marR="58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rtl="1">
                        <a:lnSpc>
                          <a:spcPct val="115000"/>
                        </a:lnSpc>
                        <a:spcBef>
                          <a:spcPts val="0"/>
                        </a:spcBef>
                        <a:spcAft>
                          <a:spcPts val="0"/>
                        </a:spcAft>
                      </a:pPr>
                      <a:r>
                        <a:rPr lang="ar-SA" sz="1700">
                          <a:solidFill>
                            <a:srgbClr val="000000"/>
                          </a:solidFill>
                          <a:latin typeface="Calibri"/>
                          <a:ea typeface="Times New Roman"/>
                          <a:cs typeface="Times New Roman"/>
                        </a:rPr>
                        <a:t> </a:t>
                      </a:r>
                      <a:endParaRPr lang="en-US" sz="1700">
                        <a:latin typeface="Calibri"/>
                        <a:ea typeface="Calibri"/>
                        <a:cs typeface="Arial"/>
                      </a:endParaRPr>
                    </a:p>
                  </a:txBody>
                  <a:tcPr marL="58392" marR="58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08424">
                <a:tc>
                  <a:txBody>
                    <a:bodyPr/>
                    <a:lstStyle/>
                    <a:p>
                      <a:pPr marL="0" marR="0" algn="ctr" rtl="1">
                        <a:lnSpc>
                          <a:spcPct val="115000"/>
                        </a:lnSpc>
                        <a:spcBef>
                          <a:spcPts val="0"/>
                        </a:spcBef>
                        <a:spcAft>
                          <a:spcPts val="0"/>
                        </a:spcAft>
                      </a:pPr>
                      <a:r>
                        <a:rPr lang="ar-SA" sz="1700" b="1">
                          <a:solidFill>
                            <a:srgbClr val="000000"/>
                          </a:solidFill>
                          <a:latin typeface="Calibri"/>
                          <a:ea typeface="Times New Roman"/>
                          <a:cs typeface="B Nazanin"/>
                        </a:rPr>
                        <a:t>21 دقیقه</a:t>
                      </a:r>
                      <a:endParaRPr lang="en-US" sz="1700">
                        <a:latin typeface="Calibri"/>
                        <a:ea typeface="Calibri"/>
                        <a:cs typeface="Arial"/>
                      </a:endParaRPr>
                    </a:p>
                  </a:txBody>
                  <a:tcPr marL="58392" marR="58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rtl="1">
                        <a:lnSpc>
                          <a:spcPct val="115000"/>
                        </a:lnSpc>
                        <a:spcBef>
                          <a:spcPts val="0"/>
                        </a:spcBef>
                        <a:spcAft>
                          <a:spcPts val="0"/>
                        </a:spcAft>
                      </a:pPr>
                      <a:r>
                        <a:rPr lang="ar-SA" sz="1700">
                          <a:solidFill>
                            <a:srgbClr val="000000"/>
                          </a:solidFill>
                          <a:latin typeface="Calibri"/>
                          <a:ea typeface="Times New Roman"/>
                          <a:cs typeface="B Nazanin"/>
                        </a:rPr>
                        <a:t>زمان صرف شده برای سوالات پایه‌ای و اهداف.</a:t>
                      </a:r>
                      <a:endParaRPr lang="en-US" sz="1700">
                        <a:latin typeface="Calibri"/>
                        <a:ea typeface="Calibri"/>
                        <a:cs typeface="Arial"/>
                      </a:endParaRPr>
                    </a:p>
                  </a:txBody>
                  <a:tcPr marL="58392" marR="58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rtl="1">
                        <a:lnSpc>
                          <a:spcPct val="115000"/>
                        </a:lnSpc>
                        <a:spcBef>
                          <a:spcPts val="0"/>
                        </a:spcBef>
                        <a:spcAft>
                          <a:spcPts val="0"/>
                        </a:spcAft>
                      </a:pPr>
                      <a:r>
                        <a:rPr lang="ar-SA" sz="1700">
                          <a:solidFill>
                            <a:srgbClr val="000000"/>
                          </a:solidFill>
                          <a:latin typeface="Calibri"/>
                          <a:ea typeface="Times New Roman"/>
                          <a:cs typeface="Times New Roman"/>
                        </a:rPr>
                        <a:t> </a:t>
                      </a:r>
                      <a:endParaRPr lang="en-US" sz="1700">
                        <a:latin typeface="Calibri"/>
                        <a:ea typeface="Calibri"/>
                        <a:cs typeface="Arial"/>
                      </a:endParaRPr>
                    </a:p>
                  </a:txBody>
                  <a:tcPr marL="58392" marR="58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08424">
                <a:tc>
                  <a:txBody>
                    <a:bodyPr/>
                    <a:lstStyle/>
                    <a:p>
                      <a:pPr marL="0" marR="0" algn="ctr" rtl="1">
                        <a:lnSpc>
                          <a:spcPct val="115000"/>
                        </a:lnSpc>
                        <a:spcBef>
                          <a:spcPts val="0"/>
                        </a:spcBef>
                        <a:spcAft>
                          <a:spcPts val="0"/>
                        </a:spcAft>
                      </a:pPr>
                      <a:r>
                        <a:rPr lang="ar-SA" sz="1700" b="1">
                          <a:solidFill>
                            <a:srgbClr val="000000"/>
                          </a:solidFill>
                          <a:latin typeface="Calibri"/>
                          <a:ea typeface="Times New Roman"/>
                          <a:cs typeface="B Nazanin"/>
                        </a:rPr>
                        <a:t>9 دقیقه</a:t>
                      </a:r>
                      <a:endParaRPr lang="en-US" sz="1700">
                        <a:latin typeface="Calibri"/>
                        <a:ea typeface="Calibri"/>
                        <a:cs typeface="Arial"/>
                      </a:endParaRPr>
                    </a:p>
                  </a:txBody>
                  <a:tcPr marL="58392" marR="58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rtl="1">
                        <a:lnSpc>
                          <a:spcPct val="115000"/>
                        </a:lnSpc>
                        <a:spcBef>
                          <a:spcPts val="0"/>
                        </a:spcBef>
                        <a:spcAft>
                          <a:spcPts val="0"/>
                        </a:spcAft>
                      </a:pPr>
                      <a:r>
                        <a:rPr lang="ar-SA" sz="1700">
                          <a:solidFill>
                            <a:srgbClr val="000000"/>
                          </a:solidFill>
                          <a:latin typeface="Calibri"/>
                          <a:ea typeface="Times New Roman"/>
                          <a:cs typeface="B Nazanin"/>
                        </a:rPr>
                        <a:t>زمان صرف شده برای شرح سوالات و راهنمایی مجدد.</a:t>
                      </a:r>
                      <a:endParaRPr lang="en-US" sz="1700">
                        <a:latin typeface="Calibri"/>
                        <a:ea typeface="Calibri"/>
                        <a:cs typeface="Arial"/>
                      </a:endParaRPr>
                    </a:p>
                  </a:txBody>
                  <a:tcPr marL="58392" marR="58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rtl="1">
                        <a:lnSpc>
                          <a:spcPct val="115000"/>
                        </a:lnSpc>
                        <a:spcBef>
                          <a:spcPts val="0"/>
                        </a:spcBef>
                        <a:spcAft>
                          <a:spcPts val="0"/>
                        </a:spcAft>
                      </a:pPr>
                      <a:r>
                        <a:rPr lang="ar-SA" sz="1700">
                          <a:solidFill>
                            <a:srgbClr val="000000"/>
                          </a:solidFill>
                          <a:latin typeface="Calibri"/>
                          <a:ea typeface="Times New Roman"/>
                          <a:cs typeface="Times New Roman"/>
                        </a:rPr>
                        <a:t> </a:t>
                      </a:r>
                      <a:endParaRPr lang="en-US" sz="1700">
                        <a:latin typeface="Calibri"/>
                        <a:ea typeface="Calibri"/>
                        <a:cs typeface="Arial"/>
                      </a:endParaRPr>
                    </a:p>
                  </a:txBody>
                  <a:tcPr marL="58392" marR="58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08424">
                <a:tc>
                  <a:txBody>
                    <a:bodyPr/>
                    <a:lstStyle/>
                    <a:p>
                      <a:pPr marL="0" marR="0" algn="ctr" rtl="1">
                        <a:lnSpc>
                          <a:spcPct val="115000"/>
                        </a:lnSpc>
                        <a:spcBef>
                          <a:spcPts val="0"/>
                        </a:spcBef>
                        <a:spcAft>
                          <a:spcPts val="0"/>
                        </a:spcAft>
                      </a:pPr>
                      <a:r>
                        <a:rPr lang="ar-SA" sz="1700" b="1">
                          <a:solidFill>
                            <a:srgbClr val="000000"/>
                          </a:solidFill>
                          <a:latin typeface="Calibri"/>
                          <a:ea typeface="Times New Roman"/>
                          <a:cs typeface="B Nazanin"/>
                        </a:rPr>
                        <a:t>30 دقیقه</a:t>
                      </a:r>
                      <a:endParaRPr lang="en-US" sz="1700">
                        <a:latin typeface="Calibri"/>
                        <a:ea typeface="Calibri"/>
                        <a:cs typeface="Arial"/>
                      </a:endParaRPr>
                    </a:p>
                  </a:txBody>
                  <a:tcPr marL="58392" marR="583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rtl="1">
                        <a:lnSpc>
                          <a:spcPct val="115000"/>
                        </a:lnSpc>
                        <a:spcBef>
                          <a:spcPts val="0"/>
                        </a:spcBef>
                        <a:spcAft>
                          <a:spcPts val="0"/>
                        </a:spcAft>
                      </a:pPr>
                      <a:r>
                        <a:rPr lang="ar-SA" sz="1700">
                          <a:solidFill>
                            <a:srgbClr val="000000"/>
                          </a:solidFill>
                          <a:latin typeface="Calibri"/>
                          <a:ea typeface="Times New Roman"/>
                          <a:cs typeface="B Nazanin"/>
                        </a:rPr>
                        <a:t>زمان صرف شده برای مصاحبه (از ساعت 1:30 الی 2:00 بعد از ظهر)</a:t>
                      </a:r>
                      <a:endParaRPr lang="en-US" sz="1700">
                        <a:latin typeface="Calibri"/>
                        <a:ea typeface="Calibri"/>
                        <a:cs typeface="Arial"/>
                      </a:endParaRPr>
                    </a:p>
                  </a:txBody>
                  <a:tcPr marL="58392" marR="58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rtl="1">
                        <a:lnSpc>
                          <a:spcPct val="115000"/>
                        </a:lnSpc>
                        <a:spcBef>
                          <a:spcPts val="0"/>
                        </a:spcBef>
                        <a:spcAft>
                          <a:spcPts val="0"/>
                        </a:spcAft>
                      </a:pPr>
                      <a:r>
                        <a:rPr lang="ar-SA" sz="1700">
                          <a:solidFill>
                            <a:srgbClr val="000000"/>
                          </a:solidFill>
                          <a:latin typeface="Calibri"/>
                          <a:ea typeface="Times New Roman"/>
                          <a:cs typeface="Times New Roman"/>
                        </a:rPr>
                        <a:t> </a:t>
                      </a:r>
                      <a:endParaRPr lang="en-US" sz="1700">
                        <a:latin typeface="Calibri"/>
                        <a:ea typeface="Calibri"/>
                        <a:cs typeface="Arial"/>
                      </a:endParaRPr>
                    </a:p>
                  </a:txBody>
                  <a:tcPr marL="58392" marR="58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0770">
                <a:tc gridSpan="3">
                  <a:txBody>
                    <a:bodyPr/>
                    <a:lstStyle/>
                    <a:p>
                      <a:pPr marL="0" marR="0" algn="r" rtl="1">
                        <a:lnSpc>
                          <a:spcPct val="115000"/>
                        </a:lnSpc>
                        <a:spcBef>
                          <a:spcPts val="0"/>
                        </a:spcBef>
                        <a:spcAft>
                          <a:spcPts val="0"/>
                        </a:spcAft>
                      </a:pPr>
                      <a:r>
                        <a:rPr lang="ar-SA" sz="1700" b="1" u="sng" dirty="0">
                          <a:solidFill>
                            <a:srgbClr val="000000"/>
                          </a:solidFill>
                          <a:latin typeface="Calibri"/>
                          <a:ea typeface="Times New Roman"/>
                          <a:cs typeface="B Nazanin"/>
                        </a:rPr>
                        <a:t>توضیحات و یادداشت‌های عمومی:</a:t>
                      </a:r>
                      <a:endParaRPr lang="en-US" sz="1700" dirty="0">
                        <a:latin typeface="Calibri"/>
                        <a:ea typeface="Calibri"/>
                        <a:cs typeface="Arial"/>
                      </a:endParaRPr>
                    </a:p>
                  </a:txBody>
                  <a:tcPr marL="58392" marR="583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r>
            </a:tbl>
          </a:graphicData>
        </a:graphic>
      </p:graphicFrame>
      <p:sp>
        <p:nvSpPr>
          <p:cNvPr id="4" name="Slide Number Placeholder 3"/>
          <p:cNvSpPr>
            <a:spLocks noGrp="1"/>
          </p:cNvSpPr>
          <p:nvPr>
            <p:ph type="sldNum" sz="quarter" idx="12"/>
          </p:nvPr>
        </p:nvSpPr>
        <p:spPr/>
        <p:txBody>
          <a:bodyPr/>
          <a:lstStyle/>
          <a:p>
            <a:fld id="{5C20E866-2850-44B8-AECA-A79CE6A54C81}" type="slidenum">
              <a:rPr lang="en-US" smtClean="0"/>
              <a:pPr/>
              <a:t>28</a:t>
            </a:fld>
            <a:endParaRPr lang="en-US"/>
          </a:p>
        </p:txBody>
      </p:sp>
    </p:spTree>
  </p:cSld>
  <p:clrMapOvr>
    <a:masterClrMapping/>
  </p:clrMapOvr>
  <p:transition>
    <p:spli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cs typeface="B Mitra" pitchFamily="2" charset="-78"/>
              </a:rPr>
              <a:t>بایدها و نبایدها در مصاحبه</a:t>
            </a:r>
          </a:p>
        </p:txBody>
      </p:sp>
      <p:sp>
        <p:nvSpPr>
          <p:cNvPr id="5" name="Content Placeholder 4"/>
          <p:cNvSpPr>
            <a:spLocks noGrp="1"/>
          </p:cNvSpPr>
          <p:nvPr>
            <p:ph sz="half" idx="1"/>
          </p:nvPr>
        </p:nvSpPr>
        <p:spPr>
          <a:xfrm>
            <a:off x="428596" y="1714488"/>
            <a:ext cx="4038600" cy="4525963"/>
          </a:xfrm>
        </p:spPr>
        <p:txBody>
          <a:bodyPr>
            <a:normAutofit fontScale="77500" lnSpcReduction="20000"/>
          </a:bodyPr>
          <a:lstStyle/>
          <a:p>
            <a:pPr marL="514350" indent="-514350" algn="r" rtl="1">
              <a:buNone/>
            </a:pPr>
            <a:r>
              <a:rPr lang="fa-IR" dirty="0" smtClean="0">
                <a:cs typeface="B Lotus" pitchFamily="2" charset="-78"/>
              </a:rPr>
              <a:t>باید (انجام دهید)</a:t>
            </a:r>
          </a:p>
          <a:p>
            <a:pPr marL="514350" indent="-514350" algn="r" rtl="1"/>
            <a:r>
              <a:rPr lang="fa-IR" dirty="0" smtClean="0">
                <a:cs typeface="B Lotus" pitchFamily="2" charset="-78"/>
              </a:rPr>
              <a:t>مودب باشید.</a:t>
            </a:r>
          </a:p>
          <a:p>
            <a:pPr marL="514350" indent="-514350" algn="r" rtl="1"/>
            <a:r>
              <a:rPr lang="fa-IR" dirty="0" smtClean="0">
                <a:cs typeface="B Lotus" pitchFamily="2" charset="-78"/>
              </a:rPr>
              <a:t>شنونده خوبی باشید.</a:t>
            </a:r>
          </a:p>
          <a:p>
            <a:pPr marL="514350" indent="-514350" algn="r" rtl="1"/>
            <a:r>
              <a:rPr lang="fa-IR" dirty="0" smtClean="0">
                <a:cs typeface="B Lotus" pitchFamily="2" charset="-78"/>
              </a:rPr>
              <a:t>کنترل جلسه را در اختیار داشته باشید.</a:t>
            </a:r>
          </a:p>
          <a:p>
            <a:pPr marL="514350" indent="-514350" algn="r" rtl="1"/>
            <a:r>
              <a:rPr lang="fa-IR" dirty="0" smtClean="0">
                <a:cs typeface="B Lotus" pitchFamily="2" charset="-78"/>
              </a:rPr>
              <a:t>کنجکاو باشید.</a:t>
            </a:r>
          </a:p>
          <a:p>
            <a:pPr marL="514350" indent="-514350" algn="r" rtl="1"/>
            <a:r>
              <a:rPr lang="fa-IR" dirty="0" smtClean="0">
                <a:cs typeface="B Lotus" pitchFamily="2" charset="-78"/>
              </a:rPr>
              <a:t>رعایت احترام و استفاده از ارتباطات غیرکلامی</a:t>
            </a:r>
          </a:p>
          <a:p>
            <a:pPr marL="514350" indent="-514350" algn="r" rtl="1"/>
            <a:r>
              <a:rPr lang="fa-IR" dirty="0" smtClean="0">
                <a:cs typeface="B Lotus" pitchFamily="2" charset="-78"/>
              </a:rPr>
              <a:t>صبور باشید!</a:t>
            </a:r>
          </a:p>
          <a:p>
            <a:pPr marL="514350" indent="-514350" algn="r" rtl="1"/>
            <a:r>
              <a:rPr lang="fa-IR" dirty="0" smtClean="0">
                <a:cs typeface="B Lotus" pitchFamily="2" charset="-78"/>
              </a:rPr>
              <a:t>مصاحبه را در محیطی صمیمی و راحت برگزار نمایید.</a:t>
            </a:r>
          </a:p>
          <a:p>
            <a:pPr marL="514350" indent="-514350" algn="r" rtl="1"/>
            <a:r>
              <a:rPr lang="fa-IR" dirty="0" smtClean="0">
                <a:cs typeface="B Lotus" pitchFamily="2" charset="-78"/>
              </a:rPr>
              <a:t>هماهنگی قبلی جلسه و حضور به موقع </a:t>
            </a:r>
          </a:p>
          <a:p>
            <a:pPr marL="514350" indent="-514350" algn="r" rtl="1"/>
            <a:r>
              <a:rPr lang="fa-IR" dirty="0" smtClean="0">
                <a:cs typeface="B Lotus" pitchFamily="2" charset="-78"/>
              </a:rPr>
              <a:t>اطلاع رسانی قبلی موضوعات بحث</a:t>
            </a:r>
          </a:p>
        </p:txBody>
      </p:sp>
      <p:sp>
        <p:nvSpPr>
          <p:cNvPr id="4" name="Slide Number Placeholder 3"/>
          <p:cNvSpPr>
            <a:spLocks noGrp="1"/>
          </p:cNvSpPr>
          <p:nvPr>
            <p:ph type="sldNum" sz="quarter" idx="12"/>
          </p:nvPr>
        </p:nvSpPr>
        <p:spPr/>
        <p:txBody>
          <a:bodyPr/>
          <a:lstStyle/>
          <a:p>
            <a:fld id="{5C20E866-2850-44B8-AECA-A79CE6A54C81}" type="slidenum">
              <a:rPr lang="en-US" smtClean="0"/>
              <a:pPr/>
              <a:t>29</a:t>
            </a:fld>
            <a:endParaRPr lang="en-US"/>
          </a:p>
        </p:txBody>
      </p:sp>
      <p:sp>
        <p:nvSpPr>
          <p:cNvPr id="7" name="Content Placeholder 4"/>
          <p:cNvSpPr txBox="1">
            <a:spLocks/>
          </p:cNvSpPr>
          <p:nvPr/>
        </p:nvSpPr>
        <p:spPr>
          <a:xfrm>
            <a:off x="4714876" y="1714488"/>
            <a:ext cx="4038600" cy="4525963"/>
          </a:xfrm>
          <a:prstGeom prst="rect">
            <a:avLst/>
          </a:prstGeom>
        </p:spPr>
        <p:txBody>
          <a:bodyPr vert="horz" lIns="91440" tIns="45720" rIns="91440" bIns="45720" rtlCol="0">
            <a:normAutofit fontScale="85000" lnSpcReduction="20000"/>
          </a:bodyPr>
          <a:lstStyle/>
          <a:p>
            <a:pPr marL="514350" marR="0" lvl="0" indent="-514350" algn="r" defTabSz="914400" rtl="1" eaLnBrk="1" fontAlgn="auto" latinLnBrk="0" hangingPunct="1">
              <a:lnSpc>
                <a:spcPct val="100000"/>
              </a:lnSpc>
              <a:spcBef>
                <a:spcPct val="20000"/>
              </a:spcBef>
              <a:spcAft>
                <a:spcPts val="0"/>
              </a:spcAft>
              <a:buClrTx/>
              <a:buSzTx/>
              <a:buFont typeface="Arial" pitchFamily="34" charset="0"/>
              <a:buNone/>
              <a:tabLst/>
              <a:defRPr/>
            </a:pPr>
            <a:r>
              <a:rPr kumimoji="0" lang="fa-IR" sz="2800" b="0" i="0" u="none" strike="noStrike" kern="1200" cap="none" spc="0" normalizeH="0" baseline="0" noProof="0" dirty="0" smtClean="0">
                <a:ln>
                  <a:noFill/>
                </a:ln>
                <a:solidFill>
                  <a:schemeClr val="tx1"/>
                </a:solidFill>
                <a:effectLst/>
                <a:uLnTx/>
                <a:uFillTx/>
                <a:latin typeface="+mn-lt"/>
                <a:ea typeface="+mn-ea"/>
                <a:cs typeface="B Lotus" pitchFamily="2" charset="-78"/>
              </a:rPr>
              <a:t>نباید (اجتناب کنید)</a:t>
            </a:r>
          </a:p>
          <a:p>
            <a:pPr marL="514350" marR="0" lvl="0" indent="-514350" algn="r" defTabSz="914400" rtl="1" eaLnBrk="1" fontAlgn="auto" latinLnBrk="0" hangingPunct="1">
              <a:lnSpc>
                <a:spcPct val="100000"/>
              </a:lnSpc>
              <a:spcBef>
                <a:spcPct val="20000"/>
              </a:spcBef>
              <a:spcAft>
                <a:spcPts val="0"/>
              </a:spcAft>
              <a:buClrTx/>
              <a:buSzTx/>
              <a:buFont typeface="Arial" pitchFamily="34" charset="0"/>
              <a:buChar char="•"/>
              <a:tabLst/>
              <a:defRPr/>
            </a:pPr>
            <a:r>
              <a:rPr lang="fa-IR" sz="2800" dirty="0" smtClean="0">
                <a:cs typeface="B Lotus" pitchFamily="2" charset="-78"/>
              </a:rPr>
              <a:t>ادامه مصاحبه در صورتی که لزومی ندارد.</a:t>
            </a:r>
          </a:p>
          <a:p>
            <a:pPr marL="514350" marR="0" lvl="0" indent="-51435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fa-IR" sz="2800" b="0" i="0" u="none" strike="noStrike" kern="1200" cap="none" spc="0" normalizeH="0" baseline="0" noProof="0" dirty="0" smtClean="0">
                <a:ln>
                  <a:noFill/>
                </a:ln>
                <a:solidFill>
                  <a:schemeClr val="tx1"/>
                </a:solidFill>
                <a:effectLst/>
                <a:uLnTx/>
                <a:uFillTx/>
                <a:latin typeface="+mn-lt"/>
                <a:ea typeface="+mn-ea"/>
                <a:cs typeface="B Lotus" pitchFamily="2" charset="-78"/>
              </a:rPr>
              <a:t>فرض</a:t>
            </a:r>
            <a:r>
              <a:rPr kumimoji="0" lang="fa-IR" sz="2800" b="0" i="0" u="none" strike="noStrike" kern="1200" cap="none" spc="0" normalizeH="0" noProof="0" dirty="0" smtClean="0">
                <a:ln>
                  <a:noFill/>
                </a:ln>
                <a:solidFill>
                  <a:schemeClr val="tx1"/>
                </a:solidFill>
                <a:effectLst/>
                <a:uLnTx/>
                <a:uFillTx/>
                <a:latin typeface="+mn-lt"/>
                <a:ea typeface="+mn-ea"/>
                <a:cs typeface="B Lotus" pitchFamily="2" charset="-78"/>
              </a:rPr>
              <a:t> اینکه پاسخ به اتمام رسیده</a:t>
            </a:r>
          </a:p>
          <a:p>
            <a:pPr marL="514350" marR="0" lvl="0" indent="-514350" algn="r" defTabSz="914400" rtl="1" eaLnBrk="1" fontAlgn="auto" latinLnBrk="0" hangingPunct="1">
              <a:lnSpc>
                <a:spcPct val="100000"/>
              </a:lnSpc>
              <a:spcBef>
                <a:spcPct val="20000"/>
              </a:spcBef>
              <a:spcAft>
                <a:spcPts val="0"/>
              </a:spcAft>
              <a:buClrTx/>
              <a:buSzTx/>
              <a:buFont typeface="Arial" pitchFamily="34" charset="0"/>
              <a:buChar char="•"/>
              <a:tabLst/>
              <a:defRPr/>
            </a:pPr>
            <a:r>
              <a:rPr lang="fa-IR" sz="2800" baseline="0" dirty="0" smtClean="0">
                <a:cs typeface="B Lotus" pitchFamily="2" charset="-78"/>
              </a:rPr>
              <a:t>استفاده</a:t>
            </a:r>
            <a:r>
              <a:rPr lang="fa-IR" sz="2800" dirty="0" smtClean="0">
                <a:cs typeface="B Lotus" pitchFamily="2" charset="-78"/>
              </a:rPr>
              <a:t> از اصطلاحات فنی؟!؟</a:t>
            </a:r>
          </a:p>
          <a:p>
            <a:pPr marL="514350" marR="0" lvl="0" indent="-51435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fa-IR" sz="2800" b="0" i="0" u="none" strike="noStrike" kern="1200" cap="none" spc="0" normalizeH="0" baseline="0" noProof="0" dirty="0" smtClean="0">
                <a:ln>
                  <a:noFill/>
                </a:ln>
                <a:solidFill>
                  <a:schemeClr val="tx1"/>
                </a:solidFill>
                <a:effectLst/>
                <a:uLnTx/>
                <a:uFillTx/>
                <a:latin typeface="+mn-lt"/>
                <a:ea typeface="+mn-ea"/>
                <a:cs typeface="B Lotus" pitchFamily="2" charset="-78"/>
              </a:rPr>
              <a:t>آشکار</a:t>
            </a:r>
            <a:r>
              <a:rPr kumimoji="0" lang="fa-IR" sz="2800" b="0" i="0" u="none" strike="noStrike" kern="1200" cap="none" spc="0" normalizeH="0" noProof="0" dirty="0" smtClean="0">
                <a:ln>
                  <a:noFill/>
                </a:ln>
                <a:solidFill>
                  <a:schemeClr val="tx1"/>
                </a:solidFill>
                <a:effectLst/>
                <a:uLnTx/>
                <a:uFillTx/>
                <a:latin typeface="+mn-lt"/>
                <a:ea typeface="+mn-ea"/>
                <a:cs typeface="B Lotus" pitchFamily="2" charset="-78"/>
              </a:rPr>
              <a:t> کردن جهت گیری ها</a:t>
            </a:r>
            <a:r>
              <a:rPr lang="fa-IR" sz="2800" dirty="0" smtClean="0">
                <a:cs typeface="B Lotus" pitchFamily="2" charset="-78"/>
              </a:rPr>
              <a:t>ی شخصی</a:t>
            </a:r>
          </a:p>
          <a:p>
            <a:pPr marL="514350" marR="0" lvl="0" indent="-51435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fa-IR" sz="2800" b="0" i="0" u="none" strike="noStrike" kern="1200" cap="none" spc="0" normalizeH="0" noProof="0" dirty="0" smtClean="0">
                <a:ln>
                  <a:noFill/>
                </a:ln>
                <a:solidFill>
                  <a:schemeClr val="tx1"/>
                </a:solidFill>
                <a:effectLst/>
                <a:uLnTx/>
                <a:uFillTx/>
                <a:latin typeface="+mn-lt"/>
                <a:ea typeface="+mn-ea"/>
                <a:cs typeface="B Lotus" pitchFamily="2" charset="-78"/>
              </a:rPr>
              <a:t>صحبت کردن به جای گوش دادن</a:t>
            </a:r>
          </a:p>
          <a:p>
            <a:pPr marL="514350" marR="0" lvl="0" indent="-514350" algn="r" defTabSz="914400" rtl="1" eaLnBrk="1" fontAlgn="auto" latinLnBrk="0" hangingPunct="1">
              <a:lnSpc>
                <a:spcPct val="100000"/>
              </a:lnSpc>
              <a:spcBef>
                <a:spcPct val="20000"/>
              </a:spcBef>
              <a:spcAft>
                <a:spcPts val="0"/>
              </a:spcAft>
              <a:buClrTx/>
              <a:buSzTx/>
              <a:buFont typeface="Arial" pitchFamily="34" charset="0"/>
              <a:buChar char="•"/>
              <a:tabLst/>
              <a:defRPr/>
            </a:pPr>
            <a:r>
              <a:rPr lang="fa-IR" sz="2800" dirty="0" smtClean="0">
                <a:cs typeface="B Lotus" pitchFamily="2" charset="-78"/>
              </a:rPr>
              <a:t>ذهنیت قبلی در مورد موضوع و جلسه مصاحبه</a:t>
            </a:r>
          </a:p>
          <a:p>
            <a:pPr marL="514350" marR="0" lvl="0" indent="-51435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fa-IR" sz="2800" b="0" i="0" u="none" strike="noStrike" kern="1200" cap="none" spc="0" normalizeH="0" noProof="0" dirty="0" smtClean="0">
                <a:ln>
                  <a:noFill/>
                </a:ln>
                <a:solidFill>
                  <a:schemeClr val="tx1"/>
                </a:solidFill>
                <a:effectLst/>
                <a:uLnTx/>
                <a:uFillTx/>
                <a:latin typeface="+mn-lt"/>
                <a:ea typeface="+mn-ea"/>
                <a:cs typeface="B Lotus" pitchFamily="2" charset="-78"/>
              </a:rPr>
              <a:t>ضبط کردن که دلیلی بر ضعف در گوش دادن است.</a:t>
            </a: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2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2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20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20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20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6" dur="20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 calcmode="lin" valueType="num">
                                      <p:cBhvr additive="base">
                                        <p:cTn id="61" dur="20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2" dur="20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7">
                                            <p:txEl>
                                              <p:pRg st="0" end="0"/>
                                            </p:txEl>
                                          </p:spTgt>
                                        </p:tgtEl>
                                        <p:attrNameLst>
                                          <p:attrName>style.visibility</p:attrName>
                                        </p:attrNameLst>
                                      </p:cBhvr>
                                      <p:to>
                                        <p:strVal val="visible"/>
                                      </p:to>
                                    </p:set>
                                    <p:anim calcmode="lin" valueType="num">
                                      <p:cBhvr additive="base">
                                        <p:cTn id="67" dur="2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68" dur="2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7">
                                            <p:txEl>
                                              <p:pRg st="1" end="1"/>
                                            </p:txEl>
                                          </p:spTgt>
                                        </p:tgtEl>
                                        <p:attrNameLst>
                                          <p:attrName>style.visibility</p:attrName>
                                        </p:attrNameLst>
                                      </p:cBhvr>
                                      <p:to>
                                        <p:strVal val="visible"/>
                                      </p:to>
                                    </p:set>
                                    <p:anim calcmode="lin" valueType="num">
                                      <p:cBhvr additive="base">
                                        <p:cTn id="73" dur="20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74" dur="20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7">
                                            <p:txEl>
                                              <p:pRg st="2" end="2"/>
                                            </p:txEl>
                                          </p:spTgt>
                                        </p:tgtEl>
                                        <p:attrNameLst>
                                          <p:attrName>style.visibility</p:attrName>
                                        </p:attrNameLst>
                                      </p:cBhvr>
                                      <p:to>
                                        <p:strVal val="visible"/>
                                      </p:to>
                                    </p:set>
                                    <p:anim calcmode="lin" valueType="num">
                                      <p:cBhvr additive="base">
                                        <p:cTn id="79" dur="20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0" dur="20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7">
                                            <p:txEl>
                                              <p:pRg st="3" end="3"/>
                                            </p:txEl>
                                          </p:spTgt>
                                        </p:tgtEl>
                                        <p:attrNameLst>
                                          <p:attrName>style.visibility</p:attrName>
                                        </p:attrNameLst>
                                      </p:cBhvr>
                                      <p:to>
                                        <p:strVal val="visible"/>
                                      </p:to>
                                    </p:set>
                                    <p:anim calcmode="lin" valueType="num">
                                      <p:cBhvr additive="base">
                                        <p:cTn id="85" dur="20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86" dur="20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7">
                                            <p:txEl>
                                              <p:pRg st="4" end="4"/>
                                            </p:txEl>
                                          </p:spTgt>
                                        </p:tgtEl>
                                        <p:attrNameLst>
                                          <p:attrName>style.visibility</p:attrName>
                                        </p:attrNameLst>
                                      </p:cBhvr>
                                      <p:to>
                                        <p:strVal val="visible"/>
                                      </p:to>
                                    </p:set>
                                    <p:anim calcmode="lin" valueType="num">
                                      <p:cBhvr additive="base">
                                        <p:cTn id="91" dur="20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92" dur="20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7">
                                            <p:txEl>
                                              <p:pRg st="5" end="5"/>
                                            </p:txEl>
                                          </p:spTgt>
                                        </p:tgtEl>
                                        <p:attrNameLst>
                                          <p:attrName>style.visibility</p:attrName>
                                        </p:attrNameLst>
                                      </p:cBhvr>
                                      <p:to>
                                        <p:strVal val="visible"/>
                                      </p:to>
                                    </p:set>
                                    <p:anim calcmode="lin" valueType="num">
                                      <p:cBhvr additive="base">
                                        <p:cTn id="97" dur="20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98" dur="20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7">
                                            <p:txEl>
                                              <p:pRg st="6" end="6"/>
                                            </p:txEl>
                                          </p:spTgt>
                                        </p:tgtEl>
                                        <p:attrNameLst>
                                          <p:attrName>style.visibility</p:attrName>
                                        </p:attrNameLst>
                                      </p:cBhvr>
                                      <p:to>
                                        <p:strVal val="visible"/>
                                      </p:to>
                                    </p:set>
                                    <p:anim calcmode="lin" valueType="num">
                                      <p:cBhvr additive="base">
                                        <p:cTn id="103" dur="20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104" dur="20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7">
                                            <p:txEl>
                                              <p:pRg st="7" end="7"/>
                                            </p:txEl>
                                          </p:spTgt>
                                        </p:tgtEl>
                                        <p:attrNameLst>
                                          <p:attrName>style.visibility</p:attrName>
                                        </p:attrNameLst>
                                      </p:cBhvr>
                                      <p:to>
                                        <p:strVal val="visible"/>
                                      </p:to>
                                    </p:set>
                                    <p:anim calcmode="lin" valueType="num">
                                      <p:cBhvr additive="base">
                                        <p:cTn id="109" dur="20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110" dur="20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a:r>
              <a:rPr lang="fa-IR" b="1" dirty="0" smtClean="0">
                <a:cs typeface="B Mitra" pitchFamily="2" charset="-78"/>
              </a:rPr>
              <a:t>نیاز به جمع آوری اطلاعات</a:t>
            </a:r>
            <a:endParaRPr lang="en-US" b="1" dirty="0">
              <a:cs typeface="B Mitra" pitchFamily="2" charset="-78"/>
            </a:endParaRPr>
          </a:p>
        </p:txBody>
      </p:sp>
      <p:sp>
        <p:nvSpPr>
          <p:cNvPr id="3" name="Content Placeholder 2"/>
          <p:cNvSpPr>
            <a:spLocks noGrp="1"/>
          </p:cNvSpPr>
          <p:nvPr>
            <p:ph idx="1"/>
          </p:nvPr>
        </p:nvSpPr>
        <p:spPr/>
        <p:txBody>
          <a:bodyPr/>
          <a:lstStyle/>
          <a:p>
            <a:pPr algn="just" rtl="1"/>
            <a:r>
              <a:rPr lang="fa-IR" dirty="0" smtClean="0">
                <a:cs typeface="B Mitra" pitchFamily="2" charset="-78"/>
              </a:rPr>
              <a:t>هدف </a:t>
            </a:r>
            <a:r>
              <a:rPr lang="fa-IR" smtClean="0">
                <a:cs typeface="B Mitra" pitchFamily="2" charset="-78"/>
              </a:rPr>
              <a:t>این فصل </a:t>
            </a:r>
            <a:r>
              <a:rPr lang="fa-IR" dirty="0" smtClean="0">
                <a:cs typeface="B Mitra" pitchFamily="2" charset="-78"/>
              </a:rPr>
              <a:t>ارائه تکنیک ها و فعالیت هایی است که برای شناخت سیستم موجود و تعیین نیازمندی های سیستم جهت رسیدن به وضعیت مطلوب به کار گرفته می شوند.</a:t>
            </a:r>
          </a:p>
          <a:p>
            <a:pPr algn="just" rtl="1"/>
            <a:r>
              <a:rPr lang="fa-IR" dirty="0" smtClean="0">
                <a:cs typeface="B Mitra" pitchFamily="2" charset="-78"/>
              </a:rPr>
              <a:t>مطالب این فصل از مهمترین تکنیک های تحلیل سیستم است.</a:t>
            </a:r>
          </a:p>
          <a:p>
            <a:pPr algn="just" rtl="1"/>
            <a:r>
              <a:rPr lang="fa-IR" dirty="0" smtClean="0">
                <a:cs typeface="B Mitra" pitchFamily="2" charset="-78"/>
              </a:rPr>
              <a:t>مطالعات اخیر نشان می دهد که 80% پروژه هایی که شکست می خورند به دلیل عدم کشف صحیح نیازمندی های سیستم است.</a:t>
            </a:r>
            <a:endParaRPr lang="en-US" dirty="0">
              <a:cs typeface="B Mitra" pitchFamily="2" charset="-78"/>
            </a:endParaRPr>
          </a:p>
        </p:txBody>
      </p:sp>
      <p:sp>
        <p:nvSpPr>
          <p:cNvPr id="4" name="Slide Number Placeholder 3"/>
          <p:cNvSpPr>
            <a:spLocks noGrp="1"/>
          </p:cNvSpPr>
          <p:nvPr>
            <p:ph type="sldNum" sz="quarter" idx="12"/>
          </p:nvPr>
        </p:nvSpPr>
        <p:spPr/>
        <p:txBody>
          <a:bodyPr/>
          <a:lstStyle/>
          <a:p>
            <a:fld id="{5C20E866-2850-44B8-AECA-A79CE6A54C81}" type="slidenum">
              <a:rPr lang="en-US" smtClean="0"/>
              <a:pPr/>
              <a:t>3</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cs typeface="B Mitra" pitchFamily="2" charset="-78"/>
              </a:rPr>
              <a:t>اقدامات پس از مصاحبه</a:t>
            </a:r>
          </a:p>
        </p:txBody>
      </p:sp>
      <p:sp>
        <p:nvSpPr>
          <p:cNvPr id="5" name="Content Placeholder 4"/>
          <p:cNvSpPr>
            <a:spLocks noGrp="1"/>
          </p:cNvSpPr>
          <p:nvPr>
            <p:ph idx="1"/>
          </p:nvPr>
        </p:nvSpPr>
        <p:spPr/>
        <p:txBody>
          <a:bodyPr>
            <a:normAutofit/>
          </a:bodyPr>
          <a:lstStyle/>
          <a:p>
            <a:pPr marL="514350" indent="-514350" algn="r" rtl="1"/>
            <a:endParaRPr lang="fa-IR" dirty="0" smtClean="0">
              <a:cs typeface="B Lotus" pitchFamily="2" charset="-78"/>
            </a:endParaRPr>
          </a:p>
          <a:p>
            <a:pPr marL="514350" indent="-514350" algn="r" rtl="1"/>
            <a:r>
              <a:rPr lang="fa-IR" dirty="0" smtClean="0">
                <a:cs typeface="B Lotus" pitchFamily="2" charset="-78"/>
              </a:rPr>
              <a:t>تهیه یادداشت از مصاحبه</a:t>
            </a:r>
          </a:p>
          <a:p>
            <a:pPr marL="514350" indent="-514350" algn="r" rtl="1"/>
            <a:r>
              <a:rPr lang="fa-IR" dirty="0" smtClean="0">
                <a:cs typeface="B Lotus" pitchFamily="2" charset="-78"/>
              </a:rPr>
              <a:t>تهیه گزارش مصاحبه</a:t>
            </a:r>
          </a:p>
          <a:p>
            <a:pPr marL="514350" indent="-514350" algn="r" rtl="1"/>
            <a:r>
              <a:rPr lang="fa-IR" dirty="0" smtClean="0">
                <a:cs typeface="B Lotus" pitchFamily="2" charset="-78"/>
              </a:rPr>
              <a:t>بررسی و جستجوی موارد پاسخ داده نشده و سوالات جدید</a:t>
            </a:r>
          </a:p>
          <a:p>
            <a:pPr marL="514350" indent="-514350" algn="r" rtl="1"/>
            <a:r>
              <a:rPr lang="fa-IR" dirty="0" smtClean="0">
                <a:cs typeface="B Lotus" pitchFamily="2" charset="-78"/>
              </a:rPr>
              <a:t>بررسی اطلاعات از جنبه واقعیت یا نظر و عقیده مصاحبه شونده</a:t>
            </a:r>
          </a:p>
        </p:txBody>
      </p:sp>
      <p:sp>
        <p:nvSpPr>
          <p:cNvPr id="4" name="Slide Number Placeholder 3"/>
          <p:cNvSpPr>
            <a:spLocks noGrp="1"/>
          </p:cNvSpPr>
          <p:nvPr>
            <p:ph type="sldNum" sz="quarter" idx="12"/>
          </p:nvPr>
        </p:nvSpPr>
        <p:spPr/>
        <p:txBody>
          <a:bodyPr/>
          <a:lstStyle/>
          <a:p>
            <a:fld id="{5C20E866-2850-44B8-AECA-A79CE6A54C81}" type="slidenum">
              <a:rPr lang="en-US" smtClean="0"/>
              <a:pPr/>
              <a:t>30</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2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cs typeface="B Mitra" pitchFamily="2" charset="-78"/>
              </a:rPr>
              <a:t>گزارش مصاحبه</a:t>
            </a:r>
          </a:p>
        </p:txBody>
      </p:sp>
      <p:graphicFrame>
        <p:nvGraphicFramePr>
          <p:cNvPr id="6" name="Content Placeholder 5"/>
          <p:cNvGraphicFramePr>
            <a:graphicFrameLocks noGrp="1"/>
          </p:cNvGraphicFramePr>
          <p:nvPr>
            <p:ph idx="1"/>
          </p:nvPr>
        </p:nvGraphicFramePr>
        <p:xfrm>
          <a:off x="827584" y="1268759"/>
          <a:ext cx="7848872" cy="4392489"/>
        </p:xfrm>
        <a:graphic>
          <a:graphicData uri="http://schemas.openxmlformats.org/drawingml/2006/table">
            <a:tbl>
              <a:tblPr rtl="1"/>
              <a:tblGrid>
                <a:gridCol w="7848872"/>
              </a:tblGrid>
              <a:tr h="743610">
                <a:tc>
                  <a:txBody>
                    <a:bodyPr/>
                    <a:lstStyle/>
                    <a:p>
                      <a:pPr marL="0" marR="0" algn="ctr" rtl="1">
                        <a:lnSpc>
                          <a:spcPct val="115000"/>
                        </a:lnSpc>
                        <a:spcBef>
                          <a:spcPts val="0"/>
                        </a:spcBef>
                        <a:spcAft>
                          <a:spcPts val="0"/>
                        </a:spcAft>
                      </a:pPr>
                      <a:r>
                        <a:rPr lang="ar-SA" sz="1600" dirty="0">
                          <a:solidFill>
                            <a:srgbClr val="000000"/>
                          </a:solidFill>
                          <a:latin typeface="Calibri"/>
                          <a:ea typeface="Times New Roman"/>
                          <a:cs typeface="B Titr"/>
                        </a:rPr>
                        <a:t>گزارش مصاحبه</a:t>
                      </a:r>
                      <a:endParaRPr lang="en-US" sz="1100" dirty="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18798">
                <a:tc>
                  <a:txBody>
                    <a:bodyPr/>
                    <a:lstStyle/>
                    <a:p>
                      <a:pPr marL="0" marR="0" algn="r" rtl="1">
                        <a:lnSpc>
                          <a:spcPct val="115000"/>
                        </a:lnSpc>
                        <a:spcBef>
                          <a:spcPts val="0"/>
                        </a:spcBef>
                        <a:spcAft>
                          <a:spcPts val="0"/>
                        </a:spcAft>
                      </a:pPr>
                      <a:r>
                        <a:rPr lang="ar-SA" sz="2000">
                          <a:solidFill>
                            <a:srgbClr val="000000"/>
                          </a:solidFill>
                          <a:latin typeface="Calibri"/>
                          <a:ea typeface="Times New Roman"/>
                          <a:cs typeface="B Nazanin"/>
                        </a:rPr>
                        <a:t>متن مصاحبه تصویب شده است توسط: .............................</a:t>
                      </a:r>
                      <a:endParaRPr lang="en-US" sz="20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18798">
                <a:tc>
                  <a:txBody>
                    <a:bodyPr/>
                    <a:lstStyle/>
                    <a:p>
                      <a:pPr marL="0" marR="0" algn="r" rtl="1">
                        <a:lnSpc>
                          <a:spcPct val="115000"/>
                        </a:lnSpc>
                        <a:spcBef>
                          <a:spcPts val="0"/>
                        </a:spcBef>
                        <a:spcAft>
                          <a:spcPts val="0"/>
                        </a:spcAft>
                      </a:pPr>
                      <a:r>
                        <a:rPr lang="ar-SA" sz="2000">
                          <a:solidFill>
                            <a:srgbClr val="000000"/>
                          </a:solidFill>
                          <a:latin typeface="Calibri"/>
                          <a:ea typeface="Times New Roman"/>
                          <a:cs typeface="B Nazanin"/>
                        </a:rPr>
                        <a:t>شخص مصاحبه شونده: .........................................................</a:t>
                      </a:r>
                      <a:endParaRPr lang="en-US" sz="20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18798">
                <a:tc>
                  <a:txBody>
                    <a:bodyPr/>
                    <a:lstStyle/>
                    <a:p>
                      <a:pPr marL="0" marR="0" algn="r" rtl="1">
                        <a:lnSpc>
                          <a:spcPct val="115000"/>
                        </a:lnSpc>
                        <a:spcBef>
                          <a:spcPts val="0"/>
                        </a:spcBef>
                        <a:spcAft>
                          <a:spcPts val="0"/>
                        </a:spcAft>
                      </a:pPr>
                      <a:r>
                        <a:rPr lang="ar-SA" sz="2000">
                          <a:solidFill>
                            <a:srgbClr val="000000"/>
                          </a:solidFill>
                          <a:latin typeface="Calibri"/>
                          <a:ea typeface="Times New Roman"/>
                          <a:cs typeface="B Nazanin"/>
                        </a:rPr>
                        <a:t>تاریخ مصاحبه: .........................................................................</a:t>
                      </a:r>
                      <a:endParaRPr lang="en-US" sz="200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18798">
                <a:tc>
                  <a:txBody>
                    <a:bodyPr/>
                    <a:lstStyle/>
                    <a:p>
                      <a:pPr marL="0" marR="0" algn="r" rtl="1">
                        <a:lnSpc>
                          <a:spcPct val="115000"/>
                        </a:lnSpc>
                        <a:spcBef>
                          <a:spcPts val="0"/>
                        </a:spcBef>
                        <a:spcAft>
                          <a:spcPts val="0"/>
                        </a:spcAft>
                      </a:pPr>
                      <a:r>
                        <a:rPr lang="ar-SA" sz="2000" dirty="0">
                          <a:solidFill>
                            <a:srgbClr val="000000"/>
                          </a:solidFill>
                          <a:latin typeface="Calibri"/>
                          <a:ea typeface="Times New Roman"/>
                          <a:cs typeface="B Nazanin"/>
                        </a:rPr>
                        <a:t>هدف اصلی: ..............................................................................</a:t>
                      </a:r>
                      <a:endParaRPr lang="en-US" sz="2000" dirty="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18798">
                <a:tc>
                  <a:txBody>
                    <a:bodyPr/>
                    <a:lstStyle/>
                    <a:p>
                      <a:pPr marL="0" marR="0" algn="r" rtl="1">
                        <a:lnSpc>
                          <a:spcPct val="115000"/>
                        </a:lnSpc>
                        <a:spcBef>
                          <a:spcPts val="0"/>
                        </a:spcBef>
                        <a:spcAft>
                          <a:spcPts val="0"/>
                        </a:spcAft>
                      </a:pPr>
                      <a:r>
                        <a:rPr lang="ar-SA" sz="2000" dirty="0">
                          <a:solidFill>
                            <a:srgbClr val="000000"/>
                          </a:solidFill>
                          <a:latin typeface="Calibri"/>
                          <a:ea typeface="Times New Roman"/>
                          <a:cs typeface="B Nazanin"/>
                        </a:rPr>
                        <a:t>خلاصه مصاحبه:</a:t>
                      </a:r>
                      <a:endParaRPr lang="en-US" sz="2000" dirty="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18798">
                <a:tc>
                  <a:txBody>
                    <a:bodyPr/>
                    <a:lstStyle/>
                    <a:p>
                      <a:pPr marL="0" marR="0" algn="r" rtl="1">
                        <a:lnSpc>
                          <a:spcPct val="115000"/>
                        </a:lnSpc>
                        <a:spcBef>
                          <a:spcPts val="0"/>
                        </a:spcBef>
                        <a:spcAft>
                          <a:spcPts val="0"/>
                        </a:spcAft>
                      </a:pPr>
                      <a:r>
                        <a:rPr lang="ar-SA" sz="2000" dirty="0">
                          <a:solidFill>
                            <a:srgbClr val="000000"/>
                          </a:solidFill>
                          <a:latin typeface="Calibri"/>
                          <a:ea typeface="Times New Roman"/>
                          <a:cs typeface="B Nazanin"/>
                        </a:rPr>
                        <a:t>موضوع مطرح شده:</a:t>
                      </a:r>
                      <a:endParaRPr lang="en-US" sz="2000" dirty="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36091">
                <a:tc>
                  <a:txBody>
                    <a:bodyPr/>
                    <a:lstStyle/>
                    <a:p>
                      <a:pPr marL="0" marR="0" algn="r" rtl="1">
                        <a:lnSpc>
                          <a:spcPct val="115000"/>
                        </a:lnSpc>
                        <a:spcBef>
                          <a:spcPts val="0"/>
                        </a:spcBef>
                        <a:spcAft>
                          <a:spcPts val="0"/>
                        </a:spcAft>
                      </a:pPr>
                      <a:r>
                        <a:rPr lang="ar-SA" sz="2000" dirty="0">
                          <a:solidFill>
                            <a:srgbClr val="000000"/>
                          </a:solidFill>
                          <a:latin typeface="Calibri"/>
                          <a:ea typeface="Times New Roman"/>
                          <a:cs typeface="B Nazanin"/>
                        </a:rPr>
                        <a:t>یادداشت‌ها:</a:t>
                      </a:r>
                      <a:endParaRPr lang="en-US" sz="2000" dirty="0">
                        <a:latin typeface="Calibri"/>
                        <a:ea typeface="Calibri"/>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4" name="Slide Number Placeholder 3"/>
          <p:cNvSpPr>
            <a:spLocks noGrp="1"/>
          </p:cNvSpPr>
          <p:nvPr>
            <p:ph type="sldNum" sz="quarter" idx="12"/>
          </p:nvPr>
        </p:nvSpPr>
        <p:spPr/>
        <p:txBody>
          <a:bodyPr/>
          <a:lstStyle/>
          <a:p>
            <a:fld id="{5C20E866-2850-44B8-AECA-A79CE6A54C81}" type="slidenum">
              <a:rPr lang="en-US" smtClean="0"/>
              <a:pPr/>
              <a:t>31</a:t>
            </a:fld>
            <a:endParaRPr lang="en-US"/>
          </a:p>
        </p:txBody>
      </p:sp>
    </p:spTree>
  </p:cSld>
  <p:clrMapOvr>
    <a:masterClrMapping/>
  </p:clrMapOvr>
  <p:transition>
    <p:spli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cs typeface="B Mitra" pitchFamily="2" charset="-78"/>
              </a:rPr>
              <a:t>مصاحبه</a:t>
            </a:r>
          </a:p>
        </p:txBody>
      </p:sp>
      <p:sp>
        <p:nvSpPr>
          <p:cNvPr id="5" name="Content Placeholder 4"/>
          <p:cNvSpPr>
            <a:spLocks noGrp="1"/>
          </p:cNvSpPr>
          <p:nvPr>
            <p:ph idx="1"/>
          </p:nvPr>
        </p:nvSpPr>
        <p:spPr/>
        <p:txBody>
          <a:bodyPr>
            <a:normAutofit/>
          </a:bodyPr>
          <a:lstStyle/>
          <a:p>
            <a:pPr marL="514350" indent="-514350" algn="r" rtl="1">
              <a:buNone/>
            </a:pPr>
            <a:r>
              <a:rPr lang="fa-IR" dirty="0" smtClean="0">
                <a:cs typeface="B Lotus" pitchFamily="2" charset="-78"/>
              </a:rPr>
              <a:t>مزایا:</a:t>
            </a:r>
          </a:p>
          <a:p>
            <a:pPr marL="514350" indent="-514350" algn="r" rtl="1"/>
            <a:r>
              <a:rPr lang="fa-IR" dirty="0" smtClean="0">
                <a:cs typeface="B Lotus" pitchFamily="2" charset="-78"/>
              </a:rPr>
              <a:t>تهیه یادداشت از مصاحبه</a:t>
            </a:r>
          </a:p>
          <a:p>
            <a:pPr marL="514350" indent="-514350" algn="r" rtl="1"/>
            <a:r>
              <a:rPr lang="fa-IR" dirty="0" smtClean="0">
                <a:cs typeface="B Lotus" pitchFamily="2" charset="-78"/>
              </a:rPr>
              <a:t>تهیه گزارش مصاحبه</a:t>
            </a:r>
          </a:p>
          <a:p>
            <a:pPr marL="514350" indent="-514350" algn="r" rtl="1"/>
            <a:r>
              <a:rPr lang="fa-IR" dirty="0" smtClean="0">
                <a:cs typeface="B Lotus" pitchFamily="2" charset="-78"/>
              </a:rPr>
              <a:t>بررسی و جستجوی موارد پاسخ داده نشده و سوالات جدید</a:t>
            </a:r>
          </a:p>
          <a:p>
            <a:pPr marL="514350" indent="-514350" algn="just" rtl="1"/>
            <a:r>
              <a:rPr lang="fa-IR" dirty="0" smtClean="0">
                <a:cs typeface="B Lotus" pitchFamily="2" charset="-78"/>
              </a:rPr>
              <a:t>بررسی اطلاعات از جنبه واقعیت یا نظر و عقیده مصاحبه شونده</a:t>
            </a:r>
          </a:p>
        </p:txBody>
      </p:sp>
      <p:sp>
        <p:nvSpPr>
          <p:cNvPr id="4" name="Slide Number Placeholder 3"/>
          <p:cNvSpPr>
            <a:spLocks noGrp="1"/>
          </p:cNvSpPr>
          <p:nvPr>
            <p:ph type="sldNum" sz="quarter" idx="12"/>
          </p:nvPr>
        </p:nvSpPr>
        <p:spPr/>
        <p:txBody>
          <a:bodyPr/>
          <a:lstStyle/>
          <a:p>
            <a:fld id="{5C20E866-2850-44B8-AECA-A79CE6A54C81}" type="slidenum">
              <a:rPr lang="en-US" smtClean="0"/>
              <a:pPr/>
              <a:t>32</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2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cs typeface="B Mitra" pitchFamily="2" charset="-78"/>
              </a:rPr>
              <a:t>مصاحبه</a:t>
            </a:r>
          </a:p>
        </p:txBody>
      </p:sp>
      <p:sp>
        <p:nvSpPr>
          <p:cNvPr id="5" name="Content Placeholder 4"/>
          <p:cNvSpPr>
            <a:spLocks noGrp="1"/>
          </p:cNvSpPr>
          <p:nvPr>
            <p:ph idx="1"/>
          </p:nvPr>
        </p:nvSpPr>
        <p:spPr/>
        <p:txBody>
          <a:bodyPr>
            <a:normAutofit/>
          </a:bodyPr>
          <a:lstStyle/>
          <a:p>
            <a:pPr marL="514350" indent="-514350" algn="r" rtl="1">
              <a:buNone/>
            </a:pPr>
            <a:r>
              <a:rPr lang="fa-IR" dirty="0" smtClean="0">
                <a:cs typeface="B Lotus" pitchFamily="2" charset="-78"/>
              </a:rPr>
              <a:t>معایب:</a:t>
            </a:r>
          </a:p>
          <a:p>
            <a:pPr marL="514350" indent="-514350" algn="r" rtl="1"/>
            <a:r>
              <a:rPr lang="fa-IR" dirty="0" smtClean="0">
                <a:cs typeface="B Lotus" pitchFamily="2" charset="-78"/>
              </a:rPr>
              <a:t>زمانبر است.</a:t>
            </a:r>
          </a:p>
          <a:p>
            <a:pPr marL="514350" indent="-514350" algn="just" rtl="1"/>
            <a:r>
              <a:rPr lang="fa-IR" dirty="0" smtClean="0">
                <a:cs typeface="B Lotus" pitchFamily="2" charset="-78"/>
              </a:rPr>
              <a:t>موفقیت در مصاحبه به مهارت های فردی مصاحبه کننده بستگی زیادی دارد.</a:t>
            </a:r>
          </a:p>
          <a:p>
            <a:pPr marL="514350" indent="-514350" algn="just" rtl="1"/>
            <a:r>
              <a:rPr lang="fa-IR" dirty="0" smtClean="0">
                <a:cs typeface="B Lotus" pitchFamily="2" charset="-78"/>
              </a:rPr>
              <a:t>ممکن است مصاحبه با افراد در برخی موقعیت ها غیرعملی باشد.</a:t>
            </a:r>
          </a:p>
        </p:txBody>
      </p:sp>
      <p:sp>
        <p:nvSpPr>
          <p:cNvPr id="4" name="Slide Number Placeholder 3"/>
          <p:cNvSpPr>
            <a:spLocks noGrp="1"/>
          </p:cNvSpPr>
          <p:nvPr>
            <p:ph type="sldNum" sz="quarter" idx="12"/>
          </p:nvPr>
        </p:nvSpPr>
        <p:spPr/>
        <p:txBody>
          <a:bodyPr/>
          <a:lstStyle/>
          <a:p>
            <a:fld id="{5C20E866-2850-44B8-AECA-A79CE6A54C81}" type="slidenum">
              <a:rPr lang="en-US" smtClean="0"/>
              <a:pPr/>
              <a:t>33</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cs typeface="B Mitra" pitchFamily="2" charset="-78"/>
              </a:rPr>
              <a:t>پرسشنامه </a:t>
            </a:r>
            <a:r>
              <a:rPr lang="en-US" sz="2800" b="1" dirty="0" smtClean="0">
                <a:cs typeface="B Mitra" pitchFamily="2" charset="-78"/>
              </a:rPr>
              <a:t>(Questionnaires)</a:t>
            </a:r>
            <a:endParaRPr lang="fa-IR" sz="2800" b="1" dirty="0" smtClean="0">
              <a:cs typeface="B Mitra" pitchFamily="2" charset="-78"/>
            </a:endParaRPr>
          </a:p>
        </p:txBody>
      </p:sp>
      <p:sp>
        <p:nvSpPr>
          <p:cNvPr id="5" name="Content Placeholder 4"/>
          <p:cNvSpPr>
            <a:spLocks noGrp="1"/>
          </p:cNvSpPr>
          <p:nvPr>
            <p:ph idx="1"/>
          </p:nvPr>
        </p:nvSpPr>
        <p:spPr/>
        <p:txBody>
          <a:bodyPr>
            <a:normAutofit/>
          </a:bodyPr>
          <a:lstStyle/>
          <a:p>
            <a:pPr marL="514350" indent="-514350" algn="r" rtl="1">
              <a:buNone/>
            </a:pPr>
            <a:r>
              <a:rPr lang="fa-IR" dirty="0" smtClean="0">
                <a:cs typeface="B Lotus" pitchFamily="2" charset="-78"/>
              </a:rPr>
              <a:t>مراحل روش پرسشنامه</a:t>
            </a:r>
          </a:p>
          <a:p>
            <a:pPr marL="514350" indent="-514350" algn="r" rtl="1"/>
            <a:r>
              <a:rPr lang="fa-IR" dirty="0" smtClean="0">
                <a:cs typeface="B Lotus" pitchFamily="2" charset="-78"/>
              </a:rPr>
              <a:t>انتخاب مشارکت کنندگان</a:t>
            </a:r>
          </a:p>
          <a:p>
            <a:pPr marL="914400" lvl="1" indent="-514350" algn="r" rtl="1"/>
            <a:r>
              <a:rPr lang="fa-IR" dirty="0" smtClean="0">
                <a:cs typeface="B Lotus" pitchFamily="2" charset="-78"/>
              </a:rPr>
              <a:t>تعیین یک نمونه از جامعه</a:t>
            </a:r>
          </a:p>
          <a:p>
            <a:pPr marL="514350" indent="-514350" algn="r" rtl="1"/>
            <a:r>
              <a:rPr lang="fa-IR" dirty="0" smtClean="0">
                <a:cs typeface="B Lotus" pitchFamily="2" charset="-78"/>
              </a:rPr>
              <a:t>طراحی پرسشنامه</a:t>
            </a:r>
          </a:p>
          <a:p>
            <a:pPr marL="914400" lvl="1" indent="-514350" algn="r" rtl="1"/>
            <a:r>
              <a:rPr lang="fa-IR" dirty="0" smtClean="0">
                <a:cs typeface="B Lotus" pitchFamily="2" charset="-78"/>
              </a:rPr>
              <a:t>انتخاب سوالات دقیق</a:t>
            </a:r>
          </a:p>
          <a:p>
            <a:pPr marL="514350" indent="-514350" algn="r" rtl="1"/>
            <a:r>
              <a:rPr lang="fa-IR" dirty="0" smtClean="0">
                <a:cs typeface="B Lotus" pitchFamily="2" charset="-78"/>
              </a:rPr>
              <a:t>توزیع و جمع آوری پرسشنامه ها</a:t>
            </a:r>
          </a:p>
          <a:p>
            <a:pPr marL="914400" lvl="1" indent="-514350" algn="r" rtl="1"/>
            <a:r>
              <a:rPr lang="fa-IR" dirty="0" smtClean="0">
                <a:cs typeface="B Lotus" pitchFamily="2" charset="-78"/>
              </a:rPr>
              <a:t>طبقه بندی و رتبه بندی مناسب پاسخ ها</a:t>
            </a:r>
          </a:p>
          <a:p>
            <a:pPr marL="514350" indent="-514350" algn="r" rtl="1"/>
            <a:r>
              <a:rPr lang="fa-IR" dirty="0" smtClean="0">
                <a:cs typeface="B Lotus" pitchFamily="2" charset="-78"/>
              </a:rPr>
              <a:t>اقدامات پس از اتمام پرسشنامه</a:t>
            </a:r>
          </a:p>
          <a:p>
            <a:pPr marL="914400" lvl="1" indent="-514350" algn="r" rtl="1"/>
            <a:r>
              <a:rPr lang="fa-IR" dirty="0" smtClean="0">
                <a:cs typeface="B Lotus" pitchFamily="2" charset="-78"/>
              </a:rPr>
              <a:t>ارسال نتایج به مشارکت کنندگان</a:t>
            </a:r>
          </a:p>
        </p:txBody>
      </p:sp>
      <p:sp>
        <p:nvSpPr>
          <p:cNvPr id="4" name="Slide Number Placeholder 3"/>
          <p:cNvSpPr>
            <a:spLocks noGrp="1"/>
          </p:cNvSpPr>
          <p:nvPr>
            <p:ph type="sldNum" sz="quarter" idx="12"/>
          </p:nvPr>
        </p:nvSpPr>
        <p:spPr/>
        <p:txBody>
          <a:bodyPr/>
          <a:lstStyle/>
          <a:p>
            <a:fld id="{5C20E866-2850-44B8-AECA-A79CE6A54C81}" type="slidenum">
              <a:rPr lang="en-US" smtClean="0"/>
              <a:pPr/>
              <a:t>34</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2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2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20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5">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 calcmode="lin" valueType="num">
                                      <p:cBhvr additive="base">
                                        <p:cTn id="35" dur="20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5">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 calcmode="lin" valueType="num">
                                      <p:cBhvr additive="base">
                                        <p:cTn id="39" dur="20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0" dur="20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cs typeface="B Mitra" pitchFamily="2" charset="-78"/>
              </a:rPr>
              <a:t>طراحی مناسب پرسشنامه</a:t>
            </a:r>
          </a:p>
        </p:txBody>
      </p:sp>
      <p:sp>
        <p:nvSpPr>
          <p:cNvPr id="5" name="Content Placeholder 4"/>
          <p:cNvSpPr>
            <a:spLocks noGrp="1"/>
          </p:cNvSpPr>
          <p:nvPr>
            <p:ph sz="half" idx="1"/>
          </p:nvPr>
        </p:nvSpPr>
        <p:spPr>
          <a:xfrm>
            <a:off x="357158" y="1600200"/>
            <a:ext cx="8329642" cy="4525963"/>
          </a:xfrm>
        </p:spPr>
        <p:txBody>
          <a:bodyPr>
            <a:normAutofit lnSpcReduction="10000"/>
          </a:bodyPr>
          <a:lstStyle/>
          <a:p>
            <a:pPr algn="just" rtl="1"/>
            <a:r>
              <a:rPr lang="fa-IR" dirty="0" smtClean="0">
                <a:cs typeface="B Lotus" pitchFamily="2" charset="-78"/>
              </a:rPr>
              <a:t>شروع با سوالات موردعلاقه</a:t>
            </a:r>
          </a:p>
          <a:p>
            <a:pPr algn="just" rtl="1"/>
            <a:r>
              <a:rPr lang="fa-IR" dirty="0" smtClean="0">
                <a:cs typeface="B Lotus" pitchFamily="2" charset="-78"/>
              </a:rPr>
              <a:t>گروهبندی منطقی سوالات</a:t>
            </a:r>
          </a:p>
          <a:p>
            <a:pPr algn="just" rtl="1"/>
            <a:r>
              <a:rPr lang="fa-IR" dirty="0" smtClean="0">
                <a:cs typeface="B Lotus" pitchFamily="2" charset="-78"/>
              </a:rPr>
              <a:t>سوالات خیلی مهم را در انتهای پرسشنامه قرار ندهید.</a:t>
            </a:r>
          </a:p>
          <a:p>
            <a:pPr algn="just" rtl="1"/>
            <a:r>
              <a:rPr lang="fa-IR" dirty="0" smtClean="0">
                <a:cs typeface="B Lotus" pitchFamily="2" charset="-78"/>
              </a:rPr>
              <a:t>صفحه را با سوالات زیاد شلوغ نکنید.</a:t>
            </a:r>
          </a:p>
          <a:p>
            <a:pPr algn="just" rtl="1"/>
            <a:r>
              <a:rPr lang="fa-IR" dirty="0" smtClean="0">
                <a:cs typeface="B Lotus" pitchFamily="2" charset="-78"/>
              </a:rPr>
              <a:t>از اصطلاحات فنی و اختصارات اجتناب کنید.</a:t>
            </a:r>
          </a:p>
          <a:p>
            <a:pPr algn="just" rtl="1"/>
            <a:r>
              <a:rPr lang="fa-IR" dirty="0" smtClean="0">
                <a:cs typeface="B Lotus" pitchFamily="2" charset="-78"/>
              </a:rPr>
              <a:t>از موارد جهت دار یا پیشنهادی اجتناب کنید.</a:t>
            </a:r>
          </a:p>
          <a:p>
            <a:pPr algn="just" rtl="1"/>
            <a:r>
              <a:rPr lang="fa-IR" dirty="0" smtClean="0">
                <a:cs typeface="B Lotus" pitchFamily="2" charset="-78"/>
              </a:rPr>
              <a:t>سوالات را برای اجتناب از سردرگمی شماره گذاری نمایید.</a:t>
            </a:r>
          </a:p>
          <a:p>
            <a:pPr algn="just" rtl="1"/>
            <a:r>
              <a:rPr lang="fa-IR" smtClean="0">
                <a:cs typeface="B Lotus" pitchFamily="2" charset="-78"/>
              </a:rPr>
              <a:t>اجرای آزمایشی </a:t>
            </a:r>
            <a:r>
              <a:rPr lang="fa-IR" dirty="0" smtClean="0">
                <a:cs typeface="B Lotus" pitchFamily="2" charset="-78"/>
              </a:rPr>
              <a:t>پرسشنامه برای شناخت سوالات مبهم</a:t>
            </a:r>
          </a:p>
          <a:p>
            <a:pPr algn="just" rtl="1"/>
            <a:r>
              <a:rPr lang="fa-IR" dirty="0" smtClean="0">
                <a:cs typeface="B Lotus" pitchFamily="2" charset="-78"/>
              </a:rPr>
              <a:t>اجازه دهید پاسخ دهندگان گمنام باشند.</a:t>
            </a:r>
          </a:p>
          <a:p>
            <a:pPr algn="just" rtl="1"/>
            <a:endParaRPr lang="en-US" dirty="0">
              <a:cs typeface="B Lotus" pitchFamily="2" charset="-78"/>
            </a:endParaRPr>
          </a:p>
        </p:txBody>
      </p:sp>
      <p:sp>
        <p:nvSpPr>
          <p:cNvPr id="4" name="Slide Number Placeholder 3"/>
          <p:cNvSpPr>
            <a:spLocks noGrp="1"/>
          </p:cNvSpPr>
          <p:nvPr>
            <p:ph type="sldNum" sz="quarter" idx="12"/>
          </p:nvPr>
        </p:nvSpPr>
        <p:spPr/>
        <p:txBody>
          <a:bodyPr/>
          <a:lstStyle/>
          <a:p>
            <a:fld id="{5C20E866-2850-44B8-AECA-A79CE6A54C81}" type="slidenum">
              <a:rPr lang="en-US" smtClean="0"/>
              <a:pPr/>
              <a:t>35</a:t>
            </a:fld>
            <a:endParaRPr lang="en-US"/>
          </a:p>
        </p:txBody>
      </p:sp>
    </p:spTree>
  </p:cSld>
  <p:clrMapOvr>
    <a:masterClrMapping/>
  </p:clrMapOvr>
  <p:transition>
    <p:spli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3071810"/>
            <a:ext cx="7143750" cy="3190875"/>
          </a:xfrm>
          <a:prstGeom prst="rect">
            <a:avLst/>
          </a:prstGeom>
          <a:noFill/>
          <a:ln w="9525">
            <a:noFill/>
            <a:miter lim="800000"/>
            <a:headEnd/>
            <a:tailEnd/>
          </a:ln>
          <a:effectLst/>
        </p:spPr>
      </p:pic>
      <p:sp>
        <p:nvSpPr>
          <p:cNvPr id="2" name="Title 1"/>
          <p:cNvSpPr>
            <a:spLocks noGrp="1"/>
          </p:cNvSpPr>
          <p:nvPr>
            <p:ph type="title"/>
          </p:nvPr>
        </p:nvSpPr>
        <p:spPr/>
        <p:txBody>
          <a:bodyPr>
            <a:normAutofit/>
          </a:bodyPr>
          <a:lstStyle/>
          <a:p>
            <a:pPr algn="just" rtl="1"/>
            <a:r>
              <a:rPr lang="fa-IR" sz="2800" b="1" dirty="0" smtClean="0">
                <a:cs typeface="B Mitra" pitchFamily="2" charset="-78"/>
              </a:rPr>
              <a:t>پرسشنامه</a:t>
            </a:r>
          </a:p>
        </p:txBody>
      </p:sp>
      <p:sp>
        <p:nvSpPr>
          <p:cNvPr id="5" name="Content Placeholder 4"/>
          <p:cNvSpPr>
            <a:spLocks noGrp="1"/>
          </p:cNvSpPr>
          <p:nvPr>
            <p:ph idx="1"/>
          </p:nvPr>
        </p:nvSpPr>
        <p:spPr/>
        <p:txBody>
          <a:bodyPr>
            <a:normAutofit/>
          </a:bodyPr>
          <a:lstStyle/>
          <a:p>
            <a:pPr marL="514350" indent="-514350" algn="r" rtl="1">
              <a:buNone/>
            </a:pPr>
            <a:r>
              <a:rPr lang="fa-IR" b="1" dirty="0" smtClean="0">
                <a:cs typeface="B Lotus" pitchFamily="2" charset="-78"/>
              </a:rPr>
              <a:t>انواع گونه های پرسشنامه</a:t>
            </a:r>
          </a:p>
          <a:p>
            <a:pPr marL="514350" indent="-514350" algn="r" rtl="1">
              <a:buNone/>
            </a:pPr>
            <a:r>
              <a:rPr lang="fa-IR" b="1" dirty="0" smtClean="0">
                <a:cs typeface="B Lotus" pitchFamily="2" charset="-78"/>
              </a:rPr>
              <a:t>سوالات چندگزینه ای</a:t>
            </a:r>
          </a:p>
          <a:p>
            <a:pPr marL="514350" indent="-514350" algn="r" rtl="1">
              <a:buNone/>
            </a:pPr>
            <a:r>
              <a:rPr lang="fa-IR" b="1" dirty="0" smtClean="0">
                <a:cs typeface="B Lotus" pitchFamily="2" charset="-78"/>
              </a:rPr>
              <a:t>سوالات امتیازبندی</a:t>
            </a:r>
          </a:p>
          <a:p>
            <a:pPr marL="514350" indent="-514350" algn="r" rtl="1">
              <a:buNone/>
            </a:pPr>
            <a:r>
              <a:rPr lang="fa-IR" b="1" dirty="0" smtClean="0">
                <a:cs typeface="B Lotus" pitchFamily="2" charset="-78"/>
              </a:rPr>
              <a:t>سوالات صحیح غلط</a:t>
            </a:r>
            <a:endParaRPr lang="fa-IR" dirty="0" smtClean="0">
              <a:cs typeface="B Lotus" pitchFamily="2" charset="-78"/>
            </a:endParaRPr>
          </a:p>
        </p:txBody>
      </p:sp>
      <p:sp>
        <p:nvSpPr>
          <p:cNvPr id="4" name="Slide Number Placeholder 3"/>
          <p:cNvSpPr>
            <a:spLocks noGrp="1"/>
          </p:cNvSpPr>
          <p:nvPr>
            <p:ph type="sldNum" sz="quarter" idx="12"/>
          </p:nvPr>
        </p:nvSpPr>
        <p:spPr/>
        <p:txBody>
          <a:bodyPr/>
          <a:lstStyle/>
          <a:p>
            <a:fld id="{5C20E866-2850-44B8-AECA-A79CE6A54C81}" type="slidenum">
              <a:rPr lang="en-US" smtClean="0"/>
              <a:pPr/>
              <a:t>36</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50"/>
                                        </p:tgtEl>
                                        <p:attrNameLst>
                                          <p:attrName>style.visibility</p:attrName>
                                        </p:attrNameLst>
                                      </p:cBhvr>
                                      <p:to>
                                        <p:strVal val="visible"/>
                                      </p:to>
                                    </p:set>
                                    <p:anim calcmode="lin" valueType="num">
                                      <p:cBhvr additive="base">
                                        <p:cTn id="31" dur="2000" fill="hold"/>
                                        <p:tgtEl>
                                          <p:spTgt spid="2050"/>
                                        </p:tgtEl>
                                        <p:attrNameLst>
                                          <p:attrName>ppt_x</p:attrName>
                                        </p:attrNameLst>
                                      </p:cBhvr>
                                      <p:tavLst>
                                        <p:tav tm="0">
                                          <p:val>
                                            <p:strVal val="#ppt_x"/>
                                          </p:val>
                                        </p:tav>
                                        <p:tav tm="100000">
                                          <p:val>
                                            <p:strVal val="#ppt_x"/>
                                          </p:val>
                                        </p:tav>
                                      </p:tavLst>
                                    </p:anim>
                                    <p:anim calcmode="lin" valueType="num">
                                      <p:cBhvr additive="base">
                                        <p:cTn id="32" dur="20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cs typeface="B Mitra" pitchFamily="2" charset="-78"/>
              </a:rPr>
              <a:t>پرسشنامه</a:t>
            </a:r>
          </a:p>
        </p:txBody>
      </p:sp>
      <p:sp>
        <p:nvSpPr>
          <p:cNvPr id="5" name="Content Placeholder 4"/>
          <p:cNvSpPr>
            <a:spLocks noGrp="1"/>
          </p:cNvSpPr>
          <p:nvPr>
            <p:ph idx="1"/>
          </p:nvPr>
        </p:nvSpPr>
        <p:spPr/>
        <p:txBody>
          <a:bodyPr>
            <a:normAutofit/>
          </a:bodyPr>
          <a:lstStyle/>
          <a:p>
            <a:pPr marL="514350" indent="-514350" algn="r" rtl="1">
              <a:buNone/>
            </a:pPr>
            <a:r>
              <a:rPr lang="fa-IR" b="1" dirty="0" smtClean="0">
                <a:cs typeface="B Lotus" pitchFamily="2" charset="-78"/>
              </a:rPr>
              <a:t>مزایا:</a:t>
            </a:r>
          </a:p>
          <a:p>
            <a:pPr marL="514350" indent="-514350" algn="r" rtl="1"/>
            <a:r>
              <a:rPr lang="fa-IR" b="1" dirty="0" smtClean="0">
                <a:cs typeface="B Lotus" pitchFamily="2" charset="-78"/>
              </a:rPr>
              <a:t>غالباً به سرعت می توان به آن پاسخ گفت.</a:t>
            </a:r>
          </a:p>
          <a:p>
            <a:pPr marL="514350" indent="-514350" algn="r" rtl="1"/>
            <a:r>
              <a:rPr lang="fa-IR" b="1" dirty="0" smtClean="0">
                <a:cs typeface="B Lotus" pitchFamily="2" charset="-78"/>
              </a:rPr>
              <a:t>مردم راحت تر عقاید خود را بیان می کنند.</a:t>
            </a:r>
          </a:p>
          <a:p>
            <a:pPr marL="514350" indent="-514350" algn="r" rtl="1"/>
            <a:r>
              <a:rPr lang="fa-IR" b="1" dirty="0" smtClean="0">
                <a:cs typeface="B Lotus" pitchFamily="2" charset="-78"/>
              </a:rPr>
              <a:t>هزینه کم در مقایسه با سطح وسیعی که پوشش می دهد.</a:t>
            </a:r>
          </a:p>
          <a:p>
            <a:pPr marL="514350" indent="-514350" algn="r" rtl="1"/>
            <a:r>
              <a:rPr lang="fa-IR" b="1" dirty="0" smtClean="0">
                <a:cs typeface="B Lotus" pitchFamily="2" charset="-78"/>
              </a:rPr>
              <a:t>بدون نام پاسخ داده می شوند.</a:t>
            </a:r>
          </a:p>
          <a:p>
            <a:pPr marL="514350" indent="-514350" algn="r" rtl="1"/>
            <a:r>
              <a:rPr lang="fa-IR" b="1" dirty="0" smtClean="0">
                <a:cs typeface="B Lotus" pitchFamily="2" charset="-78"/>
              </a:rPr>
              <a:t>پاسخ ها را به سرعت می توان طبقه بندی کرد.</a:t>
            </a:r>
            <a:endParaRPr lang="fa-IR" dirty="0" smtClean="0">
              <a:cs typeface="B Lotus" pitchFamily="2" charset="-78"/>
            </a:endParaRPr>
          </a:p>
        </p:txBody>
      </p:sp>
      <p:sp>
        <p:nvSpPr>
          <p:cNvPr id="4" name="Slide Number Placeholder 3"/>
          <p:cNvSpPr>
            <a:spLocks noGrp="1"/>
          </p:cNvSpPr>
          <p:nvPr>
            <p:ph type="sldNum" sz="quarter" idx="12"/>
          </p:nvPr>
        </p:nvSpPr>
        <p:spPr/>
        <p:txBody>
          <a:bodyPr/>
          <a:lstStyle/>
          <a:p>
            <a:fld id="{5C20E866-2850-44B8-AECA-A79CE6A54C81}" type="slidenum">
              <a:rPr lang="en-US" smtClean="0"/>
              <a:pPr/>
              <a:t>37</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2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2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cs typeface="B Mitra" pitchFamily="2" charset="-78"/>
              </a:rPr>
              <a:t>پرسشنامه</a:t>
            </a:r>
          </a:p>
        </p:txBody>
      </p:sp>
      <p:sp>
        <p:nvSpPr>
          <p:cNvPr id="5" name="Content Placeholder 4"/>
          <p:cNvSpPr>
            <a:spLocks noGrp="1"/>
          </p:cNvSpPr>
          <p:nvPr>
            <p:ph idx="1"/>
          </p:nvPr>
        </p:nvSpPr>
        <p:spPr/>
        <p:txBody>
          <a:bodyPr>
            <a:normAutofit/>
          </a:bodyPr>
          <a:lstStyle/>
          <a:p>
            <a:pPr marL="514350" indent="-514350" algn="r" rtl="1">
              <a:buNone/>
            </a:pPr>
            <a:r>
              <a:rPr lang="fa-IR" b="1" dirty="0" smtClean="0">
                <a:cs typeface="B Lotus" pitchFamily="2" charset="-78"/>
              </a:rPr>
              <a:t>معایب:</a:t>
            </a:r>
          </a:p>
          <a:p>
            <a:pPr marL="514350" indent="-514350" algn="r" rtl="1"/>
            <a:r>
              <a:rPr lang="fa-IR" b="1" dirty="0" smtClean="0">
                <a:cs typeface="B Lotus" pitchFamily="2" charset="-78"/>
              </a:rPr>
              <a:t>نرخ بازگرداندن پاسخ ها بسیار کند است.</a:t>
            </a:r>
          </a:p>
          <a:p>
            <a:pPr marL="514350" indent="-514350" algn="r" rtl="1"/>
            <a:r>
              <a:rPr lang="fa-IR" b="1" dirty="0" smtClean="0">
                <a:cs typeface="B Lotus" pitchFamily="2" charset="-78"/>
              </a:rPr>
              <a:t>ضمانتی وجود ندارد که همه افراد بتوانند همه سوال ها را پاسخ دهند.</a:t>
            </a:r>
          </a:p>
          <a:p>
            <a:pPr marL="514350" indent="-514350" algn="r" rtl="1"/>
            <a:r>
              <a:rPr lang="fa-IR" b="1" dirty="0" smtClean="0">
                <a:cs typeface="B Lotus" pitchFamily="2" charset="-78"/>
              </a:rPr>
              <a:t>فرصتی برای تشریح سوالاتی که بدفهمی ایجاد کرده اند وجود ندارد.</a:t>
            </a:r>
          </a:p>
          <a:p>
            <a:pPr marL="514350" indent="-514350" algn="r" rtl="1"/>
            <a:r>
              <a:rPr lang="fa-IR" b="1" dirty="0" smtClean="0">
                <a:cs typeface="B Lotus" pitchFamily="2" charset="-78"/>
              </a:rPr>
              <a:t>از زبان بدن نمی توان استفاده کرد.</a:t>
            </a:r>
          </a:p>
          <a:p>
            <a:pPr marL="514350" indent="-514350" algn="r" rtl="1"/>
            <a:r>
              <a:rPr lang="fa-IR" b="1" dirty="0" smtClean="0">
                <a:cs typeface="B Lotus" pitchFamily="2" charset="-78"/>
              </a:rPr>
              <a:t>تهیه آن مشکل است.</a:t>
            </a:r>
            <a:endParaRPr lang="fa-IR" dirty="0" smtClean="0">
              <a:cs typeface="B Lotus" pitchFamily="2" charset="-78"/>
            </a:endParaRPr>
          </a:p>
        </p:txBody>
      </p:sp>
      <p:sp>
        <p:nvSpPr>
          <p:cNvPr id="4" name="Slide Number Placeholder 3"/>
          <p:cNvSpPr>
            <a:spLocks noGrp="1"/>
          </p:cNvSpPr>
          <p:nvPr>
            <p:ph type="sldNum" sz="quarter" idx="12"/>
          </p:nvPr>
        </p:nvSpPr>
        <p:spPr/>
        <p:txBody>
          <a:bodyPr/>
          <a:lstStyle/>
          <a:p>
            <a:fld id="{5C20E866-2850-44B8-AECA-A79CE6A54C81}" type="slidenum">
              <a:rPr lang="en-US" smtClean="0"/>
              <a:pPr/>
              <a:t>38</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2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2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cs typeface="B Mitra" pitchFamily="2" charset="-78"/>
              </a:rPr>
              <a:t>روش نمونه گیری</a:t>
            </a:r>
          </a:p>
        </p:txBody>
      </p:sp>
      <p:sp>
        <p:nvSpPr>
          <p:cNvPr id="5" name="Content Placeholder 4"/>
          <p:cNvSpPr>
            <a:spLocks noGrp="1"/>
          </p:cNvSpPr>
          <p:nvPr>
            <p:ph idx="1"/>
          </p:nvPr>
        </p:nvSpPr>
        <p:spPr/>
        <p:txBody>
          <a:bodyPr>
            <a:normAutofit/>
          </a:bodyPr>
          <a:lstStyle/>
          <a:p>
            <a:pPr marL="514350" indent="-514350" algn="just" rtl="1">
              <a:buNone/>
            </a:pPr>
            <a:r>
              <a:rPr lang="fa-IR" b="1" dirty="0" smtClean="0">
                <a:cs typeface="B Lotus" pitchFamily="2" charset="-78"/>
              </a:rPr>
              <a:t>فرآیند مدلسازی فعالیت های کاری و نیازمندی ها در ابعاد کوچک به منظور دریافت نیازمندی های در ابعاد واقعی.</a:t>
            </a:r>
          </a:p>
          <a:p>
            <a:pPr marL="514350" indent="-514350" algn="just" rtl="1"/>
            <a:r>
              <a:rPr lang="fa-IR" dirty="0" smtClean="0">
                <a:cs typeface="B Lotus" pitchFamily="2" charset="-78"/>
              </a:rPr>
              <a:t>معمولاً برای جمع آوری اطلاعات از سطح عملیاتی مناسب است.</a:t>
            </a:r>
          </a:p>
          <a:p>
            <a:pPr marL="514350" indent="-514350" algn="just" rtl="1"/>
            <a:r>
              <a:rPr lang="fa-IR" dirty="0" smtClean="0">
                <a:cs typeface="B Lotus" pitchFamily="2" charset="-78"/>
              </a:rPr>
              <a:t>کاربران یا مدیران اغلب برخی از کارهایی را که انجام می دهند به خاطر نمی آورند.</a:t>
            </a:r>
          </a:p>
          <a:p>
            <a:pPr marL="514350" indent="-514350" algn="just" rtl="1"/>
            <a:r>
              <a:rPr lang="fa-IR" dirty="0" smtClean="0">
                <a:cs typeface="B Lotus" pitchFamily="2" charset="-78"/>
              </a:rPr>
              <a:t>بررسی اعتبار اطلاعات جمع شده با روش دیگر.</a:t>
            </a:r>
          </a:p>
        </p:txBody>
      </p:sp>
      <p:sp>
        <p:nvSpPr>
          <p:cNvPr id="4" name="Slide Number Placeholder 3"/>
          <p:cNvSpPr>
            <a:spLocks noGrp="1"/>
          </p:cNvSpPr>
          <p:nvPr>
            <p:ph type="sldNum" sz="quarter" idx="12"/>
          </p:nvPr>
        </p:nvSpPr>
        <p:spPr/>
        <p:txBody>
          <a:bodyPr/>
          <a:lstStyle/>
          <a:p>
            <a:fld id="{5C20E866-2850-44B8-AECA-A79CE6A54C81}" type="slidenum">
              <a:rPr lang="en-US" smtClean="0"/>
              <a:pPr/>
              <a:t>39</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a:r>
              <a:rPr lang="fa-IR" b="1" dirty="0" smtClean="0">
                <a:cs typeface="B Mitra" pitchFamily="2" charset="-78"/>
              </a:rPr>
              <a:t>نیاز به جمع آوری اطلاعات</a:t>
            </a:r>
            <a:endParaRPr lang="en-US" b="1" dirty="0">
              <a:cs typeface="B Mitra" pitchFamily="2" charset="-78"/>
            </a:endParaRPr>
          </a:p>
        </p:txBody>
      </p:sp>
      <p:sp>
        <p:nvSpPr>
          <p:cNvPr id="3" name="Content Placeholder 2"/>
          <p:cNvSpPr>
            <a:spLocks noGrp="1"/>
          </p:cNvSpPr>
          <p:nvPr>
            <p:ph idx="1"/>
          </p:nvPr>
        </p:nvSpPr>
        <p:spPr/>
        <p:txBody>
          <a:bodyPr/>
          <a:lstStyle/>
          <a:p>
            <a:pPr algn="just" rtl="1"/>
            <a:r>
              <a:rPr lang="fa-IR" dirty="0" smtClean="0">
                <a:cs typeface="B Mitra" pitchFamily="2" charset="-78"/>
              </a:rPr>
              <a:t>برای شناخت و تحلیل سیستم لازم است اطلاعاتی از سیستم کسب شود تا به وسیله اطلاعات جمع آوری شده، شناخت کافی از سیستم حاصل شده و تحلیل سیستم ممکن شود.</a:t>
            </a:r>
          </a:p>
          <a:p>
            <a:pPr algn="just" rtl="1"/>
            <a:r>
              <a:rPr lang="fa-IR" dirty="0" smtClean="0">
                <a:cs typeface="B Mitra" pitchFamily="2" charset="-78"/>
              </a:rPr>
              <a:t>اطلاعات در چه قالبی؟</a:t>
            </a:r>
          </a:p>
          <a:p>
            <a:pPr algn="just" rtl="1"/>
            <a:r>
              <a:rPr lang="fa-IR" dirty="0" smtClean="0">
                <a:cs typeface="B Mitra" pitchFamily="2" charset="-78"/>
              </a:rPr>
              <a:t>البته پس از جمع آوری اطلاعات لازم  است، اطلاعات در قالب مدل های استاندارد ارائه شوند تا امکان تحلیل سیستم میسر شود.</a:t>
            </a:r>
            <a:endParaRPr lang="en-US" dirty="0">
              <a:cs typeface="B Mitra" pitchFamily="2" charset="-78"/>
            </a:endParaRPr>
          </a:p>
        </p:txBody>
      </p:sp>
      <p:sp>
        <p:nvSpPr>
          <p:cNvPr id="4" name="Slide Number Placeholder 3"/>
          <p:cNvSpPr>
            <a:spLocks noGrp="1"/>
          </p:cNvSpPr>
          <p:nvPr>
            <p:ph type="sldNum" sz="quarter" idx="12"/>
          </p:nvPr>
        </p:nvSpPr>
        <p:spPr/>
        <p:txBody>
          <a:bodyPr/>
          <a:lstStyle/>
          <a:p>
            <a:fld id="{5C20E866-2850-44B8-AECA-A79CE6A54C81}" type="slidenum">
              <a:rPr lang="en-US" smtClean="0"/>
              <a:pPr/>
              <a:t>4</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2571736" y="4857760"/>
            <a:ext cx="4181475" cy="1819275"/>
          </a:xfrm>
          <a:prstGeom prst="rect">
            <a:avLst/>
          </a:prstGeom>
          <a:noFill/>
          <a:ln w="9525">
            <a:noFill/>
            <a:miter lim="800000"/>
            <a:headEnd/>
            <a:tailEnd/>
          </a:ln>
          <a:effectLst/>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 calcmode="lin" valueType="num">
                                      <p:cBhvr additive="base">
                                        <p:cTn id="25" dur="2000" fill="hold"/>
                                        <p:tgtEl>
                                          <p:spTgt spid="2050"/>
                                        </p:tgtEl>
                                        <p:attrNameLst>
                                          <p:attrName>ppt_x</p:attrName>
                                        </p:attrNameLst>
                                      </p:cBhvr>
                                      <p:tavLst>
                                        <p:tav tm="0">
                                          <p:val>
                                            <p:strVal val="#ppt_x"/>
                                          </p:val>
                                        </p:tav>
                                        <p:tav tm="100000">
                                          <p:val>
                                            <p:strVal val="#ppt_x"/>
                                          </p:val>
                                        </p:tav>
                                      </p:tavLst>
                                    </p:anim>
                                    <p:anim calcmode="lin" valueType="num">
                                      <p:cBhvr additive="base">
                                        <p:cTn id="26" dur="20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cs typeface="B Mitra" pitchFamily="2" charset="-78"/>
              </a:rPr>
              <a:t>روش نمونه گیری</a:t>
            </a:r>
          </a:p>
        </p:txBody>
      </p:sp>
      <p:sp>
        <p:nvSpPr>
          <p:cNvPr id="5" name="Content Placeholder 4"/>
          <p:cNvSpPr>
            <a:spLocks noGrp="1"/>
          </p:cNvSpPr>
          <p:nvPr>
            <p:ph idx="1"/>
          </p:nvPr>
        </p:nvSpPr>
        <p:spPr/>
        <p:txBody>
          <a:bodyPr>
            <a:normAutofit/>
          </a:bodyPr>
          <a:lstStyle/>
          <a:p>
            <a:pPr marL="514350" indent="-514350" algn="r" rtl="1">
              <a:buNone/>
            </a:pPr>
            <a:r>
              <a:rPr lang="fa-IR" b="1" dirty="0" smtClean="0">
                <a:cs typeface="B Lotus" pitchFamily="2" charset="-78"/>
              </a:rPr>
              <a:t>مزایا:</a:t>
            </a:r>
          </a:p>
          <a:p>
            <a:pPr marL="514350" indent="-514350" algn="just" rtl="1"/>
            <a:r>
              <a:rPr lang="fa-IR" dirty="0" smtClean="0">
                <a:cs typeface="B Lotus" pitchFamily="2" charset="-78"/>
              </a:rPr>
              <a:t>تجربه خوبی برای دریافت نحوه عملکرد سیستم می باشد.</a:t>
            </a:r>
          </a:p>
          <a:p>
            <a:pPr marL="514350" indent="-514350" algn="just" rtl="1"/>
            <a:r>
              <a:rPr lang="fa-IR" dirty="0" smtClean="0">
                <a:cs typeface="B Lotus" pitchFamily="2" charset="-78"/>
              </a:rPr>
              <a:t>قبل از هر اقدامی، شناسایی موقعیت از نظر موجه بودن و میزان نیازمندی فراهم می شود.</a:t>
            </a:r>
          </a:p>
          <a:p>
            <a:pPr marL="514350" indent="-514350" algn="just" rtl="1"/>
            <a:r>
              <a:rPr lang="fa-IR" dirty="0" smtClean="0">
                <a:cs typeface="B Lotus" pitchFamily="2" charset="-78"/>
              </a:rPr>
              <a:t>یک روش آموزشی است.</a:t>
            </a:r>
          </a:p>
          <a:p>
            <a:pPr marL="514350" indent="-514350" algn="just" rtl="1"/>
            <a:r>
              <a:rPr lang="fa-IR" dirty="0" smtClean="0">
                <a:cs typeface="B Lotus" pitchFamily="2" charset="-78"/>
              </a:rPr>
              <a:t>ممکن است زمان لازم برای شناسایی مشکلات را کاهش دهد</a:t>
            </a:r>
            <a:r>
              <a:rPr lang="fa-IR" b="1" dirty="0" smtClean="0">
                <a:cs typeface="B Lotus" pitchFamily="2" charset="-78"/>
              </a:rPr>
              <a:t>.</a:t>
            </a:r>
            <a:endParaRPr lang="fa-IR" dirty="0" smtClean="0">
              <a:cs typeface="B Lotus" pitchFamily="2" charset="-78"/>
            </a:endParaRPr>
          </a:p>
        </p:txBody>
      </p:sp>
      <p:sp>
        <p:nvSpPr>
          <p:cNvPr id="4" name="Slide Number Placeholder 3"/>
          <p:cNvSpPr>
            <a:spLocks noGrp="1"/>
          </p:cNvSpPr>
          <p:nvPr>
            <p:ph type="sldNum" sz="quarter" idx="12"/>
          </p:nvPr>
        </p:nvSpPr>
        <p:spPr/>
        <p:txBody>
          <a:bodyPr/>
          <a:lstStyle/>
          <a:p>
            <a:fld id="{5C20E866-2850-44B8-AECA-A79CE6A54C81}" type="slidenum">
              <a:rPr lang="en-US" smtClean="0"/>
              <a:pPr/>
              <a:t>40</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2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cs typeface="B Mitra" pitchFamily="2" charset="-78"/>
              </a:rPr>
              <a:t>روش نمونه گیری</a:t>
            </a:r>
          </a:p>
        </p:txBody>
      </p:sp>
      <p:sp>
        <p:nvSpPr>
          <p:cNvPr id="5" name="Content Placeholder 4"/>
          <p:cNvSpPr>
            <a:spLocks noGrp="1"/>
          </p:cNvSpPr>
          <p:nvPr>
            <p:ph idx="1"/>
          </p:nvPr>
        </p:nvSpPr>
        <p:spPr/>
        <p:txBody>
          <a:bodyPr>
            <a:normAutofit/>
          </a:bodyPr>
          <a:lstStyle/>
          <a:p>
            <a:pPr marL="514350" indent="-514350" algn="r" rtl="1">
              <a:buNone/>
            </a:pPr>
            <a:r>
              <a:rPr lang="fa-IR" b="1" dirty="0" smtClean="0">
                <a:cs typeface="B Lotus" pitchFamily="2" charset="-78"/>
              </a:rPr>
              <a:t>معایب:</a:t>
            </a:r>
          </a:p>
          <a:p>
            <a:pPr marL="514350" indent="-514350" algn="r" rtl="1"/>
            <a:r>
              <a:rPr lang="fa-IR" dirty="0" smtClean="0">
                <a:cs typeface="B Lotus" pitchFamily="2" charset="-78"/>
              </a:rPr>
              <a:t>توسعه دهنده باید برخی آموزش ها را در زمینه نمونه گیری ببیند.</a:t>
            </a:r>
          </a:p>
          <a:p>
            <a:pPr marL="514350" indent="-514350" algn="r" rtl="1"/>
            <a:r>
              <a:rPr lang="fa-IR" dirty="0" smtClean="0">
                <a:cs typeface="B Lotus" pitchFamily="2" charset="-78"/>
              </a:rPr>
              <a:t>کاربران ممکن است انتظارات غیرواقعی را توسعه دهند.</a:t>
            </a:r>
          </a:p>
          <a:p>
            <a:pPr marL="514350" indent="-514350" algn="r" rtl="1"/>
            <a:r>
              <a:rPr lang="fa-IR" dirty="0" smtClean="0">
                <a:cs typeface="B Lotus" pitchFamily="2" charset="-78"/>
              </a:rPr>
              <a:t>شاید نتوان به برنامه های از پیش تعیین شده رسید.</a:t>
            </a:r>
          </a:p>
        </p:txBody>
      </p:sp>
      <p:sp>
        <p:nvSpPr>
          <p:cNvPr id="4" name="Slide Number Placeholder 3"/>
          <p:cNvSpPr>
            <a:spLocks noGrp="1"/>
          </p:cNvSpPr>
          <p:nvPr>
            <p:ph type="sldNum" sz="quarter" idx="12"/>
          </p:nvPr>
        </p:nvSpPr>
        <p:spPr/>
        <p:txBody>
          <a:bodyPr/>
          <a:lstStyle/>
          <a:p>
            <a:fld id="{5C20E866-2850-44B8-AECA-A79CE6A54C81}" type="slidenum">
              <a:rPr lang="en-US" smtClean="0"/>
              <a:pPr/>
              <a:t>41</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cs typeface="B Mitra" pitchFamily="2" charset="-78"/>
              </a:rPr>
              <a:t>طراحی کاربردی مشترک </a:t>
            </a:r>
            <a:r>
              <a:rPr lang="en-US" sz="2800" b="1" dirty="0" smtClean="0">
                <a:cs typeface="B Mitra" pitchFamily="2" charset="-78"/>
              </a:rPr>
              <a:t>Joint Application Design (JAD)</a:t>
            </a:r>
            <a:endParaRPr lang="fa-IR" sz="2800" b="1" dirty="0" smtClean="0">
              <a:cs typeface="B Mitra" pitchFamily="2" charset="-78"/>
            </a:endParaRPr>
          </a:p>
        </p:txBody>
      </p:sp>
      <p:sp>
        <p:nvSpPr>
          <p:cNvPr id="5" name="Content Placeholder 4"/>
          <p:cNvSpPr>
            <a:spLocks noGrp="1"/>
          </p:cNvSpPr>
          <p:nvPr>
            <p:ph idx="1"/>
          </p:nvPr>
        </p:nvSpPr>
        <p:spPr/>
        <p:txBody>
          <a:bodyPr>
            <a:normAutofit/>
          </a:bodyPr>
          <a:lstStyle/>
          <a:p>
            <a:pPr marL="514350" indent="-514350" algn="r" rtl="1"/>
            <a:r>
              <a:rPr lang="fa-IR" dirty="0" smtClean="0">
                <a:cs typeface="B Lotus" pitchFamily="2" charset="-78"/>
              </a:rPr>
              <a:t>ابداع شرکت </a:t>
            </a:r>
            <a:r>
              <a:rPr lang="en-US" dirty="0" smtClean="0">
                <a:cs typeface="B Lotus" pitchFamily="2" charset="-78"/>
              </a:rPr>
              <a:t>IBM</a:t>
            </a:r>
            <a:r>
              <a:rPr lang="fa-IR" dirty="0" smtClean="0">
                <a:cs typeface="B Lotus" pitchFamily="2" charset="-78"/>
              </a:rPr>
              <a:t> در  اواخر 1970</a:t>
            </a:r>
          </a:p>
          <a:p>
            <a:pPr marL="514350" indent="-514350" algn="r" rtl="1"/>
            <a:r>
              <a:rPr lang="fa-IR" dirty="0" smtClean="0">
                <a:cs typeface="B Lotus" pitchFamily="2" charset="-78"/>
              </a:rPr>
              <a:t>مصاحبه ساخت یافته بین 10 الی 20 نفر</a:t>
            </a:r>
          </a:p>
          <a:p>
            <a:pPr marL="514350" indent="-514350" algn="r" rtl="1"/>
            <a:r>
              <a:rPr lang="fa-IR" dirty="0" smtClean="0">
                <a:cs typeface="B Lotus" pitchFamily="2" charset="-78"/>
              </a:rPr>
              <a:t>برای هر موضوع حدود 30 دقیقه وقت منظور می شود</a:t>
            </a:r>
          </a:p>
          <a:p>
            <a:pPr marL="514350" indent="-514350" algn="r" rtl="1"/>
            <a:r>
              <a:rPr lang="fa-IR" dirty="0" smtClean="0">
                <a:cs typeface="B Lotus" pitchFamily="2" charset="-78"/>
              </a:rPr>
              <a:t>به طور متوالی زمان های استراحت منظور می شود</a:t>
            </a:r>
          </a:p>
          <a:p>
            <a:pPr marL="514350" indent="-514350" algn="r" rtl="1"/>
            <a:r>
              <a:rPr lang="fa-IR" dirty="0" smtClean="0">
                <a:cs typeface="B Lotus" pitchFamily="2" charset="-78"/>
              </a:rPr>
              <a:t>انتخاب اعضا و هماهنگی رسمی</a:t>
            </a:r>
          </a:p>
          <a:p>
            <a:pPr marL="514350" indent="-514350" algn="r" rtl="1"/>
            <a:r>
              <a:rPr lang="fa-IR" dirty="0" smtClean="0">
                <a:cs typeface="B Lotus" pitchFamily="2" charset="-78"/>
              </a:rPr>
              <a:t>تهیه و توزیع دستور جلسه قبل از برگزاری آن</a:t>
            </a:r>
          </a:p>
          <a:p>
            <a:pPr marL="514350" indent="-514350" algn="r" rtl="1"/>
            <a:r>
              <a:rPr lang="fa-IR" dirty="0" smtClean="0">
                <a:cs typeface="B Lotus" pitchFamily="2" charset="-78"/>
              </a:rPr>
              <a:t>برگزاری جلسه در روزهای پایانی هر دوره و دور از محل کار</a:t>
            </a:r>
          </a:p>
        </p:txBody>
      </p:sp>
      <p:sp>
        <p:nvSpPr>
          <p:cNvPr id="4" name="Slide Number Placeholder 3"/>
          <p:cNvSpPr>
            <a:spLocks noGrp="1"/>
          </p:cNvSpPr>
          <p:nvPr>
            <p:ph type="sldNum" sz="quarter" idx="12"/>
          </p:nvPr>
        </p:nvSpPr>
        <p:spPr/>
        <p:txBody>
          <a:bodyPr/>
          <a:lstStyle/>
          <a:p>
            <a:fld id="{5C20E866-2850-44B8-AECA-A79CE6A54C81}" type="slidenum">
              <a:rPr lang="en-US" smtClean="0"/>
              <a:pPr/>
              <a:t>42</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2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2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20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cs typeface="B Mitra" pitchFamily="2" charset="-78"/>
              </a:rPr>
              <a:t>بستر و امکانات </a:t>
            </a:r>
            <a:r>
              <a:rPr lang="en-US" sz="2800" b="1" dirty="0" smtClean="0">
                <a:cs typeface="B Mitra" pitchFamily="2" charset="-78"/>
              </a:rPr>
              <a:t>JAD</a:t>
            </a:r>
            <a:endParaRPr lang="fa-IR" sz="2800" b="1" dirty="0" smtClean="0">
              <a:cs typeface="B Mitra" pitchFamily="2" charset="-78"/>
            </a:endParaRPr>
          </a:p>
        </p:txBody>
      </p:sp>
      <p:sp>
        <p:nvSpPr>
          <p:cNvPr id="6" name="Content Placeholder 5"/>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5C20E866-2850-44B8-AECA-A79CE6A54C81}" type="slidenum">
              <a:rPr lang="en-US" smtClean="0"/>
              <a:pPr/>
              <a:t>43</a:t>
            </a:fld>
            <a:endParaRPr lang="en-US"/>
          </a:p>
        </p:txBody>
      </p:sp>
      <p:pic>
        <p:nvPicPr>
          <p:cNvPr id="13316" name="Picture 4"/>
          <p:cNvPicPr>
            <a:picLocks noChangeAspect="1" noChangeArrowheads="1"/>
          </p:cNvPicPr>
          <p:nvPr/>
        </p:nvPicPr>
        <p:blipFill>
          <a:blip r:embed="rId2" cstate="print"/>
          <a:srcRect/>
          <a:stretch>
            <a:fillRect/>
          </a:stretch>
        </p:blipFill>
        <p:spPr bwMode="auto">
          <a:xfrm>
            <a:off x="333924" y="1142984"/>
            <a:ext cx="8510012" cy="5381627"/>
          </a:xfrm>
          <a:prstGeom prst="rect">
            <a:avLst/>
          </a:prstGeom>
          <a:noFill/>
          <a:ln w="9525">
            <a:noFill/>
            <a:miter lim="800000"/>
            <a:headEnd/>
            <a:tailEnd/>
          </a:ln>
          <a:effectLst/>
        </p:spPr>
      </p:pic>
    </p:spTree>
  </p:cSld>
  <p:clrMapOvr>
    <a:masterClrMapping/>
  </p:clrMapOvr>
  <p:transition>
    <p:spli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en-US" sz="2800" b="1" dirty="0" smtClean="0">
                <a:cs typeface="B Mitra" pitchFamily="2" charset="-78"/>
              </a:rPr>
              <a:t>Joint Requirements Planning(JRP)</a:t>
            </a:r>
            <a:endParaRPr lang="fa-IR" sz="2800" b="1" dirty="0" smtClean="0">
              <a:cs typeface="B Mitra" pitchFamily="2" charset="-78"/>
            </a:endParaRPr>
          </a:p>
        </p:txBody>
      </p:sp>
      <p:sp>
        <p:nvSpPr>
          <p:cNvPr id="5" name="Content Placeholder 4"/>
          <p:cNvSpPr>
            <a:spLocks noGrp="1"/>
          </p:cNvSpPr>
          <p:nvPr>
            <p:ph idx="1"/>
          </p:nvPr>
        </p:nvSpPr>
        <p:spPr/>
        <p:txBody>
          <a:bodyPr>
            <a:normAutofit lnSpcReduction="10000"/>
          </a:bodyPr>
          <a:lstStyle/>
          <a:p>
            <a:pPr marL="514350" indent="-514350" algn="r" rtl="1"/>
            <a:r>
              <a:rPr lang="fa-IR" dirty="0" smtClean="0">
                <a:cs typeface="B Lotus" pitchFamily="2" charset="-78"/>
              </a:rPr>
              <a:t>فرآیندی با جلسات گروهی بسیار سازمان یافته برای شناسایی مشکلات و دریافت نیازمندی های سازمان.</a:t>
            </a:r>
          </a:p>
          <a:p>
            <a:pPr marL="514350" indent="-514350" algn="r" rtl="1"/>
            <a:r>
              <a:rPr lang="fa-IR" dirty="0" smtClean="0">
                <a:cs typeface="B Lotus" pitchFamily="2" charset="-78"/>
              </a:rPr>
              <a:t>این روش زیرمجموعه ای از سیستم </a:t>
            </a:r>
            <a:r>
              <a:rPr lang="en-US" dirty="0" smtClean="0">
                <a:cs typeface="B Lotus" pitchFamily="2" charset="-78"/>
              </a:rPr>
              <a:t>JAD</a:t>
            </a:r>
            <a:r>
              <a:rPr lang="fa-IR" dirty="0" smtClean="0">
                <a:cs typeface="B Lotus" pitchFamily="2" charset="-78"/>
              </a:rPr>
              <a:t> می باشد، با این تفاوت که فقط که به بحث در رابطه با یکی از مشکلات سازمان می پردازد.</a:t>
            </a:r>
          </a:p>
          <a:p>
            <a:pPr marL="514350" indent="-514350" algn="r" rtl="1"/>
            <a:r>
              <a:rPr lang="fa-IR" dirty="0" smtClean="0">
                <a:cs typeface="B Lotus" pitchFamily="2" charset="-78"/>
              </a:rPr>
              <a:t>اعضای آن :</a:t>
            </a:r>
          </a:p>
          <a:p>
            <a:pPr marL="914400" lvl="1" indent="-514350" algn="r" rtl="1"/>
            <a:r>
              <a:rPr lang="fa-IR" dirty="0" smtClean="0">
                <a:cs typeface="B Lotus" pitchFamily="2" charset="-78"/>
              </a:rPr>
              <a:t>اسپانسر و حامیان پروژه</a:t>
            </a:r>
          </a:p>
          <a:p>
            <a:pPr marL="914400" lvl="1" indent="-514350" algn="r" rtl="1"/>
            <a:r>
              <a:rPr lang="fa-IR" dirty="0" smtClean="0">
                <a:cs typeface="B Lotus" pitchFamily="2" charset="-78"/>
              </a:rPr>
              <a:t>تحلیل گر سیستم</a:t>
            </a:r>
          </a:p>
          <a:p>
            <a:pPr marL="914400" lvl="1" indent="-514350" algn="r" rtl="1"/>
            <a:r>
              <a:rPr lang="fa-IR" dirty="0" smtClean="0">
                <a:cs typeface="B Lotus" pitchFamily="2" charset="-78"/>
              </a:rPr>
              <a:t>مدیران و کاربران</a:t>
            </a:r>
          </a:p>
          <a:p>
            <a:pPr marL="914400" lvl="1" indent="-514350" algn="r" rtl="1"/>
            <a:r>
              <a:rPr lang="fa-IR" dirty="0" smtClean="0">
                <a:cs typeface="B Lotus" pitchFamily="2" charset="-78"/>
              </a:rPr>
              <a:t>منشی (مسئول ثبت کردن)</a:t>
            </a:r>
          </a:p>
          <a:p>
            <a:pPr marL="914400" lvl="1" indent="-514350" algn="r" rtl="1"/>
            <a:r>
              <a:rPr lang="fa-IR" dirty="0" smtClean="0">
                <a:cs typeface="B Lotus" pitchFamily="2" charset="-78"/>
              </a:rPr>
              <a:t>کارکنان </a:t>
            </a:r>
            <a:r>
              <a:rPr lang="en-US" dirty="0" smtClean="0">
                <a:cs typeface="B Lotus" pitchFamily="2" charset="-78"/>
              </a:rPr>
              <a:t>IT</a:t>
            </a:r>
            <a:endParaRPr lang="fa-IR" dirty="0" smtClean="0">
              <a:cs typeface="B Lotus" pitchFamily="2" charset="-78"/>
            </a:endParaRPr>
          </a:p>
        </p:txBody>
      </p:sp>
      <p:sp>
        <p:nvSpPr>
          <p:cNvPr id="4" name="Slide Number Placeholder 3"/>
          <p:cNvSpPr>
            <a:spLocks noGrp="1"/>
          </p:cNvSpPr>
          <p:nvPr>
            <p:ph type="sldNum" sz="quarter" idx="12"/>
          </p:nvPr>
        </p:nvSpPr>
        <p:spPr/>
        <p:txBody>
          <a:bodyPr/>
          <a:lstStyle/>
          <a:p>
            <a:fld id="{5C20E866-2850-44B8-AECA-A79CE6A54C81}" type="slidenum">
              <a:rPr lang="en-US" smtClean="0"/>
              <a:pPr/>
              <a:t>44</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2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2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20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20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cs typeface="B Mitra" pitchFamily="2" charset="-78"/>
              </a:rPr>
              <a:t>مزایای </a:t>
            </a:r>
            <a:r>
              <a:rPr lang="en-US" sz="2800" b="1" dirty="0" smtClean="0">
                <a:cs typeface="B Mitra" pitchFamily="2" charset="-78"/>
              </a:rPr>
              <a:t>JAD</a:t>
            </a:r>
            <a:r>
              <a:rPr lang="fa-IR" sz="2800" b="1" dirty="0" smtClean="0">
                <a:cs typeface="B Mitra" pitchFamily="2" charset="-78"/>
              </a:rPr>
              <a:t> و </a:t>
            </a:r>
            <a:r>
              <a:rPr lang="en-US" sz="2800" b="1" dirty="0" smtClean="0">
                <a:cs typeface="B Mitra" pitchFamily="2" charset="-78"/>
              </a:rPr>
              <a:t>JRP</a:t>
            </a:r>
            <a:endParaRPr lang="fa-IR" sz="2800" b="1" dirty="0" smtClean="0">
              <a:cs typeface="B Mitra" pitchFamily="2" charset="-78"/>
            </a:endParaRPr>
          </a:p>
        </p:txBody>
      </p:sp>
      <p:sp>
        <p:nvSpPr>
          <p:cNvPr id="5" name="Content Placeholder 4"/>
          <p:cNvSpPr>
            <a:spLocks noGrp="1"/>
          </p:cNvSpPr>
          <p:nvPr>
            <p:ph idx="1"/>
          </p:nvPr>
        </p:nvSpPr>
        <p:spPr/>
        <p:txBody>
          <a:bodyPr>
            <a:normAutofit/>
          </a:bodyPr>
          <a:lstStyle/>
          <a:p>
            <a:pPr marL="514350" indent="-514350" algn="r" rtl="1"/>
            <a:r>
              <a:rPr lang="fa-IR" dirty="0" smtClean="0">
                <a:cs typeface="B Lotus" pitchFamily="2" charset="-78"/>
              </a:rPr>
              <a:t>مدیر و کاربر در پروژه درگیر می شوند.</a:t>
            </a:r>
          </a:p>
          <a:p>
            <a:pPr marL="514350" indent="-514350" algn="r" rtl="1"/>
            <a:r>
              <a:rPr lang="fa-IR" dirty="0" smtClean="0">
                <a:cs typeface="B Lotus" pitchFamily="2" charset="-78"/>
              </a:rPr>
              <a:t>زمان توسعه سیستم را کاهش می دهد.</a:t>
            </a:r>
          </a:p>
          <a:p>
            <a:pPr marL="514350" indent="-514350" algn="r" rtl="1"/>
            <a:r>
              <a:rPr lang="fa-IR" dirty="0" smtClean="0">
                <a:cs typeface="B Lotus" pitchFamily="2" charset="-78"/>
              </a:rPr>
              <a:t>زمانی که از این روش و نمونه گیری تواماً استفاده شود می توان مزایای نمونه گیری را به روشنی بیان کرد.</a:t>
            </a:r>
          </a:p>
        </p:txBody>
      </p:sp>
      <p:sp>
        <p:nvSpPr>
          <p:cNvPr id="4" name="Slide Number Placeholder 3"/>
          <p:cNvSpPr>
            <a:spLocks noGrp="1"/>
          </p:cNvSpPr>
          <p:nvPr>
            <p:ph type="sldNum" sz="quarter" idx="12"/>
          </p:nvPr>
        </p:nvSpPr>
        <p:spPr/>
        <p:txBody>
          <a:bodyPr/>
          <a:lstStyle/>
          <a:p>
            <a:fld id="{5C20E866-2850-44B8-AECA-A79CE6A54C81}" type="slidenum">
              <a:rPr lang="en-US" smtClean="0"/>
              <a:pPr/>
              <a:t>45</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cs typeface="B Mitra" pitchFamily="2" charset="-78"/>
              </a:rPr>
              <a:t>معیارهای انتخاب روش های مناسب جمع آوری اطلاعات</a:t>
            </a:r>
          </a:p>
        </p:txBody>
      </p:sp>
      <p:sp>
        <p:nvSpPr>
          <p:cNvPr id="5" name="Content Placeholder 4"/>
          <p:cNvSpPr>
            <a:spLocks noGrp="1"/>
          </p:cNvSpPr>
          <p:nvPr>
            <p:ph idx="1"/>
          </p:nvPr>
        </p:nvSpPr>
        <p:spPr/>
        <p:txBody>
          <a:bodyPr>
            <a:normAutofit/>
          </a:bodyPr>
          <a:lstStyle/>
          <a:p>
            <a:pPr marL="514350" indent="-514350" algn="r" rtl="1">
              <a:buNone/>
            </a:pPr>
            <a:r>
              <a:rPr lang="fa-IR" b="1" dirty="0" smtClean="0">
                <a:cs typeface="B Lotus" pitchFamily="2" charset="-78"/>
              </a:rPr>
              <a:t>ماهیت اطلاعات</a:t>
            </a:r>
          </a:p>
          <a:p>
            <a:pPr marL="514350" indent="-514350" algn="r" rtl="1">
              <a:buNone/>
            </a:pPr>
            <a:r>
              <a:rPr lang="fa-IR" b="1" dirty="0" smtClean="0">
                <a:cs typeface="B Lotus" pitchFamily="2" charset="-78"/>
              </a:rPr>
              <a:t>عمق (سطح) اطلاعات</a:t>
            </a:r>
          </a:p>
          <a:p>
            <a:pPr marL="514350" indent="-514350" algn="r" rtl="1">
              <a:buNone/>
            </a:pPr>
            <a:r>
              <a:rPr lang="fa-IR" b="1" dirty="0" smtClean="0">
                <a:cs typeface="B Lotus" pitchFamily="2" charset="-78"/>
              </a:rPr>
              <a:t>وسعت اطلاعات</a:t>
            </a:r>
          </a:p>
          <a:p>
            <a:pPr marL="514350" indent="-514350" algn="r" rtl="1">
              <a:buNone/>
            </a:pPr>
            <a:r>
              <a:rPr lang="fa-IR" b="1" dirty="0" smtClean="0">
                <a:cs typeface="B Lotus" pitchFamily="2" charset="-78"/>
              </a:rPr>
              <a:t>یکپارچگی اطلاعات</a:t>
            </a:r>
          </a:p>
          <a:p>
            <a:pPr marL="514350" indent="-514350" algn="r" rtl="1">
              <a:buNone/>
            </a:pPr>
            <a:r>
              <a:rPr lang="fa-IR" b="1" dirty="0" smtClean="0">
                <a:cs typeface="B Lotus" pitchFamily="2" charset="-78"/>
              </a:rPr>
              <a:t>درگیری کاربر</a:t>
            </a:r>
          </a:p>
          <a:p>
            <a:pPr marL="514350" indent="-514350" algn="r" rtl="1">
              <a:buNone/>
            </a:pPr>
            <a:r>
              <a:rPr lang="fa-IR" b="1" dirty="0" smtClean="0">
                <a:cs typeface="B Lotus" pitchFamily="2" charset="-78"/>
              </a:rPr>
              <a:t>هزینه</a:t>
            </a:r>
          </a:p>
          <a:p>
            <a:pPr marL="514350" indent="-514350" algn="r" rtl="1">
              <a:buNone/>
            </a:pPr>
            <a:r>
              <a:rPr lang="fa-IR" b="1" dirty="0" smtClean="0">
                <a:cs typeface="B Lotus" pitchFamily="2" charset="-78"/>
              </a:rPr>
              <a:t>تکنیک های ترکیب اطلاعات</a:t>
            </a:r>
          </a:p>
          <a:p>
            <a:pPr marL="514350" indent="-514350" algn="r" rtl="1">
              <a:buNone/>
            </a:pPr>
            <a:endParaRPr lang="fa-IR" dirty="0" smtClean="0">
              <a:cs typeface="B Lotus" pitchFamily="2" charset="-78"/>
            </a:endParaRPr>
          </a:p>
        </p:txBody>
      </p:sp>
      <p:sp>
        <p:nvSpPr>
          <p:cNvPr id="4" name="Slide Number Placeholder 3"/>
          <p:cNvSpPr>
            <a:spLocks noGrp="1"/>
          </p:cNvSpPr>
          <p:nvPr>
            <p:ph type="sldNum" sz="quarter" idx="12"/>
          </p:nvPr>
        </p:nvSpPr>
        <p:spPr/>
        <p:txBody>
          <a:bodyPr/>
          <a:lstStyle/>
          <a:p>
            <a:fld id="{5C20E866-2850-44B8-AECA-A79CE6A54C81}" type="slidenum">
              <a:rPr lang="en-US" smtClean="0"/>
              <a:pPr/>
              <a:t>46</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2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2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20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cs typeface="B Mitra" pitchFamily="2" charset="-78"/>
              </a:rPr>
              <a:t>انتخاب روش های مناسب</a:t>
            </a:r>
          </a:p>
        </p:txBody>
      </p:sp>
      <p:sp>
        <p:nvSpPr>
          <p:cNvPr id="6" name="Content Placeholder 5"/>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5C20E866-2850-44B8-AECA-A79CE6A54C81}" type="slidenum">
              <a:rPr lang="en-US" smtClean="0"/>
              <a:pPr/>
              <a:t>47</a:t>
            </a:fld>
            <a:endParaRPr lang="en-US"/>
          </a:p>
        </p:txBody>
      </p:sp>
      <p:pic>
        <p:nvPicPr>
          <p:cNvPr id="15362" name="Picture 2"/>
          <p:cNvPicPr>
            <a:picLocks noChangeAspect="1" noChangeArrowheads="1"/>
          </p:cNvPicPr>
          <p:nvPr/>
        </p:nvPicPr>
        <p:blipFill>
          <a:blip r:embed="rId2" cstate="print"/>
          <a:srcRect/>
          <a:stretch>
            <a:fillRect/>
          </a:stretch>
        </p:blipFill>
        <p:spPr bwMode="auto">
          <a:xfrm>
            <a:off x="428596" y="1142984"/>
            <a:ext cx="8402946" cy="5360761"/>
          </a:xfrm>
          <a:prstGeom prst="rect">
            <a:avLst/>
          </a:prstGeom>
          <a:noFill/>
          <a:ln w="9525">
            <a:noFill/>
            <a:miter lim="800000"/>
            <a:headEnd/>
            <a:tailEnd/>
          </a:ln>
          <a:effectLst/>
        </p:spPr>
      </p:pic>
    </p:spTree>
  </p:cSld>
  <p:clrMapOvr>
    <a:masterClrMapping/>
  </p:clrMapOvr>
  <p:transition>
    <p:spli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20E866-2850-44B8-AECA-A79CE6A54C81}" type="slidenum">
              <a:rPr lang="en-US" smtClean="0"/>
              <a:pPr/>
              <a:t>5</a:t>
            </a:fld>
            <a:endParaRPr lang="en-US"/>
          </a:p>
        </p:txBody>
      </p:sp>
      <p:pic>
        <p:nvPicPr>
          <p:cNvPr id="3074" name="Picture 2"/>
          <p:cNvPicPr>
            <a:picLocks noChangeAspect="1" noChangeArrowheads="1"/>
          </p:cNvPicPr>
          <p:nvPr/>
        </p:nvPicPr>
        <p:blipFill>
          <a:blip r:embed="rId2" cstate="print"/>
          <a:srcRect/>
          <a:stretch>
            <a:fillRect/>
          </a:stretch>
        </p:blipFill>
        <p:spPr bwMode="auto">
          <a:xfrm>
            <a:off x="259755" y="500042"/>
            <a:ext cx="8384211" cy="5694715"/>
          </a:xfrm>
          <a:prstGeom prst="rect">
            <a:avLst/>
          </a:prstGeom>
          <a:noFill/>
          <a:ln w="9525">
            <a:noFill/>
            <a:miter lim="800000"/>
            <a:headEnd/>
            <a:tailEnd/>
          </a:ln>
          <a:effectLst/>
        </p:spPr>
      </p:pic>
    </p:spTree>
  </p:cSld>
  <p:clrMapOvr>
    <a:masterClrMapping/>
  </p:clrMapOvr>
  <p:transition>
    <p:spli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cs typeface="B Mitra" pitchFamily="2" charset="-78"/>
              </a:rPr>
              <a:t>اطلاعات موردنیاز برای تحلیل سیستم-چه اطلاعاتی؟</a:t>
            </a:r>
            <a:endParaRPr lang="en-US" sz="2800" b="1" dirty="0">
              <a:cs typeface="B Mitra" pitchFamily="2" charset="-78"/>
            </a:endParaRPr>
          </a:p>
        </p:txBody>
      </p:sp>
      <p:sp>
        <p:nvSpPr>
          <p:cNvPr id="5" name="Content Placeholder 4"/>
          <p:cNvSpPr>
            <a:spLocks noGrp="1"/>
          </p:cNvSpPr>
          <p:nvPr>
            <p:ph idx="1"/>
          </p:nvPr>
        </p:nvSpPr>
        <p:spPr/>
        <p:txBody>
          <a:bodyPr>
            <a:normAutofit fontScale="77500" lnSpcReduction="20000"/>
          </a:bodyPr>
          <a:lstStyle/>
          <a:p>
            <a:pPr marL="514350" indent="-514350" algn="just" rtl="1"/>
            <a:r>
              <a:rPr lang="fa-IR" dirty="0" smtClean="0">
                <a:cs typeface="B Lotus" pitchFamily="2" charset="-78"/>
              </a:rPr>
              <a:t>اهداف سیستم</a:t>
            </a:r>
          </a:p>
          <a:p>
            <a:pPr marL="514350" indent="-514350" algn="just" rtl="1"/>
            <a:r>
              <a:rPr lang="fa-IR" dirty="0" smtClean="0">
                <a:cs typeface="B Lotus" pitchFamily="2" charset="-78"/>
              </a:rPr>
              <a:t>ساختار سازمانی و زیرسیستم ها</a:t>
            </a:r>
          </a:p>
          <a:p>
            <a:pPr marL="514350" indent="-514350" algn="just" rtl="1"/>
            <a:r>
              <a:rPr lang="fa-IR" dirty="0" smtClean="0">
                <a:cs typeface="B Lotus" pitchFamily="2" charset="-78"/>
              </a:rPr>
              <a:t>وظایف اصلی سیستم و زیرسیستم ها</a:t>
            </a:r>
          </a:p>
          <a:p>
            <a:pPr marL="514350" indent="-514350" algn="just" rtl="1"/>
            <a:r>
              <a:rPr lang="fa-IR" dirty="0" smtClean="0">
                <a:cs typeface="B Lotus" pitchFamily="2" charset="-78"/>
              </a:rPr>
              <a:t>فرآیند انجام وظایف اصلی سیستم</a:t>
            </a:r>
          </a:p>
          <a:p>
            <a:pPr marL="514350" indent="-514350" algn="just" rtl="1"/>
            <a:r>
              <a:rPr lang="fa-IR" dirty="0" smtClean="0">
                <a:cs typeface="B Lotus" pitchFamily="2" charset="-78"/>
              </a:rPr>
              <a:t>محیط سیستم و ارتباط اطلاعاتی سیستم با محیط</a:t>
            </a:r>
          </a:p>
          <a:p>
            <a:pPr marL="514350" indent="-514350" algn="just" rtl="1"/>
            <a:r>
              <a:rPr lang="fa-IR" dirty="0" smtClean="0">
                <a:cs typeface="B Lotus" pitchFamily="2" charset="-78"/>
              </a:rPr>
              <a:t>اطلاعات ورودی سیستم</a:t>
            </a:r>
          </a:p>
          <a:p>
            <a:pPr marL="514350" indent="-514350" algn="just" rtl="1"/>
            <a:r>
              <a:rPr lang="fa-IR" dirty="0" smtClean="0">
                <a:cs typeface="B Lotus" pitchFamily="2" charset="-78"/>
              </a:rPr>
              <a:t>پردازش های سیستم و جریان داده های ورودی سیتم در بین پردازش های سیستم</a:t>
            </a:r>
          </a:p>
          <a:p>
            <a:pPr marL="514350" indent="-514350" algn="just" rtl="1"/>
            <a:r>
              <a:rPr lang="fa-IR" dirty="0" smtClean="0">
                <a:cs typeface="B Lotus" pitchFamily="2" charset="-78"/>
              </a:rPr>
              <a:t>فایل های موجود در سیستم و ارتباط بین فایل ها</a:t>
            </a:r>
          </a:p>
          <a:p>
            <a:pPr marL="514350" indent="-514350" algn="just" rtl="1"/>
            <a:r>
              <a:rPr lang="fa-IR" dirty="0" smtClean="0">
                <a:cs typeface="B Lotus" pitchFamily="2" charset="-78"/>
              </a:rPr>
              <a:t>نیاز اطلاعاتی مدیریت جهت برنامه ریزی، کنترل و تصمیم گیری</a:t>
            </a:r>
          </a:p>
          <a:p>
            <a:pPr marL="514350" indent="-514350" algn="just" rtl="1"/>
            <a:r>
              <a:rPr lang="fa-IR" dirty="0" smtClean="0">
                <a:cs typeface="B Lotus" pitchFamily="2" charset="-78"/>
              </a:rPr>
              <a:t>مشکلات موجود در سیستم در خصوص پردازش ها، ورود و خروج داده ها و گزارشات</a:t>
            </a:r>
          </a:p>
          <a:p>
            <a:pPr marL="514350" indent="-514350" algn="just" rtl="1"/>
            <a:r>
              <a:rPr lang="fa-IR" dirty="0" smtClean="0">
                <a:cs typeface="B Lotus" pitchFamily="2" charset="-78"/>
              </a:rPr>
              <a:t>نیازمندی های کاربران برای بهبود سیستم</a:t>
            </a:r>
          </a:p>
          <a:p>
            <a:pPr marL="514350" indent="-514350" algn="just" rtl="1"/>
            <a:r>
              <a:rPr lang="fa-IR" dirty="0" smtClean="0">
                <a:cs typeface="B Lotus" pitchFamily="2" charset="-78"/>
              </a:rPr>
              <a:t>و...</a:t>
            </a:r>
            <a:endParaRPr lang="en-US" dirty="0">
              <a:cs typeface="B Lotus" pitchFamily="2" charset="-78"/>
            </a:endParaRPr>
          </a:p>
        </p:txBody>
      </p:sp>
      <p:sp>
        <p:nvSpPr>
          <p:cNvPr id="4" name="Slide Number Placeholder 3"/>
          <p:cNvSpPr>
            <a:spLocks noGrp="1"/>
          </p:cNvSpPr>
          <p:nvPr>
            <p:ph type="sldNum" sz="quarter" idx="12"/>
          </p:nvPr>
        </p:nvSpPr>
        <p:spPr/>
        <p:txBody>
          <a:bodyPr/>
          <a:lstStyle/>
          <a:p>
            <a:fld id="{5C20E866-2850-44B8-AECA-A79CE6A54C81}" type="slidenum">
              <a:rPr lang="en-US" smtClean="0"/>
              <a:pPr/>
              <a:t>6</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2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2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20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20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20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6" dur="20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 calcmode="lin" valueType="num">
                                      <p:cBhvr additive="base">
                                        <p:cTn id="61" dur="20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2" dur="20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5">
                                            <p:txEl>
                                              <p:pRg st="10" end="10"/>
                                            </p:txEl>
                                          </p:spTgt>
                                        </p:tgtEl>
                                        <p:attrNameLst>
                                          <p:attrName>style.visibility</p:attrName>
                                        </p:attrNameLst>
                                      </p:cBhvr>
                                      <p:to>
                                        <p:strVal val="visible"/>
                                      </p:to>
                                    </p:set>
                                    <p:anim calcmode="lin" valueType="num">
                                      <p:cBhvr additive="base">
                                        <p:cTn id="67" dur="20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8" dur="20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5">
                                            <p:txEl>
                                              <p:pRg st="11" end="11"/>
                                            </p:txEl>
                                          </p:spTgt>
                                        </p:tgtEl>
                                        <p:attrNameLst>
                                          <p:attrName>style.visibility</p:attrName>
                                        </p:attrNameLst>
                                      </p:cBhvr>
                                      <p:to>
                                        <p:strVal val="visible"/>
                                      </p:to>
                                    </p:set>
                                    <p:anim calcmode="lin" valueType="num">
                                      <p:cBhvr additive="base">
                                        <p:cTn id="73" dur="20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74" dur="20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cs typeface="B Mitra" pitchFamily="2" charset="-78"/>
              </a:rPr>
              <a:t>منابع جمع آوری اطلاعات -کجا؟</a:t>
            </a:r>
            <a:endParaRPr lang="en-US" sz="2800" b="1" dirty="0">
              <a:cs typeface="B Mitra" pitchFamily="2" charset="-78"/>
            </a:endParaRPr>
          </a:p>
        </p:txBody>
      </p:sp>
      <p:sp>
        <p:nvSpPr>
          <p:cNvPr id="5" name="Content Placeholder 4"/>
          <p:cNvSpPr>
            <a:spLocks noGrp="1"/>
          </p:cNvSpPr>
          <p:nvPr>
            <p:ph idx="1"/>
          </p:nvPr>
        </p:nvSpPr>
        <p:spPr/>
        <p:txBody>
          <a:bodyPr>
            <a:normAutofit/>
          </a:bodyPr>
          <a:lstStyle/>
          <a:p>
            <a:pPr algn="just" rtl="1"/>
            <a:r>
              <a:rPr lang="fa-IR" dirty="0" smtClean="0">
                <a:cs typeface="B Lotus" pitchFamily="2" charset="-78"/>
              </a:rPr>
              <a:t>کاربران سیستم</a:t>
            </a:r>
          </a:p>
          <a:p>
            <a:pPr algn="just" rtl="1"/>
            <a:r>
              <a:rPr lang="fa-IR" dirty="0" smtClean="0">
                <a:cs typeface="B Lotus" pitchFamily="2" charset="-78"/>
              </a:rPr>
              <a:t>مستندات سیستم</a:t>
            </a:r>
          </a:p>
          <a:p>
            <a:pPr lvl="1" algn="just" rtl="1"/>
            <a:r>
              <a:rPr lang="fa-IR" dirty="0" smtClean="0">
                <a:cs typeface="B Lotus" pitchFamily="2" charset="-78"/>
              </a:rPr>
              <a:t>ساختار سازمانی سیستم</a:t>
            </a:r>
          </a:p>
          <a:p>
            <a:pPr lvl="1" algn="just" rtl="1"/>
            <a:r>
              <a:rPr lang="fa-IR" dirty="0" smtClean="0">
                <a:cs typeface="B Lotus" pitchFamily="2" charset="-78"/>
              </a:rPr>
              <a:t>مستندات مربوط به اهداف، سیاست ها و استراتژی ها</a:t>
            </a:r>
          </a:p>
          <a:p>
            <a:pPr lvl="1" algn="just" rtl="1"/>
            <a:r>
              <a:rPr lang="fa-IR" dirty="0" smtClean="0">
                <a:cs typeface="B Lotus" pitchFamily="2" charset="-78"/>
              </a:rPr>
              <a:t>شرح مشاغل، رویه ها و دستورالعمل های سیستم</a:t>
            </a:r>
          </a:p>
          <a:p>
            <a:pPr lvl="1" algn="just" rtl="1"/>
            <a:r>
              <a:rPr lang="fa-IR" dirty="0" smtClean="0">
                <a:cs typeface="B Lotus" pitchFamily="2" charset="-78"/>
              </a:rPr>
              <a:t>گزارشات و صورتجلسه ها</a:t>
            </a:r>
          </a:p>
          <a:p>
            <a:pPr lvl="1" algn="just" rtl="1"/>
            <a:r>
              <a:rPr lang="fa-IR" dirty="0" smtClean="0">
                <a:cs typeface="B Lotus" pitchFamily="2" charset="-78"/>
              </a:rPr>
              <a:t>فرم های اطلاعاتی</a:t>
            </a:r>
          </a:p>
          <a:p>
            <a:pPr lvl="1" algn="just" rtl="1"/>
            <a:r>
              <a:rPr lang="fa-IR" dirty="0" smtClean="0">
                <a:cs typeface="B Lotus" pitchFamily="2" charset="-78"/>
              </a:rPr>
              <a:t>مستندات مربوط به تحلیل و طراحی سیستم</a:t>
            </a:r>
          </a:p>
          <a:p>
            <a:pPr algn="just" rtl="1"/>
            <a:r>
              <a:rPr lang="fa-IR" dirty="0" smtClean="0">
                <a:cs typeface="B Lotus" pitchFamily="2" charset="-78"/>
              </a:rPr>
              <a:t>بانک های اطلاعاتی</a:t>
            </a:r>
            <a:endParaRPr lang="en-US" dirty="0">
              <a:cs typeface="B Lotus" pitchFamily="2" charset="-78"/>
            </a:endParaRPr>
          </a:p>
        </p:txBody>
      </p:sp>
      <p:sp>
        <p:nvSpPr>
          <p:cNvPr id="4" name="Slide Number Placeholder 3"/>
          <p:cNvSpPr>
            <a:spLocks noGrp="1"/>
          </p:cNvSpPr>
          <p:nvPr>
            <p:ph type="sldNum" sz="quarter" idx="12"/>
          </p:nvPr>
        </p:nvSpPr>
        <p:spPr/>
        <p:txBody>
          <a:bodyPr/>
          <a:lstStyle/>
          <a:p>
            <a:fld id="{5C20E866-2850-44B8-AECA-A79CE6A54C81}" type="slidenum">
              <a:rPr lang="en-US" smtClean="0"/>
              <a:pPr/>
              <a:t>7</a:t>
            </a:fld>
            <a:endParaRPr lang="en-US"/>
          </a:p>
        </p:txBody>
      </p:sp>
    </p:spTree>
  </p:cSld>
  <p:clrMapOvr>
    <a:masterClrMapping/>
  </p:clrMapOvr>
  <p:transition>
    <p:spli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cs typeface="B Mitra" pitchFamily="2" charset="-78"/>
              </a:rPr>
              <a:t>روش های جمع آوری اطلاعات-چگونه؟</a:t>
            </a:r>
            <a:endParaRPr lang="en-US" sz="2800" b="1" dirty="0">
              <a:cs typeface="B Mitra" pitchFamily="2" charset="-78"/>
            </a:endParaRPr>
          </a:p>
        </p:txBody>
      </p:sp>
      <p:sp>
        <p:nvSpPr>
          <p:cNvPr id="5" name="Content Placeholder 4"/>
          <p:cNvSpPr>
            <a:spLocks noGrp="1"/>
          </p:cNvSpPr>
          <p:nvPr>
            <p:ph idx="1"/>
          </p:nvPr>
        </p:nvSpPr>
        <p:spPr/>
        <p:txBody>
          <a:bodyPr>
            <a:normAutofit/>
          </a:bodyPr>
          <a:lstStyle/>
          <a:p>
            <a:pPr marL="514350" indent="-514350" algn="r" rtl="1">
              <a:buFont typeface="+mj-lt"/>
              <a:buAutoNum type="arabicPeriod"/>
            </a:pPr>
            <a:r>
              <a:rPr lang="fa-IR" dirty="0" smtClean="0">
                <a:cs typeface="B Lotus" pitchFamily="2" charset="-78"/>
              </a:rPr>
              <a:t>روش مطالعه اسناد و مدارک</a:t>
            </a:r>
          </a:p>
          <a:p>
            <a:pPr marL="514350" indent="-514350" algn="r" rtl="1">
              <a:buFont typeface="+mj-lt"/>
              <a:buAutoNum type="arabicPeriod"/>
            </a:pPr>
            <a:r>
              <a:rPr lang="fa-IR" dirty="0" smtClean="0">
                <a:cs typeface="B Lotus" pitchFamily="2" charset="-78"/>
              </a:rPr>
              <a:t>بازدید از محل</a:t>
            </a:r>
          </a:p>
          <a:p>
            <a:pPr marL="514350" indent="-514350" algn="r" rtl="1">
              <a:buFont typeface="+mj-lt"/>
              <a:buAutoNum type="arabicPeriod"/>
            </a:pPr>
            <a:r>
              <a:rPr lang="fa-IR" dirty="0" smtClean="0">
                <a:cs typeface="B Lotus" pitchFamily="2" charset="-78"/>
              </a:rPr>
              <a:t>روش مصاحبه</a:t>
            </a:r>
          </a:p>
          <a:p>
            <a:pPr marL="514350" indent="-514350" algn="r" rtl="1">
              <a:buFont typeface="+mj-lt"/>
              <a:buAutoNum type="arabicPeriod"/>
            </a:pPr>
            <a:r>
              <a:rPr lang="fa-IR" dirty="0" smtClean="0">
                <a:cs typeface="B Lotus" pitchFamily="2" charset="-78"/>
              </a:rPr>
              <a:t>روش پرسشنامه</a:t>
            </a:r>
          </a:p>
          <a:p>
            <a:pPr marL="514350" indent="-514350" algn="r" rtl="1">
              <a:buFont typeface="+mj-lt"/>
              <a:buAutoNum type="arabicPeriod"/>
            </a:pPr>
            <a:r>
              <a:rPr lang="fa-IR" dirty="0" smtClean="0">
                <a:cs typeface="B Lotus" pitchFamily="2" charset="-78"/>
              </a:rPr>
              <a:t>روش نمونه گیری</a:t>
            </a:r>
          </a:p>
          <a:p>
            <a:pPr marL="514350" indent="-514350" algn="r" rtl="1">
              <a:buFont typeface="+mj-lt"/>
              <a:buAutoNum type="arabicPeriod"/>
            </a:pPr>
            <a:r>
              <a:rPr lang="en-US" dirty="0" smtClean="0">
                <a:cs typeface="B Lotus" pitchFamily="2" charset="-78"/>
              </a:rPr>
              <a:t>Joint Application Design (JAD)</a:t>
            </a:r>
            <a:endParaRPr lang="fa-IR" dirty="0" smtClean="0">
              <a:cs typeface="B Lotus" pitchFamily="2" charset="-78"/>
            </a:endParaRPr>
          </a:p>
          <a:p>
            <a:pPr marL="514350" indent="-514350" algn="r" rtl="1">
              <a:buFont typeface="+mj-lt"/>
              <a:buAutoNum type="arabicPeriod"/>
            </a:pPr>
            <a:r>
              <a:rPr lang="en-US" dirty="0" smtClean="0">
                <a:cs typeface="B Lotus" pitchFamily="2" charset="-78"/>
              </a:rPr>
              <a:t>Joint Requirement Planning (JRP)</a:t>
            </a:r>
            <a:endParaRPr lang="en-US" dirty="0">
              <a:cs typeface="B Lotus" pitchFamily="2" charset="-78"/>
            </a:endParaRPr>
          </a:p>
        </p:txBody>
      </p:sp>
      <p:sp>
        <p:nvSpPr>
          <p:cNvPr id="4" name="Slide Number Placeholder 3"/>
          <p:cNvSpPr>
            <a:spLocks noGrp="1"/>
          </p:cNvSpPr>
          <p:nvPr>
            <p:ph type="sldNum" sz="quarter" idx="12"/>
          </p:nvPr>
        </p:nvSpPr>
        <p:spPr/>
        <p:txBody>
          <a:bodyPr/>
          <a:lstStyle/>
          <a:p>
            <a:fld id="{5C20E866-2850-44B8-AECA-A79CE6A54C81}" type="slidenum">
              <a:rPr lang="en-US" smtClean="0"/>
              <a:pPr/>
              <a:t>8</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2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2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20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cs typeface="B Mitra" pitchFamily="2" charset="-78"/>
              </a:rPr>
              <a:t>مطالعه اسناد و </a:t>
            </a:r>
            <a:r>
              <a:rPr lang="fa-IR" sz="2800" b="1" dirty="0" err="1" smtClean="0">
                <a:cs typeface="B Mitra" pitchFamily="2" charset="-78"/>
              </a:rPr>
              <a:t>مدارك</a:t>
            </a:r>
            <a:endParaRPr lang="fa-IR" sz="2800" b="1" dirty="0" smtClean="0">
              <a:cs typeface="B Mitra" pitchFamily="2" charset="-78"/>
            </a:endParaRPr>
          </a:p>
        </p:txBody>
      </p:sp>
      <p:sp>
        <p:nvSpPr>
          <p:cNvPr id="5" name="Content Placeholder 4"/>
          <p:cNvSpPr>
            <a:spLocks noGrp="1"/>
          </p:cNvSpPr>
          <p:nvPr>
            <p:ph idx="1"/>
          </p:nvPr>
        </p:nvSpPr>
        <p:spPr/>
        <p:txBody>
          <a:bodyPr>
            <a:normAutofit lnSpcReduction="10000"/>
          </a:bodyPr>
          <a:lstStyle/>
          <a:p>
            <a:pPr marL="514350" indent="-514350" algn="r" rtl="1"/>
            <a:r>
              <a:rPr lang="fa-IR" dirty="0" smtClean="0">
                <a:cs typeface="B Lotus" pitchFamily="2" charset="-78"/>
              </a:rPr>
              <a:t>فرآیند جمع آوری اطلاعات</a:t>
            </a:r>
          </a:p>
          <a:p>
            <a:pPr marL="514350" indent="-514350" algn="r" rtl="1"/>
            <a:r>
              <a:rPr lang="fa-IR" dirty="0" smtClean="0">
                <a:cs typeface="B Lotus" pitchFamily="2" charset="-78"/>
              </a:rPr>
              <a:t>چارت سازمانی</a:t>
            </a:r>
          </a:p>
          <a:p>
            <a:pPr marL="514350" indent="-514350" algn="r" rtl="1"/>
            <a:r>
              <a:rPr lang="fa-IR" dirty="0" smtClean="0">
                <a:cs typeface="B Lotus" pitchFamily="2" charset="-78"/>
              </a:rPr>
              <a:t>مدارکی که نشان دهنده مشکلات هستند.</a:t>
            </a:r>
          </a:p>
          <a:p>
            <a:pPr marL="514350" indent="-514350" algn="r" rtl="1"/>
            <a:r>
              <a:rPr lang="fa-IR" dirty="0" smtClean="0">
                <a:cs typeface="B Lotus" pitchFamily="2" charset="-78"/>
              </a:rPr>
              <a:t>فرآیندهای عملیاتی استاندارد جاری سیستم</a:t>
            </a:r>
          </a:p>
          <a:p>
            <a:pPr marL="514350" indent="-514350" algn="r" rtl="1"/>
            <a:r>
              <a:rPr lang="fa-IR" dirty="0" smtClean="0">
                <a:cs typeface="B Lotus" pitchFamily="2" charset="-78"/>
              </a:rPr>
              <a:t>فرم های تکمیل شده</a:t>
            </a:r>
          </a:p>
          <a:p>
            <a:pPr marL="514350" indent="-514350" algn="r" rtl="1"/>
            <a:r>
              <a:rPr lang="fa-IR" dirty="0" smtClean="0">
                <a:cs typeface="B Lotus" pitchFamily="2" charset="-78"/>
              </a:rPr>
              <a:t>گزارش های دستی و کامپیوتری</a:t>
            </a:r>
          </a:p>
          <a:p>
            <a:pPr marL="514350" indent="-514350" algn="r" rtl="1"/>
            <a:r>
              <a:rPr lang="fa-IR" dirty="0" smtClean="0">
                <a:cs typeface="B Lotus" pitchFamily="2" charset="-78"/>
              </a:rPr>
              <a:t>نمونه هایی از پایگاه داده ها</a:t>
            </a:r>
          </a:p>
          <a:p>
            <a:pPr marL="514350" indent="-514350" algn="r" rtl="1"/>
            <a:r>
              <a:rPr lang="fa-IR" dirty="0" smtClean="0">
                <a:cs typeface="B Lotus" pitchFamily="2" charset="-78"/>
              </a:rPr>
              <a:t>فلوچارت ها</a:t>
            </a:r>
          </a:p>
          <a:p>
            <a:pPr marL="514350" indent="-514350" algn="r" rtl="1"/>
            <a:r>
              <a:rPr lang="fa-IR" dirty="0" smtClean="0">
                <a:cs typeface="B Lotus" pitchFamily="2" charset="-78"/>
              </a:rPr>
              <a:t>...</a:t>
            </a:r>
            <a:endParaRPr lang="en-US" dirty="0">
              <a:cs typeface="B Lotus" pitchFamily="2" charset="-78"/>
            </a:endParaRPr>
          </a:p>
        </p:txBody>
      </p:sp>
      <p:sp>
        <p:nvSpPr>
          <p:cNvPr id="4" name="Slide Number Placeholder 3"/>
          <p:cNvSpPr>
            <a:spLocks noGrp="1"/>
          </p:cNvSpPr>
          <p:nvPr>
            <p:ph type="sldNum" sz="quarter" idx="12"/>
          </p:nvPr>
        </p:nvSpPr>
        <p:spPr/>
        <p:txBody>
          <a:bodyPr/>
          <a:lstStyle/>
          <a:p>
            <a:fld id="{5C20E866-2850-44B8-AECA-A79CE6A54C81}" type="slidenum">
              <a:rPr lang="en-US" smtClean="0"/>
              <a:pPr/>
              <a:t>9</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2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2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20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20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20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6" dur="20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its and bytes design template">
  <a:themeElements>
    <a:clrScheme name="Default Design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Teamwork">
  <a:themeElements>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Teamwork">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lnDef>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Competition">
  <a:themeElements>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fontScheme name="Competition">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lnDef>
  </a:objectDefaults>
  <a:extraClrSchemeLst>
    <a:extraClrScheme>
      <a:clrScheme name="Competition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ompetition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Competition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Competition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Competition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Competition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Competition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_Layers">
  <a:themeElements>
    <a:clrScheme name="1_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1_Layers">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lnDef>
  </a:objectDefaults>
  <a:extraClrSchemeLst>
    <a:extraClrScheme>
      <a:clrScheme name="1_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1_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1_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1_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1_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1_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1_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1_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1_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1_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3_Bits and bytes design template">
  <a:themeElements>
    <a:clrScheme name="Default Design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oo many files desig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4_Too many files desig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5_Too many files desig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4_Bits and bytes design template">
  <a:themeElements>
    <a:clrScheme name="Default Design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oo many files desig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its and bytes design template">
  <a:themeElements>
    <a:clrScheme name="Default Design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Leve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eme2">
  <a:themeElements>
    <a:clrScheme name="Default Design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Too many files desig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Too many files desig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Bits and bytes design template">
  <a:themeElements>
    <a:clrScheme name="Default Design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1285</TotalTime>
  <Words>2143</Words>
  <Application>Microsoft Office PowerPoint</Application>
  <PresentationFormat>On-screen Show (4:3)</PresentationFormat>
  <Paragraphs>393</Paragraphs>
  <Slides>47</Slides>
  <Notes>0</Notes>
  <HiddenSlides>0</HiddenSlides>
  <MMClips>0</MMClips>
  <ScaleCrop>false</ScaleCrop>
  <HeadingPairs>
    <vt:vector size="4" baseType="variant">
      <vt:variant>
        <vt:lpstr>Theme</vt:lpstr>
      </vt:variant>
      <vt:variant>
        <vt:i4>22</vt:i4>
      </vt:variant>
      <vt:variant>
        <vt:lpstr>Slide Titles</vt:lpstr>
      </vt:variant>
      <vt:variant>
        <vt:i4>47</vt:i4>
      </vt:variant>
    </vt:vector>
  </HeadingPairs>
  <TitlesOfParts>
    <vt:vector size="69" baseType="lpstr">
      <vt:lpstr>Bits and bytes design template</vt:lpstr>
      <vt:lpstr>Too many files design template</vt:lpstr>
      <vt:lpstr>1_Too many files design template</vt:lpstr>
      <vt:lpstr>1_Bits and bytes design template</vt:lpstr>
      <vt:lpstr>Level</vt:lpstr>
      <vt:lpstr>Theme2</vt:lpstr>
      <vt:lpstr>2_Too many files design template</vt:lpstr>
      <vt:lpstr>3_Too many files design template</vt:lpstr>
      <vt:lpstr>2_Bits and bytes design template</vt:lpstr>
      <vt:lpstr>Clouds</vt:lpstr>
      <vt:lpstr>Network</vt:lpstr>
      <vt:lpstr>Layers</vt:lpstr>
      <vt:lpstr>Ocean</vt:lpstr>
      <vt:lpstr>Globe</vt:lpstr>
      <vt:lpstr>Mountain Top</vt:lpstr>
      <vt:lpstr>Teamwork</vt:lpstr>
      <vt:lpstr>Competition</vt:lpstr>
      <vt:lpstr>1_Layers</vt:lpstr>
      <vt:lpstr>3_Bits and bytes design template</vt:lpstr>
      <vt:lpstr>4_Too many files design template</vt:lpstr>
      <vt:lpstr>5_Too many files design template</vt:lpstr>
      <vt:lpstr>4_Bits and bytes design template</vt:lpstr>
      <vt:lpstr>سيستم های اطلاعات مديريت جلسه پنجم- روش های جمع آوری اطلاعات و کشف نيازمندی های سيستم</vt:lpstr>
      <vt:lpstr>روش های جمع آوری اطلاعات و کشف نیازمندی های سیستم Fact Finding &amp; Requirements Discovery</vt:lpstr>
      <vt:lpstr>نیاز به جمع آوری اطلاعات</vt:lpstr>
      <vt:lpstr>نیاز به جمع آوری اطلاعات</vt:lpstr>
      <vt:lpstr>Slide 5</vt:lpstr>
      <vt:lpstr>اطلاعات موردنیاز برای تحلیل سیستم-چه اطلاعاتی؟</vt:lpstr>
      <vt:lpstr>منابع جمع آوری اطلاعات -کجا؟</vt:lpstr>
      <vt:lpstr>روش های جمع آوری اطلاعات-چگونه؟</vt:lpstr>
      <vt:lpstr>مطالعه اسناد و مدارك</vt:lpstr>
      <vt:lpstr>مطالعه اسناد و مدارک (As Is)</vt:lpstr>
      <vt:lpstr>مطالعه اسناد و مدارک (As Is)</vt:lpstr>
      <vt:lpstr>اطلاعاتی که از مستندات قابل استخراج است.</vt:lpstr>
      <vt:lpstr>روش بازدید (Observation)</vt:lpstr>
      <vt:lpstr>روش بازدید (Observation)</vt:lpstr>
      <vt:lpstr>روش بازدید (Observation)</vt:lpstr>
      <vt:lpstr>روش مصاحبه (Interview)</vt:lpstr>
      <vt:lpstr>فرآیند مصاحبه : 5 قدم اصلی</vt:lpstr>
      <vt:lpstr>انتخاب مصاحبه شونده ها</vt:lpstr>
      <vt:lpstr>طراحی سوالات مصاحبه</vt:lpstr>
      <vt:lpstr>طراحی سوالات مصاحبه</vt:lpstr>
      <vt:lpstr>طراحی سوالات مصاحبه</vt:lpstr>
      <vt:lpstr>طراحی سوالات مصاحبه</vt:lpstr>
      <vt:lpstr>طراحی سوالات مصاحبه</vt:lpstr>
      <vt:lpstr>طراحی سوالات مصاحبه</vt:lpstr>
      <vt:lpstr>طراحی سوالات مصاحبه</vt:lpstr>
      <vt:lpstr>آماده شدن برای مصاحبه</vt:lpstr>
      <vt:lpstr>Slide 27</vt:lpstr>
      <vt:lpstr>Slide 28</vt:lpstr>
      <vt:lpstr>بایدها و نبایدها در مصاحبه</vt:lpstr>
      <vt:lpstr>اقدامات پس از مصاحبه</vt:lpstr>
      <vt:lpstr>گزارش مصاحبه</vt:lpstr>
      <vt:lpstr>مصاحبه</vt:lpstr>
      <vt:lpstr>مصاحبه</vt:lpstr>
      <vt:lpstr>پرسشنامه (Questionnaires)</vt:lpstr>
      <vt:lpstr>طراحی مناسب پرسشنامه</vt:lpstr>
      <vt:lpstr>پرسشنامه</vt:lpstr>
      <vt:lpstr>پرسشنامه</vt:lpstr>
      <vt:lpstr>پرسشنامه</vt:lpstr>
      <vt:lpstr>روش نمونه گیری</vt:lpstr>
      <vt:lpstr>روش نمونه گیری</vt:lpstr>
      <vt:lpstr>روش نمونه گیری</vt:lpstr>
      <vt:lpstr>طراحی کاربردی مشترک Joint Application Design (JAD)</vt:lpstr>
      <vt:lpstr>بستر و امکانات JAD</vt:lpstr>
      <vt:lpstr>Joint Requirements Planning(JRP)</vt:lpstr>
      <vt:lpstr>مزایای JAD و JRP</vt:lpstr>
      <vt:lpstr>معیارهای انتخاب روش های مناسب جمع آوری اطلاعات</vt:lpstr>
      <vt:lpstr>انتخاب روش های مناسب</vt:lpstr>
    </vt:vector>
  </TitlesOfParts>
  <Company>ZIGORAT TECHNOLOGY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سیستم های اطلاعات مدیریت جلسه سوم</dc:title>
  <dc:creator>DELL-PC</dc:creator>
  <cp:lastModifiedBy>R.Ahari</cp:lastModifiedBy>
  <cp:revision>120</cp:revision>
  <dcterms:created xsi:type="dcterms:W3CDTF">2009-10-06T12:58:38Z</dcterms:created>
  <dcterms:modified xsi:type="dcterms:W3CDTF">2013-10-09T11:49:16Z</dcterms:modified>
</cp:coreProperties>
</file>