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FEB141-D3E9-44CA-8D45-A880E98F9F6C}" type="datetimeFigureOut">
              <a:rPr lang="fa-IR" smtClean="0"/>
              <a:t>07/03/1437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8B8EEC-F49E-4776-9B8B-2DAB025E00A3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دولت و اقتصاد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60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1628800"/>
            <a:ext cx="3422483" cy="1886921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" y="1556792"/>
            <a:ext cx="4116388" cy="37444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a-IR" sz="2000" dirty="0" smtClean="0"/>
              <a:t>در زمان های گذشته روابط دولت با شهروندان به 2 شکل بوده 1-اخذ مالیات و خراج مردم2-هزینه کردن این مالیات ها به صورت های مختلف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256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76872"/>
            <a:ext cx="3803650" cy="332779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a-IR" dirty="0" smtClean="0"/>
              <a:t>نحوه ی تصمیم گیری و اقدام تولید کنندگان و مصرف کنندگان و نیز واکنش انها نسبت به تغییرات وضعیت اقتصادی به عنوان رفتار اقتصادی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52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2856"/>
            <a:ext cx="3803650" cy="381642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a-IR" dirty="0" smtClean="0"/>
              <a:t>برای مقابله با بیکاری باید گسترش فعالیت های تولیدی انجام 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31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66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محمد استیری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محمد استیری</dc:title>
  <dc:creator>Coffinet.com</dc:creator>
  <cp:lastModifiedBy>Coffinet.com</cp:lastModifiedBy>
  <cp:revision>2</cp:revision>
  <dcterms:created xsi:type="dcterms:W3CDTF">2016-04-10T13:18:20Z</dcterms:created>
  <dcterms:modified xsi:type="dcterms:W3CDTF">2016-04-10T13:31:14Z</dcterms:modified>
</cp:coreProperties>
</file>