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63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FEB141-D3E9-44CA-8D45-A880E98F9F6C}" type="datetimeFigureOut">
              <a:rPr lang="fa-IR" smtClean="0"/>
              <a:t>07/03/1437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68B8EEC-F49E-4776-9B8B-2DAB025E00A3}" type="slidenum">
              <a:rPr lang="fa-IR" smtClean="0"/>
              <a:t>‹#›</a:t>
            </a:fld>
            <a:endParaRPr lang="fa-IR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EB141-D3E9-44CA-8D45-A880E98F9F6C}" type="datetimeFigureOut">
              <a:rPr lang="fa-IR" smtClean="0"/>
              <a:t>07/03/1437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B8EEC-F49E-4776-9B8B-2DAB025E00A3}" type="slidenum">
              <a:rPr lang="fa-IR" smtClean="0"/>
              <a:t>‹#›</a:t>
            </a:fld>
            <a:endParaRPr lang="fa-IR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EB141-D3E9-44CA-8D45-A880E98F9F6C}" type="datetimeFigureOut">
              <a:rPr lang="fa-IR" smtClean="0"/>
              <a:t>07/03/1437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B8EEC-F49E-4776-9B8B-2DAB025E00A3}" type="slidenum">
              <a:rPr lang="fa-IR" smtClean="0"/>
              <a:t>‹#›</a:t>
            </a:fld>
            <a:endParaRPr lang="fa-IR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EB141-D3E9-44CA-8D45-A880E98F9F6C}" type="datetimeFigureOut">
              <a:rPr lang="fa-IR" smtClean="0"/>
              <a:t>07/03/1437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B8EEC-F49E-4776-9B8B-2DAB025E00A3}" type="slidenum">
              <a:rPr lang="fa-IR" smtClean="0"/>
              <a:t>‹#›</a:t>
            </a:fld>
            <a:endParaRPr lang="fa-I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EB141-D3E9-44CA-8D45-A880E98F9F6C}" type="datetimeFigureOut">
              <a:rPr lang="fa-IR" smtClean="0"/>
              <a:t>07/03/1437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B8EEC-F49E-4776-9B8B-2DAB025E00A3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EB141-D3E9-44CA-8D45-A880E98F9F6C}" type="datetimeFigureOut">
              <a:rPr lang="fa-IR" smtClean="0"/>
              <a:t>07/03/1437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B8EEC-F49E-4776-9B8B-2DAB025E00A3}" type="slidenum">
              <a:rPr lang="fa-IR" smtClean="0"/>
              <a:t>‹#›</a:t>
            </a:fld>
            <a:endParaRPr lang="fa-I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EB141-D3E9-44CA-8D45-A880E98F9F6C}" type="datetimeFigureOut">
              <a:rPr lang="fa-IR" smtClean="0"/>
              <a:t>07/03/1437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B8EEC-F49E-4776-9B8B-2DAB025E00A3}" type="slidenum">
              <a:rPr lang="fa-IR" smtClean="0"/>
              <a:t>‹#›</a:t>
            </a:fld>
            <a:endParaRPr lang="fa-IR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EB141-D3E9-44CA-8D45-A880E98F9F6C}" type="datetimeFigureOut">
              <a:rPr lang="fa-IR" smtClean="0"/>
              <a:t>07/03/1437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B8EEC-F49E-4776-9B8B-2DAB025E00A3}" type="slidenum">
              <a:rPr lang="fa-IR" smtClean="0"/>
              <a:t>‹#›</a:t>
            </a:fld>
            <a:endParaRPr lang="fa-IR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EB141-D3E9-44CA-8D45-A880E98F9F6C}" type="datetimeFigureOut">
              <a:rPr lang="fa-IR" smtClean="0"/>
              <a:t>07/03/1437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B8EEC-F49E-4776-9B8B-2DAB025E00A3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EB141-D3E9-44CA-8D45-A880E98F9F6C}" type="datetimeFigureOut">
              <a:rPr lang="fa-IR" smtClean="0"/>
              <a:t>07/03/1437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B8EEC-F49E-4776-9B8B-2DAB025E00A3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EB141-D3E9-44CA-8D45-A880E98F9F6C}" type="datetimeFigureOut">
              <a:rPr lang="fa-IR" smtClean="0"/>
              <a:t>07/03/1437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B8EEC-F49E-4776-9B8B-2DAB025E00A3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9FFEB141-D3E9-44CA-8D45-A880E98F9F6C}" type="datetimeFigureOut">
              <a:rPr lang="fa-IR" smtClean="0"/>
              <a:t>07/03/1437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68B8EEC-F49E-4776-9B8B-2DAB025E00A3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محمد استیری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دولت و اقتصاد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04607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8064" y="1628800"/>
            <a:ext cx="3422483" cy="1886921"/>
          </a:xfrm>
        </p:spPr>
        <p:txBody>
          <a:bodyPr/>
          <a:lstStyle/>
          <a:p>
            <a:endParaRPr lang="fa-IR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50" y="1556792"/>
            <a:ext cx="4116388" cy="3744415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fa-IR" sz="2000" dirty="0" smtClean="0"/>
              <a:t>در زمان های گذشته روابط دولت با شهروندان به 2 شکل بوده 1-اخذ مالیات و خراج مردم2-هزینه کردن این مالیات ها به صورت های مختلف</a:t>
            </a:r>
            <a:endParaRPr lang="fa-IR" sz="2000" dirty="0"/>
          </a:p>
        </p:txBody>
      </p:sp>
    </p:spTree>
    <p:extLst>
      <p:ext uri="{BB962C8B-B14F-4D97-AF65-F5344CB8AC3E}">
        <p14:creationId xmlns:p14="http://schemas.microsoft.com/office/powerpoint/2010/main" val="42569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276872"/>
            <a:ext cx="3803650" cy="3327797"/>
          </a:xfrm>
        </p:spPr>
      </p:pic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fa-IR" dirty="0" smtClean="0"/>
              <a:t>نحوه ی تصمیم گیری و اقدام تولید کنندگان و مصرف کنندگان و نیز واکنش انها نسبت به تغییرات وضعیت اقتصادی به عنوان رفتار اقتصادی است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18526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132856"/>
            <a:ext cx="3803650" cy="3816424"/>
          </a:xfrm>
        </p:spPr>
      </p:pic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fa-IR" dirty="0" smtClean="0"/>
              <a:t>برای مقابله با بیکاری باید گسترش فعالیت های تولیدی انجام شود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81314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12</TotalTime>
  <Words>66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Hardcover</vt:lpstr>
      <vt:lpstr>محمد استیری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محمد استیری</dc:title>
  <dc:creator>Coffinet.com</dc:creator>
  <cp:lastModifiedBy>Coffinet.com</cp:lastModifiedBy>
  <cp:revision>2</cp:revision>
  <dcterms:created xsi:type="dcterms:W3CDTF">2016-04-10T13:18:20Z</dcterms:created>
  <dcterms:modified xsi:type="dcterms:W3CDTF">2016-04-10T13:31:14Z</dcterms:modified>
</cp:coreProperties>
</file>