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layout13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72" r:id="rId1"/>
    <p:sldMasterId id="2147483685" r:id="rId2"/>
    <p:sldMasterId id="2147483688" r:id="rId3"/>
    <p:sldMasterId id="2147483717" r:id="rId4"/>
    <p:sldMasterId id="2147483729" r:id="rId5"/>
    <p:sldMasterId id="2147483753" r:id="rId6"/>
  </p:sldMasterIdLst>
  <p:notesMasterIdLst>
    <p:notesMasterId r:id="rId32"/>
  </p:notesMasterIdLst>
  <p:handoutMasterIdLst>
    <p:handoutMasterId r:id="rId33"/>
  </p:handoutMasterIdLst>
  <p:sldIdLst>
    <p:sldId id="257" r:id="rId7"/>
    <p:sldId id="256" r:id="rId8"/>
    <p:sldId id="258" r:id="rId9"/>
    <p:sldId id="259" r:id="rId10"/>
    <p:sldId id="260" r:id="rId11"/>
    <p:sldId id="277" r:id="rId12"/>
    <p:sldId id="289" r:id="rId13"/>
    <p:sldId id="294" r:id="rId14"/>
    <p:sldId id="278" r:id="rId15"/>
    <p:sldId id="280" r:id="rId16"/>
    <p:sldId id="282" r:id="rId17"/>
    <p:sldId id="285" r:id="rId18"/>
    <p:sldId id="290" r:id="rId19"/>
    <p:sldId id="291" r:id="rId20"/>
    <p:sldId id="286" r:id="rId21"/>
    <p:sldId id="287" r:id="rId22"/>
    <p:sldId id="296" r:id="rId23"/>
    <p:sldId id="298" r:id="rId24"/>
    <p:sldId id="264" r:id="rId25"/>
    <p:sldId id="265" r:id="rId26"/>
    <p:sldId id="293" r:id="rId27"/>
    <p:sldId id="266" r:id="rId28"/>
    <p:sldId id="267" r:id="rId29"/>
    <p:sldId id="295" r:id="rId30"/>
    <p:sldId id="299" r:id="rId31"/>
  </p:sldIdLst>
  <p:sldSz cx="9144000" cy="6858000" type="screen4x3"/>
  <p:notesSz cx="6858000" cy="9144000"/>
  <p:embeddedFontLst>
    <p:embeddedFont>
      <p:font typeface="IranNastaliq" pitchFamily="18" charset="0"/>
      <p:regular r:id="rId34"/>
    </p:embeddedFont>
    <p:embeddedFont>
      <p:font typeface="Gill Sans MT" pitchFamily="34" charset="0"/>
      <p:regular r:id="rId35"/>
      <p:bold r:id="rId36"/>
      <p:italic r:id="rId37"/>
      <p:boldItalic r:id="rId38"/>
    </p:embeddedFont>
    <p:embeddedFont>
      <p:font typeface="B Titr" pitchFamily="2" charset="-78"/>
      <p:bold r:id="rId39"/>
    </p:embeddedFont>
    <p:embeddedFont>
      <p:font typeface="B Mitra" pitchFamily="2" charset="-78"/>
      <p:regular r:id="rId40"/>
      <p:bold r:id="rId41"/>
    </p:embeddedFont>
    <p:embeddedFont>
      <p:font typeface="Wingdings 2" pitchFamily="18" charset="2"/>
      <p:regular r:id="rId42"/>
    </p:embeddedFont>
    <p:embeddedFont>
      <p:font typeface="B Lotus" pitchFamily="2" charset="-78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  <p:embeddedFont>
      <p:font typeface="Cambria" pitchFamily="18" charset="0"/>
      <p:regular r:id="rId49"/>
      <p:bold r:id="rId50"/>
      <p:italic r:id="rId51"/>
      <p:boldItalic r:id="rId52"/>
    </p:embeddedFont>
    <p:embeddedFont>
      <p:font typeface="Franklin Gothic Book" pitchFamily="34" charset="0"/>
      <p:regular r:id="rId53"/>
      <p:italic r:id="rId54"/>
    </p:embeddedFont>
    <p:embeddedFont>
      <p:font typeface="ＭＳ Ｐゴシック" pitchFamily="34" charset="-128"/>
      <p:regular r:id="rId55"/>
    </p:embeddedFont>
    <p:embeddedFont>
      <p:font typeface="Segoe UI" pitchFamily="34" charset="0"/>
      <p:regular r:id="rId56"/>
      <p:bold r:id="rId57"/>
      <p:italic r:id="rId58"/>
      <p:boldItalic r:id="rId59"/>
    </p:embeddedFont>
    <p:embeddedFont>
      <p:font typeface="Franklin Gothic Medium" pitchFamily="34" charset="0"/>
      <p:regular r:id="rId60"/>
      <p:italic r:id="rId61"/>
    </p:embeddedFont>
    <p:embeddedFont>
      <p:font typeface="Verdana" pitchFamily="34" charset="0"/>
      <p:regular r:id="rId62"/>
      <p:bold r:id="rId63"/>
      <p:italic r:id="rId64"/>
      <p:boldItalic r:id="rId65"/>
    </p:embeddedFont>
    <p:embeddedFont>
      <p:font typeface="Perpetua" pitchFamily="18" charset="0"/>
      <p:regular r:id="rId66"/>
      <p:bold r:id="rId67"/>
      <p:italic r:id="rId68"/>
      <p:boldItalic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font" Target="fonts/font3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font" Target="fonts/font28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slide" Target="../slides/slide17.xml"/><Relationship Id="rId1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ECB0D-FF32-47EC-8046-585AEE63C8CA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F2320E2-34DD-469A-8403-F95B28846353}">
      <dgm:prSet phldrT="[Text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  <a:hlinkClick xmlns:r="http://schemas.openxmlformats.org/officeDocument/2006/relationships" r:id="rId1" action="ppaction://hlinksldjump"/>
            </a:rPr>
            <a:t>روش بررسی مساله پژوهش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E03F4B76-5974-4EAD-8464-AD61BFC66514}" type="parTrans" cxnId="{879057C6-788C-458C-9B78-F9F0D68A8D1D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7A0213EB-BCCD-47B6-AAA7-77BBD9185923}" type="sibTrans" cxnId="{879057C6-788C-458C-9B78-F9F0D68A8D1D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0259D574-7EEB-40FA-B5DA-CC0142B21D25}">
      <dgm:prSet phldrT="[Text]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  <a:hlinkClick xmlns:r="http://schemas.openxmlformats.org/officeDocument/2006/relationships" r:id="rId2" action="ppaction://hlinksldjump"/>
            </a:rPr>
            <a:t>مروری بر یافته های پژوهش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9DAAD3FE-AF4A-4F2E-AF58-2A40E2065546}" type="parTrans" cxnId="{D2B1378F-5A82-41E4-A3FD-367BF325F3E1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FB7D6D53-97A1-4FC6-9041-4AEF40DF0291}" type="sibTrans" cxnId="{D2B1378F-5A82-41E4-A3FD-367BF325F3E1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086E00B9-9D98-4F7D-89FC-7DAF0D61C236}">
      <dgm:prSet phldrT="[Text]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FF00"/>
        </a:solidFill>
      </dgm:spPr>
      <dgm:t>
        <a:bodyPr/>
        <a:lstStyle/>
        <a:p>
          <a:r>
            <a:rPr lang="fa-IR" b="1" u="none" cap="none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B Lotus" pitchFamily="2" charset="-78"/>
              <a:hlinkClick xmlns:r="http://schemas.openxmlformats.org/officeDocument/2006/relationships" r:id="rId3" action="ppaction://hlinksldjump"/>
            </a:rPr>
            <a:t>فرایند تکامل مساله پژوهش</a:t>
          </a:r>
          <a:endParaRPr lang="en-US" b="1" u="none" cap="none" spc="50" dirty="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823A8B9E-258F-48C7-BFC9-3418BE720248}" type="sibTrans" cxnId="{3562BB49-333B-4D0A-9ADA-3F460071AD73}">
      <dgm:prSet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C3BA7838-7632-4CC7-B79C-3B192FED3546}" type="parTrans" cxnId="{3562BB49-333B-4D0A-9ADA-3F460071AD73}">
      <dgm:prSet/>
      <dgm:spPr/>
      <dgm:t>
        <a:bodyPr/>
        <a:lstStyle/>
        <a:p>
          <a:endParaRPr lang="en-US" b="1" cap="none" spc="50">
            <a:ln w="12700" cmpd="sng">
              <a:solidFill>
                <a:schemeClr val="accent6">
                  <a:satMod val="120000"/>
                  <a:shade val="80000"/>
                </a:schemeClr>
              </a:solidFill>
              <a:prstDash val="solid"/>
            </a:ln>
            <a:solidFill>
              <a:schemeClr val="accent6">
                <a:tint val="1000"/>
              </a:schemeClr>
            </a:solidFill>
            <a:effectLst>
              <a:glow rad="53100">
                <a:schemeClr val="accent6">
                  <a:satMod val="180000"/>
                  <a:alpha val="30000"/>
                </a:schemeClr>
              </a:glow>
            </a:effectLst>
            <a:cs typeface="B Lotus" pitchFamily="2" charset="-78"/>
          </a:endParaRPr>
        </a:p>
      </dgm:t>
    </dgm:pt>
    <dgm:pt modelId="{3E56FE4C-C4E5-4E20-9A81-93BFC62F0C7D}" type="pres">
      <dgm:prSet presAssocID="{61EECB0D-FF32-47EC-8046-585AEE63C8CA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91D4497-558D-49D3-BD62-5CF8789D3F66}" type="pres">
      <dgm:prSet presAssocID="{61EECB0D-FF32-47EC-8046-585AEE63C8CA}" presName="dummyMaxCanvas" presStyleCnt="0">
        <dgm:presLayoutVars/>
      </dgm:prSet>
      <dgm:spPr/>
    </dgm:pt>
    <dgm:pt modelId="{130ED38C-3D43-4601-AED8-4E62A9A7D3A7}" type="pres">
      <dgm:prSet presAssocID="{61EECB0D-FF32-47EC-8046-585AEE63C8CA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6B8CE4-072A-41DB-A5EE-4C912EA16311}" type="pres">
      <dgm:prSet presAssocID="{61EECB0D-FF32-47EC-8046-585AEE63C8CA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3172C9-DDE6-4F64-8EE0-3BA7CADC7E8C}" type="pres">
      <dgm:prSet presAssocID="{61EECB0D-FF32-47EC-8046-585AEE63C8CA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0CB3A8-AF19-4983-ABF0-8EAB64520A20}" type="pres">
      <dgm:prSet presAssocID="{61EECB0D-FF32-47EC-8046-585AEE63C8CA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C863FB-AE61-4CD2-9F24-C97A979FEE42}" type="pres">
      <dgm:prSet presAssocID="{61EECB0D-FF32-47EC-8046-585AEE63C8CA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E822DB-32A4-4932-9134-F8BD1A3AF1C5}" type="pres">
      <dgm:prSet presAssocID="{61EECB0D-FF32-47EC-8046-585AEE63C8CA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4DB6E-D317-44DC-83E8-BF59CA9C442E}" type="pres">
      <dgm:prSet presAssocID="{61EECB0D-FF32-47EC-8046-585AEE63C8CA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1E51E2-8DF4-43A6-9177-6675450F16B7}" type="pres">
      <dgm:prSet presAssocID="{61EECB0D-FF32-47EC-8046-585AEE63C8CA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B15173-A14B-4280-ABEC-00723438E8A9}" type="presOf" srcId="{823A8B9E-258F-48C7-BFC9-3418BE720248}" destId="{7B0CB3A8-AF19-4983-ABF0-8EAB64520A20}" srcOrd="0" destOrd="0" presId="urn:microsoft.com/office/officeart/2005/8/layout/vProcess5"/>
    <dgm:cxn modelId="{824FC4CE-2408-41D9-A2B9-C9F15F0A2823}" type="presOf" srcId="{086E00B9-9D98-4F7D-89FC-7DAF0D61C236}" destId="{EDE822DB-32A4-4932-9134-F8BD1A3AF1C5}" srcOrd="1" destOrd="0" presId="urn:microsoft.com/office/officeart/2005/8/layout/vProcess5"/>
    <dgm:cxn modelId="{2B8AEE69-9E3B-4F78-A45D-73DB0D7A4BA1}" type="presOf" srcId="{BF2320E2-34DD-469A-8403-F95B28846353}" destId="{D004DB6E-D317-44DC-83E8-BF59CA9C442E}" srcOrd="1" destOrd="0" presId="urn:microsoft.com/office/officeart/2005/8/layout/vProcess5"/>
    <dgm:cxn modelId="{756EC7E0-3488-41FB-850B-8E03A365F631}" type="presOf" srcId="{7A0213EB-BCCD-47B6-AAA7-77BBD9185923}" destId="{A3C863FB-AE61-4CD2-9F24-C97A979FEE42}" srcOrd="0" destOrd="0" presId="urn:microsoft.com/office/officeart/2005/8/layout/vProcess5"/>
    <dgm:cxn modelId="{48A52618-744B-48C2-ABDF-F5FF22A3FC2E}" type="presOf" srcId="{BF2320E2-34DD-469A-8403-F95B28846353}" destId="{BA6B8CE4-072A-41DB-A5EE-4C912EA16311}" srcOrd="0" destOrd="0" presId="urn:microsoft.com/office/officeart/2005/8/layout/vProcess5"/>
    <dgm:cxn modelId="{3562BB49-333B-4D0A-9ADA-3F460071AD73}" srcId="{61EECB0D-FF32-47EC-8046-585AEE63C8CA}" destId="{086E00B9-9D98-4F7D-89FC-7DAF0D61C236}" srcOrd="0" destOrd="0" parTransId="{C3BA7838-7632-4CC7-B79C-3B192FED3546}" sibTransId="{823A8B9E-258F-48C7-BFC9-3418BE720248}"/>
    <dgm:cxn modelId="{D2B1378F-5A82-41E4-A3FD-367BF325F3E1}" srcId="{61EECB0D-FF32-47EC-8046-585AEE63C8CA}" destId="{0259D574-7EEB-40FA-B5DA-CC0142B21D25}" srcOrd="2" destOrd="0" parTransId="{9DAAD3FE-AF4A-4F2E-AF58-2A40E2065546}" sibTransId="{FB7D6D53-97A1-4FC6-9041-4AEF40DF0291}"/>
    <dgm:cxn modelId="{E5786464-9ACC-4E5A-9D58-6480B34A3787}" type="presOf" srcId="{61EECB0D-FF32-47EC-8046-585AEE63C8CA}" destId="{3E56FE4C-C4E5-4E20-9A81-93BFC62F0C7D}" srcOrd="0" destOrd="0" presId="urn:microsoft.com/office/officeart/2005/8/layout/vProcess5"/>
    <dgm:cxn modelId="{C5A1F7B2-B01F-46EB-829A-FA5CE68DBF20}" type="presOf" srcId="{086E00B9-9D98-4F7D-89FC-7DAF0D61C236}" destId="{130ED38C-3D43-4601-AED8-4E62A9A7D3A7}" srcOrd="0" destOrd="0" presId="urn:microsoft.com/office/officeart/2005/8/layout/vProcess5"/>
    <dgm:cxn modelId="{879057C6-788C-458C-9B78-F9F0D68A8D1D}" srcId="{61EECB0D-FF32-47EC-8046-585AEE63C8CA}" destId="{BF2320E2-34DD-469A-8403-F95B28846353}" srcOrd="1" destOrd="0" parTransId="{E03F4B76-5974-4EAD-8464-AD61BFC66514}" sibTransId="{7A0213EB-BCCD-47B6-AAA7-77BBD9185923}"/>
    <dgm:cxn modelId="{6D5EDB51-58F2-410C-A40E-C30EA6668CB3}" type="presOf" srcId="{0259D574-7EEB-40FA-B5DA-CC0142B21D25}" destId="{B11E51E2-8DF4-43A6-9177-6675450F16B7}" srcOrd="1" destOrd="0" presId="urn:microsoft.com/office/officeart/2005/8/layout/vProcess5"/>
    <dgm:cxn modelId="{03015724-5A8F-4303-A933-A03BA1F04558}" type="presOf" srcId="{0259D574-7EEB-40FA-B5DA-CC0142B21D25}" destId="{DB3172C9-DDE6-4F64-8EE0-3BA7CADC7E8C}" srcOrd="0" destOrd="0" presId="urn:microsoft.com/office/officeart/2005/8/layout/vProcess5"/>
    <dgm:cxn modelId="{4939BAE5-C090-49BE-A8F6-9E6440279972}" type="presParOf" srcId="{3E56FE4C-C4E5-4E20-9A81-93BFC62F0C7D}" destId="{D91D4497-558D-49D3-BD62-5CF8789D3F66}" srcOrd="0" destOrd="0" presId="urn:microsoft.com/office/officeart/2005/8/layout/vProcess5"/>
    <dgm:cxn modelId="{6B3BCE2F-E863-40D8-A87B-5C2B33F1035A}" type="presParOf" srcId="{3E56FE4C-C4E5-4E20-9A81-93BFC62F0C7D}" destId="{130ED38C-3D43-4601-AED8-4E62A9A7D3A7}" srcOrd="1" destOrd="0" presId="urn:microsoft.com/office/officeart/2005/8/layout/vProcess5"/>
    <dgm:cxn modelId="{2C516B1E-F152-4033-ACB7-1C60ACCA5AC4}" type="presParOf" srcId="{3E56FE4C-C4E5-4E20-9A81-93BFC62F0C7D}" destId="{BA6B8CE4-072A-41DB-A5EE-4C912EA16311}" srcOrd="2" destOrd="0" presId="urn:microsoft.com/office/officeart/2005/8/layout/vProcess5"/>
    <dgm:cxn modelId="{83EF5ADF-FFB2-4F10-998C-2613F6B02C6B}" type="presParOf" srcId="{3E56FE4C-C4E5-4E20-9A81-93BFC62F0C7D}" destId="{DB3172C9-DDE6-4F64-8EE0-3BA7CADC7E8C}" srcOrd="3" destOrd="0" presId="urn:microsoft.com/office/officeart/2005/8/layout/vProcess5"/>
    <dgm:cxn modelId="{624B244A-1B22-418D-A90A-013573F2126A}" type="presParOf" srcId="{3E56FE4C-C4E5-4E20-9A81-93BFC62F0C7D}" destId="{7B0CB3A8-AF19-4983-ABF0-8EAB64520A20}" srcOrd="4" destOrd="0" presId="urn:microsoft.com/office/officeart/2005/8/layout/vProcess5"/>
    <dgm:cxn modelId="{EE76262A-AE79-46DD-A3D2-89DE7A58F784}" type="presParOf" srcId="{3E56FE4C-C4E5-4E20-9A81-93BFC62F0C7D}" destId="{A3C863FB-AE61-4CD2-9F24-C97A979FEE42}" srcOrd="5" destOrd="0" presId="urn:microsoft.com/office/officeart/2005/8/layout/vProcess5"/>
    <dgm:cxn modelId="{3C688DFB-3E1D-4A38-BB73-B13BB93D4F05}" type="presParOf" srcId="{3E56FE4C-C4E5-4E20-9A81-93BFC62F0C7D}" destId="{EDE822DB-32A4-4932-9134-F8BD1A3AF1C5}" srcOrd="6" destOrd="0" presId="urn:microsoft.com/office/officeart/2005/8/layout/vProcess5"/>
    <dgm:cxn modelId="{0151CDB1-5D5F-4B51-A129-DDBB134342E1}" type="presParOf" srcId="{3E56FE4C-C4E5-4E20-9A81-93BFC62F0C7D}" destId="{D004DB6E-D317-44DC-83E8-BF59CA9C442E}" srcOrd="7" destOrd="0" presId="urn:microsoft.com/office/officeart/2005/8/layout/vProcess5"/>
    <dgm:cxn modelId="{4520B286-95CF-4468-8C3F-7D82D7F5290B}" type="presParOf" srcId="{3E56FE4C-C4E5-4E20-9A81-93BFC62F0C7D}" destId="{B11E51E2-8DF4-43A6-9177-6675450F16B7}" srcOrd="8" destOrd="0" presId="urn:microsoft.com/office/officeart/2005/8/layout/vProcess5"/>
  </dgm:cxnLst>
  <dgm:bg/>
  <dgm:whole/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32B7C08-82D6-47B3-8009-18C5D97AE3AD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AC340927-DB66-4D2D-A890-CBDC939F06A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مداخله اجتماعی</a:t>
          </a:r>
          <a:endParaRPr lang="en-US" sz="2000" dirty="0">
            <a:cs typeface="B Mitra" pitchFamily="2" charset="-78"/>
          </a:endParaRPr>
        </a:p>
      </dgm:t>
    </dgm:pt>
    <dgm:pt modelId="{0EB6E831-45C9-46BB-9F83-371FC825267B}" type="par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160F1112-342B-4A11-B973-884066DE35E8}" type="sib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062A540C-BA18-47FD-9287-EE68AB72370D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خروجی</a:t>
          </a:r>
          <a:endParaRPr lang="en-US" sz="2000" dirty="0">
            <a:cs typeface="B Mitra" pitchFamily="2" charset="-78"/>
          </a:endParaRPr>
        </a:p>
      </dgm:t>
    </dgm:pt>
    <dgm:pt modelId="{5FB5C444-72C1-40C2-90D6-2D51387E0A6C}" type="parTrans" cxnId="{76F46036-23BD-470B-9D45-23CD4A91B9B8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4C94C179-2704-4F8F-A8B0-9C65E87CAD6C}" type="sibTrans" cxnId="{76F46036-23BD-470B-9D45-23CD4A91B9B8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550A0E40-2C7D-4673-B780-AE489147EFE4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پیامد میانی</a:t>
          </a:r>
          <a:endParaRPr lang="en-US" sz="2000" dirty="0">
            <a:cs typeface="B Mitra" pitchFamily="2" charset="-78"/>
          </a:endParaRPr>
        </a:p>
      </dgm:t>
    </dgm:pt>
    <dgm:pt modelId="{94A81DCD-6CB5-4234-95F8-5E3C0D50A040}" type="par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00199CDD-C26C-4CCD-89B7-840EF095606F}" type="sib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2158BD73-84FC-4A29-BB29-9A4F80ADB49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پیامد نهایی یا تغییر اجتماعی</a:t>
          </a:r>
          <a:endParaRPr lang="en-US" sz="2000" dirty="0">
            <a:cs typeface="B Mitra" pitchFamily="2" charset="-78"/>
          </a:endParaRPr>
        </a:p>
      </dgm:t>
    </dgm:pt>
    <dgm:pt modelId="{3729DD99-0718-4AB2-A72F-D4AA867A329E}" type="par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74B6D1BA-AC94-4BF5-BE95-9341892AF583}" type="sib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F1E707F8-8367-4531-9D74-E249A9DFA039}" type="pres">
      <dgm:prSet presAssocID="{932B7C08-82D6-47B3-8009-18C5D97AE3AD}" presName="Name0" presStyleCnt="0">
        <dgm:presLayoutVars>
          <dgm:dir/>
          <dgm:animLvl val="lvl"/>
          <dgm:resizeHandles val="exact"/>
        </dgm:presLayoutVars>
      </dgm:prSet>
      <dgm:spPr/>
    </dgm:pt>
    <dgm:pt modelId="{2ECC1031-5401-4530-BEA5-71A4CBE3951C}" type="pres">
      <dgm:prSet presAssocID="{AC340927-DB66-4D2D-A890-CBDC939F06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3342C-CA4A-49CF-A706-86E908754110}" type="pres">
      <dgm:prSet presAssocID="{160F1112-342B-4A11-B973-884066DE35E8}" presName="parTxOnlySpace" presStyleCnt="0"/>
      <dgm:spPr/>
    </dgm:pt>
    <dgm:pt modelId="{58BF3AA2-B86A-41A6-82F2-DF83E20DF052}" type="pres">
      <dgm:prSet presAssocID="{062A540C-BA18-47FD-9287-EE68AB72370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C02E1-7FCF-4B49-B48A-E2A8BC7FEBD3}" type="pres">
      <dgm:prSet presAssocID="{4C94C179-2704-4F8F-A8B0-9C65E87CAD6C}" presName="parTxOnlySpace" presStyleCnt="0"/>
      <dgm:spPr/>
    </dgm:pt>
    <dgm:pt modelId="{B5416890-CC32-441E-B36C-97C68A936921}" type="pres">
      <dgm:prSet presAssocID="{550A0E40-2C7D-4673-B780-AE489147EFE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A102F-C8FB-46C1-99DC-A94249A487C0}" type="pres">
      <dgm:prSet presAssocID="{00199CDD-C26C-4CCD-89B7-840EF095606F}" presName="parTxOnlySpace" presStyleCnt="0"/>
      <dgm:spPr/>
    </dgm:pt>
    <dgm:pt modelId="{EA766765-7AB0-4368-9C0E-03454F4AC013}" type="pres">
      <dgm:prSet presAssocID="{2158BD73-84FC-4A29-BB29-9A4F80ADB497}" presName="parTxOnly" presStyleLbl="node1" presStyleIdx="3" presStyleCnt="4" custScaleX="221595" custLinFactNeighborY="721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B26F7-DA41-4327-8181-D30D2AD87192}" srcId="{932B7C08-82D6-47B3-8009-18C5D97AE3AD}" destId="{550A0E40-2C7D-4673-B780-AE489147EFE4}" srcOrd="2" destOrd="0" parTransId="{94A81DCD-6CB5-4234-95F8-5E3C0D50A040}" sibTransId="{00199CDD-C26C-4CCD-89B7-840EF095606F}"/>
    <dgm:cxn modelId="{74696AA1-B0AC-43EC-BA11-8A1F37A5BE33}" type="presOf" srcId="{062A540C-BA18-47FD-9287-EE68AB72370D}" destId="{58BF3AA2-B86A-41A6-82F2-DF83E20DF052}" srcOrd="0" destOrd="0" presId="urn:microsoft.com/office/officeart/2005/8/layout/chevron1"/>
    <dgm:cxn modelId="{6F3F3D91-239A-4034-A732-B421B0A428DD}" type="presOf" srcId="{932B7C08-82D6-47B3-8009-18C5D97AE3AD}" destId="{F1E707F8-8367-4531-9D74-E249A9DFA039}" srcOrd="0" destOrd="0" presId="urn:microsoft.com/office/officeart/2005/8/layout/chevron1"/>
    <dgm:cxn modelId="{673BE747-92AA-4FC4-93D2-2FB0F9FF67A2}" type="presOf" srcId="{550A0E40-2C7D-4673-B780-AE489147EFE4}" destId="{B5416890-CC32-441E-B36C-97C68A936921}" srcOrd="0" destOrd="0" presId="urn:microsoft.com/office/officeart/2005/8/layout/chevron1"/>
    <dgm:cxn modelId="{6F48ADD5-6646-4AB1-BFA5-87A9A767A106}" srcId="{932B7C08-82D6-47B3-8009-18C5D97AE3AD}" destId="{AC340927-DB66-4D2D-A890-CBDC939F06AA}" srcOrd="0" destOrd="0" parTransId="{0EB6E831-45C9-46BB-9F83-371FC825267B}" sibTransId="{160F1112-342B-4A11-B973-884066DE35E8}"/>
    <dgm:cxn modelId="{CBC80B0D-E0C7-47A0-B957-0F70522D713B}" type="presOf" srcId="{2158BD73-84FC-4A29-BB29-9A4F80ADB497}" destId="{EA766765-7AB0-4368-9C0E-03454F4AC013}" srcOrd="0" destOrd="0" presId="urn:microsoft.com/office/officeart/2005/8/layout/chevron1"/>
    <dgm:cxn modelId="{C2B410DA-1B14-4624-8CF6-7792C474E31A}" type="presOf" srcId="{AC340927-DB66-4D2D-A890-CBDC939F06AA}" destId="{2ECC1031-5401-4530-BEA5-71A4CBE3951C}" srcOrd="0" destOrd="0" presId="urn:microsoft.com/office/officeart/2005/8/layout/chevron1"/>
    <dgm:cxn modelId="{76F46036-23BD-470B-9D45-23CD4A91B9B8}" srcId="{932B7C08-82D6-47B3-8009-18C5D97AE3AD}" destId="{062A540C-BA18-47FD-9287-EE68AB72370D}" srcOrd="1" destOrd="0" parTransId="{5FB5C444-72C1-40C2-90D6-2D51387E0A6C}" sibTransId="{4C94C179-2704-4F8F-A8B0-9C65E87CAD6C}"/>
    <dgm:cxn modelId="{90888648-0CBF-4C0F-A4EC-40E7C23D24D3}" srcId="{932B7C08-82D6-47B3-8009-18C5D97AE3AD}" destId="{2158BD73-84FC-4A29-BB29-9A4F80ADB497}" srcOrd="3" destOrd="0" parTransId="{3729DD99-0718-4AB2-A72F-D4AA867A329E}" sibTransId="{74B6D1BA-AC94-4BF5-BE95-9341892AF583}"/>
    <dgm:cxn modelId="{5165E432-D93A-4B98-9201-0BBF2914E36D}" type="presParOf" srcId="{F1E707F8-8367-4531-9D74-E249A9DFA039}" destId="{2ECC1031-5401-4530-BEA5-71A4CBE3951C}" srcOrd="0" destOrd="0" presId="urn:microsoft.com/office/officeart/2005/8/layout/chevron1"/>
    <dgm:cxn modelId="{93283B2E-6888-482F-9BDE-D747CB0763F3}" type="presParOf" srcId="{F1E707F8-8367-4531-9D74-E249A9DFA039}" destId="{ADB3342C-CA4A-49CF-A706-86E908754110}" srcOrd="1" destOrd="0" presId="urn:microsoft.com/office/officeart/2005/8/layout/chevron1"/>
    <dgm:cxn modelId="{14B14F94-5528-444B-9398-10B7B1778635}" type="presParOf" srcId="{F1E707F8-8367-4531-9D74-E249A9DFA039}" destId="{58BF3AA2-B86A-41A6-82F2-DF83E20DF052}" srcOrd="2" destOrd="0" presId="urn:microsoft.com/office/officeart/2005/8/layout/chevron1"/>
    <dgm:cxn modelId="{433A58D1-390A-43D6-A22B-0FC197CFC370}" type="presParOf" srcId="{F1E707F8-8367-4531-9D74-E249A9DFA039}" destId="{FE8C02E1-7FCF-4B49-B48A-E2A8BC7FEBD3}" srcOrd="3" destOrd="0" presId="urn:microsoft.com/office/officeart/2005/8/layout/chevron1"/>
    <dgm:cxn modelId="{6B0DAE41-F674-4BD9-ABFF-71D5AD08EB37}" type="presParOf" srcId="{F1E707F8-8367-4531-9D74-E249A9DFA039}" destId="{B5416890-CC32-441E-B36C-97C68A936921}" srcOrd="4" destOrd="0" presId="urn:microsoft.com/office/officeart/2005/8/layout/chevron1"/>
    <dgm:cxn modelId="{4C782D05-1457-46F5-9CCA-8B6D51B08154}" type="presParOf" srcId="{F1E707F8-8367-4531-9D74-E249A9DFA039}" destId="{F46A102F-C8FB-46C1-99DC-A94249A487C0}" srcOrd="5" destOrd="0" presId="urn:microsoft.com/office/officeart/2005/8/layout/chevron1"/>
    <dgm:cxn modelId="{49A132F1-2667-4AA7-9A97-F2399872DF66}" type="presParOf" srcId="{F1E707F8-8367-4531-9D74-E249A9DFA039}" destId="{EA766765-7AB0-4368-9C0E-03454F4AC013}" srcOrd="6" destOrd="0" presId="urn:microsoft.com/office/officeart/2005/8/layout/chevron1"/>
  </dgm:cxnLst>
  <dgm:bg/>
  <dgm:whole/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932B7C08-82D6-47B3-8009-18C5D97AE3AD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AC340927-DB66-4D2D-A890-CBDC939F06A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برنامه</a:t>
          </a:r>
          <a:endParaRPr lang="en-US" sz="2000" dirty="0">
            <a:cs typeface="B Mitra" pitchFamily="2" charset="-78"/>
          </a:endParaRPr>
        </a:p>
      </dgm:t>
    </dgm:pt>
    <dgm:pt modelId="{0EB6E831-45C9-46BB-9F83-371FC825267B}" type="par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160F1112-342B-4A11-B973-884066DE35E8}" type="sib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550A0E40-2C7D-4673-B780-AE489147EFE4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نظریه برنامه</a:t>
          </a:r>
        </a:p>
        <a:p>
          <a:endParaRPr lang="fa-IR" sz="2000" dirty="0" smtClean="0">
            <a:cs typeface="B Mitra" pitchFamily="2" charset="-78"/>
          </a:endParaRPr>
        </a:p>
      </dgm:t>
    </dgm:pt>
    <dgm:pt modelId="{94A81DCD-6CB5-4234-95F8-5E3C0D50A040}" type="par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00199CDD-C26C-4CCD-89B7-840EF095606F}" type="sib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2158BD73-84FC-4A29-BB29-9A4F80ADB49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تغییر اجتماعی</a:t>
          </a:r>
          <a:endParaRPr lang="en-US" sz="2000" dirty="0">
            <a:cs typeface="B Mitra" pitchFamily="2" charset="-78"/>
          </a:endParaRPr>
        </a:p>
      </dgm:t>
    </dgm:pt>
    <dgm:pt modelId="{3729DD99-0718-4AB2-A72F-D4AA867A329E}" type="par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74B6D1BA-AC94-4BF5-BE95-9341892AF583}" type="sib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F1E707F8-8367-4531-9D74-E249A9DFA039}" type="pres">
      <dgm:prSet presAssocID="{932B7C08-82D6-47B3-8009-18C5D97AE3AD}" presName="Name0" presStyleCnt="0">
        <dgm:presLayoutVars>
          <dgm:dir/>
          <dgm:animLvl val="lvl"/>
          <dgm:resizeHandles val="exact"/>
        </dgm:presLayoutVars>
      </dgm:prSet>
      <dgm:spPr/>
    </dgm:pt>
    <dgm:pt modelId="{2ECC1031-5401-4530-BEA5-71A4CBE3951C}" type="pres">
      <dgm:prSet presAssocID="{AC340927-DB66-4D2D-A890-CBDC939F06AA}" presName="parTxOnly" presStyleLbl="node1" presStyleIdx="0" presStyleCnt="3" custScaleX="384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3342C-CA4A-49CF-A706-86E908754110}" type="pres">
      <dgm:prSet presAssocID="{160F1112-342B-4A11-B973-884066DE35E8}" presName="parTxOnlySpace" presStyleCnt="0"/>
      <dgm:spPr/>
    </dgm:pt>
    <dgm:pt modelId="{B5416890-CC32-441E-B36C-97C68A936921}" type="pres">
      <dgm:prSet presAssocID="{550A0E40-2C7D-4673-B780-AE489147EFE4}" presName="parTxOnly" presStyleLbl="node1" presStyleIdx="1" presStyleCnt="3" custScaleX="5507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A102F-C8FB-46C1-99DC-A94249A487C0}" type="pres">
      <dgm:prSet presAssocID="{00199CDD-C26C-4CCD-89B7-840EF095606F}" presName="parTxOnlySpace" presStyleCnt="0"/>
      <dgm:spPr/>
    </dgm:pt>
    <dgm:pt modelId="{EA766765-7AB0-4368-9C0E-03454F4AC013}" type="pres">
      <dgm:prSet presAssocID="{2158BD73-84FC-4A29-BB29-9A4F80ADB497}" presName="parTxOnly" presStyleLbl="node1" presStyleIdx="2" presStyleCnt="3" custScaleX="665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B26F7-DA41-4327-8181-D30D2AD87192}" srcId="{932B7C08-82D6-47B3-8009-18C5D97AE3AD}" destId="{550A0E40-2C7D-4673-B780-AE489147EFE4}" srcOrd="1" destOrd="0" parTransId="{94A81DCD-6CB5-4234-95F8-5E3C0D50A040}" sibTransId="{00199CDD-C26C-4CCD-89B7-840EF095606F}"/>
    <dgm:cxn modelId="{598411F6-7B22-454A-9C6A-61D08FB1A9E8}" type="presOf" srcId="{AC340927-DB66-4D2D-A890-CBDC939F06AA}" destId="{2ECC1031-5401-4530-BEA5-71A4CBE3951C}" srcOrd="0" destOrd="0" presId="urn:microsoft.com/office/officeart/2005/8/layout/chevron1"/>
    <dgm:cxn modelId="{6F48ADD5-6646-4AB1-BFA5-87A9A767A106}" srcId="{932B7C08-82D6-47B3-8009-18C5D97AE3AD}" destId="{AC340927-DB66-4D2D-A890-CBDC939F06AA}" srcOrd="0" destOrd="0" parTransId="{0EB6E831-45C9-46BB-9F83-371FC825267B}" sibTransId="{160F1112-342B-4A11-B973-884066DE35E8}"/>
    <dgm:cxn modelId="{AB7888E3-F1C5-445B-8D65-88A3CEDB2E61}" type="presOf" srcId="{932B7C08-82D6-47B3-8009-18C5D97AE3AD}" destId="{F1E707F8-8367-4531-9D74-E249A9DFA039}" srcOrd="0" destOrd="0" presId="urn:microsoft.com/office/officeart/2005/8/layout/chevron1"/>
    <dgm:cxn modelId="{6050D5AF-A2C2-450F-BD40-72C9F45D585E}" type="presOf" srcId="{550A0E40-2C7D-4673-B780-AE489147EFE4}" destId="{B5416890-CC32-441E-B36C-97C68A936921}" srcOrd="0" destOrd="0" presId="urn:microsoft.com/office/officeart/2005/8/layout/chevron1"/>
    <dgm:cxn modelId="{518B40CF-4002-44CC-8F22-09DB5109357D}" type="presOf" srcId="{2158BD73-84FC-4A29-BB29-9A4F80ADB497}" destId="{EA766765-7AB0-4368-9C0E-03454F4AC013}" srcOrd="0" destOrd="0" presId="urn:microsoft.com/office/officeart/2005/8/layout/chevron1"/>
    <dgm:cxn modelId="{90888648-0CBF-4C0F-A4EC-40E7C23D24D3}" srcId="{932B7C08-82D6-47B3-8009-18C5D97AE3AD}" destId="{2158BD73-84FC-4A29-BB29-9A4F80ADB497}" srcOrd="2" destOrd="0" parTransId="{3729DD99-0718-4AB2-A72F-D4AA867A329E}" sibTransId="{74B6D1BA-AC94-4BF5-BE95-9341892AF583}"/>
    <dgm:cxn modelId="{26AC8C34-6CC8-40E0-BDA8-85FDDE70CE75}" type="presParOf" srcId="{F1E707F8-8367-4531-9D74-E249A9DFA039}" destId="{2ECC1031-5401-4530-BEA5-71A4CBE3951C}" srcOrd="0" destOrd="0" presId="urn:microsoft.com/office/officeart/2005/8/layout/chevron1"/>
    <dgm:cxn modelId="{2DEC7C06-36DE-4D22-980C-1C16FDDA6CFE}" type="presParOf" srcId="{F1E707F8-8367-4531-9D74-E249A9DFA039}" destId="{ADB3342C-CA4A-49CF-A706-86E908754110}" srcOrd="1" destOrd="0" presId="urn:microsoft.com/office/officeart/2005/8/layout/chevron1"/>
    <dgm:cxn modelId="{0B13C27A-F2A7-4D2C-90CC-D70772236AAB}" type="presParOf" srcId="{F1E707F8-8367-4531-9D74-E249A9DFA039}" destId="{B5416890-CC32-441E-B36C-97C68A936921}" srcOrd="2" destOrd="0" presId="urn:microsoft.com/office/officeart/2005/8/layout/chevron1"/>
    <dgm:cxn modelId="{3FF16A90-61A7-4A52-887D-2534D8B9C3EA}" type="presParOf" srcId="{F1E707F8-8367-4531-9D74-E249A9DFA039}" destId="{F46A102F-C8FB-46C1-99DC-A94249A487C0}" srcOrd="3" destOrd="0" presId="urn:microsoft.com/office/officeart/2005/8/layout/chevron1"/>
    <dgm:cxn modelId="{F0B24983-C167-43F5-9953-6EF7AC932FB6}" type="presParOf" srcId="{F1E707F8-8367-4531-9D74-E249A9DFA039}" destId="{EA766765-7AB0-4368-9C0E-03454F4AC013}" srcOrd="4" destOrd="0" presId="urn:microsoft.com/office/officeart/2005/8/layout/chevron1"/>
  </dgm:cxnLst>
  <dgm:bg/>
  <dgm:whole/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49333E2-F90B-4581-A899-4DD60FADEE34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9A299B41-17FF-4CF2-87FD-43AFAAA3F022}">
      <dgm:prSet phldrT="[Text]"/>
      <dgm:spPr/>
      <dgm:t>
        <a:bodyPr/>
        <a:lstStyle/>
        <a:p>
          <a:r>
            <a:rPr lang="fa-IR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Mitra" pitchFamily="2" charset="-78"/>
            </a:rPr>
            <a:t>نظریه تغییر</a:t>
          </a:r>
        </a:p>
      </dgm:t>
    </dgm:pt>
    <dgm:pt modelId="{9789BCF1-9927-444C-BB16-60DFFB8B5119}" type="parTrans" cxnId="{813DE2F8-0B3F-4661-AAE4-6D907E81C04F}">
      <dgm:prSet/>
      <dgm:spPr/>
      <dgm:t>
        <a:bodyPr/>
        <a:lstStyle/>
        <a:p>
          <a:endParaRPr lang="en-US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B Mitra" pitchFamily="2" charset="-78"/>
          </a:endParaRPr>
        </a:p>
      </dgm:t>
    </dgm:pt>
    <dgm:pt modelId="{B7BB8F3A-7A4C-4A72-99F0-D2DA0D73F363}" type="sibTrans" cxnId="{813DE2F8-0B3F-4661-AAE4-6D907E81C04F}">
      <dgm:prSet/>
      <dgm:spPr/>
      <dgm:t>
        <a:bodyPr/>
        <a:lstStyle/>
        <a:p>
          <a:endParaRPr lang="en-US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B Mitra" pitchFamily="2" charset="-78"/>
          </a:endParaRPr>
        </a:p>
      </dgm:t>
    </dgm:pt>
    <dgm:pt modelId="{0A9F88BE-EF4C-46D1-9392-4C3DB5F9A25F}">
      <dgm:prSet phldrT="[Text]"/>
      <dgm:spPr/>
      <dgm:t>
        <a:bodyPr/>
        <a:lstStyle/>
        <a:p>
          <a:r>
            <a:rPr lang="fa-IR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Mitra" pitchFamily="2" charset="-78"/>
            </a:rPr>
            <a:t>نظریه اقدام</a:t>
          </a:r>
        </a:p>
      </dgm:t>
    </dgm:pt>
    <dgm:pt modelId="{01428236-10A4-4D14-B199-5A03DEFF5B3F}" type="parTrans" cxnId="{B2A76AD7-9E31-4C0D-9BD0-19A276B49DB1}">
      <dgm:prSet/>
      <dgm:spPr/>
      <dgm:t>
        <a:bodyPr/>
        <a:lstStyle/>
        <a:p>
          <a:endParaRPr lang="en-US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B Mitra" pitchFamily="2" charset="-78"/>
          </a:endParaRPr>
        </a:p>
      </dgm:t>
    </dgm:pt>
    <dgm:pt modelId="{5CC34596-2BE3-41DC-82E5-41C919B895DE}" type="sibTrans" cxnId="{B2A76AD7-9E31-4C0D-9BD0-19A276B49DB1}">
      <dgm:prSet/>
      <dgm:spPr/>
      <dgm:t>
        <a:bodyPr/>
        <a:lstStyle/>
        <a:p>
          <a:endParaRPr lang="en-US" b="1" cap="none" spc="0">
            <a:ln w="1905"/>
            <a:gradFill>
              <a:gsLst>
                <a:gs pos="0">
                  <a:schemeClr val="accent6">
                    <a:shade val="20000"/>
                    <a:satMod val="200000"/>
                  </a:schemeClr>
                </a:gs>
                <a:gs pos="78000">
                  <a:schemeClr val="accent6">
                    <a:tint val="90000"/>
                    <a:shade val="89000"/>
                    <a:satMod val="220000"/>
                  </a:schemeClr>
                </a:gs>
                <a:gs pos="100000">
                  <a:schemeClr val="accent6">
                    <a:tint val="12000"/>
                    <a:satMod val="255000"/>
                  </a:schemeClr>
                </a:gs>
              </a:gsLst>
              <a:lin ang="5400000"/>
            </a:gradFill>
            <a:effectLst>
              <a:innerShdw blurRad="69850" dist="43180" dir="5400000">
                <a:srgbClr val="000000">
                  <a:alpha val="65000"/>
                </a:srgbClr>
              </a:innerShdw>
            </a:effectLst>
            <a:cs typeface="B Mitra" pitchFamily="2" charset="-78"/>
          </a:endParaRPr>
        </a:p>
      </dgm:t>
    </dgm:pt>
    <dgm:pt modelId="{0D112EEA-D14F-4C98-91C6-2B7513BE5F43}" type="pres">
      <dgm:prSet presAssocID="{F49333E2-F90B-4581-A899-4DD60FADEE34}" presName="Name0" presStyleCnt="0">
        <dgm:presLayoutVars>
          <dgm:dir/>
          <dgm:animLvl val="lvl"/>
          <dgm:resizeHandles val="exact"/>
        </dgm:presLayoutVars>
      </dgm:prSet>
      <dgm:spPr/>
    </dgm:pt>
    <dgm:pt modelId="{A45EFE3F-CC48-449F-99DD-DC46878CE53E}" type="pres">
      <dgm:prSet presAssocID="{9A299B41-17FF-4CF2-87FD-43AFAAA3F022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56F07-19C0-44E9-B16D-B8C45464A796}" type="pres">
      <dgm:prSet presAssocID="{B7BB8F3A-7A4C-4A72-99F0-D2DA0D73F363}" presName="parTxOnlySpace" presStyleCnt="0"/>
      <dgm:spPr/>
    </dgm:pt>
    <dgm:pt modelId="{16C1125F-C441-452D-A766-D4FF702FE453}" type="pres">
      <dgm:prSet presAssocID="{0A9F88BE-EF4C-46D1-9392-4C3DB5F9A25F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2A76AD7-9E31-4C0D-9BD0-19A276B49DB1}" srcId="{F49333E2-F90B-4581-A899-4DD60FADEE34}" destId="{0A9F88BE-EF4C-46D1-9392-4C3DB5F9A25F}" srcOrd="1" destOrd="0" parTransId="{01428236-10A4-4D14-B199-5A03DEFF5B3F}" sibTransId="{5CC34596-2BE3-41DC-82E5-41C919B895DE}"/>
    <dgm:cxn modelId="{813DE2F8-0B3F-4661-AAE4-6D907E81C04F}" srcId="{F49333E2-F90B-4581-A899-4DD60FADEE34}" destId="{9A299B41-17FF-4CF2-87FD-43AFAAA3F022}" srcOrd="0" destOrd="0" parTransId="{9789BCF1-9927-444C-BB16-60DFFB8B5119}" sibTransId="{B7BB8F3A-7A4C-4A72-99F0-D2DA0D73F363}"/>
    <dgm:cxn modelId="{B1B2401A-4EC9-400E-AF93-F53E3723643E}" type="presOf" srcId="{9A299B41-17FF-4CF2-87FD-43AFAAA3F022}" destId="{A45EFE3F-CC48-449F-99DD-DC46878CE53E}" srcOrd="0" destOrd="0" presId="urn:microsoft.com/office/officeart/2005/8/layout/chevron1"/>
    <dgm:cxn modelId="{AFE605E8-01BA-400D-B640-5F3A7C6CF2F5}" type="presOf" srcId="{F49333E2-F90B-4581-A899-4DD60FADEE34}" destId="{0D112EEA-D14F-4C98-91C6-2B7513BE5F43}" srcOrd="0" destOrd="0" presId="urn:microsoft.com/office/officeart/2005/8/layout/chevron1"/>
    <dgm:cxn modelId="{CBE88FBC-41BB-4E5F-9FE7-52151576321E}" type="presOf" srcId="{0A9F88BE-EF4C-46D1-9392-4C3DB5F9A25F}" destId="{16C1125F-C441-452D-A766-D4FF702FE453}" srcOrd="0" destOrd="0" presId="urn:microsoft.com/office/officeart/2005/8/layout/chevron1"/>
    <dgm:cxn modelId="{D322C65D-8F38-4B05-9FE7-0EA0FBCDAF6A}" type="presParOf" srcId="{0D112EEA-D14F-4C98-91C6-2B7513BE5F43}" destId="{A45EFE3F-CC48-449F-99DD-DC46878CE53E}" srcOrd="0" destOrd="0" presId="urn:microsoft.com/office/officeart/2005/8/layout/chevron1"/>
    <dgm:cxn modelId="{005FD2D5-7A55-4C56-B87F-6A4908AECEC9}" type="presParOf" srcId="{0D112EEA-D14F-4C98-91C6-2B7513BE5F43}" destId="{2AF56F07-19C0-44E9-B16D-B8C45464A796}" srcOrd="1" destOrd="0" presId="urn:microsoft.com/office/officeart/2005/8/layout/chevron1"/>
    <dgm:cxn modelId="{F1AE4330-C0E1-4584-A7AE-141158698972}" type="presParOf" srcId="{0D112EEA-D14F-4C98-91C6-2B7513BE5F43}" destId="{16C1125F-C441-452D-A766-D4FF702FE453}" srcOrd="2" destOrd="0" presId="urn:microsoft.com/office/officeart/2005/8/layout/chevron1"/>
  </dgm:cxnLst>
  <dgm:bg/>
  <dgm:whole/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9D6EFF8-6494-45AD-85D7-D6C61C19108A}" type="doc">
      <dgm:prSet loTypeId="urn:microsoft.com/office/officeart/2005/8/layout/radial5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F09324-512D-4D51-8168-266028CA278A}">
      <dgm:prSet phldrT="[Text]" custT="1"/>
      <dgm:spPr/>
      <dgm:t>
        <a:bodyPr/>
        <a:lstStyle/>
        <a:p>
          <a:r>
            <a:rPr lang="fa-IR" sz="1800" dirty="0" smtClean="0">
              <a:solidFill>
                <a:schemeClr val="tx1"/>
              </a:solidFill>
              <a:cs typeface="B Mitra" pitchFamily="2" charset="-78"/>
            </a:rPr>
            <a:t>رویکردها</a:t>
          </a:r>
          <a:endParaRPr lang="en-US" sz="1800" dirty="0">
            <a:solidFill>
              <a:schemeClr val="tx1"/>
            </a:solidFill>
            <a:cs typeface="B Mitra" pitchFamily="2" charset="-78"/>
          </a:endParaRPr>
        </a:p>
      </dgm:t>
    </dgm:pt>
    <dgm:pt modelId="{03468C6F-7AC6-4774-9801-659497927AFB}" type="parTrans" cxnId="{D404D2C7-26FE-4D84-8C45-80C59A402CC4}">
      <dgm:prSet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88489ECE-98A3-469F-88D3-E4BBF7BBFE59}" type="sibTrans" cxnId="{D404D2C7-26FE-4D84-8C45-80C59A402CC4}">
      <dgm:prSet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356F6816-4999-43A8-ADEC-D651F7B0FBC4}">
      <dgm:prSet phldrT="[Text]" custT="1"/>
      <dgm:spPr/>
      <dgm:t>
        <a:bodyPr/>
        <a:lstStyle/>
        <a:p>
          <a:r>
            <a:rPr lang="fa-IR" sz="1800" dirty="0" smtClean="0">
              <a:solidFill>
                <a:schemeClr val="tx1"/>
              </a:solidFill>
              <a:cs typeface="B Mitra" pitchFamily="2" charset="-78"/>
            </a:rPr>
            <a:t>استقرایی</a:t>
          </a:r>
          <a:endParaRPr lang="en-US" sz="1800" dirty="0">
            <a:solidFill>
              <a:schemeClr val="tx1"/>
            </a:solidFill>
            <a:cs typeface="B Mitra" pitchFamily="2" charset="-78"/>
          </a:endParaRPr>
        </a:p>
      </dgm:t>
    </dgm:pt>
    <dgm:pt modelId="{CBFE4C62-5B45-4D4F-8F6F-96D0E5F5A6B4}" type="parTrans" cxnId="{55492CBA-7C5C-4D1A-B1FD-F085ADC5B4E2}">
      <dgm:prSet custT="1"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7AF690A7-0DEF-4416-AAC7-AF5E2504C069}" type="sibTrans" cxnId="{55492CBA-7C5C-4D1A-B1FD-F085ADC5B4E2}">
      <dgm:prSet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CED313B8-C9CA-419B-9E15-C7BBBD8105CF}">
      <dgm:prSet phldrT="[Text]" custT="1"/>
      <dgm:spPr/>
      <dgm:t>
        <a:bodyPr/>
        <a:lstStyle/>
        <a:p>
          <a:r>
            <a:rPr lang="fa-IR" sz="1800" dirty="0" smtClean="0">
              <a:solidFill>
                <a:schemeClr val="tx1"/>
              </a:solidFill>
              <a:cs typeface="B Mitra" pitchFamily="2" charset="-78"/>
            </a:rPr>
            <a:t>کاربر محور</a:t>
          </a:r>
          <a:endParaRPr lang="en-US" sz="1800" dirty="0">
            <a:solidFill>
              <a:schemeClr val="tx1"/>
            </a:solidFill>
            <a:cs typeface="B Mitra" pitchFamily="2" charset="-78"/>
          </a:endParaRPr>
        </a:p>
      </dgm:t>
    </dgm:pt>
    <dgm:pt modelId="{78C07E67-1919-473A-9743-CDCAEF405798}" type="parTrans" cxnId="{0038948E-CC46-4D98-A177-6197EBCF42F4}">
      <dgm:prSet custT="1"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131DD0C5-797B-416A-90DE-4BF451BBAAEC}" type="sibTrans" cxnId="{0038948E-CC46-4D98-A177-6197EBCF42F4}">
      <dgm:prSet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AECF5E8A-E542-46D8-BE6A-96AA57FD5C3E}">
      <dgm:prSet phldrT="[Text]" custT="1"/>
      <dgm:spPr/>
      <dgm:t>
        <a:bodyPr/>
        <a:lstStyle/>
        <a:p>
          <a:r>
            <a:rPr lang="fa-IR" sz="1800" b="1" dirty="0" smtClean="0">
              <a:solidFill>
                <a:schemeClr val="tx1"/>
              </a:solidFill>
              <a:cs typeface="B Mitra" pitchFamily="2" charset="-78"/>
            </a:rPr>
            <a:t>قیاسی</a:t>
          </a:r>
          <a:endParaRPr lang="en-US" sz="1800" b="1" dirty="0">
            <a:solidFill>
              <a:schemeClr val="tx1"/>
            </a:solidFill>
            <a:cs typeface="B Mitra" pitchFamily="2" charset="-78"/>
          </a:endParaRPr>
        </a:p>
      </dgm:t>
    </dgm:pt>
    <dgm:pt modelId="{39FD4551-210C-47D7-8061-CAC3E6C69D91}" type="parTrans" cxnId="{91CE8F2D-21DE-4E89-8CCD-A8924A01B102}">
      <dgm:prSet custT="1"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F288F421-AF94-4022-B530-2EB374B0B14E}" type="sibTrans" cxnId="{91CE8F2D-21DE-4E89-8CCD-A8924A01B102}">
      <dgm:prSet/>
      <dgm:spPr/>
      <dgm:t>
        <a:bodyPr/>
        <a:lstStyle/>
        <a:p>
          <a:endParaRPr lang="en-US" sz="1800">
            <a:solidFill>
              <a:schemeClr val="tx1"/>
            </a:solidFill>
            <a:cs typeface="B Mitra" pitchFamily="2" charset="-78"/>
          </a:endParaRPr>
        </a:p>
      </dgm:t>
    </dgm:pt>
    <dgm:pt modelId="{14032609-17F4-4EC0-9AD7-8689ABFD7438}" type="pres">
      <dgm:prSet presAssocID="{B9D6EFF8-6494-45AD-85D7-D6C61C1910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35BFE7-0BF1-4D2F-89E8-54F157AC66D2}" type="pres">
      <dgm:prSet presAssocID="{65F09324-512D-4D51-8168-266028CA278A}" presName="centerShape" presStyleLbl="node0" presStyleIdx="0" presStyleCnt="1"/>
      <dgm:spPr/>
      <dgm:t>
        <a:bodyPr/>
        <a:lstStyle/>
        <a:p>
          <a:endParaRPr lang="en-US"/>
        </a:p>
      </dgm:t>
    </dgm:pt>
    <dgm:pt modelId="{D1EB423C-A638-4922-858F-1FE00A9A8425}" type="pres">
      <dgm:prSet presAssocID="{CBFE4C62-5B45-4D4F-8F6F-96D0E5F5A6B4}" presName="parTrans" presStyleLbl="sibTrans2D1" presStyleIdx="0" presStyleCnt="3"/>
      <dgm:spPr/>
      <dgm:t>
        <a:bodyPr/>
        <a:lstStyle/>
        <a:p>
          <a:endParaRPr lang="en-US"/>
        </a:p>
      </dgm:t>
    </dgm:pt>
    <dgm:pt modelId="{D325AB9A-E6A4-474B-AD3A-E0ECECF225AA}" type="pres">
      <dgm:prSet presAssocID="{CBFE4C62-5B45-4D4F-8F6F-96D0E5F5A6B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6AE6706-46D7-431D-A152-F40BC8FFA14E}" type="pres">
      <dgm:prSet presAssocID="{356F6816-4999-43A8-ADEC-D651F7B0FB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F0552-8898-4A4D-B7CF-DF63962CB471}" type="pres">
      <dgm:prSet presAssocID="{78C07E67-1919-473A-9743-CDCAEF405798}" presName="parTrans" presStyleLbl="sibTrans2D1" presStyleIdx="1" presStyleCnt="3"/>
      <dgm:spPr/>
      <dgm:t>
        <a:bodyPr/>
        <a:lstStyle/>
        <a:p>
          <a:endParaRPr lang="en-US"/>
        </a:p>
      </dgm:t>
    </dgm:pt>
    <dgm:pt modelId="{30DEC3B2-8018-4E9D-96F3-01A360456107}" type="pres">
      <dgm:prSet presAssocID="{78C07E67-1919-473A-9743-CDCAEF40579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E1A377C-A362-491A-BE5D-B7744C772711}" type="pres">
      <dgm:prSet presAssocID="{CED313B8-C9CA-419B-9E15-C7BBBD8105C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EC1B6-A7A1-41D7-8517-F2BEBD13A22A}" type="pres">
      <dgm:prSet presAssocID="{39FD4551-210C-47D7-8061-CAC3E6C69D91}" presName="parTrans" presStyleLbl="sibTrans2D1" presStyleIdx="2" presStyleCnt="3"/>
      <dgm:spPr/>
      <dgm:t>
        <a:bodyPr/>
        <a:lstStyle/>
        <a:p>
          <a:endParaRPr lang="en-US"/>
        </a:p>
      </dgm:t>
    </dgm:pt>
    <dgm:pt modelId="{CF089E92-B3F7-4CE5-9413-1EDC6B12E460}" type="pres">
      <dgm:prSet presAssocID="{39FD4551-210C-47D7-8061-CAC3E6C69D9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6FBB5C3D-5293-4507-BD00-CABA8B968657}" type="pres">
      <dgm:prSet presAssocID="{AECF5E8A-E542-46D8-BE6A-96AA57FD5C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9DE4DDA-CC6D-4B25-A293-E4CB464BA341}" type="presOf" srcId="{CBFE4C62-5B45-4D4F-8F6F-96D0E5F5A6B4}" destId="{D1EB423C-A638-4922-858F-1FE00A9A8425}" srcOrd="0" destOrd="0" presId="urn:microsoft.com/office/officeart/2005/8/layout/radial5"/>
    <dgm:cxn modelId="{E5E7452C-515F-4543-B5D9-36046C091629}" type="presOf" srcId="{B9D6EFF8-6494-45AD-85D7-D6C61C19108A}" destId="{14032609-17F4-4EC0-9AD7-8689ABFD7438}" srcOrd="0" destOrd="0" presId="urn:microsoft.com/office/officeart/2005/8/layout/radial5"/>
    <dgm:cxn modelId="{55492CBA-7C5C-4D1A-B1FD-F085ADC5B4E2}" srcId="{65F09324-512D-4D51-8168-266028CA278A}" destId="{356F6816-4999-43A8-ADEC-D651F7B0FBC4}" srcOrd="0" destOrd="0" parTransId="{CBFE4C62-5B45-4D4F-8F6F-96D0E5F5A6B4}" sibTransId="{7AF690A7-0DEF-4416-AAC7-AF5E2504C069}"/>
    <dgm:cxn modelId="{0038948E-CC46-4D98-A177-6197EBCF42F4}" srcId="{65F09324-512D-4D51-8168-266028CA278A}" destId="{CED313B8-C9CA-419B-9E15-C7BBBD8105CF}" srcOrd="1" destOrd="0" parTransId="{78C07E67-1919-473A-9743-CDCAEF405798}" sibTransId="{131DD0C5-797B-416A-90DE-4BF451BBAAEC}"/>
    <dgm:cxn modelId="{91CE8F2D-21DE-4E89-8CCD-A8924A01B102}" srcId="{65F09324-512D-4D51-8168-266028CA278A}" destId="{AECF5E8A-E542-46D8-BE6A-96AA57FD5C3E}" srcOrd="2" destOrd="0" parTransId="{39FD4551-210C-47D7-8061-CAC3E6C69D91}" sibTransId="{F288F421-AF94-4022-B530-2EB374B0B14E}"/>
    <dgm:cxn modelId="{D404D2C7-26FE-4D84-8C45-80C59A402CC4}" srcId="{B9D6EFF8-6494-45AD-85D7-D6C61C19108A}" destId="{65F09324-512D-4D51-8168-266028CA278A}" srcOrd="0" destOrd="0" parTransId="{03468C6F-7AC6-4774-9801-659497927AFB}" sibTransId="{88489ECE-98A3-469F-88D3-E4BBF7BBFE59}"/>
    <dgm:cxn modelId="{D2BBB504-FAE3-45A5-8CEF-CD80F7A7223B}" type="presOf" srcId="{39FD4551-210C-47D7-8061-CAC3E6C69D91}" destId="{CF089E92-B3F7-4CE5-9413-1EDC6B12E460}" srcOrd="1" destOrd="0" presId="urn:microsoft.com/office/officeart/2005/8/layout/radial5"/>
    <dgm:cxn modelId="{FA83DD8A-36BB-4132-8169-72F1896A733D}" type="presOf" srcId="{AECF5E8A-E542-46D8-BE6A-96AA57FD5C3E}" destId="{6FBB5C3D-5293-4507-BD00-CABA8B968657}" srcOrd="0" destOrd="0" presId="urn:microsoft.com/office/officeart/2005/8/layout/radial5"/>
    <dgm:cxn modelId="{861BD83C-E429-43D6-B903-E7388E802AD1}" type="presOf" srcId="{78C07E67-1919-473A-9743-CDCAEF405798}" destId="{30DEC3B2-8018-4E9D-96F3-01A360456107}" srcOrd="1" destOrd="0" presId="urn:microsoft.com/office/officeart/2005/8/layout/radial5"/>
    <dgm:cxn modelId="{941AAC35-9102-40DC-8190-682D17BCA7BF}" type="presOf" srcId="{78C07E67-1919-473A-9743-CDCAEF405798}" destId="{4BDF0552-8898-4A4D-B7CF-DF63962CB471}" srcOrd="0" destOrd="0" presId="urn:microsoft.com/office/officeart/2005/8/layout/radial5"/>
    <dgm:cxn modelId="{B59672C8-F3EF-45F2-A4B7-0194E420E176}" type="presOf" srcId="{39FD4551-210C-47D7-8061-CAC3E6C69D91}" destId="{C70EC1B6-A7A1-41D7-8517-F2BEBD13A22A}" srcOrd="0" destOrd="0" presId="urn:microsoft.com/office/officeart/2005/8/layout/radial5"/>
    <dgm:cxn modelId="{9C61C6CD-3299-4387-A63F-92C2F89588A1}" type="presOf" srcId="{356F6816-4999-43A8-ADEC-D651F7B0FBC4}" destId="{56AE6706-46D7-431D-A152-F40BC8FFA14E}" srcOrd="0" destOrd="0" presId="urn:microsoft.com/office/officeart/2005/8/layout/radial5"/>
    <dgm:cxn modelId="{C79B789F-666F-4FD6-B876-420B8E814D2D}" type="presOf" srcId="{65F09324-512D-4D51-8168-266028CA278A}" destId="{7D35BFE7-0BF1-4D2F-89E8-54F157AC66D2}" srcOrd="0" destOrd="0" presId="urn:microsoft.com/office/officeart/2005/8/layout/radial5"/>
    <dgm:cxn modelId="{74D5A164-F6F4-44BA-886F-36BC909765FB}" type="presOf" srcId="{CED313B8-C9CA-419B-9E15-C7BBBD8105CF}" destId="{4E1A377C-A362-491A-BE5D-B7744C772711}" srcOrd="0" destOrd="0" presId="urn:microsoft.com/office/officeart/2005/8/layout/radial5"/>
    <dgm:cxn modelId="{F3742EEB-F90E-44B6-96E5-DA4EBFB57C66}" type="presOf" srcId="{CBFE4C62-5B45-4D4F-8F6F-96D0E5F5A6B4}" destId="{D325AB9A-E6A4-474B-AD3A-E0ECECF225AA}" srcOrd="1" destOrd="0" presId="urn:microsoft.com/office/officeart/2005/8/layout/radial5"/>
    <dgm:cxn modelId="{86D42EC2-AB21-4399-B057-F77040E16B6C}" type="presParOf" srcId="{14032609-17F4-4EC0-9AD7-8689ABFD7438}" destId="{7D35BFE7-0BF1-4D2F-89E8-54F157AC66D2}" srcOrd="0" destOrd="0" presId="urn:microsoft.com/office/officeart/2005/8/layout/radial5"/>
    <dgm:cxn modelId="{46D2362A-4A28-43C2-AD49-22E841040847}" type="presParOf" srcId="{14032609-17F4-4EC0-9AD7-8689ABFD7438}" destId="{D1EB423C-A638-4922-858F-1FE00A9A8425}" srcOrd="1" destOrd="0" presId="urn:microsoft.com/office/officeart/2005/8/layout/radial5"/>
    <dgm:cxn modelId="{513D774C-BB7F-45B3-86E0-DDD68A419391}" type="presParOf" srcId="{D1EB423C-A638-4922-858F-1FE00A9A8425}" destId="{D325AB9A-E6A4-474B-AD3A-E0ECECF225AA}" srcOrd="0" destOrd="0" presId="urn:microsoft.com/office/officeart/2005/8/layout/radial5"/>
    <dgm:cxn modelId="{9A4B4CC4-9090-4FDA-BE0F-0D886F3DAD2A}" type="presParOf" srcId="{14032609-17F4-4EC0-9AD7-8689ABFD7438}" destId="{56AE6706-46D7-431D-A152-F40BC8FFA14E}" srcOrd="2" destOrd="0" presId="urn:microsoft.com/office/officeart/2005/8/layout/radial5"/>
    <dgm:cxn modelId="{7F368148-5F5C-4160-92E0-ED0145619AA8}" type="presParOf" srcId="{14032609-17F4-4EC0-9AD7-8689ABFD7438}" destId="{4BDF0552-8898-4A4D-B7CF-DF63962CB471}" srcOrd="3" destOrd="0" presId="urn:microsoft.com/office/officeart/2005/8/layout/radial5"/>
    <dgm:cxn modelId="{630125D6-8491-4065-AA82-6B9FB138C23A}" type="presParOf" srcId="{4BDF0552-8898-4A4D-B7CF-DF63962CB471}" destId="{30DEC3B2-8018-4E9D-96F3-01A360456107}" srcOrd="0" destOrd="0" presId="urn:microsoft.com/office/officeart/2005/8/layout/radial5"/>
    <dgm:cxn modelId="{E5886471-0880-407D-B6C4-3F238285212B}" type="presParOf" srcId="{14032609-17F4-4EC0-9AD7-8689ABFD7438}" destId="{4E1A377C-A362-491A-BE5D-B7744C772711}" srcOrd="4" destOrd="0" presId="urn:microsoft.com/office/officeart/2005/8/layout/radial5"/>
    <dgm:cxn modelId="{F5DFAF17-8153-467E-A91D-68378EE6B29C}" type="presParOf" srcId="{14032609-17F4-4EC0-9AD7-8689ABFD7438}" destId="{C70EC1B6-A7A1-41D7-8517-F2BEBD13A22A}" srcOrd="5" destOrd="0" presId="urn:microsoft.com/office/officeart/2005/8/layout/radial5"/>
    <dgm:cxn modelId="{5E8E694C-D1A3-44CF-8759-AD1962B65A14}" type="presParOf" srcId="{C70EC1B6-A7A1-41D7-8517-F2BEBD13A22A}" destId="{CF089E92-B3F7-4CE5-9413-1EDC6B12E460}" srcOrd="0" destOrd="0" presId="urn:microsoft.com/office/officeart/2005/8/layout/radial5"/>
    <dgm:cxn modelId="{DE24DFD4-13DF-456A-B365-AC227C0C600A}" type="presParOf" srcId="{14032609-17F4-4EC0-9AD7-8689ABFD7438}" destId="{6FBB5C3D-5293-4507-BD00-CABA8B968657}" srcOrd="6" destOrd="0" presId="urn:microsoft.com/office/officeart/2005/8/layout/radial5"/>
  </dgm:cxnLst>
  <dgm:bg/>
  <dgm:whole/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9D6EFF8-6494-45AD-85D7-D6C61C19108A}" type="doc">
      <dgm:prSet loTypeId="urn:microsoft.com/office/officeart/2005/8/layout/radial5" loCatId="cycle" qsTypeId="urn:microsoft.com/office/officeart/2005/8/quickstyle/3d3" qsCatId="3D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65F09324-512D-4D51-8168-266028CA278A}">
      <dgm:prSet phldrT="[Text]" custT="1"/>
      <dgm:spPr/>
      <dgm:t>
        <a:bodyPr/>
        <a:lstStyle/>
        <a:p>
          <a:r>
            <a:rPr lang="fa-I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مدل ها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03468C6F-7AC6-4774-9801-659497927AFB}" type="parTrans" cxnId="{D404D2C7-26FE-4D84-8C45-80C59A402CC4}">
      <dgm:prSet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88489ECE-98A3-469F-88D3-E4BBF7BBFE59}" type="sibTrans" cxnId="{D404D2C7-26FE-4D84-8C45-80C59A402CC4}">
      <dgm:prSet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356F6816-4999-43A8-ADEC-D651F7B0FBC4}">
      <dgm:prSet phldrT="[Text]" custT="1"/>
      <dgm:spPr/>
      <dgm:t>
        <a:bodyPr/>
        <a:lstStyle/>
        <a:p>
          <a:r>
            <a:rPr lang="fa-IR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دونالدسون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CBFE4C62-5B45-4D4F-8F6F-96D0E5F5A6B4}" type="parTrans" cxnId="{55492CBA-7C5C-4D1A-B1FD-F085ADC5B4E2}">
      <dgm:prSet custT="1"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7AF690A7-0DEF-4416-AAC7-AF5E2504C069}" type="sibTrans" cxnId="{55492CBA-7C5C-4D1A-B1FD-F085ADC5B4E2}">
      <dgm:prSet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CED313B8-C9CA-419B-9E15-C7BBBD8105CF}">
      <dgm:prSet phldrT="[Text]" custT="1"/>
      <dgm:spPr/>
      <dgm:t>
        <a:bodyPr/>
        <a:lstStyle/>
        <a:p>
          <a:r>
            <a:rPr lang="fa-IR" sz="18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چن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78C07E67-1919-473A-9743-CDCAEF405798}" type="parTrans" cxnId="{0038948E-CC46-4D98-A177-6197EBCF42F4}">
      <dgm:prSet custT="1"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131DD0C5-797B-416A-90DE-4BF451BBAAEC}" type="sibTrans" cxnId="{0038948E-CC46-4D98-A177-6197EBCF42F4}">
      <dgm:prSet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AECF5E8A-E542-46D8-BE6A-96AA57FD5C3E}">
      <dgm:prSet phldrT="[Text]" custT="1"/>
      <dgm:spPr/>
      <dgm:t>
        <a:bodyPr/>
        <a:lstStyle/>
        <a:p>
          <a:r>
            <a:rPr lang="fa-I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تایلی و پاسون</a:t>
          </a:r>
          <a:endParaRPr lang="en-U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39FD4551-210C-47D7-8061-CAC3E6C69D91}" type="parTrans" cxnId="{91CE8F2D-21DE-4E89-8CCD-A8924A01B102}">
      <dgm:prSet custT="1"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F288F421-AF94-4022-B530-2EB374B0B14E}" type="sibTrans" cxnId="{91CE8F2D-21DE-4E89-8CCD-A8924A01B102}">
      <dgm:prSet/>
      <dgm:spPr/>
      <dgm:t>
        <a:bodyPr/>
        <a:lstStyle/>
        <a:p>
          <a:endParaRPr lang="en-US" sz="18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14032609-17F4-4EC0-9AD7-8689ABFD7438}" type="pres">
      <dgm:prSet presAssocID="{B9D6EFF8-6494-45AD-85D7-D6C61C19108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35BFE7-0BF1-4D2F-89E8-54F157AC66D2}" type="pres">
      <dgm:prSet presAssocID="{65F09324-512D-4D51-8168-266028CA278A}" presName="centerShape" presStyleLbl="node0" presStyleIdx="0" presStyleCnt="1"/>
      <dgm:spPr/>
      <dgm:t>
        <a:bodyPr/>
        <a:lstStyle/>
        <a:p>
          <a:endParaRPr lang="en-US"/>
        </a:p>
      </dgm:t>
    </dgm:pt>
    <dgm:pt modelId="{D1EB423C-A638-4922-858F-1FE00A9A8425}" type="pres">
      <dgm:prSet presAssocID="{CBFE4C62-5B45-4D4F-8F6F-96D0E5F5A6B4}" presName="parTrans" presStyleLbl="sibTrans2D1" presStyleIdx="0" presStyleCnt="3"/>
      <dgm:spPr/>
      <dgm:t>
        <a:bodyPr/>
        <a:lstStyle/>
        <a:p>
          <a:endParaRPr lang="en-US"/>
        </a:p>
      </dgm:t>
    </dgm:pt>
    <dgm:pt modelId="{D325AB9A-E6A4-474B-AD3A-E0ECECF225AA}" type="pres">
      <dgm:prSet presAssocID="{CBFE4C62-5B45-4D4F-8F6F-96D0E5F5A6B4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6AE6706-46D7-431D-A152-F40BC8FFA14E}" type="pres">
      <dgm:prSet presAssocID="{356F6816-4999-43A8-ADEC-D651F7B0FBC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F0552-8898-4A4D-B7CF-DF63962CB471}" type="pres">
      <dgm:prSet presAssocID="{78C07E67-1919-473A-9743-CDCAEF405798}" presName="parTrans" presStyleLbl="sibTrans2D1" presStyleIdx="1" presStyleCnt="3"/>
      <dgm:spPr/>
      <dgm:t>
        <a:bodyPr/>
        <a:lstStyle/>
        <a:p>
          <a:endParaRPr lang="en-US"/>
        </a:p>
      </dgm:t>
    </dgm:pt>
    <dgm:pt modelId="{30DEC3B2-8018-4E9D-96F3-01A360456107}" type="pres">
      <dgm:prSet presAssocID="{78C07E67-1919-473A-9743-CDCAEF405798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4E1A377C-A362-491A-BE5D-B7744C772711}" type="pres">
      <dgm:prSet presAssocID="{CED313B8-C9CA-419B-9E15-C7BBBD8105CF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0EC1B6-A7A1-41D7-8517-F2BEBD13A22A}" type="pres">
      <dgm:prSet presAssocID="{39FD4551-210C-47D7-8061-CAC3E6C69D91}" presName="parTrans" presStyleLbl="sibTrans2D1" presStyleIdx="2" presStyleCnt="3"/>
      <dgm:spPr/>
      <dgm:t>
        <a:bodyPr/>
        <a:lstStyle/>
        <a:p>
          <a:endParaRPr lang="en-US"/>
        </a:p>
      </dgm:t>
    </dgm:pt>
    <dgm:pt modelId="{CF089E92-B3F7-4CE5-9413-1EDC6B12E460}" type="pres">
      <dgm:prSet presAssocID="{39FD4551-210C-47D7-8061-CAC3E6C69D91}" presName="connectorText" presStyleLbl="sibTrans2D1" presStyleIdx="2" presStyleCnt="3"/>
      <dgm:spPr/>
      <dgm:t>
        <a:bodyPr/>
        <a:lstStyle/>
        <a:p>
          <a:endParaRPr lang="en-US"/>
        </a:p>
      </dgm:t>
    </dgm:pt>
    <dgm:pt modelId="{6FBB5C3D-5293-4507-BD00-CABA8B968657}" type="pres">
      <dgm:prSet presAssocID="{AECF5E8A-E542-46D8-BE6A-96AA57FD5C3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285075-51C1-4957-BEFF-325DCB7336E8}" type="presOf" srcId="{CBFE4C62-5B45-4D4F-8F6F-96D0E5F5A6B4}" destId="{D325AB9A-E6A4-474B-AD3A-E0ECECF225AA}" srcOrd="1" destOrd="0" presId="urn:microsoft.com/office/officeart/2005/8/layout/radial5"/>
    <dgm:cxn modelId="{7BE25EA3-56DA-42FC-94C7-B0F6A94ADF3D}" type="presOf" srcId="{65F09324-512D-4D51-8168-266028CA278A}" destId="{7D35BFE7-0BF1-4D2F-89E8-54F157AC66D2}" srcOrd="0" destOrd="0" presId="urn:microsoft.com/office/officeart/2005/8/layout/radial5"/>
    <dgm:cxn modelId="{55492CBA-7C5C-4D1A-B1FD-F085ADC5B4E2}" srcId="{65F09324-512D-4D51-8168-266028CA278A}" destId="{356F6816-4999-43A8-ADEC-D651F7B0FBC4}" srcOrd="0" destOrd="0" parTransId="{CBFE4C62-5B45-4D4F-8F6F-96D0E5F5A6B4}" sibTransId="{7AF690A7-0DEF-4416-AAC7-AF5E2504C069}"/>
    <dgm:cxn modelId="{F6CC2C16-64EA-40FE-8AE7-1DA51CEF71DB}" type="presOf" srcId="{AECF5E8A-E542-46D8-BE6A-96AA57FD5C3E}" destId="{6FBB5C3D-5293-4507-BD00-CABA8B968657}" srcOrd="0" destOrd="0" presId="urn:microsoft.com/office/officeart/2005/8/layout/radial5"/>
    <dgm:cxn modelId="{0038948E-CC46-4D98-A177-6197EBCF42F4}" srcId="{65F09324-512D-4D51-8168-266028CA278A}" destId="{CED313B8-C9CA-419B-9E15-C7BBBD8105CF}" srcOrd="1" destOrd="0" parTransId="{78C07E67-1919-473A-9743-CDCAEF405798}" sibTransId="{131DD0C5-797B-416A-90DE-4BF451BBAAEC}"/>
    <dgm:cxn modelId="{5793311F-3277-454A-9E21-65F05EB5CA81}" type="presOf" srcId="{39FD4551-210C-47D7-8061-CAC3E6C69D91}" destId="{CF089E92-B3F7-4CE5-9413-1EDC6B12E460}" srcOrd="1" destOrd="0" presId="urn:microsoft.com/office/officeart/2005/8/layout/radial5"/>
    <dgm:cxn modelId="{91CE8F2D-21DE-4E89-8CCD-A8924A01B102}" srcId="{65F09324-512D-4D51-8168-266028CA278A}" destId="{AECF5E8A-E542-46D8-BE6A-96AA57FD5C3E}" srcOrd="2" destOrd="0" parTransId="{39FD4551-210C-47D7-8061-CAC3E6C69D91}" sibTransId="{F288F421-AF94-4022-B530-2EB374B0B14E}"/>
    <dgm:cxn modelId="{D404D2C7-26FE-4D84-8C45-80C59A402CC4}" srcId="{B9D6EFF8-6494-45AD-85D7-D6C61C19108A}" destId="{65F09324-512D-4D51-8168-266028CA278A}" srcOrd="0" destOrd="0" parTransId="{03468C6F-7AC6-4774-9801-659497927AFB}" sibTransId="{88489ECE-98A3-469F-88D3-E4BBF7BBFE59}"/>
    <dgm:cxn modelId="{2C26A216-8B91-4951-B668-4018704F1369}" type="presOf" srcId="{B9D6EFF8-6494-45AD-85D7-D6C61C19108A}" destId="{14032609-17F4-4EC0-9AD7-8689ABFD7438}" srcOrd="0" destOrd="0" presId="urn:microsoft.com/office/officeart/2005/8/layout/radial5"/>
    <dgm:cxn modelId="{5C4F4C2B-F6B7-43BA-A4A6-1DE38B0CAC80}" type="presOf" srcId="{CBFE4C62-5B45-4D4F-8F6F-96D0E5F5A6B4}" destId="{D1EB423C-A638-4922-858F-1FE00A9A8425}" srcOrd="0" destOrd="0" presId="urn:microsoft.com/office/officeart/2005/8/layout/radial5"/>
    <dgm:cxn modelId="{7C2F8CAC-805E-4FDC-BD88-FA4ACB7D569C}" type="presOf" srcId="{356F6816-4999-43A8-ADEC-D651F7B0FBC4}" destId="{56AE6706-46D7-431D-A152-F40BC8FFA14E}" srcOrd="0" destOrd="0" presId="urn:microsoft.com/office/officeart/2005/8/layout/radial5"/>
    <dgm:cxn modelId="{660B59A3-0777-46EF-B5E2-74333AC88F2F}" type="presOf" srcId="{39FD4551-210C-47D7-8061-CAC3E6C69D91}" destId="{C70EC1B6-A7A1-41D7-8517-F2BEBD13A22A}" srcOrd="0" destOrd="0" presId="urn:microsoft.com/office/officeart/2005/8/layout/radial5"/>
    <dgm:cxn modelId="{8E813441-6507-4751-B425-9F3676F8A3B1}" type="presOf" srcId="{CED313B8-C9CA-419B-9E15-C7BBBD8105CF}" destId="{4E1A377C-A362-491A-BE5D-B7744C772711}" srcOrd="0" destOrd="0" presId="urn:microsoft.com/office/officeart/2005/8/layout/radial5"/>
    <dgm:cxn modelId="{9D095DFB-2282-41A2-AECA-52E66ED8449E}" type="presOf" srcId="{78C07E67-1919-473A-9743-CDCAEF405798}" destId="{4BDF0552-8898-4A4D-B7CF-DF63962CB471}" srcOrd="0" destOrd="0" presId="urn:microsoft.com/office/officeart/2005/8/layout/radial5"/>
    <dgm:cxn modelId="{02AD21F3-E275-4ABA-BFB0-2649A3D8C994}" type="presOf" srcId="{78C07E67-1919-473A-9743-CDCAEF405798}" destId="{30DEC3B2-8018-4E9D-96F3-01A360456107}" srcOrd="1" destOrd="0" presId="urn:microsoft.com/office/officeart/2005/8/layout/radial5"/>
    <dgm:cxn modelId="{454DC1DB-4A53-48C6-91E5-49A49C4571E0}" type="presParOf" srcId="{14032609-17F4-4EC0-9AD7-8689ABFD7438}" destId="{7D35BFE7-0BF1-4D2F-89E8-54F157AC66D2}" srcOrd="0" destOrd="0" presId="urn:microsoft.com/office/officeart/2005/8/layout/radial5"/>
    <dgm:cxn modelId="{66DB355F-88A5-47B5-B653-7EEEC612C8C1}" type="presParOf" srcId="{14032609-17F4-4EC0-9AD7-8689ABFD7438}" destId="{D1EB423C-A638-4922-858F-1FE00A9A8425}" srcOrd="1" destOrd="0" presId="urn:microsoft.com/office/officeart/2005/8/layout/radial5"/>
    <dgm:cxn modelId="{EBABB16D-04CB-4A35-BC2D-41A04E11A159}" type="presParOf" srcId="{D1EB423C-A638-4922-858F-1FE00A9A8425}" destId="{D325AB9A-E6A4-474B-AD3A-E0ECECF225AA}" srcOrd="0" destOrd="0" presId="urn:microsoft.com/office/officeart/2005/8/layout/radial5"/>
    <dgm:cxn modelId="{2870E16D-F1EA-47A0-8663-2C273EAF93AE}" type="presParOf" srcId="{14032609-17F4-4EC0-9AD7-8689ABFD7438}" destId="{56AE6706-46D7-431D-A152-F40BC8FFA14E}" srcOrd="2" destOrd="0" presId="urn:microsoft.com/office/officeart/2005/8/layout/radial5"/>
    <dgm:cxn modelId="{192090C8-1A8A-4B87-BB57-8E98997144B5}" type="presParOf" srcId="{14032609-17F4-4EC0-9AD7-8689ABFD7438}" destId="{4BDF0552-8898-4A4D-B7CF-DF63962CB471}" srcOrd="3" destOrd="0" presId="urn:microsoft.com/office/officeart/2005/8/layout/radial5"/>
    <dgm:cxn modelId="{017FFFA3-CA14-43DC-AC35-65B12CB479F5}" type="presParOf" srcId="{4BDF0552-8898-4A4D-B7CF-DF63962CB471}" destId="{30DEC3B2-8018-4E9D-96F3-01A360456107}" srcOrd="0" destOrd="0" presId="urn:microsoft.com/office/officeart/2005/8/layout/radial5"/>
    <dgm:cxn modelId="{2EFA1B66-D08B-45D9-9A11-3AD5B5E93C17}" type="presParOf" srcId="{14032609-17F4-4EC0-9AD7-8689ABFD7438}" destId="{4E1A377C-A362-491A-BE5D-B7744C772711}" srcOrd="4" destOrd="0" presId="urn:microsoft.com/office/officeart/2005/8/layout/radial5"/>
    <dgm:cxn modelId="{7C9AD7BF-66B0-45DC-8EDA-E4E1BAED7E94}" type="presParOf" srcId="{14032609-17F4-4EC0-9AD7-8689ABFD7438}" destId="{C70EC1B6-A7A1-41D7-8517-F2BEBD13A22A}" srcOrd="5" destOrd="0" presId="urn:microsoft.com/office/officeart/2005/8/layout/radial5"/>
    <dgm:cxn modelId="{605DE595-CD13-4BDF-8D59-BE18A9316E30}" type="presParOf" srcId="{C70EC1B6-A7A1-41D7-8517-F2BEBD13A22A}" destId="{CF089E92-B3F7-4CE5-9413-1EDC6B12E460}" srcOrd="0" destOrd="0" presId="urn:microsoft.com/office/officeart/2005/8/layout/radial5"/>
    <dgm:cxn modelId="{62688266-3345-464E-9633-4DE30BFCD362}" type="presParOf" srcId="{14032609-17F4-4EC0-9AD7-8689ABFD7438}" destId="{6FBB5C3D-5293-4507-BD00-CABA8B968657}" srcOrd="6" destOrd="0" presId="urn:microsoft.com/office/officeart/2005/8/layout/radial5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ADE5A0D-82E0-4726-A61E-7525A709BC55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0039D9E8-76A6-46D7-8990-8BFDAECDF153}">
      <dgm:prSet phldrT="[Text]" custT="1"/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منزل اول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F919ABA2-3D9D-4083-A1C6-1A24EAEB5EAC}" type="parTrans" cxnId="{FB033EC2-6F64-4CD0-B529-30E0BA1DE7AE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FC866FEF-8EE6-4CBF-AFF8-E0965682D55B}" type="sibTrans" cxnId="{FB033EC2-6F64-4CD0-B529-30E0BA1DE7AE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497D692A-EEF3-4CD9-9C01-E1A7FA172648}">
      <dgm:prSet phldrT="[Text]" custT="1"/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منزل دوم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E9C472A2-7537-4A45-8208-717CB20FE660}" type="parTrans" cxnId="{27404F0A-B4A3-48F2-9EF4-B8760F19D27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AFF0C84D-7A04-4DBE-8682-E445B90C023C}" type="sibTrans" cxnId="{27404F0A-B4A3-48F2-9EF4-B8760F19D273}">
      <dgm:prSet/>
      <dgm:spPr/>
      <dgm:t>
        <a:bodyPr/>
        <a:lstStyle/>
        <a:p>
          <a:endParaRPr lang="en-US" sz="16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323C4ACD-410E-42AF-ACC6-7C61B3DE00DD}" type="pres">
      <dgm:prSet presAssocID="{3ADE5A0D-82E0-4726-A61E-7525A709BC55}" presName="Name0" presStyleCnt="0">
        <dgm:presLayoutVars>
          <dgm:dir val="rev"/>
          <dgm:animLvl val="lvl"/>
          <dgm:resizeHandles val="exact"/>
        </dgm:presLayoutVars>
      </dgm:prSet>
      <dgm:spPr/>
    </dgm:pt>
    <dgm:pt modelId="{3431C407-BF37-47FB-89CF-95EE87463441}" type="pres">
      <dgm:prSet presAssocID="{0039D9E8-76A6-46D7-8990-8BFDAECDF153}" presName="parTxOnly" presStyleLbl="node1" presStyleIdx="0" presStyleCnt="2" custScaleX="39223" custLinFactNeighborX="9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6D0CE-32F3-4B85-A2AA-E716DAE8A283}" type="pres">
      <dgm:prSet presAssocID="{FC866FEF-8EE6-4CBF-AFF8-E0965682D55B}" presName="parTxOnlySpace" presStyleCnt="0"/>
      <dgm:spPr/>
    </dgm:pt>
    <dgm:pt modelId="{22A92EC4-1025-4F6D-9731-5F8FE0B748AE}" type="pres">
      <dgm:prSet presAssocID="{497D692A-EEF3-4CD9-9C01-E1A7FA172648}" presName="parTxOnly" presStyleLbl="node1" presStyleIdx="1" presStyleCnt="2" custScaleX="871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EFB13-EDDE-4F89-AA73-692F6306D10D}" type="presOf" srcId="{497D692A-EEF3-4CD9-9C01-E1A7FA172648}" destId="{22A92EC4-1025-4F6D-9731-5F8FE0B748AE}" srcOrd="0" destOrd="0" presId="urn:microsoft.com/office/officeart/2005/8/layout/chevron1"/>
    <dgm:cxn modelId="{FB033EC2-6F64-4CD0-B529-30E0BA1DE7AE}" srcId="{3ADE5A0D-82E0-4726-A61E-7525A709BC55}" destId="{0039D9E8-76A6-46D7-8990-8BFDAECDF153}" srcOrd="0" destOrd="0" parTransId="{F919ABA2-3D9D-4083-A1C6-1A24EAEB5EAC}" sibTransId="{FC866FEF-8EE6-4CBF-AFF8-E0965682D55B}"/>
    <dgm:cxn modelId="{27404F0A-B4A3-48F2-9EF4-B8760F19D273}" srcId="{3ADE5A0D-82E0-4726-A61E-7525A709BC55}" destId="{497D692A-EEF3-4CD9-9C01-E1A7FA172648}" srcOrd="1" destOrd="0" parTransId="{E9C472A2-7537-4A45-8208-717CB20FE660}" sibTransId="{AFF0C84D-7A04-4DBE-8682-E445B90C023C}"/>
    <dgm:cxn modelId="{E74670C1-826D-495E-903B-42D2A9B5C5D1}" type="presOf" srcId="{3ADE5A0D-82E0-4726-A61E-7525A709BC55}" destId="{323C4ACD-410E-42AF-ACC6-7C61B3DE00DD}" srcOrd="0" destOrd="0" presId="urn:microsoft.com/office/officeart/2005/8/layout/chevron1"/>
    <dgm:cxn modelId="{9ADE4084-98D0-47E1-946C-3AC0B3C204C4}" type="presOf" srcId="{0039D9E8-76A6-46D7-8990-8BFDAECDF153}" destId="{3431C407-BF37-47FB-89CF-95EE87463441}" srcOrd="0" destOrd="0" presId="urn:microsoft.com/office/officeart/2005/8/layout/chevron1"/>
    <dgm:cxn modelId="{90E5D626-299D-4060-AEFF-529E433F85C0}" type="presParOf" srcId="{323C4ACD-410E-42AF-ACC6-7C61B3DE00DD}" destId="{3431C407-BF37-47FB-89CF-95EE87463441}" srcOrd="0" destOrd="0" presId="urn:microsoft.com/office/officeart/2005/8/layout/chevron1"/>
    <dgm:cxn modelId="{8E38ACFC-5744-4D6D-8A22-EBCABD00E2D6}" type="presParOf" srcId="{323C4ACD-410E-42AF-ACC6-7C61B3DE00DD}" destId="{9016D0CE-32F3-4B85-A2AA-E716DAE8A283}" srcOrd="1" destOrd="0" presId="urn:microsoft.com/office/officeart/2005/8/layout/chevron1"/>
    <dgm:cxn modelId="{F8E47173-9806-4275-A93C-98487E6507BE}" type="presParOf" srcId="{323C4ACD-410E-42AF-ACC6-7C61B3DE00DD}" destId="{22A92EC4-1025-4F6D-9731-5F8FE0B748AE}" srcOrd="2" destOrd="0" presId="urn:microsoft.com/office/officeart/2005/8/layout/chevron1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E8D8297-1288-4760-9563-558983D43E5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1953A3F-BB26-454B-9859-2270DE1DB5DB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از چه منظری؟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1798899F-5BD4-4180-BCCE-52BCDA51958D}" type="parTrans" cxnId="{3967E628-602C-4329-9A0D-FEDFDB4F72E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75E5B719-675B-499A-BCAE-DD638B783180}" type="sibTrans" cxnId="{3967E628-602C-4329-9A0D-FEDFDB4F72EA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ED345C28-3FAB-4686-A220-F5A4768FADA8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0" u="none" dirty="0" smtClean="0">
              <a:solidFill>
                <a:schemeClr val="tx1"/>
              </a:solidFill>
              <a:effectLst/>
              <a:cs typeface="B Mitra" pitchFamily="2" charset="-78"/>
            </a:rPr>
            <a:t>نظریه عدالت حاکم بر خط مشی ها</a:t>
          </a:r>
          <a:endParaRPr lang="en-US" sz="2000" b="0" u="none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5BA396F1-1523-4610-9E0C-A806E7C775EF}" type="parTrans" cxnId="{C6A70C81-086B-4AE4-B8E0-B506FB79147B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BB939179-93DD-4779-ABF0-AABA2F9F8E53}" type="sibTrans" cxnId="{C6A70C81-086B-4AE4-B8E0-B506FB79147B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D4DB3E08-6B9E-47E3-9E0F-56D562E3891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کدام انسجام؟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A4E5DC78-6AEB-4C0C-94A7-81DE2B62A3F4}" type="parTrans" cxnId="{C4A49D9F-A66C-493E-9F43-C03B43E24798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D63D5293-7D3B-4007-B45B-68F953E2EFD4}" type="sibTrans" cxnId="{C4A49D9F-A66C-493E-9F43-C03B43E24798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1FE7877C-B130-4FC1-B0CA-62BB42139C54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/>
              <a:cs typeface="B Mitra" pitchFamily="2" charset="-78"/>
            </a:rPr>
            <a:t>انسجام در سازماندهی اجرا</a:t>
          </a:r>
          <a:endParaRPr lang="en-US" sz="2000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808D7FDA-DB7A-4D52-8567-DC788DF85E40}" type="parTrans" cxnId="{233A9044-12F6-4CE6-B344-FFBB5FCCE589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5D03DF71-4596-4B02-9CFA-8995AEA4944D}" type="sibTrans" cxnId="{233A9044-12F6-4CE6-B344-FFBB5FCCE589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230BCFFF-0CA5-4BC2-99AD-3187D266FDE9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در کدام عرصه؟</a:t>
          </a:r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Mitra" pitchFamily="2" charset="-78"/>
          </a:endParaRPr>
        </a:p>
      </dgm:t>
    </dgm:pt>
    <dgm:pt modelId="{D9BF8AE0-9825-4A32-A150-49CEAA9E772E}" type="parTrans" cxnId="{C1A3B161-5297-4691-A994-69F5E3B0D0E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2086A06C-1F25-4CC6-8A71-B7858F100F7C}" type="sibTrans" cxnId="{C1A3B161-5297-4691-A994-69F5E3B0D0E0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5336CC67-728E-49BA-80CC-5C0BBC852AA2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u="none" dirty="0" smtClean="0">
              <a:solidFill>
                <a:schemeClr val="tx1"/>
              </a:solidFill>
              <a:effectLst/>
              <a:cs typeface="B Mitra" pitchFamily="2" charset="-78"/>
            </a:rPr>
            <a:t>آموزش و پرورش</a:t>
          </a:r>
          <a:endParaRPr lang="en-US" sz="2000" u="none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37E7B57F-66B2-4B58-B190-F12F2BA78FBD}" type="parTrans" cxnId="{2F84332D-25DA-407F-9892-C6EF3080DC84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AA516EB0-312D-4BAD-8B57-E63427AB9610}" type="sibTrans" cxnId="{2F84332D-25DA-407F-9892-C6EF3080DC84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7E139EFF-BEBA-4BE7-A299-59EF8BA03B0C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fa-IR" sz="2000" b="0" dirty="0" smtClean="0">
              <a:solidFill>
                <a:schemeClr val="tx1"/>
              </a:solidFill>
              <a:effectLst/>
              <a:cs typeface="B Mitra" pitchFamily="2" charset="-78"/>
            </a:rPr>
            <a:t>خط مشی ملی اداره مدارس</a:t>
          </a:r>
          <a:endParaRPr lang="en-US" sz="2000" b="0" dirty="0">
            <a:solidFill>
              <a:schemeClr val="tx1"/>
            </a:solidFill>
            <a:effectLst/>
            <a:cs typeface="B Mitra" pitchFamily="2" charset="-78"/>
          </a:endParaRPr>
        </a:p>
      </dgm:t>
    </dgm:pt>
    <dgm:pt modelId="{ABEAE70C-7FA4-4C40-B8A4-336FF897A492}" type="parTrans" cxnId="{16101FF1-A490-4C30-A085-F87B619512AD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D0894278-F80D-4BD7-95D5-FEF78873A7F8}" type="sibTrans" cxnId="{16101FF1-A490-4C30-A085-F87B619512AD}">
      <dgm:prSet/>
      <dgm:spPr/>
      <dgm:t>
        <a:bodyPr/>
        <a:lstStyle/>
        <a:p>
          <a:endParaRPr lang="en-US" sz="2000">
            <a:solidFill>
              <a:schemeClr val="tx1"/>
            </a:solidFill>
            <a:effectLst/>
          </a:endParaRPr>
        </a:p>
      </dgm:t>
    </dgm:pt>
    <dgm:pt modelId="{EA74CB94-0AF8-47E5-8BD5-BFD9601E8A7D}" type="pres">
      <dgm:prSet presAssocID="{DE8D8297-1288-4760-9563-558983D43E56}" presName="Name0" presStyleCnt="0">
        <dgm:presLayoutVars>
          <dgm:chPref val="3"/>
          <dgm:dir val="rev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263EB81-BA9B-4091-892A-EEF05C40C382}" type="pres">
      <dgm:prSet presAssocID="{230BCFFF-0CA5-4BC2-99AD-3187D266FDE9}" presName="horFlow" presStyleCnt="0"/>
      <dgm:spPr/>
    </dgm:pt>
    <dgm:pt modelId="{2D2B7D7A-C567-40E3-B301-9BDAB49BE8F8}" type="pres">
      <dgm:prSet presAssocID="{230BCFFF-0CA5-4BC2-99AD-3187D266FDE9}" presName="bigChev" presStyleLbl="node1" presStyleIdx="0" presStyleCnt="3" custLinFactNeighborY="-84917"/>
      <dgm:spPr/>
      <dgm:t>
        <a:bodyPr/>
        <a:lstStyle/>
        <a:p>
          <a:endParaRPr lang="en-US"/>
        </a:p>
      </dgm:t>
    </dgm:pt>
    <dgm:pt modelId="{DBFD3503-C6BD-4969-975D-3FEF43D99587}" type="pres">
      <dgm:prSet presAssocID="{37E7B57F-66B2-4B58-B190-F12F2BA78FBD}" presName="parTrans" presStyleCnt="0"/>
      <dgm:spPr/>
    </dgm:pt>
    <dgm:pt modelId="{A90A0982-CB76-42EA-BD68-20AC0E1A39A8}" type="pres">
      <dgm:prSet presAssocID="{5336CC67-728E-49BA-80CC-5C0BBC852AA2}" presName="node" presStyleLbl="alignAccFollowNode1" presStyleIdx="0" presStyleCnt="4" custLinFactNeighborY="-95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43AB8F-450B-456D-B3E9-488B6BEA6303}" type="pres">
      <dgm:prSet presAssocID="{AA516EB0-312D-4BAD-8B57-E63427AB9610}" presName="sibTrans" presStyleCnt="0"/>
      <dgm:spPr/>
    </dgm:pt>
    <dgm:pt modelId="{A850AAF0-107A-40B5-BF9C-58E387EC7216}" type="pres">
      <dgm:prSet presAssocID="{7E139EFF-BEBA-4BE7-A299-59EF8BA03B0C}" presName="node" presStyleLbl="alignAccFollowNode1" presStyleIdx="1" presStyleCnt="4" custLinFactNeighborY="-953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1FD704-5F47-4767-9277-63F3141734ED}" type="pres">
      <dgm:prSet presAssocID="{230BCFFF-0CA5-4BC2-99AD-3187D266FDE9}" presName="vSp" presStyleCnt="0"/>
      <dgm:spPr/>
    </dgm:pt>
    <dgm:pt modelId="{13B00DED-D3EB-48F3-AC9C-5028FF867FA4}" type="pres">
      <dgm:prSet presAssocID="{E1953A3F-BB26-454B-9859-2270DE1DB5DB}" presName="horFlow" presStyleCnt="0"/>
      <dgm:spPr/>
    </dgm:pt>
    <dgm:pt modelId="{301E3980-BF4F-4A6B-BEEC-C70782932253}" type="pres">
      <dgm:prSet presAssocID="{E1953A3F-BB26-454B-9859-2270DE1DB5DB}" presName="bigChev" presStyleLbl="node1" presStyleIdx="1" presStyleCnt="3" custLinFactNeighborY="-87715"/>
      <dgm:spPr/>
      <dgm:t>
        <a:bodyPr/>
        <a:lstStyle/>
        <a:p>
          <a:endParaRPr lang="en-US"/>
        </a:p>
      </dgm:t>
    </dgm:pt>
    <dgm:pt modelId="{CB5213F8-5230-401A-9E28-20E8773D4B95}" type="pres">
      <dgm:prSet presAssocID="{5BA396F1-1523-4610-9E0C-A806E7C775EF}" presName="parTrans" presStyleCnt="0"/>
      <dgm:spPr/>
    </dgm:pt>
    <dgm:pt modelId="{4999A0B2-9CCD-4AEA-B42E-2E1D7814AAD8}" type="pres">
      <dgm:prSet presAssocID="{ED345C28-3FAB-4686-A220-F5A4768FADA8}" presName="node" presStyleLbl="alignAccFollowNode1" presStyleIdx="2" presStyleCnt="4" custScaleX="189330" custLinFactY="-4527" custLinFactNeighborX="-95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6D7CC0-83AE-45C0-A1C0-A4CE85277EC8}" type="pres">
      <dgm:prSet presAssocID="{E1953A3F-BB26-454B-9859-2270DE1DB5DB}" presName="vSp" presStyleCnt="0"/>
      <dgm:spPr/>
    </dgm:pt>
    <dgm:pt modelId="{F9CED32F-89FE-40E8-AC7A-DF42B0FC2C8E}" type="pres">
      <dgm:prSet presAssocID="{D4DB3E08-6B9E-47E3-9E0F-56D562E3891C}" presName="horFlow" presStyleCnt="0"/>
      <dgm:spPr/>
    </dgm:pt>
    <dgm:pt modelId="{F47849E6-0D98-4B3B-BDA5-D2E0938CF75D}" type="pres">
      <dgm:prSet presAssocID="{D4DB3E08-6B9E-47E3-9E0F-56D562E3891C}" presName="bigChev" presStyleLbl="node1" presStyleIdx="2" presStyleCnt="3" custLinFactNeighborY="-25768"/>
      <dgm:spPr/>
      <dgm:t>
        <a:bodyPr/>
        <a:lstStyle/>
        <a:p>
          <a:endParaRPr lang="en-US"/>
        </a:p>
      </dgm:t>
    </dgm:pt>
    <dgm:pt modelId="{3D709EE7-8C57-4598-91CE-C47F7FB301C0}" type="pres">
      <dgm:prSet presAssocID="{808D7FDA-DB7A-4D52-8567-DC788DF85E40}" presName="parTrans" presStyleCnt="0"/>
      <dgm:spPr/>
    </dgm:pt>
    <dgm:pt modelId="{D567F23D-74E2-4B6A-865C-5D8504022BD0}" type="pres">
      <dgm:prSet presAssocID="{1FE7877C-B130-4FC1-B0CA-62BB42139C54}" presName="node" presStyleLbl="alignAccFollowNode1" presStyleIdx="3" presStyleCnt="4" custScaleX="164579" custScaleY="72736" custLinFactY="-28245" custLinFactNeighborX="-42932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6101FF1-A490-4C30-A085-F87B619512AD}" srcId="{230BCFFF-0CA5-4BC2-99AD-3187D266FDE9}" destId="{7E139EFF-BEBA-4BE7-A299-59EF8BA03B0C}" srcOrd="1" destOrd="0" parTransId="{ABEAE70C-7FA4-4C40-B8A4-336FF897A492}" sibTransId="{D0894278-F80D-4BD7-95D5-FEF78873A7F8}"/>
    <dgm:cxn modelId="{25856481-8BD1-4F98-A036-C4DEEBB03D92}" type="presOf" srcId="{7E139EFF-BEBA-4BE7-A299-59EF8BA03B0C}" destId="{A850AAF0-107A-40B5-BF9C-58E387EC7216}" srcOrd="0" destOrd="0" presId="urn:microsoft.com/office/officeart/2005/8/layout/lProcess3"/>
    <dgm:cxn modelId="{C1A3B161-5297-4691-A994-69F5E3B0D0E0}" srcId="{DE8D8297-1288-4760-9563-558983D43E56}" destId="{230BCFFF-0CA5-4BC2-99AD-3187D266FDE9}" srcOrd="0" destOrd="0" parTransId="{D9BF8AE0-9825-4A32-A150-49CEAA9E772E}" sibTransId="{2086A06C-1F25-4CC6-8A71-B7858F100F7C}"/>
    <dgm:cxn modelId="{1EA16BA3-D99C-4BF3-97C2-FB5C2A54B4EB}" type="presOf" srcId="{DE8D8297-1288-4760-9563-558983D43E56}" destId="{EA74CB94-0AF8-47E5-8BD5-BFD9601E8A7D}" srcOrd="0" destOrd="0" presId="urn:microsoft.com/office/officeart/2005/8/layout/lProcess3"/>
    <dgm:cxn modelId="{26786961-AB17-4ED8-BEF3-227C512824F4}" type="presOf" srcId="{D4DB3E08-6B9E-47E3-9E0F-56D562E3891C}" destId="{F47849E6-0D98-4B3B-BDA5-D2E0938CF75D}" srcOrd="0" destOrd="0" presId="urn:microsoft.com/office/officeart/2005/8/layout/lProcess3"/>
    <dgm:cxn modelId="{3967E628-602C-4329-9A0D-FEDFDB4F72EA}" srcId="{DE8D8297-1288-4760-9563-558983D43E56}" destId="{E1953A3F-BB26-454B-9859-2270DE1DB5DB}" srcOrd="1" destOrd="0" parTransId="{1798899F-5BD4-4180-BCCE-52BCDA51958D}" sibTransId="{75E5B719-675B-499A-BCAE-DD638B783180}"/>
    <dgm:cxn modelId="{1230AEF7-6358-4D45-94E7-41EBDDC029AC}" type="presOf" srcId="{230BCFFF-0CA5-4BC2-99AD-3187D266FDE9}" destId="{2D2B7D7A-C567-40E3-B301-9BDAB49BE8F8}" srcOrd="0" destOrd="0" presId="urn:microsoft.com/office/officeart/2005/8/layout/lProcess3"/>
    <dgm:cxn modelId="{04035C5C-6ECC-4B39-99E9-5B6943FD0A6F}" type="presOf" srcId="{5336CC67-728E-49BA-80CC-5C0BBC852AA2}" destId="{A90A0982-CB76-42EA-BD68-20AC0E1A39A8}" srcOrd="0" destOrd="0" presId="urn:microsoft.com/office/officeart/2005/8/layout/lProcess3"/>
    <dgm:cxn modelId="{C4A49D9F-A66C-493E-9F43-C03B43E24798}" srcId="{DE8D8297-1288-4760-9563-558983D43E56}" destId="{D4DB3E08-6B9E-47E3-9E0F-56D562E3891C}" srcOrd="2" destOrd="0" parTransId="{A4E5DC78-6AEB-4C0C-94A7-81DE2B62A3F4}" sibTransId="{D63D5293-7D3B-4007-B45B-68F953E2EFD4}"/>
    <dgm:cxn modelId="{C6A70C81-086B-4AE4-B8E0-B506FB79147B}" srcId="{E1953A3F-BB26-454B-9859-2270DE1DB5DB}" destId="{ED345C28-3FAB-4686-A220-F5A4768FADA8}" srcOrd="0" destOrd="0" parTransId="{5BA396F1-1523-4610-9E0C-A806E7C775EF}" sibTransId="{BB939179-93DD-4779-ABF0-AABA2F9F8E53}"/>
    <dgm:cxn modelId="{CB2A8732-DA0E-4AF8-88E8-A6613ACADEDA}" type="presOf" srcId="{1FE7877C-B130-4FC1-B0CA-62BB42139C54}" destId="{D567F23D-74E2-4B6A-865C-5D8504022BD0}" srcOrd="0" destOrd="0" presId="urn:microsoft.com/office/officeart/2005/8/layout/lProcess3"/>
    <dgm:cxn modelId="{3E3A0BB7-3BE3-42A8-A897-D1CB764C912D}" type="presOf" srcId="{E1953A3F-BB26-454B-9859-2270DE1DB5DB}" destId="{301E3980-BF4F-4A6B-BEEC-C70782932253}" srcOrd="0" destOrd="0" presId="urn:microsoft.com/office/officeart/2005/8/layout/lProcess3"/>
    <dgm:cxn modelId="{2F84332D-25DA-407F-9892-C6EF3080DC84}" srcId="{230BCFFF-0CA5-4BC2-99AD-3187D266FDE9}" destId="{5336CC67-728E-49BA-80CC-5C0BBC852AA2}" srcOrd="0" destOrd="0" parTransId="{37E7B57F-66B2-4B58-B190-F12F2BA78FBD}" sibTransId="{AA516EB0-312D-4BAD-8B57-E63427AB9610}"/>
    <dgm:cxn modelId="{BCC3E836-C83F-4E08-B588-B7F30CE3F11C}" type="presOf" srcId="{ED345C28-3FAB-4686-A220-F5A4768FADA8}" destId="{4999A0B2-9CCD-4AEA-B42E-2E1D7814AAD8}" srcOrd="0" destOrd="0" presId="urn:microsoft.com/office/officeart/2005/8/layout/lProcess3"/>
    <dgm:cxn modelId="{233A9044-12F6-4CE6-B344-FFBB5FCCE589}" srcId="{D4DB3E08-6B9E-47E3-9E0F-56D562E3891C}" destId="{1FE7877C-B130-4FC1-B0CA-62BB42139C54}" srcOrd="0" destOrd="0" parTransId="{808D7FDA-DB7A-4D52-8567-DC788DF85E40}" sibTransId="{5D03DF71-4596-4B02-9CFA-8995AEA4944D}"/>
    <dgm:cxn modelId="{6A2E2D84-F8AB-46E0-A1BE-B941494DB693}" type="presParOf" srcId="{EA74CB94-0AF8-47E5-8BD5-BFD9601E8A7D}" destId="{E263EB81-BA9B-4091-892A-EEF05C40C382}" srcOrd="0" destOrd="0" presId="urn:microsoft.com/office/officeart/2005/8/layout/lProcess3"/>
    <dgm:cxn modelId="{7348AEBC-FCD7-4C5D-9FE9-616318860197}" type="presParOf" srcId="{E263EB81-BA9B-4091-892A-EEF05C40C382}" destId="{2D2B7D7A-C567-40E3-B301-9BDAB49BE8F8}" srcOrd="0" destOrd="0" presId="urn:microsoft.com/office/officeart/2005/8/layout/lProcess3"/>
    <dgm:cxn modelId="{A750612C-C410-4C56-8451-63A7400C7F44}" type="presParOf" srcId="{E263EB81-BA9B-4091-892A-EEF05C40C382}" destId="{DBFD3503-C6BD-4969-975D-3FEF43D99587}" srcOrd="1" destOrd="0" presId="urn:microsoft.com/office/officeart/2005/8/layout/lProcess3"/>
    <dgm:cxn modelId="{DFEDC751-1D5F-4A0D-AD11-86556C426625}" type="presParOf" srcId="{E263EB81-BA9B-4091-892A-EEF05C40C382}" destId="{A90A0982-CB76-42EA-BD68-20AC0E1A39A8}" srcOrd="2" destOrd="0" presId="urn:microsoft.com/office/officeart/2005/8/layout/lProcess3"/>
    <dgm:cxn modelId="{4E787C27-8CCB-4662-B402-10E447210881}" type="presParOf" srcId="{E263EB81-BA9B-4091-892A-EEF05C40C382}" destId="{6F43AB8F-450B-456D-B3E9-488B6BEA6303}" srcOrd="3" destOrd="0" presId="urn:microsoft.com/office/officeart/2005/8/layout/lProcess3"/>
    <dgm:cxn modelId="{A3A4C0A9-5260-458C-9924-CF21A1BB7967}" type="presParOf" srcId="{E263EB81-BA9B-4091-892A-EEF05C40C382}" destId="{A850AAF0-107A-40B5-BF9C-58E387EC7216}" srcOrd="4" destOrd="0" presId="urn:microsoft.com/office/officeart/2005/8/layout/lProcess3"/>
    <dgm:cxn modelId="{EF6D9661-EB97-4D21-B6F3-11B8E7A0B4FA}" type="presParOf" srcId="{EA74CB94-0AF8-47E5-8BD5-BFD9601E8A7D}" destId="{291FD704-5F47-4767-9277-63F3141734ED}" srcOrd="1" destOrd="0" presId="urn:microsoft.com/office/officeart/2005/8/layout/lProcess3"/>
    <dgm:cxn modelId="{7803FE75-D0FE-44D7-AD8B-1E9B8F7C9D0A}" type="presParOf" srcId="{EA74CB94-0AF8-47E5-8BD5-BFD9601E8A7D}" destId="{13B00DED-D3EB-48F3-AC9C-5028FF867FA4}" srcOrd="2" destOrd="0" presId="urn:microsoft.com/office/officeart/2005/8/layout/lProcess3"/>
    <dgm:cxn modelId="{0C6F9891-D7BC-4B07-8597-B4F62CE308A3}" type="presParOf" srcId="{13B00DED-D3EB-48F3-AC9C-5028FF867FA4}" destId="{301E3980-BF4F-4A6B-BEEC-C70782932253}" srcOrd="0" destOrd="0" presId="urn:microsoft.com/office/officeart/2005/8/layout/lProcess3"/>
    <dgm:cxn modelId="{24230D05-D186-437A-AFC1-4ECE199CC727}" type="presParOf" srcId="{13B00DED-D3EB-48F3-AC9C-5028FF867FA4}" destId="{CB5213F8-5230-401A-9E28-20E8773D4B95}" srcOrd="1" destOrd="0" presId="urn:microsoft.com/office/officeart/2005/8/layout/lProcess3"/>
    <dgm:cxn modelId="{9E8BC723-1C3D-4327-A1B0-EFBFD548A894}" type="presParOf" srcId="{13B00DED-D3EB-48F3-AC9C-5028FF867FA4}" destId="{4999A0B2-9CCD-4AEA-B42E-2E1D7814AAD8}" srcOrd="2" destOrd="0" presId="urn:microsoft.com/office/officeart/2005/8/layout/lProcess3"/>
    <dgm:cxn modelId="{DCEEDD3F-49DD-4221-A852-9E9A3B68E9FD}" type="presParOf" srcId="{EA74CB94-0AF8-47E5-8BD5-BFD9601E8A7D}" destId="{2A6D7CC0-83AE-45C0-A1C0-A4CE85277EC8}" srcOrd="3" destOrd="0" presId="urn:microsoft.com/office/officeart/2005/8/layout/lProcess3"/>
    <dgm:cxn modelId="{1D6F950F-269E-4751-B1D0-49CAC58A53B3}" type="presParOf" srcId="{EA74CB94-0AF8-47E5-8BD5-BFD9601E8A7D}" destId="{F9CED32F-89FE-40E8-AC7A-DF42B0FC2C8E}" srcOrd="4" destOrd="0" presId="urn:microsoft.com/office/officeart/2005/8/layout/lProcess3"/>
    <dgm:cxn modelId="{ED414931-9271-477A-9DDE-C57973A62551}" type="presParOf" srcId="{F9CED32F-89FE-40E8-AC7A-DF42B0FC2C8E}" destId="{F47849E6-0D98-4B3B-BDA5-D2E0938CF75D}" srcOrd="0" destOrd="0" presId="urn:microsoft.com/office/officeart/2005/8/layout/lProcess3"/>
    <dgm:cxn modelId="{9240E315-352F-43F5-B979-409371B6E693}" type="presParOf" srcId="{F9CED32F-89FE-40E8-AC7A-DF42B0FC2C8E}" destId="{3D709EE7-8C57-4598-91CE-C47F7FB301C0}" srcOrd="1" destOrd="0" presId="urn:microsoft.com/office/officeart/2005/8/layout/lProcess3"/>
    <dgm:cxn modelId="{A7CF4460-0077-42C5-B5AC-8C8987FF9931}" type="presParOf" srcId="{F9CED32F-89FE-40E8-AC7A-DF42B0FC2C8E}" destId="{D567F23D-74E2-4B6A-865C-5D8504022BD0}" srcOrd="2" destOrd="0" presId="urn:microsoft.com/office/officeart/2005/8/layout/lProcess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ADB1716-9E0D-4423-BC85-7C57648944B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4E903BED-8D1F-4141-AFF3-C6582B1BBAB3}">
      <dgm:prSet phldrT="[Text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cs typeface="B Mitra" pitchFamily="2" charset="-78"/>
            </a:rPr>
            <a:t>منزل سوم: </a:t>
          </a:r>
          <a:r>
            <a:rPr lang="fa-IR" sz="2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cs typeface="B Mitra" pitchFamily="2" charset="-78"/>
            </a:rPr>
            <a:t>چارچوب پژوهش</a:t>
          </a:r>
          <a:endParaRPr lang="en-US" sz="2000" b="1" cap="none" spc="0" dirty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  <a:cs typeface="B Mitra" pitchFamily="2" charset="-78"/>
          </a:endParaRPr>
        </a:p>
      </dgm:t>
    </dgm:pt>
    <dgm:pt modelId="{4AD60E4F-4A7C-4F9B-9DC0-F641CD8095F1}" type="parTrans" cxnId="{3BD29328-6690-43FB-A846-82E78C12A6B3}">
      <dgm:prSet/>
      <dgm:spPr/>
      <dgm:t>
        <a:bodyPr/>
        <a:lstStyle/>
        <a:p>
          <a:endParaRPr lang="en-US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0C221F11-7214-4254-8120-8ABF8B584D8C}" type="sibTrans" cxnId="{3BD29328-6690-43FB-A846-82E78C12A6B3}">
      <dgm:prSet/>
      <dgm:spPr/>
      <dgm:t>
        <a:bodyPr/>
        <a:lstStyle/>
        <a:p>
          <a:endParaRPr lang="en-US" b="1" cap="none" spc="0">
            <a:ln w="10541" cmpd="sng">
              <a:solidFill>
                <a:srgbClr val="7D7D7D">
                  <a:tint val="100000"/>
                  <a:shade val="100000"/>
                  <a:satMod val="110000"/>
                </a:srgbClr>
              </a:solidFill>
              <a:prstDash val="solid"/>
            </a:ln>
            <a:gradFill>
              <a:gsLst>
                <a:gs pos="0">
                  <a:srgbClr val="FFFFFF">
                    <a:tint val="40000"/>
                    <a:satMod val="250000"/>
                  </a:srgbClr>
                </a:gs>
                <a:gs pos="9000">
                  <a:srgbClr val="FFFFFF">
                    <a:tint val="52000"/>
                    <a:satMod val="300000"/>
                  </a:srgbClr>
                </a:gs>
                <a:gs pos="50000">
                  <a:srgbClr val="FFFFFF">
                    <a:shade val="20000"/>
                    <a:satMod val="300000"/>
                  </a:srgbClr>
                </a:gs>
                <a:gs pos="79000">
                  <a:srgbClr val="FFFFFF">
                    <a:tint val="52000"/>
                    <a:satMod val="300000"/>
                  </a:srgbClr>
                </a:gs>
                <a:gs pos="100000">
                  <a:srgbClr val="FFFFFF">
                    <a:tint val="40000"/>
                    <a:satMod val="250000"/>
                  </a:srgbClr>
                </a:gs>
              </a:gsLst>
              <a:lin ang="5400000"/>
            </a:gradFill>
            <a:effectLst/>
          </a:endParaRPr>
        </a:p>
      </dgm:t>
    </dgm:pt>
    <dgm:pt modelId="{F7207A18-1736-47C6-9972-47DBFC6776B2}" type="pres">
      <dgm:prSet presAssocID="{8ADB1716-9E0D-4423-BC85-7C57648944B0}" presName="CompostProcess" presStyleCnt="0">
        <dgm:presLayoutVars>
          <dgm:dir val="rev"/>
          <dgm:resizeHandles val="exact"/>
        </dgm:presLayoutVars>
      </dgm:prSet>
      <dgm:spPr/>
    </dgm:pt>
    <dgm:pt modelId="{24E80BF6-4730-4B83-9D7E-F444677EEC97}" type="pres">
      <dgm:prSet presAssocID="{8ADB1716-9E0D-4423-BC85-7C57648944B0}" presName="arrow" presStyleLbl="bgShp" presStyleIdx="0" presStyleCnt="1" custScaleX="117647" custLinFactNeighborY="8571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</dgm:pt>
    <dgm:pt modelId="{B9F501FD-C07D-4776-BC45-645F289FCC2A}" type="pres">
      <dgm:prSet presAssocID="{8ADB1716-9E0D-4423-BC85-7C57648944B0}" presName="linearProcess" presStyleCnt="0"/>
      <dgm:spPr/>
    </dgm:pt>
    <dgm:pt modelId="{965D6EF1-3897-40FA-9D2F-8ABF20FF7C7F}" type="pres">
      <dgm:prSet presAssocID="{4E903BED-8D1F-4141-AFF3-C6582B1BBAB3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D29328-6690-43FB-A846-82E78C12A6B3}" srcId="{8ADB1716-9E0D-4423-BC85-7C57648944B0}" destId="{4E903BED-8D1F-4141-AFF3-C6582B1BBAB3}" srcOrd="0" destOrd="0" parTransId="{4AD60E4F-4A7C-4F9B-9DC0-F641CD8095F1}" sibTransId="{0C221F11-7214-4254-8120-8ABF8B584D8C}"/>
    <dgm:cxn modelId="{51FF0702-B90C-49F1-B67C-1EC43C7077C7}" type="presOf" srcId="{4E903BED-8D1F-4141-AFF3-C6582B1BBAB3}" destId="{965D6EF1-3897-40FA-9D2F-8ABF20FF7C7F}" srcOrd="0" destOrd="0" presId="urn:microsoft.com/office/officeart/2005/8/layout/hProcess9"/>
    <dgm:cxn modelId="{A1F9E73D-CBCE-416C-977E-5257ECA51348}" type="presOf" srcId="{8ADB1716-9E0D-4423-BC85-7C57648944B0}" destId="{F7207A18-1736-47C6-9972-47DBFC6776B2}" srcOrd="0" destOrd="0" presId="urn:microsoft.com/office/officeart/2005/8/layout/hProcess9"/>
    <dgm:cxn modelId="{087B04F8-7C7F-434D-904E-4D2E4AD0B15D}" type="presParOf" srcId="{F7207A18-1736-47C6-9972-47DBFC6776B2}" destId="{24E80BF6-4730-4B83-9D7E-F444677EEC97}" srcOrd="0" destOrd="0" presId="urn:microsoft.com/office/officeart/2005/8/layout/hProcess9"/>
    <dgm:cxn modelId="{6F05F910-2B8A-4F87-B6EC-C4767EDCA4D5}" type="presParOf" srcId="{F7207A18-1736-47C6-9972-47DBFC6776B2}" destId="{B9F501FD-C07D-4776-BC45-645F289FCC2A}" srcOrd="1" destOrd="0" presId="urn:microsoft.com/office/officeart/2005/8/layout/hProcess9"/>
    <dgm:cxn modelId="{A90C7B3C-43E9-4C93-BA04-2FDA2F882C5A}" type="presParOf" srcId="{B9F501FD-C07D-4776-BC45-645F289FCC2A}" destId="{965D6EF1-3897-40FA-9D2F-8ABF20FF7C7F}" srcOrd="0" destOrd="0" presId="urn:microsoft.com/office/officeart/2005/8/layout/hProcess9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23CBA29-1A49-4C9C-ABB6-D8366DD40905}" type="doc">
      <dgm:prSet loTypeId="urn:microsoft.com/office/officeart/2005/8/layout/funnel1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237E5-57D6-49DC-A10B-09F9D2AFA21E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استفاده از روش ارزیابی نظریه برنامه در تحلیل انسجام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913FB3-6A53-4830-AFAF-2283C518AA6E}" type="sib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44F0BE-76D9-4025-A625-A52B7AA45493}" type="parTrans" cxnId="{F3CAB57A-4846-410B-A595-94DA164918B2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BE9FE-7C34-4904-98B5-3F161A6B3B6D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rPr>
            <a:t>استخراج الگوی تحلیل عناصر ماهوی مفهوم  عدالت</a:t>
          </a:r>
          <a:endParaRPr lang="en-U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224F27-DC3C-4272-8640-E68ACBADE879}" type="sib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BD7097-7817-4AB2-9A44-DB67330ADFF2}" type="parTrans" cxnId="{AEC2B9B8-2629-49A9-9A61-6E7A9ABC85C4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5F9DF7-1799-4D81-9EA5-57CFCB8C27CB}">
      <dgm:prSet phldrT="[Text]" custT="1"/>
      <dgm:spPr/>
      <dgm:t>
        <a:bodyPr/>
        <a:lstStyle/>
        <a:p>
          <a:endParaRPr lang="en-US" sz="2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92BCBC-D24F-4A90-A414-A068BE2844E5}" type="sib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A7FB38-6827-46C1-9789-2C39C877479A}" type="parTrans" cxnId="{8E1C9983-A2DB-4B09-B6E0-A32E9702C421}">
      <dgm:prSet/>
      <dgm:spPr/>
      <dgm:t>
        <a:bodyPr/>
        <a:lstStyle/>
        <a:p>
          <a:endParaRPr lang="en-US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9497AB-1DEB-4A20-AB9D-C18756E17344}" type="pres">
      <dgm:prSet presAssocID="{B23CBA29-1A49-4C9C-ABB6-D8366DD4090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34ABE72-71B0-4E26-AAD0-2D524F0AC4D2}" type="pres">
      <dgm:prSet presAssocID="{B23CBA29-1A49-4C9C-ABB6-D8366DD40905}" presName="ellipse" presStyleLbl="trBgShp" presStyleIdx="0" presStyleCnt="1"/>
      <dgm:spPr/>
    </dgm:pt>
    <dgm:pt modelId="{2AD87E01-93BA-44F3-B876-FE0757645524}" type="pres">
      <dgm:prSet presAssocID="{B23CBA29-1A49-4C9C-ABB6-D8366DD40905}" presName="arrow1" presStyleLbl="fgShp" presStyleIdx="0" presStyleCnt="1"/>
      <dgm:spPr/>
    </dgm:pt>
    <dgm:pt modelId="{8998BD38-A137-4A65-8713-97173362DCB0}" type="pres">
      <dgm:prSet presAssocID="{B23CBA29-1A49-4C9C-ABB6-D8366DD40905}" presName="rectangle" presStyleLbl="revTx" presStyleIdx="0" presStyleCnt="1" custLinFactNeighborY="259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CD1F0F-7C0B-434D-91E6-0C4074178581}" type="pres">
      <dgm:prSet presAssocID="{A0DBE9FE-7C34-4904-98B5-3F161A6B3B6D}" presName="item1" presStyleLbl="node1" presStyleIdx="0" presStyleCnt="2" custScaleX="166666" custScaleY="162715" custLinFactNeighborX="77560" custLinFactNeighborY="-750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40B6F9-96C9-47A8-BF24-714BCE095A8F}" type="pres">
      <dgm:prSet presAssocID="{605F9DF7-1799-4D81-9EA5-57CFCB8C27CB}" presName="item2" presStyleLbl="node1" presStyleIdx="1" presStyleCnt="2" custScaleX="166666" custScaleY="147901" custLinFactNeighborX="-175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6088E3-126D-44C0-A0A2-7BAEF431CBF0}" type="pres">
      <dgm:prSet presAssocID="{B23CBA29-1A49-4C9C-ABB6-D8366DD40905}" presName="funnel" presStyleLbl="trAlignAcc1" presStyleIdx="0" presStyleCnt="1" custScaleX="128571" custScaleY="139286" custLinFactNeighborX="2381" custLinFactNeighborY="10516"/>
      <dgm:spPr/>
    </dgm:pt>
  </dgm:ptLst>
  <dgm:cxnLst>
    <dgm:cxn modelId="{F3CAB57A-4846-410B-A595-94DA164918B2}" srcId="{B23CBA29-1A49-4C9C-ABB6-D8366DD40905}" destId="{1A8237E5-57D6-49DC-A10B-09F9D2AFA21E}" srcOrd="0" destOrd="0" parTransId="{0544F0BE-76D9-4025-A625-A52B7AA45493}" sibTransId="{93913FB3-6A53-4830-AFAF-2283C518AA6E}"/>
    <dgm:cxn modelId="{2E4CA209-E895-453C-93C1-1E22D9ED6505}" type="presOf" srcId="{B23CBA29-1A49-4C9C-ABB6-D8366DD40905}" destId="{949497AB-1DEB-4A20-AB9D-C18756E17344}" srcOrd="0" destOrd="0" presId="urn:microsoft.com/office/officeart/2005/8/layout/funnel1"/>
    <dgm:cxn modelId="{AEC2B9B8-2629-49A9-9A61-6E7A9ABC85C4}" srcId="{B23CBA29-1A49-4C9C-ABB6-D8366DD40905}" destId="{A0DBE9FE-7C34-4904-98B5-3F161A6B3B6D}" srcOrd="1" destOrd="0" parTransId="{B5BD7097-7817-4AB2-9A44-DB67330ADFF2}" sibTransId="{F5224F27-DC3C-4272-8640-E68ACBADE879}"/>
    <dgm:cxn modelId="{8E1C9983-A2DB-4B09-B6E0-A32E9702C421}" srcId="{B23CBA29-1A49-4C9C-ABB6-D8366DD40905}" destId="{605F9DF7-1799-4D81-9EA5-57CFCB8C27CB}" srcOrd="2" destOrd="0" parTransId="{4AA7FB38-6827-46C1-9789-2C39C877479A}" sibTransId="{C192BCBC-D24F-4A90-A414-A068BE2844E5}"/>
    <dgm:cxn modelId="{F31EECE1-4D31-46AA-9112-59CEAB292D31}" type="presOf" srcId="{1A8237E5-57D6-49DC-A10B-09F9D2AFA21E}" destId="{1440B6F9-96C9-47A8-BF24-714BCE095A8F}" srcOrd="0" destOrd="0" presId="urn:microsoft.com/office/officeart/2005/8/layout/funnel1"/>
    <dgm:cxn modelId="{2377621A-B195-4710-82A5-31C895E2368E}" type="presOf" srcId="{A0DBE9FE-7C34-4904-98B5-3F161A6B3B6D}" destId="{26CD1F0F-7C0B-434D-91E6-0C4074178581}" srcOrd="0" destOrd="0" presId="urn:microsoft.com/office/officeart/2005/8/layout/funnel1"/>
    <dgm:cxn modelId="{D3C4D4B5-8068-4FC4-A3E2-E9B5A67B4C68}" type="presOf" srcId="{605F9DF7-1799-4D81-9EA5-57CFCB8C27CB}" destId="{8998BD38-A137-4A65-8713-97173362DCB0}" srcOrd="0" destOrd="0" presId="urn:microsoft.com/office/officeart/2005/8/layout/funnel1"/>
    <dgm:cxn modelId="{0386D6F1-8DBD-4B26-A3F7-53244E3545A7}" type="presParOf" srcId="{949497AB-1DEB-4A20-AB9D-C18756E17344}" destId="{F34ABE72-71B0-4E26-AAD0-2D524F0AC4D2}" srcOrd="0" destOrd="0" presId="urn:microsoft.com/office/officeart/2005/8/layout/funnel1"/>
    <dgm:cxn modelId="{A477A881-6FBE-488F-8A13-0679469F3718}" type="presParOf" srcId="{949497AB-1DEB-4A20-AB9D-C18756E17344}" destId="{2AD87E01-93BA-44F3-B876-FE0757645524}" srcOrd="1" destOrd="0" presId="urn:microsoft.com/office/officeart/2005/8/layout/funnel1"/>
    <dgm:cxn modelId="{A0EA9098-7BD7-4B16-B8D8-15B1DDCA1029}" type="presParOf" srcId="{949497AB-1DEB-4A20-AB9D-C18756E17344}" destId="{8998BD38-A137-4A65-8713-97173362DCB0}" srcOrd="2" destOrd="0" presId="urn:microsoft.com/office/officeart/2005/8/layout/funnel1"/>
    <dgm:cxn modelId="{6FB47D0C-A974-40B1-BE15-06783C9BEA14}" type="presParOf" srcId="{949497AB-1DEB-4A20-AB9D-C18756E17344}" destId="{26CD1F0F-7C0B-434D-91E6-0C4074178581}" srcOrd="3" destOrd="0" presId="urn:microsoft.com/office/officeart/2005/8/layout/funnel1"/>
    <dgm:cxn modelId="{F6F02D88-2187-4AEB-BABB-2F56DD53E4F2}" type="presParOf" srcId="{949497AB-1DEB-4A20-AB9D-C18756E17344}" destId="{1440B6F9-96C9-47A8-BF24-714BCE095A8F}" srcOrd="4" destOrd="0" presId="urn:microsoft.com/office/officeart/2005/8/layout/funnel1"/>
    <dgm:cxn modelId="{22E9BA66-5EC9-4184-BC8F-D51740CAF71A}" type="presParOf" srcId="{949497AB-1DEB-4A20-AB9D-C18756E17344}" destId="{3A6088E3-126D-44C0-A0A2-7BAEF431CBF0}" srcOrd="5" destOrd="0" presId="urn:microsoft.com/office/officeart/2005/8/layout/funnel1"/>
  </dgm:cxnLst>
  <dgm:bg/>
  <dgm:whole/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C3757C-6DFE-4806-B356-53CEA3C9778F}" type="doc">
      <dgm:prSet loTypeId="urn:microsoft.com/office/officeart/2005/8/layout/radial5" loCatId="relationship" qsTypeId="urn:microsoft.com/office/officeart/2005/8/quickstyle/simple5" qsCatId="simple" csTypeId="urn:microsoft.com/office/officeart/2005/8/colors/accent1_2" csCatId="accent1" phldr="1"/>
      <dgm:spPr/>
    </dgm:pt>
    <dgm:pt modelId="{2FE09A75-95C9-4125-B708-04AA1B035261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مبنای عدالت</a:t>
          </a:r>
          <a:endParaRPr lang="fa-IR" sz="120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1C3762F4-F01F-40AD-9375-384CEB5974C5}" type="parTrans" cxnId="{D8818D5A-8784-4F28-AECE-A62F3818B6CD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799502BD-268E-43D6-BAEE-E545B1FE7013}" type="sibTrans" cxnId="{D8818D5A-8784-4F28-AECE-A62F3818B6CD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9C8DC40C-0FB9-434D-9B76-EFD36BFDD4F5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حقانيت ذاتي</a:t>
          </a:r>
          <a:endParaRPr lang="fa-IR" sz="120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594B6A3-3A3D-43F8-8350-368ABD4B3B11}" type="parTrans" cxnId="{CA5C16DC-B4F3-4F8E-9CB8-C7F3CDE547ED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9D047AB9-5FEC-4CAB-B711-AAF88A447701}" type="sibTrans" cxnId="{CA5C16DC-B4F3-4F8E-9CB8-C7F3CDE547ED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BDB28532-54FD-4F46-B981-ACBF4C2CE489}">
      <dgm:prSet custT="1"/>
      <dgm:spPr/>
      <dgm:t>
        <a:bodyPr/>
        <a:lstStyle/>
        <a:p>
          <a:pPr marR="0" algn="ctr" rtl="1"/>
          <a:r>
            <a:rPr lang="fa-IR" sz="1200" baseline="0" dirty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احساس گرايي</a:t>
          </a:r>
        </a:p>
      </dgm:t>
    </dgm:pt>
    <dgm:pt modelId="{240BAB8C-C529-4F5B-B4AD-A3709B8FEA82}" type="parTrans" cxnId="{A43E9A31-B5D3-4BA1-AAC5-B414D57F1119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38C4BBB5-A9DC-40B8-BE6B-465A92DB4C28}" type="sibTrans" cxnId="{A43E9A31-B5D3-4BA1-AAC5-B414D57F1119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5502334A-6F3A-41B4-8EA2-6279C815270B}">
      <dgm:prSet custT="1"/>
      <dgm:spPr/>
      <dgm:t>
        <a:bodyPr/>
        <a:lstStyle/>
        <a:p>
          <a:pPr marR="0" algn="ctr" rtl="1"/>
          <a:r>
            <a:rPr lang="fa-IR" sz="1200" baseline="0" dirty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نظريه اشاعره</a:t>
          </a:r>
          <a:endParaRPr lang="en-US" sz="1200" baseline="0" dirty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5BCCE2DA-17FE-4F98-BEE9-AE862F5ADBA2}" type="parTrans" cxnId="{92DA6830-EF36-4F5E-9E23-E8D8DC851069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2A8126A-B014-41F2-8083-08B75C9ACB8E}" type="sibTrans" cxnId="{92DA6830-EF36-4F5E-9E23-E8D8DC851069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49DCF92-56C2-4540-AA8B-4E31F096E347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نظريه بناي عقلايي</a:t>
          </a:r>
          <a:endParaRPr lang="en-US" sz="1200" baseline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EBF91953-DDB4-4E57-B13E-97B59363D891}" type="parTrans" cxnId="{05F8C03E-34E8-487A-B357-000D3B37FCBA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F63BD2DB-F00C-4473-B130-68E9C55968DB}" type="sibTrans" cxnId="{05F8C03E-34E8-487A-B357-000D3B37FCBA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A7C63110-B275-4E3C-9FCA-2A2EA9213115}">
      <dgm:prSet custT="1"/>
      <dgm:spPr/>
      <dgm:t>
        <a:bodyPr/>
        <a:lstStyle/>
        <a:p>
          <a:pPr marR="0" algn="ctr" rtl="1"/>
          <a:r>
            <a:rPr lang="fa-IR" sz="1200" baseline="0" dirty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طبيعت گرايي</a:t>
          </a:r>
          <a:endParaRPr lang="fa-IR" sz="1200" dirty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2FB7D1D-B55D-4CB5-8FDB-C479A6FFC16F}" type="parTrans" cxnId="{E10A13A2-9DB1-4856-A075-8814E4F522C0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5F2CA7E5-C215-4455-A384-91E04EF5BBA6}" type="sibTrans" cxnId="{E10A13A2-9DB1-4856-A075-8814E4F522C0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48209AF1-1F60-43E0-938B-A5A0E15388A3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پوزيتيويسم اخلاقي</a:t>
          </a:r>
          <a:endParaRPr lang="en-US" sz="1200" baseline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9E1A11FD-A1AB-42FF-938B-B76BFC7CA9FF}" type="parTrans" cxnId="{43EC8E8F-CF51-4133-8437-30C87DD3F874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70988F49-6ED4-42D1-8719-FFE8EC01862F}" type="sibTrans" cxnId="{43EC8E8F-CF51-4133-8437-30C87DD3F874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9B897A14-CC94-4A6D-9F3C-D48B7144C3AA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تاريخ گرايي</a:t>
          </a:r>
          <a:endParaRPr lang="fa-IR" sz="120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5FF88E1E-DE77-4BFC-994B-7D223F926D60}" type="parTrans" cxnId="{3793F75A-A891-4105-B838-E6C6C8D3A3AD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370022FF-A98A-411A-9B74-1A195EFF20A1}" type="sibTrans" cxnId="{3793F75A-A891-4105-B838-E6C6C8D3A3AD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C75B77E-445F-476D-8DF6-CEC000B6B5BE}">
      <dgm:prSet custT="1"/>
      <dgm:spPr/>
      <dgm:t>
        <a:bodyPr/>
        <a:lstStyle/>
        <a:p>
          <a:pPr marR="0" algn="ctr" rtl="1"/>
          <a:r>
            <a:rPr lang="fa-IR" sz="1200" baseline="0" dirty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عمل گرايي</a:t>
          </a:r>
          <a:endParaRPr lang="en-US" sz="1200" baseline="0" dirty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ADAC3F22-7DFC-47DD-91B0-31E781569C5E}" type="parTrans" cxnId="{6F372F50-A0EF-415F-ABB2-E306D72F580B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E64D3BE2-829A-4B48-B6DE-DF0D2A8B69EF}" type="sibTrans" cxnId="{6F372F50-A0EF-415F-ABB2-E306D72F580B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3F4EC924-45B2-4482-A51A-DB2486A77ED9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کثرت گرايي اخلاقي</a:t>
          </a:r>
          <a:endParaRPr lang="en-US" sz="1200" baseline="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76EB067D-21FA-4059-B782-EE541E74CB02}" type="parTrans" cxnId="{722D82EC-6089-45AF-9F44-CDF5EB12DE3E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28B7CEAF-2280-4370-9B66-08C65169815F}" type="sibTrans" cxnId="{722D82EC-6089-45AF-9F44-CDF5EB12DE3E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803AA7A5-E124-449C-9FF5-810B486F5037}">
      <dgm:prSet custT="1"/>
      <dgm:spPr/>
      <dgm:t>
        <a:bodyPr/>
        <a:lstStyle/>
        <a:p>
          <a:pPr marR="0" algn="ctr" rtl="1"/>
          <a:r>
            <a:rPr lang="fa-IR" sz="1200" baseline="0" smtClean="0">
              <a:solidFill>
                <a:schemeClr val="tx1"/>
              </a:solidFill>
              <a:latin typeface="Arial" pitchFamily="34" charset="0"/>
              <a:cs typeface="B Lotus" pitchFamily="2" charset="-78"/>
            </a:rPr>
            <a:t>قراردادگرايي</a:t>
          </a:r>
          <a:endParaRPr lang="fa-IR" sz="1200" smtClean="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4999269B-BFBC-4FD5-88EA-6B203F684AFC}" type="parTrans" cxnId="{47361C29-AB8E-4979-9BA2-B60D498804F8}">
      <dgm:prSet custT="1"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52088F2F-3747-47FE-83C7-08246DBC85D7}" type="sibTrans" cxnId="{47361C29-AB8E-4979-9BA2-B60D498804F8}">
      <dgm:prSet/>
      <dgm:spPr/>
      <dgm:t>
        <a:bodyPr/>
        <a:lstStyle/>
        <a:p>
          <a:pPr rtl="1"/>
          <a:endParaRPr lang="fa-IR" sz="1200">
            <a:solidFill>
              <a:schemeClr val="tx1"/>
            </a:solidFill>
            <a:latin typeface="Arial" pitchFamily="34" charset="0"/>
            <a:cs typeface="B Lotus" pitchFamily="2" charset="-78"/>
          </a:endParaRPr>
        </a:p>
      </dgm:t>
    </dgm:pt>
    <dgm:pt modelId="{013D100B-A78F-4347-B42D-9A624058618B}" type="pres">
      <dgm:prSet presAssocID="{C8C3757C-6DFE-4806-B356-53CEA3C9778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C96B4F1-EEFF-497D-B430-36FB49DFCD63}" type="pres">
      <dgm:prSet presAssocID="{2FE09A75-95C9-4125-B708-04AA1B035261}" presName="centerShape" presStyleLbl="node0" presStyleIdx="0" presStyleCnt="1"/>
      <dgm:spPr/>
      <dgm:t>
        <a:bodyPr/>
        <a:lstStyle/>
        <a:p>
          <a:pPr rtl="1"/>
          <a:endParaRPr lang="fa-IR"/>
        </a:p>
      </dgm:t>
    </dgm:pt>
    <dgm:pt modelId="{0AD7EB3D-D014-417D-8D42-F9D4DFEE2EAF}" type="pres">
      <dgm:prSet presAssocID="{0594B6A3-3A3D-43F8-8350-368ABD4B3B11}" presName="parTrans" presStyleLbl="sibTrans2D1" presStyleIdx="0" presStyleCnt="10"/>
      <dgm:spPr/>
      <dgm:t>
        <a:bodyPr/>
        <a:lstStyle/>
        <a:p>
          <a:pPr rtl="1"/>
          <a:endParaRPr lang="fa-IR"/>
        </a:p>
      </dgm:t>
    </dgm:pt>
    <dgm:pt modelId="{A2C6BF54-3E59-4581-AA91-9DA1EDB631A0}" type="pres">
      <dgm:prSet presAssocID="{0594B6A3-3A3D-43F8-8350-368ABD4B3B11}" presName="connectorText" presStyleLbl="sibTrans2D1" presStyleIdx="0" presStyleCnt="10"/>
      <dgm:spPr/>
      <dgm:t>
        <a:bodyPr/>
        <a:lstStyle/>
        <a:p>
          <a:pPr rtl="1"/>
          <a:endParaRPr lang="fa-IR"/>
        </a:p>
      </dgm:t>
    </dgm:pt>
    <dgm:pt modelId="{7B3C42FD-2B21-4511-A135-38112C629675}" type="pres">
      <dgm:prSet presAssocID="{9C8DC40C-0FB9-434D-9B76-EFD36BFDD4F5}" presName="node" presStyleLbl="node1" presStyleIdx="0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2F76FC3-7755-4B32-8151-8F59BDD14FAE}" type="pres">
      <dgm:prSet presAssocID="{240BAB8C-C529-4F5B-B4AD-A3709B8FEA82}" presName="parTrans" presStyleLbl="sibTrans2D1" presStyleIdx="1" presStyleCnt="10"/>
      <dgm:spPr/>
      <dgm:t>
        <a:bodyPr/>
        <a:lstStyle/>
        <a:p>
          <a:pPr rtl="1"/>
          <a:endParaRPr lang="fa-IR"/>
        </a:p>
      </dgm:t>
    </dgm:pt>
    <dgm:pt modelId="{03E75151-237A-462D-BFD7-3A3A547F7173}" type="pres">
      <dgm:prSet presAssocID="{240BAB8C-C529-4F5B-B4AD-A3709B8FEA82}" presName="connectorText" presStyleLbl="sibTrans2D1" presStyleIdx="1" presStyleCnt="10"/>
      <dgm:spPr/>
      <dgm:t>
        <a:bodyPr/>
        <a:lstStyle/>
        <a:p>
          <a:pPr rtl="1"/>
          <a:endParaRPr lang="fa-IR"/>
        </a:p>
      </dgm:t>
    </dgm:pt>
    <dgm:pt modelId="{02326B3D-8EBE-4F84-A66E-D10620573D9F}" type="pres">
      <dgm:prSet presAssocID="{BDB28532-54FD-4F46-B981-ACBF4C2CE489}" presName="node" presStyleLbl="node1" presStyleIdx="1" presStyleCnt="10" custScaleX="13971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86EAFB1-B0BD-4438-9C36-EAE9D8BE425B}" type="pres">
      <dgm:prSet presAssocID="{5BCCE2DA-17FE-4F98-BEE9-AE862F5ADBA2}" presName="parTrans" presStyleLbl="sibTrans2D1" presStyleIdx="2" presStyleCnt="10"/>
      <dgm:spPr/>
      <dgm:t>
        <a:bodyPr/>
        <a:lstStyle/>
        <a:p>
          <a:pPr rtl="1"/>
          <a:endParaRPr lang="fa-IR"/>
        </a:p>
      </dgm:t>
    </dgm:pt>
    <dgm:pt modelId="{C7F60FFB-801D-41CE-9C7A-B4CB69A39600}" type="pres">
      <dgm:prSet presAssocID="{5BCCE2DA-17FE-4F98-BEE9-AE862F5ADBA2}" presName="connectorText" presStyleLbl="sibTrans2D1" presStyleIdx="2" presStyleCnt="10"/>
      <dgm:spPr/>
      <dgm:t>
        <a:bodyPr/>
        <a:lstStyle/>
        <a:p>
          <a:pPr rtl="1"/>
          <a:endParaRPr lang="fa-IR"/>
        </a:p>
      </dgm:t>
    </dgm:pt>
    <dgm:pt modelId="{7080050D-13C7-45C5-B9B6-4584F16CB001}" type="pres">
      <dgm:prSet presAssocID="{5502334A-6F3A-41B4-8EA2-6279C815270B}" presName="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7A07E9A-F511-4AD6-A793-99ACD5FFEE8A}" type="pres">
      <dgm:prSet presAssocID="{EBF91953-DDB4-4E57-B13E-97B59363D891}" presName="parTrans" presStyleLbl="sibTrans2D1" presStyleIdx="3" presStyleCnt="10"/>
      <dgm:spPr/>
      <dgm:t>
        <a:bodyPr/>
        <a:lstStyle/>
        <a:p>
          <a:pPr rtl="1"/>
          <a:endParaRPr lang="fa-IR"/>
        </a:p>
      </dgm:t>
    </dgm:pt>
    <dgm:pt modelId="{51D36E3F-48CA-47F3-9F80-1B54AD059E7B}" type="pres">
      <dgm:prSet presAssocID="{EBF91953-DDB4-4E57-B13E-97B59363D891}" presName="connectorText" presStyleLbl="sibTrans2D1" presStyleIdx="3" presStyleCnt="10"/>
      <dgm:spPr/>
      <dgm:t>
        <a:bodyPr/>
        <a:lstStyle/>
        <a:p>
          <a:pPr rtl="1"/>
          <a:endParaRPr lang="fa-IR"/>
        </a:p>
      </dgm:t>
    </dgm:pt>
    <dgm:pt modelId="{B1614A2B-DF7E-41DF-8867-AD76A9F7CC60}" type="pres">
      <dgm:prSet presAssocID="{049DCF92-56C2-4540-AA8B-4E31F096E347}" presName="node" presStyleLbl="node1" presStyleIdx="3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7F3AECD-26B6-4575-AEC5-AEBD8E52735B}" type="pres">
      <dgm:prSet presAssocID="{02FB7D1D-B55D-4CB5-8FDB-C479A6FFC16F}" presName="parTrans" presStyleLbl="sibTrans2D1" presStyleIdx="4" presStyleCnt="10"/>
      <dgm:spPr/>
      <dgm:t>
        <a:bodyPr/>
        <a:lstStyle/>
        <a:p>
          <a:pPr rtl="1"/>
          <a:endParaRPr lang="fa-IR"/>
        </a:p>
      </dgm:t>
    </dgm:pt>
    <dgm:pt modelId="{DAEE8714-B88B-4B14-A1C2-312F461049CF}" type="pres">
      <dgm:prSet presAssocID="{02FB7D1D-B55D-4CB5-8FDB-C479A6FFC16F}" presName="connectorText" presStyleLbl="sibTrans2D1" presStyleIdx="4" presStyleCnt="10"/>
      <dgm:spPr/>
      <dgm:t>
        <a:bodyPr/>
        <a:lstStyle/>
        <a:p>
          <a:pPr rtl="1"/>
          <a:endParaRPr lang="fa-IR"/>
        </a:p>
      </dgm:t>
    </dgm:pt>
    <dgm:pt modelId="{C8618438-0A0C-4CDC-8CD5-1AB9DC279904}" type="pres">
      <dgm:prSet presAssocID="{A7C63110-B275-4E3C-9FCA-2A2EA9213115}" presName="node" presStyleLbl="node1" presStyleIdx="4" presStyleCnt="10" custScaleX="139711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A0D1809-A513-441F-9236-5751D2AD795F}" type="pres">
      <dgm:prSet presAssocID="{9E1A11FD-A1AB-42FF-938B-B76BFC7CA9FF}" presName="parTrans" presStyleLbl="sibTrans2D1" presStyleIdx="5" presStyleCnt="10"/>
      <dgm:spPr/>
      <dgm:t>
        <a:bodyPr/>
        <a:lstStyle/>
        <a:p>
          <a:pPr rtl="1"/>
          <a:endParaRPr lang="fa-IR"/>
        </a:p>
      </dgm:t>
    </dgm:pt>
    <dgm:pt modelId="{C9A999D9-0EFE-4641-8917-586CB4DEC559}" type="pres">
      <dgm:prSet presAssocID="{9E1A11FD-A1AB-42FF-938B-B76BFC7CA9FF}" presName="connectorText" presStyleLbl="sibTrans2D1" presStyleIdx="5" presStyleCnt="10"/>
      <dgm:spPr/>
      <dgm:t>
        <a:bodyPr/>
        <a:lstStyle/>
        <a:p>
          <a:pPr rtl="1"/>
          <a:endParaRPr lang="fa-IR"/>
        </a:p>
      </dgm:t>
    </dgm:pt>
    <dgm:pt modelId="{BDD57BBB-72EC-47F2-8001-7302B42A759A}" type="pres">
      <dgm:prSet presAssocID="{48209AF1-1F60-43E0-938B-A5A0E15388A3}" presName="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0C3DFA89-9A66-4414-989B-6FE1D2361F27}" type="pres">
      <dgm:prSet presAssocID="{5FF88E1E-DE77-4BFC-994B-7D223F926D60}" presName="parTrans" presStyleLbl="sibTrans2D1" presStyleIdx="6" presStyleCnt="10"/>
      <dgm:spPr/>
      <dgm:t>
        <a:bodyPr/>
        <a:lstStyle/>
        <a:p>
          <a:pPr rtl="1"/>
          <a:endParaRPr lang="fa-IR"/>
        </a:p>
      </dgm:t>
    </dgm:pt>
    <dgm:pt modelId="{03774BA3-284C-4B1A-B040-6997A44F6361}" type="pres">
      <dgm:prSet presAssocID="{5FF88E1E-DE77-4BFC-994B-7D223F926D60}" presName="connectorText" presStyleLbl="sibTrans2D1" presStyleIdx="6" presStyleCnt="10"/>
      <dgm:spPr/>
      <dgm:t>
        <a:bodyPr/>
        <a:lstStyle/>
        <a:p>
          <a:pPr rtl="1"/>
          <a:endParaRPr lang="fa-IR"/>
        </a:p>
      </dgm:t>
    </dgm:pt>
    <dgm:pt modelId="{826A5DA8-D7B3-43D5-98EA-C2B533C8A72A}" type="pres">
      <dgm:prSet presAssocID="{9B897A14-CC94-4A6D-9F3C-D48B7144C3AA}" presName="node" presStyleLbl="node1" presStyleIdx="6" presStyleCnt="10" custScaleX="15751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EF4ECADC-5477-4CD2-B5B2-CE4295C5B2A8}" type="pres">
      <dgm:prSet presAssocID="{ADAC3F22-7DFC-47DD-91B0-31E781569C5E}" presName="parTrans" presStyleLbl="sibTrans2D1" presStyleIdx="7" presStyleCnt="10"/>
      <dgm:spPr/>
      <dgm:t>
        <a:bodyPr/>
        <a:lstStyle/>
        <a:p>
          <a:pPr rtl="1"/>
          <a:endParaRPr lang="fa-IR"/>
        </a:p>
      </dgm:t>
    </dgm:pt>
    <dgm:pt modelId="{7EA5DCF7-718A-4A02-88FA-B61008B1AC71}" type="pres">
      <dgm:prSet presAssocID="{ADAC3F22-7DFC-47DD-91B0-31E781569C5E}" presName="connectorText" presStyleLbl="sibTrans2D1" presStyleIdx="7" presStyleCnt="10"/>
      <dgm:spPr/>
      <dgm:t>
        <a:bodyPr/>
        <a:lstStyle/>
        <a:p>
          <a:pPr rtl="1"/>
          <a:endParaRPr lang="fa-IR"/>
        </a:p>
      </dgm:t>
    </dgm:pt>
    <dgm:pt modelId="{B903A7AC-A9C0-4EEB-B844-2BB0C92521BC}" type="pres">
      <dgm:prSet presAssocID="{0C75B77E-445F-476D-8DF6-CEC000B6B5BE}" presName="node" presStyleLbl="node1" presStyleIdx="7" presStyleCnt="10" custScaleX="107098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7F13C79-E266-49E6-83BD-35BF8CF3113F}" type="pres">
      <dgm:prSet presAssocID="{76EB067D-21FA-4059-B782-EE541E74CB02}" presName="parTrans" presStyleLbl="sibTrans2D1" presStyleIdx="8" presStyleCnt="10"/>
      <dgm:spPr/>
      <dgm:t>
        <a:bodyPr/>
        <a:lstStyle/>
        <a:p>
          <a:pPr rtl="1"/>
          <a:endParaRPr lang="fa-IR"/>
        </a:p>
      </dgm:t>
    </dgm:pt>
    <dgm:pt modelId="{952EC1F5-C54E-4B6F-BEF0-C3E525C66E13}" type="pres">
      <dgm:prSet presAssocID="{76EB067D-21FA-4059-B782-EE541E74CB02}" presName="connectorText" presStyleLbl="sibTrans2D1" presStyleIdx="8" presStyleCnt="10"/>
      <dgm:spPr/>
      <dgm:t>
        <a:bodyPr/>
        <a:lstStyle/>
        <a:p>
          <a:pPr rtl="1"/>
          <a:endParaRPr lang="fa-IR"/>
        </a:p>
      </dgm:t>
    </dgm:pt>
    <dgm:pt modelId="{C81FDD73-4D6E-42E9-A07C-909C08B6425B}" type="pres">
      <dgm:prSet presAssocID="{3F4EC924-45B2-4482-A51A-DB2486A77ED9}" presName="node" presStyleLbl="node1" presStyleIdx="8" presStyleCnt="10" custScaleX="133505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D7072FC-A04F-498F-BA27-EFFB847863D0}" type="pres">
      <dgm:prSet presAssocID="{4999269B-BFBC-4FD5-88EA-6B203F684AFC}" presName="parTrans" presStyleLbl="sibTrans2D1" presStyleIdx="9" presStyleCnt="10"/>
      <dgm:spPr/>
      <dgm:t>
        <a:bodyPr/>
        <a:lstStyle/>
        <a:p>
          <a:pPr rtl="1"/>
          <a:endParaRPr lang="fa-IR"/>
        </a:p>
      </dgm:t>
    </dgm:pt>
    <dgm:pt modelId="{997793F6-0096-4B45-B015-41A32C614D24}" type="pres">
      <dgm:prSet presAssocID="{4999269B-BFBC-4FD5-88EA-6B203F684AFC}" presName="connectorText" presStyleLbl="sibTrans2D1" presStyleIdx="9" presStyleCnt="10"/>
      <dgm:spPr/>
      <dgm:t>
        <a:bodyPr/>
        <a:lstStyle/>
        <a:p>
          <a:pPr rtl="1"/>
          <a:endParaRPr lang="fa-IR"/>
        </a:p>
      </dgm:t>
    </dgm:pt>
    <dgm:pt modelId="{C3EC0314-0274-4A4E-A6D7-364BA4F269F6}" type="pres">
      <dgm:prSet presAssocID="{803AA7A5-E124-449C-9FF5-810B486F5037}" presName="node" presStyleLbl="node1" presStyleIdx="9" presStyleCnt="10" custScaleX="120663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C6394FA-C4BD-4ECF-B4BB-ABEAE5C357D5}" type="presOf" srcId="{02FB7D1D-B55D-4CB5-8FDB-C479A6FFC16F}" destId="{C7F3AECD-26B6-4575-AEC5-AEBD8E52735B}" srcOrd="0" destOrd="0" presId="urn:microsoft.com/office/officeart/2005/8/layout/radial5"/>
    <dgm:cxn modelId="{0673D2A5-DF41-45D8-A88B-3DA066325BB1}" type="presOf" srcId="{240BAB8C-C529-4F5B-B4AD-A3709B8FEA82}" destId="{03E75151-237A-462D-BFD7-3A3A547F7173}" srcOrd="1" destOrd="0" presId="urn:microsoft.com/office/officeart/2005/8/layout/radial5"/>
    <dgm:cxn modelId="{D23108C3-71D0-4F62-8D61-D1158CEB4E13}" type="presOf" srcId="{76EB067D-21FA-4059-B782-EE541E74CB02}" destId="{952EC1F5-C54E-4B6F-BEF0-C3E525C66E13}" srcOrd="1" destOrd="0" presId="urn:microsoft.com/office/officeart/2005/8/layout/radial5"/>
    <dgm:cxn modelId="{D2F3F814-40B3-4873-8354-99A5F41E5E4B}" type="presOf" srcId="{A7C63110-B275-4E3C-9FCA-2A2EA9213115}" destId="{C8618438-0A0C-4CDC-8CD5-1AB9DC279904}" srcOrd="0" destOrd="0" presId="urn:microsoft.com/office/officeart/2005/8/layout/radial5"/>
    <dgm:cxn modelId="{6E58F755-6506-419F-917C-7FE0CB0A2A75}" type="presOf" srcId="{ADAC3F22-7DFC-47DD-91B0-31E781569C5E}" destId="{7EA5DCF7-718A-4A02-88FA-B61008B1AC71}" srcOrd="1" destOrd="0" presId="urn:microsoft.com/office/officeart/2005/8/layout/radial5"/>
    <dgm:cxn modelId="{DB6D6ABD-1BEC-49C2-AE8C-EF631904C7D6}" type="presOf" srcId="{0C75B77E-445F-476D-8DF6-CEC000B6B5BE}" destId="{B903A7AC-A9C0-4EEB-B844-2BB0C92521BC}" srcOrd="0" destOrd="0" presId="urn:microsoft.com/office/officeart/2005/8/layout/radial5"/>
    <dgm:cxn modelId="{2AD865B5-F629-4D87-A5EE-546481EBECF9}" type="presOf" srcId="{C8C3757C-6DFE-4806-B356-53CEA3C9778F}" destId="{013D100B-A78F-4347-B42D-9A624058618B}" srcOrd="0" destOrd="0" presId="urn:microsoft.com/office/officeart/2005/8/layout/radial5"/>
    <dgm:cxn modelId="{0C70BADD-361C-42A6-B998-A7F569976C52}" type="presOf" srcId="{9E1A11FD-A1AB-42FF-938B-B76BFC7CA9FF}" destId="{C9A999D9-0EFE-4641-8917-586CB4DEC559}" srcOrd="1" destOrd="0" presId="urn:microsoft.com/office/officeart/2005/8/layout/radial5"/>
    <dgm:cxn modelId="{9FD61A63-A0D9-4370-A610-BC0EB88EA69C}" type="presOf" srcId="{240BAB8C-C529-4F5B-B4AD-A3709B8FEA82}" destId="{92F76FC3-7755-4B32-8151-8F59BDD14FAE}" srcOrd="0" destOrd="0" presId="urn:microsoft.com/office/officeart/2005/8/layout/radial5"/>
    <dgm:cxn modelId="{602D09C1-3603-45E8-B88A-EA0F4902240E}" type="presOf" srcId="{0594B6A3-3A3D-43F8-8350-368ABD4B3B11}" destId="{A2C6BF54-3E59-4581-AA91-9DA1EDB631A0}" srcOrd="1" destOrd="0" presId="urn:microsoft.com/office/officeart/2005/8/layout/radial5"/>
    <dgm:cxn modelId="{D8818D5A-8784-4F28-AECE-A62F3818B6CD}" srcId="{C8C3757C-6DFE-4806-B356-53CEA3C9778F}" destId="{2FE09A75-95C9-4125-B708-04AA1B035261}" srcOrd="0" destOrd="0" parTransId="{1C3762F4-F01F-40AD-9375-384CEB5974C5}" sibTransId="{799502BD-268E-43D6-BAEE-E545B1FE7013}"/>
    <dgm:cxn modelId="{821CA674-84E7-48BB-AB74-D1CC64EDE59A}" type="presOf" srcId="{5FF88E1E-DE77-4BFC-994B-7D223F926D60}" destId="{03774BA3-284C-4B1A-B040-6997A44F6361}" srcOrd="1" destOrd="0" presId="urn:microsoft.com/office/officeart/2005/8/layout/radial5"/>
    <dgm:cxn modelId="{3B6BCCDA-A994-4AC6-8CA2-AB98FA0A0813}" type="presOf" srcId="{4999269B-BFBC-4FD5-88EA-6B203F684AFC}" destId="{997793F6-0096-4B45-B015-41A32C614D24}" srcOrd="1" destOrd="0" presId="urn:microsoft.com/office/officeart/2005/8/layout/radial5"/>
    <dgm:cxn modelId="{1BD14121-3470-4BA3-96C9-D23B6C18BF36}" type="presOf" srcId="{48209AF1-1F60-43E0-938B-A5A0E15388A3}" destId="{BDD57BBB-72EC-47F2-8001-7302B42A759A}" srcOrd="0" destOrd="0" presId="urn:microsoft.com/office/officeart/2005/8/layout/radial5"/>
    <dgm:cxn modelId="{05F8C03E-34E8-487A-B357-000D3B37FCBA}" srcId="{2FE09A75-95C9-4125-B708-04AA1B035261}" destId="{049DCF92-56C2-4540-AA8B-4E31F096E347}" srcOrd="3" destOrd="0" parTransId="{EBF91953-DDB4-4E57-B13E-97B59363D891}" sibTransId="{F63BD2DB-F00C-4473-B130-68E9C55968DB}"/>
    <dgm:cxn modelId="{E1DEC51E-8539-41B1-9E0E-4C48EDA9A9E3}" type="presOf" srcId="{049DCF92-56C2-4540-AA8B-4E31F096E347}" destId="{B1614A2B-DF7E-41DF-8867-AD76A9F7CC60}" srcOrd="0" destOrd="0" presId="urn:microsoft.com/office/officeart/2005/8/layout/radial5"/>
    <dgm:cxn modelId="{A006C94C-59B1-46E8-BDB0-EB7C8A384FDA}" type="presOf" srcId="{02FB7D1D-B55D-4CB5-8FDB-C479A6FFC16F}" destId="{DAEE8714-B88B-4B14-A1C2-312F461049CF}" srcOrd="1" destOrd="0" presId="urn:microsoft.com/office/officeart/2005/8/layout/radial5"/>
    <dgm:cxn modelId="{15B51637-552B-4B4E-A853-342EBBCA0213}" type="presOf" srcId="{4999269B-BFBC-4FD5-88EA-6B203F684AFC}" destId="{6D7072FC-A04F-498F-BA27-EFFB847863D0}" srcOrd="0" destOrd="0" presId="urn:microsoft.com/office/officeart/2005/8/layout/radial5"/>
    <dgm:cxn modelId="{0BE1991D-91B8-4E83-AAF5-3F1366441BF2}" type="presOf" srcId="{5502334A-6F3A-41B4-8EA2-6279C815270B}" destId="{7080050D-13C7-45C5-B9B6-4584F16CB001}" srcOrd="0" destOrd="0" presId="urn:microsoft.com/office/officeart/2005/8/layout/radial5"/>
    <dgm:cxn modelId="{C5A9AA5A-9D79-46EF-BAAC-F8CD4078C8DB}" type="presOf" srcId="{ADAC3F22-7DFC-47DD-91B0-31E781569C5E}" destId="{EF4ECADC-5477-4CD2-B5B2-CE4295C5B2A8}" srcOrd="0" destOrd="0" presId="urn:microsoft.com/office/officeart/2005/8/layout/radial5"/>
    <dgm:cxn modelId="{DA50165C-5FFE-4E94-A72F-B04220EAC981}" type="presOf" srcId="{EBF91953-DDB4-4E57-B13E-97B59363D891}" destId="{C7A07E9A-F511-4AD6-A793-99ACD5FFEE8A}" srcOrd="0" destOrd="0" presId="urn:microsoft.com/office/officeart/2005/8/layout/radial5"/>
    <dgm:cxn modelId="{47361C29-AB8E-4979-9BA2-B60D498804F8}" srcId="{2FE09A75-95C9-4125-B708-04AA1B035261}" destId="{803AA7A5-E124-449C-9FF5-810B486F5037}" srcOrd="9" destOrd="0" parTransId="{4999269B-BFBC-4FD5-88EA-6B203F684AFC}" sibTransId="{52088F2F-3747-47FE-83C7-08246DBC85D7}"/>
    <dgm:cxn modelId="{E10A13A2-9DB1-4856-A075-8814E4F522C0}" srcId="{2FE09A75-95C9-4125-B708-04AA1B035261}" destId="{A7C63110-B275-4E3C-9FCA-2A2EA9213115}" srcOrd="4" destOrd="0" parTransId="{02FB7D1D-B55D-4CB5-8FDB-C479A6FFC16F}" sibTransId="{5F2CA7E5-C215-4455-A384-91E04EF5BBA6}"/>
    <dgm:cxn modelId="{92BCBB64-071A-4018-A2FD-1A399DFAD957}" type="presOf" srcId="{9B897A14-CC94-4A6D-9F3C-D48B7144C3AA}" destId="{826A5DA8-D7B3-43D5-98EA-C2B533C8A72A}" srcOrd="0" destOrd="0" presId="urn:microsoft.com/office/officeart/2005/8/layout/radial5"/>
    <dgm:cxn modelId="{B6822ECD-DBD3-4A32-9CDE-AC4E6D2180F7}" type="presOf" srcId="{76EB067D-21FA-4059-B782-EE541E74CB02}" destId="{C7F13C79-E266-49E6-83BD-35BF8CF3113F}" srcOrd="0" destOrd="0" presId="urn:microsoft.com/office/officeart/2005/8/layout/radial5"/>
    <dgm:cxn modelId="{0F84DF67-D5F6-4AEC-9754-52F4748DB70D}" type="presOf" srcId="{3F4EC924-45B2-4482-A51A-DB2486A77ED9}" destId="{C81FDD73-4D6E-42E9-A07C-909C08B6425B}" srcOrd="0" destOrd="0" presId="urn:microsoft.com/office/officeart/2005/8/layout/radial5"/>
    <dgm:cxn modelId="{EAA7EE7C-8644-47B3-A1FB-77856598F9C9}" type="presOf" srcId="{0594B6A3-3A3D-43F8-8350-368ABD4B3B11}" destId="{0AD7EB3D-D014-417D-8D42-F9D4DFEE2EAF}" srcOrd="0" destOrd="0" presId="urn:microsoft.com/office/officeart/2005/8/layout/radial5"/>
    <dgm:cxn modelId="{43EC8E8F-CF51-4133-8437-30C87DD3F874}" srcId="{2FE09A75-95C9-4125-B708-04AA1B035261}" destId="{48209AF1-1F60-43E0-938B-A5A0E15388A3}" srcOrd="5" destOrd="0" parTransId="{9E1A11FD-A1AB-42FF-938B-B76BFC7CA9FF}" sibTransId="{70988F49-6ED4-42D1-8719-FFE8EC01862F}"/>
    <dgm:cxn modelId="{3793F75A-A891-4105-B838-E6C6C8D3A3AD}" srcId="{2FE09A75-95C9-4125-B708-04AA1B035261}" destId="{9B897A14-CC94-4A6D-9F3C-D48B7144C3AA}" srcOrd="6" destOrd="0" parTransId="{5FF88E1E-DE77-4BFC-994B-7D223F926D60}" sibTransId="{370022FF-A98A-411A-9B74-1A195EFF20A1}"/>
    <dgm:cxn modelId="{CE9590CE-68FF-43FC-9FA0-2F5DDF9230A2}" type="presOf" srcId="{9E1A11FD-A1AB-42FF-938B-B76BFC7CA9FF}" destId="{CA0D1809-A513-441F-9236-5751D2AD795F}" srcOrd="0" destOrd="0" presId="urn:microsoft.com/office/officeart/2005/8/layout/radial5"/>
    <dgm:cxn modelId="{A9A78BEE-18D3-4684-934F-F65C9F77273A}" type="presOf" srcId="{9C8DC40C-0FB9-434D-9B76-EFD36BFDD4F5}" destId="{7B3C42FD-2B21-4511-A135-38112C629675}" srcOrd="0" destOrd="0" presId="urn:microsoft.com/office/officeart/2005/8/layout/radial5"/>
    <dgm:cxn modelId="{A87768D1-2DCB-4805-B34E-93F8F014DA1B}" type="presOf" srcId="{803AA7A5-E124-449C-9FF5-810B486F5037}" destId="{C3EC0314-0274-4A4E-A6D7-364BA4F269F6}" srcOrd="0" destOrd="0" presId="urn:microsoft.com/office/officeart/2005/8/layout/radial5"/>
    <dgm:cxn modelId="{B3AF5FE2-7B1D-4FD5-A176-C6605A543B63}" type="presOf" srcId="{5BCCE2DA-17FE-4F98-BEE9-AE862F5ADBA2}" destId="{D86EAFB1-B0BD-4438-9C36-EAE9D8BE425B}" srcOrd="0" destOrd="0" presId="urn:microsoft.com/office/officeart/2005/8/layout/radial5"/>
    <dgm:cxn modelId="{CA5C16DC-B4F3-4F8E-9CB8-C7F3CDE547ED}" srcId="{2FE09A75-95C9-4125-B708-04AA1B035261}" destId="{9C8DC40C-0FB9-434D-9B76-EFD36BFDD4F5}" srcOrd="0" destOrd="0" parTransId="{0594B6A3-3A3D-43F8-8350-368ABD4B3B11}" sibTransId="{9D047AB9-5FEC-4CAB-B711-AAF88A447701}"/>
    <dgm:cxn modelId="{722D82EC-6089-45AF-9F44-CDF5EB12DE3E}" srcId="{2FE09A75-95C9-4125-B708-04AA1B035261}" destId="{3F4EC924-45B2-4482-A51A-DB2486A77ED9}" srcOrd="8" destOrd="0" parTransId="{76EB067D-21FA-4059-B782-EE541E74CB02}" sibTransId="{28B7CEAF-2280-4370-9B66-08C65169815F}"/>
    <dgm:cxn modelId="{3E4C0023-35F2-491D-8499-06ACB47BD7AE}" type="presOf" srcId="{2FE09A75-95C9-4125-B708-04AA1B035261}" destId="{FC96B4F1-EEFF-497D-B430-36FB49DFCD63}" srcOrd="0" destOrd="0" presId="urn:microsoft.com/office/officeart/2005/8/layout/radial5"/>
    <dgm:cxn modelId="{D1D9E1F4-AB79-44BA-AB15-7D1E711D1F6F}" type="presOf" srcId="{EBF91953-DDB4-4E57-B13E-97B59363D891}" destId="{51D36E3F-48CA-47F3-9F80-1B54AD059E7B}" srcOrd="1" destOrd="0" presId="urn:microsoft.com/office/officeart/2005/8/layout/radial5"/>
    <dgm:cxn modelId="{9262EA2E-E2E1-4E9F-90A8-0E98D70133E9}" type="presOf" srcId="{BDB28532-54FD-4F46-B981-ACBF4C2CE489}" destId="{02326B3D-8EBE-4F84-A66E-D10620573D9F}" srcOrd="0" destOrd="0" presId="urn:microsoft.com/office/officeart/2005/8/layout/radial5"/>
    <dgm:cxn modelId="{A43E9A31-B5D3-4BA1-AAC5-B414D57F1119}" srcId="{2FE09A75-95C9-4125-B708-04AA1B035261}" destId="{BDB28532-54FD-4F46-B981-ACBF4C2CE489}" srcOrd="1" destOrd="0" parTransId="{240BAB8C-C529-4F5B-B4AD-A3709B8FEA82}" sibTransId="{38C4BBB5-A9DC-40B8-BE6B-465A92DB4C28}"/>
    <dgm:cxn modelId="{B7B7613E-8179-4394-B536-306C5545D306}" type="presOf" srcId="{5BCCE2DA-17FE-4F98-BEE9-AE862F5ADBA2}" destId="{C7F60FFB-801D-41CE-9C7A-B4CB69A39600}" srcOrd="1" destOrd="0" presId="urn:microsoft.com/office/officeart/2005/8/layout/radial5"/>
    <dgm:cxn modelId="{92DA6830-EF36-4F5E-9E23-E8D8DC851069}" srcId="{2FE09A75-95C9-4125-B708-04AA1B035261}" destId="{5502334A-6F3A-41B4-8EA2-6279C815270B}" srcOrd="2" destOrd="0" parTransId="{5BCCE2DA-17FE-4F98-BEE9-AE862F5ADBA2}" sibTransId="{02A8126A-B014-41F2-8083-08B75C9ACB8E}"/>
    <dgm:cxn modelId="{B1D29C0D-389B-45E0-90B3-76313FF6EF4F}" type="presOf" srcId="{5FF88E1E-DE77-4BFC-994B-7D223F926D60}" destId="{0C3DFA89-9A66-4414-989B-6FE1D2361F27}" srcOrd="0" destOrd="0" presId="urn:microsoft.com/office/officeart/2005/8/layout/radial5"/>
    <dgm:cxn modelId="{6F372F50-A0EF-415F-ABB2-E306D72F580B}" srcId="{2FE09A75-95C9-4125-B708-04AA1B035261}" destId="{0C75B77E-445F-476D-8DF6-CEC000B6B5BE}" srcOrd="7" destOrd="0" parTransId="{ADAC3F22-7DFC-47DD-91B0-31E781569C5E}" sibTransId="{E64D3BE2-829A-4B48-B6DE-DF0D2A8B69EF}"/>
    <dgm:cxn modelId="{D4A77959-3A1C-40C2-B4D9-09E10AC5DCA7}" type="presParOf" srcId="{013D100B-A78F-4347-B42D-9A624058618B}" destId="{FC96B4F1-EEFF-497D-B430-36FB49DFCD63}" srcOrd="0" destOrd="0" presId="urn:microsoft.com/office/officeart/2005/8/layout/radial5"/>
    <dgm:cxn modelId="{396700A8-DC23-48A9-A1F3-3E93D5730FC1}" type="presParOf" srcId="{013D100B-A78F-4347-B42D-9A624058618B}" destId="{0AD7EB3D-D014-417D-8D42-F9D4DFEE2EAF}" srcOrd="1" destOrd="0" presId="urn:microsoft.com/office/officeart/2005/8/layout/radial5"/>
    <dgm:cxn modelId="{DD7C38D6-D950-47CE-8586-442C462D2638}" type="presParOf" srcId="{0AD7EB3D-D014-417D-8D42-F9D4DFEE2EAF}" destId="{A2C6BF54-3E59-4581-AA91-9DA1EDB631A0}" srcOrd="0" destOrd="0" presId="urn:microsoft.com/office/officeart/2005/8/layout/radial5"/>
    <dgm:cxn modelId="{F8E75245-FB5A-475F-8CCE-6D0F0727A97A}" type="presParOf" srcId="{013D100B-A78F-4347-B42D-9A624058618B}" destId="{7B3C42FD-2B21-4511-A135-38112C629675}" srcOrd="2" destOrd="0" presId="urn:microsoft.com/office/officeart/2005/8/layout/radial5"/>
    <dgm:cxn modelId="{07EB8DC3-D345-4760-B4AD-D279A386467C}" type="presParOf" srcId="{013D100B-A78F-4347-B42D-9A624058618B}" destId="{92F76FC3-7755-4B32-8151-8F59BDD14FAE}" srcOrd="3" destOrd="0" presId="urn:microsoft.com/office/officeart/2005/8/layout/radial5"/>
    <dgm:cxn modelId="{04C68393-04C1-4546-A9D3-829A5D2D5E2D}" type="presParOf" srcId="{92F76FC3-7755-4B32-8151-8F59BDD14FAE}" destId="{03E75151-237A-462D-BFD7-3A3A547F7173}" srcOrd="0" destOrd="0" presId="urn:microsoft.com/office/officeart/2005/8/layout/radial5"/>
    <dgm:cxn modelId="{1A471DC2-758D-4CCA-AEEF-8B211AEC105C}" type="presParOf" srcId="{013D100B-A78F-4347-B42D-9A624058618B}" destId="{02326B3D-8EBE-4F84-A66E-D10620573D9F}" srcOrd="4" destOrd="0" presId="urn:microsoft.com/office/officeart/2005/8/layout/radial5"/>
    <dgm:cxn modelId="{56E94B48-6950-41F9-B2B3-CDD10BACDF3A}" type="presParOf" srcId="{013D100B-A78F-4347-B42D-9A624058618B}" destId="{D86EAFB1-B0BD-4438-9C36-EAE9D8BE425B}" srcOrd="5" destOrd="0" presId="urn:microsoft.com/office/officeart/2005/8/layout/radial5"/>
    <dgm:cxn modelId="{0FC5AD4C-C08B-4FA5-8501-C7285C637C40}" type="presParOf" srcId="{D86EAFB1-B0BD-4438-9C36-EAE9D8BE425B}" destId="{C7F60FFB-801D-41CE-9C7A-B4CB69A39600}" srcOrd="0" destOrd="0" presId="urn:microsoft.com/office/officeart/2005/8/layout/radial5"/>
    <dgm:cxn modelId="{757714AB-FF68-4D0C-9FA7-E6299FF2FEFA}" type="presParOf" srcId="{013D100B-A78F-4347-B42D-9A624058618B}" destId="{7080050D-13C7-45C5-B9B6-4584F16CB001}" srcOrd="6" destOrd="0" presId="urn:microsoft.com/office/officeart/2005/8/layout/radial5"/>
    <dgm:cxn modelId="{6EE353B3-33C7-4F16-B1BA-9C575939A867}" type="presParOf" srcId="{013D100B-A78F-4347-B42D-9A624058618B}" destId="{C7A07E9A-F511-4AD6-A793-99ACD5FFEE8A}" srcOrd="7" destOrd="0" presId="urn:microsoft.com/office/officeart/2005/8/layout/radial5"/>
    <dgm:cxn modelId="{4C9FCD88-83F5-4744-99F0-37F94BDD9BA7}" type="presParOf" srcId="{C7A07E9A-F511-4AD6-A793-99ACD5FFEE8A}" destId="{51D36E3F-48CA-47F3-9F80-1B54AD059E7B}" srcOrd="0" destOrd="0" presId="urn:microsoft.com/office/officeart/2005/8/layout/radial5"/>
    <dgm:cxn modelId="{96BB215F-4652-4D5F-9922-9EB0CE994B0F}" type="presParOf" srcId="{013D100B-A78F-4347-B42D-9A624058618B}" destId="{B1614A2B-DF7E-41DF-8867-AD76A9F7CC60}" srcOrd="8" destOrd="0" presId="urn:microsoft.com/office/officeart/2005/8/layout/radial5"/>
    <dgm:cxn modelId="{680B02B0-5DCB-4BD5-BE9C-997703185658}" type="presParOf" srcId="{013D100B-A78F-4347-B42D-9A624058618B}" destId="{C7F3AECD-26B6-4575-AEC5-AEBD8E52735B}" srcOrd="9" destOrd="0" presId="urn:microsoft.com/office/officeart/2005/8/layout/radial5"/>
    <dgm:cxn modelId="{D38FD6DE-B7B6-4F3F-934D-957B2E2E61A6}" type="presParOf" srcId="{C7F3AECD-26B6-4575-AEC5-AEBD8E52735B}" destId="{DAEE8714-B88B-4B14-A1C2-312F461049CF}" srcOrd="0" destOrd="0" presId="urn:microsoft.com/office/officeart/2005/8/layout/radial5"/>
    <dgm:cxn modelId="{3DC50B36-3536-4F04-AED2-7C03E61173BF}" type="presParOf" srcId="{013D100B-A78F-4347-B42D-9A624058618B}" destId="{C8618438-0A0C-4CDC-8CD5-1AB9DC279904}" srcOrd="10" destOrd="0" presId="urn:microsoft.com/office/officeart/2005/8/layout/radial5"/>
    <dgm:cxn modelId="{EB87A34D-E593-49A5-8A14-7D672F99FBF9}" type="presParOf" srcId="{013D100B-A78F-4347-B42D-9A624058618B}" destId="{CA0D1809-A513-441F-9236-5751D2AD795F}" srcOrd="11" destOrd="0" presId="urn:microsoft.com/office/officeart/2005/8/layout/radial5"/>
    <dgm:cxn modelId="{7517B75D-CAE1-48AF-A0C4-20876DBF6BFA}" type="presParOf" srcId="{CA0D1809-A513-441F-9236-5751D2AD795F}" destId="{C9A999D9-0EFE-4641-8917-586CB4DEC559}" srcOrd="0" destOrd="0" presId="urn:microsoft.com/office/officeart/2005/8/layout/radial5"/>
    <dgm:cxn modelId="{F1262ADC-B345-4431-9F64-DD55D790737A}" type="presParOf" srcId="{013D100B-A78F-4347-B42D-9A624058618B}" destId="{BDD57BBB-72EC-47F2-8001-7302B42A759A}" srcOrd="12" destOrd="0" presId="urn:microsoft.com/office/officeart/2005/8/layout/radial5"/>
    <dgm:cxn modelId="{BC4FB85B-EA9F-413D-8BB2-CF804D4C1CC8}" type="presParOf" srcId="{013D100B-A78F-4347-B42D-9A624058618B}" destId="{0C3DFA89-9A66-4414-989B-6FE1D2361F27}" srcOrd="13" destOrd="0" presId="urn:microsoft.com/office/officeart/2005/8/layout/radial5"/>
    <dgm:cxn modelId="{95D9868A-6A5A-4098-A915-5A4D512F11C7}" type="presParOf" srcId="{0C3DFA89-9A66-4414-989B-6FE1D2361F27}" destId="{03774BA3-284C-4B1A-B040-6997A44F6361}" srcOrd="0" destOrd="0" presId="urn:microsoft.com/office/officeart/2005/8/layout/radial5"/>
    <dgm:cxn modelId="{4681CF8F-219A-45D3-AF9C-641B6CE7F74F}" type="presParOf" srcId="{013D100B-A78F-4347-B42D-9A624058618B}" destId="{826A5DA8-D7B3-43D5-98EA-C2B533C8A72A}" srcOrd="14" destOrd="0" presId="urn:microsoft.com/office/officeart/2005/8/layout/radial5"/>
    <dgm:cxn modelId="{4E973FA5-76C8-4F0D-8022-1B5A5520632A}" type="presParOf" srcId="{013D100B-A78F-4347-B42D-9A624058618B}" destId="{EF4ECADC-5477-4CD2-B5B2-CE4295C5B2A8}" srcOrd="15" destOrd="0" presId="urn:microsoft.com/office/officeart/2005/8/layout/radial5"/>
    <dgm:cxn modelId="{8F11E6FD-0C7D-43FE-8686-A61A4FA51018}" type="presParOf" srcId="{EF4ECADC-5477-4CD2-B5B2-CE4295C5B2A8}" destId="{7EA5DCF7-718A-4A02-88FA-B61008B1AC71}" srcOrd="0" destOrd="0" presId="urn:microsoft.com/office/officeart/2005/8/layout/radial5"/>
    <dgm:cxn modelId="{B8A7A11A-8228-45FC-AA04-1E357A301A87}" type="presParOf" srcId="{013D100B-A78F-4347-B42D-9A624058618B}" destId="{B903A7AC-A9C0-4EEB-B844-2BB0C92521BC}" srcOrd="16" destOrd="0" presId="urn:microsoft.com/office/officeart/2005/8/layout/radial5"/>
    <dgm:cxn modelId="{B7194162-DEF4-44F2-84A9-DEB5095D843B}" type="presParOf" srcId="{013D100B-A78F-4347-B42D-9A624058618B}" destId="{C7F13C79-E266-49E6-83BD-35BF8CF3113F}" srcOrd="17" destOrd="0" presId="urn:microsoft.com/office/officeart/2005/8/layout/radial5"/>
    <dgm:cxn modelId="{BABE5EFA-AC79-4ED9-A30E-62455968ADF2}" type="presParOf" srcId="{C7F13C79-E266-49E6-83BD-35BF8CF3113F}" destId="{952EC1F5-C54E-4B6F-BEF0-C3E525C66E13}" srcOrd="0" destOrd="0" presId="urn:microsoft.com/office/officeart/2005/8/layout/radial5"/>
    <dgm:cxn modelId="{ABFC87EC-0681-4E4F-AF26-D47CCDFBA3A4}" type="presParOf" srcId="{013D100B-A78F-4347-B42D-9A624058618B}" destId="{C81FDD73-4D6E-42E9-A07C-909C08B6425B}" srcOrd="18" destOrd="0" presId="urn:microsoft.com/office/officeart/2005/8/layout/radial5"/>
    <dgm:cxn modelId="{8F3AC61D-1476-4743-AF5E-CA8A6B98B034}" type="presParOf" srcId="{013D100B-A78F-4347-B42D-9A624058618B}" destId="{6D7072FC-A04F-498F-BA27-EFFB847863D0}" srcOrd="19" destOrd="0" presId="urn:microsoft.com/office/officeart/2005/8/layout/radial5"/>
    <dgm:cxn modelId="{6F6C4CD7-1716-45AD-9B75-E5EB2731CD3E}" type="presParOf" srcId="{6D7072FC-A04F-498F-BA27-EFFB847863D0}" destId="{997793F6-0096-4B45-B015-41A32C614D24}" srcOrd="0" destOrd="0" presId="urn:microsoft.com/office/officeart/2005/8/layout/radial5"/>
    <dgm:cxn modelId="{0C14DBFE-02DC-42CE-AB77-B3CECDD47B7F}" type="presParOf" srcId="{013D100B-A78F-4347-B42D-9A624058618B}" destId="{C3EC0314-0274-4A4E-A6D7-364BA4F269F6}" srcOrd="20" destOrd="0" presId="urn:microsoft.com/office/officeart/2005/8/layout/radial5"/>
  </dgm:cxnLst>
  <dgm:bg/>
  <dgm:whole/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2983D5E-AC46-42A3-BD69-CA94D1EE8873}" type="doc">
      <dgm:prSet loTypeId="urn:microsoft.com/office/officeart/2005/8/layout/process4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pPr rtl="1"/>
          <a:endParaRPr lang="fa-IR"/>
        </a:p>
      </dgm:t>
    </dgm:pt>
    <dgm:pt modelId="{2DACB492-A8E6-4FA2-BBA1-45F17186428D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نظریات فلاسفه کلاسیک</a:t>
          </a:r>
        </a:p>
      </dgm:t>
    </dgm:pt>
    <dgm:pt modelId="{7ED1D6B1-077E-4709-9D5E-186083FF0267}" type="parTrans" cxnId="{E120C6BE-CBDA-4EFC-8798-146067305B58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83EE14DB-651E-4F12-B251-FBA4950CB799}" type="sibTrans" cxnId="{E120C6BE-CBDA-4EFC-8798-146067305B58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BC356E74-BF91-4265-AB35-3129078AC40B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فارابی</a:t>
          </a:r>
        </a:p>
      </dgm:t>
    </dgm:pt>
    <dgm:pt modelId="{DC82F342-A7FC-450F-95BF-50F4964BC0DA}" type="parTrans" cxnId="{C229AE79-5E4F-4217-873B-6F0C5242A53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9985727C-D774-4114-946A-F04D79DCB875}" type="sibTrans" cxnId="{C229AE79-5E4F-4217-873B-6F0C5242A53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60D0F180-69DE-4C55-8D80-E7EA6E8AC32D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ارسطو</a:t>
          </a:r>
        </a:p>
      </dgm:t>
    </dgm:pt>
    <dgm:pt modelId="{51931766-B8C0-47A3-ABFF-DD19EFFD724B}" type="parTrans" cxnId="{7EC16538-FEBA-413C-B021-18FD1AE1C001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1556D4EA-5BB5-4405-AF00-683FBA430043}" type="sibTrans" cxnId="{7EC16538-FEBA-413C-B021-18FD1AE1C001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8A557B86-642A-4391-A9C7-CFE849B588B3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نظریات تجربه گرا در برابر عقل گرا</a:t>
          </a:r>
        </a:p>
      </dgm:t>
    </dgm:pt>
    <dgm:pt modelId="{3BE9AFF5-CABA-4EE6-9AC0-DEF847FB3B08}" type="parTrans" cxnId="{A7A51AC2-AA79-4893-A39D-4859E199592C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F26712EE-BCBD-4FB4-A154-62BA0ECA1869}" type="sibTrans" cxnId="{A7A51AC2-AA79-4893-A39D-4859E199592C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DC94E19F-E3EF-4A6F-8F18-AA3160D24602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کانت</a:t>
          </a:r>
        </a:p>
      </dgm:t>
    </dgm:pt>
    <dgm:pt modelId="{67F1CB03-A6E0-4374-804E-0D9B685663F0}" type="parTrans" cxnId="{CE695162-600F-4E04-82B1-BFB09D3E7B76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DDE8E895-0F9C-432D-936E-DFAD8366AFF3}" type="sibTrans" cxnId="{CE695162-600F-4E04-82B1-BFB09D3E7B76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CFA048BD-10C6-4685-B8D4-E15B9EC1C647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هیوم</a:t>
          </a:r>
        </a:p>
      </dgm:t>
    </dgm:pt>
    <dgm:pt modelId="{358BDAB0-325F-4F1A-AE50-DBCE1DF76BF0}" type="parTrans" cxnId="{06F51EBC-2E9B-45A5-97FB-23A7AAE36944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568E3E68-84E8-4586-8E8D-82242B107800}" type="sibTrans" cxnId="{06F51EBC-2E9B-45A5-97FB-23A7AAE36944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A287EC17-0057-4D23-91A3-FF85DBBE85CF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نظریه رالز</a:t>
          </a:r>
        </a:p>
      </dgm:t>
    </dgm:pt>
    <dgm:pt modelId="{0DF3B0C9-2640-4607-A71E-31B34683E193}" type="parTrans" cxnId="{301F4787-F914-4A00-9443-650C89A2FD33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61DC9FA4-C3BA-4FAC-A3F1-FA1FE0ACFF50}" type="sibTrans" cxnId="{301F4787-F914-4A00-9443-650C89A2FD33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50CE3D4E-4998-4901-8766-A8DE64D12020}">
      <dgm:prSet phldrT="[Text]"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جان رالز</a:t>
          </a:r>
        </a:p>
      </dgm:t>
    </dgm:pt>
    <dgm:pt modelId="{A8D6122E-3888-46E6-8294-8F637AD3124B}" type="parTrans" cxnId="{1BEE0DEA-B928-4233-95DA-940B1A2F8663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3C0CB962-B936-48C2-81B8-B412AA1F86C1}" type="sibTrans" cxnId="{1BEE0DEA-B928-4233-95DA-940B1A2F8663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990CBC19-C1A7-43E3-86BC-4B355E6167D6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اختیارگرایی</a:t>
          </a:r>
        </a:p>
      </dgm:t>
    </dgm:pt>
    <dgm:pt modelId="{6435AA62-A1B2-4942-8BB8-A48D56B3C1C2}" type="parTrans" cxnId="{5BDC4D90-796A-4E38-927F-101EF158B128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015DB4E5-E2D2-42C4-B0A5-FF4F0AC7A73F}" type="sibTrans" cxnId="{5BDC4D90-796A-4E38-927F-101EF158B128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C4FD4DAE-13EE-4FDF-A4C4-5328C7353CC1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جامعه گرایان</a:t>
          </a:r>
        </a:p>
      </dgm:t>
    </dgm:pt>
    <dgm:pt modelId="{8F125487-322F-4F6C-BCEF-AE191CF0A093}" type="parTrans" cxnId="{1DE4F95C-44BD-41FA-9D9D-59C8CD344FBB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EA0687C2-3FC7-40FA-A408-0CA6F69554FB}" type="sibTrans" cxnId="{1DE4F95C-44BD-41FA-9D9D-59C8CD344FBB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1A5BBF46-A1FB-4F28-99E3-2261135AEDFE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نوزیک</a:t>
          </a:r>
        </a:p>
      </dgm:t>
    </dgm:pt>
    <dgm:pt modelId="{D7112044-43FF-4B38-BBB4-E8B1163432AA}" type="parTrans" cxnId="{2CE02DA4-F282-45C7-9650-D19D76116DCF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1056D544-6CAA-40BB-92A4-1C03AA0B333A}" type="sibTrans" cxnId="{2CE02DA4-F282-45C7-9650-D19D76116DCF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24B6267F-ED5C-4AC0-934F-2205A80615F1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هایک</a:t>
          </a:r>
        </a:p>
      </dgm:t>
    </dgm:pt>
    <dgm:pt modelId="{58BB9023-C90C-4B13-9E98-BDFCD092166F}" type="parTrans" cxnId="{7A607328-2B1D-4386-BA8F-032FEC0115C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83604343-8F82-4B5B-8E3F-96A181CA385B}" type="sibTrans" cxnId="{7A607328-2B1D-4386-BA8F-032FEC0115C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8D5A022E-54D0-4283-AD5F-506697B3BF85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مکین تایر</a:t>
          </a:r>
        </a:p>
      </dgm:t>
    </dgm:pt>
    <dgm:pt modelId="{AFF630EE-0A11-42E9-BDBC-785EF41B2736}" type="parTrans" cxnId="{F418DB2A-8053-4A74-979A-F56EE159816E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65CA14D9-4962-4CF8-9433-2A9B23E43996}" type="sibTrans" cxnId="{F418DB2A-8053-4A74-979A-F56EE159816E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9734ECC1-DE7D-4FAA-9705-E74DF12F8DB5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والتزر</a:t>
          </a:r>
        </a:p>
      </dgm:t>
    </dgm:pt>
    <dgm:pt modelId="{D5EFD3C3-EB4E-4E57-877B-BA59268BBDC4}" type="parTrans" cxnId="{C26F8D77-12DE-451F-8BE6-9DF1FD1DC41D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99753DEF-E47A-4E75-95AB-F571820F83D8}" type="sibTrans" cxnId="{C26F8D77-12DE-451F-8BE6-9DF1FD1DC41D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2F57DB32-A37A-4A2E-895B-A6B139F6B062}">
      <dgm:prSet custT="1"/>
      <dgm:spPr/>
      <dgm:t>
        <a:bodyPr/>
        <a:lstStyle/>
        <a:p>
          <a:pPr algn="ctr" rtl="1"/>
          <a:r>
            <a:rPr lang="fa-IR" sz="1600" dirty="0">
              <a:cs typeface="B Mitra" pitchFamily="2" charset="-78"/>
            </a:rPr>
            <a:t>افلاطون</a:t>
          </a:r>
        </a:p>
      </dgm:t>
    </dgm:pt>
    <dgm:pt modelId="{A71D0E49-880E-445A-91CE-73AB877A0C4C}" type="parTrans" cxnId="{CF103C16-8914-4AB2-9402-C2CC530ECF5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A8E2084A-7738-4570-9E84-AF605B12E627}" type="sibTrans" cxnId="{CF103C16-8914-4AB2-9402-C2CC530ECF52}">
      <dgm:prSet/>
      <dgm:spPr/>
      <dgm:t>
        <a:bodyPr/>
        <a:lstStyle/>
        <a:p>
          <a:pPr algn="ctr" rtl="1"/>
          <a:endParaRPr lang="fa-IR" sz="1600">
            <a:cs typeface="B Mitra" pitchFamily="2" charset="-78"/>
          </a:endParaRPr>
        </a:p>
      </dgm:t>
    </dgm:pt>
    <dgm:pt modelId="{0D53C965-5F50-412E-B017-C5BF7C8A4E31}" type="pres">
      <dgm:prSet presAssocID="{F2983D5E-AC46-42A3-BD69-CA94D1EE887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E0BE0A8A-843B-40D8-8EFF-0C1ED57EACC0}" type="pres">
      <dgm:prSet presAssocID="{C4FD4DAE-13EE-4FDF-A4C4-5328C7353CC1}" presName="boxAndChildren" presStyleCnt="0"/>
      <dgm:spPr/>
    </dgm:pt>
    <dgm:pt modelId="{32EAAA37-9522-4CA9-8137-2A3BA19BDEC0}" type="pres">
      <dgm:prSet presAssocID="{C4FD4DAE-13EE-4FDF-A4C4-5328C7353CC1}" presName="parentTextBox" presStyleLbl="node1" presStyleIdx="0" presStyleCnt="5"/>
      <dgm:spPr/>
      <dgm:t>
        <a:bodyPr/>
        <a:lstStyle/>
        <a:p>
          <a:pPr rtl="1"/>
          <a:endParaRPr lang="fa-IR"/>
        </a:p>
      </dgm:t>
    </dgm:pt>
    <dgm:pt modelId="{60AF397C-3665-41CA-B198-25E4AEDD7056}" type="pres">
      <dgm:prSet presAssocID="{C4FD4DAE-13EE-4FDF-A4C4-5328C7353CC1}" presName="entireBox" presStyleLbl="node1" presStyleIdx="0" presStyleCnt="5" custScaleY="146410"/>
      <dgm:spPr/>
      <dgm:t>
        <a:bodyPr/>
        <a:lstStyle/>
        <a:p>
          <a:pPr rtl="1"/>
          <a:endParaRPr lang="fa-IR"/>
        </a:p>
      </dgm:t>
    </dgm:pt>
    <dgm:pt modelId="{8E41041F-C1E5-455A-906E-BCA76305AA31}" type="pres">
      <dgm:prSet presAssocID="{C4FD4DAE-13EE-4FDF-A4C4-5328C7353CC1}" presName="descendantBox" presStyleCnt="0"/>
      <dgm:spPr/>
    </dgm:pt>
    <dgm:pt modelId="{D89F9107-825C-4982-A49D-3EF9A6626785}" type="pres">
      <dgm:prSet presAssocID="{8D5A022E-54D0-4283-AD5F-506697B3BF85}" presName="childTextBox" presStyleLbl="fgAccFollowNode1" presStyleIdx="0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C730C602-E832-419C-82CA-76EC82BDEC7A}" type="pres">
      <dgm:prSet presAssocID="{9734ECC1-DE7D-4FAA-9705-E74DF12F8DB5}" presName="childTextBox" presStyleLbl="fgAccFollowNode1" presStyleIdx="1" presStyleCnt="1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9442BF00-52C4-404E-BAA8-372C7995010A}" type="pres">
      <dgm:prSet presAssocID="{015DB4E5-E2D2-42C4-B0A5-FF4F0AC7A73F}" presName="sp" presStyleCnt="0"/>
      <dgm:spPr/>
    </dgm:pt>
    <dgm:pt modelId="{E194A39C-B865-4BD7-A90F-1A514462A06F}" type="pres">
      <dgm:prSet presAssocID="{990CBC19-C1A7-43E3-86BC-4B355E6167D6}" presName="arrowAndChildren" presStyleCnt="0"/>
      <dgm:spPr/>
    </dgm:pt>
    <dgm:pt modelId="{B4460007-CC52-4C87-A3CF-ED28316C927D}" type="pres">
      <dgm:prSet presAssocID="{990CBC19-C1A7-43E3-86BC-4B355E6167D6}" presName="parentTextArrow" presStyleLbl="node1" presStyleIdx="0" presStyleCnt="5"/>
      <dgm:spPr/>
      <dgm:t>
        <a:bodyPr/>
        <a:lstStyle/>
        <a:p>
          <a:pPr rtl="1"/>
          <a:endParaRPr lang="fa-IR"/>
        </a:p>
      </dgm:t>
    </dgm:pt>
    <dgm:pt modelId="{DD6C901E-0315-4DA7-B8E3-54F94213DC61}" type="pres">
      <dgm:prSet presAssocID="{990CBC19-C1A7-43E3-86BC-4B355E6167D6}" presName="arrow" presStyleLbl="node1" presStyleIdx="1" presStyleCnt="5" custScaleY="146410"/>
      <dgm:spPr/>
      <dgm:t>
        <a:bodyPr/>
        <a:lstStyle/>
        <a:p>
          <a:pPr rtl="1"/>
          <a:endParaRPr lang="fa-IR"/>
        </a:p>
      </dgm:t>
    </dgm:pt>
    <dgm:pt modelId="{B1F5B278-A623-41E7-897B-0134E9A9EE88}" type="pres">
      <dgm:prSet presAssocID="{990CBC19-C1A7-43E3-86BC-4B355E6167D6}" presName="descendantArrow" presStyleCnt="0"/>
      <dgm:spPr/>
    </dgm:pt>
    <dgm:pt modelId="{FE90A0DF-8694-4A20-9F3C-BFB88B01771F}" type="pres">
      <dgm:prSet presAssocID="{1A5BBF46-A1FB-4F28-99E3-2261135AEDFE}" presName="childTextArrow" presStyleLbl="fgAccFollowNode1" presStyleIdx="2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8C10B910-67F1-4255-AA47-74653650E304}" type="pres">
      <dgm:prSet presAssocID="{24B6267F-ED5C-4AC0-934F-2205A80615F1}" presName="childTextArrow" presStyleLbl="fgAccFollowNode1" presStyleIdx="3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EE353AF-07CD-4234-8D57-F5FE9CCD1D97}" type="pres">
      <dgm:prSet presAssocID="{61DC9FA4-C3BA-4FAC-A3F1-FA1FE0ACFF50}" presName="sp" presStyleCnt="0"/>
      <dgm:spPr/>
    </dgm:pt>
    <dgm:pt modelId="{234E3EA6-BD73-41B2-BD76-24C433C0A013}" type="pres">
      <dgm:prSet presAssocID="{A287EC17-0057-4D23-91A3-FF85DBBE85CF}" presName="arrowAndChildren" presStyleCnt="0"/>
      <dgm:spPr/>
    </dgm:pt>
    <dgm:pt modelId="{03046F32-120F-44F9-A358-7ECD3D7100EF}" type="pres">
      <dgm:prSet presAssocID="{A287EC17-0057-4D23-91A3-FF85DBBE85CF}" presName="parentTextArrow" presStyleLbl="node1" presStyleIdx="1" presStyleCnt="5"/>
      <dgm:spPr/>
      <dgm:t>
        <a:bodyPr/>
        <a:lstStyle/>
        <a:p>
          <a:pPr rtl="1"/>
          <a:endParaRPr lang="fa-IR"/>
        </a:p>
      </dgm:t>
    </dgm:pt>
    <dgm:pt modelId="{2812E976-3AF0-4A51-B455-9A330A394DB3}" type="pres">
      <dgm:prSet presAssocID="{A287EC17-0057-4D23-91A3-FF85DBBE85CF}" presName="arrow" presStyleLbl="node1" presStyleIdx="2" presStyleCnt="5" custScaleY="146410"/>
      <dgm:spPr/>
      <dgm:t>
        <a:bodyPr/>
        <a:lstStyle/>
        <a:p>
          <a:pPr rtl="1"/>
          <a:endParaRPr lang="fa-IR"/>
        </a:p>
      </dgm:t>
    </dgm:pt>
    <dgm:pt modelId="{FBC85AA6-DABA-4AA8-A929-11B763FEE399}" type="pres">
      <dgm:prSet presAssocID="{A287EC17-0057-4D23-91A3-FF85DBBE85CF}" presName="descendantArrow" presStyleCnt="0"/>
      <dgm:spPr/>
    </dgm:pt>
    <dgm:pt modelId="{E5DB6157-A527-4560-AA4D-B6F1161B8082}" type="pres">
      <dgm:prSet presAssocID="{50CE3D4E-4998-4901-8766-A8DE64D12020}" presName="childTextArrow" presStyleLbl="fgAccFollowNode1" presStyleIdx="4" presStyleCnt="1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335EEC24-9684-443A-8A35-D83CC075791B}" type="pres">
      <dgm:prSet presAssocID="{F26712EE-BCBD-4FB4-A154-62BA0ECA1869}" presName="sp" presStyleCnt="0"/>
      <dgm:spPr/>
    </dgm:pt>
    <dgm:pt modelId="{1A1650DD-0577-4332-B627-3A1939D117E1}" type="pres">
      <dgm:prSet presAssocID="{8A557B86-642A-4391-A9C7-CFE849B588B3}" presName="arrowAndChildren" presStyleCnt="0"/>
      <dgm:spPr/>
    </dgm:pt>
    <dgm:pt modelId="{B3E853D3-916E-4605-9D4C-D9549C2CBE99}" type="pres">
      <dgm:prSet presAssocID="{8A557B86-642A-4391-A9C7-CFE849B588B3}" presName="parentTextArrow" presStyleLbl="node1" presStyleIdx="2" presStyleCnt="5"/>
      <dgm:spPr/>
      <dgm:t>
        <a:bodyPr/>
        <a:lstStyle/>
        <a:p>
          <a:pPr rtl="1"/>
          <a:endParaRPr lang="fa-IR"/>
        </a:p>
      </dgm:t>
    </dgm:pt>
    <dgm:pt modelId="{88FABBC6-3574-40CA-8A6C-C4CEDA05A842}" type="pres">
      <dgm:prSet presAssocID="{8A557B86-642A-4391-A9C7-CFE849B588B3}" presName="arrow" presStyleLbl="node1" presStyleIdx="3" presStyleCnt="5" custScaleY="146410"/>
      <dgm:spPr/>
      <dgm:t>
        <a:bodyPr/>
        <a:lstStyle/>
        <a:p>
          <a:pPr rtl="1"/>
          <a:endParaRPr lang="fa-IR"/>
        </a:p>
      </dgm:t>
    </dgm:pt>
    <dgm:pt modelId="{95D35617-A148-424C-8155-2AC11B7FBA49}" type="pres">
      <dgm:prSet presAssocID="{8A557B86-642A-4391-A9C7-CFE849B588B3}" presName="descendantArrow" presStyleCnt="0"/>
      <dgm:spPr/>
    </dgm:pt>
    <dgm:pt modelId="{E1840D3F-60A3-4FF6-84A0-825FFDFFF625}" type="pres">
      <dgm:prSet presAssocID="{DC94E19F-E3EF-4A6F-8F18-AA3160D24602}" presName="childTextArrow" presStyleLbl="fgAccFollowNode1" presStyleIdx="5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DEC7B542-FCFD-4669-A246-9DF644412102}" type="pres">
      <dgm:prSet presAssocID="{CFA048BD-10C6-4685-B8D4-E15B9EC1C647}" presName="childTextArrow" presStyleLbl="fgAccFollowNode1" presStyleIdx="6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002FBB9-E9CD-4E85-9950-032CF36446B2}" type="pres">
      <dgm:prSet presAssocID="{83EE14DB-651E-4F12-B251-FBA4950CB799}" presName="sp" presStyleCnt="0"/>
      <dgm:spPr/>
    </dgm:pt>
    <dgm:pt modelId="{4AF685CB-A718-4829-9216-16B5EBAC45F7}" type="pres">
      <dgm:prSet presAssocID="{2DACB492-A8E6-4FA2-BBA1-45F17186428D}" presName="arrowAndChildren" presStyleCnt="0"/>
      <dgm:spPr/>
    </dgm:pt>
    <dgm:pt modelId="{BC0C9AAC-EB05-4B38-8AD2-2C78165364EB}" type="pres">
      <dgm:prSet presAssocID="{2DACB492-A8E6-4FA2-BBA1-45F17186428D}" presName="parentTextArrow" presStyleLbl="node1" presStyleIdx="3" presStyleCnt="5"/>
      <dgm:spPr/>
      <dgm:t>
        <a:bodyPr/>
        <a:lstStyle/>
        <a:p>
          <a:pPr rtl="1"/>
          <a:endParaRPr lang="fa-IR"/>
        </a:p>
      </dgm:t>
    </dgm:pt>
    <dgm:pt modelId="{DC93AEC5-ADD1-4EDC-9847-94CD079519A4}" type="pres">
      <dgm:prSet presAssocID="{2DACB492-A8E6-4FA2-BBA1-45F17186428D}" presName="arrow" presStyleLbl="node1" presStyleIdx="4" presStyleCnt="5" custScaleY="146410"/>
      <dgm:spPr/>
      <dgm:t>
        <a:bodyPr/>
        <a:lstStyle/>
        <a:p>
          <a:pPr rtl="1"/>
          <a:endParaRPr lang="fa-IR"/>
        </a:p>
      </dgm:t>
    </dgm:pt>
    <dgm:pt modelId="{9A4B4348-153C-46E7-9151-F5768A511D8C}" type="pres">
      <dgm:prSet presAssocID="{2DACB492-A8E6-4FA2-BBA1-45F17186428D}" presName="descendantArrow" presStyleCnt="0"/>
      <dgm:spPr/>
    </dgm:pt>
    <dgm:pt modelId="{D16E3C34-D58D-4F59-86D4-3F27ED1D3C30}" type="pres">
      <dgm:prSet presAssocID="{BC356E74-BF91-4265-AB35-3129078AC40B}" presName="childTextArrow" presStyleLbl="fgAccFollowNode1" presStyleIdx="7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E653610-D4EB-4F1F-B3FA-CD3C30DECCB0}" type="pres">
      <dgm:prSet presAssocID="{60D0F180-69DE-4C55-8D80-E7EA6E8AC32D}" presName="childTextArrow" presStyleLbl="fgAccFollowNode1" presStyleIdx="8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18D6848-3AD9-4021-8A62-840172CF4411}" type="pres">
      <dgm:prSet presAssocID="{2F57DB32-A37A-4A2E-895B-A6B139F6B062}" presName="childTextArrow" presStyleLbl="fgAccFollowNode1" presStyleIdx="9" presStyleCnt="10" custScaleX="121000" custScaleY="121000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CE695162-600F-4E04-82B1-BFB09D3E7B76}" srcId="{8A557B86-642A-4391-A9C7-CFE849B588B3}" destId="{DC94E19F-E3EF-4A6F-8F18-AA3160D24602}" srcOrd="0" destOrd="0" parTransId="{67F1CB03-A6E0-4374-804E-0D9B685663F0}" sibTransId="{DDE8E895-0F9C-432D-936E-DFAD8366AFF3}"/>
    <dgm:cxn modelId="{06F51EBC-2E9B-45A5-97FB-23A7AAE36944}" srcId="{8A557B86-642A-4391-A9C7-CFE849B588B3}" destId="{CFA048BD-10C6-4685-B8D4-E15B9EC1C647}" srcOrd="1" destOrd="0" parTransId="{358BDAB0-325F-4F1A-AE50-DBCE1DF76BF0}" sibTransId="{568E3E68-84E8-4586-8E8D-82242B107800}"/>
    <dgm:cxn modelId="{A7A51AC2-AA79-4893-A39D-4859E199592C}" srcId="{F2983D5E-AC46-42A3-BD69-CA94D1EE8873}" destId="{8A557B86-642A-4391-A9C7-CFE849B588B3}" srcOrd="1" destOrd="0" parTransId="{3BE9AFF5-CABA-4EE6-9AC0-DEF847FB3B08}" sibTransId="{F26712EE-BCBD-4FB4-A154-62BA0ECA1869}"/>
    <dgm:cxn modelId="{8CD1F638-ED99-4E57-A663-B838FF5B0175}" type="presOf" srcId="{BC356E74-BF91-4265-AB35-3129078AC40B}" destId="{D16E3C34-D58D-4F59-86D4-3F27ED1D3C30}" srcOrd="0" destOrd="0" presId="urn:microsoft.com/office/officeart/2005/8/layout/process4"/>
    <dgm:cxn modelId="{CF103C16-8914-4AB2-9402-C2CC530ECF52}" srcId="{2DACB492-A8E6-4FA2-BBA1-45F17186428D}" destId="{2F57DB32-A37A-4A2E-895B-A6B139F6B062}" srcOrd="2" destOrd="0" parTransId="{A71D0E49-880E-445A-91CE-73AB877A0C4C}" sibTransId="{A8E2084A-7738-4570-9E84-AF605B12E627}"/>
    <dgm:cxn modelId="{3BC91643-8F5F-4799-AB24-533A0F4D9070}" type="presOf" srcId="{9734ECC1-DE7D-4FAA-9705-E74DF12F8DB5}" destId="{C730C602-E832-419C-82CA-76EC82BDEC7A}" srcOrd="0" destOrd="0" presId="urn:microsoft.com/office/officeart/2005/8/layout/process4"/>
    <dgm:cxn modelId="{8FE71CAF-09E3-4B83-AD9F-97F8285B99A3}" type="presOf" srcId="{C4FD4DAE-13EE-4FDF-A4C4-5328C7353CC1}" destId="{60AF397C-3665-41CA-B198-25E4AEDD7056}" srcOrd="1" destOrd="0" presId="urn:microsoft.com/office/officeart/2005/8/layout/process4"/>
    <dgm:cxn modelId="{897CA698-03C3-44ED-9B27-6DD6C0D85B2F}" type="presOf" srcId="{2DACB492-A8E6-4FA2-BBA1-45F17186428D}" destId="{DC93AEC5-ADD1-4EDC-9847-94CD079519A4}" srcOrd="1" destOrd="0" presId="urn:microsoft.com/office/officeart/2005/8/layout/process4"/>
    <dgm:cxn modelId="{7A607328-2B1D-4386-BA8F-032FEC0115C2}" srcId="{990CBC19-C1A7-43E3-86BC-4B355E6167D6}" destId="{24B6267F-ED5C-4AC0-934F-2205A80615F1}" srcOrd="1" destOrd="0" parTransId="{58BB9023-C90C-4B13-9E98-BDFCD092166F}" sibTransId="{83604343-8F82-4B5B-8E3F-96A181CA385B}"/>
    <dgm:cxn modelId="{C26F8D77-12DE-451F-8BE6-9DF1FD1DC41D}" srcId="{C4FD4DAE-13EE-4FDF-A4C4-5328C7353CC1}" destId="{9734ECC1-DE7D-4FAA-9705-E74DF12F8DB5}" srcOrd="1" destOrd="0" parTransId="{D5EFD3C3-EB4E-4E57-877B-BA59268BBDC4}" sibTransId="{99753DEF-E47A-4E75-95AB-F571820F83D8}"/>
    <dgm:cxn modelId="{542438FC-A147-49DF-AD13-C0430D35F517}" type="presOf" srcId="{F2983D5E-AC46-42A3-BD69-CA94D1EE8873}" destId="{0D53C965-5F50-412E-B017-C5BF7C8A4E31}" srcOrd="0" destOrd="0" presId="urn:microsoft.com/office/officeart/2005/8/layout/process4"/>
    <dgm:cxn modelId="{C229AE79-5E4F-4217-873B-6F0C5242A532}" srcId="{2DACB492-A8E6-4FA2-BBA1-45F17186428D}" destId="{BC356E74-BF91-4265-AB35-3129078AC40B}" srcOrd="0" destOrd="0" parTransId="{DC82F342-A7FC-450F-95BF-50F4964BC0DA}" sibTransId="{9985727C-D774-4114-946A-F04D79DCB875}"/>
    <dgm:cxn modelId="{E242C25B-A76E-4947-832D-76BEBB9842CF}" type="presOf" srcId="{60D0F180-69DE-4C55-8D80-E7EA6E8AC32D}" destId="{FE653610-D4EB-4F1F-B3FA-CD3C30DECCB0}" srcOrd="0" destOrd="0" presId="urn:microsoft.com/office/officeart/2005/8/layout/process4"/>
    <dgm:cxn modelId="{E120C6BE-CBDA-4EFC-8798-146067305B58}" srcId="{F2983D5E-AC46-42A3-BD69-CA94D1EE8873}" destId="{2DACB492-A8E6-4FA2-BBA1-45F17186428D}" srcOrd="0" destOrd="0" parTransId="{7ED1D6B1-077E-4709-9D5E-186083FF0267}" sibTransId="{83EE14DB-651E-4F12-B251-FBA4950CB799}"/>
    <dgm:cxn modelId="{B1FD976A-D8C4-46E4-8B21-FC6223F0FCF0}" type="presOf" srcId="{8A557B86-642A-4391-A9C7-CFE849B588B3}" destId="{B3E853D3-916E-4605-9D4C-D9549C2CBE99}" srcOrd="0" destOrd="0" presId="urn:microsoft.com/office/officeart/2005/8/layout/process4"/>
    <dgm:cxn modelId="{3CC5B1B3-1779-4528-B5B1-9EE400AC1EA0}" type="presOf" srcId="{990CBC19-C1A7-43E3-86BC-4B355E6167D6}" destId="{DD6C901E-0315-4DA7-B8E3-54F94213DC61}" srcOrd="1" destOrd="0" presId="urn:microsoft.com/office/officeart/2005/8/layout/process4"/>
    <dgm:cxn modelId="{87E643B1-A9AE-40C7-B1EA-E748A3C9E121}" type="presOf" srcId="{50CE3D4E-4998-4901-8766-A8DE64D12020}" destId="{E5DB6157-A527-4560-AA4D-B6F1161B8082}" srcOrd="0" destOrd="0" presId="urn:microsoft.com/office/officeart/2005/8/layout/process4"/>
    <dgm:cxn modelId="{DCF44D4B-34EA-4B4F-8500-09B7C17DC480}" type="presOf" srcId="{A287EC17-0057-4D23-91A3-FF85DBBE85CF}" destId="{2812E976-3AF0-4A51-B455-9A330A394DB3}" srcOrd="1" destOrd="0" presId="urn:microsoft.com/office/officeart/2005/8/layout/process4"/>
    <dgm:cxn modelId="{5BDC4D90-796A-4E38-927F-101EF158B128}" srcId="{F2983D5E-AC46-42A3-BD69-CA94D1EE8873}" destId="{990CBC19-C1A7-43E3-86BC-4B355E6167D6}" srcOrd="3" destOrd="0" parTransId="{6435AA62-A1B2-4942-8BB8-A48D56B3C1C2}" sibTransId="{015DB4E5-E2D2-42C4-B0A5-FF4F0AC7A73F}"/>
    <dgm:cxn modelId="{5543160C-611F-41C9-B149-D05FA0409103}" type="presOf" srcId="{8D5A022E-54D0-4283-AD5F-506697B3BF85}" destId="{D89F9107-825C-4982-A49D-3EF9A6626785}" srcOrd="0" destOrd="0" presId="urn:microsoft.com/office/officeart/2005/8/layout/process4"/>
    <dgm:cxn modelId="{F15682EE-2E7D-4CFF-9BCE-CF7FB55CA799}" type="presOf" srcId="{1A5BBF46-A1FB-4F28-99E3-2261135AEDFE}" destId="{FE90A0DF-8694-4A20-9F3C-BFB88B01771F}" srcOrd="0" destOrd="0" presId="urn:microsoft.com/office/officeart/2005/8/layout/process4"/>
    <dgm:cxn modelId="{FC93DEF7-3BE3-4D9A-8EAB-2358E0B773BA}" type="presOf" srcId="{990CBC19-C1A7-43E3-86BC-4B355E6167D6}" destId="{B4460007-CC52-4C87-A3CF-ED28316C927D}" srcOrd="0" destOrd="0" presId="urn:microsoft.com/office/officeart/2005/8/layout/process4"/>
    <dgm:cxn modelId="{AD4DB594-5517-43EA-A8DE-02F9C4A5AC01}" type="presOf" srcId="{2F57DB32-A37A-4A2E-895B-A6B139F6B062}" destId="{718D6848-3AD9-4021-8A62-840172CF4411}" srcOrd="0" destOrd="0" presId="urn:microsoft.com/office/officeart/2005/8/layout/process4"/>
    <dgm:cxn modelId="{7EC16538-FEBA-413C-B021-18FD1AE1C001}" srcId="{2DACB492-A8E6-4FA2-BBA1-45F17186428D}" destId="{60D0F180-69DE-4C55-8D80-E7EA6E8AC32D}" srcOrd="1" destOrd="0" parTransId="{51931766-B8C0-47A3-ABFF-DD19EFFD724B}" sibTransId="{1556D4EA-5BB5-4405-AF00-683FBA430043}"/>
    <dgm:cxn modelId="{CFEF4BF7-B546-4221-9EFC-B3543652219C}" type="presOf" srcId="{8A557B86-642A-4391-A9C7-CFE849B588B3}" destId="{88FABBC6-3574-40CA-8A6C-C4CEDA05A842}" srcOrd="1" destOrd="0" presId="urn:microsoft.com/office/officeart/2005/8/layout/process4"/>
    <dgm:cxn modelId="{F418DB2A-8053-4A74-979A-F56EE159816E}" srcId="{C4FD4DAE-13EE-4FDF-A4C4-5328C7353CC1}" destId="{8D5A022E-54D0-4283-AD5F-506697B3BF85}" srcOrd="0" destOrd="0" parTransId="{AFF630EE-0A11-42E9-BDBC-785EF41B2736}" sibTransId="{65CA14D9-4962-4CF8-9433-2A9B23E43996}"/>
    <dgm:cxn modelId="{2CE02DA4-F282-45C7-9650-D19D76116DCF}" srcId="{990CBC19-C1A7-43E3-86BC-4B355E6167D6}" destId="{1A5BBF46-A1FB-4F28-99E3-2261135AEDFE}" srcOrd="0" destOrd="0" parTransId="{D7112044-43FF-4B38-BBB4-E8B1163432AA}" sibTransId="{1056D544-6CAA-40BB-92A4-1C03AA0B333A}"/>
    <dgm:cxn modelId="{9B4DE33A-D93C-4431-8D75-363C021B38BA}" type="presOf" srcId="{2DACB492-A8E6-4FA2-BBA1-45F17186428D}" destId="{BC0C9AAC-EB05-4B38-8AD2-2C78165364EB}" srcOrd="0" destOrd="0" presId="urn:microsoft.com/office/officeart/2005/8/layout/process4"/>
    <dgm:cxn modelId="{D5E9BC7B-9C65-4CFA-AAF0-624763BB7B3B}" type="presOf" srcId="{DC94E19F-E3EF-4A6F-8F18-AA3160D24602}" destId="{E1840D3F-60A3-4FF6-84A0-825FFDFFF625}" srcOrd="0" destOrd="0" presId="urn:microsoft.com/office/officeart/2005/8/layout/process4"/>
    <dgm:cxn modelId="{91999929-6C81-4E53-AC18-C15EB559A661}" type="presOf" srcId="{A287EC17-0057-4D23-91A3-FF85DBBE85CF}" destId="{03046F32-120F-44F9-A358-7ECD3D7100EF}" srcOrd="0" destOrd="0" presId="urn:microsoft.com/office/officeart/2005/8/layout/process4"/>
    <dgm:cxn modelId="{1DE4F95C-44BD-41FA-9D9D-59C8CD344FBB}" srcId="{F2983D5E-AC46-42A3-BD69-CA94D1EE8873}" destId="{C4FD4DAE-13EE-4FDF-A4C4-5328C7353CC1}" srcOrd="4" destOrd="0" parTransId="{8F125487-322F-4F6C-BCEF-AE191CF0A093}" sibTransId="{EA0687C2-3FC7-40FA-A408-0CA6F69554FB}"/>
    <dgm:cxn modelId="{7F1F6D73-66ED-4970-ADF2-147B20024C2F}" type="presOf" srcId="{24B6267F-ED5C-4AC0-934F-2205A80615F1}" destId="{8C10B910-67F1-4255-AA47-74653650E304}" srcOrd="0" destOrd="0" presId="urn:microsoft.com/office/officeart/2005/8/layout/process4"/>
    <dgm:cxn modelId="{2C017F2A-8AF4-4AF1-AB98-F17DBED9861A}" type="presOf" srcId="{CFA048BD-10C6-4685-B8D4-E15B9EC1C647}" destId="{DEC7B542-FCFD-4669-A246-9DF644412102}" srcOrd="0" destOrd="0" presId="urn:microsoft.com/office/officeart/2005/8/layout/process4"/>
    <dgm:cxn modelId="{1BEE0DEA-B928-4233-95DA-940B1A2F8663}" srcId="{A287EC17-0057-4D23-91A3-FF85DBBE85CF}" destId="{50CE3D4E-4998-4901-8766-A8DE64D12020}" srcOrd="0" destOrd="0" parTransId="{A8D6122E-3888-46E6-8294-8F637AD3124B}" sibTransId="{3C0CB962-B936-48C2-81B8-B412AA1F86C1}"/>
    <dgm:cxn modelId="{82DD4487-DBDD-4DFE-B5BB-7F12BD60000D}" type="presOf" srcId="{C4FD4DAE-13EE-4FDF-A4C4-5328C7353CC1}" destId="{32EAAA37-9522-4CA9-8137-2A3BA19BDEC0}" srcOrd="0" destOrd="0" presId="urn:microsoft.com/office/officeart/2005/8/layout/process4"/>
    <dgm:cxn modelId="{301F4787-F914-4A00-9443-650C89A2FD33}" srcId="{F2983D5E-AC46-42A3-BD69-CA94D1EE8873}" destId="{A287EC17-0057-4D23-91A3-FF85DBBE85CF}" srcOrd="2" destOrd="0" parTransId="{0DF3B0C9-2640-4607-A71E-31B34683E193}" sibTransId="{61DC9FA4-C3BA-4FAC-A3F1-FA1FE0ACFF50}"/>
    <dgm:cxn modelId="{B462623C-76A5-42E0-816B-B936C8C15F8A}" type="presParOf" srcId="{0D53C965-5F50-412E-B017-C5BF7C8A4E31}" destId="{E0BE0A8A-843B-40D8-8EFF-0C1ED57EACC0}" srcOrd="0" destOrd="0" presId="urn:microsoft.com/office/officeart/2005/8/layout/process4"/>
    <dgm:cxn modelId="{C7D1CB27-5D2B-4007-A7DE-694699677CAD}" type="presParOf" srcId="{E0BE0A8A-843B-40D8-8EFF-0C1ED57EACC0}" destId="{32EAAA37-9522-4CA9-8137-2A3BA19BDEC0}" srcOrd="0" destOrd="0" presId="urn:microsoft.com/office/officeart/2005/8/layout/process4"/>
    <dgm:cxn modelId="{160791AB-A833-4F45-B719-A9571DF9FECB}" type="presParOf" srcId="{E0BE0A8A-843B-40D8-8EFF-0C1ED57EACC0}" destId="{60AF397C-3665-41CA-B198-25E4AEDD7056}" srcOrd="1" destOrd="0" presId="urn:microsoft.com/office/officeart/2005/8/layout/process4"/>
    <dgm:cxn modelId="{764710A8-6D8A-4559-8C75-EE56E1EB672D}" type="presParOf" srcId="{E0BE0A8A-843B-40D8-8EFF-0C1ED57EACC0}" destId="{8E41041F-C1E5-455A-906E-BCA76305AA31}" srcOrd="2" destOrd="0" presId="urn:microsoft.com/office/officeart/2005/8/layout/process4"/>
    <dgm:cxn modelId="{BB45FD93-8300-4EA4-8782-8AB2D6DC5551}" type="presParOf" srcId="{8E41041F-C1E5-455A-906E-BCA76305AA31}" destId="{D89F9107-825C-4982-A49D-3EF9A6626785}" srcOrd="0" destOrd="0" presId="urn:microsoft.com/office/officeart/2005/8/layout/process4"/>
    <dgm:cxn modelId="{5726DDDD-E1C2-4E0C-AEDC-1D266C5EFDD9}" type="presParOf" srcId="{8E41041F-C1E5-455A-906E-BCA76305AA31}" destId="{C730C602-E832-419C-82CA-76EC82BDEC7A}" srcOrd="1" destOrd="0" presId="urn:microsoft.com/office/officeart/2005/8/layout/process4"/>
    <dgm:cxn modelId="{68F6226F-2906-4B27-992D-6CBA07E75407}" type="presParOf" srcId="{0D53C965-5F50-412E-B017-C5BF7C8A4E31}" destId="{9442BF00-52C4-404E-BAA8-372C7995010A}" srcOrd="1" destOrd="0" presId="urn:microsoft.com/office/officeart/2005/8/layout/process4"/>
    <dgm:cxn modelId="{5F2E553F-37BC-4768-90B7-6AEDFB818063}" type="presParOf" srcId="{0D53C965-5F50-412E-B017-C5BF7C8A4E31}" destId="{E194A39C-B865-4BD7-A90F-1A514462A06F}" srcOrd="2" destOrd="0" presId="urn:microsoft.com/office/officeart/2005/8/layout/process4"/>
    <dgm:cxn modelId="{5AEECA2A-4205-48C2-96C9-39CD9EE0E138}" type="presParOf" srcId="{E194A39C-B865-4BD7-A90F-1A514462A06F}" destId="{B4460007-CC52-4C87-A3CF-ED28316C927D}" srcOrd="0" destOrd="0" presId="urn:microsoft.com/office/officeart/2005/8/layout/process4"/>
    <dgm:cxn modelId="{03F9D8DC-24BF-4D6E-8FB7-40084E64803F}" type="presParOf" srcId="{E194A39C-B865-4BD7-A90F-1A514462A06F}" destId="{DD6C901E-0315-4DA7-B8E3-54F94213DC61}" srcOrd="1" destOrd="0" presId="urn:microsoft.com/office/officeart/2005/8/layout/process4"/>
    <dgm:cxn modelId="{4982E075-1FA9-4BBE-BC84-3072013A0E21}" type="presParOf" srcId="{E194A39C-B865-4BD7-A90F-1A514462A06F}" destId="{B1F5B278-A623-41E7-897B-0134E9A9EE88}" srcOrd="2" destOrd="0" presId="urn:microsoft.com/office/officeart/2005/8/layout/process4"/>
    <dgm:cxn modelId="{4A0A0A27-074B-45EE-8DDE-CF915DE42C57}" type="presParOf" srcId="{B1F5B278-A623-41E7-897B-0134E9A9EE88}" destId="{FE90A0DF-8694-4A20-9F3C-BFB88B01771F}" srcOrd="0" destOrd="0" presId="urn:microsoft.com/office/officeart/2005/8/layout/process4"/>
    <dgm:cxn modelId="{295CD0DA-60C9-4EF6-90BE-081489B597EA}" type="presParOf" srcId="{B1F5B278-A623-41E7-897B-0134E9A9EE88}" destId="{8C10B910-67F1-4255-AA47-74653650E304}" srcOrd="1" destOrd="0" presId="urn:microsoft.com/office/officeart/2005/8/layout/process4"/>
    <dgm:cxn modelId="{E1768B2C-8577-4ABE-A59D-1AEB578F8099}" type="presParOf" srcId="{0D53C965-5F50-412E-B017-C5BF7C8A4E31}" destId="{FEE353AF-07CD-4234-8D57-F5FE9CCD1D97}" srcOrd="3" destOrd="0" presId="urn:microsoft.com/office/officeart/2005/8/layout/process4"/>
    <dgm:cxn modelId="{EFE454A4-8614-4A4B-97A2-61D745EDFF85}" type="presParOf" srcId="{0D53C965-5F50-412E-B017-C5BF7C8A4E31}" destId="{234E3EA6-BD73-41B2-BD76-24C433C0A013}" srcOrd="4" destOrd="0" presId="urn:microsoft.com/office/officeart/2005/8/layout/process4"/>
    <dgm:cxn modelId="{B36CEEBD-D11A-4F33-A393-9FA3C5D12889}" type="presParOf" srcId="{234E3EA6-BD73-41B2-BD76-24C433C0A013}" destId="{03046F32-120F-44F9-A358-7ECD3D7100EF}" srcOrd="0" destOrd="0" presId="urn:microsoft.com/office/officeart/2005/8/layout/process4"/>
    <dgm:cxn modelId="{0259BA77-5F4B-43D1-AD45-12B71F25824C}" type="presParOf" srcId="{234E3EA6-BD73-41B2-BD76-24C433C0A013}" destId="{2812E976-3AF0-4A51-B455-9A330A394DB3}" srcOrd="1" destOrd="0" presId="urn:microsoft.com/office/officeart/2005/8/layout/process4"/>
    <dgm:cxn modelId="{5B206751-68D5-4948-97A0-98B3C6CDFFBE}" type="presParOf" srcId="{234E3EA6-BD73-41B2-BD76-24C433C0A013}" destId="{FBC85AA6-DABA-4AA8-A929-11B763FEE399}" srcOrd="2" destOrd="0" presId="urn:microsoft.com/office/officeart/2005/8/layout/process4"/>
    <dgm:cxn modelId="{E72BAA9C-5445-4FAF-93C2-D5FADCAD449D}" type="presParOf" srcId="{FBC85AA6-DABA-4AA8-A929-11B763FEE399}" destId="{E5DB6157-A527-4560-AA4D-B6F1161B8082}" srcOrd="0" destOrd="0" presId="urn:microsoft.com/office/officeart/2005/8/layout/process4"/>
    <dgm:cxn modelId="{A818A5F1-84BF-4D24-8C89-C1889EAAA425}" type="presParOf" srcId="{0D53C965-5F50-412E-B017-C5BF7C8A4E31}" destId="{335EEC24-9684-443A-8A35-D83CC075791B}" srcOrd="5" destOrd="0" presId="urn:microsoft.com/office/officeart/2005/8/layout/process4"/>
    <dgm:cxn modelId="{6953EB3B-135A-423A-9C68-AEE7A4F03281}" type="presParOf" srcId="{0D53C965-5F50-412E-B017-C5BF7C8A4E31}" destId="{1A1650DD-0577-4332-B627-3A1939D117E1}" srcOrd="6" destOrd="0" presId="urn:microsoft.com/office/officeart/2005/8/layout/process4"/>
    <dgm:cxn modelId="{E132EC33-C587-4038-BEEC-7B06A164B55A}" type="presParOf" srcId="{1A1650DD-0577-4332-B627-3A1939D117E1}" destId="{B3E853D3-916E-4605-9D4C-D9549C2CBE99}" srcOrd="0" destOrd="0" presId="urn:microsoft.com/office/officeart/2005/8/layout/process4"/>
    <dgm:cxn modelId="{965BC94A-9C78-4EAA-A017-F37968CBF543}" type="presParOf" srcId="{1A1650DD-0577-4332-B627-3A1939D117E1}" destId="{88FABBC6-3574-40CA-8A6C-C4CEDA05A842}" srcOrd="1" destOrd="0" presId="urn:microsoft.com/office/officeart/2005/8/layout/process4"/>
    <dgm:cxn modelId="{15A190FF-86A0-4B03-912B-49E3241B54B1}" type="presParOf" srcId="{1A1650DD-0577-4332-B627-3A1939D117E1}" destId="{95D35617-A148-424C-8155-2AC11B7FBA49}" srcOrd="2" destOrd="0" presId="urn:microsoft.com/office/officeart/2005/8/layout/process4"/>
    <dgm:cxn modelId="{62F14E61-610A-47A0-A58B-DB8A89EC232A}" type="presParOf" srcId="{95D35617-A148-424C-8155-2AC11B7FBA49}" destId="{E1840D3F-60A3-4FF6-84A0-825FFDFFF625}" srcOrd="0" destOrd="0" presId="urn:microsoft.com/office/officeart/2005/8/layout/process4"/>
    <dgm:cxn modelId="{A8456032-A06C-4D90-BA3A-E1FA24087D52}" type="presParOf" srcId="{95D35617-A148-424C-8155-2AC11B7FBA49}" destId="{DEC7B542-FCFD-4669-A246-9DF644412102}" srcOrd="1" destOrd="0" presId="urn:microsoft.com/office/officeart/2005/8/layout/process4"/>
    <dgm:cxn modelId="{7964D047-7B7C-4B15-A91A-80E4D6ECCBEE}" type="presParOf" srcId="{0D53C965-5F50-412E-B017-C5BF7C8A4E31}" destId="{7002FBB9-E9CD-4E85-9950-032CF36446B2}" srcOrd="7" destOrd="0" presId="urn:microsoft.com/office/officeart/2005/8/layout/process4"/>
    <dgm:cxn modelId="{9E057560-2D2E-4F91-AF66-6FFED16FAB15}" type="presParOf" srcId="{0D53C965-5F50-412E-B017-C5BF7C8A4E31}" destId="{4AF685CB-A718-4829-9216-16B5EBAC45F7}" srcOrd="8" destOrd="0" presId="urn:microsoft.com/office/officeart/2005/8/layout/process4"/>
    <dgm:cxn modelId="{098D9D0A-D74E-4B56-9236-B97C86F03090}" type="presParOf" srcId="{4AF685CB-A718-4829-9216-16B5EBAC45F7}" destId="{BC0C9AAC-EB05-4B38-8AD2-2C78165364EB}" srcOrd="0" destOrd="0" presId="urn:microsoft.com/office/officeart/2005/8/layout/process4"/>
    <dgm:cxn modelId="{970F5EFE-A04C-4ACB-BF04-B7AC66E36236}" type="presParOf" srcId="{4AF685CB-A718-4829-9216-16B5EBAC45F7}" destId="{DC93AEC5-ADD1-4EDC-9847-94CD079519A4}" srcOrd="1" destOrd="0" presId="urn:microsoft.com/office/officeart/2005/8/layout/process4"/>
    <dgm:cxn modelId="{62632C32-94AC-4F8C-AB9E-289FECF0D5DF}" type="presParOf" srcId="{4AF685CB-A718-4829-9216-16B5EBAC45F7}" destId="{9A4B4348-153C-46E7-9151-F5768A511D8C}" srcOrd="2" destOrd="0" presId="urn:microsoft.com/office/officeart/2005/8/layout/process4"/>
    <dgm:cxn modelId="{EB48F105-1718-43FB-A8E0-CDBF608DE5A5}" type="presParOf" srcId="{9A4B4348-153C-46E7-9151-F5768A511D8C}" destId="{D16E3C34-D58D-4F59-86D4-3F27ED1D3C30}" srcOrd="0" destOrd="0" presId="urn:microsoft.com/office/officeart/2005/8/layout/process4"/>
    <dgm:cxn modelId="{B7CB6CD8-08AE-4E66-90F9-8E144982D9F0}" type="presParOf" srcId="{9A4B4348-153C-46E7-9151-F5768A511D8C}" destId="{FE653610-D4EB-4F1F-B3FA-CD3C30DECCB0}" srcOrd="1" destOrd="0" presId="urn:microsoft.com/office/officeart/2005/8/layout/process4"/>
    <dgm:cxn modelId="{F7F336EF-ED7E-4425-9490-D22560370DD1}" type="presParOf" srcId="{9A4B4348-153C-46E7-9151-F5768A511D8C}" destId="{718D6848-3AD9-4021-8A62-840172CF4411}" srcOrd="2" destOrd="0" presId="urn:microsoft.com/office/officeart/2005/8/layout/process4"/>
  </dgm:cxnLst>
  <dgm:bg/>
  <dgm:whole/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32B7C08-82D6-47B3-8009-18C5D97AE3AD}" type="doc">
      <dgm:prSet loTypeId="urn:microsoft.com/office/officeart/2005/8/layout/chevron1" loCatId="process" qsTypeId="urn:microsoft.com/office/officeart/2005/8/quickstyle/simple1" qsCatId="simple" csTypeId="urn:microsoft.com/office/officeart/2005/8/colors/colorful2" csCatId="colorful" phldr="1"/>
      <dgm:spPr/>
    </dgm:pt>
    <dgm:pt modelId="{AC340927-DB66-4D2D-A890-CBDC939F06AA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مداخله اجتماعی</a:t>
          </a:r>
          <a:endParaRPr lang="en-US" sz="2000" dirty="0">
            <a:cs typeface="B Mitra" pitchFamily="2" charset="-78"/>
          </a:endParaRPr>
        </a:p>
      </dgm:t>
    </dgm:pt>
    <dgm:pt modelId="{0EB6E831-45C9-46BB-9F83-371FC825267B}" type="par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160F1112-342B-4A11-B973-884066DE35E8}" type="sibTrans" cxnId="{6F48ADD5-6646-4AB1-BFA5-87A9A767A106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062A540C-BA18-47FD-9287-EE68AB72370D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خروجی</a:t>
          </a:r>
          <a:endParaRPr lang="en-US" sz="2000" dirty="0">
            <a:cs typeface="B Mitra" pitchFamily="2" charset="-78"/>
          </a:endParaRPr>
        </a:p>
      </dgm:t>
    </dgm:pt>
    <dgm:pt modelId="{5FB5C444-72C1-40C2-90D6-2D51387E0A6C}" type="parTrans" cxnId="{76F46036-23BD-470B-9D45-23CD4A91B9B8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4C94C179-2704-4F8F-A8B0-9C65E87CAD6C}" type="sibTrans" cxnId="{76F46036-23BD-470B-9D45-23CD4A91B9B8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550A0E40-2C7D-4673-B780-AE489147EFE4}">
      <dgm:prSet phldrT="[Text]" custT="1">
        <dgm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پیامد میانی</a:t>
          </a:r>
          <a:endParaRPr lang="en-US" sz="2000" dirty="0">
            <a:cs typeface="B Mitra" pitchFamily="2" charset="-78"/>
          </a:endParaRPr>
        </a:p>
      </dgm:t>
    </dgm:pt>
    <dgm:pt modelId="{94A81DCD-6CB5-4234-95F8-5E3C0D50A040}" type="par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00199CDD-C26C-4CCD-89B7-840EF095606F}" type="sibTrans" cxnId="{4DAB26F7-DA41-4327-8181-D30D2AD87192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2158BD73-84FC-4A29-BB29-9A4F80ADB497}">
      <dgm:prSet phldrT="[Text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dirty="0" smtClean="0">
              <a:cs typeface="B Mitra" pitchFamily="2" charset="-78"/>
            </a:rPr>
            <a:t>پیامد نهایی یا تغییر اجتماعی</a:t>
          </a:r>
          <a:endParaRPr lang="en-US" sz="2000" dirty="0">
            <a:cs typeface="B Mitra" pitchFamily="2" charset="-78"/>
          </a:endParaRPr>
        </a:p>
      </dgm:t>
    </dgm:pt>
    <dgm:pt modelId="{3729DD99-0718-4AB2-A72F-D4AA867A329E}" type="par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74B6D1BA-AC94-4BF5-BE95-9341892AF583}" type="sibTrans" cxnId="{90888648-0CBF-4C0F-A4EC-40E7C23D24D3}">
      <dgm:prSet/>
      <dgm:spPr/>
      <dgm:t>
        <a:bodyPr/>
        <a:lstStyle/>
        <a:p>
          <a:endParaRPr lang="en-US" sz="2000">
            <a:cs typeface="B Mitra" pitchFamily="2" charset="-78"/>
          </a:endParaRPr>
        </a:p>
      </dgm:t>
    </dgm:pt>
    <dgm:pt modelId="{F1E707F8-8367-4531-9D74-E249A9DFA039}" type="pres">
      <dgm:prSet presAssocID="{932B7C08-82D6-47B3-8009-18C5D97AE3AD}" presName="Name0" presStyleCnt="0">
        <dgm:presLayoutVars>
          <dgm:dir/>
          <dgm:animLvl val="lvl"/>
          <dgm:resizeHandles val="exact"/>
        </dgm:presLayoutVars>
      </dgm:prSet>
      <dgm:spPr/>
    </dgm:pt>
    <dgm:pt modelId="{2ECC1031-5401-4530-BEA5-71A4CBE3951C}" type="pres">
      <dgm:prSet presAssocID="{AC340927-DB66-4D2D-A890-CBDC939F06AA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B3342C-CA4A-49CF-A706-86E908754110}" type="pres">
      <dgm:prSet presAssocID="{160F1112-342B-4A11-B973-884066DE35E8}" presName="parTxOnlySpace" presStyleCnt="0"/>
      <dgm:spPr/>
    </dgm:pt>
    <dgm:pt modelId="{58BF3AA2-B86A-41A6-82F2-DF83E20DF052}" type="pres">
      <dgm:prSet presAssocID="{062A540C-BA18-47FD-9287-EE68AB72370D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8C02E1-7FCF-4B49-B48A-E2A8BC7FEBD3}" type="pres">
      <dgm:prSet presAssocID="{4C94C179-2704-4F8F-A8B0-9C65E87CAD6C}" presName="parTxOnlySpace" presStyleCnt="0"/>
      <dgm:spPr/>
    </dgm:pt>
    <dgm:pt modelId="{B5416890-CC32-441E-B36C-97C68A936921}" type="pres">
      <dgm:prSet presAssocID="{550A0E40-2C7D-4673-B780-AE489147EFE4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6A102F-C8FB-46C1-99DC-A94249A487C0}" type="pres">
      <dgm:prSet presAssocID="{00199CDD-C26C-4CCD-89B7-840EF095606F}" presName="parTxOnlySpace" presStyleCnt="0"/>
      <dgm:spPr/>
    </dgm:pt>
    <dgm:pt modelId="{EA766765-7AB0-4368-9C0E-03454F4AC013}" type="pres">
      <dgm:prSet presAssocID="{2158BD73-84FC-4A29-BB29-9A4F80ADB497}" presName="parTxOnly" presStyleLbl="node1" presStyleIdx="3" presStyleCnt="4" custScaleX="22159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AB26F7-DA41-4327-8181-D30D2AD87192}" srcId="{932B7C08-82D6-47B3-8009-18C5D97AE3AD}" destId="{550A0E40-2C7D-4673-B780-AE489147EFE4}" srcOrd="2" destOrd="0" parTransId="{94A81DCD-6CB5-4234-95F8-5E3C0D50A040}" sibTransId="{00199CDD-C26C-4CCD-89B7-840EF095606F}"/>
    <dgm:cxn modelId="{5BA2542B-BB9C-406F-AEC9-3D6C46696D71}" type="presOf" srcId="{AC340927-DB66-4D2D-A890-CBDC939F06AA}" destId="{2ECC1031-5401-4530-BEA5-71A4CBE3951C}" srcOrd="0" destOrd="0" presId="urn:microsoft.com/office/officeart/2005/8/layout/chevron1"/>
    <dgm:cxn modelId="{41B5B229-6B98-4D3D-9937-BF035F1647E8}" type="presOf" srcId="{550A0E40-2C7D-4673-B780-AE489147EFE4}" destId="{B5416890-CC32-441E-B36C-97C68A936921}" srcOrd="0" destOrd="0" presId="urn:microsoft.com/office/officeart/2005/8/layout/chevron1"/>
    <dgm:cxn modelId="{926A499F-CE07-4C3B-8CFF-FB97433B4BE9}" type="presOf" srcId="{062A540C-BA18-47FD-9287-EE68AB72370D}" destId="{58BF3AA2-B86A-41A6-82F2-DF83E20DF052}" srcOrd="0" destOrd="0" presId="urn:microsoft.com/office/officeart/2005/8/layout/chevron1"/>
    <dgm:cxn modelId="{6F48ADD5-6646-4AB1-BFA5-87A9A767A106}" srcId="{932B7C08-82D6-47B3-8009-18C5D97AE3AD}" destId="{AC340927-DB66-4D2D-A890-CBDC939F06AA}" srcOrd="0" destOrd="0" parTransId="{0EB6E831-45C9-46BB-9F83-371FC825267B}" sibTransId="{160F1112-342B-4A11-B973-884066DE35E8}"/>
    <dgm:cxn modelId="{881AD6F7-811F-4A02-80BB-8F0500618BDE}" type="presOf" srcId="{2158BD73-84FC-4A29-BB29-9A4F80ADB497}" destId="{EA766765-7AB0-4368-9C0E-03454F4AC013}" srcOrd="0" destOrd="0" presId="urn:microsoft.com/office/officeart/2005/8/layout/chevron1"/>
    <dgm:cxn modelId="{F1437213-07AD-456B-B5E7-7F56FDF7D00B}" type="presOf" srcId="{932B7C08-82D6-47B3-8009-18C5D97AE3AD}" destId="{F1E707F8-8367-4531-9D74-E249A9DFA039}" srcOrd="0" destOrd="0" presId="urn:microsoft.com/office/officeart/2005/8/layout/chevron1"/>
    <dgm:cxn modelId="{76F46036-23BD-470B-9D45-23CD4A91B9B8}" srcId="{932B7C08-82D6-47B3-8009-18C5D97AE3AD}" destId="{062A540C-BA18-47FD-9287-EE68AB72370D}" srcOrd="1" destOrd="0" parTransId="{5FB5C444-72C1-40C2-90D6-2D51387E0A6C}" sibTransId="{4C94C179-2704-4F8F-A8B0-9C65E87CAD6C}"/>
    <dgm:cxn modelId="{90888648-0CBF-4C0F-A4EC-40E7C23D24D3}" srcId="{932B7C08-82D6-47B3-8009-18C5D97AE3AD}" destId="{2158BD73-84FC-4A29-BB29-9A4F80ADB497}" srcOrd="3" destOrd="0" parTransId="{3729DD99-0718-4AB2-A72F-D4AA867A329E}" sibTransId="{74B6D1BA-AC94-4BF5-BE95-9341892AF583}"/>
    <dgm:cxn modelId="{531B9E45-8574-4D8E-9C09-5CC0BCF8090F}" type="presParOf" srcId="{F1E707F8-8367-4531-9D74-E249A9DFA039}" destId="{2ECC1031-5401-4530-BEA5-71A4CBE3951C}" srcOrd="0" destOrd="0" presId="urn:microsoft.com/office/officeart/2005/8/layout/chevron1"/>
    <dgm:cxn modelId="{7C07E05C-ED82-4708-A5C1-9D62DC977E08}" type="presParOf" srcId="{F1E707F8-8367-4531-9D74-E249A9DFA039}" destId="{ADB3342C-CA4A-49CF-A706-86E908754110}" srcOrd="1" destOrd="0" presId="urn:microsoft.com/office/officeart/2005/8/layout/chevron1"/>
    <dgm:cxn modelId="{B3B0E679-2DB6-4DBC-AC0E-E5238C3E9109}" type="presParOf" srcId="{F1E707F8-8367-4531-9D74-E249A9DFA039}" destId="{58BF3AA2-B86A-41A6-82F2-DF83E20DF052}" srcOrd="2" destOrd="0" presId="urn:microsoft.com/office/officeart/2005/8/layout/chevron1"/>
    <dgm:cxn modelId="{422A2634-9CDC-4C8B-91E6-DD2B0ED268E0}" type="presParOf" srcId="{F1E707F8-8367-4531-9D74-E249A9DFA039}" destId="{FE8C02E1-7FCF-4B49-B48A-E2A8BC7FEBD3}" srcOrd="3" destOrd="0" presId="urn:microsoft.com/office/officeart/2005/8/layout/chevron1"/>
    <dgm:cxn modelId="{B0C1D9F8-6CB0-4BCC-A519-80137DE708CC}" type="presParOf" srcId="{F1E707F8-8367-4531-9D74-E249A9DFA039}" destId="{B5416890-CC32-441E-B36C-97C68A936921}" srcOrd="4" destOrd="0" presId="urn:microsoft.com/office/officeart/2005/8/layout/chevron1"/>
    <dgm:cxn modelId="{ADD2A02D-A1E8-463C-BB2D-1948746BA22C}" type="presParOf" srcId="{F1E707F8-8367-4531-9D74-E249A9DFA039}" destId="{F46A102F-C8FB-46C1-99DC-A94249A487C0}" srcOrd="5" destOrd="0" presId="urn:microsoft.com/office/officeart/2005/8/layout/chevron1"/>
    <dgm:cxn modelId="{50E8F1A1-A4C6-4242-A929-A538FF672FBE}" type="presParOf" srcId="{F1E707F8-8367-4531-9D74-E249A9DFA039}" destId="{EA766765-7AB0-4368-9C0E-03454F4AC013}" srcOrd="6" destOrd="0" presId="urn:microsoft.com/office/officeart/2005/8/layout/chevron1"/>
  </dgm:cxnLst>
  <dgm:bg/>
  <dgm:whole/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5A1C9AC-5100-4631-BA10-23EEFD1A9CD8}" type="doc">
      <dgm:prSet loTypeId="urn:microsoft.com/office/officeart/2005/8/layout/default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2D18208-F370-4A22-B68B-1E3DF0E7274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Mitra" pitchFamily="2" charset="-78"/>
            </a:rPr>
            <a:t>نیازسنجی</a:t>
          </a:r>
          <a:endParaRPr lang="en-US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cs typeface="B Mitra" pitchFamily="2" charset="-78"/>
          </a:endParaRPr>
        </a:p>
      </dgm:t>
    </dgm:pt>
    <dgm:pt modelId="{CE9E0EA1-0D80-4C70-BAF2-E2C01E7F10CB}" type="parTrans" cxnId="{B846C0A7-97B1-4D8E-83FB-D8FE5A06D62B}">
      <dgm:prSet/>
      <dgm:spPr/>
      <dgm:t>
        <a:bodyPr/>
        <a:lstStyle/>
        <a:p>
          <a:endParaRPr lang="en-US"/>
        </a:p>
      </dgm:t>
    </dgm:pt>
    <dgm:pt modelId="{A5313859-9616-4BF9-B2AE-09BE83A93C4E}" type="sibTrans" cxnId="{B846C0A7-97B1-4D8E-83FB-D8FE5A06D62B}">
      <dgm:prSet/>
      <dgm:spPr/>
      <dgm:t>
        <a:bodyPr/>
        <a:lstStyle/>
        <a:p>
          <a:endParaRPr lang="en-US"/>
        </a:p>
      </dgm:t>
    </dgm:pt>
    <dgm:pt modelId="{CD12D9F6-05BC-4162-8AF3-36509DCBC49C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Mitra" pitchFamily="2" charset="-78"/>
            </a:rPr>
            <a:t>اثرسنجی</a:t>
          </a:r>
          <a:endParaRPr lang="en-US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cs typeface="B Mitra" pitchFamily="2" charset="-78"/>
          </a:endParaRPr>
        </a:p>
      </dgm:t>
    </dgm:pt>
    <dgm:pt modelId="{D1D23D69-FCEF-46EB-AB83-8D2F513C4522}" type="parTrans" cxnId="{C8E9D734-6843-4DF2-8741-2F3C9578D3F6}">
      <dgm:prSet/>
      <dgm:spPr/>
      <dgm:t>
        <a:bodyPr/>
        <a:lstStyle/>
        <a:p>
          <a:endParaRPr lang="en-US"/>
        </a:p>
      </dgm:t>
    </dgm:pt>
    <dgm:pt modelId="{45C40700-229C-4A08-9C19-CD99AC064CEB}" type="sibTrans" cxnId="{C8E9D734-6843-4DF2-8741-2F3C9578D3F6}">
      <dgm:prSet/>
      <dgm:spPr/>
      <dgm:t>
        <a:bodyPr/>
        <a:lstStyle/>
        <a:p>
          <a:endParaRPr lang="en-US"/>
        </a:p>
      </dgm:t>
    </dgm:pt>
    <dgm:pt modelId="{5ED8A058-6123-49C5-A79D-32947E6B311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Mitra" pitchFamily="2" charset="-78"/>
            </a:rPr>
            <a:t>ارزیابی نظریه برنامه</a:t>
          </a:r>
          <a:endParaRPr lang="en-US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cs typeface="B Mitra" pitchFamily="2" charset="-78"/>
          </a:endParaRPr>
        </a:p>
      </dgm:t>
    </dgm:pt>
    <dgm:pt modelId="{2D2FA43A-B2B5-462F-86F8-E63EEB63C55A}" type="parTrans" cxnId="{BBCC529A-893A-4E2E-812E-104D652F2AD9}">
      <dgm:prSet/>
      <dgm:spPr/>
      <dgm:t>
        <a:bodyPr/>
        <a:lstStyle/>
        <a:p>
          <a:endParaRPr lang="en-US"/>
        </a:p>
      </dgm:t>
    </dgm:pt>
    <dgm:pt modelId="{B70A1185-D3DC-4E54-A507-F1A273467596}" type="sibTrans" cxnId="{BBCC529A-893A-4E2E-812E-104D652F2AD9}">
      <dgm:prSet/>
      <dgm:spPr/>
      <dgm:t>
        <a:bodyPr/>
        <a:lstStyle/>
        <a:p>
          <a:endParaRPr lang="en-US"/>
        </a:p>
      </dgm:t>
    </dgm:pt>
    <dgm:pt modelId="{9C745DA9-0A14-4D87-A820-1EA25A13DEDE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Mitra" pitchFamily="2" charset="-78"/>
            </a:rPr>
            <a:t>ارزیابی ذینفعان</a:t>
          </a:r>
          <a:endParaRPr lang="en-US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cs typeface="B Mitra" pitchFamily="2" charset="-78"/>
          </a:endParaRPr>
        </a:p>
      </dgm:t>
    </dgm:pt>
    <dgm:pt modelId="{B9DF4FE9-6619-4910-ADC4-1E812B37BEB4}" type="parTrans" cxnId="{5E87770C-C248-49D9-B588-68A3A9FAD60B}">
      <dgm:prSet/>
      <dgm:spPr/>
      <dgm:t>
        <a:bodyPr/>
        <a:lstStyle/>
        <a:p>
          <a:endParaRPr lang="en-US"/>
        </a:p>
      </dgm:t>
    </dgm:pt>
    <dgm:pt modelId="{C288AD1A-17C6-4256-AF76-4A6DB2186309}" type="sibTrans" cxnId="{5E87770C-C248-49D9-B588-68A3A9FAD60B}">
      <dgm:prSet/>
      <dgm:spPr/>
      <dgm:t>
        <a:bodyPr/>
        <a:lstStyle/>
        <a:p>
          <a:endParaRPr lang="en-US"/>
        </a:p>
      </dgm:t>
    </dgm:pt>
    <dgm:pt modelId="{08511A00-78BC-4997-97EC-95DF4F6C21B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fa-IR" sz="2000" b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Mitra" pitchFamily="2" charset="-78"/>
            </a:rPr>
            <a:t>و ...</a:t>
          </a:r>
          <a:endParaRPr lang="en-US" sz="2000" b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bg2">
                <a:tint val="85000"/>
                <a:satMod val="155000"/>
              </a:schemeClr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cs typeface="B Mitra" pitchFamily="2" charset="-78"/>
          </a:endParaRPr>
        </a:p>
      </dgm:t>
    </dgm:pt>
    <dgm:pt modelId="{E61BCA26-B9D0-4D1B-BDA7-4CDBBBB5FEDF}" type="parTrans" cxnId="{D13F68B3-1526-40BF-A329-34B08ED38EAD}">
      <dgm:prSet/>
      <dgm:spPr/>
      <dgm:t>
        <a:bodyPr/>
        <a:lstStyle/>
        <a:p>
          <a:endParaRPr lang="en-US"/>
        </a:p>
      </dgm:t>
    </dgm:pt>
    <dgm:pt modelId="{6E1E9FC1-5AF0-43F2-B137-6633D150C060}" type="sibTrans" cxnId="{D13F68B3-1526-40BF-A329-34B08ED38EAD}">
      <dgm:prSet/>
      <dgm:spPr/>
      <dgm:t>
        <a:bodyPr/>
        <a:lstStyle/>
        <a:p>
          <a:endParaRPr lang="en-US"/>
        </a:p>
      </dgm:t>
    </dgm:pt>
    <dgm:pt modelId="{6A4EA519-719E-438A-85A7-79835A0F94DB}" type="pres">
      <dgm:prSet presAssocID="{A5A1C9AC-5100-4631-BA10-23EEFD1A9CD8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14F457-72C4-40C4-AFF1-8131ACDC74C3}" type="pres">
      <dgm:prSet presAssocID="{C2D18208-F370-4A22-B68B-1E3DF0E7274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888B6A-C8C5-4556-BA00-7082A66BD51F}" type="pres">
      <dgm:prSet presAssocID="{A5313859-9616-4BF9-B2AE-09BE83A93C4E}" presName="sibTrans" presStyleCnt="0"/>
      <dgm:spPr/>
    </dgm:pt>
    <dgm:pt modelId="{DB35F588-C971-4068-9287-11E12697EFA5}" type="pres">
      <dgm:prSet presAssocID="{CD12D9F6-05BC-4162-8AF3-36509DCBC49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81B9F4-25BB-4310-9936-A9024216EF68}" type="pres">
      <dgm:prSet presAssocID="{45C40700-229C-4A08-9C19-CD99AC064CEB}" presName="sibTrans" presStyleCnt="0"/>
      <dgm:spPr/>
    </dgm:pt>
    <dgm:pt modelId="{F88495A9-3A65-45DD-8206-CC43B2DD529B}" type="pres">
      <dgm:prSet presAssocID="{5ED8A058-6123-49C5-A79D-32947E6B311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99CDE-3AAF-4F9A-B519-2811133069C2}" type="pres">
      <dgm:prSet presAssocID="{B70A1185-D3DC-4E54-A507-F1A273467596}" presName="sibTrans" presStyleCnt="0"/>
      <dgm:spPr/>
    </dgm:pt>
    <dgm:pt modelId="{F8DE2695-7327-4964-98C4-D5F3737FFDA6}" type="pres">
      <dgm:prSet presAssocID="{9C745DA9-0A14-4D87-A820-1EA25A13DED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BCF27-B3C5-43A4-BBB2-A455AFC18EBC}" type="pres">
      <dgm:prSet presAssocID="{C288AD1A-17C6-4256-AF76-4A6DB2186309}" presName="sibTrans" presStyleCnt="0"/>
      <dgm:spPr/>
    </dgm:pt>
    <dgm:pt modelId="{D3DC0FDB-8546-4643-B0C1-BED9FEA72BA1}" type="pres">
      <dgm:prSet presAssocID="{08511A00-78BC-4997-97EC-95DF4F6C21B6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D123D88-E05D-47B6-AA67-EF6B1A55B626}" type="presOf" srcId="{CD12D9F6-05BC-4162-8AF3-36509DCBC49C}" destId="{DB35F588-C971-4068-9287-11E12697EFA5}" srcOrd="0" destOrd="0" presId="urn:microsoft.com/office/officeart/2005/8/layout/default"/>
    <dgm:cxn modelId="{D9FBB805-1080-462B-B7D7-3C505F230902}" type="presOf" srcId="{C2D18208-F370-4A22-B68B-1E3DF0E7274E}" destId="{2914F457-72C4-40C4-AFF1-8131ACDC74C3}" srcOrd="0" destOrd="0" presId="urn:microsoft.com/office/officeart/2005/8/layout/default"/>
    <dgm:cxn modelId="{5E87770C-C248-49D9-B588-68A3A9FAD60B}" srcId="{A5A1C9AC-5100-4631-BA10-23EEFD1A9CD8}" destId="{9C745DA9-0A14-4D87-A820-1EA25A13DEDE}" srcOrd="3" destOrd="0" parTransId="{B9DF4FE9-6619-4910-ADC4-1E812B37BEB4}" sibTransId="{C288AD1A-17C6-4256-AF76-4A6DB2186309}"/>
    <dgm:cxn modelId="{C8E9D734-6843-4DF2-8741-2F3C9578D3F6}" srcId="{A5A1C9AC-5100-4631-BA10-23EEFD1A9CD8}" destId="{CD12D9F6-05BC-4162-8AF3-36509DCBC49C}" srcOrd="1" destOrd="0" parTransId="{D1D23D69-FCEF-46EB-AB83-8D2F513C4522}" sibTransId="{45C40700-229C-4A08-9C19-CD99AC064CEB}"/>
    <dgm:cxn modelId="{C6CFA817-FFAA-4B39-9294-E8C0DE2401E2}" type="presOf" srcId="{08511A00-78BC-4997-97EC-95DF4F6C21B6}" destId="{D3DC0FDB-8546-4643-B0C1-BED9FEA72BA1}" srcOrd="0" destOrd="0" presId="urn:microsoft.com/office/officeart/2005/8/layout/default"/>
    <dgm:cxn modelId="{D13F68B3-1526-40BF-A329-34B08ED38EAD}" srcId="{A5A1C9AC-5100-4631-BA10-23EEFD1A9CD8}" destId="{08511A00-78BC-4997-97EC-95DF4F6C21B6}" srcOrd="4" destOrd="0" parTransId="{E61BCA26-B9D0-4D1B-BDA7-4CDBBBB5FEDF}" sibTransId="{6E1E9FC1-5AF0-43F2-B137-6633D150C060}"/>
    <dgm:cxn modelId="{33CB6DA4-46EB-4967-9563-1D3527B262F9}" type="presOf" srcId="{A5A1C9AC-5100-4631-BA10-23EEFD1A9CD8}" destId="{6A4EA519-719E-438A-85A7-79835A0F94DB}" srcOrd="0" destOrd="0" presId="urn:microsoft.com/office/officeart/2005/8/layout/default"/>
    <dgm:cxn modelId="{B846C0A7-97B1-4D8E-83FB-D8FE5A06D62B}" srcId="{A5A1C9AC-5100-4631-BA10-23EEFD1A9CD8}" destId="{C2D18208-F370-4A22-B68B-1E3DF0E7274E}" srcOrd="0" destOrd="0" parTransId="{CE9E0EA1-0D80-4C70-BAF2-E2C01E7F10CB}" sibTransId="{A5313859-9616-4BF9-B2AE-09BE83A93C4E}"/>
    <dgm:cxn modelId="{605A4AD2-3281-49C7-9E27-5ED0C259C34B}" type="presOf" srcId="{9C745DA9-0A14-4D87-A820-1EA25A13DEDE}" destId="{F8DE2695-7327-4964-98C4-D5F3737FFDA6}" srcOrd="0" destOrd="0" presId="urn:microsoft.com/office/officeart/2005/8/layout/default"/>
    <dgm:cxn modelId="{BBCC529A-893A-4E2E-812E-104D652F2AD9}" srcId="{A5A1C9AC-5100-4631-BA10-23EEFD1A9CD8}" destId="{5ED8A058-6123-49C5-A79D-32947E6B311E}" srcOrd="2" destOrd="0" parTransId="{2D2FA43A-B2B5-462F-86F8-E63EEB63C55A}" sibTransId="{B70A1185-D3DC-4E54-A507-F1A273467596}"/>
    <dgm:cxn modelId="{67D359B4-6391-4A51-90FB-4C91E146A1F3}" type="presOf" srcId="{5ED8A058-6123-49C5-A79D-32947E6B311E}" destId="{F88495A9-3A65-45DD-8206-CC43B2DD529B}" srcOrd="0" destOrd="0" presId="urn:microsoft.com/office/officeart/2005/8/layout/default"/>
    <dgm:cxn modelId="{34803F46-64A8-4020-9595-14261278FEFB}" type="presParOf" srcId="{6A4EA519-719E-438A-85A7-79835A0F94DB}" destId="{2914F457-72C4-40C4-AFF1-8131ACDC74C3}" srcOrd="0" destOrd="0" presId="urn:microsoft.com/office/officeart/2005/8/layout/default"/>
    <dgm:cxn modelId="{38C4C74D-24F6-4EAD-8609-59ABF9EAA5FB}" type="presParOf" srcId="{6A4EA519-719E-438A-85A7-79835A0F94DB}" destId="{B9888B6A-C8C5-4556-BA00-7082A66BD51F}" srcOrd="1" destOrd="0" presId="urn:microsoft.com/office/officeart/2005/8/layout/default"/>
    <dgm:cxn modelId="{B8CBFE5F-229D-4321-B5FD-260E9593A1D8}" type="presParOf" srcId="{6A4EA519-719E-438A-85A7-79835A0F94DB}" destId="{DB35F588-C971-4068-9287-11E12697EFA5}" srcOrd="2" destOrd="0" presId="urn:microsoft.com/office/officeart/2005/8/layout/default"/>
    <dgm:cxn modelId="{F1E8F050-B90A-459C-91DA-E25553BED712}" type="presParOf" srcId="{6A4EA519-719E-438A-85A7-79835A0F94DB}" destId="{0481B9F4-25BB-4310-9936-A9024216EF68}" srcOrd="3" destOrd="0" presId="urn:microsoft.com/office/officeart/2005/8/layout/default"/>
    <dgm:cxn modelId="{9C580843-72CC-4502-99B7-91435C575A61}" type="presParOf" srcId="{6A4EA519-719E-438A-85A7-79835A0F94DB}" destId="{F88495A9-3A65-45DD-8206-CC43B2DD529B}" srcOrd="4" destOrd="0" presId="urn:microsoft.com/office/officeart/2005/8/layout/default"/>
    <dgm:cxn modelId="{B0303A3B-7775-462E-BC76-E0D6D48B5B70}" type="presParOf" srcId="{6A4EA519-719E-438A-85A7-79835A0F94DB}" destId="{D8D99CDE-3AAF-4F9A-B519-2811133069C2}" srcOrd="5" destOrd="0" presId="urn:microsoft.com/office/officeart/2005/8/layout/default"/>
    <dgm:cxn modelId="{5CCD2B18-8450-4D0B-A211-552655B324F9}" type="presParOf" srcId="{6A4EA519-719E-438A-85A7-79835A0F94DB}" destId="{F8DE2695-7327-4964-98C4-D5F3737FFDA6}" srcOrd="6" destOrd="0" presId="urn:microsoft.com/office/officeart/2005/8/layout/default"/>
    <dgm:cxn modelId="{A2CF08FF-C213-47ED-B6A9-EDA5FF839ADA}" type="presParOf" srcId="{6A4EA519-719E-438A-85A7-79835A0F94DB}" destId="{319BCF27-B3C5-43A4-BBB2-A455AFC18EBC}" srcOrd="7" destOrd="0" presId="urn:microsoft.com/office/officeart/2005/8/layout/default"/>
    <dgm:cxn modelId="{5BBD1BB3-FBDB-486D-88F7-5A2F8101D68A}" type="presParOf" srcId="{6A4EA519-719E-438A-85A7-79835A0F94DB}" destId="{D3DC0FDB-8546-4643-B0C1-BED9FEA72BA1}" srcOrd="8" destOrd="0" presId="urn:microsoft.com/office/officeart/2005/8/layout/default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04E43-FC25-44E3-A173-7FC1821B2739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F69E-9030-4B47-A904-B4A7797526B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BD9E8-4847-40EB-9552-D77E145022AF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A1380A-7218-4E67-924C-CC231B4EF45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193899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09DD0-32EF-4946-8595-5A6B769D1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6B857-A744-4505-ABE8-6391496FDC8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D6A700-17B6-4D27-A7B6-93A7F252C0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6A0C1-9EBE-49AA-AFC6-0A3E2445D9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F53D6-8841-4158-B19E-CEB89F6058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675BF-0125-4001-89C7-14AA962E8F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32F24-8F4E-4FCC-A6A0-F6161AE9EA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23CC50-97D4-4E65-AADD-C3687C6B846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76939E-A1B3-4286-951F-70AB3F9B7B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3C296-4CF5-458B-839C-0CBA2D44DAC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1AC9C8-C839-49F2-B51A-4E578F02D7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4AB02A5-4FE5-49D9-9E24-09F23B90C450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294C92D-0306-4E69-9CD3-20855E84965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/>
          <a:p>
            <a:fld id="{74CBEAF9-9E58-4CC8-A6FF-6DD8A58DEEA4}" type="datetimeFigureOut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fade/>
  </p:transition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9CA8838-E876-4D12-9EC9-2C5154C0C22C}" type="datetime1">
              <a:rPr lang="en-US" smtClean="0"/>
              <a:pPr/>
              <a:t>10/23/2012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C9CA8838-E876-4D12-9EC9-2C5154C0C22C}" type="datetime1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9CA8838-E876-4D12-9EC9-2C5154C0C22C}" type="datetime1">
              <a:rPr lang="en-US" smtClean="0"/>
              <a:pPr/>
              <a:t>10/23/2012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hf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Data" Target="../diagrams/data8.xml"/><Relationship Id="rId7" Type="http://schemas.openxmlformats.org/officeDocument/2006/relationships/diagramData" Target="../diagrams/data9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diagramColors" Target="../diagrams/colors9.xml"/><Relationship Id="rId4" Type="http://schemas.openxmlformats.org/officeDocument/2006/relationships/diagramLayout" Target="../diagrams/layout8.xml"/><Relationship Id="rId9" Type="http://schemas.openxmlformats.org/officeDocument/2006/relationships/diagramQuickStyle" Target="../diagrams/quickStyl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diagramQuickStyle" Target="../diagrams/quickStyle12.xml"/><Relationship Id="rId3" Type="http://schemas.openxmlformats.org/officeDocument/2006/relationships/diagramData" Target="../diagrams/data10.xml"/><Relationship Id="rId7" Type="http://schemas.openxmlformats.org/officeDocument/2006/relationships/diagramData" Target="../diagrams/data11.xml"/><Relationship Id="rId12" Type="http://schemas.openxmlformats.org/officeDocument/2006/relationships/diagramLayout" Target="../diagrams/layout12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0.xml"/><Relationship Id="rId11" Type="http://schemas.openxmlformats.org/officeDocument/2006/relationships/diagramData" Target="../diagrams/data12.xml"/><Relationship Id="rId5" Type="http://schemas.openxmlformats.org/officeDocument/2006/relationships/diagramQuickStyle" Target="../diagrams/quickStyle10.xml"/><Relationship Id="rId10" Type="http://schemas.openxmlformats.org/officeDocument/2006/relationships/diagramColors" Target="../diagrams/colors11.xml"/><Relationship Id="rId4" Type="http://schemas.openxmlformats.org/officeDocument/2006/relationships/diagramLayout" Target="../diagrams/layout10.xml"/><Relationship Id="rId9" Type="http://schemas.openxmlformats.org/officeDocument/2006/relationships/diagramQuickStyle" Target="../diagrams/quickStyle11.xml"/><Relationship Id="rId14" Type="http://schemas.openxmlformats.org/officeDocument/2006/relationships/diagramColors" Target="../diagrams/colors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diagramColors" Target="../diagrams/colors14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6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5.wm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" Target="slide3.xml"/><Relationship Id="rId7" Type="http://schemas.openxmlformats.org/officeDocument/2006/relationships/diagramQuickStyle" Target="../diagrams/quickStyle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Relationship Id="rId6" Type="http://schemas.openxmlformats.org/officeDocument/2006/relationships/diagramLayout" Target="../diagrams/layout2.xml"/><Relationship Id="rId11" Type="http://schemas.openxmlformats.org/officeDocument/2006/relationships/diagramQuickStyle" Target="../diagrams/quickStyle3.xml"/><Relationship Id="rId5" Type="http://schemas.openxmlformats.org/officeDocument/2006/relationships/diagramData" Target="../diagrams/data2.xml"/><Relationship Id="rId10" Type="http://schemas.openxmlformats.org/officeDocument/2006/relationships/diagramLayout" Target="../diagrams/layout3.xml"/><Relationship Id="rId4" Type="http://schemas.openxmlformats.org/officeDocument/2006/relationships/image" Target="../media/image15.wmf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diagramColors" Target="../diagrams/colors5.xml"/><Relationship Id="rId3" Type="http://schemas.openxmlformats.org/officeDocument/2006/relationships/diagramLayout" Target="../diagrams/layout4.xml"/><Relationship Id="rId7" Type="http://schemas.openxmlformats.org/officeDocument/2006/relationships/slide" Target="slide9.xml"/><Relationship Id="rId12" Type="http://schemas.openxmlformats.org/officeDocument/2006/relationships/diagramQuickStyle" Target="../diagrams/quickStyle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3.xml"/><Relationship Id="rId6" Type="http://schemas.openxmlformats.org/officeDocument/2006/relationships/slide" Target="slide6.xml"/><Relationship Id="rId11" Type="http://schemas.openxmlformats.org/officeDocument/2006/relationships/diagramLayout" Target="../diagrams/layout5.xml"/><Relationship Id="rId5" Type="http://schemas.openxmlformats.org/officeDocument/2006/relationships/diagramColors" Target="../diagrams/colors4.xml"/><Relationship Id="rId10" Type="http://schemas.openxmlformats.org/officeDocument/2006/relationships/diagramData" Target="../diagrams/data5.xml"/><Relationship Id="rId4" Type="http://schemas.openxmlformats.org/officeDocument/2006/relationships/diagramQuickStyle" Target="../diagrams/quickStyle4.xml"/><Relationship Id="rId9" Type="http://schemas.openxmlformats.org/officeDocument/2006/relationships/slide" Target="slide15.xml"/><Relationship Id="rId14" Type="http://schemas.openxmlformats.org/officeDocument/2006/relationships/image" Target="../media/image1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openxmlformats.org/officeDocument/2006/relationships/slide" Target="slide5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aks\font\PHOTO SAFFAT (13).jpg"/>
          <p:cNvPicPr>
            <a:picLocks noChangeAspect="1" noChangeArrowheads="1"/>
          </p:cNvPicPr>
          <p:nvPr/>
        </p:nvPicPr>
        <p:blipFill>
          <a:blip r:embed="rId2"/>
          <a:srcRect l="-168" r="-842" b="-3702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7086600" y="457200"/>
            <a:ext cx="2057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itchFamily="2" charset="-78"/>
              </a:rPr>
              <a:t>چیستی ارزیابی نظریه برنامه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2286000"/>
            <a:ext cx="8153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2000" dirty="0" smtClean="0">
                <a:cs typeface="B Mitra" pitchFamily="2" charset="-78"/>
              </a:rPr>
              <a:t>«ارزیابی برنامه                           برای بهبود وضعیت اجتماعی»</a:t>
            </a: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000" b="1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انواع ارزیابی در مطالعات علوم اجتماعی</a:t>
            </a: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fa-IR" sz="2000" b="1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fa-IR" sz="2000" b="1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fa-IR" sz="2000" b="1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fa-IR" sz="2000" b="1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000" b="1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ارزشیابی نظریه برنامه </a:t>
            </a: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(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PTE</a:t>
            </a: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):</a:t>
            </a:r>
          </a:p>
          <a:p>
            <a:pPr lvl="0" algn="just" rtl="1" fontAlgn="base">
              <a:spcBef>
                <a:spcPct val="0"/>
              </a:spcBef>
              <a:spcAft>
                <a:spcPct val="0"/>
              </a:spcAft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یک نظریه یا مدل روشنی از چگونگی تحقق پیامدهای مطلوب توسط برنامه است که خود ارزشیابی نیز توسط همین مدل هدایت می شود.</a:t>
            </a:r>
          </a:p>
          <a:p>
            <a:pPr algn="just" rtl="1"/>
            <a:endParaRPr lang="en-US" sz="2000" dirty="0">
              <a:cs typeface="B Mitra" pitchFamily="2" charset="-78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4724400" y="2401956"/>
            <a:ext cx="1295400" cy="2286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aphicFrame>
        <p:nvGraphicFramePr>
          <p:cNvPr id="10" name="Diagram 9"/>
          <p:cNvGraphicFramePr/>
          <p:nvPr/>
        </p:nvGraphicFramePr>
        <p:xfrm>
          <a:off x="457200" y="5867400"/>
          <a:ext cx="8458200" cy="73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Diagram 10"/>
          <p:cNvGraphicFramePr/>
          <p:nvPr/>
        </p:nvGraphicFramePr>
        <p:xfrm>
          <a:off x="76200" y="2819400"/>
          <a:ext cx="89154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228600" y="1447800"/>
            <a:ext cx="86106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برنامه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: </a:t>
            </a:r>
          </a:p>
          <a:p>
            <a:pPr algn="just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a-IR" sz="2000" dirty="0" smtClean="0">
                <a:cs typeface="B Mitra" pitchFamily="2" charset="-78"/>
              </a:rPr>
              <a:t>هر مداخله اجتماعی</a:t>
            </a:r>
            <a:endParaRPr lang="en-US" sz="2000" dirty="0" smtClean="0"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2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2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2000" b="1" dirty="0" smtClean="0" bmk="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2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2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2000" b="1" dirty="0" smtClean="0" bmk="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2000" b="1" dirty="0" smtClean="0" bmk=""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2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نظریه برنامه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: 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مدل یا نظریه ای است که بیان می</a:t>
            </a:r>
            <a:r>
              <a:rPr kumimoji="0" lang="fa-IR" sz="2000" b="0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کند چگونه یک مداخله به مجموعه ای از پیامدهای خاص منجر می</a:t>
            </a:r>
            <a:r>
              <a:rPr kumimoji="0" lang="fa-IR" sz="2000" b="0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شود. منظور از پیامد، هر تغییر اجتماعی است نه تحقق اهداف سازمانی برنامه</a:t>
            </a:r>
            <a:r>
              <a:rPr lang="fa-IR" sz="2000" dirty="0" smtClean="0" bmk="">
                <a:latin typeface="Calibri" pitchFamily="34" charset="0"/>
                <a:ea typeface="Times New Roman" pitchFamily="18" charset="0"/>
                <a:cs typeface="B Mitra" pitchFamily="2" charset="-78"/>
              </a:rPr>
              <a:t>. 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نظریه برنامه دو جزء دارد:</a:t>
            </a: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نظریه تغییر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: نظریه تغییر، یک سازوکار محوری است که از قبل آن، تغییر مطلوب در افراد، گروه ها و جوامع رخ می</a:t>
            </a:r>
            <a:r>
              <a:rPr kumimoji="0" lang="fa-IR" sz="2000" b="0" i="0" u="none" strike="noStrike" cap="none" normalizeH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دهد. </a:t>
            </a:r>
            <a:endParaRPr kumimoji="0" lang="en-US" sz="2000" b="1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sz="2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نظریه اقدام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: نظریه اقدام به دنبال بیان چگونگی اجرا و عملیاتی شدن نظریه تغییر است. 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B Mitra" pitchFamily="2" charset="-78"/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304800" y="2463800"/>
          <a:ext cx="8458200" cy="73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" name="Diagram 8"/>
          <p:cNvGraphicFramePr/>
          <p:nvPr/>
        </p:nvGraphicFramePr>
        <p:xfrm>
          <a:off x="304800" y="3454400"/>
          <a:ext cx="8458200" cy="73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0" name="Diagram 9"/>
          <p:cNvGraphicFramePr/>
          <p:nvPr/>
        </p:nvGraphicFramePr>
        <p:xfrm>
          <a:off x="1905000" y="3835400"/>
          <a:ext cx="3429000" cy="81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3400" y="1518821"/>
            <a:ext cx="83058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کاربردهای نظریه برنامه 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در برنامه ریزی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تحلیل وضعیت موجود: امکان سنجی تحقق اهداف قبل از برنامه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ریزی یک مداخله.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برنامه ریزی یک مداخله جدید و طراحی آن: هر الگوی ارزیابی، نشانگر نوعی الگوی برنامه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ریزی است.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برنامه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ریزی مجموعه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ای از استراتژی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های یکپارچه: کارکرد انسجام بخشی و هماهنگی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در مدیریت، مشارکت ذینفعان و ارتباطات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ایجاد فهم مشترک از برنامه یا تقریب نظرات مختلف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تبیین جایگاه افراد یا بخش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های سازمانی در رسیدن به نتایج: سازماندهی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بیان اهداف برنامه و منطق آن برای دیگران: ابزار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ارتباطی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امکان اجرای برنامه به صورت آزمایشی جهت اطمینان از حصول نتایج پیش بینی شده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مشارکت دادن ذینفعان و تسهیم قدرت از طریق ارائه دانش در خصوص برنامه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در کنترل و ارزشیابی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ارزشیابی مبتنی بر شواهد تجربی: مقایسه واقعیت موجود اجرای برنامه با وضعیت برنامه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ریزی شده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مستند سازی نوآوری: نظریه برنامه ابزاری جهت ثبت کلیه حوادث برنامه ریزی شده و نشده، در راستای هدف برنامه است. از این رو بروز نوآوری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 به صورت ملموسی قابل رصد است.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امکان تغییر و انطباق در برنامه: می توان در حین اجرا، با توجه به شرایط اقتضائی، برنامه را اصلاح نمود به نحوی که کلیت برنامه و هماهنگی اجزاء مورد خدشه واقع نشود.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457200" marR="0" lvl="1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امکان اجرای ارزشیابی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های قیاسی و کاربر محور</a:t>
            </a: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500"/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0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2000"/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7" dur="2000"/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0" dur="2000"/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3" dur="2000"/>
                                        <p:tgtEl>
                                          <p:spTgt spid="3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307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2" dur="500"/>
                                        <p:tgtEl>
                                          <p:spTgt spid="3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30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8" dur="500"/>
                                        <p:tgtEl>
                                          <p:spTgt spid="30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1" dur="500"/>
                                        <p:tgtEl>
                                          <p:spTgt spid="30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5" dur="500"/>
                                        <p:tgtEl>
                                          <p:spTgt spid="3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8" dur="500"/>
                                        <p:tgtEl>
                                          <p:spTgt spid="30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1" dur="500"/>
                                        <p:tgtEl>
                                          <p:spTgt spid="30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4" dur="500"/>
                                        <p:tgtEl>
                                          <p:spTgt spid="30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graphicFrame>
        <p:nvGraphicFramePr>
          <p:cNvPr id="12" name="Diagram 11"/>
          <p:cNvGraphicFramePr/>
          <p:nvPr/>
        </p:nvGraphicFramePr>
        <p:xfrm>
          <a:off x="2590800" y="1879600"/>
          <a:ext cx="37338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Rounded Rectangular Callout 12"/>
          <p:cNvSpPr/>
          <p:nvPr/>
        </p:nvSpPr>
        <p:spPr bwMode="auto">
          <a:xfrm flipH="1">
            <a:off x="152400" y="1676400"/>
            <a:ext cx="2438400" cy="2286000"/>
          </a:xfrm>
          <a:prstGeom prst="wedgeRoundRectCallout">
            <a:avLst>
              <a:gd name="adj1" fmla="val -52223"/>
              <a:gd name="adj2" fmla="val 69859"/>
              <a:gd name="adj3" fmla="val 16667"/>
            </a:avLst>
          </a:prstGeom>
          <a:ln>
            <a:solidFill>
              <a:srgbClr val="7030A0"/>
            </a:solidFill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مبتنی بر اسناد رسمی و غیررسمی است و تحلیل منطق</a:t>
            </a:r>
          </a:p>
          <a:p>
            <a:pPr algn="r" defTabSz="1096963" rtl="1" fontAlgn="base">
              <a:spcBef>
                <a:spcPct val="0"/>
              </a:spcBef>
              <a:spcAft>
                <a:spcPct val="0"/>
              </a:spcAft>
            </a:pPr>
            <a:endParaRPr lang="fa-IR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کاربرد: استخراج نظریه برنامه مبتنی بر دانش موجود به نحوی که نظریه برنامه چندان مستندی وجود نداشته باشد.</a:t>
            </a: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5854148" y="1447800"/>
            <a:ext cx="3200400" cy="2057400"/>
          </a:xfrm>
          <a:prstGeom prst="wedgeRoundRectCallout">
            <a:avLst>
              <a:gd name="adj1" fmla="val -76136"/>
              <a:gd name="adj2" fmla="val -6083"/>
              <a:gd name="adj3" fmla="val 16667"/>
            </a:avLst>
          </a:prstGeom>
          <a:ln>
            <a:solidFill>
              <a:srgbClr val="7030A0"/>
            </a:solidFill>
            <a:headEnd type="none" w="med" len="med"/>
            <a:tailEnd type="none" w="med" len="med"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>
                <a:solidFill>
                  <a:schemeClr val="tx1"/>
                </a:solidFill>
                <a:cs typeface="B Mitra" pitchFamily="2" charset="-78"/>
              </a:rPr>
              <a:t>کا</a:t>
            </a: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ر</a:t>
            </a:r>
            <a:r>
              <a:rPr lang="ar-SA" dirty="0" smtClean="0">
                <a:solidFill>
                  <a:schemeClr val="tx1"/>
                </a:solidFill>
                <a:cs typeface="B Mitra" pitchFamily="2" charset="-78"/>
              </a:rPr>
              <a:t> با عوامل زمینه</a:t>
            </a: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dirty="0" smtClean="0">
                <a:solidFill>
                  <a:schemeClr val="tx1"/>
                </a:solidFill>
                <a:cs typeface="B Mitra" pitchFamily="2" charset="-78"/>
              </a:rPr>
              <a:t>ای </a:t>
            </a:r>
            <a:endParaRPr lang="fa-IR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endParaRPr lang="fa-IR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استخراج </a:t>
            </a:r>
            <a:r>
              <a:rPr lang="ar-SA" dirty="0" smtClean="0">
                <a:solidFill>
                  <a:schemeClr val="tx1"/>
                </a:solidFill>
                <a:cs typeface="B Mitra" pitchFamily="2" charset="-78"/>
              </a:rPr>
              <a:t>نظریه از داده</a:t>
            </a: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 </a:t>
            </a:r>
            <a:r>
              <a:rPr lang="ar-SA" dirty="0" smtClean="0">
                <a:solidFill>
                  <a:schemeClr val="tx1"/>
                </a:solidFill>
                <a:cs typeface="B Mitra" pitchFamily="2" charset="-78"/>
              </a:rPr>
              <a:t>های جمع آوری شده تجربی در طول ارزیابی</a:t>
            </a:r>
            <a:endParaRPr lang="fa-IR" dirty="0" smtClean="0">
              <a:solidFill>
                <a:schemeClr val="tx1"/>
              </a:solidFill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مبتنی بر مشاهده عمل برنامه و واقعیت اجرا</a:t>
            </a:r>
            <a:endParaRPr lang="en-US" dirty="0" smtClean="0">
              <a:solidFill>
                <a:schemeClr val="tx1"/>
              </a:solidFill>
              <a:latin typeface="Segoe" pitchFamily="34" charset="0"/>
              <a:cs typeface="B Mitra" pitchFamily="2" charset="-78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5512904" y="5334000"/>
            <a:ext cx="3505200" cy="1447800"/>
          </a:xfrm>
          <a:prstGeom prst="wedgeRoundRectCallout">
            <a:avLst>
              <a:gd name="adj1" fmla="val -29093"/>
              <a:gd name="adj2" fmla="val -93538"/>
              <a:gd name="adj3" fmla="val 16667"/>
            </a:avLst>
          </a:prstGeom>
          <a:ln>
            <a:solidFill>
              <a:srgbClr val="7030A0"/>
            </a:solidFill>
            <a:headEnd type="none" w="med" len="med"/>
            <a:tailEnd type="non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63500" dist="38100" dir="5400000" rotWithShape="0">
              <a:srgbClr val="000000">
                <a:alpha val="45000"/>
              </a:srgb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>
                <a:cs typeface="B Mitra" pitchFamily="2" charset="-78"/>
              </a:rPr>
              <a:t>هدف، تسهیل تامین اطلاعات از طریق درگیر کردن کاربران برنامه</a:t>
            </a:r>
            <a:endParaRPr lang="fa-IR" dirty="0" smtClean="0"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مبتنی بر نگاه ذینفعان نسبت به اهداف و چگونگی برنامه</a:t>
            </a:r>
            <a:endParaRPr lang="en-US" dirty="0" smtClean="0">
              <a:solidFill>
                <a:schemeClr val="tx1"/>
              </a:solidFill>
              <a:latin typeface="Segoe" pitchFamily="34" charset="0"/>
              <a:cs typeface="B Mitra" pitchFamily="2" charset="-78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9" name="Curved Up Arrow 8">
            <a:hlinkClick r:id="rId3" action="ppaction://hlinksldjump"/>
          </p:cNvPr>
          <p:cNvSpPr/>
          <p:nvPr/>
        </p:nvSpPr>
        <p:spPr>
          <a:xfrm>
            <a:off x="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0" y="1524000"/>
            <a:ext cx="2514600" cy="24384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اجرا یا عدم اجرا، چندان مهم نیست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بلکه باید دید برنامه، چگونه و به نفع چه کسی اجرا می شود. 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endParaRPr lang="fa-IR" dirty="0" smtClean="0">
              <a:cs typeface="B Mitra" pitchFamily="2" charset="-78"/>
            </a:endParaRP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به دنبال ارزیابی ترکیب 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 smtClean="0">
                <a:cs typeface="B Mitra" pitchFamily="2" charset="-78"/>
              </a:rPr>
              <a:t>زمینه- سازوکار- پیامد</a:t>
            </a:r>
            <a:endParaRPr kumimoji="0" lang="en-US" b="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  <a:cs typeface="B Mitra" pitchFamily="2" charset="-78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038600" y="5181600"/>
            <a:ext cx="4953000" cy="1600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kumimoji="0" lang="fa-IR" b="0" i="0" u="none" strike="noStrike" cap="none" normalizeH="0" dirty="0" smtClean="0">
                <a:solidFill>
                  <a:schemeClr val="tx1"/>
                </a:solidFill>
                <a:latin typeface="Segoe" pitchFamily="34" charset="0"/>
                <a:cs typeface="B Mitra" pitchFamily="2" charset="-78"/>
              </a:rPr>
              <a:t>ارزشیابی اقدام محور 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kumimoji="0" lang="fa-IR" b="0" i="0" u="none" strike="noStrike" cap="none" normalizeH="0" dirty="0" smtClean="0">
                <a:solidFill>
                  <a:schemeClr val="tx1"/>
                </a:solidFill>
                <a:latin typeface="Segoe" pitchFamily="34" charset="0"/>
                <a:cs typeface="B Mitra" pitchFamily="2" charset="-78"/>
              </a:rPr>
              <a:t>شامل دو بخش اصلی: هنجاری و علی. 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ارزشیابی هنجاری به عنوان یک استاندراد ارزشی و هنجاری، فرایند تغییر را کانالیزه می کند. از سوی دیگر ارزشیابی علّی به روند منطقی رسیدن از اقدامات و مداخلات به اهداف و پیامدهای برنامه اشعار دارد.</a:t>
            </a:r>
            <a:endParaRPr kumimoji="0" lang="en-US" b="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  <a:cs typeface="B Mitra" pitchFamily="2" charset="-78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096000" y="1478280"/>
            <a:ext cx="2971800" cy="172212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شناسایی عناصر فعال برنامه و نحوه رسیدن به پیامدهای مطلوب</a:t>
            </a:r>
          </a:p>
          <a:p>
            <a:pPr algn="ctr" defTabSz="1096963" rtl="1" fontAlgn="base">
              <a:spcBef>
                <a:spcPct val="0"/>
              </a:spcBef>
              <a:spcAft>
                <a:spcPct val="0"/>
              </a:spcAft>
            </a:pPr>
            <a:r>
              <a:rPr lang="fa-IR" dirty="0" smtClean="0">
                <a:cs typeface="B Mitra" pitchFamily="2" charset="-78"/>
              </a:rPr>
              <a:t>استفاده از دو استراتژی اصلی: 1. تحلیل اولویت های تدوین شده در برنامه. 2. تحلیل برنامه در حال اجرا.</a:t>
            </a:r>
            <a:endParaRPr kumimoji="0" lang="en-US" b="0" i="0" u="none" strike="noStrike" cap="none" normalizeH="0" baseline="0" dirty="0" smtClean="0">
              <a:solidFill>
                <a:schemeClr val="tx1"/>
              </a:solidFill>
              <a:latin typeface="Segoe" pitchFamily="34" charset="0"/>
              <a:cs typeface="B Mitra" pitchFamily="2" charset="-78"/>
            </a:endParaRPr>
          </a:p>
        </p:txBody>
      </p:sp>
      <p:graphicFrame>
        <p:nvGraphicFramePr>
          <p:cNvPr id="14" name="Diagram 13"/>
          <p:cNvGraphicFramePr/>
          <p:nvPr/>
        </p:nvGraphicFramePr>
        <p:xfrm>
          <a:off x="2590800" y="1879600"/>
          <a:ext cx="37338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25" name="Straight Arrow Connector 24"/>
          <p:cNvCxnSpPr/>
          <p:nvPr/>
        </p:nvCxnSpPr>
        <p:spPr>
          <a:xfrm rot="16200000" flipH="1">
            <a:off x="2324100" y="3238500"/>
            <a:ext cx="990600" cy="4572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10800000" flipV="1">
            <a:off x="5029200" y="1752600"/>
            <a:ext cx="1066800" cy="3810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10800000">
            <a:off x="6324600" y="4648200"/>
            <a:ext cx="1219200" cy="533400"/>
          </a:xfrm>
          <a:prstGeom prst="straightConnector1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Graphic spid="1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8" name="Rectangle 7"/>
          <p:cNvSpPr/>
          <p:nvPr/>
        </p:nvSpPr>
        <p:spPr>
          <a:xfrm>
            <a:off x="152400" y="76200"/>
            <a:ext cx="1524000" cy="15240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itchFamily="2" charset="-78"/>
              </a:rPr>
              <a:t>در این پژوهش، چگونه می خواهیم روش ارزیابی نظریه برنامه را به کار ببندیم؟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04800" y="1751886"/>
            <a:ext cx="84582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بومی سازی روش متناسب با موضوع پژوهش</a:t>
            </a:r>
          </a:p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داده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ها: اسناد رسمی (قوانین و آیین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نامه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 و ...)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       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رویکرد، </a:t>
            </a:r>
            <a:r>
              <a:rPr kumimoji="0" lang="fa-IR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قیاسی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. مدل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این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رویکرد          مدل دونالدسون و تحلیل منطق.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تحلیل منطق شامل: </a:t>
            </a:r>
          </a:p>
          <a:p>
            <a:pPr lvl="2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منطق برنامه استخراج می شود (تحلیل منطق مستقیم)، </a:t>
            </a:r>
            <a:r>
              <a:rPr lang="fa-IR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ارزیابی معقولیت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آن (تحلیل منطق معکوس).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به دلیل تاکید بر نظریه های عدالت  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   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ناگزیر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به بررسی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نظام بهره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مندیهای هر برنامه. مدل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متناسب       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مدل پاوسون و تایلی یا همان مدل واقعگرا (ماتریس واقع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گرا) است. 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در این مدل: پیامدها، سازوکارها و زمینه. 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از آنجا که بخش اول تحلیل منطق (تحلیل منطق مستقیم) قابلیت جایگزینی با ارزیابی واقع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گرا دارد، پس از مزایای هر دو مدل استفاده کرده و با استفاده از تحلیل منطق مستقیم، مدل ماتریس واقع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گرا تکمیل می گردد.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گام</a:t>
            </a:r>
            <a:r>
              <a:rPr kumimoji="0" lang="fa-I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های تحلیل منطق، بدین صورت اصلاح شده است: 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گام اول یا تحلیل وضعیت اجرا شده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گام دوم یا تحلیل گستره و کانون تمرکز، اشاره به ارزیابی معقولیت برنامه دارد که از قلمرو موضوعی پژوهش خارج است. 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kumimoji="0" lang="fa-I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گام سوم یا زنجیره پیامد نیز به دلیل اینکه به دنبال ارتباط دهی بین نظریه اقدام و نظریه تغییر است، کنار گذاشته می شود چراکه نظریه اقدام نیز از قلمرو موضوعی پژوهش خارج است و تنها به نظریه تغییر اشاره خواهد شد. </a:t>
            </a:r>
            <a:endParaRPr kumimoji="0" lang="fa-I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5042452" y="2438400"/>
            <a:ext cx="367748" cy="192156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0" name="Left Arrow 9"/>
          <p:cNvSpPr/>
          <p:nvPr/>
        </p:nvSpPr>
        <p:spPr bwMode="auto">
          <a:xfrm>
            <a:off x="2514600" y="2428460"/>
            <a:ext cx="367748" cy="192156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5917096" y="3505200"/>
            <a:ext cx="354496" cy="2286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12" name="Left Arrow 11"/>
          <p:cNvSpPr/>
          <p:nvPr/>
        </p:nvSpPr>
        <p:spPr bwMode="auto">
          <a:xfrm>
            <a:off x="1702904" y="3491948"/>
            <a:ext cx="354496" cy="228600"/>
          </a:xfrm>
          <a:prstGeom prst="lef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109728" tIns="54864" rIns="109728" bIns="54864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969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762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685800" y="1371600"/>
            <a:ext cx="807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fa-IR" sz="2000" b="1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 گام های استخراج نظریه برنامه هر خط مشی:</a:t>
            </a: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تحلیل وضعیت: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2" algn="just" rt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شناسایی مسائل و پیامدهای مورد نظر خط مشی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2" algn="just" rt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شناسایی عوامل موثر بر این فرایند و سازوکارهای تحقق هر پیامد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2" algn="just" rt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شناسایی موضع هر خط مشی نسبت به وضعیت محیط اجرای برنامه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2" algn="just" rtl="1" eaLnBrk="0" fontAlgn="base" hangingPunct="0">
              <a:spcBef>
                <a:spcPct val="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تکمیل ماتریس واقع گرا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تحلیل گستره و کانون تمرکز: ......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  <a:p>
            <a:pPr lvl="1" algn="just" rtl="1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r>
              <a:rPr lang="fa-IR" sz="2000" dirty="0" smtClean="0">
                <a:latin typeface="Times New Roman" pitchFamily="18" charset="0"/>
                <a:ea typeface="Times New Roman" pitchFamily="18" charset="0"/>
                <a:cs typeface="B Mitra" pitchFamily="2" charset="-78"/>
              </a:rPr>
              <a:t>تشکیل زنجیره پیامد بین نظریه تغییر و اقدام: ........</a:t>
            </a:r>
            <a:endParaRPr lang="en-US" sz="2000" dirty="0" smtClean="0">
              <a:latin typeface="Arial" pitchFamily="34" charset="0"/>
              <a:cs typeface="B Mitra" pitchFamily="2" charset="-78"/>
            </a:endParaRPr>
          </a:p>
        </p:txBody>
      </p:sp>
      <p:sp>
        <p:nvSpPr>
          <p:cNvPr id="8" name="Curved Up Arrow 7">
            <a:hlinkClick r:id="rId3" action="ppaction://hlinksldjump"/>
          </p:cNvPr>
          <p:cNvSpPr/>
          <p:nvPr/>
        </p:nvSpPr>
        <p:spPr>
          <a:xfrm>
            <a:off x="800100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67526" y="4105656"/>
          <a:ext cx="7481074" cy="2523744"/>
        </p:xfrm>
        <a:graphic>
          <a:graphicData uri="http://schemas.openxmlformats.org/drawingml/2006/table">
            <a:tbl>
              <a:tblPr rtl="1"/>
              <a:tblGrid>
                <a:gridCol w="2053447"/>
                <a:gridCol w="1437051"/>
                <a:gridCol w="2166739"/>
                <a:gridCol w="1823837"/>
              </a:tblGrid>
              <a:tr h="30480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نوع پژوهش از حیث داده: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کیفی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نوع پژوهش از حیث هدف: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ارزیابی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راهبرد ارزیابی: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ارزیابی نظریه برنامه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سطح بررسی نظریه برنامه: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سطح خرد- نظریه تغییر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609600">
                <a:tc rowSpan="2"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fa-IR" sz="1800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Times New Roman"/>
                        <a:cs typeface="B Lotus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رویکرد ارزیابی نظریه برنامه: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fa-IR" sz="1800">
                        <a:solidFill>
                          <a:sysClr val="windowText" lastClr="000000"/>
                        </a:solidFill>
                        <a:effectLst/>
                        <a:latin typeface="Times New Roman"/>
                        <a:ea typeface="Times New Roman"/>
                        <a:cs typeface="B Lotus"/>
                      </a:endParaRPr>
                    </a:p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قیاسی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روش گردآوری </a:t>
                      </a:r>
                      <a:r>
                        <a:rPr lang="fa-IR" sz="1800" b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داده</a:t>
                      </a:r>
                      <a:r>
                        <a:rPr lang="fa-IR" sz="1800" b="1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 </a:t>
                      </a:r>
                      <a:r>
                        <a:rPr lang="fa-IR" sz="1800" b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ها</a:t>
                      </a: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: 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مطالعات کتابخانه­ای و اسناد</a:t>
                      </a:r>
                      <a:endParaRPr lang="en-US" sz="180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96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روش تحلیل </a:t>
                      </a:r>
                      <a:r>
                        <a:rPr lang="fa-IR" sz="1800" b="1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داده ها</a:t>
                      </a:r>
                      <a:r>
                        <a:rPr lang="fa-IR" sz="1800" b="1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: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fa-IR" sz="1800" dirty="0">
                          <a:solidFill>
                            <a:sysClr val="windowText" lastClr="000000"/>
                          </a:solidFill>
                          <a:effectLst/>
                          <a:latin typeface="Times New Roman"/>
                          <a:ea typeface="Times New Roman"/>
                          <a:cs typeface="B Lotus"/>
                        </a:rPr>
                        <a:t>ترکیب تحلیل منطق مستقیم و ماتریس واقع­گرا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6576" marR="66576" marT="0" marB="0">
                    <a:lnL>
                      <a:noFill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17</a:t>
            </a:fld>
            <a:endParaRPr kumimoji="0" lang="en-US"/>
          </a:p>
        </p:txBody>
      </p:sp>
      <p:grpSp>
        <p:nvGrpSpPr>
          <p:cNvPr id="3" name="Group 2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4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مروری بر یافته های پژوهش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371600" y="2743200"/>
          <a:ext cx="6781800" cy="2103120"/>
        </p:xfrm>
        <a:graphic>
          <a:graphicData uri="http://schemas.openxmlformats.org/drawingml/2006/table">
            <a:tbl>
              <a:tblPr rtl="1"/>
              <a:tblGrid>
                <a:gridCol w="847725"/>
                <a:gridCol w="847725"/>
                <a:gridCol w="847725"/>
                <a:gridCol w="847725"/>
                <a:gridCol w="847725"/>
                <a:gridCol w="847725"/>
                <a:gridCol w="847725"/>
                <a:gridCol w="84772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a-IR" sz="2000" dirty="0">
                        <a:latin typeface="Calibri"/>
                        <a:ea typeface="Calibri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عناصر ماهوی مفهوم عدالت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خط مشی </a:t>
                      </a:r>
                      <a:r>
                        <a:rPr lang="fa-IR" sz="2000" dirty="0">
                          <a:latin typeface="Calibri"/>
                          <a:ea typeface="Calibri"/>
                          <a:cs typeface="B Mitra" pitchFamily="2" charset="-78"/>
                        </a:rPr>
                        <a:t>اداره مدارس</a:t>
                      </a:r>
                      <a:endParaRPr lang="en-US" sz="20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مساوات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نیاز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تلاش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اعطاء حق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توزان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بیطرفی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زمینه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دولتی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غیردولتی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2000" dirty="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20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3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مروری بر یافته های پژوهش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4132" name="Rectangle 3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914400" y="1676400"/>
            <a:ext cx="1692477" cy="47009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B Mitra" pitchFamily="2" charset="-78"/>
              </a:rPr>
              <a:t>عوامل موثر</a:t>
            </a:r>
            <a:endParaRPr kumimoji="0" lang="fa-IR" sz="2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30" name="Rectangle 34"/>
          <p:cNvSpPr>
            <a:spLocks noChangeArrowheads="1"/>
          </p:cNvSpPr>
          <p:nvPr/>
        </p:nvSpPr>
        <p:spPr bwMode="auto">
          <a:xfrm>
            <a:off x="914400" y="2363876"/>
            <a:ext cx="1692477" cy="470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نحوه تخصیص مدیران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29" name="Rectangle 33"/>
          <p:cNvSpPr>
            <a:spLocks noChangeArrowheads="1"/>
          </p:cNvSpPr>
          <p:nvPr/>
        </p:nvSpPr>
        <p:spPr bwMode="auto">
          <a:xfrm>
            <a:off x="914400" y="2965305"/>
            <a:ext cx="1692477" cy="470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نحوه ورود دانش</a:t>
            </a:r>
            <a:r>
              <a:rPr kumimoji="0" lang="fa-I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آموزان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914400" y="3662745"/>
            <a:ext cx="1692477" cy="470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تامین مالی مدارس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914400" y="4269608"/>
            <a:ext cx="1692477" cy="470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نحوه تخصیص معلمان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588503" y="2540501"/>
            <a:ext cx="389376" cy="2247206"/>
            <a:chOff x="3831" y="2026"/>
            <a:chExt cx="551" cy="2481"/>
          </a:xfrm>
        </p:grpSpPr>
        <p:sp>
          <p:nvSpPr>
            <p:cNvPr id="4125" name="AutoShape 29"/>
            <p:cNvSpPr>
              <a:spLocks noChangeArrowheads="1"/>
            </p:cNvSpPr>
            <p:nvPr/>
          </p:nvSpPr>
          <p:spPr bwMode="auto">
            <a:xfrm>
              <a:off x="3863" y="2026"/>
              <a:ext cx="519" cy="143"/>
            </a:xfrm>
            <a:prstGeom prst="rightArrow">
              <a:avLst>
                <a:gd name="adj1" fmla="val 50000"/>
                <a:gd name="adj2" fmla="val 90734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24" name="AutoShape 28"/>
            <p:cNvSpPr>
              <a:spLocks noChangeArrowheads="1"/>
            </p:cNvSpPr>
            <p:nvPr/>
          </p:nvSpPr>
          <p:spPr bwMode="auto">
            <a:xfrm>
              <a:off x="3863" y="2649"/>
              <a:ext cx="519" cy="143"/>
            </a:xfrm>
            <a:prstGeom prst="rightArrow">
              <a:avLst>
                <a:gd name="adj1" fmla="val 50000"/>
                <a:gd name="adj2" fmla="val 90734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23" name="AutoShape 27"/>
            <p:cNvSpPr>
              <a:spLocks noChangeArrowheads="1"/>
            </p:cNvSpPr>
            <p:nvPr/>
          </p:nvSpPr>
          <p:spPr bwMode="auto">
            <a:xfrm>
              <a:off x="3863" y="3449"/>
              <a:ext cx="519" cy="143"/>
            </a:xfrm>
            <a:prstGeom prst="rightArrow">
              <a:avLst>
                <a:gd name="adj1" fmla="val 50000"/>
                <a:gd name="adj2" fmla="val 90734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22" name="AutoShape 26"/>
            <p:cNvSpPr>
              <a:spLocks noChangeArrowheads="1"/>
            </p:cNvSpPr>
            <p:nvPr/>
          </p:nvSpPr>
          <p:spPr bwMode="auto">
            <a:xfrm>
              <a:off x="3863" y="4141"/>
              <a:ext cx="519" cy="143"/>
            </a:xfrm>
            <a:prstGeom prst="rightArrow">
              <a:avLst>
                <a:gd name="adj1" fmla="val 50000"/>
                <a:gd name="adj2" fmla="val 90734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21" name="AutoShape 25"/>
            <p:cNvSpPr>
              <a:spLocks noChangeArrowheads="1"/>
            </p:cNvSpPr>
            <p:nvPr/>
          </p:nvSpPr>
          <p:spPr bwMode="auto">
            <a:xfrm rot="2003298">
              <a:off x="3831" y="4364"/>
              <a:ext cx="519" cy="143"/>
            </a:xfrm>
            <a:prstGeom prst="rightArrow">
              <a:avLst>
                <a:gd name="adj1" fmla="val 50000"/>
                <a:gd name="adj2" fmla="val 90734"/>
              </a:avLst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2977879" y="2363877"/>
            <a:ext cx="1336315" cy="4700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تخصیص اجباری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2977879" y="2965305"/>
            <a:ext cx="1789997" cy="4700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تخصیص جغرافیایی غیرمشروط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2977879" y="3662745"/>
            <a:ext cx="1245861" cy="4700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بودجه سرانه دولتی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2946078" y="4770497"/>
            <a:ext cx="1624636" cy="4700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انتخاب مدرسه توسط معلم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2967279" y="4254211"/>
            <a:ext cx="1447262" cy="470093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تخصیص متوازن اجباری</a:t>
            </a:r>
            <a:endParaRPr kumimoji="0" lang="fa-IR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2588503" y="1676400"/>
            <a:ext cx="1692477" cy="47009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normalizeH="0" baseline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B Mitra" pitchFamily="2" charset="-78"/>
              </a:rPr>
              <a:t>سازوکار</a:t>
            </a:r>
            <a:endParaRPr kumimoji="0" lang="fa-IR" sz="2000" b="1" i="0" u="none" strike="noStrike" normalizeH="0" baseline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11" name="Oval 15"/>
          <p:cNvSpPr>
            <a:spLocks noChangeArrowheads="1"/>
          </p:cNvSpPr>
          <p:nvPr/>
        </p:nvSpPr>
        <p:spPr bwMode="auto">
          <a:xfrm>
            <a:off x="6092884" y="2348479"/>
            <a:ext cx="1479062" cy="2107718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آموزش برابر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1400" dirty="0" smtClean="0">
              <a:latin typeface="Calibri" pitchFamily="34" charset="0"/>
              <a:cs typeface="B Mitr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آموزش رایگان</a:t>
            </a: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1400" dirty="0" smtClean="0">
              <a:latin typeface="Calibri" pitchFamily="34" charset="0"/>
              <a:cs typeface="B Mitra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دسترسی همگانی</a:t>
            </a:r>
            <a:endParaRPr kumimoji="0" lang="fa-IR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5801029" y="1782375"/>
            <a:ext cx="1692477" cy="47009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B Mitra" pitchFamily="2" charset="-78"/>
              </a:rPr>
              <a:t>اهداف مصوب</a:t>
            </a:r>
            <a:endParaRPr kumimoji="0" lang="fa-IR" sz="2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5584788" y="4787707"/>
            <a:ext cx="2035212" cy="47009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normalizeH="0" baseline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B Mitra" pitchFamily="2" charset="-78"/>
              </a:rPr>
              <a:t>هدف غیرمنتظره: نابرابری آموزشی</a:t>
            </a:r>
            <a:endParaRPr kumimoji="0" lang="fa-IR" sz="2000" b="1" i="0" u="none" strike="noStrike" normalizeH="0" baseline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4223740" y="2540501"/>
            <a:ext cx="2224600" cy="2487234"/>
            <a:chOff x="6145" y="2026"/>
            <a:chExt cx="3148" cy="2746"/>
          </a:xfrm>
        </p:grpSpPr>
        <p:sp>
          <p:nvSpPr>
            <p:cNvPr id="4107" name="AutoShape 11"/>
            <p:cNvSpPr>
              <a:spLocks noChangeShapeType="1"/>
            </p:cNvSpPr>
            <p:nvPr/>
          </p:nvSpPr>
          <p:spPr bwMode="auto">
            <a:xfrm>
              <a:off x="6415" y="2026"/>
              <a:ext cx="2878" cy="324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6" name="AutoShape 10"/>
            <p:cNvSpPr>
              <a:spLocks noChangeShapeType="1"/>
            </p:cNvSpPr>
            <p:nvPr/>
          </p:nvSpPr>
          <p:spPr bwMode="auto">
            <a:xfrm>
              <a:off x="6415" y="2026"/>
              <a:ext cx="2878" cy="1423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5" name="AutoShape 9"/>
            <p:cNvSpPr>
              <a:spLocks noChangeShapeType="1"/>
            </p:cNvSpPr>
            <p:nvPr/>
          </p:nvSpPr>
          <p:spPr bwMode="auto">
            <a:xfrm flipV="1">
              <a:off x="6915" y="2350"/>
              <a:ext cx="2378" cy="44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4" name="AutoShape 8"/>
            <p:cNvSpPr>
              <a:spLocks noChangeShapeType="1"/>
            </p:cNvSpPr>
            <p:nvPr/>
          </p:nvSpPr>
          <p:spPr bwMode="auto">
            <a:xfrm>
              <a:off x="6915" y="2792"/>
              <a:ext cx="2378" cy="657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3" name="AutoShape 7"/>
            <p:cNvSpPr>
              <a:spLocks noChangeShapeType="1"/>
            </p:cNvSpPr>
            <p:nvPr/>
          </p:nvSpPr>
          <p:spPr bwMode="auto">
            <a:xfrm flipV="1">
              <a:off x="6145" y="2350"/>
              <a:ext cx="3148" cy="124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2" name="AutoShape 6"/>
            <p:cNvSpPr>
              <a:spLocks noChangeShapeType="1"/>
            </p:cNvSpPr>
            <p:nvPr/>
          </p:nvSpPr>
          <p:spPr bwMode="auto">
            <a:xfrm flipV="1">
              <a:off x="6145" y="3014"/>
              <a:ext cx="3148" cy="578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1" name="AutoShape 5"/>
            <p:cNvSpPr>
              <a:spLocks noChangeShapeType="1"/>
            </p:cNvSpPr>
            <p:nvPr/>
          </p:nvSpPr>
          <p:spPr bwMode="auto">
            <a:xfrm flipV="1">
              <a:off x="6145" y="3449"/>
              <a:ext cx="3148" cy="143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100" name="AutoShape 4"/>
            <p:cNvSpPr>
              <a:spLocks noChangeShapeType="1"/>
            </p:cNvSpPr>
            <p:nvPr/>
          </p:nvSpPr>
          <p:spPr bwMode="auto">
            <a:xfrm flipV="1">
              <a:off x="6415" y="3449"/>
              <a:ext cx="2878" cy="692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  <p:sp>
          <p:nvSpPr>
            <p:cNvPr id="4099" name="AutoShape 3"/>
            <p:cNvSpPr>
              <a:spLocks noChangeShapeType="1"/>
            </p:cNvSpPr>
            <p:nvPr/>
          </p:nvSpPr>
          <p:spPr bwMode="auto">
            <a:xfrm>
              <a:off x="6636" y="4772"/>
              <a:ext cx="1418" cy="0"/>
            </a:xfrm>
            <a:prstGeom prst="straightConnector1">
              <a:avLst/>
            </a:prstGeom>
            <a:ln>
              <a:headEnd/>
              <a:tailEnd type="triangl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/>
            </a:p>
          </p:txBody>
        </p:sp>
      </p:grpSp>
      <p:sp>
        <p:nvSpPr>
          <p:cNvPr id="44" name="Rectangle 43"/>
          <p:cNvSpPr/>
          <p:nvPr/>
        </p:nvSpPr>
        <p:spPr>
          <a:xfrm>
            <a:off x="2514600" y="5486400"/>
            <a:ext cx="44196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itchFamily="2" charset="-78"/>
              </a:rPr>
              <a:t>نظریه برنامه مدارس دولتی</a:t>
            </a:r>
            <a:endParaRPr lang="en-US" dirty="0">
              <a:cs typeface="B Mitra" pitchFamily="2" charset="-78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56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58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61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مروری بر یافته های پژوهش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7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62" name="AutoShape 5"/>
          <p:cNvSpPr>
            <a:spLocks noChangeArrowheads="1"/>
          </p:cNvSpPr>
          <p:nvPr/>
        </p:nvSpPr>
        <p:spPr bwMode="auto">
          <a:xfrm>
            <a:off x="5890357" y="1616268"/>
            <a:ext cx="1742418" cy="171174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اهداف مورد نظر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" pitchFamily="34" charset="0"/>
              <a:cs typeface="B Mitr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کاهش تصدیگری دولتی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کاهش بار مالی دولت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گسترش دسترسی آموزشی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رشد مشارکت در اداره مدارس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ارتقاء کیفیت مدارس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AutoShape 6"/>
          <p:cNvSpPr>
            <a:spLocks noChangeArrowheads="1"/>
          </p:cNvSpPr>
          <p:nvPr/>
        </p:nvSpPr>
        <p:spPr bwMode="auto">
          <a:xfrm>
            <a:off x="5953782" y="3480393"/>
            <a:ext cx="1742418" cy="15809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پیامدهای ناخواسته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" pitchFamily="34" charset="0"/>
              <a:cs typeface="B Mitr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" pitchFamily="34" charset="0"/>
              <a:cs typeface="B Mitr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بازاری شدن و نابرابری آموزشی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a-IR" sz="1200" dirty="0" smtClean="0">
              <a:latin typeface="Calibri" pitchFamily="34" charset="0"/>
              <a:ea typeface="Arial" pitchFamily="34" charset="0"/>
              <a:cs typeface="B Mitra" pitchFamily="2" charset="-78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بازاری شدن و کاهش کیفیت آموزشی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 7"/>
          <p:cNvGrpSpPr>
            <a:grpSpLocks/>
          </p:cNvGrpSpPr>
          <p:nvPr/>
        </p:nvGrpSpPr>
        <p:grpSpPr bwMode="auto">
          <a:xfrm>
            <a:off x="5674425" y="2248648"/>
            <a:ext cx="279357" cy="2403172"/>
            <a:chOff x="8387" y="5617"/>
            <a:chExt cx="392" cy="3785"/>
          </a:xfrm>
        </p:grpSpPr>
        <p:sp>
          <p:nvSpPr>
            <p:cNvPr id="65" name="AutoShape 8"/>
            <p:cNvSpPr>
              <a:spLocks noChangeArrowheads="1"/>
            </p:cNvSpPr>
            <p:nvPr/>
          </p:nvSpPr>
          <p:spPr bwMode="auto">
            <a:xfrm>
              <a:off x="8387" y="5617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AutoShape 9"/>
            <p:cNvSpPr>
              <a:spLocks noChangeArrowheads="1"/>
            </p:cNvSpPr>
            <p:nvPr/>
          </p:nvSpPr>
          <p:spPr bwMode="auto">
            <a:xfrm>
              <a:off x="8391" y="5995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AutoShape 10"/>
            <p:cNvSpPr>
              <a:spLocks noChangeArrowheads="1"/>
            </p:cNvSpPr>
            <p:nvPr/>
          </p:nvSpPr>
          <p:spPr bwMode="auto">
            <a:xfrm>
              <a:off x="8391" y="6640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AutoShape 11"/>
            <p:cNvSpPr>
              <a:spLocks noChangeArrowheads="1"/>
            </p:cNvSpPr>
            <p:nvPr/>
          </p:nvSpPr>
          <p:spPr bwMode="auto">
            <a:xfrm>
              <a:off x="8410" y="6922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AutoShape 12"/>
            <p:cNvSpPr>
              <a:spLocks noChangeArrowheads="1"/>
            </p:cNvSpPr>
            <p:nvPr/>
          </p:nvSpPr>
          <p:spPr bwMode="auto">
            <a:xfrm>
              <a:off x="8410" y="6303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AutoShape 13"/>
            <p:cNvSpPr>
              <a:spLocks noChangeArrowheads="1"/>
            </p:cNvSpPr>
            <p:nvPr/>
          </p:nvSpPr>
          <p:spPr bwMode="auto">
            <a:xfrm>
              <a:off x="8511" y="8640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AutoShape 14"/>
            <p:cNvSpPr>
              <a:spLocks noChangeArrowheads="1"/>
            </p:cNvSpPr>
            <p:nvPr/>
          </p:nvSpPr>
          <p:spPr bwMode="auto">
            <a:xfrm>
              <a:off x="8495" y="9259"/>
              <a:ext cx="268" cy="143"/>
            </a:xfrm>
            <a:prstGeom prst="rightArrow">
              <a:avLst>
                <a:gd name="adj1" fmla="val 50000"/>
                <a:gd name="adj2" fmla="val 46853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CCC0D9"/>
                </a:gs>
              </a:gsLst>
              <a:lin ang="5400000" scaled="1"/>
            </a:gradFill>
            <a:ln w="12700">
              <a:solidFill>
                <a:srgbClr val="B2A1C7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2" name="AutoShape 16"/>
          <p:cNvCxnSpPr>
            <a:cxnSpLocks noChangeShapeType="1"/>
          </p:cNvCxnSpPr>
          <p:nvPr/>
        </p:nvCxnSpPr>
        <p:spPr bwMode="auto">
          <a:xfrm flipV="1">
            <a:off x="1890989" y="2126743"/>
            <a:ext cx="168897" cy="939681"/>
          </a:xfrm>
          <a:prstGeom prst="straightConnector1">
            <a:avLst/>
          </a:prstGeom>
          <a:noFill/>
          <a:ln w="12700">
            <a:solidFill>
              <a:srgbClr val="FABF8F"/>
            </a:solidFill>
            <a:round/>
            <a:headEnd/>
            <a:tailEnd type="triangle" w="med" len="med"/>
          </a:ln>
          <a:effectLst/>
        </p:spPr>
      </p:cxnSp>
      <p:cxnSp>
        <p:nvCxnSpPr>
          <p:cNvPr id="73" name="AutoShape 17"/>
          <p:cNvCxnSpPr>
            <a:cxnSpLocks noChangeShapeType="1"/>
          </p:cNvCxnSpPr>
          <p:nvPr/>
        </p:nvCxnSpPr>
        <p:spPr bwMode="auto">
          <a:xfrm flipV="1">
            <a:off x="1890989" y="3066425"/>
            <a:ext cx="312139" cy="250793"/>
          </a:xfrm>
          <a:prstGeom prst="straightConnector1">
            <a:avLst/>
          </a:prstGeom>
          <a:noFill/>
          <a:ln w="12700">
            <a:solidFill>
              <a:srgbClr val="FABF8F"/>
            </a:solidFill>
            <a:round/>
            <a:headEnd/>
            <a:tailEnd type="triangle" w="med" len="med"/>
          </a:ln>
          <a:effectLst/>
        </p:spPr>
      </p:cxnSp>
      <p:cxnSp>
        <p:nvCxnSpPr>
          <p:cNvPr id="74" name="AutoShape 18"/>
          <p:cNvCxnSpPr>
            <a:cxnSpLocks noChangeShapeType="1"/>
          </p:cNvCxnSpPr>
          <p:nvPr/>
        </p:nvCxnSpPr>
        <p:spPr bwMode="auto">
          <a:xfrm>
            <a:off x="1890989" y="3668329"/>
            <a:ext cx="240874" cy="233651"/>
          </a:xfrm>
          <a:prstGeom prst="straightConnector1">
            <a:avLst/>
          </a:prstGeom>
          <a:noFill/>
          <a:ln w="12700">
            <a:solidFill>
              <a:srgbClr val="FABF8F"/>
            </a:solidFill>
            <a:round/>
            <a:headEnd/>
            <a:tailEnd type="triangle" w="med" len="med"/>
          </a:ln>
          <a:effectLst/>
        </p:spPr>
      </p:cxnSp>
      <p:cxnSp>
        <p:nvCxnSpPr>
          <p:cNvPr id="75" name="AutoShape 19"/>
          <p:cNvCxnSpPr>
            <a:cxnSpLocks noChangeShapeType="1"/>
          </p:cNvCxnSpPr>
          <p:nvPr/>
        </p:nvCxnSpPr>
        <p:spPr bwMode="auto">
          <a:xfrm>
            <a:off x="1890989" y="3955313"/>
            <a:ext cx="240874" cy="754920"/>
          </a:xfrm>
          <a:prstGeom prst="straightConnector1">
            <a:avLst/>
          </a:prstGeom>
          <a:noFill/>
          <a:ln w="12700">
            <a:solidFill>
              <a:srgbClr val="FABF8F"/>
            </a:solidFill>
            <a:round/>
            <a:headEnd/>
            <a:tailEnd type="triangle" w="med" len="med"/>
          </a:ln>
          <a:effectLst/>
        </p:spPr>
      </p:cxnSp>
      <p:grpSp>
        <p:nvGrpSpPr>
          <p:cNvPr id="76" name="Group 20"/>
          <p:cNvGrpSpPr>
            <a:grpSpLocks/>
          </p:cNvGrpSpPr>
          <p:nvPr/>
        </p:nvGrpSpPr>
        <p:grpSpPr bwMode="auto">
          <a:xfrm>
            <a:off x="533400" y="2434679"/>
            <a:ext cx="1359015" cy="1658411"/>
            <a:chOff x="1173" y="5927"/>
            <a:chExt cx="1907" cy="2612"/>
          </a:xfrm>
        </p:grpSpPr>
        <p:sp>
          <p:nvSpPr>
            <p:cNvPr id="77" name="Rectangle 21"/>
            <p:cNvSpPr>
              <a:spLocks noChangeArrowheads="1"/>
            </p:cNvSpPr>
            <p:nvPr/>
          </p:nvSpPr>
          <p:spPr bwMode="auto">
            <a:xfrm>
              <a:off x="1186" y="5927"/>
              <a:ext cx="1892" cy="2612"/>
            </a:xfrm>
            <a:prstGeom prst="rect">
              <a:avLst/>
            </a:prstGeom>
            <a:gradFill rotWithShape="0">
              <a:gsLst>
                <a:gs pos="0">
                  <a:srgbClr val="FFFFFF"/>
                </a:gs>
                <a:gs pos="100000">
                  <a:srgbClr val="FBD4B4"/>
                </a:gs>
              </a:gsLst>
              <a:lin ang="5400000" scaled="1"/>
            </a:gradFill>
            <a:ln w="12700">
              <a:solidFill>
                <a:srgbClr val="FABF8F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عوامل موثر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endParaRPr kumimoji="0" lang="fa-IR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endParaRPr kumimoji="0" lang="en-US" sz="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endParaRP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سازوکار انتخاب مدیر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سازوکار انتخاب معلمان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سازوکار جذب دانش آموز</a:t>
              </a:r>
            </a:p>
            <a:p>
              <a:pPr marL="0" marR="0" lvl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fa-IR" sz="12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Arial" pitchFamily="34" charset="0"/>
                  <a:cs typeface="B Mitra" pitchFamily="2" charset="-78"/>
                </a:rPr>
                <a:t>سازوکار تامین مالی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8" name="AutoShape 22"/>
            <p:cNvCxnSpPr>
              <a:cxnSpLocks noChangeShapeType="1"/>
            </p:cNvCxnSpPr>
            <p:nvPr/>
          </p:nvCxnSpPr>
          <p:spPr bwMode="auto">
            <a:xfrm>
              <a:off x="1186" y="7150"/>
              <a:ext cx="1892" cy="0"/>
            </a:xfrm>
            <a:prstGeom prst="straightConnector1">
              <a:avLst/>
            </a:prstGeom>
            <a:noFill/>
            <a:ln w="12700">
              <a:solidFill>
                <a:srgbClr val="FABF8F"/>
              </a:solidFill>
              <a:round/>
              <a:headEnd/>
              <a:tailEnd/>
            </a:ln>
            <a:effectLst/>
          </p:spPr>
        </p:cxnSp>
        <p:cxnSp>
          <p:nvCxnSpPr>
            <p:cNvPr id="79" name="AutoShape 23"/>
            <p:cNvCxnSpPr>
              <a:cxnSpLocks noChangeShapeType="1"/>
            </p:cNvCxnSpPr>
            <p:nvPr/>
          </p:nvCxnSpPr>
          <p:spPr bwMode="auto">
            <a:xfrm>
              <a:off x="1188" y="6710"/>
              <a:ext cx="1892" cy="0"/>
            </a:xfrm>
            <a:prstGeom prst="straightConnector1">
              <a:avLst/>
            </a:prstGeom>
            <a:noFill/>
            <a:ln w="12700">
              <a:solidFill>
                <a:srgbClr val="FABF8F"/>
              </a:solidFill>
              <a:round/>
              <a:headEnd/>
              <a:tailEnd/>
            </a:ln>
            <a:effectLst/>
          </p:spPr>
        </p:cxnSp>
        <p:cxnSp>
          <p:nvCxnSpPr>
            <p:cNvPr id="80" name="AutoShape 24"/>
            <p:cNvCxnSpPr>
              <a:cxnSpLocks noChangeShapeType="1"/>
            </p:cNvCxnSpPr>
            <p:nvPr/>
          </p:nvCxnSpPr>
          <p:spPr bwMode="auto">
            <a:xfrm>
              <a:off x="1173" y="7545"/>
              <a:ext cx="1892" cy="0"/>
            </a:xfrm>
            <a:prstGeom prst="straightConnector1">
              <a:avLst/>
            </a:prstGeom>
            <a:noFill/>
            <a:ln w="12700">
              <a:solidFill>
                <a:srgbClr val="FABF8F"/>
              </a:solidFill>
              <a:round/>
              <a:headEnd/>
              <a:tailEnd/>
            </a:ln>
            <a:effectLst/>
          </p:spPr>
        </p:cxnSp>
        <p:cxnSp>
          <p:nvCxnSpPr>
            <p:cNvPr id="81" name="AutoShape 25"/>
            <p:cNvCxnSpPr>
              <a:cxnSpLocks noChangeShapeType="1"/>
            </p:cNvCxnSpPr>
            <p:nvPr/>
          </p:nvCxnSpPr>
          <p:spPr bwMode="auto">
            <a:xfrm>
              <a:off x="1175" y="8057"/>
              <a:ext cx="1892" cy="0"/>
            </a:xfrm>
            <a:prstGeom prst="straightConnector1">
              <a:avLst/>
            </a:prstGeom>
            <a:noFill/>
            <a:ln w="12700">
              <a:solidFill>
                <a:srgbClr val="FABF8F"/>
              </a:solidFill>
              <a:round/>
              <a:headEnd/>
              <a:tailEnd/>
            </a:ln>
            <a:effectLst/>
          </p:spPr>
        </p:cxnSp>
      </p:grpSp>
      <p:sp>
        <p:nvSpPr>
          <p:cNvPr id="82" name="AutoShape 27"/>
          <p:cNvSpPr>
            <a:spLocks noChangeArrowheads="1"/>
          </p:cNvSpPr>
          <p:nvPr/>
        </p:nvSpPr>
        <p:spPr bwMode="auto">
          <a:xfrm>
            <a:off x="2120082" y="1828800"/>
            <a:ext cx="1004118" cy="8382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اختیاری و مبتنی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بر کیفیت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a-IR" sz="1200" dirty="0" smtClean="0">
                <a:solidFill>
                  <a:schemeClr val="tx1"/>
                </a:solidFill>
                <a:latin typeface="Calibri" pitchFamily="34" charset="0"/>
                <a:cs typeface="B Mitra" pitchFamily="2" charset="-78"/>
              </a:rPr>
              <a:t>و نظام انگیزش مالی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AutoShape 28"/>
          <p:cNvSpPr>
            <a:spLocks noChangeArrowheads="1"/>
          </p:cNvSpPr>
          <p:nvPr/>
        </p:nvSpPr>
        <p:spPr bwMode="auto">
          <a:xfrm>
            <a:off x="2203128" y="2764203"/>
            <a:ext cx="1002692" cy="808253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مبنی بر کیفیت و ایجاد نظام انگیزش مالی</a:t>
            </a:r>
            <a:endParaRPr kumimoji="0" 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Arial" pitchFamily="34" charset="0"/>
              <a:cs typeface="B Mitra" pitchFamily="2" charset="-7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AutoShape 29"/>
          <p:cNvSpPr>
            <a:spLocks noChangeArrowheads="1"/>
          </p:cNvSpPr>
          <p:nvPr/>
        </p:nvSpPr>
        <p:spPr bwMode="auto">
          <a:xfrm>
            <a:off x="2168208" y="3668329"/>
            <a:ext cx="1037612" cy="744126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انتخاب کیفی و مبتنی بر قدرت پرداخت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AutoShape 30"/>
          <p:cNvSpPr>
            <a:spLocks noChangeArrowheads="1"/>
          </p:cNvSpPr>
          <p:nvPr/>
        </p:nvSpPr>
        <p:spPr bwMode="auto">
          <a:xfrm>
            <a:off x="2168208" y="4641026"/>
            <a:ext cx="1156624" cy="54730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شهریه، کمکها و معافیتهای دولتی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AutoShape 48"/>
          <p:cNvSpPr>
            <a:spLocks noChangeArrowheads="1"/>
          </p:cNvSpPr>
          <p:nvPr/>
        </p:nvSpPr>
        <p:spPr bwMode="auto">
          <a:xfrm>
            <a:off x="6508220" y="5061343"/>
            <a:ext cx="417610" cy="623491"/>
          </a:xfrm>
          <a:prstGeom prst="downArrow">
            <a:avLst>
              <a:gd name="adj1" fmla="val 50000"/>
              <a:gd name="adj2" fmla="val 41894"/>
            </a:avLst>
          </a:prstGeom>
          <a:solidFill>
            <a:srgbClr val="FFFFFF"/>
          </a:solidFill>
          <a:ln w="12700">
            <a:solidFill>
              <a:srgbClr val="F79646"/>
            </a:solidFill>
            <a:prstDash val="dash"/>
            <a:miter lim="800000"/>
            <a:headEnd/>
            <a:tailEnd/>
          </a:ln>
          <a:effectLst/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" name="AutoShape 49"/>
          <p:cNvSpPr>
            <a:spLocks noChangeArrowheads="1"/>
          </p:cNvSpPr>
          <p:nvPr/>
        </p:nvSpPr>
        <p:spPr bwMode="auto">
          <a:xfrm>
            <a:off x="5844747" y="5706421"/>
            <a:ext cx="1742418" cy="935872"/>
          </a:xfrm>
          <a:prstGeom prst="diamond">
            <a:avLst/>
          </a:prstGeom>
          <a:solidFill>
            <a:srgbClr val="FFFFFF"/>
          </a:solidFill>
          <a:ln w="12700">
            <a:solidFill>
              <a:srgbClr val="F79646"/>
            </a:solidFill>
            <a:prstDash val="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سازوکار کاهش پیامدها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8" name="AutoShape 50"/>
          <p:cNvCxnSpPr>
            <a:cxnSpLocks noChangeShapeType="1"/>
          </p:cNvCxnSpPr>
          <p:nvPr/>
        </p:nvCxnSpPr>
        <p:spPr bwMode="auto">
          <a:xfrm flipH="1">
            <a:off x="5270355" y="6184516"/>
            <a:ext cx="597910" cy="0"/>
          </a:xfrm>
          <a:prstGeom prst="straightConnector1">
            <a:avLst/>
          </a:prstGeom>
          <a:noFill/>
          <a:ln w="12700">
            <a:solidFill>
              <a:srgbClr val="F79646"/>
            </a:solidFill>
            <a:prstDash val="dash"/>
            <a:round/>
            <a:headEnd/>
            <a:tailEnd type="triangle" w="med" len="med"/>
          </a:ln>
          <a:effectLst/>
        </p:spPr>
      </p:cxnSp>
      <p:sp>
        <p:nvSpPr>
          <p:cNvPr id="89" name="Oval 51"/>
          <p:cNvSpPr>
            <a:spLocks noChangeArrowheads="1"/>
          </p:cNvSpPr>
          <p:nvPr/>
        </p:nvSpPr>
        <p:spPr bwMode="auto">
          <a:xfrm>
            <a:off x="2087680" y="5806104"/>
            <a:ext cx="3185525" cy="76507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F79646"/>
            </a:solidFill>
            <a:prstDash val="dash"/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Arial" pitchFamily="34" charset="0"/>
                <a:cs typeface="B Mitra" pitchFamily="2" charset="-78"/>
              </a:rPr>
              <a:t>پوشش بخشی از دانش آموزان محروم و مستعد در قالب تخفیف شهریه یا طرح رافع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 rot="5400000">
            <a:off x="7209449" y="3610951"/>
            <a:ext cx="240963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a-IR" dirty="0" smtClean="0">
                <a:cs typeface="B Mitra" pitchFamily="2" charset="-78"/>
              </a:rPr>
              <a:t>نظریه برنامه اداره غیردولتی مدارس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92" name="Rectangle 18"/>
          <p:cNvSpPr>
            <a:spLocks noChangeArrowheads="1"/>
          </p:cNvSpPr>
          <p:nvPr/>
        </p:nvSpPr>
        <p:spPr bwMode="auto">
          <a:xfrm>
            <a:off x="1752600" y="1524000"/>
            <a:ext cx="1692477" cy="47009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1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Times New Roman" pitchFamily="18" charset="0"/>
                <a:cs typeface="B Mitra" pitchFamily="2" charset="-78"/>
              </a:rPr>
              <a:t>سازوکار</a:t>
            </a:r>
            <a:endParaRPr kumimoji="0" lang="fa-IR" sz="20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3086096" y="2237855"/>
            <a:ext cx="2676697" cy="2642536"/>
            <a:chOff x="3086096" y="2237855"/>
            <a:chExt cx="2676697" cy="2642536"/>
          </a:xfrm>
        </p:grpSpPr>
        <p:grpSp>
          <p:nvGrpSpPr>
            <p:cNvPr id="94" name="Group 60"/>
            <p:cNvGrpSpPr/>
            <p:nvPr/>
          </p:nvGrpSpPr>
          <p:grpSpPr>
            <a:xfrm>
              <a:off x="3086096" y="2237853"/>
              <a:ext cx="2676697" cy="2642534"/>
              <a:chOff x="3086096" y="2237853"/>
              <a:chExt cx="2676697" cy="2642534"/>
            </a:xfrm>
          </p:grpSpPr>
          <p:grpSp>
            <p:nvGrpSpPr>
              <p:cNvPr id="97" name="Group 31"/>
              <p:cNvGrpSpPr>
                <a:grpSpLocks/>
              </p:cNvGrpSpPr>
              <p:nvPr/>
            </p:nvGrpSpPr>
            <p:grpSpPr bwMode="auto">
              <a:xfrm>
                <a:off x="3086096" y="2237853"/>
                <a:ext cx="2676697" cy="2642534"/>
                <a:chOff x="4755" y="5617"/>
                <a:chExt cx="3756" cy="4162"/>
              </a:xfrm>
            </p:grpSpPr>
            <p:cxnSp>
              <p:nvCxnSpPr>
                <p:cNvPr id="100" name="AutoShape 32"/>
                <p:cNvCxnSpPr>
                  <a:cxnSpLocks noChangeShapeType="1"/>
                </p:cNvCxnSpPr>
                <p:nvPr/>
              </p:nvCxnSpPr>
              <p:spPr bwMode="auto">
                <a:xfrm>
                  <a:off x="4755" y="5617"/>
                  <a:ext cx="3632" cy="1093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1" name="AutoShape 33"/>
                <p:cNvCxnSpPr>
                  <a:cxnSpLocks noChangeShapeType="1"/>
                </p:cNvCxnSpPr>
                <p:nvPr/>
              </p:nvCxnSpPr>
              <p:spPr bwMode="auto">
                <a:xfrm>
                  <a:off x="4755" y="5617"/>
                  <a:ext cx="3655" cy="1448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2" name="AutoShape 34"/>
                <p:cNvCxnSpPr>
                  <a:cxnSpLocks noChangeShapeType="1"/>
                </p:cNvCxnSpPr>
                <p:nvPr/>
              </p:nvCxnSpPr>
              <p:spPr bwMode="auto">
                <a:xfrm flipV="1">
                  <a:off x="4923" y="6710"/>
                  <a:ext cx="3464" cy="35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3" name="AutoShape 35"/>
                <p:cNvCxnSpPr>
                  <a:cxnSpLocks noChangeShapeType="1"/>
                </p:cNvCxnSpPr>
                <p:nvPr/>
              </p:nvCxnSpPr>
              <p:spPr bwMode="auto">
                <a:xfrm>
                  <a:off x="4923" y="7065"/>
                  <a:ext cx="3487" cy="0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4" name="AutoShape 36"/>
                <p:cNvCxnSpPr>
                  <a:cxnSpLocks noChangeShapeType="1"/>
                </p:cNvCxnSpPr>
                <p:nvPr/>
              </p:nvCxnSpPr>
              <p:spPr bwMode="auto">
                <a:xfrm flipV="1">
                  <a:off x="4923" y="7065"/>
                  <a:ext cx="3487" cy="1341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5" name="AutoShape 37"/>
                <p:cNvCxnSpPr>
                  <a:cxnSpLocks noChangeShapeType="1"/>
                </p:cNvCxnSpPr>
                <p:nvPr/>
              </p:nvCxnSpPr>
              <p:spPr bwMode="auto">
                <a:xfrm>
                  <a:off x="4923" y="8440"/>
                  <a:ext cx="3572" cy="23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6" name="AutoShape 38"/>
                <p:cNvCxnSpPr>
                  <a:cxnSpLocks noChangeShapeType="1"/>
                </p:cNvCxnSpPr>
                <p:nvPr/>
              </p:nvCxnSpPr>
              <p:spPr bwMode="auto">
                <a:xfrm>
                  <a:off x="4923" y="8440"/>
                  <a:ext cx="3588" cy="96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7" name="AutoShape 39"/>
                <p:cNvCxnSpPr>
                  <a:cxnSpLocks noChangeShapeType="1"/>
                </p:cNvCxnSpPr>
                <p:nvPr/>
              </p:nvCxnSpPr>
              <p:spPr bwMode="auto">
                <a:xfrm flipV="1">
                  <a:off x="4923" y="6710"/>
                  <a:ext cx="3464" cy="1696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8" name="AutoShape 40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5617"/>
                  <a:ext cx="3297" cy="416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09" name="AutoShape 41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5995"/>
                  <a:ext cx="3297" cy="3784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10" name="AutoShape 42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6303"/>
                  <a:ext cx="3297" cy="3459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11" name="AutoShape 43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7065"/>
                  <a:ext cx="3297" cy="269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12" name="AutoShape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6710"/>
                  <a:ext cx="3297" cy="3052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13" name="AutoShape 45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8674"/>
                  <a:ext cx="3320" cy="1105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  <p:cxnSp>
              <p:nvCxnSpPr>
                <p:cNvPr id="114" name="AutoShape 46"/>
                <p:cNvCxnSpPr>
                  <a:cxnSpLocks noChangeShapeType="1"/>
                </p:cNvCxnSpPr>
                <p:nvPr/>
              </p:nvCxnSpPr>
              <p:spPr bwMode="auto">
                <a:xfrm flipV="1">
                  <a:off x="5090" y="9402"/>
                  <a:ext cx="3405" cy="377"/>
                </a:xfrm>
                <a:prstGeom prst="straightConnector1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</p:cxnSp>
          </p:grpSp>
          <p:cxnSp>
            <p:nvCxnSpPr>
              <p:cNvPr id="98" name="Straight Arrow Connector 97"/>
              <p:cNvCxnSpPr>
                <a:stCxn id="83" idx="3"/>
                <a:endCxn id="70" idx="1"/>
              </p:cNvCxnSpPr>
              <p:nvPr/>
            </p:nvCxnSpPr>
            <p:spPr>
              <a:xfrm>
                <a:off x="3205820" y="3168330"/>
                <a:ext cx="2556973" cy="104507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>
                <a:stCxn id="83" idx="3"/>
                <a:endCxn id="71" idx="1"/>
              </p:cNvCxnSpPr>
              <p:nvPr/>
            </p:nvCxnSpPr>
            <p:spPr>
              <a:xfrm>
                <a:off x="3205820" y="3168330"/>
                <a:ext cx="2545571" cy="14380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Arrow Connector 94"/>
            <p:cNvCxnSpPr>
              <a:stCxn id="82" idx="3"/>
              <a:endCxn id="70" idx="1"/>
            </p:cNvCxnSpPr>
            <p:nvPr/>
          </p:nvCxnSpPr>
          <p:spPr>
            <a:xfrm>
              <a:off x="3124200" y="2247900"/>
              <a:ext cx="2638593" cy="19655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>
              <a:stCxn id="82" idx="3"/>
              <a:endCxn id="71" idx="1"/>
            </p:cNvCxnSpPr>
            <p:nvPr/>
          </p:nvCxnSpPr>
          <p:spPr>
            <a:xfrm>
              <a:off x="3124200" y="2247900"/>
              <a:ext cx="2627191" cy="235852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57400"/>
            <a:ext cx="7772400" cy="1924050"/>
          </a:xfrm>
        </p:spPr>
        <p:txBody>
          <a:bodyPr>
            <a:normAutofit fontScale="90000"/>
          </a:bodyPr>
          <a:lstStyle/>
          <a:p>
            <a:pPr algn="ctr" rtl="1"/>
            <a:r>
              <a:rPr lang="fa-IR" sz="8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IranNastaliq" pitchFamily="18" charset="0"/>
              </a:rPr>
              <a:t>ارزیابی نظریه های عدالت در خط مشی های آموزشی جمهوری اسلامی ایران</a:t>
            </a:r>
            <a:r>
              <a:rPr lang="fa-I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fa-I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a-IR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B Titr" pitchFamily="2" charset="-78"/>
              </a:rPr>
              <a:t>مطالعه موردی: خط مشی ملی اداره مدارس</a:t>
            </a:r>
            <a:endParaRPr lang="en-US" sz="9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B Titr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648200"/>
            <a:ext cx="6019800" cy="1371600"/>
          </a:xfrm>
        </p:spPr>
        <p:txBody>
          <a:bodyPr>
            <a:normAutofit fontScale="85000" lnSpcReduction="20000"/>
          </a:bodyPr>
          <a:lstStyle/>
          <a:p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استاد راهنما: دکتر حسن دانایی فرد</a:t>
            </a:r>
          </a:p>
          <a:p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استاد مشاور: دکتر حیدر تورانی</a:t>
            </a:r>
          </a:p>
          <a:p>
            <a:endParaRPr lang="fa-IR" dirty="0" smtClean="0">
              <a:solidFill>
                <a:schemeClr val="tx1"/>
              </a:solidFill>
              <a:cs typeface="B Mitra" pitchFamily="2" charset="-78"/>
            </a:endParaRPr>
          </a:p>
          <a:p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دانشجو: محمد صادق تراب زاده جهرمی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77000" y="12192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1400" dirty="0" smtClean="0">
                <a:cs typeface="B Titr" pitchFamily="2" charset="-78"/>
              </a:rPr>
              <a:t>عنوان:</a:t>
            </a:r>
            <a:endParaRPr lang="en-US" sz="1400" dirty="0">
              <a:cs typeface="B Titr" pitchFamily="2" charset="-78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62000" y="1295400"/>
            <a:ext cx="7696200" cy="2971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3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8916" y="5329123"/>
            <a:ext cx="1815084" cy="1528877"/>
          </a:xfrm>
          <a:prstGeom prst="rect">
            <a:avLst/>
          </a:prstGeom>
          <a:noFill/>
        </p:spPr>
      </p:pic>
      <p:pic>
        <p:nvPicPr>
          <p:cNvPr id="2050" name="Picture 2" descr="F:\گروه عدالت\log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01915" cy="990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057400" y="76200"/>
            <a:ext cx="5181600" cy="1219200"/>
            <a:chOff x="2057400" y="152400"/>
            <a:chExt cx="5181600" cy="1219200"/>
          </a:xfrm>
          <a:solidFill>
            <a:srgbClr val="CC3300"/>
          </a:solidFill>
        </p:grpSpPr>
        <p:grpSp>
          <p:nvGrpSpPr>
            <p:cNvPr id="4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  <a:grpFill/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  <a:grpFill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مروری بر یافته های پژوهش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00" y="1447801"/>
          <a:ext cx="8229600" cy="5327904"/>
        </p:xfrm>
        <a:graphic>
          <a:graphicData uri="http://schemas.openxmlformats.org/drawingml/2006/table">
            <a:tbl>
              <a:tblPr rtl="1"/>
              <a:tblGrid>
                <a:gridCol w="1283817"/>
                <a:gridCol w="2733872"/>
                <a:gridCol w="3209545"/>
                <a:gridCol w="1002366"/>
              </a:tblGrid>
              <a:tr h="53433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/>
                      </a:r>
                      <a:b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</a:b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خط مشی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اداره مدارس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strike="noStrike">
                        <a:effectLst/>
                        <a:latin typeface="Calibri"/>
                        <a:ea typeface="Calibri"/>
                        <a:cs typeface="B Lotus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عناصر ماهوی مفهوم عدالت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دولتی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غیردولتی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جمع</a:t>
                      </a:r>
                      <a:r>
                        <a:rPr lang="fa-IR" sz="1600" strike="noStrike" baseline="0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بندی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785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مساوات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تساوی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تناسب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نیاز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نیاز یکسان افراد جامعه و پاسخگویی یکسان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نیاز متنوع افراد جامعه و پاسخگویی متنوع بر اساس توان پرداخت و استعداد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تلاش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بی</a:t>
                      </a:r>
                      <a:r>
                        <a:rPr lang="fa-IR" sz="1600" strike="noStrike" baseline="0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توجهی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کلی به مفهوم تلاش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توجه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حاشیه</a:t>
                      </a:r>
                      <a:r>
                        <a:rPr lang="fa-IR" sz="1600" strike="noStrike" baseline="0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ای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به امر استعداد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بی توجهی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کلی به مفهوم تلاش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توجه نسبی به امر استعداد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تاحدی تعارض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5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اعطاء حق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حق برابر در دسترسی به آموزش یکسان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حق به معنای اهلیت انتفاع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حق دسترسی به آموزش متفاوت بر اساس توان پرداخت و استعداد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حق به معنای اختیار فعل یا ترک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توازن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تعادل مبتنی بر امکان رشد برابر از طریق دسترسی به آموزش برابر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عدم توجه کلی به توازن 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تاکید بر فضای متنوع و رقابتی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7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بیطرفی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نگاه بیطرفانه مبتنی بر حق استفاده برابر افراد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نگاه بیطرفانه مبتنی بر حق دسترسی به آموزش متنوع با توجه به توان پرداخت و استعداد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35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>
                          <a:effectLst/>
                          <a:latin typeface="Calibri"/>
                          <a:ea typeface="Calibri"/>
                          <a:cs typeface="B Lotus"/>
                        </a:rPr>
                        <a:t>زمینه</a:t>
                      </a:r>
                      <a:endParaRPr lang="en-US" sz="1600" strike="noStrike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نگاه یکسان به جامعه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توجه به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تفاوت های زمینه ای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به صورت حاشیه بر متن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نگاه متنوع به جامعه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توجه به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تفاوت</a:t>
                      </a:r>
                      <a:r>
                        <a:rPr lang="fa-IR" sz="1600" strike="noStrike" baseline="0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 </a:t>
                      </a:r>
                      <a:r>
                        <a:rPr lang="fa-IR" sz="1600" strike="noStrike" dirty="0" smtClean="0">
                          <a:effectLst/>
                          <a:latin typeface="Calibri"/>
                          <a:ea typeface="Calibri"/>
                          <a:cs typeface="B Lotus"/>
                        </a:rPr>
                        <a:t>ها </a:t>
                      </a: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به عنوان اصل حاکم بر ارائه آموزش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strike="noStrike" dirty="0">
                          <a:effectLst/>
                          <a:latin typeface="Calibri"/>
                          <a:ea typeface="Calibri"/>
                          <a:cs typeface="B Lotus"/>
                        </a:rPr>
                        <a:t>تعارض</a:t>
                      </a:r>
                      <a:endParaRPr lang="en-US" sz="1600" strike="noStrike" dirty="0">
                        <a:effectLst/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4645" marR="646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12-Point Star 9"/>
          <p:cNvSpPr/>
          <p:nvPr/>
        </p:nvSpPr>
        <p:spPr>
          <a:xfrm>
            <a:off x="152400" y="152400"/>
            <a:ext cx="1676400" cy="1600200"/>
          </a:xfrm>
          <a:prstGeom prst="star1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منزل نهایی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417637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fa-IR" dirty="0" smtClean="0">
                <a:cs typeface="B Mitra" pitchFamily="2" charset="-78"/>
              </a:rPr>
              <a:t>دستاوردهای پژوهش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2332036"/>
            <a:ext cx="8617800" cy="3840164"/>
          </a:xfrm>
        </p:spPr>
        <p:txBody>
          <a:bodyPr>
            <a:normAutofit/>
          </a:bodyPr>
          <a:lstStyle/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Mitra" pitchFamily="2" charset="-78"/>
              </a:rPr>
              <a:t>اجرای یک پژوهش مرکب</a:t>
            </a:r>
          </a:p>
          <a:p>
            <a:pPr lvl="1" algn="r" rtl="1">
              <a:buFont typeface="Wingdings" pitchFamily="2" charset="2"/>
              <a:buChar char="q"/>
            </a:pPr>
            <a:r>
              <a:rPr lang="fa-IR" sz="2000" dirty="0" smtClean="0">
                <a:cs typeface="B Mitra" pitchFamily="2" charset="-78"/>
              </a:rPr>
              <a:t>موضوع: عدالت، حوزه: آموزش و پرورش، روش: ارزیابی نظریه برنامه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Mitra" pitchFamily="2" charset="-78"/>
              </a:rPr>
              <a:t>بهبود و توسعه روش ارزیابی نظریه در بخش نظریه تغییر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Mitra" pitchFamily="2" charset="-78"/>
              </a:rPr>
              <a:t>ارائه یک الگوی ترکیبی برای ارزیابی نظریه برنامه ها از حیث نظریه عدالت در حوزه های مختلف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Mitra" pitchFamily="2" charset="-78"/>
              </a:rPr>
              <a:t>تولید ادبیات نظری روش ارزیابی نظریه برنامه</a:t>
            </a:r>
          </a:p>
          <a:p>
            <a:pPr algn="r" rtl="1">
              <a:buFont typeface="Wingdings" pitchFamily="2" charset="2"/>
              <a:buChar char="q"/>
            </a:pPr>
            <a:r>
              <a:rPr lang="fa-IR" sz="2400" dirty="0" smtClean="0">
                <a:cs typeface="B Mitra" pitchFamily="2" charset="-78"/>
              </a:rPr>
              <a:t>تبیین روشی برای انسجام بخشی به خط مشی های ملی</a:t>
            </a:r>
          </a:p>
          <a:p>
            <a:pPr algn="r" rtl="1"/>
            <a:endParaRPr lang="en-US" sz="2400" dirty="0">
              <a:cs typeface="B Mitra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21</a:t>
            </a:fld>
            <a:endParaRPr kumimoji="0"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6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8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9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دستاوردها و پیشنهادات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7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fa-IR" dirty="0" smtClean="0">
                <a:cs typeface="B Mitra" pitchFamily="2" charset="-78"/>
              </a:rPr>
              <a:t>پیشنهادات</a:t>
            </a:r>
            <a:endParaRPr lang="en-US" dirty="0">
              <a:cs typeface="B Mitra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4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دستاوردها و پیشنهادات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81000" y="2005548"/>
            <a:ext cx="8153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a-IR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پیشنهادات علمی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بررسی و تبیین علمی نظریه عدالت در تعلیم و تربیت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طراحی دوره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های آموزشی یا گنجاندن مطالعات حوزه ارزیابی نظریه برنامه در دروس دانشگاهی خصوصا گرایش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های رشته خط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مشی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گذاری و به صورت ویژه مطالعات تحلیل خط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مشی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طراحی دوره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های آموزشی ارزیابی نظریه برنامه به عنوان آموزش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های ضمن خدمت مدیران عالی، تصمیم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گیران و تصمیم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سازان کلان کشور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تعمیق دانش موجود در حوزه ارزیابی و ارزشیابی اعم از نیازسنجی، پیامدسنجی، آمادگی سنجی و ...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تعمیق دانش موجود در حوزه ارزیابی نظریه، رویکردها و مدل</a:t>
            </a:r>
            <a:r>
              <a:rPr kumimoji="0" lang="fa-IR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 </a:t>
            </a: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ها در مطالعات داخلی اعم از ترجمه یا تالیف کتب، نگارش مقاله و ....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ترویج جایگاه و کارکردهای ارزیابی نظریه برنامه در فضای علمی </a:t>
            </a:r>
            <a:endParaRPr kumimoji="0" lang="en-US" sz="11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  <a:p>
            <a:pPr marL="0" marR="0" lvl="0" indent="0" algn="just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v"/>
              <a:tabLst/>
            </a:pPr>
            <a:r>
              <a:rPr kumimoji="0" lang="fa-IR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B Mitra" pitchFamily="2" charset="-78"/>
              </a:rPr>
              <a:t>تبیین نسبت ارزیابی نظریه برنامه و برنامه ریزی خصوصا برنامه ریزی راهبردی</a:t>
            </a:r>
            <a:endParaRPr kumimoji="0" lang="fa-IR" sz="2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 Mitra" pitchFamily="2" charset="-78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04800" y="1447800"/>
            <a:ext cx="8229600" cy="1143000"/>
          </a:xfrm>
        </p:spPr>
        <p:txBody>
          <a:bodyPr/>
          <a:lstStyle/>
          <a:p>
            <a:pPr>
              <a:buNone/>
            </a:pPr>
            <a:r>
              <a:rPr lang="fa-IR" dirty="0" smtClean="0">
                <a:cs typeface="B Mitra" pitchFamily="2" charset="-78"/>
              </a:rPr>
              <a:t>پیشنهادات</a:t>
            </a:r>
            <a:endParaRPr lang="en-US" dirty="0">
              <a:cs typeface="B Mitra" pitchFamily="2" charset="-78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057400" y="152400"/>
            <a:ext cx="5181600" cy="1219200"/>
            <a:chOff x="2057400" y="152400"/>
            <a:chExt cx="5181600" cy="1219200"/>
          </a:xfrm>
        </p:grpSpPr>
        <p:grpSp>
          <p:nvGrpSpPr>
            <p:cNvPr id="4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6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7" name="Rounded Rectangle 4"/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دستاوردها و پیشنهادات</a:t>
                </a:r>
                <a:endParaRPr lang="en-US" sz="3000" b="1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5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172200" y="287732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381000" y="2133600"/>
            <a:ext cx="81534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rtl="1"/>
            <a:r>
              <a:rPr lang="fa-IR" sz="2000" b="1" dirty="0" smtClean="0">
                <a:solidFill>
                  <a:schemeClr val="bg1"/>
                </a:solidFill>
                <a:latin typeface="Calibri" pitchFamily="34" charset="0"/>
                <a:ea typeface="Times New Roman" pitchFamily="18" charset="0"/>
                <a:cs typeface="B Mitra" pitchFamily="2" charset="-78"/>
              </a:rPr>
              <a:t>پیشنهادات اجرایی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انتخاب یک نظریه واحد از عدالت یا ترکیبی از نظریه عدالت به عنوان نظریه عدالت خط مشی های آموزشی و اعمال آن در تصمیمات این حوزه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تدوین خط مشی ملی اداره مدارس مبتنی بر نظریه واحد عدالت به صورت ترکیبی از اداره مدارس دولتی و غیردولتی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استفاده از روش ارزیابی نظریه در برنامه ریزی و ارزیابی خط مشی های بخش دولتی</a:t>
            </a:r>
            <a:r>
              <a:rPr lang="en-US" sz="2000" dirty="0" smtClean="0">
                <a:solidFill>
                  <a:schemeClr val="bg1"/>
                </a:solidFill>
                <a:cs typeface="B Mitra" pitchFamily="2" charset="-78"/>
              </a:rPr>
              <a:t> </a:t>
            </a: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 و غیردولتی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استفاده از روش ارزیابی نظریه در جهت ارتقای مشارکت ذینفعان و نیز ایجاد فهم مشترک نسبت به برنامه ها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بازنگری در خط مشی های حوزه عدالت مبتنی بر اصلاح درهم ریختگی نظری برنامه ها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طراحی و راه اندازی مرکز تخصصی ارزیابی نظریه برنامه در خصوص خط مشی های آموزشی یا کلان کشور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تربیت و آموزش حرفه ای تیم های ارزیابی در کشور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  <a:p>
            <a:pPr lvl="0" algn="just" rtl="1">
              <a:buFont typeface="Wingdings" pitchFamily="2" charset="2"/>
              <a:buChar char="Ø"/>
            </a:pPr>
            <a:r>
              <a:rPr lang="fa-IR" sz="2000" dirty="0" smtClean="0">
                <a:solidFill>
                  <a:schemeClr val="bg1"/>
                </a:solidFill>
                <a:cs typeface="B Mitra" pitchFamily="2" charset="-78"/>
              </a:rPr>
              <a:t>استفاده از روش ارزیابی نظریه برنامه در مستندسازی برنامه ها و نوآوری آن ها</a:t>
            </a:r>
            <a:endParaRPr lang="en-US" sz="2000" dirty="0" smtClean="0">
              <a:solidFill>
                <a:schemeClr val="bg1"/>
              </a:solidFill>
              <a:cs typeface="B Mitra" pitchFamily="2" charset="-78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9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9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89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89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389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389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389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04800" y="2057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bg1">
                  <a:lumMod val="95000"/>
                </a:schemeClr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fa-IR" sz="96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ranNastaliq" pitchFamily="18" charset="0"/>
                <a:ea typeface="+mj-ea"/>
                <a:cs typeface="IranNastaliq" pitchFamily="18" charset="0"/>
              </a:rPr>
              <a:t>اللهم صل علی محمد و آل محمد و عجل فرجهم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ranNastaliq" pitchFamily="18" charset="0"/>
              <a:ea typeface="+mj-ea"/>
              <a:cs typeface="IranNastaliq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38400"/>
            <a:ext cx="7772400" cy="1143000"/>
          </a:xfrm>
        </p:spPr>
        <p:txBody>
          <a:bodyPr/>
          <a:lstStyle/>
          <a:p>
            <a:r>
              <a:rPr lang="fa-IR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«</a:t>
            </a:r>
            <a:r>
              <a:rPr lang="fa-IR" sz="1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ranNastaliq" pitchFamily="18" charset="0"/>
                <a:cs typeface="IranNastaliq" pitchFamily="18" charset="0"/>
              </a:rPr>
              <a:t>اعدلوا هو اقرب للتقوی»</a:t>
            </a:r>
            <a:endParaRPr lang="en-US" sz="1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7467600" cy="1143000"/>
          </a:xfrm>
        </p:spPr>
        <p:txBody>
          <a:bodyPr/>
          <a:lstStyle/>
          <a:p>
            <a:pPr algn="r" rtl="1"/>
            <a:r>
              <a:rPr lang="fa-IR" dirty="0" smtClean="0">
                <a:cs typeface="B Titr" pitchFamily="2" charset="-78"/>
              </a:rPr>
              <a:t>آنچه که خواهد گذشت....</a:t>
            </a:r>
            <a:endParaRPr lang="en-US" dirty="0">
              <a:cs typeface="B Titr" pitchFamily="2" charset="-78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57200" y="1219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Program Files\Microsoft Office\MEDIA\CAGCAT10\j0195812.wm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14800" y="1278332"/>
            <a:ext cx="914400" cy="940596"/>
          </a:xfrm>
          <a:prstGeom prst="rect">
            <a:avLst/>
          </a:prstGeom>
          <a:noFill/>
        </p:spPr>
      </p:pic>
      <p:pic>
        <p:nvPicPr>
          <p:cNvPr id="1027" name="Picture 3" descr="C:\Program Files\Microsoft Office\MEDIA\CAGCAT10\j0199549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58918" y="2971800"/>
            <a:ext cx="851282" cy="914400"/>
          </a:xfrm>
          <a:prstGeom prst="rect">
            <a:avLst/>
          </a:prstGeom>
          <a:noFill/>
        </p:spPr>
      </p:pic>
      <p:pic>
        <p:nvPicPr>
          <p:cNvPr id="1029" name="Picture 5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4000" y="4326332"/>
            <a:ext cx="914400" cy="93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1371600" y="5257800"/>
            <a:ext cx="5181600" cy="1219200"/>
            <a:chOff x="2057400" y="152400"/>
            <a:chExt cx="5181600" cy="1219200"/>
          </a:xfrm>
        </p:grpSpPr>
        <p:grpSp>
          <p:nvGrpSpPr>
            <p:cNvPr id="8" name="Group 1"/>
            <p:cNvGrpSpPr/>
            <p:nvPr/>
          </p:nvGrpSpPr>
          <p:grpSpPr>
            <a:xfrm>
              <a:off x="2057400" y="152400"/>
              <a:ext cx="5181600" cy="1219200"/>
              <a:chOff x="914399" y="2844799"/>
              <a:chExt cx="5181600" cy="1219200"/>
            </a:xfrm>
          </p:grpSpPr>
          <p:sp>
            <p:nvSpPr>
              <p:cNvPr id="10" name="Rounded Rectangle 2"/>
              <p:cNvSpPr/>
              <p:nvPr/>
            </p:nvSpPr>
            <p:spPr>
              <a:xfrm>
                <a:off x="914399" y="28447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</p:sp>
          <p:sp>
            <p:nvSpPr>
              <p:cNvPr id="11" name="Rounded Rectangle 4">
                <a:hlinkClick r:id="rId9" action="ppaction://hlinksldjump"/>
              </p:cNvPr>
              <p:cNvSpPr/>
              <p:nvPr/>
            </p:nvSpPr>
            <p:spPr>
              <a:xfrm>
                <a:off x="950108" y="2880508"/>
                <a:ext cx="3860502" cy="114778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u="sng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  <a:hlinkClick r:id="rId9" action="ppaction://hlinksldjump"/>
                  </a:rPr>
                  <a:t>دستاوردها و پیشنهادات</a:t>
                </a:r>
                <a:endParaRPr lang="en-US" sz="3000" b="1" u="sng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9" name="Picture 5" descr="C:\Program Files\Microsoft Office\MEDIA\CAGCAT10\j0233312.wmf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019800" y="228600"/>
              <a:ext cx="914400" cy="93146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781800" y="2286000"/>
            <a:ext cx="1676400" cy="715089"/>
          </a:xfrm>
          <a:prstGeom prst="roundRect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fa-IR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چرا عدالت محقق نمی شود؟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1800" y="3022669"/>
            <a:ext cx="1676400" cy="3258860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نبود یک تعریف مناسب از عدالت</a:t>
            </a:r>
          </a:p>
          <a:p>
            <a:pPr algn="ctr" rtl="1"/>
            <a:endParaRPr lang="fa-IR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اجرای ناموفق</a:t>
            </a:r>
          </a:p>
          <a:p>
            <a:pPr algn="ctr" rtl="1"/>
            <a:endParaRPr lang="fa-IR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 rtl="1"/>
            <a:r>
              <a:rPr lang="fa-IR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عدم انسجام عملی خط مشی</a:t>
            </a:r>
          </a:p>
          <a:p>
            <a:pPr algn="ctr" rtl="1"/>
            <a:endParaRPr lang="fa-IR" sz="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خط مشی های ناعادلانه</a:t>
            </a:r>
          </a:p>
          <a:p>
            <a:pPr algn="ctr" rtl="1"/>
            <a:endParaRPr lang="fa-IR" sz="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 rtl="1"/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....</a:t>
            </a:r>
          </a:p>
        </p:txBody>
      </p:sp>
      <p:sp>
        <p:nvSpPr>
          <p:cNvPr id="39" name="Curved Up Arrow 38">
            <a:hlinkClick r:id="rId3" action="ppaction://hlinksldjump"/>
          </p:cNvPr>
          <p:cNvSpPr/>
          <p:nvPr/>
        </p:nvSpPr>
        <p:spPr>
          <a:xfrm>
            <a:off x="800100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1905000" y="76200"/>
            <a:ext cx="5181600" cy="1219200"/>
            <a:chOff x="1905000" y="76200"/>
            <a:chExt cx="5181600" cy="1219200"/>
          </a:xfrm>
          <a:solidFill>
            <a:srgbClr val="FFFF00"/>
          </a:solidFill>
        </p:grpSpPr>
        <p:grpSp>
          <p:nvGrpSpPr>
            <p:cNvPr id="40" name="Group 39"/>
            <p:cNvGrpSpPr/>
            <p:nvPr/>
          </p:nvGrpSpPr>
          <p:grpSpPr>
            <a:xfrm>
              <a:off x="1905000" y="76200"/>
              <a:ext cx="5181600" cy="1219200"/>
              <a:chOff x="0" y="0"/>
              <a:chExt cx="5181600" cy="1219200"/>
            </a:xfrm>
            <a:grpFill/>
          </p:grpSpPr>
          <p:sp>
            <p:nvSpPr>
              <p:cNvPr id="41" name="Rounded Rectangle 40"/>
              <p:cNvSpPr/>
              <p:nvPr/>
            </p:nvSpPr>
            <p:spPr>
              <a:xfrm>
                <a:off x="0" y="0"/>
                <a:ext cx="5181600" cy="1219200"/>
              </a:xfrm>
              <a:prstGeom prst="roundRect">
                <a:avLst>
                  <a:gd name="adj" fmla="val 10000"/>
                </a:avLst>
              </a:prstGeom>
              <a:grpFill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sp>
          <p:sp>
            <p:nvSpPr>
              <p:cNvPr id="42" name="Rounded Rectangle 4"/>
              <p:cNvSpPr/>
              <p:nvPr/>
            </p:nvSpPr>
            <p:spPr>
              <a:xfrm>
                <a:off x="35709" y="35709"/>
                <a:ext cx="3865988" cy="1147782"/>
              </a:xfrm>
              <a:prstGeom prst="rect">
                <a:avLst/>
              </a:prstGeom>
              <a:grpFill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l" defTabSz="1333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3000" b="1" u="none" kern="1200" cap="none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فرایند تکامل مساله پژوهش</a:t>
                </a:r>
                <a:endParaRPr lang="en-US" sz="3000" b="1" u="none" kern="1200" cap="none" spc="50" dirty="0">
                  <a:ln w="12700" cmpd="sng">
                    <a:solidFill>
                      <a:schemeClr val="accent6">
                        <a:satMod val="120000"/>
                        <a:shade val="80000"/>
                      </a:schemeClr>
                    </a:solidFill>
                    <a:prstDash val="solid"/>
                  </a:ln>
                  <a:solidFill>
                    <a:schemeClr val="accent6">
                      <a:tint val="1000"/>
                    </a:schemeClr>
                  </a:solidFill>
                  <a:effectLst>
                    <a:glow rad="53100">
                      <a:schemeClr val="accent6">
                        <a:satMod val="180000"/>
                        <a:alpha val="30000"/>
                      </a:schemeClr>
                    </a:glow>
                  </a:effectLst>
                  <a:cs typeface="B Lotus" pitchFamily="2" charset="-78"/>
                </a:endParaRPr>
              </a:p>
            </p:txBody>
          </p:sp>
        </p:grpSp>
        <p:pic>
          <p:nvPicPr>
            <p:cNvPr id="43" name="Picture 2" descr="C:\Program Files\Microsoft Office\MEDIA\CAGCAT10\j0195812.wm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91200" y="228600"/>
              <a:ext cx="914400" cy="940596"/>
            </a:xfrm>
            <a:prstGeom prst="rect">
              <a:avLst/>
            </a:prstGeom>
            <a:grpFill/>
          </p:spPr>
        </p:pic>
      </p:grpSp>
      <p:graphicFrame>
        <p:nvGraphicFramePr>
          <p:cNvPr id="66" name="Diagram 65"/>
          <p:cNvGraphicFramePr/>
          <p:nvPr/>
        </p:nvGraphicFramePr>
        <p:xfrm>
          <a:off x="152400" y="1371600"/>
          <a:ext cx="8534400" cy="83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1" name="Notched Right Arrow 70"/>
          <p:cNvSpPr/>
          <p:nvPr/>
        </p:nvSpPr>
        <p:spPr>
          <a:xfrm flipH="1">
            <a:off x="6553200" y="4419600"/>
            <a:ext cx="457200" cy="2286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2" name="Group 91"/>
          <p:cNvGrpSpPr/>
          <p:nvPr/>
        </p:nvGrpSpPr>
        <p:grpSpPr>
          <a:xfrm>
            <a:off x="139148" y="2438400"/>
            <a:ext cx="6172200" cy="4953000"/>
            <a:chOff x="304800" y="2209800"/>
            <a:chExt cx="6172200" cy="4953000"/>
          </a:xfrm>
        </p:grpSpPr>
        <p:graphicFrame>
          <p:nvGraphicFramePr>
            <p:cNvPr id="68" name="Diagram 67"/>
            <p:cNvGraphicFramePr/>
            <p:nvPr/>
          </p:nvGraphicFramePr>
          <p:xfrm>
            <a:off x="304800" y="2209800"/>
            <a:ext cx="6172200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9" r:lo="rId10" r:qs="rId11" r:cs="rId12"/>
            </a:graphicData>
          </a:graphic>
        </p:graphicFrame>
        <p:grpSp>
          <p:nvGrpSpPr>
            <p:cNvPr id="73" name="Group 72"/>
            <p:cNvGrpSpPr/>
            <p:nvPr/>
          </p:nvGrpSpPr>
          <p:grpSpPr>
            <a:xfrm>
              <a:off x="625014" y="5198286"/>
              <a:ext cx="3489786" cy="745314"/>
              <a:chOff x="40751" y="2937027"/>
              <a:chExt cx="3489786" cy="745314"/>
            </a:xfrm>
          </p:grpSpPr>
          <p:sp>
            <p:nvSpPr>
              <p:cNvPr id="74" name="Chevron 73"/>
              <p:cNvSpPr/>
              <p:nvPr/>
            </p:nvSpPr>
            <p:spPr>
              <a:xfrm rot="10800000">
                <a:off x="40751" y="2937027"/>
                <a:ext cx="3489786" cy="745314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76" name="Chevron 4"/>
              <p:cNvSpPr/>
              <p:nvPr/>
            </p:nvSpPr>
            <p:spPr>
              <a:xfrm>
                <a:off x="413408" y="2937027"/>
                <a:ext cx="2744472" cy="74531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0" vert="horz" wrap="square" lIns="0" tIns="12700" rIns="2540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000" b="1" kern="1200" dirty="0" smtClean="0">
                    <a:solidFill>
                      <a:schemeClr val="tx1"/>
                    </a:solidFill>
                    <a:effectLst/>
                    <a:cs typeface="B Mitra" pitchFamily="2" charset="-78"/>
                  </a:rPr>
                  <a:t>انسجام در نظریه برنامه</a:t>
                </a:r>
                <a:endParaRPr lang="en-US" sz="2000" b="1" kern="1200" dirty="0">
                  <a:solidFill>
                    <a:schemeClr val="tx1"/>
                  </a:solidFill>
                  <a:effectLst/>
                  <a:cs typeface="B Mitra" pitchFamily="2" charset="-78"/>
                </a:endParaRPr>
              </a:p>
            </p:txBody>
          </p:sp>
        </p:grpSp>
        <p:grpSp>
          <p:nvGrpSpPr>
            <p:cNvPr id="86" name="Group 85"/>
            <p:cNvGrpSpPr/>
            <p:nvPr/>
          </p:nvGrpSpPr>
          <p:grpSpPr>
            <a:xfrm>
              <a:off x="609600" y="6019800"/>
              <a:ext cx="3505200" cy="533400"/>
              <a:chOff x="40751" y="2075667"/>
              <a:chExt cx="3489786" cy="745314"/>
            </a:xfrm>
          </p:grpSpPr>
          <p:sp>
            <p:nvSpPr>
              <p:cNvPr id="87" name="Chevron 86"/>
              <p:cNvSpPr/>
              <p:nvPr/>
            </p:nvSpPr>
            <p:spPr>
              <a:xfrm rot="10800000">
                <a:off x="40751" y="2075667"/>
                <a:ext cx="3489786" cy="745314"/>
              </a:xfrm>
              <a:prstGeom prst="chevron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</p:sp>
          <p:sp>
            <p:nvSpPr>
              <p:cNvPr id="89" name="Chevron 4"/>
              <p:cNvSpPr/>
              <p:nvPr/>
            </p:nvSpPr>
            <p:spPr>
              <a:xfrm rot="21600000">
                <a:off x="413408" y="2075667"/>
                <a:ext cx="2744472" cy="74531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0" tIns="12700" rIns="25400" bIns="127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000" kern="1200" dirty="0" smtClean="0">
                    <a:solidFill>
                      <a:schemeClr val="tx1"/>
                    </a:solidFill>
                    <a:effectLst/>
                    <a:cs typeface="B Mitra" pitchFamily="2" charset="-78"/>
                  </a:rPr>
                  <a:t>بودجه ریزی نامتوازن در برنامه</a:t>
                </a:r>
                <a:endParaRPr lang="en-US" sz="2000" kern="1200" dirty="0">
                  <a:solidFill>
                    <a:schemeClr val="tx1"/>
                  </a:solidFill>
                  <a:effectLst/>
                  <a:cs typeface="B Mitra" pitchFamily="2" charset="-78"/>
                </a:endParaRPr>
              </a:p>
            </p:txBody>
          </p:sp>
        </p:grpSp>
      </p:grpSp>
      <p:sp>
        <p:nvSpPr>
          <p:cNvPr id="91" name="Right Brace 90"/>
          <p:cNvSpPr/>
          <p:nvPr/>
        </p:nvSpPr>
        <p:spPr>
          <a:xfrm>
            <a:off x="6248400" y="2362200"/>
            <a:ext cx="304800" cy="43434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71" grpId="0" animBg="1"/>
      <p:bldP spid="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514600" y="6235148"/>
            <a:ext cx="60960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/>
                </a:solidFill>
                <a:cs typeface="B Mitra" pitchFamily="2" charset="-78"/>
              </a:rPr>
              <a:t>مقایسه نظریه برنامه ها در قالب الگوی تحلیلی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/>
              </a:solidFill>
              <a:cs typeface="B Mitra" pitchFamily="2" charset="-78"/>
            </a:endParaRPr>
          </a:p>
        </p:txBody>
      </p:sp>
      <p:graphicFrame>
        <p:nvGraphicFramePr>
          <p:cNvPr id="31" name="Diagram 30"/>
          <p:cNvGraphicFramePr/>
          <p:nvPr/>
        </p:nvGraphicFramePr>
        <p:xfrm>
          <a:off x="304800" y="1473200"/>
          <a:ext cx="7924800" cy="88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9" name="Rounded Rectangle 38"/>
          <p:cNvSpPr/>
          <p:nvPr/>
        </p:nvSpPr>
        <p:spPr>
          <a:xfrm>
            <a:off x="6705600" y="1295400"/>
            <a:ext cx="24384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a-IR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Mitra" pitchFamily="2" charset="-78"/>
            </a:endParaRPr>
          </a:p>
          <a:p>
            <a:pPr algn="ctr"/>
            <a:r>
              <a:rPr lang="fa-I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Mitra" pitchFamily="2" charset="-78"/>
              </a:rPr>
              <a:t>چگونه موضوع انسجام نظریه برنامه در خط مشی ملی آموزشی از منظر عدالت بررسی کنیم؟</a:t>
            </a:r>
          </a:p>
          <a:p>
            <a:pPr algn="ctr"/>
            <a:endParaRPr lang="en-US" dirty="0"/>
          </a:p>
        </p:txBody>
      </p:sp>
      <p:grpSp>
        <p:nvGrpSpPr>
          <p:cNvPr id="50" name="Group 49"/>
          <p:cNvGrpSpPr/>
          <p:nvPr/>
        </p:nvGrpSpPr>
        <p:grpSpPr>
          <a:xfrm>
            <a:off x="76200" y="3518452"/>
            <a:ext cx="5410200" cy="2882348"/>
            <a:chOff x="76200" y="2743200"/>
            <a:chExt cx="5410200" cy="2882348"/>
          </a:xfrm>
        </p:grpSpPr>
        <p:sp>
          <p:nvSpPr>
            <p:cNvPr id="12" name="Rectangle 11">
              <a:hlinkClick r:id="rId6" action="ppaction://hlinksldjump"/>
            </p:cNvPr>
            <p:cNvSpPr/>
            <p:nvPr/>
          </p:nvSpPr>
          <p:spPr>
            <a:xfrm>
              <a:off x="2895600" y="3124200"/>
              <a:ext cx="2514600" cy="8382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  <a:hlinkClick r:id="rId6" action="ppaction://hlinksldjump"/>
                </a:rPr>
                <a:t>بررسی مفهوم عدالت در قالب نظریه ها و گونه شناسی ها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3" name="Rectangle 12">
              <a:hlinkClick r:id="rId7" action="ppaction://hlinksldjump"/>
            </p:cNvPr>
            <p:cNvSpPr/>
            <p:nvPr/>
          </p:nvSpPr>
          <p:spPr>
            <a:xfrm>
              <a:off x="3263348" y="4572000"/>
              <a:ext cx="2057400" cy="68580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  <a:hlinkClick r:id="rId7" action="ppaction://hlinksldjump"/>
                </a:rPr>
                <a:t>تدوین الگوی تحلیلی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4" name="Rectangle 13">
              <a:hlinkClick r:id="rId8" action="ppaction://hlinksldjump"/>
            </p:cNvPr>
            <p:cNvSpPr/>
            <p:nvPr/>
          </p:nvSpPr>
          <p:spPr>
            <a:xfrm>
              <a:off x="304800" y="2819400"/>
              <a:ext cx="2362200" cy="609600"/>
            </a:xfrm>
            <a:prstGeom prst="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  <a:hlinkClick r:id="rId8" action="ppaction://hlinksldjump"/>
                </a:rPr>
                <a:t>چیستی ارزیابی نظریه برنامه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5" name="Rectangle 14">
              <a:hlinkClick r:id="rId9" action="ppaction://hlinksldjump"/>
            </p:cNvPr>
            <p:cNvSpPr/>
            <p:nvPr/>
          </p:nvSpPr>
          <p:spPr>
            <a:xfrm>
              <a:off x="228600" y="3733800"/>
              <a:ext cx="2438400" cy="609600"/>
            </a:xfrm>
            <a:prstGeom prst="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  <a:hlinkClick r:id="rId9" action="ppaction://hlinksldjump"/>
                </a:rPr>
                <a:t>چگونگی کاربست ارزیابی نظریه برنامه در این پژوهش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4800" y="4661452"/>
              <a:ext cx="2362200" cy="609600"/>
            </a:xfrm>
            <a:prstGeom prst="rect">
              <a:avLst/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a-IR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cs typeface="B Mitra" pitchFamily="2" charset="-78"/>
                </a:rPr>
                <a:t>استخراج نظریه برنامه خط مشی ها</a:t>
              </a:r>
              <a:endParaRPr lang="en-US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B Mitra" pitchFamily="2" charset="-78"/>
              </a:endParaRPr>
            </a:p>
          </p:txBody>
        </p:sp>
        <p:sp>
          <p:nvSpPr>
            <p:cNvPr id="32" name="Down Arrow 31"/>
            <p:cNvSpPr/>
            <p:nvPr/>
          </p:nvSpPr>
          <p:spPr>
            <a:xfrm>
              <a:off x="1295400" y="3505200"/>
              <a:ext cx="228600" cy="228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1295400" y="4366592"/>
              <a:ext cx="228600" cy="3048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4" name="Down Arrow 33"/>
            <p:cNvSpPr/>
            <p:nvPr/>
          </p:nvSpPr>
          <p:spPr>
            <a:xfrm>
              <a:off x="4038600" y="3988904"/>
              <a:ext cx="228600" cy="6096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6" name="Minus 35"/>
            <p:cNvSpPr/>
            <p:nvPr/>
          </p:nvSpPr>
          <p:spPr>
            <a:xfrm>
              <a:off x="2590800" y="4953000"/>
              <a:ext cx="762000" cy="457200"/>
            </a:xfrm>
            <a:prstGeom prst="mathMinu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7" name="Down Arrow 36"/>
            <p:cNvSpPr/>
            <p:nvPr/>
          </p:nvSpPr>
          <p:spPr>
            <a:xfrm>
              <a:off x="2819400" y="5244548"/>
              <a:ext cx="228600" cy="3810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76200" y="2743200"/>
              <a:ext cx="5410200" cy="2667000"/>
            </a:xfrm>
            <a:prstGeom prst="roundRect">
              <a:avLst/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aphicFrame>
        <p:nvGraphicFramePr>
          <p:cNvPr id="41" name="Diagram 40"/>
          <p:cNvGraphicFramePr/>
          <p:nvPr/>
        </p:nvGraphicFramePr>
        <p:xfrm>
          <a:off x="4724400" y="2057400"/>
          <a:ext cx="4572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pSp>
        <p:nvGrpSpPr>
          <p:cNvPr id="45" name="Group 44"/>
          <p:cNvGrpSpPr/>
          <p:nvPr/>
        </p:nvGrpSpPr>
        <p:grpSpPr>
          <a:xfrm>
            <a:off x="1600200" y="76200"/>
            <a:ext cx="5562600" cy="1227138"/>
            <a:chOff x="1981200" y="152400"/>
            <a:chExt cx="5181600" cy="1227138"/>
          </a:xfrm>
        </p:grpSpPr>
        <p:grpSp>
          <p:nvGrpSpPr>
            <p:cNvPr id="46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48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7" name="Picture 46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41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32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32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04800" y="1570673"/>
            <a:ext cx="838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rtl="1" fontAlgn="base">
              <a:spcBef>
                <a:spcPct val="0"/>
              </a:spcBef>
              <a:spcAft>
                <a:spcPct val="0"/>
              </a:spcAft>
            </a:pPr>
            <a:r>
              <a:rPr lang="fa-IR" b="1" dirty="0" smtClean="0">
                <a:cs typeface="B Mitra" pitchFamily="2" charset="-78"/>
              </a:rPr>
              <a:t>گونه شناسي بر اساس معيارهاي نياز، کارامدي، مسؤوليت فردي و زمينه</a:t>
            </a:r>
          </a:p>
          <a:p>
            <a:pPr rtl="1" fontAlgn="base">
              <a:spcBef>
                <a:spcPct val="0"/>
              </a:spcBef>
              <a:spcAft>
                <a:spcPct val="0"/>
              </a:spcAft>
            </a:pPr>
            <a:endParaRPr lang="fa-IR" b="1" dirty="0" smtClean="0">
              <a:cs typeface="B Mitra" pitchFamily="2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fa-IR" b="1" dirty="0" smtClean="0">
              <a:cs typeface="B Mitra" pitchFamily="2" charset="-78"/>
            </a:endParaRPr>
          </a:p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endParaRPr kumimoji="0" lang="ar-SA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B Mitra" pitchFamily="2" charset="-78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89078" y="2057400"/>
          <a:ext cx="3416122" cy="4648200"/>
        </p:xfrm>
        <a:graphic>
          <a:graphicData uri="http://schemas.openxmlformats.org/drawingml/2006/table">
            <a:tbl>
              <a:tblPr rtl="1"/>
              <a:tblGrid>
                <a:gridCol w="1075178"/>
                <a:gridCol w="2340944"/>
              </a:tblGrid>
              <a:tr h="30988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 b="1" dirty="0">
                          <a:highlight>
                            <a:srgbClr val="C0C0C0"/>
                          </a:highlight>
                          <a:latin typeface="Calibri"/>
                          <a:ea typeface="Times New Roman"/>
                          <a:cs typeface="B Lotus"/>
                        </a:rPr>
                        <a:t>	</a:t>
                      </a:r>
                      <a:r>
                        <a:rPr lang="ar-SA" sz="1200" b="1" dirty="0">
                          <a:highlight>
                            <a:srgbClr val="C0C0C0"/>
                          </a:highlight>
                          <a:latin typeface="B Mitra"/>
                          <a:ea typeface="Times New Roman"/>
                          <a:cs typeface="B Lotus"/>
                        </a:rPr>
                        <a:t>معیارها</a:t>
                      </a:r>
                      <a:endParaRPr lang="en-US" sz="12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 b="1" dirty="0">
                          <a:highlight>
                            <a:srgbClr val="C0C0C0"/>
                          </a:highlight>
                          <a:latin typeface="B Mitra"/>
                          <a:ea typeface="Times New Roman"/>
                          <a:cs typeface="B Lotus"/>
                        </a:rPr>
                        <a:t>نظریه ها</a:t>
                      </a:r>
                      <a:endParaRPr lang="en-US" sz="12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</a:tr>
              <a:tr h="309880">
                <a:tc rowSpan="3">
                  <a:txBody>
                    <a:bodyPr/>
                    <a:lstStyle/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نياز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تساوي طلبي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 dirty="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قرارداد </a:t>
                      </a:r>
                      <a:r>
                        <a:rPr lang="ar-SA" sz="1200" dirty="0" smtClean="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اجتماعي</a:t>
                      </a:r>
                      <a:endParaRPr lang="en-US" sz="12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مارکسيسم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rowSpan="4">
                  <a:txBody>
                    <a:bodyPr/>
                    <a:lstStyle/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کارامدي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مطلوبيت گرايي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پارتو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حداکثرسازي ثروت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وضعيت خالي از حسادت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rowSpan="3">
                  <a:txBody>
                    <a:bodyPr/>
                    <a:lstStyle/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مسئوليت فردي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شايستگي و استحقاق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انصاف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نوزيک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rowSpan="4">
                  <a:txBody>
                    <a:bodyPr/>
                    <a:lstStyle/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 dirty="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زمينه</a:t>
                      </a:r>
                      <a:endParaRPr lang="en-US" sz="12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والزر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عدالت محلّی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وضعيت خالي از سرزنش</a:t>
                      </a:r>
                      <a:endParaRPr lang="en-US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98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78180" indent="-548005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ar-SA" sz="1200" dirty="0">
                          <a:highlight>
                            <a:srgbClr val="FFFFFF"/>
                          </a:highlight>
                          <a:latin typeface="B Mitra"/>
                          <a:ea typeface="Times New Roman"/>
                          <a:cs typeface="B Lotus"/>
                        </a:rPr>
                        <a:t>کانمان، نتسيچ، تيلر</a:t>
                      </a:r>
                      <a:endParaRPr lang="en-US" sz="12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Diagram 15"/>
          <p:cNvGraphicFramePr/>
          <p:nvPr/>
        </p:nvGraphicFramePr>
        <p:xfrm>
          <a:off x="2971800" y="2438401"/>
          <a:ext cx="6019801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1800" y="22860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b="1" dirty="0" smtClean="0">
                <a:cs typeface="B Mitra" pitchFamily="2" charset="-78"/>
              </a:rPr>
              <a:t>گونه شناسی مبانی نظری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0"/>
      <p:bldP spid="11265" grpId="1"/>
      <p:bldGraphic spid="16" grpId="1">
        <p:bldAsOne/>
      </p:bldGraphic>
      <p:bldGraphic spid="16" grpId="2">
        <p:bldAsOne/>
      </p:bldGraphic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200" y="1447800"/>
          <a:ext cx="8915400" cy="5334000"/>
        </p:xfrm>
        <a:graphic>
          <a:graphicData uri="http://schemas.openxmlformats.org/drawingml/2006/table">
            <a:tbl>
              <a:tblPr rtl="1"/>
              <a:tblGrid>
                <a:gridCol w="2617630"/>
                <a:gridCol w="2194776"/>
                <a:gridCol w="4102994"/>
              </a:tblGrid>
              <a:tr h="4380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latin typeface="Cambria"/>
                          <a:ea typeface="Times New Roman"/>
                          <a:cs typeface="B Mitra" pitchFamily="2" charset="-78"/>
                        </a:rPr>
                        <a:t>مکتب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>
                          <a:latin typeface="Cambria"/>
                          <a:ea typeface="Times New Roman"/>
                          <a:cs typeface="B Mitra" pitchFamily="2" charset="-78"/>
                        </a:rPr>
                        <a:t>آرمان سیاسی نهایی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latin typeface="Cambria"/>
                          <a:ea typeface="Times New Roman"/>
                          <a:cs typeface="B Mitra" pitchFamily="2" charset="-78"/>
                        </a:rPr>
                        <a:t>مبنای کلی توجیه حقوق و تکالیف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80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mbria"/>
                          <a:ea typeface="Times New Roman"/>
                          <a:cs typeface="B Mitra" pitchFamily="2" charset="-78"/>
                        </a:rPr>
                        <a:t>لیبرالیسم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آزادی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حق حیات و زندگی آزاد برای همه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4380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mbria"/>
                          <a:ea typeface="Times New Roman"/>
                          <a:cs typeface="B Mitra" pitchFamily="2" charset="-78"/>
                        </a:rPr>
                        <a:t>سوسیالیسم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برابری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برای عامه از حیث درآمد و ثروت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17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mbria"/>
                          <a:ea typeface="Times New Roman"/>
                          <a:cs typeface="B Mitra" pitchFamily="2" charset="-78"/>
                        </a:rPr>
                        <a:t>لیبرال </a:t>
                      </a: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دموکراسی:دیدگاه</a:t>
                      </a:r>
                      <a:r>
                        <a:rPr lang="fa-IR" sz="1600" baseline="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mbria"/>
                          <a:ea typeface="Times New Roman"/>
                          <a:cs typeface="B Mitra" pitchFamily="2" charset="-78"/>
                        </a:rPr>
                        <a:t>قراردادگرایان، </a:t>
                      </a: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فایده</a:t>
                      </a:r>
                      <a:r>
                        <a:rPr lang="fa-IR" sz="1600" baseline="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گرایان</a:t>
                      </a:r>
                      <a:r>
                        <a:rPr lang="ar-SA" sz="1600" dirty="0">
                          <a:latin typeface="Cambria"/>
                          <a:ea typeface="Times New Roman"/>
                          <a:cs typeface="B Mitra" pitchFamily="2" charset="-78"/>
                        </a:rPr>
                        <a:t>، طرفداران اصول اخلاقی گفتمان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آمیزه برابری و آزادی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رعایت مفاد قرارداد نخستین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حداکثرسازی فایده اجتماعی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رعایت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پیش</a:t>
                      </a:r>
                      <a:r>
                        <a:rPr lang="fa-IR" sz="1600" baseline="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فرضهای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پذیرفته شده در گفتمان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7308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اجتماع</a:t>
                      </a:r>
                      <a:r>
                        <a:rPr lang="fa-IR" sz="1600" baseline="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mbria"/>
                          <a:ea typeface="Times New Roman"/>
                          <a:cs typeface="B Mitra" pitchFamily="2" charset="-78"/>
                        </a:rPr>
                        <a:t>گرایی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نفع عمومی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دستیابی به خیر، نیکی و مصلحت عمومی جامعه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08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mbria"/>
                          <a:ea typeface="Times New Roman"/>
                          <a:cs typeface="B Mitra" pitchFamily="2" charset="-78"/>
                        </a:rPr>
                        <a:t>تأنیث گرایی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Times New Roman"/>
                          <a:cs typeface="B Mitra" pitchFamily="2" charset="-78"/>
                        </a:rPr>
                        <a:t>برابری زن و مرد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تساوی زن و مرد در برخورداری از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فرصت</a:t>
                      </a:r>
                      <a:r>
                        <a:rPr lang="fa-IR" sz="1600" baseline="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اجتماعی و سیاسی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D5"/>
                    </a:solidFill>
                  </a:tcPr>
                </a:tc>
              </a:tr>
              <a:tr h="10963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mbria"/>
                          <a:ea typeface="Times New Roman"/>
                          <a:cs typeface="B Mitra" pitchFamily="2" charset="-78"/>
                        </a:rPr>
                        <a:t>فرانوگرایی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آرمان</a:t>
                      </a:r>
                      <a:r>
                        <a:rPr lang="fa-IR" sz="1600" baseline="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متعدد و متکثر بر حسب تقاضاهای محدود محلی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نفی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فراروایت</a:t>
                      </a:r>
                      <a:r>
                        <a:rPr lang="fa-IR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ها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و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نظریه</a:t>
                      </a:r>
                      <a:r>
                        <a:rPr lang="fa-IR" sz="1600" baseline="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کلان و در نظر گرفتن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وضعیت</a:t>
                      </a:r>
                      <a:r>
                        <a:rPr lang="fa-IR" sz="1600" baseline="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محدود و محلی جوامع انسانی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39000" y="7620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b="1" dirty="0" smtClean="0">
                <a:cs typeface="B Mitra" pitchFamily="2" charset="-78"/>
              </a:rPr>
              <a:t>گونه شناسی مکاتب فلسفه سیاسی</a:t>
            </a:r>
            <a:endParaRPr lang="en-US" b="1" dirty="0">
              <a:cs typeface="B Mitra" pitchFamily="2" charset="-78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graphicFrame>
        <p:nvGraphicFramePr>
          <p:cNvPr id="7" name="Diagram 6"/>
          <p:cNvGraphicFramePr/>
          <p:nvPr/>
        </p:nvGraphicFramePr>
        <p:xfrm>
          <a:off x="228600" y="2209800"/>
          <a:ext cx="2819399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29000" y="3733800"/>
          <a:ext cx="5562600" cy="2590800"/>
        </p:xfrm>
        <a:graphic>
          <a:graphicData uri="http://schemas.openxmlformats.org/drawingml/2006/table">
            <a:tbl>
              <a:tblPr rtl="1"/>
              <a:tblGrid>
                <a:gridCol w="1390650"/>
                <a:gridCol w="1390650"/>
                <a:gridCol w="1390650"/>
                <a:gridCol w="1390650"/>
              </a:tblGrid>
              <a:tr h="321352">
                <a:tc rowSpan="2" gridSpan="2"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600" dirty="0">
                        <a:latin typeface="Times New Roman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بعد محتوا-فرآيند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4741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محتوا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فرآيند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242">
                <a:tc rowSpan="2">
                  <a:txBody>
                    <a:bodyPr/>
                    <a:lstStyle/>
                    <a:p>
                      <a:pPr marL="71755"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بعد منفعل- موثر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منفعل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محتوايي منفعل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نظريه تناسب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فرآيندي منفعل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عدالت رويه</a:t>
                      </a:r>
                      <a:r>
                        <a:rPr lang="fa-IR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ای</a:t>
                      </a:r>
                      <a:r>
                        <a:rPr lang="ar-SA" sz="1600" dirty="0" smtClean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8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Times New Roman"/>
                          <a:ea typeface="Times New Roman"/>
                          <a:cs typeface="B Mitra" pitchFamily="2" charset="-78"/>
                        </a:rPr>
                        <a:t>موثر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محتوايي موثر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قضاوت </a:t>
                      </a: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عادلانه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فرآيندي موثر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  <a:p>
                      <a:pPr marR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 smtClean="0">
                          <a:latin typeface="Times New Roman"/>
                          <a:ea typeface="Times New Roman"/>
                          <a:cs typeface="B Mitra" pitchFamily="2" charset="-78"/>
                        </a:rPr>
                        <a:t>اولويت </a:t>
                      </a:r>
                      <a:r>
                        <a:rPr lang="ar-SA" sz="1600" dirty="0">
                          <a:latin typeface="Times New Roman"/>
                          <a:ea typeface="Times New Roman"/>
                          <a:cs typeface="B Mitra" pitchFamily="2" charset="-78"/>
                        </a:rPr>
                        <a:t>تخصيص</a:t>
                      </a:r>
                      <a:r>
                        <a:rPr lang="ar-SA" sz="1600" dirty="0">
                          <a:latin typeface="Calibri"/>
                          <a:ea typeface="Times New Roman"/>
                          <a:cs typeface="B Mitra" pitchFamily="2" charset="-78"/>
                        </a:rPr>
                        <a:t> 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81000" y="1676400"/>
            <a:ext cx="8534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1"/>
            <a:r>
              <a:rPr lang="fa-IR" b="1" dirty="0" smtClean="0">
                <a:cs typeface="B Mitra" pitchFamily="2" charset="-78"/>
              </a:rPr>
              <a:t>گونه شناسی تاریخی- مکتبی</a:t>
            </a:r>
          </a:p>
          <a:p>
            <a:pPr algn="r" rtl="1"/>
            <a:endParaRPr lang="fa-IR" b="1" dirty="0" smtClean="0">
              <a:cs typeface="B Mitra" pitchFamily="2" charset="-78"/>
            </a:endParaRPr>
          </a:p>
          <a:p>
            <a:pPr algn="r" rtl="1"/>
            <a:endParaRPr lang="fa-IR" b="1" dirty="0" smtClean="0">
              <a:cs typeface="B Mitra" pitchFamily="2" charset="-78"/>
            </a:endParaRPr>
          </a:p>
          <a:p>
            <a:pPr algn="r" rtl="1"/>
            <a:endParaRPr lang="fa-IR" b="1" dirty="0" smtClean="0">
              <a:cs typeface="B Mitra" pitchFamily="2" charset="-78"/>
            </a:endParaRPr>
          </a:p>
          <a:p>
            <a:pPr algn="r" rtl="1"/>
            <a:endParaRPr lang="fa-IR" b="1" dirty="0" smtClean="0">
              <a:cs typeface="B Mitra" pitchFamily="2" charset="-78"/>
            </a:endParaRPr>
          </a:p>
          <a:p>
            <a:pPr algn="r" rtl="1"/>
            <a:endParaRPr lang="fa-IR" b="1" dirty="0" smtClean="0">
              <a:cs typeface="B Mitra" pitchFamily="2" charset="-78"/>
            </a:endParaRPr>
          </a:p>
          <a:p>
            <a:pPr algn="r" rtl="1"/>
            <a:r>
              <a:rPr lang="fa-IR" b="1" dirty="0" smtClean="0">
                <a:cs typeface="B Mitra" pitchFamily="2" charset="-78"/>
              </a:rPr>
              <a:t>گونه شناسی نظریه های عدالت سازمانی</a:t>
            </a:r>
            <a:endParaRPr lang="en-US" b="1" dirty="0">
              <a:cs typeface="B Mitra" pitchFamily="2" charset="-78"/>
            </a:endParaRPr>
          </a:p>
        </p:txBody>
      </p:sp>
      <p:sp>
        <p:nvSpPr>
          <p:cNvPr id="10" name="Curved Up Arrow 9">
            <a:hlinkClick r:id="rId7" action="ppaction://hlinksldjump"/>
          </p:cNvPr>
          <p:cNvSpPr/>
          <p:nvPr/>
        </p:nvSpPr>
        <p:spPr>
          <a:xfrm>
            <a:off x="8001000" y="64008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81200" y="152400"/>
            <a:ext cx="5181600" cy="1227138"/>
            <a:chOff x="1981200" y="152400"/>
            <a:chExt cx="5181600" cy="1227138"/>
          </a:xfrm>
        </p:grpSpPr>
        <p:grpSp>
          <p:nvGrpSpPr>
            <p:cNvPr id="3" name="Group 1"/>
            <p:cNvGrpSpPr/>
            <p:nvPr/>
          </p:nvGrpSpPr>
          <p:grpSpPr>
            <a:xfrm>
              <a:off x="1981200" y="152400"/>
              <a:ext cx="5181600" cy="1219200"/>
              <a:chOff x="457199" y="1422399"/>
              <a:chExt cx="5181600" cy="1219200"/>
            </a:xfrm>
          </p:grpSpPr>
          <p:sp>
            <p:nvSpPr>
              <p:cNvPr id="5" name="Rounded Rectangle 2"/>
              <p:cNvSpPr/>
              <p:nvPr/>
            </p:nvSpPr>
            <p:spPr>
              <a:xfrm>
                <a:off x="457199" y="1422399"/>
                <a:ext cx="5181600" cy="1219200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" name="Rounded Rectangle 4"/>
              <p:cNvSpPr/>
              <p:nvPr/>
            </p:nvSpPr>
            <p:spPr>
              <a:xfrm>
                <a:off x="492908" y="1458108"/>
                <a:ext cx="3860502" cy="11477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14300" tIns="114300" rIns="114300" bIns="114300" numCol="1" spcCol="1270" anchor="ctr" anchorCtr="0">
                <a:noAutofit/>
              </a:bodyPr>
              <a:lstStyle/>
              <a:p>
                <a:pPr lvl="0" algn="ctr"/>
                <a:r>
                  <a:rPr lang="fa-IR" sz="2800" b="1" spc="50" dirty="0" smtClean="0">
                    <a:ln w="12700" cmpd="sng">
                      <a:solidFill>
                        <a:schemeClr val="accent6">
                          <a:satMod val="120000"/>
                          <a:shade val="80000"/>
                        </a:schemeClr>
                      </a:solidFill>
                      <a:prstDash val="solid"/>
                    </a:ln>
                    <a:solidFill>
                      <a:schemeClr val="accent6">
                        <a:tint val="1000"/>
                      </a:schemeClr>
                    </a:solidFill>
                    <a:effectLst>
                      <a:glow rad="53100">
                        <a:schemeClr val="accent6">
                          <a:satMod val="180000"/>
                          <a:alpha val="30000"/>
                        </a:schemeClr>
                      </a:glow>
                    </a:effectLst>
                    <a:cs typeface="B Lotus" pitchFamily="2" charset="-78"/>
                  </a:rPr>
                  <a:t>روش بررسی مساله پژوهش</a:t>
                </a:r>
                <a:endParaRPr lang="en-US" sz="2800" dirty="0"/>
              </a:p>
            </p:txBody>
          </p:sp>
        </p:grpSp>
        <p:pic>
          <p:nvPicPr>
            <p:cNvPr id="4" name="Picture 3" descr="C:\Program Files\Microsoft Office\MEDIA\CAGCAT10\j0199549.wm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486400" y="228600"/>
              <a:ext cx="1071493" cy="1150938"/>
            </a:xfrm>
            <a:prstGeom prst="rect">
              <a:avLst/>
            </a:prstGeom>
            <a:noFill/>
          </p:spPr>
        </p:pic>
      </p:grpSp>
      <p:sp>
        <p:nvSpPr>
          <p:cNvPr id="7" name="Rectangle 6"/>
          <p:cNvSpPr/>
          <p:nvPr/>
        </p:nvSpPr>
        <p:spPr>
          <a:xfrm>
            <a:off x="7010400" y="1447800"/>
            <a:ext cx="2057400" cy="685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Mitra" pitchFamily="2" charset="-78"/>
              </a:rPr>
              <a:t>تدوین الگوی تحلیلی</a:t>
            </a:r>
            <a:endParaRPr lang="en-US" dirty="0">
              <a:cs typeface="B Mitra" pitchFamily="2" charset="-78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600200" y="2667000"/>
          <a:ext cx="5897880" cy="2868602"/>
        </p:xfrm>
        <a:graphic>
          <a:graphicData uri="http://schemas.openxmlformats.org/drawingml/2006/table">
            <a:tbl>
              <a:tblPr rtl="1"/>
              <a:tblGrid>
                <a:gridCol w="2048510"/>
                <a:gridCol w="3849370"/>
              </a:tblGrid>
              <a:tr h="3793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 dirty="0">
                          <a:latin typeface="Calibri"/>
                          <a:ea typeface="Calibri"/>
                          <a:cs typeface="B Mitra" pitchFamily="2" charset="-78"/>
                        </a:rPr>
                        <a:t>گونه شناسی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b="1">
                          <a:latin typeface="Calibri"/>
                          <a:ea typeface="Calibri"/>
                          <a:cs typeface="B Mitra" pitchFamily="2" charset="-78"/>
                        </a:rPr>
                        <a:t>عناصر ماهوی مفهوم عدالت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7587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گونه شناسی </a:t>
                      </a:r>
                      <a:r>
                        <a:rPr lang="fa-IR" sz="1600">
                          <a:latin typeface="Times New Roman"/>
                          <a:ea typeface="Calibri"/>
                          <a:cs typeface="B Mitra" pitchFamily="2" charset="-78"/>
                        </a:rPr>
                        <a:t>نياز، کارامدي، مسؤوليت فردي و زمينه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نیاز، برابری/ تساوی ، کارامدی/ تلاش، شایستگی، استحقاق، انصاف/ بیطرفی، زمینه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3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گونه شناسی مبانی نظری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اعطاء حق، شایستگی، وضع بایسته، بیطرفی، تساوی، توازن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3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گونه شناسی تاریخی- مکتبی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None/>
                      </a:pPr>
                      <a:r>
                        <a:rPr lang="fa-IR" sz="16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-</a:t>
                      </a:r>
                      <a:endParaRPr lang="ar-SA" sz="1600" dirty="0">
                        <a:latin typeface="Calibri"/>
                        <a:ea typeface="Calibri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229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گونه شناسی </a:t>
                      </a:r>
                      <a:r>
                        <a:rPr lang="ar-SA" sz="16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نظریه</a:t>
                      </a:r>
                      <a:r>
                        <a:rPr lang="fa-IR" sz="1600" baseline="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 </a:t>
                      </a:r>
                      <a:r>
                        <a:rPr lang="ar-SA" sz="16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های </a:t>
                      </a: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عدالت سازمانی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بیطرفی، تناسب، برابری، نیاز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938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گونه شناسی مکاتب فلسفه سیاسی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آزادی، برابری، زمینه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3017838" cy="7938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1600200" y="3624072"/>
          <a:ext cx="5897880" cy="2243328"/>
        </p:xfrm>
        <a:graphic>
          <a:graphicData uri="http://schemas.openxmlformats.org/drawingml/2006/table">
            <a:tbl>
              <a:tblPr rtl="1"/>
              <a:tblGrid>
                <a:gridCol w="2948940"/>
                <a:gridCol w="2948940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مفهوم اصلی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مقولات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مساوات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برابری، تساوی، تناسب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نیاز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نیاز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تلاش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تلاش، استحقاق، آزادی و شایستگی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اعطاء حق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اعطاء حق و وضع بایسته 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توازن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توازن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بیطرفی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بیطرفی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>
                          <a:latin typeface="Calibri"/>
                          <a:ea typeface="Calibri"/>
                          <a:cs typeface="B Mitra" pitchFamily="2" charset="-78"/>
                        </a:rPr>
                        <a:t>زمینه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600" dirty="0">
                          <a:latin typeface="Calibri"/>
                          <a:ea typeface="Calibri"/>
                          <a:cs typeface="B Mitra" pitchFamily="2" charset="-78"/>
                        </a:rPr>
                        <a:t>زمینه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371600" y="2889504"/>
          <a:ext cx="6324600" cy="1682496"/>
        </p:xfrm>
        <a:graphic>
          <a:graphicData uri="http://schemas.openxmlformats.org/drawingml/2006/table">
            <a:tbl>
              <a:tblPr rtl="1"/>
              <a:tblGrid>
                <a:gridCol w="790575"/>
                <a:gridCol w="790575"/>
                <a:gridCol w="790575"/>
                <a:gridCol w="790575"/>
                <a:gridCol w="790575"/>
                <a:gridCol w="790575"/>
                <a:gridCol w="790575"/>
                <a:gridCol w="79057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a-IR" sz="1600" dirty="0">
                        <a:latin typeface="Calibri"/>
                        <a:ea typeface="Calibri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عناصر </a:t>
                      </a:r>
                      <a:r>
                        <a:rPr lang="fa-IR" sz="1600" dirty="0">
                          <a:latin typeface="Calibri"/>
                          <a:ea typeface="Calibri"/>
                          <a:cs typeface="B Mitra" pitchFamily="2" charset="-78"/>
                        </a:rPr>
                        <a:t>ماهوی مفهوم عدالت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 smtClean="0">
                          <a:latin typeface="Calibri"/>
                          <a:ea typeface="Calibri"/>
                          <a:cs typeface="B Mitra" pitchFamily="2" charset="-78"/>
                        </a:rPr>
                        <a:t>خط مشی </a:t>
                      </a:r>
                      <a:r>
                        <a:rPr lang="fa-IR" sz="1600" dirty="0">
                          <a:latin typeface="Calibri"/>
                          <a:ea typeface="Calibri"/>
                          <a:cs typeface="B Mitra" pitchFamily="2" charset="-78"/>
                        </a:rPr>
                        <a:t>اداره مدارس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مساوات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نیاز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تلاش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اعطاء حق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توزان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بیطرفی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زمینه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دولتی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غیردولتی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a-IR" sz="1600" dirty="0">
                          <a:latin typeface="Calibri"/>
                          <a:ea typeface="Calibri"/>
                          <a:cs typeface="B Mitra" pitchFamily="2" charset="-78"/>
                        </a:rPr>
                        <a:t>*</a:t>
                      </a:r>
                      <a:endParaRPr lang="en-US" sz="1600" dirty="0">
                        <a:latin typeface="Calibri"/>
                        <a:ea typeface="Times New Roman"/>
                        <a:cs typeface="B Mitra" pitchFamily="2" charset="-78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" name="Curved Up Arrow 13">
            <a:hlinkClick r:id="rId3" action="ppaction://hlinksldjump"/>
          </p:cNvPr>
          <p:cNvSpPr/>
          <p:nvPr/>
        </p:nvSpPr>
        <p:spPr>
          <a:xfrm>
            <a:off x="8001000" y="6324600"/>
            <a:ext cx="1143000" cy="45720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solidFill>
                  <a:schemeClr val="tx1"/>
                </a:solidFill>
                <a:cs typeface="B Mitra" pitchFamily="2" charset="-78"/>
              </a:rPr>
              <a:t>بازگشت</a:t>
            </a:r>
            <a:endParaRPr lang="en-US" dirty="0">
              <a:solidFill>
                <a:schemeClr val="tx1"/>
              </a:solidFill>
              <a:cs typeface="B Mitra" pitchFamily="2" charset="-78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.3|1|1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2|1|0.9|0.6|0.6|0.9|1|0.9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Green Segoe 4-3 template-template_April-17-2007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3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749</TotalTime>
  <Words>2401</Words>
  <Application>Microsoft Office PowerPoint</Application>
  <PresentationFormat>On-screen Show (4:3)</PresentationFormat>
  <Paragraphs>493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Arial</vt:lpstr>
      <vt:lpstr>IranNastaliq</vt:lpstr>
      <vt:lpstr>Gill Sans MT</vt:lpstr>
      <vt:lpstr>Majalla UI</vt:lpstr>
      <vt:lpstr>B Titr</vt:lpstr>
      <vt:lpstr>B Mitra</vt:lpstr>
      <vt:lpstr>Wingdings 2</vt:lpstr>
      <vt:lpstr>B Lotus</vt:lpstr>
      <vt:lpstr>Calibri</vt:lpstr>
      <vt:lpstr>Times New Roman</vt:lpstr>
      <vt:lpstr>Cambria</vt:lpstr>
      <vt:lpstr>Wingdings</vt:lpstr>
      <vt:lpstr>Segoe</vt:lpstr>
      <vt:lpstr>Courier New</vt:lpstr>
      <vt:lpstr>Franklin Gothic Book</vt:lpstr>
      <vt:lpstr>ＭＳ Ｐゴシック</vt:lpstr>
      <vt:lpstr>Segoe UI</vt:lpstr>
      <vt:lpstr>Franklin Gothic Medium</vt:lpstr>
      <vt:lpstr>Verdana</vt:lpstr>
      <vt:lpstr>Perpetua</vt:lpstr>
      <vt:lpstr>Green Segoe 4-3 template-template_April-17-2007</vt:lpstr>
      <vt:lpstr>White with Courier font for code slides</vt:lpstr>
      <vt:lpstr>Trek</vt:lpstr>
      <vt:lpstr>Theme3</vt:lpstr>
      <vt:lpstr>Solstice</vt:lpstr>
      <vt:lpstr>TS101857271</vt:lpstr>
      <vt:lpstr>Slide 1</vt:lpstr>
      <vt:lpstr>ارزیابی نظریه های عدالت در خط مشی های آموزشی جمهوری اسلامی ایران مطالعه موردی: خط مشی ملی اداره مدارس</vt:lpstr>
      <vt:lpstr>آنچه که خواهد گذشت....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دستاوردهای پژوهش</vt:lpstr>
      <vt:lpstr>پیشنهادات</vt:lpstr>
      <vt:lpstr>پیشنهادات</vt:lpstr>
      <vt:lpstr>Slide 24</vt:lpstr>
      <vt:lpstr>«اعدلوا هو اقرب للتقوی»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عنوان: ارزیابی درهم ریختگی نظریه های عدالت در خط مشی های آموزشی جمهوری اسلامی ایران مطالعه موردی: خط مشی ملی اداره مدارس</dc:title>
  <dc:creator>Sadiq</dc:creator>
  <cp:lastModifiedBy>Administrator</cp:lastModifiedBy>
  <cp:revision>358</cp:revision>
  <dcterms:created xsi:type="dcterms:W3CDTF">2006-08-16T00:00:00Z</dcterms:created>
  <dcterms:modified xsi:type="dcterms:W3CDTF">2012-10-23T10:56:25Z</dcterms:modified>
</cp:coreProperties>
</file>