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8" r:id="rId3"/>
    <p:sldId id="260" r:id="rId4"/>
    <p:sldId id="259" r:id="rId5"/>
  </p:sldIdLst>
  <p:sldSz cx="12192000" cy="6858000"/>
  <p:notesSz cx="6858000" cy="9144000"/>
  <p:embeddedFontLst>
    <p:embeddedFont>
      <p:font typeface="Impact" panose="020B0806030902050204" pitchFamily="34" charset="0"/>
      <p:regular r:id="rId6"/>
    </p:embeddedFont>
    <p:embeddedFont>
      <p:font typeface="B Yekan" panose="00000400000000000000" pitchFamily="2" charset="-78"/>
      <p:regular r:id="rId7"/>
    </p:embeddedFont>
    <p:embeddedFont>
      <p:font typeface="B Nazanin" panose="00000400000000000000" pitchFamily="2" charset="-78"/>
      <p:regular r:id="rId8"/>
      <p:bold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12/22/2016</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12/22/2016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12/22/2016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yindustry.ir/doc/13733/%D9%BE%D8%A7%D9%88%D8%B1%D9%BE%D9%88%DB%8C%D9%86%D8%AA-%D8%A8%D8%A7%D8%B2%D8%A7%D8%B1%DB%8C%D8%A7%D8%A8%DB%8C-%D9%88%DB%8C%D8%B1%D9%88%D8%B3%DB%8C/"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yindustry.ir/doc/13733/%D9%BE%D8%A7%D9%88%D8%B1%D9%BE%D9%88%DB%8C%D9%86%D8%AA-%D8%A8%D8%A7%D8%B2%D8%A7%D8%B1%DB%8C%D8%A7%D8%A8%DB%8C-%D9%88%DB%8C%D8%B1%D9%88%D8%B3%DB%8C/" TargetMode="Externa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yindustry.ir/doc/15944/%d9%be%d8%a7%d9%88%d8%b1%d9%be%d9%88%db%8c%d9%86%d8%aa-%d8%a2%d8%b4%d9%86%d8%a7%db%8c%db%8c-%d8%a8%d8%a7-%d9%81%d8%b1%d8%a2%db%8c%d9%86%d8%af-%d8%aa%d8%ad%d9%84%db%8c%d9%84-%d8%b4%d8%a8%da%a9%d9%87/" TargetMode="Externa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www.myindustry.ir/doc/13733/%D9%BE%D8%A7%D9%88%D8%B1%D9%BE%D9%88%DB%8C%D9%86%D8%AA-%D8%A8%D8%A7%D8%B2%D8%A7%D8%B1%DB%8C%D8%A7%D8%A8%DB%8C-%D9%88%DB%8C%D8%B1%D9%88%D8%B3%DB%8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yindustry.ir/doc/15944/%d9%be%d8%a7%d9%88%d8%b1%d9%be%d9%88%db%8c%d9%86%d8%aa-%d8%a2%d8%b4%d9%86%d8%a7%db%8c%db%8c-%d8%a8%d8%a7-%d9%81%d8%b1%d8%a2%db%8c%d9%86%d8%af-%d8%aa%d8%ad%d9%84%db%8c%d9%84-%d8%b4%d8%a8%da%a9%d9%87/" TargetMode="External"/><Relationship Id="rId1" Type="http://schemas.openxmlformats.org/officeDocument/2006/relationships/slideLayout" Target="../slideLayouts/slideLayout1.xml"/><Relationship Id="rId4" Type="http://schemas.openxmlformats.org/officeDocument/2006/relationships/hyperlink" Target="http://www.myindustry.ir/doc/13733/%D9%BE%D8%A7%D9%88%D8%B1%D9%BE%D9%88%DB%8C%D9%86%D8%AA-%D8%A8%D8%A7%D8%B2%D8%A7%D8%B1%DB%8C%D8%A7%D8%A8%DB%8C-%D9%88%DB%8C%D8%B1%D9%88%D8%B3%DB%8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rtl="1"/>
            <a:r>
              <a:rPr lang="fa-IR" b="1" dirty="0" smtClean="0">
                <a:cs typeface="B Yekan" panose="00000400000000000000" pitchFamily="2" charset="-78"/>
              </a:rPr>
              <a:t>دانلود پاورپوینت </a:t>
            </a:r>
            <a:r>
              <a:rPr lang="fa-IR" b="1" dirty="0" smtClean="0">
                <a:cs typeface="B Yekan" panose="00000400000000000000" pitchFamily="2" charset="-78"/>
              </a:rPr>
              <a:t>تحلیل شبکه ای </a:t>
            </a:r>
            <a:r>
              <a:rPr lang="en-US" b="1" dirty="0" smtClean="0">
                <a:cs typeface="B Yekan" panose="00000400000000000000" pitchFamily="2" charset="-78"/>
              </a:rPr>
              <a:t>ANP</a:t>
            </a:r>
            <a:endParaRPr lang="en-US" b="1" dirty="0">
              <a:cs typeface="B Yekan" panose="00000400000000000000" pitchFamily="2" charset="-78"/>
            </a:endParaRPr>
          </a:p>
        </p:txBody>
      </p:sp>
      <p:sp>
        <p:nvSpPr>
          <p:cNvPr id="3" name="Subtitle 2"/>
          <p:cNvSpPr>
            <a:spLocks noGrp="1"/>
          </p:cNvSpPr>
          <p:nvPr>
            <p:ph type="subTitle" idx="1"/>
          </p:nvPr>
        </p:nvSpPr>
        <p:spPr/>
        <p:txBody>
          <a:bodyPr/>
          <a:lstStyle/>
          <a:p>
            <a:pPr algn="ctr"/>
            <a:r>
              <a:rPr lang="fa-IR" b="1" dirty="0" smtClean="0">
                <a:solidFill>
                  <a:srgbClr val="0070C0"/>
                </a:solidFill>
                <a:cs typeface="B Nazanin" panose="00000400000000000000" pitchFamily="2" charset="-78"/>
                <a:hlinkClick r:id="rId2"/>
              </a:rPr>
              <a:t>برای دانلود کلیک کنید</a:t>
            </a:r>
            <a:endParaRPr lang="en-US" b="1" dirty="0">
              <a:solidFill>
                <a:srgbClr val="0070C0"/>
              </a:solidFill>
              <a:cs typeface="B Nazani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98433">
            <a:off x="7346830" y="3637173"/>
            <a:ext cx="560551" cy="718655"/>
          </a:xfrm>
          <a:prstGeom prst="rect">
            <a:avLst/>
          </a:prstGeom>
        </p:spPr>
      </p:pic>
      <p:sp>
        <p:nvSpPr>
          <p:cNvPr id="5" name="Subtitle 2">
            <a:hlinkClick r:id="rId2"/>
          </p:cNvPr>
          <p:cNvSpPr txBox="1">
            <a:spLocks/>
          </p:cNvSpPr>
          <p:nvPr/>
        </p:nvSpPr>
        <p:spPr>
          <a:xfrm rot="21420000">
            <a:off x="10879" y="4040549"/>
            <a:ext cx="5140507" cy="550333"/>
          </a:xfrm>
          <a:prstGeom prst="rect">
            <a:avLst/>
          </a:prstGeom>
        </p:spPr>
        <p:txBody>
          <a:bodyPr vert="horz" lIns="91440" tIns="45720" rIns="91440" bIns="45720" rtlCol="0" anchor="t">
            <a:noAutofit/>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pPr algn="l"/>
            <a:r>
              <a:rPr lang="en-US" sz="2400" b="1" dirty="0" smtClean="0">
                <a:solidFill>
                  <a:srgbClr val="0070C0"/>
                </a:solidFill>
                <a:latin typeface="Adobe Fan Heiti Std B" panose="020B0700000000000000" pitchFamily="34" charset="-128"/>
                <a:ea typeface="Adobe Fan Heiti Std B" panose="020B0700000000000000" pitchFamily="34" charset="-128"/>
                <a:cs typeface="B Nazanin" panose="00000400000000000000" pitchFamily="2" charset="-78"/>
              </a:rPr>
              <a:t>www.myindustry.ir/doc</a:t>
            </a:r>
            <a:endParaRPr lang="en-US" sz="2400" b="1" dirty="0">
              <a:solidFill>
                <a:srgbClr val="0070C0"/>
              </a:solidFill>
              <a:latin typeface="Adobe Fan Heiti Std B" panose="020B0700000000000000" pitchFamily="34" charset="-128"/>
              <a:ea typeface="Adobe Fan Heiti Std B" panose="020B0700000000000000" pitchFamily="34" charset="-128"/>
              <a:cs typeface="B Nazanin" panose="00000400000000000000" pitchFamily="2" charset="-78"/>
            </a:endParaRPr>
          </a:p>
        </p:txBody>
      </p:sp>
      <p:sp>
        <p:nvSpPr>
          <p:cNvPr id="6" name="Subtitle 2">
            <a:hlinkClick r:id="rId2"/>
          </p:cNvPr>
          <p:cNvSpPr txBox="1">
            <a:spLocks/>
          </p:cNvSpPr>
          <p:nvPr/>
        </p:nvSpPr>
        <p:spPr>
          <a:xfrm rot="21420000">
            <a:off x="2933874" y="4242564"/>
            <a:ext cx="2570826" cy="550333"/>
          </a:xfrm>
          <a:prstGeom prst="rect">
            <a:avLst/>
          </a:prstGeom>
        </p:spPr>
        <p:txBody>
          <a:bodyPr vert="horz" lIns="91440" tIns="45720" rIns="91440" bIns="45720" rtlCol="0" anchor="t">
            <a:noAutofit/>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pPr algn="l"/>
            <a:r>
              <a:rPr lang="fa-IR" sz="1800" b="1" dirty="0" smtClean="0">
                <a:solidFill>
                  <a:srgbClr val="0070C0"/>
                </a:solidFill>
                <a:latin typeface="Adobe Fan Heiti Std B" panose="020B0700000000000000" pitchFamily="34" charset="-128"/>
                <a:ea typeface="Adobe Fan Heiti Std B" panose="020B0700000000000000" pitchFamily="34" charset="-128"/>
                <a:cs typeface="B Nazanin" panose="00000400000000000000" pitchFamily="2" charset="-78"/>
              </a:rPr>
              <a:t>مرکز دانلود فایلهای مدیریتی</a:t>
            </a:r>
            <a:endParaRPr lang="en-US" sz="1800" b="1" dirty="0">
              <a:solidFill>
                <a:srgbClr val="0070C0"/>
              </a:solidFill>
              <a:latin typeface="Adobe Fan Heiti Std B" panose="020B0700000000000000" pitchFamily="34" charset="-128"/>
              <a:ea typeface="Adobe Fan Heiti Std B" panose="020B0700000000000000" pitchFamily="34" charset="-128"/>
              <a:cs typeface="B Nazanin" panose="00000400000000000000" pitchFamily="2" charset="-78"/>
            </a:endParaRPr>
          </a:p>
        </p:txBody>
      </p:sp>
    </p:spTree>
    <p:extLst>
      <p:ext uri="{BB962C8B-B14F-4D97-AF65-F5344CB8AC3E}">
        <p14:creationId xmlns:p14="http://schemas.microsoft.com/office/powerpoint/2010/main" val="260980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24723" y="368149"/>
            <a:ext cx="3670401" cy="1040910"/>
          </a:xfrm>
        </p:spPr>
        <p:txBody>
          <a:bodyPr anchor="ctr">
            <a:normAutofit/>
          </a:bodyPr>
          <a:lstStyle/>
          <a:p>
            <a:pPr algn="ctr" rtl="1">
              <a:lnSpc>
                <a:spcPct val="200000"/>
              </a:lnSpc>
            </a:pPr>
            <a:r>
              <a:rPr lang="fa-IR" sz="1300" b="1" dirty="0" smtClean="0">
                <a:cs typeface="B Yekan" panose="00000400000000000000" pitchFamily="2" charset="-78"/>
              </a:rPr>
              <a:t>تصاویری از اسلایدهای پاورپوینت اصلی</a:t>
            </a:r>
            <a:endParaRPr lang="en-US" sz="1300" b="1" dirty="0">
              <a:cs typeface="B Yekan" panose="00000400000000000000" pitchFamily="2" charset="-78"/>
            </a:endParaRPr>
          </a:p>
        </p:txBody>
      </p:sp>
      <p:sp>
        <p:nvSpPr>
          <p:cNvPr id="3" name="Subtitle 2"/>
          <p:cNvSpPr>
            <a:spLocks noGrp="1"/>
          </p:cNvSpPr>
          <p:nvPr>
            <p:ph type="subTitle" idx="1"/>
          </p:nvPr>
        </p:nvSpPr>
        <p:spPr>
          <a:xfrm rot="21420000">
            <a:off x="983062" y="3569604"/>
            <a:ext cx="9755187" cy="550333"/>
          </a:xfrm>
        </p:spPr>
        <p:txBody>
          <a:bodyPr/>
          <a:lstStyle/>
          <a:p>
            <a:pPr algn="ctr"/>
            <a:r>
              <a:rPr lang="fa-IR" b="1" dirty="0" smtClean="0">
                <a:solidFill>
                  <a:srgbClr val="0070C0"/>
                </a:solidFill>
                <a:cs typeface="B Nazanin" panose="00000400000000000000" pitchFamily="2" charset="-78"/>
                <a:hlinkClick r:id="rId2"/>
              </a:rPr>
              <a:t>برای دانلود کلیک کنید</a:t>
            </a:r>
            <a:endParaRPr lang="en-US" b="1" dirty="0">
              <a:solidFill>
                <a:srgbClr val="0070C0"/>
              </a:solidFill>
              <a:cs typeface="B Nazani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98433">
            <a:off x="7346830" y="3701568"/>
            <a:ext cx="560551" cy="718655"/>
          </a:xfrm>
          <a:prstGeom prst="rect">
            <a:avLst/>
          </a:prstGeom>
        </p:spPr>
      </p:pic>
      <p:sp>
        <p:nvSpPr>
          <p:cNvPr id="5" name="Subtitle 2">
            <a:hlinkClick r:id="rId2"/>
          </p:cNvPr>
          <p:cNvSpPr txBox="1">
            <a:spLocks/>
          </p:cNvSpPr>
          <p:nvPr/>
        </p:nvSpPr>
        <p:spPr>
          <a:xfrm rot="21420000">
            <a:off x="10879" y="4104944"/>
            <a:ext cx="5140507" cy="550333"/>
          </a:xfrm>
          <a:prstGeom prst="rect">
            <a:avLst/>
          </a:prstGeom>
        </p:spPr>
        <p:txBody>
          <a:bodyPr vert="horz" lIns="91440" tIns="45720" rIns="91440" bIns="45720" rtlCol="0" anchor="t">
            <a:noAutofit/>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pPr algn="l"/>
            <a:r>
              <a:rPr lang="en-US" sz="2400" b="1" dirty="0" smtClean="0">
                <a:solidFill>
                  <a:srgbClr val="0070C0"/>
                </a:solidFill>
                <a:latin typeface="Adobe Fan Heiti Std B" panose="020B0700000000000000" pitchFamily="34" charset="-128"/>
                <a:ea typeface="Adobe Fan Heiti Std B" panose="020B0700000000000000" pitchFamily="34" charset="-128"/>
                <a:cs typeface="B Nazanin" panose="00000400000000000000" pitchFamily="2" charset="-78"/>
              </a:rPr>
              <a:t>www.myindustry.ir/doc</a:t>
            </a:r>
            <a:endParaRPr lang="en-US" sz="2400" b="1" dirty="0">
              <a:solidFill>
                <a:srgbClr val="0070C0"/>
              </a:solidFill>
              <a:latin typeface="Adobe Fan Heiti Std B" panose="020B0700000000000000" pitchFamily="34" charset="-128"/>
              <a:ea typeface="Adobe Fan Heiti Std B" panose="020B0700000000000000" pitchFamily="34" charset="-128"/>
              <a:cs typeface="B Nazanin" panose="00000400000000000000" pitchFamily="2" charset="-78"/>
            </a:endParaRPr>
          </a:p>
        </p:txBody>
      </p:sp>
      <p:sp>
        <p:nvSpPr>
          <p:cNvPr id="6" name="Subtitle 2">
            <a:hlinkClick r:id="rId2"/>
          </p:cNvPr>
          <p:cNvSpPr txBox="1">
            <a:spLocks/>
          </p:cNvSpPr>
          <p:nvPr/>
        </p:nvSpPr>
        <p:spPr>
          <a:xfrm rot="21420000">
            <a:off x="2933874" y="4306959"/>
            <a:ext cx="2570826" cy="550333"/>
          </a:xfrm>
          <a:prstGeom prst="rect">
            <a:avLst/>
          </a:prstGeom>
        </p:spPr>
        <p:txBody>
          <a:bodyPr vert="horz" lIns="91440" tIns="45720" rIns="91440" bIns="45720" rtlCol="0" anchor="t">
            <a:noAutofit/>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pPr algn="l"/>
            <a:r>
              <a:rPr lang="fa-IR" sz="1800" b="1" dirty="0" smtClean="0">
                <a:solidFill>
                  <a:srgbClr val="0070C0"/>
                </a:solidFill>
                <a:latin typeface="Adobe Fan Heiti Std B" panose="020B0700000000000000" pitchFamily="34" charset="-128"/>
                <a:ea typeface="Adobe Fan Heiti Std B" panose="020B0700000000000000" pitchFamily="34" charset="-128"/>
                <a:cs typeface="B Nazanin" panose="00000400000000000000" pitchFamily="2" charset="-78"/>
              </a:rPr>
              <a:t>مرکز دانلود فایلهای مدیریتی</a:t>
            </a:r>
            <a:endParaRPr lang="en-US" sz="1800" b="1" dirty="0">
              <a:solidFill>
                <a:srgbClr val="0070C0"/>
              </a:solidFill>
              <a:latin typeface="Adobe Fan Heiti Std B" panose="020B0700000000000000" pitchFamily="34" charset="-128"/>
              <a:ea typeface="Adobe Fan Heiti Std B" panose="020B0700000000000000" pitchFamily="34" charset="-128"/>
              <a:cs typeface="B Nazanin" panose="00000400000000000000" pitchFamily="2" charset="-78"/>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1910">
            <a:off x="6258314" y="462283"/>
            <a:ext cx="4263405" cy="3193678"/>
          </a:xfrm>
          <a:prstGeom prst="rect">
            <a:avLst/>
          </a:prstGeom>
        </p:spPr>
      </p:pic>
    </p:spTree>
    <p:extLst>
      <p:ext uri="{BB962C8B-B14F-4D97-AF65-F5344CB8AC3E}">
        <p14:creationId xmlns:p14="http://schemas.microsoft.com/office/powerpoint/2010/main" val="2681467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24723" y="368149"/>
            <a:ext cx="3670401" cy="1040910"/>
          </a:xfrm>
        </p:spPr>
        <p:txBody>
          <a:bodyPr anchor="ctr">
            <a:normAutofit/>
          </a:bodyPr>
          <a:lstStyle/>
          <a:p>
            <a:pPr algn="ctr" rtl="1">
              <a:lnSpc>
                <a:spcPct val="200000"/>
              </a:lnSpc>
            </a:pPr>
            <a:r>
              <a:rPr lang="fa-IR" sz="1300" b="1" dirty="0" smtClean="0">
                <a:cs typeface="B Yekan" panose="00000400000000000000" pitchFamily="2" charset="-78"/>
              </a:rPr>
              <a:t>تصاویری از اسلایدهای پاورپوینت اصلی</a:t>
            </a:r>
            <a:endParaRPr lang="en-US" sz="1300" b="1" dirty="0">
              <a:cs typeface="B Yekan" panose="00000400000000000000" pitchFamily="2" charset="-78"/>
            </a:endParaRPr>
          </a:p>
        </p:txBody>
      </p:sp>
      <p:sp>
        <p:nvSpPr>
          <p:cNvPr id="3" name="Subtitle 2"/>
          <p:cNvSpPr>
            <a:spLocks noGrp="1"/>
          </p:cNvSpPr>
          <p:nvPr>
            <p:ph type="subTitle" idx="1"/>
          </p:nvPr>
        </p:nvSpPr>
        <p:spPr>
          <a:xfrm rot="21420000">
            <a:off x="983062" y="3569604"/>
            <a:ext cx="9755187" cy="550333"/>
          </a:xfrm>
        </p:spPr>
        <p:txBody>
          <a:bodyPr/>
          <a:lstStyle/>
          <a:p>
            <a:pPr algn="ctr"/>
            <a:r>
              <a:rPr lang="fa-IR" b="1" dirty="0" smtClean="0">
                <a:solidFill>
                  <a:srgbClr val="0070C0"/>
                </a:solidFill>
                <a:cs typeface="B Nazanin" panose="00000400000000000000" pitchFamily="2" charset="-78"/>
                <a:hlinkClick r:id="rId2"/>
              </a:rPr>
              <a:t>برای دانلود کلیک کنید</a:t>
            </a:r>
            <a:endParaRPr lang="en-US" b="1" dirty="0">
              <a:solidFill>
                <a:srgbClr val="0070C0"/>
              </a:solidFill>
              <a:cs typeface="B Nazani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98433">
            <a:off x="7346830" y="3701568"/>
            <a:ext cx="560551" cy="718655"/>
          </a:xfrm>
          <a:prstGeom prst="rect">
            <a:avLst/>
          </a:prstGeom>
        </p:spPr>
      </p:pic>
      <p:sp>
        <p:nvSpPr>
          <p:cNvPr id="5" name="Subtitle 2">
            <a:hlinkClick r:id="rId4"/>
          </p:cNvPr>
          <p:cNvSpPr txBox="1">
            <a:spLocks/>
          </p:cNvSpPr>
          <p:nvPr/>
        </p:nvSpPr>
        <p:spPr>
          <a:xfrm rot="21420000">
            <a:off x="10879" y="4104944"/>
            <a:ext cx="5140507" cy="550333"/>
          </a:xfrm>
          <a:prstGeom prst="rect">
            <a:avLst/>
          </a:prstGeom>
        </p:spPr>
        <p:txBody>
          <a:bodyPr vert="horz" lIns="91440" tIns="45720" rIns="91440" bIns="45720" rtlCol="0" anchor="t">
            <a:noAutofit/>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pPr algn="l"/>
            <a:r>
              <a:rPr lang="en-US" sz="2400" b="1" dirty="0" smtClean="0">
                <a:solidFill>
                  <a:srgbClr val="0070C0"/>
                </a:solidFill>
                <a:latin typeface="Adobe Fan Heiti Std B" panose="020B0700000000000000" pitchFamily="34" charset="-128"/>
                <a:ea typeface="Adobe Fan Heiti Std B" panose="020B0700000000000000" pitchFamily="34" charset="-128"/>
                <a:cs typeface="B Nazanin" panose="00000400000000000000" pitchFamily="2" charset="-78"/>
              </a:rPr>
              <a:t>www.myindustry.ir/doc</a:t>
            </a:r>
            <a:endParaRPr lang="en-US" sz="2400" b="1" dirty="0">
              <a:solidFill>
                <a:srgbClr val="0070C0"/>
              </a:solidFill>
              <a:latin typeface="Adobe Fan Heiti Std B" panose="020B0700000000000000" pitchFamily="34" charset="-128"/>
              <a:ea typeface="Adobe Fan Heiti Std B" panose="020B0700000000000000" pitchFamily="34" charset="-128"/>
              <a:cs typeface="B Nazanin" panose="00000400000000000000" pitchFamily="2" charset="-78"/>
            </a:endParaRPr>
          </a:p>
        </p:txBody>
      </p:sp>
      <p:sp>
        <p:nvSpPr>
          <p:cNvPr id="6" name="Subtitle 2">
            <a:hlinkClick r:id="rId4"/>
          </p:cNvPr>
          <p:cNvSpPr txBox="1">
            <a:spLocks/>
          </p:cNvSpPr>
          <p:nvPr/>
        </p:nvSpPr>
        <p:spPr>
          <a:xfrm rot="21420000">
            <a:off x="2933874" y="4306959"/>
            <a:ext cx="2570826" cy="550333"/>
          </a:xfrm>
          <a:prstGeom prst="rect">
            <a:avLst/>
          </a:prstGeom>
        </p:spPr>
        <p:txBody>
          <a:bodyPr vert="horz" lIns="91440" tIns="45720" rIns="91440" bIns="45720" rtlCol="0" anchor="t">
            <a:noAutofit/>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pPr algn="l"/>
            <a:r>
              <a:rPr lang="fa-IR" sz="1800" b="1" dirty="0" smtClean="0">
                <a:solidFill>
                  <a:srgbClr val="0070C0"/>
                </a:solidFill>
                <a:latin typeface="Adobe Fan Heiti Std B" panose="020B0700000000000000" pitchFamily="34" charset="-128"/>
                <a:ea typeface="Adobe Fan Heiti Std B" panose="020B0700000000000000" pitchFamily="34" charset="-128"/>
                <a:cs typeface="B Nazanin" panose="00000400000000000000" pitchFamily="2" charset="-78"/>
              </a:rPr>
              <a:t>مرکز دانلود فایلهای مدیریتی</a:t>
            </a:r>
            <a:endParaRPr lang="en-US" sz="1800" b="1" dirty="0">
              <a:solidFill>
                <a:srgbClr val="0070C0"/>
              </a:solidFill>
              <a:latin typeface="Adobe Fan Heiti Std B" panose="020B0700000000000000" pitchFamily="34" charset="-128"/>
              <a:ea typeface="Adobe Fan Heiti Std B" panose="020B0700000000000000" pitchFamily="34" charset="-128"/>
              <a:cs typeface="B Nazanin" panose="00000400000000000000" pitchFamily="2" charset="-78"/>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68132">
            <a:off x="6432161" y="403802"/>
            <a:ext cx="4619893" cy="3502719"/>
          </a:xfrm>
          <a:prstGeom prst="rect">
            <a:avLst/>
          </a:prstGeom>
        </p:spPr>
      </p:pic>
    </p:spTree>
    <p:extLst>
      <p:ext uri="{BB962C8B-B14F-4D97-AF65-F5344CB8AC3E}">
        <p14:creationId xmlns:p14="http://schemas.microsoft.com/office/powerpoint/2010/main" val="668089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pPr algn="ctr" rtl="1">
              <a:lnSpc>
                <a:spcPct val="200000"/>
              </a:lnSpc>
            </a:pPr>
            <a:r>
              <a:rPr lang="fa-IR" sz="1300" b="1" dirty="0">
                <a:cs typeface="B Yekan" panose="00000400000000000000" pitchFamily="2" charset="-78"/>
              </a:rPr>
              <a:t>پاورپوینت آشنایی با فرآیند تحلیل شبکه ای </a:t>
            </a:r>
            <a:r>
              <a:rPr lang="en-US" sz="1300" b="1" dirty="0">
                <a:cs typeface="B Yekan" panose="00000400000000000000" pitchFamily="2" charset="-78"/>
              </a:rPr>
              <a:t>ANP </a:t>
            </a:r>
            <a:r>
              <a:rPr lang="fa-IR" sz="1300" b="1" dirty="0">
                <a:cs typeface="B Yekan" panose="00000400000000000000" pitchFamily="2" charset="-78"/>
              </a:rPr>
              <a:t>که به توضیح این روش یعنی </a:t>
            </a:r>
            <a:r>
              <a:rPr lang="en-US" sz="1300" b="1" dirty="0">
                <a:cs typeface="B Yekan" panose="00000400000000000000" pitchFamily="2" charset="-78"/>
              </a:rPr>
              <a:t>Analytic network process </a:t>
            </a:r>
            <a:r>
              <a:rPr lang="fa-IR" sz="1300" b="1" dirty="0" smtClean="0">
                <a:cs typeface="B Yekan" panose="00000400000000000000" pitchFamily="2" charset="-78"/>
              </a:rPr>
              <a:t> که </a:t>
            </a:r>
            <a:r>
              <a:rPr lang="fa-IR" sz="1300" b="1" dirty="0">
                <a:cs typeface="B Yekan" panose="00000400000000000000" pitchFamily="2" charset="-78"/>
              </a:rPr>
              <a:t>به عنوان یکی روش های تصمیم گیری چند معیاره می </a:t>
            </a:r>
            <a:r>
              <a:rPr lang="fa-IR" sz="1300" b="1" dirty="0">
                <a:cs typeface="B Yekan" panose="00000400000000000000" pitchFamily="2" charset="-78"/>
              </a:rPr>
              <a:t>پردازد</a:t>
            </a:r>
            <a:r>
              <a:rPr lang="en-US" sz="1300" b="1" dirty="0">
                <a:cs typeface="B Yekan" panose="00000400000000000000" pitchFamily="2" charset="-78"/>
              </a:rPr>
              <a:t> </a:t>
            </a:r>
            <a:r>
              <a:rPr lang="fa-IR" sz="1300" b="1" dirty="0">
                <a:cs typeface="B Yekan" panose="00000400000000000000" pitchFamily="2" charset="-78"/>
              </a:rPr>
              <a:t>شما می توانید با دانلود نسخه کامل «پاورپوینت تحلیل شبکه ای» یک پرزنتیشن کامل در این زمینه را دریافت کنید و برای پروژه دانشجویی، یادگیری و آموزش و ... از آن استفاده کنید</a:t>
            </a:r>
            <a:endParaRPr lang="en-US" sz="1300" b="1" dirty="0">
              <a:cs typeface="B Yekan" panose="00000400000000000000" pitchFamily="2" charset="-78"/>
            </a:endParaRPr>
          </a:p>
        </p:txBody>
      </p:sp>
      <p:sp>
        <p:nvSpPr>
          <p:cNvPr id="3" name="Subtitle 2"/>
          <p:cNvSpPr>
            <a:spLocks noGrp="1"/>
          </p:cNvSpPr>
          <p:nvPr>
            <p:ph type="subTitle" idx="1"/>
          </p:nvPr>
        </p:nvSpPr>
        <p:spPr/>
        <p:txBody>
          <a:bodyPr/>
          <a:lstStyle/>
          <a:p>
            <a:pPr algn="ctr"/>
            <a:r>
              <a:rPr lang="fa-IR" b="1" dirty="0" smtClean="0">
                <a:solidFill>
                  <a:srgbClr val="0070C0"/>
                </a:solidFill>
                <a:cs typeface="B Nazanin" panose="00000400000000000000" pitchFamily="2" charset="-78"/>
                <a:hlinkClick r:id="rId2"/>
              </a:rPr>
              <a:t>برای دانلود کلیک کنید</a:t>
            </a:r>
            <a:endParaRPr lang="en-US" b="1" dirty="0">
              <a:solidFill>
                <a:srgbClr val="0070C0"/>
              </a:solidFill>
              <a:cs typeface="B Nazanin"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98433">
            <a:off x="7346830" y="3637173"/>
            <a:ext cx="560551" cy="718655"/>
          </a:xfrm>
          <a:prstGeom prst="rect">
            <a:avLst/>
          </a:prstGeom>
        </p:spPr>
      </p:pic>
      <p:sp>
        <p:nvSpPr>
          <p:cNvPr id="5" name="Subtitle 2">
            <a:hlinkClick r:id="rId4"/>
          </p:cNvPr>
          <p:cNvSpPr txBox="1">
            <a:spLocks/>
          </p:cNvSpPr>
          <p:nvPr/>
        </p:nvSpPr>
        <p:spPr>
          <a:xfrm rot="21420000">
            <a:off x="10879" y="4040549"/>
            <a:ext cx="5140507" cy="550333"/>
          </a:xfrm>
          <a:prstGeom prst="rect">
            <a:avLst/>
          </a:prstGeom>
        </p:spPr>
        <p:txBody>
          <a:bodyPr vert="horz" lIns="91440" tIns="45720" rIns="91440" bIns="45720" rtlCol="0" anchor="t">
            <a:noAutofit/>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pPr algn="l"/>
            <a:r>
              <a:rPr lang="en-US" sz="2400" b="1" dirty="0" smtClean="0">
                <a:solidFill>
                  <a:srgbClr val="0070C0"/>
                </a:solidFill>
                <a:latin typeface="Adobe Fan Heiti Std B" panose="020B0700000000000000" pitchFamily="34" charset="-128"/>
                <a:ea typeface="Adobe Fan Heiti Std B" panose="020B0700000000000000" pitchFamily="34" charset="-128"/>
                <a:cs typeface="B Nazanin" panose="00000400000000000000" pitchFamily="2" charset="-78"/>
              </a:rPr>
              <a:t>www.myindustry.ir/doc</a:t>
            </a:r>
            <a:endParaRPr lang="en-US" sz="2400" b="1" dirty="0">
              <a:solidFill>
                <a:srgbClr val="0070C0"/>
              </a:solidFill>
              <a:latin typeface="Adobe Fan Heiti Std B" panose="020B0700000000000000" pitchFamily="34" charset="-128"/>
              <a:ea typeface="Adobe Fan Heiti Std B" panose="020B0700000000000000" pitchFamily="34" charset="-128"/>
              <a:cs typeface="B Nazanin" panose="00000400000000000000" pitchFamily="2" charset="-78"/>
            </a:endParaRPr>
          </a:p>
        </p:txBody>
      </p:sp>
      <p:sp>
        <p:nvSpPr>
          <p:cNvPr id="6" name="Subtitle 2">
            <a:hlinkClick r:id="rId4"/>
          </p:cNvPr>
          <p:cNvSpPr txBox="1">
            <a:spLocks/>
          </p:cNvSpPr>
          <p:nvPr/>
        </p:nvSpPr>
        <p:spPr>
          <a:xfrm rot="21420000">
            <a:off x="2933874" y="4242564"/>
            <a:ext cx="2570826" cy="550333"/>
          </a:xfrm>
          <a:prstGeom prst="rect">
            <a:avLst/>
          </a:prstGeom>
        </p:spPr>
        <p:txBody>
          <a:bodyPr vert="horz" lIns="91440" tIns="45720" rIns="91440" bIns="45720" rtlCol="0" anchor="t">
            <a:noAutofit/>
          </a:bodyPr>
          <a:lstStyle>
            <a:lvl1pPr marL="0" indent="0" algn="r" defTabSz="914400" rtl="0" eaLnBrk="1" latinLnBrk="0" hangingPunct="1">
              <a:lnSpc>
                <a:spcPct val="120000"/>
              </a:lnSpc>
              <a:spcBef>
                <a:spcPts val="1000"/>
              </a:spcBef>
              <a:buClr>
                <a:schemeClr val="accent1"/>
              </a:buClr>
              <a:buSzPct val="160000"/>
              <a:buFont typeface="Arial" panose="020B0604020202020204" pitchFamily="34" charset="0"/>
              <a:buNone/>
              <a:defRPr sz="28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60000"/>
              <a:buFont typeface="Arial" panose="020B0604020202020204" pitchFamily="34" charset="0"/>
              <a:buNone/>
              <a:defRPr sz="1600" kern="1200" cap="all" baseline="0">
                <a:solidFill>
                  <a:schemeClr val="tx1"/>
                </a:solidFill>
                <a:effectLst/>
                <a:latin typeface="+mn-lt"/>
                <a:ea typeface="+mn-ea"/>
                <a:cs typeface="+mn-cs"/>
              </a:defRPr>
            </a:lvl9pPr>
          </a:lstStyle>
          <a:p>
            <a:pPr algn="l"/>
            <a:r>
              <a:rPr lang="fa-IR" sz="1800" b="1" dirty="0" smtClean="0">
                <a:solidFill>
                  <a:srgbClr val="0070C0"/>
                </a:solidFill>
                <a:latin typeface="Adobe Fan Heiti Std B" panose="020B0700000000000000" pitchFamily="34" charset="-128"/>
                <a:ea typeface="Adobe Fan Heiti Std B" panose="020B0700000000000000" pitchFamily="34" charset="-128"/>
                <a:cs typeface="B Nazanin" panose="00000400000000000000" pitchFamily="2" charset="-78"/>
              </a:rPr>
              <a:t>مرکز دانلود فایلهای مدیریتی</a:t>
            </a:r>
            <a:endParaRPr lang="en-US" sz="1800" b="1" dirty="0">
              <a:solidFill>
                <a:srgbClr val="0070C0"/>
              </a:solidFill>
              <a:latin typeface="Adobe Fan Heiti Std B" panose="020B0700000000000000" pitchFamily="34" charset="-128"/>
              <a:ea typeface="Adobe Fan Heiti Std B" panose="020B0700000000000000" pitchFamily="34" charset="-128"/>
              <a:cs typeface="B Nazanin" panose="00000400000000000000" pitchFamily="2" charset="-78"/>
            </a:endParaRPr>
          </a:p>
        </p:txBody>
      </p:sp>
    </p:spTree>
    <p:extLst>
      <p:ext uri="{BB962C8B-B14F-4D97-AF65-F5344CB8AC3E}">
        <p14:creationId xmlns:p14="http://schemas.microsoft.com/office/powerpoint/2010/main" val="12366403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41</TotalTime>
  <Words>117</Words>
  <Application>Microsoft Office PowerPoint</Application>
  <PresentationFormat>Widescreen</PresentationFormat>
  <Paragraphs>16</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Impact</vt:lpstr>
      <vt:lpstr>Adobe Fan Heiti Std B</vt:lpstr>
      <vt:lpstr>B Yekan</vt:lpstr>
      <vt:lpstr>Arial</vt:lpstr>
      <vt:lpstr>B Nazanin</vt:lpstr>
      <vt:lpstr>Main Event</vt:lpstr>
      <vt:lpstr>دانلود پاورپوینت تحلیل شبکه ای ANP</vt:lpstr>
      <vt:lpstr>تصاویری از اسلایدهای پاورپوینت اصلی</vt:lpstr>
      <vt:lpstr>تصاویری از اسلایدهای پاورپوینت اصلی</vt:lpstr>
      <vt:lpstr>پاورپوینت آشنایی با فرآیند تحلیل شبکه ای ANP که به توضیح این روش یعنی Analytic network process  که به عنوان یکی روش های تصمیم گیری چند معیاره می پردازد شما می توانید با دانلود نسخه کامل «پاورپوینت تحلیل شبکه ای» یک پرزنتیشن کامل در این زمینه را دریافت کنید و برای پروژه دانشجویی، یادگیری و آموزش و ... از آن استفاده کنید</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دانلود پاورپوینت بازاریابی ویروسی</dc:title>
  <dc:creator>hamidazimi</dc:creator>
  <cp:lastModifiedBy>hamidazimi</cp:lastModifiedBy>
  <cp:revision>4</cp:revision>
  <dcterms:created xsi:type="dcterms:W3CDTF">2016-11-02T08:44:17Z</dcterms:created>
  <dcterms:modified xsi:type="dcterms:W3CDTF">2016-12-22T14:00:35Z</dcterms:modified>
</cp:coreProperties>
</file>