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CC6501-EE86-475B-8C5A-F4B334DD6D8D}" type="doc">
      <dgm:prSet loTypeId="urn:microsoft.com/office/officeart/2011/layout/HexagonRadial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C875A90C-ECDD-428F-B1CE-1261F234CED6}">
      <dgm:prSet phldrT="[Text]"/>
      <dgm:spPr/>
      <dgm:t>
        <a:bodyPr/>
        <a:lstStyle/>
        <a:p>
          <a:pPr rtl="1"/>
          <a:r>
            <a:rPr lang="fa-IR" smtClean="0"/>
            <a:t>سهام مفروض</a:t>
          </a:r>
          <a:endParaRPr lang="fa-IR"/>
        </a:p>
      </dgm:t>
    </dgm:pt>
    <dgm:pt modelId="{0097CEA8-A09A-42AC-8DE0-5CCA01B55C46}" type="parTrans" cxnId="{44677265-8BC8-47AB-88F5-68257CF5C2CF}">
      <dgm:prSet/>
      <dgm:spPr/>
      <dgm:t>
        <a:bodyPr/>
        <a:lstStyle/>
        <a:p>
          <a:pPr rtl="1"/>
          <a:endParaRPr lang="fa-IR"/>
        </a:p>
      </dgm:t>
    </dgm:pt>
    <dgm:pt modelId="{30B8A2C5-3058-4778-962C-B4888D625743}" type="sibTrans" cxnId="{44677265-8BC8-47AB-88F5-68257CF5C2CF}">
      <dgm:prSet/>
      <dgm:spPr/>
      <dgm:t>
        <a:bodyPr/>
        <a:lstStyle/>
        <a:p>
          <a:pPr rtl="1"/>
          <a:endParaRPr lang="fa-IR"/>
        </a:p>
      </dgm:t>
    </dgm:pt>
    <dgm:pt modelId="{E9F5A6F4-BFF3-42FF-A98E-442A3181C8A6}">
      <dgm:prSet phldrT="[Text]"/>
      <dgm:spPr/>
      <dgm:t>
        <a:bodyPr/>
        <a:lstStyle/>
        <a:p>
          <a:pPr rtl="1"/>
          <a:r>
            <a:rPr lang="fa-IR" smtClean="0"/>
            <a:t>یک دوم</a:t>
          </a:r>
          <a:endParaRPr lang="fa-IR"/>
        </a:p>
      </dgm:t>
    </dgm:pt>
    <dgm:pt modelId="{9E35DB8E-5C6F-427E-861C-49EBEFFCFDB2}" type="parTrans" cxnId="{628BC3F4-81DA-48BA-8462-800E0DA949F7}">
      <dgm:prSet/>
      <dgm:spPr/>
      <dgm:t>
        <a:bodyPr/>
        <a:lstStyle/>
        <a:p>
          <a:pPr rtl="1"/>
          <a:endParaRPr lang="fa-IR"/>
        </a:p>
      </dgm:t>
    </dgm:pt>
    <dgm:pt modelId="{C0000E15-B427-489C-87C9-CF8DFC25DAAB}" type="sibTrans" cxnId="{628BC3F4-81DA-48BA-8462-800E0DA949F7}">
      <dgm:prSet/>
      <dgm:spPr/>
      <dgm:t>
        <a:bodyPr/>
        <a:lstStyle/>
        <a:p>
          <a:pPr rtl="1"/>
          <a:endParaRPr lang="fa-IR"/>
        </a:p>
      </dgm:t>
    </dgm:pt>
    <dgm:pt modelId="{2317B55E-41FB-4751-AB91-E413D7C8E275}">
      <dgm:prSet phldrT="[Text]"/>
      <dgm:spPr/>
      <dgm:t>
        <a:bodyPr/>
        <a:lstStyle/>
        <a:p>
          <a:pPr rtl="1"/>
          <a:r>
            <a:rPr lang="fa-IR" smtClean="0"/>
            <a:t>یک چهارم</a:t>
          </a:r>
          <a:endParaRPr lang="fa-IR"/>
        </a:p>
      </dgm:t>
    </dgm:pt>
    <dgm:pt modelId="{C488F98A-FAB9-448A-8439-889D3E42A62B}" type="parTrans" cxnId="{9A5D108E-83D1-416E-8339-43EDFAB133E5}">
      <dgm:prSet/>
      <dgm:spPr/>
      <dgm:t>
        <a:bodyPr/>
        <a:lstStyle/>
        <a:p>
          <a:pPr rtl="1"/>
          <a:endParaRPr lang="fa-IR"/>
        </a:p>
      </dgm:t>
    </dgm:pt>
    <dgm:pt modelId="{32129766-7B2F-4AC7-ABA5-9D10BA0AD9B4}" type="sibTrans" cxnId="{9A5D108E-83D1-416E-8339-43EDFAB133E5}">
      <dgm:prSet/>
      <dgm:spPr/>
      <dgm:t>
        <a:bodyPr/>
        <a:lstStyle/>
        <a:p>
          <a:pPr rtl="1"/>
          <a:endParaRPr lang="fa-IR"/>
        </a:p>
      </dgm:t>
    </dgm:pt>
    <dgm:pt modelId="{0694D6C6-BC42-4F80-B1AF-C4AA0518194B}">
      <dgm:prSet phldrT="[Text]"/>
      <dgm:spPr/>
      <dgm:t>
        <a:bodyPr/>
        <a:lstStyle/>
        <a:p>
          <a:pPr rtl="1"/>
          <a:r>
            <a:rPr lang="fa-IR" smtClean="0"/>
            <a:t>یک هشتم</a:t>
          </a:r>
          <a:endParaRPr lang="fa-IR"/>
        </a:p>
      </dgm:t>
    </dgm:pt>
    <dgm:pt modelId="{14BACFEA-6224-465C-BABE-FAAF3C2771DE}" type="parTrans" cxnId="{2029AF01-0B0F-4106-B5B2-9E90656527FD}">
      <dgm:prSet/>
      <dgm:spPr/>
      <dgm:t>
        <a:bodyPr/>
        <a:lstStyle/>
        <a:p>
          <a:pPr rtl="1"/>
          <a:endParaRPr lang="fa-IR"/>
        </a:p>
      </dgm:t>
    </dgm:pt>
    <dgm:pt modelId="{2D079710-3019-448D-87F2-8035140359DD}" type="sibTrans" cxnId="{2029AF01-0B0F-4106-B5B2-9E90656527FD}">
      <dgm:prSet/>
      <dgm:spPr/>
      <dgm:t>
        <a:bodyPr/>
        <a:lstStyle/>
        <a:p>
          <a:pPr rtl="1"/>
          <a:endParaRPr lang="fa-IR"/>
        </a:p>
      </dgm:t>
    </dgm:pt>
    <dgm:pt modelId="{59D79892-8040-4678-9959-A4ED7FC282BF}">
      <dgm:prSet phldrT="[Text]"/>
      <dgm:spPr/>
      <dgm:t>
        <a:bodyPr/>
        <a:lstStyle/>
        <a:p>
          <a:pPr rtl="1"/>
          <a:r>
            <a:rPr lang="fa-IR" smtClean="0"/>
            <a:t>دو سوم</a:t>
          </a:r>
          <a:endParaRPr lang="fa-IR"/>
        </a:p>
      </dgm:t>
    </dgm:pt>
    <dgm:pt modelId="{ADE5E25E-65F3-4929-B6B3-7C3339E6D017}" type="parTrans" cxnId="{A8EC71D1-DCAF-4D3B-88AC-9C93F6A0182F}">
      <dgm:prSet/>
      <dgm:spPr/>
      <dgm:t>
        <a:bodyPr/>
        <a:lstStyle/>
        <a:p>
          <a:pPr rtl="1"/>
          <a:endParaRPr lang="fa-IR"/>
        </a:p>
      </dgm:t>
    </dgm:pt>
    <dgm:pt modelId="{19C5E57A-D930-42E7-A79C-2A02C54E19B3}" type="sibTrans" cxnId="{A8EC71D1-DCAF-4D3B-88AC-9C93F6A0182F}">
      <dgm:prSet/>
      <dgm:spPr/>
      <dgm:t>
        <a:bodyPr/>
        <a:lstStyle/>
        <a:p>
          <a:pPr rtl="1"/>
          <a:endParaRPr lang="fa-IR"/>
        </a:p>
      </dgm:t>
    </dgm:pt>
    <dgm:pt modelId="{2E572CB9-BC36-48C3-8C97-CD4225B689B4}">
      <dgm:prSet phldrT="[Text]"/>
      <dgm:spPr/>
      <dgm:t>
        <a:bodyPr/>
        <a:lstStyle/>
        <a:p>
          <a:pPr rtl="1"/>
          <a:r>
            <a:rPr lang="fa-IR" smtClean="0"/>
            <a:t>یک سوم</a:t>
          </a:r>
          <a:endParaRPr lang="fa-IR"/>
        </a:p>
      </dgm:t>
    </dgm:pt>
    <dgm:pt modelId="{29267249-948C-44DF-BFA0-3AC01DE4F85B}" type="parTrans" cxnId="{5A928D10-665D-48F3-AD24-E72FD6740C3A}">
      <dgm:prSet/>
      <dgm:spPr/>
      <dgm:t>
        <a:bodyPr/>
        <a:lstStyle/>
        <a:p>
          <a:pPr rtl="1"/>
          <a:endParaRPr lang="fa-IR"/>
        </a:p>
      </dgm:t>
    </dgm:pt>
    <dgm:pt modelId="{71ED3542-12B0-4D7B-8EC0-D79A7484A230}" type="sibTrans" cxnId="{5A928D10-665D-48F3-AD24-E72FD6740C3A}">
      <dgm:prSet/>
      <dgm:spPr/>
      <dgm:t>
        <a:bodyPr/>
        <a:lstStyle/>
        <a:p>
          <a:pPr rtl="1"/>
          <a:endParaRPr lang="fa-IR"/>
        </a:p>
      </dgm:t>
    </dgm:pt>
    <dgm:pt modelId="{444185F6-F038-47B1-9DE7-27FE166655F2}">
      <dgm:prSet phldrT="[Text]"/>
      <dgm:spPr/>
      <dgm:t>
        <a:bodyPr/>
        <a:lstStyle/>
        <a:p>
          <a:pPr rtl="1"/>
          <a:r>
            <a:rPr lang="fa-IR" smtClean="0"/>
            <a:t>یک ششم</a:t>
          </a:r>
          <a:endParaRPr lang="fa-IR"/>
        </a:p>
      </dgm:t>
    </dgm:pt>
    <dgm:pt modelId="{960A72FA-2C55-4AF8-9F47-0482616C36C9}" type="parTrans" cxnId="{9CE11CCB-CE0B-436A-B8B8-383914B1715C}">
      <dgm:prSet/>
      <dgm:spPr/>
      <dgm:t>
        <a:bodyPr/>
        <a:lstStyle/>
        <a:p>
          <a:pPr rtl="1"/>
          <a:endParaRPr lang="fa-IR"/>
        </a:p>
      </dgm:t>
    </dgm:pt>
    <dgm:pt modelId="{B31DE6D7-A08D-452E-85A0-AA5373BEF3B3}" type="sibTrans" cxnId="{9CE11CCB-CE0B-436A-B8B8-383914B1715C}">
      <dgm:prSet/>
      <dgm:spPr/>
      <dgm:t>
        <a:bodyPr/>
        <a:lstStyle/>
        <a:p>
          <a:pPr rtl="1"/>
          <a:endParaRPr lang="fa-IR"/>
        </a:p>
      </dgm:t>
    </dgm:pt>
    <dgm:pt modelId="{09C601B1-2D4D-4344-95C2-6323C516F7CC}" type="pres">
      <dgm:prSet presAssocID="{B3CC6501-EE86-475B-8C5A-F4B334DD6D8D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55A0ACD-5C15-47C3-86DC-8F6A335B1DE4}" type="pres">
      <dgm:prSet presAssocID="{C875A90C-ECDD-428F-B1CE-1261F234CED6}" presName="Parent" presStyleLbl="node0" presStyleIdx="0" presStyleCnt="1">
        <dgm:presLayoutVars>
          <dgm:chMax val="6"/>
          <dgm:chPref val="6"/>
        </dgm:presLayoutVars>
      </dgm:prSet>
      <dgm:spPr/>
    </dgm:pt>
    <dgm:pt modelId="{323C41E1-034F-4B7C-8787-C04761E0CF7F}" type="pres">
      <dgm:prSet presAssocID="{E9F5A6F4-BFF3-42FF-A98E-442A3181C8A6}" presName="Accent1" presStyleCnt="0"/>
      <dgm:spPr/>
    </dgm:pt>
    <dgm:pt modelId="{07C5D982-A365-409D-A33F-E15A863ABFFF}" type="pres">
      <dgm:prSet presAssocID="{E9F5A6F4-BFF3-42FF-A98E-442A3181C8A6}" presName="Accent" presStyleLbl="bgShp" presStyleIdx="0" presStyleCnt="6"/>
      <dgm:spPr/>
    </dgm:pt>
    <dgm:pt modelId="{7FB768B8-AD1E-44BF-89C0-0FED397CE141}" type="pres">
      <dgm:prSet presAssocID="{E9F5A6F4-BFF3-42FF-A98E-442A3181C8A6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A1470BE5-260A-4C4A-879D-7045694BAF06}" type="pres">
      <dgm:prSet presAssocID="{2317B55E-41FB-4751-AB91-E413D7C8E275}" presName="Accent2" presStyleCnt="0"/>
      <dgm:spPr/>
    </dgm:pt>
    <dgm:pt modelId="{7B7A9F56-1316-4CEB-9356-903BED00DFCE}" type="pres">
      <dgm:prSet presAssocID="{2317B55E-41FB-4751-AB91-E413D7C8E275}" presName="Accent" presStyleLbl="bgShp" presStyleIdx="1" presStyleCnt="6"/>
      <dgm:spPr/>
    </dgm:pt>
    <dgm:pt modelId="{C2EE54A7-7069-4EEA-A5C0-90EF105790C9}" type="pres">
      <dgm:prSet presAssocID="{2317B55E-41FB-4751-AB91-E413D7C8E275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3A1916A-2313-4A07-82BC-3567F9A89696}" type="pres">
      <dgm:prSet presAssocID="{0694D6C6-BC42-4F80-B1AF-C4AA0518194B}" presName="Accent3" presStyleCnt="0"/>
      <dgm:spPr/>
    </dgm:pt>
    <dgm:pt modelId="{4D9D87E0-8683-4D79-9117-845B1B58D904}" type="pres">
      <dgm:prSet presAssocID="{0694D6C6-BC42-4F80-B1AF-C4AA0518194B}" presName="Accent" presStyleLbl="bgShp" presStyleIdx="2" presStyleCnt="6"/>
      <dgm:spPr/>
    </dgm:pt>
    <dgm:pt modelId="{4BA6FC12-96A0-44F0-8658-C69F2B910E76}" type="pres">
      <dgm:prSet presAssocID="{0694D6C6-BC42-4F80-B1AF-C4AA0518194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14716691-1E23-4721-842F-7C61EF3D37CE}" type="pres">
      <dgm:prSet presAssocID="{59D79892-8040-4678-9959-A4ED7FC282BF}" presName="Accent4" presStyleCnt="0"/>
      <dgm:spPr/>
    </dgm:pt>
    <dgm:pt modelId="{FC4F9441-4BDB-43A8-B2D7-1BAD426C9282}" type="pres">
      <dgm:prSet presAssocID="{59D79892-8040-4678-9959-A4ED7FC282BF}" presName="Accent" presStyleLbl="bgShp" presStyleIdx="3" presStyleCnt="6"/>
      <dgm:spPr/>
    </dgm:pt>
    <dgm:pt modelId="{BE521E19-2D6A-482A-A4E7-29985A133C65}" type="pres">
      <dgm:prSet presAssocID="{59D79892-8040-4678-9959-A4ED7FC282BF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1134213B-4825-4609-98F8-2D607F7B5100}" type="pres">
      <dgm:prSet presAssocID="{2E572CB9-BC36-48C3-8C97-CD4225B689B4}" presName="Accent5" presStyleCnt="0"/>
      <dgm:spPr/>
    </dgm:pt>
    <dgm:pt modelId="{D3F135D0-CB7C-4FDA-90CD-29004E2B4A8E}" type="pres">
      <dgm:prSet presAssocID="{2E572CB9-BC36-48C3-8C97-CD4225B689B4}" presName="Accent" presStyleLbl="bgShp" presStyleIdx="4" presStyleCnt="6"/>
      <dgm:spPr/>
    </dgm:pt>
    <dgm:pt modelId="{4550CA3B-B617-4A66-8C66-5FA422E0DB80}" type="pres">
      <dgm:prSet presAssocID="{2E572CB9-BC36-48C3-8C97-CD4225B689B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5C743F99-A7AE-4E2A-925D-3FDEBF07F17E}" type="pres">
      <dgm:prSet presAssocID="{444185F6-F038-47B1-9DE7-27FE166655F2}" presName="Accent6" presStyleCnt="0"/>
      <dgm:spPr/>
    </dgm:pt>
    <dgm:pt modelId="{927AC659-3F10-438E-82B1-48EBAE700139}" type="pres">
      <dgm:prSet presAssocID="{444185F6-F038-47B1-9DE7-27FE166655F2}" presName="Accent" presStyleLbl="bgShp" presStyleIdx="5" presStyleCnt="6"/>
      <dgm:spPr/>
    </dgm:pt>
    <dgm:pt modelId="{47D06BFA-6D29-441F-93C5-D510F48D3158}" type="pres">
      <dgm:prSet presAssocID="{444185F6-F038-47B1-9DE7-27FE166655F2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EE284A48-7FEB-4A62-9805-1C2E713C9FF0}" type="presOf" srcId="{2317B55E-41FB-4751-AB91-E413D7C8E275}" destId="{C2EE54A7-7069-4EEA-A5C0-90EF105790C9}" srcOrd="0" destOrd="0" presId="urn:microsoft.com/office/officeart/2011/layout/HexagonRadial"/>
    <dgm:cxn modelId="{628BC3F4-81DA-48BA-8462-800E0DA949F7}" srcId="{C875A90C-ECDD-428F-B1CE-1261F234CED6}" destId="{E9F5A6F4-BFF3-42FF-A98E-442A3181C8A6}" srcOrd="0" destOrd="0" parTransId="{9E35DB8E-5C6F-427E-861C-49EBEFFCFDB2}" sibTransId="{C0000E15-B427-489C-87C9-CF8DFC25DAAB}"/>
    <dgm:cxn modelId="{9CE11CCB-CE0B-436A-B8B8-383914B1715C}" srcId="{C875A90C-ECDD-428F-B1CE-1261F234CED6}" destId="{444185F6-F038-47B1-9DE7-27FE166655F2}" srcOrd="5" destOrd="0" parTransId="{960A72FA-2C55-4AF8-9F47-0482616C36C9}" sibTransId="{B31DE6D7-A08D-452E-85A0-AA5373BEF3B3}"/>
    <dgm:cxn modelId="{9E6E6975-7619-488C-99A4-B273A502D48C}" type="presOf" srcId="{59D79892-8040-4678-9959-A4ED7FC282BF}" destId="{BE521E19-2D6A-482A-A4E7-29985A133C65}" srcOrd="0" destOrd="0" presId="urn:microsoft.com/office/officeart/2011/layout/HexagonRadial"/>
    <dgm:cxn modelId="{A9129DD7-9023-43D4-B708-15F944D178AF}" type="presOf" srcId="{E9F5A6F4-BFF3-42FF-A98E-442A3181C8A6}" destId="{7FB768B8-AD1E-44BF-89C0-0FED397CE141}" srcOrd="0" destOrd="0" presId="urn:microsoft.com/office/officeart/2011/layout/HexagonRadial"/>
    <dgm:cxn modelId="{7A2E6B66-995B-4CF4-949F-6A100D4A2C1F}" type="presOf" srcId="{2E572CB9-BC36-48C3-8C97-CD4225B689B4}" destId="{4550CA3B-B617-4A66-8C66-5FA422E0DB80}" srcOrd="0" destOrd="0" presId="urn:microsoft.com/office/officeart/2011/layout/HexagonRadial"/>
    <dgm:cxn modelId="{A8EC71D1-DCAF-4D3B-88AC-9C93F6A0182F}" srcId="{C875A90C-ECDD-428F-B1CE-1261F234CED6}" destId="{59D79892-8040-4678-9959-A4ED7FC282BF}" srcOrd="3" destOrd="0" parTransId="{ADE5E25E-65F3-4929-B6B3-7C3339E6D017}" sibTransId="{19C5E57A-D930-42E7-A79C-2A02C54E19B3}"/>
    <dgm:cxn modelId="{2029AF01-0B0F-4106-B5B2-9E90656527FD}" srcId="{C875A90C-ECDD-428F-B1CE-1261F234CED6}" destId="{0694D6C6-BC42-4F80-B1AF-C4AA0518194B}" srcOrd="2" destOrd="0" parTransId="{14BACFEA-6224-465C-BABE-FAAF3C2771DE}" sibTransId="{2D079710-3019-448D-87F2-8035140359DD}"/>
    <dgm:cxn modelId="{D9C8D762-6BB8-466C-A1C1-7BB6A00BC36C}" type="presOf" srcId="{B3CC6501-EE86-475B-8C5A-F4B334DD6D8D}" destId="{09C601B1-2D4D-4344-95C2-6323C516F7CC}" srcOrd="0" destOrd="0" presId="urn:microsoft.com/office/officeart/2011/layout/HexagonRadial"/>
    <dgm:cxn modelId="{4BBE100D-BBC8-4417-A93D-EA76A735DAD2}" type="presOf" srcId="{444185F6-F038-47B1-9DE7-27FE166655F2}" destId="{47D06BFA-6D29-441F-93C5-D510F48D3158}" srcOrd="0" destOrd="0" presId="urn:microsoft.com/office/officeart/2011/layout/HexagonRadial"/>
    <dgm:cxn modelId="{5987A087-2A6B-4BEB-BEC3-8EFAB286243A}" type="presOf" srcId="{C875A90C-ECDD-428F-B1CE-1261F234CED6}" destId="{F55A0ACD-5C15-47C3-86DC-8F6A335B1DE4}" srcOrd="0" destOrd="0" presId="urn:microsoft.com/office/officeart/2011/layout/HexagonRadial"/>
    <dgm:cxn modelId="{93DFF45D-D43F-447C-8D42-15170D658FA2}" type="presOf" srcId="{0694D6C6-BC42-4F80-B1AF-C4AA0518194B}" destId="{4BA6FC12-96A0-44F0-8658-C69F2B910E76}" srcOrd="0" destOrd="0" presId="urn:microsoft.com/office/officeart/2011/layout/HexagonRadial"/>
    <dgm:cxn modelId="{9A5D108E-83D1-416E-8339-43EDFAB133E5}" srcId="{C875A90C-ECDD-428F-B1CE-1261F234CED6}" destId="{2317B55E-41FB-4751-AB91-E413D7C8E275}" srcOrd="1" destOrd="0" parTransId="{C488F98A-FAB9-448A-8439-889D3E42A62B}" sibTransId="{32129766-7B2F-4AC7-ABA5-9D10BA0AD9B4}"/>
    <dgm:cxn modelId="{5A928D10-665D-48F3-AD24-E72FD6740C3A}" srcId="{C875A90C-ECDD-428F-B1CE-1261F234CED6}" destId="{2E572CB9-BC36-48C3-8C97-CD4225B689B4}" srcOrd="4" destOrd="0" parTransId="{29267249-948C-44DF-BFA0-3AC01DE4F85B}" sibTransId="{71ED3542-12B0-4D7B-8EC0-D79A7484A230}"/>
    <dgm:cxn modelId="{44677265-8BC8-47AB-88F5-68257CF5C2CF}" srcId="{B3CC6501-EE86-475B-8C5A-F4B334DD6D8D}" destId="{C875A90C-ECDD-428F-B1CE-1261F234CED6}" srcOrd="0" destOrd="0" parTransId="{0097CEA8-A09A-42AC-8DE0-5CCA01B55C46}" sibTransId="{30B8A2C5-3058-4778-962C-B4888D625743}"/>
    <dgm:cxn modelId="{044C070C-EF89-4D1F-9E2D-EC333C45BB7A}" type="presParOf" srcId="{09C601B1-2D4D-4344-95C2-6323C516F7CC}" destId="{F55A0ACD-5C15-47C3-86DC-8F6A335B1DE4}" srcOrd="0" destOrd="0" presId="urn:microsoft.com/office/officeart/2011/layout/HexagonRadial"/>
    <dgm:cxn modelId="{8CE68DF1-4E8E-443D-935D-87319EEC7E75}" type="presParOf" srcId="{09C601B1-2D4D-4344-95C2-6323C516F7CC}" destId="{323C41E1-034F-4B7C-8787-C04761E0CF7F}" srcOrd="1" destOrd="0" presId="urn:microsoft.com/office/officeart/2011/layout/HexagonRadial"/>
    <dgm:cxn modelId="{01E990E6-5328-4CEB-A928-3889DFC62E9E}" type="presParOf" srcId="{323C41E1-034F-4B7C-8787-C04761E0CF7F}" destId="{07C5D982-A365-409D-A33F-E15A863ABFFF}" srcOrd="0" destOrd="0" presId="urn:microsoft.com/office/officeart/2011/layout/HexagonRadial"/>
    <dgm:cxn modelId="{3AF596DC-34D6-45E1-9B70-338D919A2ED5}" type="presParOf" srcId="{09C601B1-2D4D-4344-95C2-6323C516F7CC}" destId="{7FB768B8-AD1E-44BF-89C0-0FED397CE141}" srcOrd="2" destOrd="0" presId="urn:microsoft.com/office/officeart/2011/layout/HexagonRadial"/>
    <dgm:cxn modelId="{1789BB9B-DE2F-43F5-B43C-E1FA985FBB64}" type="presParOf" srcId="{09C601B1-2D4D-4344-95C2-6323C516F7CC}" destId="{A1470BE5-260A-4C4A-879D-7045694BAF06}" srcOrd="3" destOrd="0" presId="urn:microsoft.com/office/officeart/2011/layout/HexagonRadial"/>
    <dgm:cxn modelId="{FCF45573-556E-4050-B697-98BC9E927D74}" type="presParOf" srcId="{A1470BE5-260A-4C4A-879D-7045694BAF06}" destId="{7B7A9F56-1316-4CEB-9356-903BED00DFCE}" srcOrd="0" destOrd="0" presId="urn:microsoft.com/office/officeart/2011/layout/HexagonRadial"/>
    <dgm:cxn modelId="{0962371E-3A28-4734-911E-69C1C7CAB30C}" type="presParOf" srcId="{09C601B1-2D4D-4344-95C2-6323C516F7CC}" destId="{C2EE54A7-7069-4EEA-A5C0-90EF105790C9}" srcOrd="4" destOrd="0" presId="urn:microsoft.com/office/officeart/2011/layout/HexagonRadial"/>
    <dgm:cxn modelId="{313CEEF6-8A21-416E-A28B-DE2A828D91CB}" type="presParOf" srcId="{09C601B1-2D4D-4344-95C2-6323C516F7CC}" destId="{83A1916A-2313-4A07-82BC-3567F9A89696}" srcOrd="5" destOrd="0" presId="urn:microsoft.com/office/officeart/2011/layout/HexagonRadial"/>
    <dgm:cxn modelId="{DEE5A4AE-EE56-490D-B690-7ED24702B14A}" type="presParOf" srcId="{83A1916A-2313-4A07-82BC-3567F9A89696}" destId="{4D9D87E0-8683-4D79-9117-845B1B58D904}" srcOrd="0" destOrd="0" presId="urn:microsoft.com/office/officeart/2011/layout/HexagonRadial"/>
    <dgm:cxn modelId="{D9036A4E-EFEC-4B8F-BCEF-D70E6278F85B}" type="presParOf" srcId="{09C601B1-2D4D-4344-95C2-6323C516F7CC}" destId="{4BA6FC12-96A0-44F0-8658-C69F2B910E76}" srcOrd="6" destOrd="0" presId="urn:microsoft.com/office/officeart/2011/layout/HexagonRadial"/>
    <dgm:cxn modelId="{2246319C-BD6F-4EEA-99B0-AC67D1509A61}" type="presParOf" srcId="{09C601B1-2D4D-4344-95C2-6323C516F7CC}" destId="{14716691-1E23-4721-842F-7C61EF3D37CE}" srcOrd="7" destOrd="0" presId="urn:microsoft.com/office/officeart/2011/layout/HexagonRadial"/>
    <dgm:cxn modelId="{D9112DF5-C8A0-412F-B5E6-C63E6A7A763B}" type="presParOf" srcId="{14716691-1E23-4721-842F-7C61EF3D37CE}" destId="{FC4F9441-4BDB-43A8-B2D7-1BAD426C9282}" srcOrd="0" destOrd="0" presId="urn:microsoft.com/office/officeart/2011/layout/HexagonRadial"/>
    <dgm:cxn modelId="{7EAEB6D7-1B89-4B53-969E-7D4E7E28D5CE}" type="presParOf" srcId="{09C601B1-2D4D-4344-95C2-6323C516F7CC}" destId="{BE521E19-2D6A-482A-A4E7-29985A133C65}" srcOrd="8" destOrd="0" presId="urn:microsoft.com/office/officeart/2011/layout/HexagonRadial"/>
    <dgm:cxn modelId="{E308C24F-5C3F-4EE2-9B87-866C0A90356F}" type="presParOf" srcId="{09C601B1-2D4D-4344-95C2-6323C516F7CC}" destId="{1134213B-4825-4609-98F8-2D607F7B5100}" srcOrd="9" destOrd="0" presId="urn:microsoft.com/office/officeart/2011/layout/HexagonRadial"/>
    <dgm:cxn modelId="{ACFF60AB-367B-4627-B424-F4659513D8D2}" type="presParOf" srcId="{1134213B-4825-4609-98F8-2D607F7B5100}" destId="{D3F135D0-CB7C-4FDA-90CD-29004E2B4A8E}" srcOrd="0" destOrd="0" presId="urn:microsoft.com/office/officeart/2011/layout/HexagonRadial"/>
    <dgm:cxn modelId="{35D0F3FA-CA0B-4141-BBE6-4C041DBC28C6}" type="presParOf" srcId="{09C601B1-2D4D-4344-95C2-6323C516F7CC}" destId="{4550CA3B-B617-4A66-8C66-5FA422E0DB80}" srcOrd="10" destOrd="0" presId="urn:microsoft.com/office/officeart/2011/layout/HexagonRadial"/>
    <dgm:cxn modelId="{1B4B6913-51F3-41E7-9D17-BB311AA3C522}" type="presParOf" srcId="{09C601B1-2D4D-4344-95C2-6323C516F7CC}" destId="{5C743F99-A7AE-4E2A-925D-3FDEBF07F17E}" srcOrd="11" destOrd="0" presId="urn:microsoft.com/office/officeart/2011/layout/HexagonRadial"/>
    <dgm:cxn modelId="{1671E2B6-CFE3-4752-87EC-615047FF22B0}" type="presParOf" srcId="{5C743F99-A7AE-4E2A-925D-3FDEBF07F17E}" destId="{927AC659-3F10-438E-82B1-48EBAE700139}" srcOrd="0" destOrd="0" presId="urn:microsoft.com/office/officeart/2011/layout/HexagonRadial"/>
    <dgm:cxn modelId="{667CD436-6EF0-4C33-BE7A-F76BDFE4273A}" type="presParOf" srcId="{09C601B1-2D4D-4344-95C2-6323C516F7CC}" destId="{47D06BFA-6D29-441F-93C5-D510F48D3158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C0E763-2143-4838-94EF-43E07C99E428}" type="doc">
      <dgm:prSet loTypeId="urn:microsoft.com/office/officeart/2005/8/layout/orgChart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pPr rtl="1"/>
          <a:endParaRPr lang="fa-IR"/>
        </a:p>
      </dgm:t>
    </dgm:pt>
    <dgm:pt modelId="{EC3B1F91-FD0F-4E63-ABE7-46CB8B08D458}">
      <dgm:prSet phldrT="[Text]" custT="1"/>
      <dgm:spPr/>
      <dgm:t>
        <a:bodyPr/>
        <a:lstStyle/>
        <a:p>
          <a:pPr rtl="1"/>
          <a:r>
            <a:rPr lang="fa-IR" sz="2400" smtClean="0">
              <a:cs typeface="B Badr" panose="00000400000000000000" pitchFamily="2" charset="-78"/>
            </a:rPr>
            <a:t>یک دوم</a:t>
          </a:r>
          <a:endParaRPr lang="fa-IR" sz="2400"/>
        </a:p>
      </dgm:t>
    </dgm:pt>
    <dgm:pt modelId="{38A20397-81B2-4025-B145-52CD530D9E31}" type="parTrans" cxnId="{E0BA5212-668D-47FA-827D-4588C99DDE12}">
      <dgm:prSet/>
      <dgm:spPr/>
      <dgm:t>
        <a:bodyPr/>
        <a:lstStyle/>
        <a:p>
          <a:pPr rtl="1"/>
          <a:endParaRPr lang="fa-IR"/>
        </a:p>
      </dgm:t>
    </dgm:pt>
    <dgm:pt modelId="{83E98D94-A59C-4766-80BB-DCC4428CC47C}" type="sibTrans" cxnId="{E0BA5212-668D-47FA-827D-4588C99DDE12}">
      <dgm:prSet/>
      <dgm:spPr/>
      <dgm:t>
        <a:bodyPr/>
        <a:lstStyle/>
        <a:p>
          <a:pPr rtl="1"/>
          <a:endParaRPr lang="fa-IR"/>
        </a:p>
      </dgm:t>
    </dgm:pt>
    <dgm:pt modelId="{2E5B07F0-CA1C-4723-AAC2-4A1B846DECA3}">
      <dgm:prSet phldrT="[Text]" custT="1"/>
      <dgm:spPr/>
      <dgm:t>
        <a:bodyPr/>
        <a:lstStyle/>
        <a:p>
          <a:pPr rtl="1"/>
          <a:r>
            <a:rPr lang="fa-IR" sz="2400">
              <a:cs typeface="B Badr" panose="00000400000000000000" pitchFamily="2" charset="-78"/>
            </a:rPr>
            <a:t>1. شوهر در صورت نبودن فرزند</a:t>
          </a:r>
        </a:p>
      </dgm:t>
    </dgm:pt>
    <dgm:pt modelId="{F857661C-F7A7-4DA3-892A-C88CAF61F044}" type="parTrans" cxnId="{9A7FFFC6-FF77-4F0F-AAEC-91958266EC4D}">
      <dgm:prSet/>
      <dgm:spPr/>
      <dgm:t>
        <a:bodyPr/>
        <a:lstStyle/>
        <a:p>
          <a:pPr rtl="1"/>
          <a:endParaRPr lang="fa-IR"/>
        </a:p>
      </dgm:t>
    </dgm:pt>
    <dgm:pt modelId="{07E109FE-F93B-47AB-A57E-D88FA8B3C71F}" type="sibTrans" cxnId="{9A7FFFC6-FF77-4F0F-AAEC-91958266EC4D}">
      <dgm:prSet/>
      <dgm:spPr/>
      <dgm:t>
        <a:bodyPr/>
        <a:lstStyle/>
        <a:p>
          <a:pPr rtl="1"/>
          <a:endParaRPr lang="fa-IR"/>
        </a:p>
      </dgm:t>
    </dgm:pt>
    <dgm:pt modelId="{020BCC7D-42BC-4E81-8A3D-86550C0711D4}">
      <dgm:prSet phldrT="[Text]" custT="1"/>
      <dgm:spPr/>
      <dgm:t>
        <a:bodyPr/>
        <a:lstStyle/>
        <a:p>
          <a:pPr rtl="1"/>
          <a:r>
            <a:rPr lang="fa-IR" sz="2400">
              <a:cs typeface="B Badr" panose="00000400000000000000" pitchFamily="2" charset="-78"/>
            </a:rPr>
            <a:t>2.یک دختر</a:t>
          </a:r>
        </a:p>
      </dgm:t>
    </dgm:pt>
    <dgm:pt modelId="{F6BCA1FE-ABDE-4E12-A191-75019B68F354}" type="parTrans" cxnId="{C98D872D-A5D2-4B4D-8BC1-9644F20F99FA}">
      <dgm:prSet/>
      <dgm:spPr/>
      <dgm:t>
        <a:bodyPr/>
        <a:lstStyle/>
        <a:p>
          <a:pPr rtl="1"/>
          <a:endParaRPr lang="fa-IR"/>
        </a:p>
      </dgm:t>
    </dgm:pt>
    <dgm:pt modelId="{24E1197A-0BFA-4B12-83F4-9F597855252B}" type="sibTrans" cxnId="{C98D872D-A5D2-4B4D-8BC1-9644F20F99FA}">
      <dgm:prSet/>
      <dgm:spPr/>
      <dgm:t>
        <a:bodyPr/>
        <a:lstStyle/>
        <a:p>
          <a:pPr rtl="1"/>
          <a:endParaRPr lang="fa-IR"/>
        </a:p>
      </dgm:t>
    </dgm:pt>
    <dgm:pt modelId="{9523E03F-1CFE-416C-BBB4-4838638443D2}">
      <dgm:prSet phldrT="[Text]" custT="1"/>
      <dgm:spPr/>
      <dgm:t>
        <a:bodyPr/>
        <a:lstStyle/>
        <a:p>
          <a:pPr rtl="1"/>
          <a:r>
            <a:rPr lang="fa-IR" sz="2400">
              <a:cs typeface="B Badr" panose="00000400000000000000" pitchFamily="2" charset="-78"/>
            </a:rPr>
            <a:t>3. خواهر پدر و مادری</a:t>
          </a:r>
        </a:p>
      </dgm:t>
    </dgm:pt>
    <dgm:pt modelId="{636AB92E-A7D4-4F26-A2EC-279BF3FD7697}" type="parTrans" cxnId="{DA5541FE-9E7C-43BD-B528-7B669EA412D3}">
      <dgm:prSet/>
      <dgm:spPr/>
      <dgm:t>
        <a:bodyPr/>
        <a:lstStyle/>
        <a:p>
          <a:pPr rtl="1"/>
          <a:endParaRPr lang="fa-IR"/>
        </a:p>
      </dgm:t>
    </dgm:pt>
    <dgm:pt modelId="{9BAFE1D3-EB9A-4DCA-9963-B85E22378B0A}" type="sibTrans" cxnId="{DA5541FE-9E7C-43BD-B528-7B669EA412D3}">
      <dgm:prSet/>
      <dgm:spPr/>
      <dgm:t>
        <a:bodyPr/>
        <a:lstStyle/>
        <a:p>
          <a:pPr rtl="1"/>
          <a:endParaRPr lang="fa-IR"/>
        </a:p>
      </dgm:t>
    </dgm:pt>
    <dgm:pt modelId="{177C032D-A0E9-440D-924E-C8A5E369683A}">
      <dgm:prSet phldrT="[Text]" custT="1"/>
      <dgm:spPr/>
      <dgm:t>
        <a:bodyPr/>
        <a:lstStyle/>
        <a:p>
          <a:pPr rtl="1"/>
          <a:r>
            <a:rPr lang="fa-IR" sz="2400">
              <a:cs typeface="B Badr" panose="00000400000000000000" pitchFamily="2" charset="-78"/>
            </a:rPr>
            <a:t>4. خواهر پدری</a:t>
          </a:r>
        </a:p>
      </dgm:t>
    </dgm:pt>
    <dgm:pt modelId="{580CF5A1-DB98-4A3E-BFAE-3F3A47E2668B}" type="parTrans" cxnId="{78D0009D-BD4B-4B27-B950-8120C26A2A1C}">
      <dgm:prSet/>
      <dgm:spPr/>
      <dgm:t>
        <a:bodyPr/>
        <a:lstStyle/>
        <a:p>
          <a:pPr rtl="1"/>
          <a:endParaRPr lang="fa-IR"/>
        </a:p>
      </dgm:t>
    </dgm:pt>
    <dgm:pt modelId="{8D83653C-C1D7-406A-B877-DCCE9AE08435}" type="sibTrans" cxnId="{78D0009D-BD4B-4B27-B950-8120C26A2A1C}">
      <dgm:prSet/>
      <dgm:spPr/>
      <dgm:t>
        <a:bodyPr/>
        <a:lstStyle/>
        <a:p>
          <a:pPr rtl="1"/>
          <a:endParaRPr lang="fa-IR"/>
        </a:p>
      </dgm:t>
    </dgm:pt>
    <dgm:pt modelId="{2A064D08-C5EE-45DF-AB33-B05CF9CA6CC0}" type="pres">
      <dgm:prSet presAssocID="{E7C0E763-2143-4838-94EF-43E07C99E4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7662CC2-950A-4D73-AF5B-D9D3CC6ECFB7}" type="pres">
      <dgm:prSet presAssocID="{EC3B1F91-FD0F-4E63-ABE7-46CB8B08D458}" presName="hierRoot1" presStyleCnt="0">
        <dgm:presLayoutVars>
          <dgm:hierBranch val="init"/>
        </dgm:presLayoutVars>
      </dgm:prSet>
      <dgm:spPr/>
    </dgm:pt>
    <dgm:pt modelId="{81F5B4A4-478B-4665-BBEE-9B30A51ECF05}" type="pres">
      <dgm:prSet presAssocID="{EC3B1F91-FD0F-4E63-ABE7-46CB8B08D458}" presName="rootComposite1" presStyleCnt="0"/>
      <dgm:spPr/>
    </dgm:pt>
    <dgm:pt modelId="{16DA8EA9-43CF-4BAF-B6A8-5845E662C10A}" type="pres">
      <dgm:prSet presAssocID="{EC3B1F91-FD0F-4E63-ABE7-46CB8B08D45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5E901F1-69E1-460A-A8F1-118AF2BFB8AB}" type="pres">
      <dgm:prSet presAssocID="{EC3B1F91-FD0F-4E63-ABE7-46CB8B08D458}" presName="rootConnector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77B1C6DA-AB58-43D2-93FF-63B63ADA18D3}" type="pres">
      <dgm:prSet presAssocID="{EC3B1F91-FD0F-4E63-ABE7-46CB8B08D458}" presName="hierChild2" presStyleCnt="0"/>
      <dgm:spPr/>
    </dgm:pt>
    <dgm:pt modelId="{6A8E960F-3D69-4006-99FB-1C7B1B627710}" type="pres">
      <dgm:prSet presAssocID="{F857661C-F7A7-4DA3-892A-C88CAF61F044}" presName="Name37" presStyleLbl="parChTrans1D2" presStyleIdx="0" presStyleCnt="4"/>
      <dgm:spPr/>
    </dgm:pt>
    <dgm:pt modelId="{7CD6310B-7E5B-49EC-B4DF-36B0360F03C4}" type="pres">
      <dgm:prSet presAssocID="{2E5B07F0-CA1C-4723-AAC2-4A1B846DECA3}" presName="hierRoot2" presStyleCnt="0">
        <dgm:presLayoutVars>
          <dgm:hierBranch val="init"/>
        </dgm:presLayoutVars>
      </dgm:prSet>
      <dgm:spPr/>
    </dgm:pt>
    <dgm:pt modelId="{2BDCA353-F045-417D-9E2B-9E71F52F6F6C}" type="pres">
      <dgm:prSet presAssocID="{2E5B07F0-CA1C-4723-AAC2-4A1B846DECA3}" presName="rootComposite" presStyleCnt="0"/>
      <dgm:spPr/>
    </dgm:pt>
    <dgm:pt modelId="{96AE1EBA-1129-48E3-BC67-E2BBE30F20A9}" type="pres">
      <dgm:prSet presAssocID="{2E5B07F0-CA1C-4723-AAC2-4A1B846DECA3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40C0E3F-F864-45CF-A12C-57877B50A697}" type="pres">
      <dgm:prSet presAssocID="{2E5B07F0-CA1C-4723-AAC2-4A1B846DECA3}" presName="rootConnector" presStyleLbl="node2" presStyleIdx="0" presStyleCnt="4"/>
      <dgm:spPr/>
      <dgm:t>
        <a:bodyPr/>
        <a:lstStyle/>
        <a:p>
          <a:pPr rtl="1"/>
          <a:endParaRPr lang="fa-IR"/>
        </a:p>
      </dgm:t>
    </dgm:pt>
    <dgm:pt modelId="{9BEDA986-0BD9-48AE-A177-A107FE245421}" type="pres">
      <dgm:prSet presAssocID="{2E5B07F0-CA1C-4723-AAC2-4A1B846DECA3}" presName="hierChild4" presStyleCnt="0"/>
      <dgm:spPr/>
    </dgm:pt>
    <dgm:pt modelId="{073780B3-FF83-4E09-9F99-53ED3A112DDD}" type="pres">
      <dgm:prSet presAssocID="{2E5B07F0-CA1C-4723-AAC2-4A1B846DECA3}" presName="hierChild5" presStyleCnt="0"/>
      <dgm:spPr/>
    </dgm:pt>
    <dgm:pt modelId="{0144B2D1-228F-40AB-9C69-3B4524215ED1}" type="pres">
      <dgm:prSet presAssocID="{F6BCA1FE-ABDE-4E12-A191-75019B68F354}" presName="Name37" presStyleLbl="parChTrans1D2" presStyleIdx="1" presStyleCnt="4"/>
      <dgm:spPr/>
    </dgm:pt>
    <dgm:pt modelId="{DFE0DF58-0A14-4809-805E-908CF3F399E3}" type="pres">
      <dgm:prSet presAssocID="{020BCC7D-42BC-4E81-8A3D-86550C0711D4}" presName="hierRoot2" presStyleCnt="0">
        <dgm:presLayoutVars>
          <dgm:hierBranch val="init"/>
        </dgm:presLayoutVars>
      </dgm:prSet>
      <dgm:spPr/>
    </dgm:pt>
    <dgm:pt modelId="{8FE96927-58E4-4081-BC4B-FB6D95C4090A}" type="pres">
      <dgm:prSet presAssocID="{020BCC7D-42BC-4E81-8A3D-86550C0711D4}" presName="rootComposite" presStyleCnt="0"/>
      <dgm:spPr/>
    </dgm:pt>
    <dgm:pt modelId="{294B34C1-B542-444C-BC62-709019BD486C}" type="pres">
      <dgm:prSet presAssocID="{020BCC7D-42BC-4E81-8A3D-86550C0711D4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B8DFF154-D6B0-41BC-968A-CAD3CBF9D6F7}" type="pres">
      <dgm:prSet presAssocID="{020BCC7D-42BC-4E81-8A3D-86550C0711D4}" presName="rootConnector" presStyleLbl="node2" presStyleIdx="1" presStyleCnt="4"/>
      <dgm:spPr/>
      <dgm:t>
        <a:bodyPr/>
        <a:lstStyle/>
        <a:p>
          <a:pPr rtl="1"/>
          <a:endParaRPr lang="fa-IR"/>
        </a:p>
      </dgm:t>
    </dgm:pt>
    <dgm:pt modelId="{D9B7013B-76D6-4390-8692-FF3CB573D2CF}" type="pres">
      <dgm:prSet presAssocID="{020BCC7D-42BC-4E81-8A3D-86550C0711D4}" presName="hierChild4" presStyleCnt="0"/>
      <dgm:spPr/>
    </dgm:pt>
    <dgm:pt modelId="{C75C8670-7F2F-4A54-AC16-55018404D2A8}" type="pres">
      <dgm:prSet presAssocID="{020BCC7D-42BC-4E81-8A3D-86550C0711D4}" presName="hierChild5" presStyleCnt="0"/>
      <dgm:spPr/>
    </dgm:pt>
    <dgm:pt modelId="{3608E6E2-0A29-4222-9413-44848114F9AC}" type="pres">
      <dgm:prSet presAssocID="{636AB92E-A7D4-4F26-A2EC-279BF3FD7697}" presName="Name37" presStyleLbl="parChTrans1D2" presStyleIdx="2" presStyleCnt="4"/>
      <dgm:spPr/>
    </dgm:pt>
    <dgm:pt modelId="{9AA198AD-0EF6-4F7E-BCF7-E187E0C6CAD7}" type="pres">
      <dgm:prSet presAssocID="{9523E03F-1CFE-416C-BBB4-4838638443D2}" presName="hierRoot2" presStyleCnt="0">
        <dgm:presLayoutVars>
          <dgm:hierBranch val="init"/>
        </dgm:presLayoutVars>
      </dgm:prSet>
      <dgm:spPr/>
    </dgm:pt>
    <dgm:pt modelId="{31D35E86-4FDC-4D2B-96AD-4EB31D2B1341}" type="pres">
      <dgm:prSet presAssocID="{9523E03F-1CFE-416C-BBB4-4838638443D2}" presName="rootComposite" presStyleCnt="0"/>
      <dgm:spPr/>
    </dgm:pt>
    <dgm:pt modelId="{AE521AE7-BDB4-42D9-93F1-992A8BA1D33C}" type="pres">
      <dgm:prSet presAssocID="{9523E03F-1CFE-416C-BBB4-4838638443D2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5170A17-2888-4539-B25B-F7E5AE6BE725}" type="pres">
      <dgm:prSet presAssocID="{9523E03F-1CFE-416C-BBB4-4838638443D2}" presName="rootConnector" presStyleLbl="node2" presStyleIdx="2" presStyleCnt="4"/>
      <dgm:spPr/>
      <dgm:t>
        <a:bodyPr/>
        <a:lstStyle/>
        <a:p>
          <a:pPr rtl="1"/>
          <a:endParaRPr lang="fa-IR"/>
        </a:p>
      </dgm:t>
    </dgm:pt>
    <dgm:pt modelId="{D429E9B6-44B3-4BDA-8B20-39F1BAEFB459}" type="pres">
      <dgm:prSet presAssocID="{9523E03F-1CFE-416C-BBB4-4838638443D2}" presName="hierChild4" presStyleCnt="0"/>
      <dgm:spPr/>
    </dgm:pt>
    <dgm:pt modelId="{D3ABBFFD-10F5-4E4F-826D-6B35B99647D2}" type="pres">
      <dgm:prSet presAssocID="{9523E03F-1CFE-416C-BBB4-4838638443D2}" presName="hierChild5" presStyleCnt="0"/>
      <dgm:spPr/>
    </dgm:pt>
    <dgm:pt modelId="{2ADAFAC4-6566-4F07-BC0E-9CEC04B97247}" type="pres">
      <dgm:prSet presAssocID="{580CF5A1-DB98-4A3E-BFAE-3F3A47E2668B}" presName="Name37" presStyleLbl="parChTrans1D2" presStyleIdx="3" presStyleCnt="4"/>
      <dgm:spPr/>
    </dgm:pt>
    <dgm:pt modelId="{FCE32328-125F-40D7-AA74-83877D231046}" type="pres">
      <dgm:prSet presAssocID="{177C032D-A0E9-440D-924E-C8A5E369683A}" presName="hierRoot2" presStyleCnt="0">
        <dgm:presLayoutVars>
          <dgm:hierBranch val="init"/>
        </dgm:presLayoutVars>
      </dgm:prSet>
      <dgm:spPr/>
    </dgm:pt>
    <dgm:pt modelId="{1973FC2B-B45E-4E4D-9E64-419A15C1A64B}" type="pres">
      <dgm:prSet presAssocID="{177C032D-A0E9-440D-924E-C8A5E369683A}" presName="rootComposite" presStyleCnt="0"/>
      <dgm:spPr/>
    </dgm:pt>
    <dgm:pt modelId="{FC9FF941-9957-4238-B560-587F23EB7788}" type="pres">
      <dgm:prSet presAssocID="{177C032D-A0E9-440D-924E-C8A5E369683A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D2A47B4-4DB3-495F-B20A-D68923AEAD93}" type="pres">
      <dgm:prSet presAssocID="{177C032D-A0E9-440D-924E-C8A5E369683A}" presName="rootConnector" presStyleLbl="node2" presStyleIdx="3" presStyleCnt="4"/>
      <dgm:spPr/>
      <dgm:t>
        <a:bodyPr/>
        <a:lstStyle/>
        <a:p>
          <a:pPr rtl="1"/>
          <a:endParaRPr lang="fa-IR"/>
        </a:p>
      </dgm:t>
    </dgm:pt>
    <dgm:pt modelId="{65E79E8A-64DB-4E7C-91E3-1F9F23081271}" type="pres">
      <dgm:prSet presAssocID="{177C032D-A0E9-440D-924E-C8A5E369683A}" presName="hierChild4" presStyleCnt="0"/>
      <dgm:spPr/>
    </dgm:pt>
    <dgm:pt modelId="{415B69B1-A10C-4871-AEA4-4711262271C2}" type="pres">
      <dgm:prSet presAssocID="{177C032D-A0E9-440D-924E-C8A5E369683A}" presName="hierChild5" presStyleCnt="0"/>
      <dgm:spPr/>
    </dgm:pt>
    <dgm:pt modelId="{7CB8A7EE-5D42-49F4-96EE-FD2A1B70B40D}" type="pres">
      <dgm:prSet presAssocID="{EC3B1F91-FD0F-4E63-ABE7-46CB8B08D458}" presName="hierChild3" presStyleCnt="0"/>
      <dgm:spPr/>
    </dgm:pt>
  </dgm:ptLst>
  <dgm:cxnLst>
    <dgm:cxn modelId="{E0BA5212-668D-47FA-827D-4588C99DDE12}" srcId="{E7C0E763-2143-4838-94EF-43E07C99E428}" destId="{EC3B1F91-FD0F-4E63-ABE7-46CB8B08D458}" srcOrd="0" destOrd="0" parTransId="{38A20397-81B2-4025-B145-52CD530D9E31}" sibTransId="{83E98D94-A59C-4766-80BB-DCC4428CC47C}"/>
    <dgm:cxn modelId="{5BB3F871-F7FD-4D21-B4B6-26FE578E3CF1}" type="presOf" srcId="{2E5B07F0-CA1C-4723-AAC2-4A1B846DECA3}" destId="{96AE1EBA-1129-48E3-BC67-E2BBE30F20A9}" srcOrd="0" destOrd="0" presId="urn:microsoft.com/office/officeart/2005/8/layout/orgChart1"/>
    <dgm:cxn modelId="{9ABA6CEA-91F9-476E-855F-AF8103FBBCF6}" type="presOf" srcId="{2E5B07F0-CA1C-4723-AAC2-4A1B846DECA3}" destId="{740C0E3F-F864-45CF-A12C-57877B50A697}" srcOrd="1" destOrd="0" presId="urn:microsoft.com/office/officeart/2005/8/layout/orgChart1"/>
    <dgm:cxn modelId="{DA5541FE-9E7C-43BD-B528-7B669EA412D3}" srcId="{EC3B1F91-FD0F-4E63-ABE7-46CB8B08D458}" destId="{9523E03F-1CFE-416C-BBB4-4838638443D2}" srcOrd="2" destOrd="0" parTransId="{636AB92E-A7D4-4F26-A2EC-279BF3FD7697}" sibTransId="{9BAFE1D3-EB9A-4DCA-9963-B85E22378B0A}"/>
    <dgm:cxn modelId="{B73D3E44-E7B2-4F9B-9495-281040F71476}" type="presOf" srcId="{636AB92E-A7D4-4F26-A2EC-279BF3FD7697}" destId="{3608E6E2-0A29-4222-9413-44848114F9AC}" srcOrd="0" destOrd="0" presId="urn:microsoft.com/office/officeart/2005/8/layout/orgChart1"/>
    <dgm:cxn modelId="{DF6D3908-3414-4ACB-8EDF-2AC71118A19C}" type="presOf" srcId="{EC3B1F91-FD0F-4E63-ABE7-46CB8B08D458}" destId="{16DA8EA9-43CF-4BAF-B6A8-5845E662C10A}" srcOrd="0" destOrd="0" presId="urn:microsoft.com/office/officeart/2005/8/layout/orgChart1"/>
    <dgm:cxn modelId="{9A7FFFC6-FF77-4F0F-AAEC-91958266EC4D}" srcId="{EC3B1F91-FD0F-4E63-ABE7-46CB8B08D458}" destId="{2E5B07F0-CA1C-4723-AAC2-4A1B846DECA3}" srcOrd="0" destOrd="0" parTransId="{F857661C-F7A7-4DA3-892A-C88CAF61F044}" sibTransId="{07E109FE-F93B-47AB-A57E-D88FA8B3C71F}"/>
    <dgm:cxn modelId="{BADF5F8D-6EBC-4A35-AF8E-E77692DDE9DA}" type="presOf" srcId="{020BCC7D-42BC-4E81-8A3D-86550C0711D4}" destId="{294B34C1-B542-444C-BC62-709019BD486C}" srcOrd="0" destOrd="0" presId="urn:microsoft.com/office/officeart/2005/8/layout/orgChart1"/>
    <dgm:cxn modelId="{DD5245E0-E3A7-4FDB-9478-E4738588584F}" type="presOf" srcId="{EC3B1F91-FD0F-4E63-ABE7-46CB8B08D458}" destId="{25E901F1-69E1-460A-A8F1-118AF2BFB8AB}" srcOrd="1" destOrd="0" presId="urn:microsoft.com/office/officeart/2005/8/layout/orgChart1"/>
    <dgm:cxn modelId="{C1AC8DD4-8171-4E9B-A9CF-71C02B0A4B82}" type="presOf" srcId="{F6BCA1FE-ABDE-4E12-A191-75019B68F354}" destId="{0144B2D1-228F-40AB-9C69-3B4524215ED1}" srcOrd="0" destOrd="0" presId="urn:microsoft.com/office/officeart/2005/8/layout/orgChart1"/>
    <dgm:cxn modelId="{C98D872D-A5D2-4B4D-8BC1-9644F20F99FA}" srcId="{EC3B1F91-FD0F-4E63-ABE7-46CB8B08D458}" destId="{020BCC7D-42BC-4E81-8A3D-86550C0711D4}" srcOrd="1" destOrd="0" parTransId="{F6BCA1FE-ABDE-4E12-A191-75019B68F354}" sibTransId="{24E1197A-0BFA-4B12-83F4-9F597855252B}"/>
    <dgm:cxn modelId="{4CCD37D0-A902-475F-BB15-F1B3F707F25A}" type="presOf" srcId="{9523E03F-1CFE-416C-BBB4-4838638443D2}" destId="{C5170A17-2888-4539-B25B-F7E5AE6BE725}" srcOrd="1" destOrd="0" presId="urn:microsoft.com/office/officeart/2005/8/layout/orgChart1"/>
    <dgm:cxn modelId="{F69D505E-FF9E-4E69-8746-B5E969ECFF05}" type="presOf" srcId="{F857661C-F7A7-4DA3-892A-C88CAF61F044}" destId="{6A8E960F-3D69-4006-99FB-1C7B1B627710}" srcOrd="0" destOrd="0" presId="urn:microsoft.com/office/officeart/2005/8/layout/orgChart1"/>
    <dgm:cxn modelId="{FDA02790-A862-4C4A-9814-332D87420B4F}" type="presOf" srcId="{177C032D-A0E9-440D-924E-C8A5E369683A}" destId="{FC9FF941-9957-4238-B560-587F23EB7788}" srcOrd="0" destOrd="0" presId="urn:microsoft.com/office/officeart/2005/8/layout/orgChart1"/>
    <dgm:cxn modelId="{B8792212-381A-421B-979F-B0D83EBD19F2}" type="presOf" srcId="{020BCC7D-42BC-4E81-8A3D-86550C0711D4}" destId="{B8DFF154-D6B0-41BC-968A-CAD3CBF9D6F7}" srcOrd="1" destOrd="0" presId="urn:microsoft.com/office/officeart/2005/8/layout/orgChart1"/>
    <dgm:cxn modelId="{2FC776F3-6E72-4822-BCFC-93D6D5A5A2C8}" type="presOf" srcId="{E7C0E763-2143-4838-94EF-43E07C99E428}" destId="{2A064D08-C5EE-45DF-AB33-B05CF9CA6CC0}" srcOrd="0" destOrd="0" presId="urn:microsoft.com/office/officeart/2005/8/layout/orgChart1"/>
    <dgm:cxn modelId="{ED0915E7-8568-41D7-B8F8-6C23F7C6CF26}" type="presOf" srcId="{177C032D-A0E9-440D-924E-C8A5E369683A}" destId="{7D2A47B4-4DB3-495F-B20A-D68923AEAD93}" srcOrd="1" destOrd="0" presId="urn:microsoft.com/office/officeart/2005/8/layout/orgChart1"/>
    <dgm:cxn modelId="{26373D55-1578-4760-819A-BD6FDA6BD09D}" type="presOf" srcId="{580CF5A1-DB98-4A3E-BFAE-3F3A47E2668B}" destId="{2ADAFAC4-6566-4F07-BC0E-9CEC04B97247}" srcOrd="0" destOrd="0" presId="urn:microsoft.com/office/officeart/2005/8/layout/orgChart1"/>
    <dgm:cxn modelId="{DA93DFA3-8E34-4AFE-94DF-F3E8AC3DC907}" type="presOf" srcId="{9523E03F-1CFE-416C-BBB4-4838638443D2}" destId="{AE521AE7-BDB4-42D9-93F1-992A8BA1D33C}" srcOrd="0" destOrd="0" presId="urn:microsoft.com/office/officeart/2005/8/layout/orgChart1"/>
    <dgm:cxn modelId="{78D0009D-BD4B-4B27-B950-8120C26A2A1C}" srcId="{EC3B1F91-FD0F-4E63-ABE7-46CB8B08D458}" destId="{177C032D-A0E9-440D-924E-C8A5E369683A}" srcOrd="3" destOrd="0" parTransId="{580CF5A1-DB98-4A3E-BFAE-3F3A47E2668B}" sibTransId="{8D83653C-C1D7-406A-B877-DCCE9AE08435}"/>
    <dgm:cxn modelId="{6852A2C9-C8C3-4D31-84F3-9EC45F2CDF4C}" type="presParOf" srcId="{2A064D08-C5EE-45DF-AB33-B05CF9CA6CC0}" destId="{17662CC2-950A-4D73-AF5B-D9D3CC6ECFB7}" srcOrd="0" destOrd="0" presId="urn:microsoft.com/office/officeart/2005/8/layout/orgChart1"/>
    <dgm:cxn modelId="{8B852058-C23B-4EC9-8350-A8B9429F5434}" type="presParOf" srcId="{17662CC2-950A-4D73-AF5B-D9D3CC6ECFB7}" destId="{81F5B4A4-478B-4665-BBEE-9B30A51ECF05}" srcOrd="0" destOrd="0" presId="urn:microsoft.com/office/officeart/2005/8/layout/orgChart1"/>
    <dgm:cxn modelId="{2160C2DF-B110-40CF-97CA-570A15051DA3}" type="presParOf" srcId="{81F5B4A4-478B-4665-BBEE-9B30A51ECF05}" destId="{16DA8EA9-43CF-4BAF-B6A8-5845E662C10A}" srcOrd="0" destOrd="0" presId="urn:microsoft.com/office/officeart/2005/8/layout/orgChart1"/>
    <dgm:cxn modelId="{36215253-3ACD-4143-97A4-796885662E24}" type="presParOf" srcId="{81F5B4A4-478B-4665-BBEE-9B30A51ECF05}" destId="{25E901F1-69E1-460A-A8F1-118AF2BFB8AB}" srcOrd="1" destOrd="0" presId="urn:microsoft.com/office/officeart/2005/8/layout/orgChart1"/>
    <dgm:cxn modelId="{C5EE59AA-2FE6-48DA-A613-B21E2653F019}" type="presParOf" srcId="{17662CC2-950A-4D73-AF5B-D9D3CC6ECFB7}" destId="{77B1C6DA-AB58-43D2-93FF-63B63ADA18D3}" srcOrd="1" destOrd="0" presId="urn:microsoft.com/office/officeart/2005/8/layout/orgChart1"/>
    <dgm:cxn modelId="{9539AD4E-59DC-43D5-9984-CB918722DBDE}" type="presParOf" srcId="{77B1C6DA-AB58-43D2-93FF-63B63ADA18D3}" destId="{6A8E960F-3D69-4006-99FB-1C7B1B627710}" srcOrd="0" destOrd="0" presId="urn:microsoft.com/office/officeart/2005/8/layout/orgChart1"/>
    <dgm:cxn modelId="{C9C6AC93-DEB2-4310-81DD-0355D5403BB6}" type="presParOf" srcId="{77B1C6DA-AB58-43D2-93FF-63B63ADA18D3}" destId="{7CD6310B-7E5B-49EC-B4DF-36B0360F03C4}" srcOrd="1" destOrd="0" presId="urn:microsoft.com/office/officeart/2005/8/layout/orgChart1"/>
    <dgm:cxn modelId="{4FBA5107-7CFA-4F05-AFD0-E83A57D51C70}" type="presParOf" srcId="{7CD6310B-7E5B-49EC-B4DF-36B0360F03C4}" destId="{2BDCA353-F045-417D-9E2B-9E71F52F6F6C}" srcOrd="0" destOrd="0" presId="urn:microsoft.com/office/officeart/2005/8/layout/orgChart1"/>
    <dgm:cxn modelId="{4A93CDBC-6616-4043-A7A5-3C3939D26023}" type="presParOf" srcId="{2BDCA353-F045-417D-9E2B-9E71F52F6F6C}" destId="{96AE1EBA-1129-48E3-BC67-E2BBE30F20A9}" srcOrd="0" destOrd="0" presId="urn:microsoft.com/office/officeart/2005/8/layout/orgChart1"/>
    <dgm:cxn modelId="{6BBF227F-9DF7-4415-A0F0-EB4702341C56}" type="presParOf" srcId="{2BDCA353-F045-417D-9E2B-9E71F52F6F6C}" destId="{740C0E3F-F864-45CF-A12C-57877B50A697}" srcOrd="1" destOrd="0" presId="urn:microsoft.com/office/officeart/2005/8/layout/orgChart1"/>
    <dgm:cxn modelId="{B91DAE30-E3DB-408E-969E-C1D9DC3E7E40}" type="presParOf" srcId="{7CD6310B-7E5B-49EC-B4DF-36B0360F03C4}" destId="{9BEDA986-0BD9-48AE-A177-A107FE245421}" srcOrd="1" destOrd="0" presId="urn:microsoft.com/office/officeart/2005/8/layout/orgChart1"/>
    <dgm:cxn modelId="{714E6B49-C243-467B-9FF1-3D217F41375A}" type="presParOf" srcId="{7CD6310B-7E5B-49EC-B4DF-36B0360F03C4}" destId="{073780B3-FF83-4E09-9F99-53ED3A112DDD}" srcOrd="2" destOrd="0" presId="urn:microsoft.com/office/officeart/2005/8/layout/orgChart1"/>
    <dgm:cxn modelId="{E15B03E7-9A5F-4F25-A16F-45EA4A87C06E}" type="presParOf" srcId="{77B1C6DA-AB58-43D2-93FF-63B63ADA18D3}" destId="{0144B2D1-228F-40AB-9C69-3B4524215ED1}" srcOrd="2" destOrd="0" presId="urn:microsoft.com/office/officeart/2005/8/layout/orgChart1"/>
    <dgm:cxn modelId="{0C4E817C-824E-471D-9D70-B990E55E90DE}" type="presParOf" srcId="{77B1C6DA-AB58-43D2-93FF-63B63ADA18D3}" destId="{DFE0DF58-0A14-4809-805E-908CF3F399E3}" srcOrd="3" destOrd="0" presId="urn:microsoft.com/office/officeart/2005/8/layout/orgChart1"/>
    <dgm:cxn modelId="{309869B9-5671-4244-8772-7CDD257A83C0}" type="presParOf" srcId="{DFE0DF58-0A14-4809-805E-908CF3F399E3}" destId="{8FE96927-58E4-4081-BC4B-FB6D95C4090A}" srcOrd="0" destOrd="0" presId="urn:microsoft.com/office/officeart/2005/8/layout/orgChart1"/>
    <dgm:cxn modelId="{1BB60463-A0C9-4A40-894D-AAF1784A7187}" type="presParOf" srcId="{8FE96927-58E4-4081-BC4B-FB6D95C4090A}" destId="{294B34C1-B542-444C-BC62-709019BD486C}" srcOrd="0" destOrd="0" presId="urn:microsoft.com/office/officeart/2005/8/layout/orgChart1"/>
    <dgm:cxn modelId="{561A2D5C-DE60-4CE0-AB12-4A215971E3CD}" type="presParOf" srcId="{8FE96927-58E4-4081-BC4B-FB6D95C4090A}" destId="{B8DFF154-D6B0-41BC-968A-CAD3CBF9D6F7}" srcOrd="1" destOrd="0" presId="urn:microsoft.com/office/officeart/2005/8/layout/orgChart1"/>
    <dgm:cxn modelId="{21892BB7-7827-4FAB-BA58-8963D89DDD6B}" type="presParOf" srcId="{DFE0DF58-0A14-4809-805E-908CF3F399E3}" destId="{D9B7013B-76D6-4390-8692-FF3CB573D2CF}" srcOrd="1" destOrd="0" presId="urn:microsoft.com/office/officeart/2005/8/layout/orgChart1"/>
    <dgm:cxn modelId="{9FCF1AE1-9220-455B-B76D-4EE3650DDFF2}" type="presParOf" srcId="{DFE0DF58-0A14-4809-805E-908CF3F399E3}" destId="{C75C8670-7F2F-4A54-AC16-55018404D2A8}" srcOrd="2" destOrd="0" presId="urn:microsoft.com/office/officeart/2005/8/layout/orgChart1"/>
    <dgm:cxn modelId="{7C406A43-8F3C-430F-A8EB-84273F95BA59}" type="presParOf" srcId="{77B1C6DA-AB58-43D2-93FF-63B63ADA18D3}" destId="{3608E6E2-0A29-4222-9413-44848114F9AC}" srcOrd="4" destOrd="0" presId="urn:microsoft.com/office/officeart/2005/8/layout/orgChart1"/>
    <dgm:cxn modelId="{3E79412A-4309-413A-A272-3E1BC5866887}" type="presParOf" srcId="{77B1C6DA-AB58-43D2-93FF-63B63ADA18D3}" destId="{9AA198AD-0EF6-4F7E-BCF7-E187E0C6CAD7}" srcOrd="5" destOrd="0" presId="urn:microsoft.com/office/officeart/2005/8/layout/orgChart1"/>
    <dgm:cxn modelId="{0F1A4C49-075B-4932-80FA-700A19DEFFCC}" type="presParOf" srcId="{9AA198AD-0EF6-4F7E-BCF7-E187E0C6CAD7}" destId="{31D35E86-4FDC-4D2B-96AD-4EB31D2B1341}" srcOrd="0" destOrd="0" presId="urn:microsoft.com/office/officeart/2005/8/layout/orgChart1"/>
    <dgm:cxn modelId="{E17C7181-84FC-4364-94C1-B7DFBA75F047}" type="presParOf" srcId="{31D35E86-4FDC-4D2B-96AD-4EB31D2B1341}" destId="{AE521AE7-BDB4-42D9-93F1-992A8BA1D33C}" srcOrd="0" destOrd="0" presId="urn:microsoft.com/office/officeart/2005/8/layout/orgChart1"/>
    <dgm:cxn modelId="{0C07BA98-3CCC-489D-95F3-E54E8841213E}" type="presParOf" srcId="{31D35E86-4FDC-4D2B-96AD-4EB31D2B1341}" destId="{C5170A17-2888-4539-B25B-F7E5AE6BE725}" srcOrd="1" destOrd="0" presId="urn:microsoft.com/office/officeart/2005/8/layout/orgChart1"/>
    <dgm:cxn modelId="{F4729D7B-1136-48A3-8AB7-3B114EB8AFA7}" type="presParOf" srcId="{9AA198AD-0EF6-4F7E-BCF7-E187E0C6CAD7}" destId="{D429E9B6-44B3-4BDA-8B20-39F1BAEFB459}" srcOrd="1" destOrd="0" presId="urn:microsoft.com/office/officeart/2005/8/layout/orgChart1"/>
    <dgm:cxn modelId="{9D199FD4-F8F3-498A-BCE7-0791C3A7F27B}" type="presParOf" srcId="{9AA198AD-0EF6-4F7E-BCF7-E187E0C6CAD7}" destId="{D3ABBFFD-10F5-4E4F-826D-6B35B99647D2}" srcOrd="2" destOrd="0" presId="urn:microsoft.com/office/officeart/2005/8/layout/orgChart1"/>
    <dgm:cxn modelId="{87AF682D-A2A2-428F-AC47-BBDF1CEA24FB}" type="presParOf" srcId="{77B1C6DA-AB58-43D2-93FF-63B63ADA18D3}" destId="{2ADAFAC4-6566-4F07-BC0E-9CEC04B97247}" srcOrd="6" destOrd="0" presId="urn:microsoft.com/office/officeart/2005/8/layout/orgChart1"/>
    <dgm:cxn modelId="{52C9D43D-42C1-45A2-9637-1DD4C231E38E}" type="presParOf" srcId="{77B1C6DA-AB58-43D2-93FF-63B63ADA18D3}" destId="{FCE32328-125F-40D7-AA74-83877D231046}" srcOrd="7" destOrd="0" presId="urn:microsoft.com/office/officeart/2005/8/layout/orgChart1"/>
    <dgm:cxn modelId="{304B2D39-B722-4AEF-A126-C191C83154BD}" type="presParOf" srcId="{FCE32328-125F-40D7-AA74-83877D231046}" destId="{1973FC2B-B45E-4E4D-9E64-419A15C1A64B}" srcOrd="0" destOrd="0" presId="urn:microsoft.com/office/officeart/2005/8/layout/orgChart1"/>
    <dgm:cxn modelId="{4ECBD816-E552-4FD2-9521-1EAF6657F7AC}" type="presParOf" srcId="{1973FC2B-B45E-4E4D-9E64-419A15C1A64B}" destId="{FC9FF941-9957-4238-B560-587F23EB7788}" srcOrd="0" destOrd="0" presId="urn:microsoft.com/office/officeart/2005/8/layout/orgChart1"/>
    <dgm:cxn modelId="{BD47E8BA-9373-42A0-B4DE-5D97D1A48782}" type="presParOf" srcId="{1973FC2B-B45E-4E4D-9E64-419A15C1A64B}" destId="{7D2A47B4-4DB3-495F-B20A-D68923AEAD93}" srcOrd="1" destOrd="0" presId="urn:microsoft.com/office/officeart/2005/8/layout/orgChart1"/>
    <dgm:cxn modelId="{26E91A5A-EE73-4D38-B8DA-6A5A3DEA4047}" type="presParOf" srcId="{FCE32328-125F-40D7-AA74-83877D231046}" destId="{65E79E8A-64DB-4E7C-91E3-1F9F23081271}" srcOrd="1" destOrd="0" presId="urn:microsoft.com/office/officeart/2005/8/layout/orgChart1"/>
    <dgm:cxn modelId="{D4BB09AE-B306-4170-A458-0317B46D503A}" type="presParOf" srcId="{FCE32328-125F-40D7-AA74-83877D231046}" destId="{415B69B1-A10C-4871-AEA4-4711262271C2}" srcOrd="2" destOrd="0" presId="urn:microsoft.com/office/officeart/2005/8/layout/orgChart1"/>
    <dgm:cxn modelId="{E7DE2A4C-9C3B-4BB3-9814-AA6618DD3E44}" type="presParOf" srcId="{17662CC2-950A-4D73-AF5B-D9D3CC6ECFB7}" destId="{7CB8A7EE-5D42-49F4-96EE-FD2A1B70B40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55922C-7698-4FF6-999F-0B424A05C21C}" type="doc">
      <dgm:prSet loTypeId="urn:microsoft.com/office/officeart/2005/8/layout/orgChart1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pPr rtl="1"/>
          <a:endParaRPr lang="fa-IR"/>
        </a:p>
      </dgm:t>
    </dgm:pt>
    <dgm:pt modelId="{7B426E76-EEEB-4B86-A0F2-7A87850E1AAB}">
      <dgm:prSet phldrT="[Text]"/>
      <dgm:spPr/>
      <dgm:t>
        <a:bodyPr/>
        <a:lstStyle/>
        <a:p>
          <a:pPr rtl="1"/>
          <a:r>
            <a:rPr lang="fa-IR" smtClean="0">
              <a:cs typeface="B Badr" panose="00000400000000000000" pitchFamily="2" charset="-78"/>
            </a:rPr>
            <a:t>یک چهارم</a:t>
          </a:r>
          <a:endParaRPr lang="fa-IR"/>
        </a:p>
      </dgm:t>
    </dgm:pt>
    <dgm:pt modelId="{ADA366BC-BB6A-4348-94EE-006E4FD3E372}" type="parTrans" cxnId="{ADDCBA32-7560-4A3E-9ABE-4FA9193E079F}">
      <dgm:prSet/>
      <dgm:spPr/>
      <dgm:t>
        <a:bodyPr/>
        <a:lstStyle/>
        <a:p>
          <a:pPr rtl="1"/>
          <a:endParaRPr lang="fa-IR"/>
        </a:p>
      </dgm:t>
    </dgm:pt>
    <dgm:pt modelId="{C8B81018-EDF4-4864-8878-16C4DA2D5BBB}" type="sibTrans" cxnId="{ADDCBA32-7560-4A3E-9ABE-4FA9193E079F}">
      <dgm:prSet/>
      <dgm:spPr/>
      <dgm:t>
        <a:bodyPr/>
        <a:lstStyle/>
        <a:p>
          <a:pPr rtl="1"/>
          <a:endParaRPr lang="fa-IR"/>
        </a:p>
      </dgm:t>
    </dgm:pt>
    <dgm:pt modelId="{0F08BEE0-539D-4F40-A4C7-17BD9D422FA4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1. شوهر اگر زوجه متوفی فرزند داشته باشد</a:t>
          </a:r>
        </a:p>
      </dgm:t>
    </dgm:pt>
    <dgm:pt modelId="{34E9EF6D-B5B2-4F04-8850-9A783B7C8235}" type="parTrans" cxnId="{7F25D49E-B8A7-4BD5-B16A-B9C22AEF88A2}">
      <dgm:prSet/>
      <dgm:spPr/>
      <dgm:t>
        <a:bodyPr/>
        <a:lstStyle/>
        <a:p>
          <a:pPr rtl="1"/>
          <a:endParaRPr lang="fa-IR"/>
        </a:p>
      </dgm:t>
    </dgm:pt>
    <dgm:pt modelId="{9F7D92A7-3507-4411-B94D-A1288C2D392D}" type="sibTrans" cxnId="{7F25D49E-B8A7-4BD5-B16A-B9C22AEF88A2}">
      <dgm:prSet/>
      <dgm:spPr/>
      <dgm:t>
        <a:bodyPr/>
        <a:lstStyle/>
        <a:p>
          <a:pPr rtl="1"/>
          <a:endParaRPr lang="fa-IR"/>
        </a:p>
      </dgm:t>
    </dgm:pt>
    <dgm:pt modelId="{49A8ACA8-33B3-44FE-89B0-F3F3E00C6A94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2. زوجه اگر شوهر متوفی فرزند نداشته باشد.</a:t>
          </a:r>
        </a:p>
      </dgm:t>
    </dgm:pt>
    <dgm:pt modelId="{AC0FA04C-4485-4F0D-A1E5-BD0F4A7318F9}" type="parTrans" cxnId="{06D7B0E1-E83F-4398-AC9B-CEC6D8D8CF5B}">
      <dgm:prSet/>
      <dgm:spPr/>
      <dgm:t>
        <a:bodyPr/>
        <a:lstStyle/>
        <a:p>
          <a:pPr rtl="1"/>
          <a:endParaRPr lang="fa-IR"/>
        </a:p>
      </dgm:t>
    </dgm:pt>
    <dgm:pt modelId="{5340F0C3-0B24-4EE9-9283-D9D9B139E692}" type="sibTrans" cxnId="{06D7B0E1-E83F-4398-AC9B-CEC6D8D8CF5B}">
      <dgm:prSet/>
      <dgm:spPr/>
      <dgm:t>
        <a:bodyPr/>
        <a:lstStyle/>
        <a:p>
          <a:pPr rtl="1"/>
          <a:endParaRPr lang="fa-IR"/>
        </a:p>
      </dgm:t>
    </dgm:pt>
    <dgm:pt modelId="{D89DAD24-92CD-455D-8033-6FC0AC6B9C32}" type="pres">
      <dgm:prSet presAssocID="{DC55922C-7698-4FF6-999F-0B424A05C21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0502CE8-9918-4196-99EC-B2CEE2D6610B}" type="pres">
      <dgm:prSet presAssocID="{7B426E76-EEEB-4B86-A0F2-7A87850E1AAB}" presName="hierRoot1" presStyleCnt="0">
        <dgm:presLayoutVars>
          <dgm:hierBranch val="init"/>
        </dgm:presLayoutVars>
      </dgm:prSet>
      <dgm:spPr/>
    </dgm:pt>
    <dgm:pt modelId="{DE6548C4-B7F0-42C0-A4C6-F6341F0B1E26}" type="pres">
      <dgm:prSet presAssocID="{7B426E76-EEEB-4B86-A0F2-7A87850E1AAB}" presName="rootComposite1" presStyleCnt="0"/>
      <dgm:spPr/>
    </dgm:pt>
    <dgm:pt modelId="{8875995E-9F31-47B4-8C1B-DDF202A49B32}" type="pres">
      <dgm:prSet presAssocID="{7B426E76-EEEB-4B86-A0F2-7A87850E1AA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5C1F94B-1A6A-4A05-B30B-B62391F7616F}" type="pres">
      <dgm:prSet presAssocID="{7B426E76-EEEB-4B86-A0F2-7A87850E1AAB}" presName="rootConnector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1AFC97A6-5CDD-4C0B-AD27-B67D941DC050}" type="pres">
      <dgm:prSet presAssocID="{7B426E76-EEEB-4B86-A0F2-7A87850E1AAB}" presName="hierChild2" presStyleCnt="0"/>
      <dgm:spPr/>
    </dgm:pt>
    <dgm:pt modelId="{5E758D37-D599-418F-B653-A379BF5DE925}" type="pres">
      <dgm:prSet presAssocID="{34E9EF6D-B5B2-4F04-8850-9A783B7C8235}" presName="Name37" presStyleLbl="parChTrans1D2" presStyleIdx="0" presStyleCnt="2"/>
      <dgm:spPr/>
    </dgm:pt>
    <dgm:pt modelId="{18294E27-3116-45E0-9E80-5D2A2E6AB569}" type="pres">
      <dgm:prSet presAssocID="{0F08BEE0-539D-4F40-A4C7-17BD9D422FA4}" presName="hierRoot2" presStyleCnt="0">
        <dgm:presLayoutVars>
          <dgm:hierBranch val="init"/>
        </dgm:presLayoutVars>
      </dgm:prSet>
      <dgm:spPr/>
    </dgm:pt>
    <dgm:pt modelId="{593FFD0B-D68F-4F72-AFB3-1F85E838BE03}" type="pres">
      <dgm:prSet presAssocID="{0F08BEE0-539D-4F40-A4C7-17BD9D422FA4}" presName="rootComposite" presStyleCnt="0"/>
      <dgm:spPr/>
    </dgm:pt>
    <dgm:pt modelId="{1C02AAFA-BB37-4950-9E93-EC4C1FC46CB5}" type="pres">
      <dgm:prSet presAssocID="{0F08BEE0-539D-4F40-A4C7-17BD9D422FA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F6A82A7-BA5F-414C-A8C1-4727268D2CA4}" type="pres">
      <dgm:prSet presAssocID="{0F08BEE0-539D-4F40-A4C7-17BD9D422FA4}" presName="rootConnector" presStyleLbl="node2" presStyleIdx="0" presStyleCnt="2"/>
      <dgm:spPr/>
      <dgm:t>
        <a:bodyPr/>
        <a:lstStyle/>
        <a:p>
          <a:pPr rtl="1"/>
          <a:endParaRPr lang="fa-IR"/>
        </a:p>
      </dgm:t>
    </dgm:pt>
    <dgm:pt modelId="{5AC6FE90-62FF-4612-B5D6-A9AA4D8BEDA6}" type="pres">
      <dgm:prSet presAssocID="{0F08BEE0-539D-4F40-A4C7-17BD9D422FA4}" presName="hierChild4" presStyleCnt="0"/>
      <dgm:spPr/>
    </dgm:pt>
    <dgm:pt modelId="{D899F13C-627C-40EC-9436-B05DF57F637D}" type="pres">
      <dgm:prSet presAssocID="{0F08BEE0-539D-4F40-A4C7-17BD9D422FA4}" presName="hierChild5" presStyleCnt="0"/>
      <dgm:spPr/>
    </dgm:pt>
    <dgm:pt modelId="{E5696BEC-3F8C-40A3-8693-9B07060847D6}" type="pres">
      <dgm:prSet presAssocID="{AC0FA04C-4485-4F0D-A1E5-BD0F4A7318F9}" presName="Name37" presStyleLbl="parChTrans1D2" presStyleIdx="1" presStyleCnt="2"/>
      <dgm:spPr/>
    </dgm:pt>
    <dgm:pt modelId="{27574FD1-7E82-4AAD-A4FE-C5CF2B343727}" type="pres">
      <dgm:prSet presAssocID="{49A8ACA8-33B3-44FE-89B0-F3F3E00C6A94}" presName="hierRoot2" presStyleCnt="0">
        <dgm:presLayoutVars>
          <dgm:hierBranch val="init"/>
        </dgm:presLayoutVars>
      </dgm:prSet>
      <dgm:spPr/>
    </dgm:pt>
    <dgm:pt modelId="{163D982E-67FC-44E8-9B45-75AC50A23C83}" type="pres">
      <dgm:prSet presAssocID="{49A8ACA8-33B3-44FE-89B0-F3F3E00C6A94}" presName="rootComposite" presStyleCnt="0"/>
      <dgm:spPr/>
    </dgm:pt>
    <dgm:pt modelId="{ADC4CB8B-ABB2-4011-8511-8190C97D644B}" type="pres">
      <dgm:prSet presAssocID="{49A8ACA8-33B3-44FE-89B0-F3F3E00C6A9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504AE8B-47C5-468D-89C7-B9B320750D8C}" type="pres">
      <dgm:prSet presAssocID="{49A8ACA8-33B3-44FE-89B0-F3F3E00C6A94}" presName="rootConnector" presStyleLbl="node2" presStyleIdx="1" presStyleCnt="2"/>
      <dgm:spPr/>
      <dgm:t>
        <a:bodyPr/>
        <a:lstStyle/>
        <a:p>
          <a:pPr rtl="1"/>
          <a:endParaRPr lang="fa-IR"/>
        </a:p>
      </dgm:t>
    </dgm:pt>
    <dgm:pt modelId="{4AB5E040-2A4A-461B-81F5-661442EDFB6E}" type="pres">
      <dgm:prSet presAssocID="{49A8ACA8-33B3-44FE-89B0-F3F3E00C6A94}" presName="hierChild4" presStyleCnt="0"/>
      <dgm:spPr/>
    </dgm:pt>
    <dgm:pt modelId="{DF5208B8-5524-4044-AF6C-DDDAD2C058E7}" type="pres">
      <dgm:prSet presAssocID="{49A8ACA8-33B3-44FE-89B0-F3F3E00C6A94}" presName="hierChild5" presStyleCnt="0"/>
      <dgm:spPr/>
    </dgm:pt>
    <dgm:pt modelId="{D525292A-B978-4C22-A7FD-7AB6BB00E0C0}" type="pres">
      <dgm:prSet presAssocID="{7B426E76-EEEB-4B86-A0F2-7A87850E1AAB}" presName="hierChild3" presStyleCnt="0"/>
      <dgm:spPr/>
    </dgm:pt>
  </dgm:ptLst>
  <dgm:cxnLst>
    <dgm:cxn modelId="{3F074AAC-0578-4EA9-A0EC-7803EE7AA807}" type="presOf" srcId="{0F08BEE0-539D-4F40-A4C7-17BD9D422FA4}" destId="{1C02AAFA-BB37-4950-9E93-EC4C1FC46CB5}" srcOrd="0" destOrd="0" presId="urn:microsoft.com/office/officeart/2005/8/layout/orgChart1"/>
    <dgm:cxn modelId="{D51B129E-DEBF-496C-9781-CE0F71DFF0F9}" type="presOf" srcId="{AC0FA04C-4485-4F0D-A1E5-BD0F4A7318F9}" destId="{E5696BEC-3F8C-40A3-8693-9B07060847D6}" srcOrd="0" destOrd="0" presId="urn:microsoft.com/office/officeart/2005/8/layout/orgChart1"/>
    <dgm:cxn modelId="{2E379F0A-5400-41FF-8F1C-A5B14CDC07F5}" type="presOf" srcId="{49A8ACA8-33B3-44FE-89B0-F3F3E00C6A94}" destId="{C504AE8B-47C5-468D-89C7-B9B320750D8C}" srcOrd="1" destOrd="0" presId="urn:microsoft.com/office/officeart/2005/8/layout/orgChart1"/>
    <dgm:cxn modelId="{411D63DA-43FE-46C0-9546-885578608056}" type="presOf" srcId="{49A8ACA8-33B3-44FE-89B0-F3F3E00C6A94}" destId="{ADC4CB8B-ABB2-4011-8511-8190C97D644B}" srcOrd="0" destOrd="0" presId="urn:microsoft.com/office/officeart/2005/8/layout/orgChart1"/>
    <dgm:cxn modelId="{FD89BEC9-BCAC-40DA-9042-278C6A46C777}" type="presOf" srcId="{7B426E76-EEEB-4B86-A0F2-7A87850E1AAB}" destId="{8875995E-9F31-47B4-8C1B-DDF202A49B32}" srcOrd="0" destOrd="0" presId="urn:microsoft.com/office/officeart/2005/8/layout/orgChart1"/>
    <dgm:cxn modelId="{9675AFE6-2C2C-471B-950D-C79134827408}" type="presOf" srcId="{DC55922C-7698-4FF6-999F-0B424A05C21C}" destId="{D89DAD24-92CD-455D-8033-6FC0AC6B9C32}" srcOrd="0" destOrd="0" presId="urn:microsoft.com/office/officeart/2005/8/layout/orgChart1"/>
    <dgm:cxn modelId="{06D7B0E1-E83F-4398-AC9B-CEC6D8D8CF5B}" srcId="{7B426E76-EEEB-4B86-A0F2-7A87850E1AAB}" destId="{49A8ACA8-33B3-44FE-89B0-F3F3E00C6A94}" srcOrd="1" destOrd="0" parTransId="{AC0FA04C-4485-4F0D-A1E5-BD0F4A7318F9}" sibTransId="{5340F0C3-0B24-4EE9-9283-D9D9B139E692}"/>
    <dgm:cxn modelId="{30E89222-A602-463E-A877-2129938D0FCF}" type="presOf" srcId="{0F08BEE0-539D-4F40-A4C7-17BD9D422FA4}" destId="{AF6A82A7-BA5F-414C-A8C1-4727268D2CA4}" srcOrd="1" destOrd="0" presId="urn:microsoft.com/office/officeart/2005/8/layout/orgChart1"/>
    <dgm:cxn modelId="{7F25D49E-B8A7-4BD5-B16A-B9C22AEF88A2}" srcId="{7B426E76-EEEB-4B86-A0F2-7A87850E1AAB}" destId="{0F08BEE0-539D-4F40-A4C7-17BD9D422FA4}" srcOrd="0" destOrd="0" parTransId="{34E9EF6D-B5B2-4F04-8850-9A783B7C8235}" sibTransId="{9F7D92A7-3507-4411-B94D-A1288C2D392D}"/>
    <dgm:cxn modelId="{851083E9-7635-45D1-9B74-04F0B90582B0}" type="presOf" srcId="{7B426E76-EEEB-4B86-A0F2-7A87850E1AAB}" destId="{F5C1F94B-1A6A-4A05-B30B-B62391F7616F}" srcOrd="1" destOrd="0" presId="urn:microsoft.com/office/officeart/2005/8/layout/orgChart1"/>
    <dgm:cxn modelId="{ADDCBA32-7560-4A3E-9ABE-4FA9193E079F}" srcId="{DC55922C-7698-4FF6-999F-0B424A05C21C}" destId="{7B426E76-EEEB-4B86-A0F2-7A87850E1AAB}" srcOrd="0" destOrd="0" parTransId="{ADA366BC-BB6A-4348-94EE-006E4FD3E372}" sibTransId="{C8B81018-EDF4-4864-8878-16C4DA2D5BBB}"/>
    <dgm:cxn modelId="{E9EBC6C7-D576-4C11-BE07-C5709CE3602E}" type="presOf" srcId="{34E9EF6D-B5B2-4F04-8850-9A783B7C8235}" destId="{5E758D37-D599-418F-B653-A379BF5DE925}" srcOrd="0" destOrd="0" presId="urn:microsoft.com/office/officeart/2005/8/layout/orgChart1"/>
    <dgm:cxn modelId="{B9C13281-D550-4AE1-8BA8-CA0F8B4E5A41}" type="presParOf" srcId="{D89DAD24-92CD-455D-8033-6FC0AC6B9C32}" destId="{C0502CE8-9918-4196-99EC-B2CEE2D6610B}" srcOrd="0" destOrd="0" presId="urn:microsoft.com/office/officeart/2005/8/layout/orgChart1"/>
    <dgm:cxn modelId="{1060B5FD-5374-45AE-B1BE-5DB8806C215C}" type="presParOf" srcId="{C0502CE8-9918-4196-99EC-B2CEE2D6610B}" destId="{DE6548C4-B7F0-42C0-A4C6-F6341F0B1E26}" srcOrd="0" destOrd="0" presId="urn:microsoft.com/office/officeart/2005/8/layout/orgChart1"/>
    <dgm:cxn modelId="{E25D4AAA-7770-4022-8BC9-F115EEFE78BB}" type="presParOf" srcId="{DE6548C4-B7F0-42C0-A4C6-F6341F0B1E26}" destId="{8875995E-9F31-47B4-8C1B-DDF202A49B32}" srcOrd="0" destOrd="0" presId="urn:microsoft.com/office/officeart/2005/8/layout/orgChart1"/>
    <dgm:cxn modelId="{FD1755BF-CF55-47BE-B4F3-08DC1A76D221}" type="presParOf" srcId="{DE6548C4-B7F0-42C0-A4C6-F6341F0B1E26}" destId="{F5C1F94B-1A6A-4A05-B30B-B62391F7616F}" srcOrd="1" destOrd="0" presId="urn:microsoft.com/office/officeart/2005/8/layout/orgChart1"/>
    <dgm:cxn modelId="{ED35FA9D-2293-4EBC-9B12-E819CF8BDCED}" type="presParOf" srcId="{C0502CE8-9918-4196-99EC-B2CEE2D6610B}" destId="{1AFC97A6-5CDD-4C0B-AD27-B67D941DC050}" srcOrd="1" destOrd="0" presId="urn:microsoft.com/office/officeart/2005/8/layout/orgChart1"/>
    <dgm:cxn modelId="{B3C49FD2-ABA7-468E-A8FA-BC0F1A8727E6}" type="presParOf" srcId="{1AFC97A6-5CDD-4C0B-AD27-B67D941DC050}" destId="{5E758D37-D599-418F-B653-A379BF5DE925}" srcOrd="0" destOrd="0" presId="urn:microsoft.com/office/officeart/2005/8/layout/orgChart1"/>
    <dgm:cxn modelId="{DC965651-FAAE-4456-AF70-B692BFD9D0C3}" type="presParOf" srcId="{1AFC97A6-5CDD-4C0B-AD27-B67D941DC050}" destId="{18294E27-3116-45E0-9E80-5D2A2E6AB569}" srcOrd="1" destOrd="0" presId="urn:microsoft.com/office/officeart/2005/8/layout/orgChart1"/>
    <dgm:cxn modelId="{42363071-7475-499B-94F2-181AB452E745}" type="presParOf" srcId="{18294E27-3116-45E0-9E80-5D2A2E6AB569}" destId="{593FFD0B-D68F-4F72-AFB3-1F85E838BE03}" srcOrd="0" destOrd="0" presId="urn:microsoft.com/office/officeart/2005/8/layout/orgChart1"/>
    <dgm:cxn modelId="{070ACE23-7CDD-4B92-A4BF-2F4CBD7F013C}" type="presParOf" srcId="{593FFD0B-D68F-4F72-AFB3-1F85E838BE03}" destId="{1C02AAFA-BB37-4950-9E93-EC4C1FC46CB5}" srcOrd="0" destOrd="0" presId="urn:microsoft.com/office/officeart/2005/8/layout/orgChart1"/>
    <dgm:cxn modelId="{85EE70D9-908A-413E-B2C1-EB52A6C703C6}" type="presParOf" srcId="{593FFD0B-D68F-4F72-AFB3-1F85E838BE03}" destId="{AF6A82A7-BA5F-414C-A8C1-4727268D2CA4}" srcOrd="1" destOrd="0" presId="urn:microsoft.com/office/officeart/2005/8/layout/orgChart1"/>
    <dgm:cxn modelId="{369D6063-42D9-4E2F-91A9-F8F64FCDF08C}" type="presParOf" srcId="{18294E27-3116-45E0-9E80-5D2A2E6AB569}" destId="{5AC6FE90-62FF-4612-B5D6-A9AA4D8BEDA6}" srcOrd="1" destOrd="0" presId="urn:microsoft.com/office/officeart/2005/8/layout/orgChart1"/>
    <dgm:cxn modelId="{6B1E8121-371B-4E2B-85EB-F94E88B15AED}" type="presParOf" srcId="{18294E27-3116-45E0-9E80-5D2A2E6AB569}" destId="{D899F13C-627C-40EC-9436-B05DF57F637D}" srcOrd="2" destOrd="0" presId="urn:microsoft.com/office/officeart/2005/8/layout/orgChart1"/>
    <dgm:cxn modelId="{03BFF433-D8CC-4784-B736-A1FCED891C09}" type="presParOf" srcId="{1AFC97A6-5CDD-4C0B-AD27-B67D941DC050}" destId="{E5696BEC-3F8C-40A3-8693-9B07060847D6}" srcOrd="2" destOrd="0" presId="urn:microsoft.com/office/officeart/2005/8/layout/orgChart1"/>
    <dgm:cxn modelId="{5905FE64-E933-4503-9732-B721D50A755E}" type="presParOf" srcId="{1AFC97A6-5CDD-4C0B-AD27-B67D941DC050}" destId="{27574FD1-7E82-4AAD-A4FE-C5CF2B343727}" srcOrd="3" destOrd="0" presId="urn:microsoft.com/office/officeart/2005/8/layout/orgChart1"/>
    <dgm:cxn modelId="{425E8669-85B6-4A7F-ADFF-87CFB0304720}" type="presParOf" srcId="{27574FD1-7E82-4AAD-A4FE-C5CF2B343727}" destId="{163D982E-67FC-44E8-9B45-75AC50A23C83}" srcOrd="0" destOrd="0" presId="urn:microsoft.com/office/officeart/2005/8/layout/orgChart1"/>
    <dgm:cxn modelId="{7AE763EA-0EC3-4F76-B38F-CF1DE0651799}" type="presParOf" srcId="{163D982E-67FC-44E8-9B45-75AC50A23C83}" destId="{ADC4CB8B-ABB2-4011-8511-8190C97D644B}" srcOrd="0" destOrd="0" presId="urn:microsoft.com/office/officeart/2005/8/layout/orgChart1"/>
    <dgm:cxn modelId="{4F6C5352-30E1-41B2-93D6-8FB072B4987F}" type="presParOf" srcId="{163D982E-67FC-44E8-9B45-75AC50A23C83}" destId="{C504AE8B-47C5-468D-89C7-B9B320750D8C}" srcOrd="1" destOrd="0" presId="urn:microsoft.com/office/officeart/2005/8/layout/orgChart1"/>
    <dgm:cxn modelId="{3C94FD61-565C-4D2B-A2B2-5D81D92C0ADA}" type="presParOf" srcId="{27574FD1-7E82-4AAD-A4FE-C5CF2B343727}" destId="{4AB5E040-2A4A-461B-81F5-661442EDFB6E}" srcOrd="1" destOrd="0" presId="urn:microsoft.com/office/officeart/2005/8/layout/orgChart1"/>
    <dgm:cxn modelId="{BD63A1CB-7B16-443A-BF7F-E1193535D216}" type="presParOf" srcId="{27574FD1-7E82-4AAD-A4FE-C5CF2B343727}" destId="{DF5208B8-5524-4044-AF6C-DDDAD2C058E7}" srcOrd="2" destOrd="0" presId="urn:microsoft.com/office/officeart/2005/8/layout/orgChart1"/>
    <dgm:cxn modelId="{B3E60573-60B8-453D-894A-4D620AFFE83E}" type="presParOf" srcId="{C0502CE8-9918-4196-99EC-B2CEE2D6610B}" destId="{D525292A-B978-4C22-A7FD-7AB6BB00E0C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19EB3C-EEAE-48FF-9212-E22F201A59DE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fa-IR"/>
        </a:p>
      </dgm:t>
    </dgm:pt>
    <dgm:pt modelId="{4326A8E1-9AEB-4FA9-80D0-2908845EA2AE}">
      <dgm:prSet phldrT="[Text]"/>
      <dgm:spPr/>
      <dgm:t>
        <a:bodyPr/>
        <a:lstStyle/>
        <a:p>
          <a:pPr rtl="1"/>
          <a:r>
            <a:rPr lang="fa-IR" smtClean="0">
              <a:cs typeface="B Badr" panose="00000400000000000000" pitchFamily="2" charset="-78"/>
            </a:rPr>
            <a:t>یک هشتم</a:t>
          </a:r>
          <a:endParaRPr lang="fa-IR"/>
        </a:p>
      </dgm:t>
    </dgm:pt>
    <dgm:pt modelId="{EC25541D-93E9-4959-A8A6-23318EDDF6CE}" type="parTrans" cxnId="{51177948-CAE7-4233-94CD-D9363FC1AC4A}">
      <dgm:prSet/>
      <dgm:spPr/>
      <dgm:t>
        <a:bodyPr/>
        <a:lstStyle/>
        <a:p>
          <a:pPr rtl="1"/>
          <a:endParaRPr lang="fa-IR"/>
        </a:p>
      </dgm:t>
    </dgm:pt>
    <dgm:pt modelId="{ED91BFFE-177D-4AFF-93D5-B447ABADF734}" type="sibTrans" cxnId="{51177948-CAE7-4233-94CD-D9363FC1AC4A}">
      <dgm:prSet/>
      <dgm:spPr/>
      <dgm:t>
        <a:bodyPr/>
        <a:lstStyle/>
        <a:p>
          <a:pPr rtl="1"/>
          <a:endParaRPr lang="fa-IR"/>
        </a:p>
      </dgm:t>
    </dgm:pt>
    <dgm:pt modelId="{424F0748-31CE-49BC-8133-6FD2ECB34C04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1. زوجه (هر چند متعدد باشند) اگر شوهر فرزند داشته باشد.</a:t>
          </a:r>
        </a:p>
      </dgm:t>
    </dgm:pt>
    <dgm:pt modelId="{0738F197-1C98-49A4-8AB1-205FD7171E63}" type="parTrans" cxnId="{9094F3BB-3D39-4EE0-813F-3B82591703DA}">
      <dgm:prSet/>
      <dgm:spPr/>
      <dgm:t>
        <a:bodyPr/>
        <a:lstStyle/>
        <a:p>
          <a:pPr rtl="1"/>
          <a:endParaRPr lang="fa-IR"/>
        </a:p>
      </dgm:t>
    </dgm:pt>
    <dgm:pt modelId="{109309CC-6560-4517-8A32-988FDD1E8645}" type="sibTrans" cxnId="{9094F3BB-3D39-4EE0-813F-3B82591703DA}">
      <dgm:prSet/>
      <dgm:spPr/>
      <dgm:t>
        <a:bodyPr/>
        <a:lstStyle/>
        <a:p>
          <a:pPr rtl="1"/>
          <a:endParaRPr lang="fa-IR"/>
        </a:p>
      </dgm:t>
    </dgm:pt>
    <dgm:pt modelId="{876F8C9E-FA5C-47C0-86C0-3A9848F33D35}" type="pres">
      <dgm:prSet presAssocID="{1B19EB3C-EEAE-48FF-9212-E22F201A59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56B1E02-D299-4530-ADB3-525DEA680613}" type="pres">
      <dgm:prSet presAssocID="{4326A8E1-9AEB-4FA9-80D0-2908845EA2AE}" presName="hierRoot1" presStyleCnt="0">
        <dgm:presLayoutVars>
          <dgm:hierBranch val="init"/>
        </dgm:presLayoutVars>
      </dgm:prSet>
      <dgm:spPr/>
    </dgm:pt>
    <dgm:pt modelId="{026318FE-18ED-4936-9D20-30ADFD38548A}" type="pres">
      <dgm:prSet presAssocID="{4326A8E1-9AEB-4FA9-80D0-2908845EA2AE}" presName="rootComposite1" presStyleCnt="0"/>
      <dgm:spPr/>
    </dgm:pt>
    <dgm:pt modelId="{1F95B78C-052B-4C47-874B-C5EAEC507E9D}" type="pres">
      <dgm:prSet presAssocID="{4326A8E1-9AEB-4FA9-80D0-2908845EA2A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76D5EC0-1892-45F7-AACD-6CD20C8B500D}" type="pres">
      <dgm:prSet presAssocID="{4326A8E1-9AEB-4FA9-80D0-2908845EA2AE}" presName="rootConnector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10F013FA-ED10-48CF-9E25-FD3124C108CD}" type="pres">
      <dgm:prSet presAssocID="{4326A8E1-9AEB-4FA9-80D0-2908845EA2AE}" presName="hierChild2" presStyleCnt="0"/>
      <dgm:spPr/>
    </dgm:pt>
    <dgm:pt modelId="{20CC738B-04B1-4690-9BB9-370D0FE5A56E}" type="pres">
      <dgm:prSet presAssocID="{0738F197-1C98-49A4-8AB1-205FD7171E63}" presName="Name37" presStyleLbl="parChTrans1D2" presStyleIdx="0" presStyleCnt="1"/>
      <dgm:spPr/>
    </dgm:pt>
    <dgm:pt modelId="{3F94820F-CA31-4BEF-80FB-113E816F5100}" type="pres">
      <dgm:prSet presAssocID="{424F0748-31CE-49BC-8133-6FD2ECB34C04}" presName="hierRoot2" presStyleCnt="0">
        <dgm:presLayoutVars>
          <dgm:hierBranch val="init"/>
        </dgm:presLayoutVars>
      </dgm:prSet>
      <dgm:spPr/>
    </dgm:pt>
    <dgm:pt modelId="{43752993-F569-4E46-97ED-9231C346D14C}" type="pres">
      <dgm:prSet presAssocID="{424F0748-31CE-49BC-8133-6FD2ECB34C04}" presName="rootComposite" presStyleCnt="0"/>
      <dgm:spPr/>
    </dgm:pt>
    <dgm:pt modelId="{C04B3D24-52ED-4624-AF39-F42ECBF8A32E}" type="pres">
      <dgm:prSet presAssocID="{424F0748-31CE-49BC-8133-6FD2ECB34C04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4117A0E-1B15-46CD-92C2-E979639C48FE}" type="pres">
      <dgm:prSet presAssocID="{424F0748-31CE-49BC-8133-6FD2ECB34C04}" presName="rootConnector" presStyleLbl="node2" presStyleIdx="0" presStyleCnt="1"/>
      <dgm:spPr/>
      <dgm:t>
        <a:bodyPr/>
        <a:lstStyle/>
        <a:p>
          <a:pPr rtl="1"/>
          <a:endParaRPr lang="fa-IR"/>
        </a:p>
      </dgm:t>
    </dgm:pt>
    <dgm:pt modelId="{0B5361C9-92F9-491F-B713-F4B48435E14C}" type="pres">
      <dgm:prSet presAssocID="{424F0748-31CE-49BC-8133-6FD2ECB34C04}" presName="hierChild4" presStyleCnt="0"/>
      <dgm:spPr/>
    </dgm:pt>
    <dgm:pt modelId="{50B46CE0-DCD5-47D4-941E-1F79FBC4611A}" type="pres">
      <dgm:prSet presAssocID="{424F0748-31CE-49BC-8133-6FD2ECB34C04}" presName="hierChild5" presStyleCnt="0"/>
      <dgm:spPr/>
    </dgm:pt>
    <dgm:pt modelId="{85B41787-9436-46CA-AD9C-A6214FB181BD}" type="pres">
      <dgm:prSet presAssocID="{4326A8E1-9AEB-4FA9-80D0-2908845EA2AE}" presName="hierChild3" presStyleCnt="0"/>
      <dgm:spPr/>
    </dgm:pt>
  </dgm:ptLst>
  <dgm:cxnLst>
    <dgm:cxn modelId="{9094F3BB-3D39-4EE0-813F-3B82591703DA}" srcId="{4326A8E1-9AEB-4FA9-80D0-2908845EA2AE}" destId="{424F0748-31CE-49BC-8133-6FD2ECB34C04}" srcOrd="0" destOrd="0" parTransId="{0738F197-1C98-49A4-8AB1-205FD7171E63}" sibTransId="{109309CC-6560-4517-8A32-988FDD1E8645}"/>
    <dgm:cxn modelId="{74B0DFD4-4EE9-48FE-9FF1-0655F5118E60}" type="presOf" srcId="{424F0748-31CE-49BC-8133-6FD2ECB34C04}" destId="{C04B3D24-52ED-4624-AF39-F42ECBF8A32E}" srcOrd="0" destOrd="0" presId="urn:microsoft.com/office/officeart/2005/8/layout/orgChart1"/>
    <dgm:cxn modelId="{C9FD890E-58B2-4565-B8A5-91E29139320F}" type="presOf" srcId="{4326A8E1-9AEB-4FA9-80D0-2908845EA2AE}" destId="{076D5EC0-1892-45F7-AACD-6CD20C8B500D}" srcOrd="1" destOrd="0" presId="urn:microsoft.com/office/officeart/2005/8/layout/orgChart1"/>
    <dgm:cxn modelId="{3C49DA7A-77D8-4E95-B5CC-A494110F3999}" type="presOf" srcId="{0738F197-1C98-49A4-8AB1-205FD7171E63}" destId="{20CC738B-04B1-4690-9BB9-370D0FE5A56E}" srcOrd="0" destOrd="0" presId="urn:microsoft.com/office/officeart/2005/8/layout/orgChart1"/>
    <dgm:cxn modelId="{7B99729C-2961-4EEF-890D-69869EED052F}" type="presOf" srcId="{4326A8E1-9AEB-4FA9-80D0-2908845EA2AE}" destId="{1F95B78C-052B-4C47-874B-C5EAEC507E9D}" srcOrd="0" destOrd="0" presId="urn:microsoft.com/office/officeart/2005/8/layout/orgChart1"/>
    <dgm:cxn modelId="{647F81BD-34BB-4202-A296-986BA68AD74E}" type="presOf" srcId="{1B19EB3C-EEAE-48FF-9212-E22F201A59DE}" destId="{876F8C9E-FA5C-47C0-86C0-3A9848F33D35}" srcOrd="0" destOrd="0" presId="urn:microsoft.com/office/officeart/2005/8/layout/orgChart1"/>
    <dgm:cxn modelId="{4624A098-F632-44AB-AEBD-318BEA2BBA4D}" type="presOf" srcId="{424F0748-31CE-49BC-8133-6FD2ECB34C04}" destId="{54117A0E-1B15-46CD-92C2-E979639C48FE}" srcOrd="1" destOrd="0" presId="urn:microsoft.com/office/officeart/2005/8/layout/orgChart1"/>
    <dgm:cxn modelId="{51177948-CAE7-4233-94CD-D9363FC1AC4A}" srcId="{1B19EB3C-EEAE-48FF-9212-E22F201A59DE}" destId="{4326A8E1-9AEB-4FA9-80D0-2908845EA2AE}" srcOrd="0" destOrd="0" parTransId="{EC25541D-93E9-4959-A8A6-23318EDDF6CE}" sibTransId="{ED91BFFE-177D-4AFF-93D5-B447ABADF734}"/>
    <dgm:cxn modelId="{16FC6F6B-2F8D-4821-B413-EE4B5F09ECCA}" type="presParOf" srcId="{876F8C9E-FA5C-47C0-86C0-3A9848F33D35}" destId="{656B1E02-D299-4530-ADB3-525DEA680613}" srcOrd="0" destOrd="0" presId="urn:microsoft.com/office/officeart/2005/8/layout/orgChart1"/>
    <dgm:cxn modelId="{2D514AA0-E676-4499-B94C-D745B2603383}" type="presParOf" srcId="{656B1E02-D299-4530-ADB3-525DEA680613}" destId="{026318FE-18ED-4936-9D20-30ADFD38548A}" srcOrd="0" destOrd="0" presId="urn:microsoft.com/office/officeart/2005/8/layout/orgChart1"/>
    <dgm:cxn modelId="{AFC14C67-892D-4DD2-A31A-1BE3C0D3074C}" type="presParOf" srcId="{026318FE-18ED-4936-9D20-30ADFD38548A}" destId="{1F95B78C-052B-4C47-874B-C5EAEC507E9D}" srcOrd="0" destOrd="0" presId="urn:microsoft.com/office/officeart/2005/8/layout/orgChart1"/>
    <dgm:cxn modelId="{9708C1E5-0EC7-466E-8BCF-06302F4C0257}" type="presParOf" srcId="{026318FE-18ED-4936-9D20-30ADFD38548A}" destId="{076D5EC0-1892-45F7-AACD-6CD20C8B500D}" srcOrd="1" destOrd="0" presId="urn:microsoft.com/office/officeart/2005/8/layout/orgChart1"/>
    <dgm:cxn modelId="{2FE72819-9CDF-4AEF-92CE-6F116B6B08EE}" type="presParOf" srcId="{656B1E02-D299-4530-ADB3-525DEA680613}" destId="{10F013FA-ED10-48CF-9E25-FD3124C108CD}" srcOrd="1" destOrd="0" presId="urn:microsoft.com/office/officeart/2005/8/layout/orgChart1"/>
    <dgm:cxn modelId="{0D5BD6B5-CF80-4321-8FFB-D62ED040E41F}" type="presParOf" srcId="{10F013FA-ED10-48CF-9E25-FD3124C108CD}" destId="{20CC738B-04B1-4690-9BB9-370D0FE5A56E}" srcOrd="0" destOrd="0" presId="urn:microsoft.com/office/officeart/2005/8/layout/orgChart1"/>
    <dgm:cxn modelId="{E7ED7D20-0F57-4FF7-BC25-040256B329F8}" type="presParOf" srcId="{10F013FA-ED10-48CF-9E25-FD3124C108CD}" destId="{3F94820F-CA31-4BEF-80FB-113E816F5100}" srcOrd="1" destOrd="0" presId="urn:microsoft.com/office/officeart/2005/8/layout/orgChart1"/>
    <dgm:cxn modelId="{ABD52A0A-CD46-477B-A3C3-FEF683D12288}" type="presParOf" srcId="{3F94820F-CA31-4BEF-80FB-113E816F5100}" destId="{43752993-F569-4E46-97ED-9231C346D14C}" srcOrd="0" destOrd="0" presId="urn:microsoft.com/office/officeart/2005/8/layout/orgChart1"/>
    <dgm:cxn modelId="{BD0C430E-C732-456E-8A12-BA84C449A0AC}" type="presParOf" srcId="{43752993-F569-4E46-97ED-9231C346D14C}" destId="{C04B3D24-52ED-4624-AF39-F42ECBF8A32E}" srcOrd="0" destOrd="0" presId="urn:microsoft.com/office/officeart/2005/8/layout/orgChart1"/>
    <dgm:cxn modelId="{69CFF67C-9791-4FBC-BBFD-5DFB58FCADD9}" type="presParOf" srcId="{43752993-F569-4E46-97ED-9231C346D14C}" destId="{54117A0E-1B15-46CD-92C2-E979639C48FE}" srcOrd="1" destOrd="0" presId="urn:microsoft.com/office/officeart/2005/8/layout/orgChart1"/>
    <dgm:cxn modelId="{FCD013F7-4DA7-4F2D-9D2A-0AC91D330C6B}" type="presParOf" srcId="{3F94820F-CA31-4BEF-80FB-113E816F5100}" destId="{0B5361C9-92F9-491F-B713-F4B48435E14C}" srcOrd="1" destOrd="0" presId="urn:microsoft.com/office/officeart/2005/8/layout/orgChart1"/>
    <dgm:cxn modelId="{E4A36A78-750E-4462-94C4-ED11B21AB25F}" type="presParOf" srcId="{3F94820F-CA31-4BEF-80FB-113E816F5100}" destId="{50B46CE0-DCD5-47D4-941E-1F79FBC4611A}" srcOrd="2" destOrd="0" presId="urn:microsoft.com/office/officeart/2005/8/layout/orgChart1"/>
    <dgm:cxn modelId="{2C22301B-437A-4C95-918B-9A911C0257A8}" type="presParOf" srcId="{656B1E02-D299-4530-ADB3-525DEA680613}" destId="{85B41787-9436-46CA-AD9C-A6214FB181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AF501E3-A8BD-4B54-A510-CBE72814C82C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fa-IR"/>
        </a:p>
      </dgm:t>
    </dgm:pt>
    <dgm:pt modelId="{C4A83FFC-4FEE-46F0-B636-5B77CD41A290}">
      <dgm:prSet phldrT="[Text]"/>
      <dgm:spPr/>
      <dgm:t>
        <a:bodyPr/>
        <a:lstStyle/>
        <a:p>
          <a:pPr rtl="1"/>
          <a:r>
            <a:rPr lang="fa-IR" smtClean="0">
              <a:cs typeface="B Badr" panose="00000400000000000000" pitchFamily="2" charset="-78"/>
            </a:rPr>
            <a:t>دو سوم</a:t>
          </a:r>
          <a:endParaRPr lang="fa-IR"/>
        </a:p>
      </dgm:t>
    </dgm:pt>
    <dgm:pt modelId="{C55566DA-80BA-4DED-A87C-6114108A16F2}" type="parTrans" cxnId="{08AF92C3-3757-427A-9917-185247ADDC25}">
      <dgm:prSet/>
      <dgm:spPr/>
      <dgm:t>
        <a:bodyPr/>
        <a:lstStyle/>
        <a:p>
          <a:pPr rtl="1"/>
          <a:endParaRPr lang="fa-IR"/>
        </a:p>
      </dgm:t>
    </dgm:pt>
    <dgm:pt modelId="{2FCECC1F-186C-4213-A90C-B702E7A8CEBB}" type="sibTrans" cxnId="{08AF92C3-3757-427A-9917-185247ADDC25}">
      <dgm:prSet/>
      <dgm:spPr/>
      <dgm:t>
        <a:bodyPr/>
        <a:lstStyle/>
        <a:p>
          <a:pPr rtl="1"/>
          <a:endParaRPr lang="fa-IR"/>
        </a:p>
      </dgm:t>
    </dgm:pt>
    <dgm:pt modelId="{E223E1DD-996E-4B7A-BE8C-D08EDDCFDD3E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1. دو دختر یا بیشتر</a:t>
          </a:r>
        </a:p>
      </dgm:t>
    </dgm:pt>
    <dgm:pt modelId="{9FF59AB8-62A5-4A00-8902-A1088C4F6D25}" type="parTrans" cxnId="{4FC7AB3B-1F62-47BA-B6AE-C322BFEF66AF}">
      <dgm:prSet/>
      <dgm:spPr/>
      <dgm:t>
        <a:bodyPr/>
        <a:lstStyle/>
        <a:p>
          <a:pPr rtl="1"/>
          <a:endParaRPr lang="fa-IR"/>
        </a:p>
      </dgm:t>
    </dgm:pt>
    <dgm:pt modelId="{3C402E87-BEF5-468B-9FCB-29F1BE47E119}" type="sibTrans" cxnId="{4FC7AB3B-1F62-47BA-B6AE-C322BFEF66AF}">
      <dgm:prSet/>
      <dgm:spPr/>
      <dgm:t>
        <a:bodyPr/>
        <a:lstStyle/>
        <a:p>
          <a:pPr rtl="1"/>
          <a:endParaRPr lang="fa-IR"/>
        </a:p>
      </dgm:t>
    </dgm:pt>
    <dgm:pt modelId="{5A774EAE-45AE-46D4-AD6E-0A3854DCF081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2.دو خواهر پدر و مادری و بیشتر</a:t>
          </a:r>
        </a:p>
      </dgm:t>
    </dgm:pt>
    <dgm:pt modelId="{DBFBD10E-7B2F-4D6D-8DBD-C2052574D892}" type="parTrans" cxnId="{75CF3CE1-64FA-4ACC-8AE9-3862755444FD}">
      <dgm:prSet/>
      <dgm:spPr/>
      <dgm:t>
        <a:bodyPr/>
        <a:lstStyle/>
        <a:p>
          <a:pPr rtl="1"/>
          <a:endParaRPr lang="fa-IR"/>
        </a:p>
      </dgm:t>
    </dgm:pt>
    <dgm:pt modelId="{669BB662-58A1-4FE8-8687-9C0C14091C89}" type="sibTrans" cxnId="{75CF3CE1-64FA-4ACC-8AE9-3862755444FD}">
      <dgm:prSet/>
      <dgm:spPr/>
      <dgm:t>
        <a:bodyPr/>
        <a:lstStyle/>
        <a:p>
          <a:pPr rtl="1"/>
          <a:endParaRPr lang="fa-IR"/>
        </a:p>
      </dgm:t>
    </dgm:pt>
    <dgm:pt modelId="{09790863-1287-474C-9206-05B777DF8FCA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3. دو خواهر پدری یا بیشتر</a:t>
          </a:r>
        </a:p>
      </dgm:t>
    </dgm:pt>
    <dgm:pt modelId="{81D6E05F-8DEB-41D7-A13F-ACFA14DAD80F}" type="parTrans" cxnId="{BC6C7BC6-4C90-4B71-8157-96D01F36ACC7}">
      <dgm:prSet/>
      <dgm:spPr/>
      <dgm:t>
        <a:bodyPr/>
        <a:lstStyle/>
        <a:p>
          <a:pPr rtl="1"/>
          <a:endParaRPr lang="fa-IR"/>
        </a:p>
      </dgm:t>
    </dgm:pt>
    <dgm:pt modelId="{CB425204-E2B7-41BB-934F-194BC0CC0CCA}" type="sibTrans" cxnId="{BC6C7BC6-4C90-4B71-8157-96D01F36ACC7}">
      <dgm:prSet/>
      <dgm:spPr/>
      <dgm:t>
        <a:bodyPr/>
        <a:lstStyle/>
        <a:p>
          <a:pPr rtl="1"/>
          <a:endParaRPr lang="fa-IR"/>
        </a:p>
      </dgm:t>
    </dgm:pt>
    <dgm:pt modelId="{B73ABF34-8389-4A02-9A92-23494977F6A5}" type="pres">
      <dgm:prSet presAssocID="{0AF501E3-A8BD-4B54-A510-CBE72814C8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F724D1B-8E3A-4E6D-893B-376CE9313692}" type="pres">
      <dgm:prSet presAssocID="{C4A83FFC-4FEE-46F0-B636-5B77CD41A290}" presName="hierRoot1" presStyleCnt="0">
        <dgm:presLayoutVars>
          <dgm:hierBranch val="init"/>
        </dgm:presLayoutVars>
      </dgm:prSet>
      <dgm:spPr/>
    </dgm:pt>
    <dgm:pt modelId="{968D7379-D452-46FB-BBCA-FFBDBAA6A00E}" type="pres">
      <dgm:prSet presAssocID="{C4A83FFC-4FEE-46F0-B636-5B77CD41A290}" presName="rootComposite1" presStyleCnt="0"/>
      <dgm:spPr/>
    </dgm:pt>
    <dgm:pt modelId="{24A5E975-E3DB-4C7C-991B-6A01D09018FE}" type="pres">
      <dgm:prSet presAssocID="{C4A83FFC-4FEE-46F0-B636-5B77CD41A29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ECB4D1C-632F-401F-B672-1D9845836519}" type="pres">
      <dgm:prSet presAssocID="{C4A83FFC-4FEE-46F0-B636-5B77CD41A290}" presName="rootConnector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C31FC7C7-AF11-40DC-BED0-8E03F5C9B3D1}" type="pres">
      <dgm:prSet presAssocID="{C4A83FFC-4FEE-46F0-B636-5B77CD41A290}" presName="hierChild2" presStyleCnt="0"/>
      <dgm:spPr/>
    </dgm:pt>
    <dgm:pt modelId="{BD680561-9C57-4F0E-BE36-837E4C3650D6}" type="pres">
      <dgm:prSet presAssocID="{9FF59AB8-62A5-4A00-8902-A1088C4F6D25}" presName="Name37" presStyleLbl="parChTrans1D2" presStyleIdx="0" presStyleCnt="3"/>
      <dgm:spPr/>
    </dgm:pt>
    <dgm:pt modelId="{B9277FF4-5BD3-41A5-8F02-9B31B7BC9236}" type="pres">
      <dgm:prSet presAssocID="{E223E1DD-996E-4B7A-BE8C-D08EDDCFDD3E}" presName="hierRoot2" presStyleCnt="0">
        <dgm:presLayoutVars>
          <dgm:hierBranch val="init"/>
        </dgm:presLayoutVars>
      </dgm:prSet>
      <dgm:spPr/>
    </dgm:pt>
    <dgm:pt modelId="{96591A11-6E94-4E31-84DF-EDA51DB07ED4}" type="pres">
      <dgm:prSet presAssocID="{E223E1DD-996E-4B7A-BE8C-D08EDDCFDD3E}" presName="rootComposite" presStyleCnt="0"/>
      <dgm:spPr/>
    </dgm:pt>
    <dgm:pt modelId="{B13635E7-505B-47B9-94A0-E96F13704D45}" type="pres">
      <dgm:prSet presAssocID="{E223E1DD-996E-4B7A-BE8C-D08EDDCFDD3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C215F393-56C3-4F06-A44E-426D1F1C3FFE}" type="pres">
      <dgm:prSet presAssocID="{E223E1DD-996E-4B7A-BE8C-D08EDDCFDD3E}" presName="rootConnector" presStyleLbl="node2" presStyleIdx="0" presStyleCnt="3"/>
      <dgm:spPr/>
      <dgm:t>
        <a:bodyPr/>
        <a:lstStyle/>
        <a:p>
          <a:pPr rtl="1"/>
          <a:endParaRPr lang="fa-IR"/>
        </a:p>
      </dgm:t>
    </dgm:pt>
    <dgm:pt modelId="{27F61B1B-DB1E-4B4A-A4D7-016B142E9E1A}" type="pres">
      <dgm:prSet presAssocID="{E223E1DD-996E-4B7A-BE8C-D08EDDCFDD3E}" presName="hierChild4" presStyleCnt="0"/>
      <dgm:spPr/>
    </dgm:pt>
    <dgm:pt modelId="{986CED9E-ABB1-4120-B922-354B6C6624AD}" type="pres">
      <dgm:prSet presAssocID="{E223E1DD-996E-4B7A-BE8C-D08EDDCFDD3E}" presName="hierChild5" presStyleCnt="0"/>
      <dgm:spPr/>
    </dgm:pt>
    <dgm:pt modelId="{584C72E6-55F7-480B-B051-A1D0CA6D2196}" type="pres">
      <dgm:prSet presAssocID="{DBFBD10E-7B2F-4D6D-8DBD-C2052574D892}" presName="Name37" presStyleLbl="parChTrans1D2" presStyleIdx="1" presStyleCnt="3"/>
      <dgm:spPr/>
    </dgm:pt>
    <dgm:pt modelId="{64CC88E7-9CC0-4AB2-A5A3-DC8B8315C1F2}" type="pres">
      <dgm:prSet presAssocID="{5A774EAE-45AE-46D4-AD6E-0A3854DCF081}" presName="hierRoot2" presStyleCnt="0">
        <dgm:presLayoutVars>
          <dgm:hierBranch val="init"/>
        </dgm:presLayoutVars>
      </dgm:prSet>
      <dgm:spPr/>
    </dgm:pt>
    <dgm:pt modelId="{A8EC73F2-FE20-467F-ABD1-6B18970FB8B6}" type="pres">
      <dgm:prSet presAssocID="{5A774EAE-45AE-46D4-AD6E-0A3854DCF081}" presName="rootComposite" presStyleCnt="0"/>
      <dgm:spPr/>
    </dgm:pt>
    <dgm:pt modelId="{2485A10B-F1CF-4540-A990-F03EDC2B4CB8}" type="pres">
      <dgm:prSet presAssocID="{5A774EAE-45AE-46D4-AD6E-0A3854DCF0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3BCB365-E298-4AFE-9B53-938EDE84F291}" type="pres">
      <dgm:prSet presAssocID="{5A774EAE-45AE-46D4-AD6E-0A3854DCF081}" presName="rootConnector" presStyleLbl="node2" presStyleIdx="1" presStyleCnt="3"/>
      <dgm:spPr/>
      <dgm:t>
        <a:bodyPr/>
        <a:lstStyle/>
        <a:p>
          <a:pPr rtl="1"/>
          <a:endParaRPr lang="fa-IR"/>
        </a:p>
      </dgm:t>
    </dgm:pt>
    <dgm:pt modelId="{8BB760E8-F002-424F-8C35-2AAB55FBB04D}" type="pres">
      <dgm:prSet presAssocID="{5A774EAE-45AE-46D4-AD6E-0A3854DCF081}" presName="hierChild4" presStyleCnt="0"/>
      <dgm:spPr/>
    </dgm:pt>
    <dgm:pt modelId="{6AF7A689-9A08-4C42-B4C3-0A084C542AED}" type="pres">
      <dgm:prSet presAssocID="{5A774EAE-45AE-46D4-AD6E-0A3854DCF081}" presName="hierChild5" presStyleCnt="0"/>
      <dgm:spPr/>
    </dgm:pt>
    <dgm:pt modelId="{367AC40E-2116-4396-9D52-874E52353A01}" type="pres">
      <dgm:prSet presAssocID="{81D6E05F-8DEB-41D7-A13F-ACFA14DAD80F}" presName="Name37" presStyleLbl="parChTrans1D2" presStyleIdx="2" presStyleCnt="3"/>
      <dgm:spPr/>
    </dgm:pt>
    <dgm:pt modelId="{61FFA003-022E-4BF3-9D42-C29C5BE11978}" type="pres">
      <dgm:prSet presAssocID="{09790863-1287-474C-9206-05B777DF8FCA}" presName="hierRoot2" presStyleCnt="0">
        <dgm:presLayoutVars>
          <dgm:hierBranch val="init"/>
        </dgm:presLayoutVars>
      </dgm:prSet>
      <dgm:spPr/>
    </dgm:pt>
    <dgm:pt modelId="{76B5204B-2080-4081-B339-51AA651C1DFA}" type="pres">
      <dgm:prSet presAssocID="{09790863-1287-474C-9206-05B777DF8FCA}" presName="rootComposite" presStyleCnt="0"/>
      <dgm:spPr/>
    </dgm:pt>
    <dgm:pt modelId="{4D6B5ACB-80D9-492E-9CCA-E89EC84CE556}" type="pres">
      <dgm:prSet presAssocID="{09790863-1287-474C-9206-05B777DF8FC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CD94258-9B24-496E-9A8E-03B5E1D20DAD}" type="pres">
      <dgm:prSet presAssocID="{09790863-1287-474C-9206-05B777DF8FCA}" presName="rootConnector" presStyleLbl="node2" presStyleIdx="2" presStyleCnt="3"/>
      <dgm:spPr/>
      <dgm:t>
        <a:bodyPr/>
        <a:lstStyle/>
        <a:p>
          <a:pPr rtl="1"/>
          <a:endParaRPr lang="fa-IR"/>
        </a:p>
      </dgm:t>
    </dgm:pt>
    <dgm:pt modelId="{C75C2C2A-3C2F-4380-ADE8-D70914132B8D}" type="pres">
      <dgm:prSet presAssocID="{09790863-1287-474C-9206-05B777DF8FCA}" presName="hierChild4" presStyleCnt="0"/>
      <dgm:spPr/>
    </dgm:pt>
    <dgm:pt modelId="{9ED28122-7A45-4B8C-AD15-A4F62D41BC62}" type="pres">
      <dgm:prSet presAssocID="{09790863-1287-474C-9206-05B777DF8FCA}" presName="hierChild5" presStyleCnt="0"/>
      <dgm:spPr/>
    </dgm:pt>
    <dgm:pt modelId="{54CCCE04-7D14-410A-8A90-54A19A2F29DE}" type="pres">
      <dgm:prSet presAssocID="{C4A83FFC-4FEE-46F0-B636-5B77CD41A290}" presName="hierChild3" presStyleCnt="0"/>
      <dgm:spPr/>
    </dgm:pt>
  </dgm:ptLst>
  <dgm:cxnLst>
    <dgm:cxn modelId="{BC6C7BC6-4C90-4B71-8157-96D01F36ACC7}" srcId="{C4A83FFC-4FEE-46F0-B636-5B77CD41A290}" destId="{09790863-1287-474C-9206-05B777DF8FCA}" srcOrd="2" destOrd="0" parTransId="{81D6E05F-8DEB-41D7-A13F-ACFA14DAD80F}" sibTransId="{CB425204-E2B7-41BB-934F-194BC0CC0CCA}"/>
    <dgm:cxn modelId="{75CF3CE1-64FA-4ACC-8AE9-3862755444FD}" srcId="{C4A83FFC-4FEE-46F0-B636-5B77CD41A290}" destId="{5A774EAE-45AE-46D4-AD6E-0A3854DCF081}" srcOrd="1" destOrd="0" parTransId="{DBFBD10E-7B2F-4D6D-8DBD-C2052574D892}" sibTransId="{669BB662-58A1-4FE8-8687-9C0C14091C89}"/>
    <dgm:cxn modelId="{357DB6D4-8F1E-441A-9EB6-85FD3085DE60}" type="presOf" srcId="{09790863-1287-474C-9206-05B777DF8FCA}" destId="{DCD94258-9B24-496E-9A8E-03B5E1D20DAD}" srcOrd="1" destOrd="0" presId="urn:microsoft.com/office/officeart/2005/8/layout/orgChart1"/>
    <dgm:cxn modelId="{5B60D4DA-2ED6-4FAE-A7BC-1BDA6E2F1995}" type="presOf" srcId="{0AF501E3-A8BD-4B54-A510-CBE72814C82C}" destId="{B73ABF34-8389-4A02-9A92-23494977F6A5}" srcOrd="0" destOrd="0" presId="urn:microsoft.com/office/officeart/2005/8/layout/orgChart1"/>
    <dgm:cxn modelId="{BC6CD7BD-AC8B-46EE-8A67-942437185E93}" type="presOf" srcId="{E223E1DD-996E-4B7A-BE8C-D08EDDCFDD3E}" destId="{C215F393-56C3-4F06-A44E-426D1F1C3FFE}" srcOrd="1" destOrd="0" presId="urn:microsoft.com/office/officeart/2005/8/layout/orgChart1"/>
    <dgm:cxn modelId="{08AF92C3-3757-427A-9917-185247ADDC25}" srcId="{0AF501E3-A8BD-4B54-A510-CBE72814C82C}" destId="{C4A83FFC-4FEE-46F0-B636-5B77CD41A290}" srcOrd="0" destOrd="0" parTransId="{C55566DA-80BA-4DED-A87C-6114108A16F2}" sibTransId="{2FCECC1F-186C-4213-A90C-B702E7A8CEBB}"/>
    <dgm:cxn modelId="{C64301BB-B38F-4AD2-8B26-22192B87C878}" type="presOf" srcId="{C4A83FFC-4FEE-46F0-B636-5B77CD41A290}" destId="{1ECB4D1C-632F-401F-B672-1D9845836519}" srcOrd="1" destOrd="0" presId="urn:microsoft.com/office/officeart/2005/8/layout/orgChart1"/>
    <dgm:cxn modelId="{E1FF4AD9-1DAA-4A2E-9323-3C6D3119D3D6}" type="presOf" srcId="{9FF59AB8-62A5-4A00-8902-A1088C4F6D25}" destId="{BD680561-9C57-4F0E-BE36-837E4C3650D6}" srcOrd="0" destOrd="0" presId="urn:microsoft.com/office/officeart/2005/8/layout/orgChart1"/>
    <dgm:cxn modelId="{D167E16A-B26C-411C-8D54-076A954C84C5}" type="presOf" srcId="{09790863-1287-474C-9206-05B777DF8FCA}" destId="{4D6B5ACB-80D9-492E-9CCA-E89EC84CE556}" srcOrd="0" destOrd="0" presId="urn:microsoft.com/office/officeart/2005/8/layout/orgChart1"/>
    <dgm:cxn modelId="{7BBC09BE-9302-46EA-A024-E3D20C9CE6E2}" type="presOf" srcId="{DBFBD10E-7B2F-4D6D-8DBD-C2052574D892}" destId="{584C72E6-55F7-480B-B051-A1D0CA6D2196}" srcOrd="0" destOrd="0" presId="urn:microsoft.com/office/officeart/2005/8/layout/orgChart1"/>
    <dgm:cxn modelId="{C1024426-B622-4926-8C31-D6797137D4BA}" type="presOf" srcId="{C4A83FFC-4FEE-46F0-B636-5B77CD41A290}" destId="{24A5E975-E3DB-4C7C-991B-6A01D09018FE}" srcOrd="0" destOrd="0" presId="urn:microsoft.com/office/officeart/2005/8/layout/orgChart1"/>
    <dgm:cxn modelId="{4FC7AB3B-1F62-47BA-B6AE-C322BFEF66AF}" srcId="{C4A83FFC-4FEE-46F0-B636-5B77CD41A290}" destId="{E223E1DD-996E-4B7A-BE8C-D08EDDCFDD3E}" srcOrd="0" destOrd="0" parTransId="{9FF59AB8-62A5-4A00-8902-A1088C4F6D25}" sibTransId="{3C402E87-BEF5-468B-9FCB-29F1BE47E119}"/>
    <dgm:cxn modelId="{5E304355-DC73-418D-9D89-23FAB5E38FE6}" type="presOf" srcId="{5A774EAE-45AE-46D4-AD6E-0A3854DCF081}" destId="{13BCB365-E298-4AFE-9B53-938EDE84F291}" srcOrd="1" destOrd="0" presId="urn:microsoft.com/office/officeart/2005/8/layout/orgChart1"/>
    <dgm:cxn modelId="{547706AB-ED7F-4AF0-8638-353AD0262BF8}" type="presOf" srcId="{E223E1DD-996E-4B7A-BE8C-D08EDDCFDD3E}" destId="{B13635E7-505B-47B9-94A0-E96F13704D45}" srcOrd="0" destOrd="0" presId="urn:microsoft.com/office/officeart/2005/8/layout/orgChart1"/>
    <dgm:cxn modelId="{17EED62A-256B-4BCD-A410-5D3C1924A6B0}" type="presOf" srcId="{5A774EAE-45AE-46D4-AD6E-0A3854DCF081}" destId="{2485A10B-F1CF-4540-A990-F03EDC2B4CB8}" srcOrd="0" destOrd="0" presId="urn:microsoft.com/office/officeart/2005/8/layout/orgChart1"/>
    <dgm:cxn modelId="{DAB532AD-ADDC-417F-8E5D-ACB439C7A410}" type="presOf" srcId="{81D6E05F-8DEB-41D7-A13F-ACFA14DAD80F}" destId="{367AC40E-2116-4396-9D52-874E52353A01}" srcOrd="0" destOrd="0" presId="urn:microsoft.com/office/officeart/2005/8/layout/orgChart1"/>
    <dgm:cxn modelId="{B8A510D8-9554-4970-BA2D-A3F30DEF6335}" type="presParOf" srcId="{B73ABF34-8389-4A02-9A92-23494977F6A5}" destId="{EF724D1B-8E3A-4E6D-893B-376CE9313692}" srcOrd="0" destOrd="0" presId="urn:microsoft.com/office/officeart/2005/8/layout/orgChart1"/>
    <dgm:cxn modelId="{60BFD091-C3D1-46BF-BBE1-195AD864F3E0}" type="presParOf" srcId="{EF724D1B-8E3A-4E6D-893B-376CE9313692}" destId="{968D7379-D452-46FB-BBCA-FFBDBAA6A00E}" srcOrd="0" destOrd="0" presId="urn:microsoft.com/office/officeart/2005/8/layout/orgChart1"/>
    <dgm:cxn modelId="{DB7531BC-7E08-44EB-9DB6-BA05E41F16C0}" type="presParOf" srcId="{968D7379-D452-46FB-BBCA-FFBDBAA6A00E}" destId="{24A5E975-E3DB-4C7C-991B-6A01D09018FE}" srcOrd="0" destOrd="0" presId="urn:microsoft.com/office/officeart/2005/8/layout/orgChart1"/>
    <dgm:cxn modelId="{634D1EBA-14C1-4041-A47F-13BBD027AAFF}" type="presParOf" srcId="{968D7379-D452-46FB-BBCA-FFBDBAA6A00E}" destId="{1ECB4D1C-632F-401F-B672-1D9845836519}" srcOrd="1" destOrd="0" presId="urn:microsoft.com/office/officeart/2005/8/layout/orgChart1"/>
    <dgm:cxn modelId="{FC982DB9-FC47-4A30-800B-5C0161E35DBF}" type="presParOf" srcId="{EF724D1B-8E3A-4E6D-893B-376CE9313692}" destId="{C31FC7C7-AF11-40DC-BED0-8E03F5C9B3D1}" srcOrd="1" destOrd="0" presId="urn:microsoft.com/office/officeart/2005/8/layout/orgChart1"/>
    <dgm:cxn modelId="{FB1208DD-9E42-4AB6-9EBE-F503BCBC50BB}" type="presParOf" srcId="{C31FC7C7-AF11-40DC-BED0-8E03F5C9B3D1}" destId="{BD680561-9C57-4F0E-BE36-837E4C3650D6}" srcOrd="0" destOrd="0" presId="urn:microsoft.com/office/officeart/2005/8/layout/orgChart1"/>
    <dgm:cxn modelId="{C8EFADB1-DA16-4FF1-A124-BC80A8064CC8}" type="presParOf" srcId="{C31FC7C7-AF11-40DC-BED0-8E03F5C9B3D1}" destId="{B9277FF4-5BD3-41A5-8F02-9B31B7BC9236}" srcOrd="1" destOrd="0" presId="urn:microsoft.com/office/officeart/2005/8/layout/orgChart1"/>
    <dgm:cxn modelId="{D874B9B6-D7C7-4D1A-8BD4-F9F54E7062AE}" type="presParOf" srcId="{B9277FF4-5BD3-41A5-8F02-9B31B7BC9236}" destId="{96591A11-6E94-4E31-84DF-EDA51DB07ED4}" srcOrd="0" destOrd="0" presId="urn:microsoft.com/office/officeart/2005/8/layout/orgChart1"/>
    <dgm:cxn modelId="{9C7C4700-E5C2-4CFB-B644-4DF51E429E1E}" type="presParOf" srcId="{96591A11-6E94-4E31-84DF-EDA51DB07ED4}" destId="{B13635E7-505B-47B9-94A0-E96F13704D45}" srcOrd="0" destOrd="0" presId="urn:microsoft.com/office/officeart/2005/8/layout/orgChart1"/>
    <dgm:cxn modelId="{400D6DF1-F9B8-40DB-B7AD-721E8DF41381}" type="presParOf" srcId="{96591A11-6E94-4E31-84DF-EDA51DB07ED4}" destId="{C215F393-56C3-4F06-A44E-426D1F1C3FFE}" srcOrd="1" destOrd="0" presId="urn:microsoft.com/office/officeart/2005/8/layout/orgChart1"/>
    <dgm:cxn modelId="{D2619FA3-0ED8-4FDA-A449-3D261DC6C2A8}" type="presParOf" srcId="{B9277FF4-5BD3-41A5-8F02-9B31B7BC9236}" destId="{27F61B1B-DB1E-4B4A-A4D7-016B142E9E1A}" srcOrd="1" destOrd="0" presId="urn:microsoft.com/office/officeart/2005/8/layout/orgChart1"/>
    <dgm:cxn modelId="{8686BB3D-C6F9-42E5-9317-653E92F68ECA}" type="presParOf" srcId="{B9277FF4-5BD3-41A5-8F02-9B31B7BC9236}" destId="{986CED9E-ABB1-4120-B922-354B6C6624AD}" srcOrd="2" destOrd="0" presId="urn:microsoft.com/office/officeart/2005/8/layout/orgChart1"/>
    <dgm:cxn modelId="{C4763A66-7FFA-4752-B7D1-D245D333E8AA}" type="presParOf" srcId="{C31FC7C7-AF11-40DC-BED0-8E03F5C9B3D1}" destId="{584C72E6-55F7-480B-B051-A1D0CA6D2196}" srcOrd="2" destOrd="0" presId="urn:microsoft.com/office/officeart/2005/8/layout/orgChart1"/>
    <dgm:cxn modelId="{EFF5C3AD-F8C9-4B2D-AD03-BEEA97287919}" type="presParOf" srcId="{C31FC7C7-AF11-40DC-BED0-8E03F5C9B3D1}" destId="{64CC88E7-9CC0-4AB2-A5A3-DC8B8315C1F2}" srcOrd="3" destOrd="0" presId="urn:microsoft.com/office/officeart/2005/8/layout/orgChart1"/>
    <dgm:cxn modelId="{F5DD66D8-21F0-4E33-83C0-AECCBB4D1C2F}" type="presParOf" srcId="{64CC88E7-9CC0-4AB2-A5A3-DC8B8315C1F2}" destId="{A8EC73F2-FE20-467F-ABD1-6B18970FB8B6}" srcOrd="0" destOrd="0" presId="urn:microsoft.com/office/officeart/2005/8/layout/orgChart1"/>
    <dgm:cxn modelId="{9BF7C9F3-DC98-4EFA-A49F-686C5AC2AE2A}" type="presParOf" srcId="{A8EC73F2-FE20-467F-ABD1-6B18970FB8B6}" destId="{2485A10B-F1CF-4540-A990-F03EDC2B4CB8}" srcOrd="0" destOrd="0" presId="urn:microsoft.com/office/officeart/2005/8/layout/orgChart1"/>
    <dgm:cxn modelId="{751F2FDE-D763-4F94-9C18-2A8B77FD2B90}" type="presParOf" srcId="{A8EC73F2-FE20-467F-ABD1-6B18970FB8B6}" destId="{13BCB365-E298-4AFE-9B53-938EDE84F291}" srcOrd="1" destOrd="0" presId="urn:microsoft.com/office/officeart/2005/8/layout/orgChart1"/>
    <dgm:cxn modelId="{D23916AD-AEE1-4F87-B485-97E196A2E187}" type="presParOf" srcId="{64CC88E7-9CC0-4AB2-A5A3-DC8B8315C1F2}" destId="{8BB760E8-F002-424F-8C35-2AAB55FBB04D}" srcOrd="1" destOrd="0" presId="urn:microsoft.com/office/officeart/2005/8/layout/orgChart1"/>
    <dgm:cxn modelId="{1C62E098-DBD5-4538-B791-39DF7BCDF72A}" type="presParOf" srcId="{64CC88E7-9CC0-4AB2-A5A3-DC8B8315C1F2}" destId="{6AF7A689-9A08-4C42-B4C3-0A084C542AED}" srcOrd="2" destOrd="0" presId="urn:microsoft.com/office/officeart/2005/8/layout/orgChart1"/>
    <dgm:cxn modelId="{66239736-01B1-405D-A1D5-DF78DE7FD1A1}" type="presParOf" srcId="{C31FC7C7-AF11-40DC-BED0-8E03F5C9B3D1}" destId="{367AC40E-2116-4396-9D52-874E52353A01}" srcOrd="4" destOrd="0" presId="urn:microsoft.com/office/officeart/2005/8/layout/orgChart1"/>
    <dgm:cxn modelId="{CDC3A907-2B61-4283-B9B6-15650E356CD0}" type="presParOf" srcId="{C31FC7C7-AF11-40DC-BED0-8E03F5C9B3D1}" destId="{61FFA003-022E-4BF3-9D42-C29C5BE11978}" srcOrd="5" destOrd="0" presId="urn:microsoft.com/office/officeart/2005/8/layout/orgChart1"/>
    <dgm:cxn modelId="{18C18DDB-D6B4-425D-9EA0-EF08B0C324ED}" type="presParOf" srcId="{61FFA003-022E-4BF3-9D42-C29C5BE11978}" destId="{76B5204B-2080-4081-B339-51AA651C1DFA}" srcOrd="0" destOrd="0" presId="urn:microsoft.com/office/officeart/2005/8/layout/orgChart1"/>
    <dgm:cxn modelId="{3393E8F0-BC07-49CD-8069-BB2CC0C5DDE7}" type="presParOf" srcId="{76B5204B-2080-4081-B339-51AA651C1DFA}" destId="{4D6B5ACB-80D9-492E-9CCA-E89EC84CE556}" srcOrd="0" destOrd="0" presId="urn:microsoft.com/office/officeart/2005/8/layout/orgChart1"/>
    <dgm:cxn modelId="{68CC0402-A493-4BF4-A8FF-E5A95049AA37}" type="presParOf" srcId="{76B5204B-2080-4081-B339-51AA651C1DFA}" destId="{DCD94258-9B24-496E-9A8E-03B5E1D20DAD}" srcOrd="1" destOrd="0" presId="urn:microsoft.com/office/officeart/2005/8/layout/orgChart1"/>
    <dgm:cxn modelId="{F2F9CB38-B94F-4842-ADD7-9A3266787CF6}" type="presParOf" srcId="{61FFA003-022E-4BF3-9D42-C29C5BE11978}" destId="{C75C2C2A-3C2F-4380-ADE8-D70914132B8D}" srcOrd="1" destOrd="0" presId="urn:microsoft.com/office/officeart/2005/8/layout/orgChart1"/>
    <dgm:cxn modelId="{7032B348-5559-4702-BC62-711CF874AFE1}" type="presParOf" srcId="{61FFA003-022E-4BF3-9D42-C29C5BE11978}" destId="{9ED28122-7A45-4B8C-AD15-A4F62D41BC62}" srcOrd="2" destOrd="0" presId="urn:microsoft.com/office/officeart/2005/8/layout/orgChart1"/>
    <dgm:cxn modelId="{420E516C-753E-4E5D-8B04-4A5CB9D575C5}" type="presParOf" srcId="{EF724D1B-8E3A-4E6D-893B-376CE9313692}" destId="{54CCCE04-7D14-410A-8A90-54A19A2F29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8E90EF1-76C3-47EE-88B9-4F3451D39339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pPr rtl="1"/>
          <a:endParaRPr lang="fa-IR"/>
        </a:p>
      </dgm:t>
    </dgm:pt>
    <dgm:pt modelId="{98A6A627-E439-48E7-BE67-86CBB6A5143D}">
      <dgm:prSet phldrT="[Text]"/>
      <dgm:spPr/>
      <dgm:t>
        <a:bodyPr/>
        <a:lstStyle/>
        <a:p>
          <a:pPr rtl="1"/>
          <a:r>
            <a:rPr lang="fa-IR" smtClean="0">
              <a:cs typeface="B Badr" panose="00000400000000000000" pitchFamily="2" charset="-78"/>
            </a:rPr>
            <a:t>یک سوم</a:t>
          </a:r>
          <a:endParaRPr lang="fa-IR"/>
        </a:p>
      </dgm:t>
    </dgm:pt>
    <dgm:pt modelId="{691AB0D9-7F2B-401C-ADD7-ECEE8D8DA6F6}" type="parTrans" cxnId="{FE893129-16AE-401E-B249-C5DEC895D5CB}">
      <dgm:prSet/>
      <dgm:spPr/>
      <dgm:t>
        <a:bodyPr/>
        <a:lstStyle/>
        <a:p>
          <a:pPr rtl="1"/>
          <a:endParaRPr lang="fa-IR"/>
        </a:p>
      </dgm:t>
    </dgm:pt>
    <dgm:pt modelId="{4F9C53DF-F135-4F52-8A17-1F7303012B71}" type="sibTrans" cxnId="{FE893129-16AE-401E-B249-C5DEC895D5CB}">
      <dgm:prSet/>
      <dgm:spPr/>
      <dgm:t>
        <a:bodyPr/>
        <a:lstStyle/>
        <a:p>
          <a:pPr rtl="1"/>
          <a:endParaRPr lang="fa-IR"/>
        </a:p>
      </dgm:t>
    </dgm:pt>
    <dgm:pt modelId="{47C6866D-CC01-49DE-892C-CEBF4EF6BE3A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1. مادر درصورت نبودن حاجب برای او (مانند فرزند و اخوه متوفی)</a:t>
          </a:r>
        </a:p>
      </dgm:t>
    </dgm:pt>
    <dgm:pt modelId="{167D953A-5409-45A1-A1C8-732B774E69AA}" type="parTrans" cxnId="{6A3526F8-D2AF-4586-B28D-45A6223D088F}">
      <dgm:prSet/>
      <dgm:spPr/>
      <dgm:t>
        <a:bodyPr/>
        <a:lstStyle/>
        <a:p>
          <a:pPr rtl="1"/>
          <a:endParaRPr lang="fa-IR"/>
        </a:p>
      </dgm:t>
    </dgm:pt>
    <dgm:pt modelId="{1A2FCE3A-F235-4E5E-91D9-E9BF378BB272}" type="sibTrans" cxnId="{6A3526F8-D2AF-4586-B28D-45A6223D088F}">
      <dgm:prSet/>
      <dgm:spPr/>
      <dgm:t>
        <a:bodyPr/>
        <a:lstStyle/>
        <a:p>
          <a:pPr rtl="1"/>
          <a:endParaRPr lang="fa-IR"/>
        </a:p>
      </dgm:t>
    </dgm:pt>
    <dgm:pt modelId="{F3770D05-7F64-43AB-9314-8D2245E6C333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2. دو برادر یا دو خواهر یا یک برادر و یک خواهر یا بیشتر از جهت مادر</a:t>
          </a:r>
        </a:p>
      </dgm:t>
    </dgm:pt>
    <dgm:pt modelId="{F47B75D0-A1AC-4733-965D-3A0267D1D140}" type="parTrans" cxnId="{679BF371-28ED-45FB-A8CC-BEAE9FE18BE1}">
      <dgm:prSet/>
      <dgm:spPr/>
      <dgm:t>
        <a:bodyPr/>
        <a:lstStyle/>
        <a:p>
          <a:pPr rtl="1"/>
          <a:endParaRPr lang="fa-IR"/>
        </a:p>
      </dgm:t>
    </dgm:pt>
    <dgm:pt modelId="{1C26EF54-2700-4306-B4A9-2669F92E1016}" type="sibTrans" cxnId="{679BF371-28ED-45FB-A8CC-BEAE9FE18BE1}">
      <dgm:prSet/>
      <dgm:spPr/>
      <dgm:t>
        <a:bodyPr/>
        <a:lstStyle/>
        <a:p>
          <a:pPr rtl="1"/>
          <a:endParaRPr lang="fa-IR"/>
        </a:p>
      </dgm:t>
    </dgm:pt>
    <dgm:pt modelId="{10430D24-609E-4698-88AF-7D40594FED43}" type="pres">
      <dgm:prSet presAssocID="{58E90EF1-76C3-47EE-88B9-4F3451D3933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DEB1E97-B924-48BB-9DBB-CB068EDF3154}" type="pres">
      <dgm:prSet presAssocID="{98A6A627-E439-48E7-BE67-86CBB6A5143D}" presName="hierRoot1" presStyleCnt="0">
        <dgm:presLayoutVars>
          <dgm:hierBranch val="init"/>
        </dgm:presLayoutVars>
      </dgm:prSet>
      <dgm:spPr/>
    </dgm:pt>
    <dgm:pt modelId="{E6668FEF-0B45-4C05-82E0-F22DF4096514}" type="pres">
      <dgm:prSet presAssocID="{98A6A627-E439-48E7-BE67-86CBB6A5143D}" presName="rootComposite1" presStyleCnt="0"/>
      <dgm:spPr/>
    </dgm:pt>
    <dgm:pt modelId="{86A11467-A7C8-43A7-A6C6-F3A050BD3D61}" type="pres">
      <dgm:prSet presAssocID="{98A6A627-E439-48E7-BE67-86CBB6A5143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A2FAC43-0AAA-4D5F-93AD-9CB0712738B5}" type="pres">
      <dgm:prSet presAssocID="{98A6A627-E439-48E7-BE67-86CBB6A5143D}" presName="rootConnector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455BE682-E463-4D05-9041-F9DB3F1B8785}" type="pres">
      <dgm:prSet presAssocID="{98A6A627-E439-48E7-BE67-86CBB6A5143D}" presName="hierChild2" presStyleCnt="0"/>
      <dgm:spPr/>
    </dgm:pt>
    <dgm:pt modelId="{3E8507E8-E3B2-4EE7-9F01-52F172CA6D37}" type="pres">
      <dgm:prSet presAssocID="{167D953A-5409-45A1-A1C8-732B774E69AA}" presName="Name37" presStyleLbl="parChTrans1D2" presStyleIdx="0" presStyleCnt="2"/>
      <dgm:spPr/>
    </dgm:pt>
    <dgm:pt modelId="{B0642A88-B08B-4151-9404-C8597E8D7DE1}" type="pres">
      <dgm:prSet presAssocID="{47C6866D-CC01-49DE-892C-CEBF4EF6BE3A}" presName="hierRoot2" presStyleCnt="0">
        <dgm:presLayoutVars>
          <dgm:hierBranch val="init"/>
        </dgm:presLayoutVars>
      </dgm:prSet>
      <dgm:spPr/>
    </dgm:pt>
    <dgm:pt modelId="{BBEAAE91-DA8A-4EB9-A64E-059A57A1B491}" type="pres">
      <dgm:prSet presAssocID="{47C6866D-CC01-49DE-892C-CEBF4EF6BE3A}" presName="rootComposite" presStyleCnt="0"/>
      <dgm:spPr/>
    </dgm:pt>
    <dgm:pt modelId="{B65DA6F1-4B09-4780-8B87-69BD2830AEA3}" type="pres">
      <dgm:prSet presAssocID="{47C6866D-CC01-49DE-892C-CEBF4EF6BE3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E5CD679-4EDE-4F82-A4D3-1BF317772375}" type="pres">
      <dgm:prSet presAssocID="{47C6866D-CC01-49DE-892C-CEBF4EF6BE3A}" presName="rootConnector" presStyleLbl="node2" presStyleIdx="0" presStyleCnt="2"/>
      <dgm:spPr/>
      <dgm:t>
        <a:bodyPr/>
        <a:lstStyle/>
        <a:p>
          <a:pPr rtl="1"/>
          <a:endParaRPr lang="fa-IR"/>
        </a:p>
      </dgm:t>
    </dgm:pt>
    <dgm:pt modelId="{C28EFD51-4E82-40B2-BC94-BEB29FEF7F25}" type="pres">
      <dgm:prSet presAssocID="{47C6866D-CC01-49DE-892C-CEBF4EF6BE3A}" presName="hierChild4" presStyleCnt="0"/>
      <dgm:spPr/>
    </dgm:pt>
    <dgm:pt modelId="{F6D9AAAD-E1E2-49EE-A05C-9F76C9398AD2}" type="pres">
      <dgm:prSet presAssocID="{47C6866D-CC01-49DE-892C-CEBF4EF6BE3A}" presName="hierChild5" presStyleCnt="0"/>
      <dgm:spPr/>
    </dgm:pt>
    <dgm:pt modelId="{30FB1039-61E9-4F1D-B281-2FC81C3B3CC7}" type="pres">
      <dgm:prSet presAssocID="{F47B75D0-A1AC-4733-965D-3A0267D1D140}" presName="Name37" presStyleLbl="parChTrans1D2" presStyleIdx="1" presStyleCnt="2"/>
      <dgm:spPr/>
    </dgm:pt>
    <dgm:pt modelId="{7E103A6A-E32C-4D62-A33E-77ACC573471F}" type="pres">
      <dgm:prSet presAssocID="{F3770D05-7F64-43AB-9314-8D2245E6C333}" presName="hierRoot2" presStyleCnt="0">
        <dgm:presLayoutVars>
          <dgm:hierBranch val="init"/>
        </dgm:presLayoutVars>
      </dgm:prSet>
      <dgm:spPr/>
    </dgm:pt>
    <dgm:pt modelId="{AD630850-1693-4A18-8E42-AC50E9D4A0E9}" type="pres">
      <dgm:prSet presAssocID="{F3770D05-7F64-43AB-9314-8D2245E6C333}" presName="rootComposite" presStyleCnt="0"/>
      <dgm:spPr/>
    </dgm:pt>
    <dgm:pt modelId="{B2243037-A554-428A-AFDD-F5F522F1C4C0}" type="pres">
      <dgm:prSet presAssocID="{F3770D05-7F64-43AB-9314-8D2245E6C33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60EC757-276B-4043-A1AF-7F81EB541A5C}" type="pres">
      <dgm:prSet presAssocID="{F3770D05-7F64-43AB-9314-8D2245E6C333}" presName="rootConnector" presStyleLbl="node2" presStyleIdx="1" presStyleCnt="2"/>
      <dgm:spPr/>
      <dgm:t>
        <a:bodyPr/>
        <a:lstStyle/>
        <a:p>
          <a:pPr rtl="1"/>
          <a:endParaRPr lang="fa-IR"/>
        </a:p>
      </dgm:t>
    </dgm:pt>
    <dgm:pt modelId="{61778CC7-5926-48B1-A07B-340AD3EF860E}" type="pres">
      <dgm:prSet presAssocID="{F3770D05-7F64-43AB-9314-8D2245E6C333}" presName="hierChild4" presStyleCnt="0"/>
      <dgm:spPr/>
    </dgm:pt>
    <dgm:pt modelId="{99D8B393-E94A-4E33-9F2D-348AE7D34E02}" type="pres">
      <dgm:prSet presAssocID="{F3770D05-7F64-43AB-9314-8D2245E6C333}" presName="hierChild5" presStyleCnt="0"/>
      <dgm:spPr/>
    </dgm:pt>
    <dgm:pt modelId="{32F853AE-4567-441D-A494-429986A761AC}" type="pres">
      <dgm:prSet presAssocID="{98A6A627-E439-48E7-BE67-86CBB6A5143D}" presName="hierChild3" presStyleCnt="0"/>
      <dgm:spPr/>
    </dgm:pt>
  </dgm:ptLst>
  <dgm:cxnLst>
    <dgm:cxn modelId="{6BC64759-1A00-42B5-AE7C-F411394E086A}" type="presOf" srcId="{F3770D05-7F64-43AB-9314-8D2245E6C333}" destId="{B2243037-A554-428A-AFDD-F5F522F1C4C0}" srcOrd="0" destOrd="0" presId="urn:microsoft.com/office/officeart/2005/8/layout/orgChart1"/>
    <dgm:cxn modelId="{377AAD58-B45E-4714-8708-86F2B140B2EF}" type="presOf" srcId="{98A6A627-E439-48E7-BE67-86CBB6A5143D}" destId="{86A11467-A7C8-43A7-A6C6-F3A050BD3D61}" srcOrd="0" destOrd="0" presId="urn:microsoft.com/office/officeart/2005/8/layout/orgChart1"/>
    <dgm:cxn modelId="{ECD3CFD8-EE72-4E73-A858-C955FE312DFC}" type="presOf" srcId="{47C6866D-CC01-49DE-892C-CEBF4EF6BE3A}" destId="{1E5CD679-4EDE-4F82-A4D3-1BF317772375}" srcOrd="1" destOrd="0" presId="urn:microsoft.com/office/officeart/2005/8/layout/orgChart1"/>
    <dgm:cxn modelId="{FB56D8C1-4EF6-44FF-9F62-CB6739E2A06D}" type="presOf" srcId="{47C6866D-CC01-49DE-892C-CEBF4EF6BE3A}" destId="{B65DA6F1-4B09-4780-8B87-69BD2830AEA3}" srcOrd="0" destOrd="0" presId="urn:microsoft.com/office/officeart/2005/8/layout/orgChart1"/>
    <dgm:cxn modelId="{41F39191-69CD-4870-9E24-FD2999D76451}" type="presOf" srcId="{F47B75D0-A1AC-4733-965D-3A0267D1D140}" destId="{30FB1039-61E9-4F1D-B281-2FC81C3B3CC7}" srcOrd="0" destOrd="0" presId="urn:microsoft.com/office/officeart/2005/8/layout/orgChart1"/>
    <dgm:cxn modelId="{2F203404-5411-432B-B9C9-97D9A5FE180B}" type="presOf" srcId="{167D953A-5409-45A1-A1C8-732B774E69AA}" destId="{3E8507E8-E3B2-4EE7-9F01-52F172CA6D37}" srcOrd="0" destOrd="0" presId="urn:microsoft.com/office/officeart/2005/8/layout/orgChart1"/>
    <dgm:cxn modelId="{6A3526F8-D2AF-4586-B28D-45A6223D088F}" srcId="{98A6A627-E439-48E7-BE67-86CBB6A5143D}" destId="{47C6866D-CC01-49DE-892C-CEBF4EF6BE3A}" srcOrd="0" destOrd="0" parTransId="{167D953A-5409-45A1-A1C8-732B774E69AA}" sibTransId="{1A2FCE3A-F235-4E5E-91D9-E9BF378BB272}"/>
    <dgm:cxn modelId="{679BF371-28ED-45FB-A8CC-BEAE9FE18BE1}" srcId="{98A6A627-E439-48E7-BE67-86CBB6A5143D}" destId="{F3770D05-7F64-43AB-9314-8D2245E6C333}" srcOrd="1" destOrd="0" parTransId="{F47B75D0-A1AC-4733-965D-3A0267D1D140}" sibTransId="{1C26EF54-2700-4306-B4A9-2669F92E1016}"/>
    <dgm:cxn modelId="{FE893129-16AE-401E-B249-C5DEC895D5CB}" srcId="{58E90EF1-76C3-47EE-88B9-4F3451D39339}" destId="{98A6A627-E439-48E7-BE67-86CBB6A5143D}" srcOrd="0" destOrd="0" parTransId="{691AB0D9-7F2B-401C-ADD7-ECEE8D8DA6F6}" sibTransId="{4F9C53DF-F135-4F52-8A17-1F7303012B71}"/>
    <dgm:cxn modelId="{2944FC2C-C39A-4929-BA2C-A8BB4DA05A95}" type="presOf" srcId="{F3770D05-7F64-43AB-9314-8D2245E6C333}" destId="{160EC757-276B-4043-A1AF-7F81EB541A5C}" srcOrd="1" destOrd="0" presId="urn:microsoft.com/office/officeart/2005/8/layout/orgChart1"/>
    <dgm:cxn modelId="{3322D908-4494-4010-A2F7-C75EAF9E5A14}" type="presOf" srcId="{58E90EF1-76C3-47EE-88B9-4F3451D39339}" destId="{10430D24-609E-4698-88AF-7D40594FED43}" srcOrd="0" destOrd="0" presId="urn:microsoft.com/office/officeart/2005/8/layout/orgChart1"/>
    <dgm:cxn modelId="{21401B76-E3D8-460F-A78A-1311171CA029}" type="presOf" srcId="{98A6A627-E439-48E7-BE67-86CBB6A5143D}" destId="{EA2FAC43-0AAA-4D5F-93AD-9CB0712738B5}" srcOrd="1" destOrd="0" presId="urn:microsoft.com/office/officeart/2005/8/layout/orgChart1"/>
    <dgm:cxn modelId="{FF9039DD-95F6-4388-ABF9-5469223E5CA2}" type="presParOf" srcId="{10430D24-609E-4698-88AF-7D40594FED43}" destId="{BDEB1E97-B924-48BB-9DBB-CB068EDF3154}" srcOrd="0" destOrd="0" presId="urn:microsoft.com/office/officeart/2005/8/layout/orgChart1"/>
    <dgm:cxn modelId="{06ACBDCD-5531-45AC-AA6B-96EF8CF298EB}" type="presParOf" srcId="{BDEB1E97-B924-48BB-9DBB-CB068EDF3154}" destId="{E6668FEF-0B45-4C05-82E0-F22DF4096514}" srcOrd="0" destOrd="0" presId="urn:microsoft.com/office/officeart/2005/8/layout/orgChart1"/>
    <dgm:cxn modelId="{363E204C-7F3E-4818-8EFE-8056880D9B9B}" type="presParOf" srcId="{E6668FEF-0B45-4C05-82E0-F22DF4096514}" destId="{86A11467-A7C8-43A7-A6C6-F3A050BD3D61}" srcOrd="0" destOrd="0" presId="urn:microsoft.com/office/officeart/2005/8/layout/orgChart1"/>
    <dgm:cxn modelId="{23FCEC9C-5950-4DF0-9C94-28E3BFC3E287}" type="presParOf" srcId="{E6668FEF-0B45-4C05-82E0-F22DF4096514}" destId="{EA2FAC43-0AAA-4D5F-93AD-9CB0712738B5}" srcOrd="1" destOrd="0" presId="urn:microsoft.com/office/officeart/2005/8/layout/orgChart1"/>
    <dgm:cxn modelId="{E2EB814F-9679-4554-9A5F-D693FC060E29}" type="presParOf" srcId="{BDEB1E97-B924-48BB-9DBB-CB068EDF3154}" destId="{455BE682-E463-4D05-9041-F9DB3F1B8785}" srcOrd="1" destOrd="0" presId="urn:microsoft.com/office/officeart/2005/8/layout/orgChart1"/>
    <dgm:cxn modelId="{A0DB50B3-4FFE-4F80-806D-CF775AFCF94D}" type="presParOf" srcId="{455BE682-E463-4D05-9041-F9DB3F1B8785}" destId="{3E8507E8-E3B2-4EE7-9F01-52F172CA6D37}" srcOrd="0" destOrd="0" presId="urn:microsoft.com/office/officeart/2005/8/layout/orgChart1"/>
    <dgm:cxn modelId="{4FD28A71-64B6-47EB-A2A4-1E25200B0B7D}" type="presParOf" srcId="{455BE682-E463-4D05-9041-F9DB3F1B8785}" destId="{B0642A88-B08B-4151-9404-C8597E8D7DE1}" srcOrd="1" destOrd="0" presId="urn:microsoft.com/office/officeart/2005/8/layout/orgChart1"/>
    <dgm:cxn modelId="{036ADC52-CC10-4DB8-B303-BAAD4AABB6F4}" type="presParOf" srcId="{B0642A88-B08B-4151-9404-C8597E8D7DE1}" destId="{BBEAAE91-DA8A-4EB9-A64E-059A57A1B491}" srcOrd="0" destOrd="0" presId="urn:microsoft.com/office/officeart/2005/8/layout/orgChart1"/>
    <dgm:cxn modelId="{7F48E79E-94F4-4967-9806-0427987AEA44}" type="presParOf" srcId="{BBEAAE91-DA8A-4EB9-A64E-059A57A1B491}" destId="{B65DA6F1-4B09-4780-8B87-69BD2830AEA3}" srcOrd="0" destOrd="0" presId="urn:microsoft.com/office/officeart/2005/8/layout/orgChart1"/>
    <dgm:cxn modelId="{422DCBFD-2A22-476E-B461-30AA4F493B4B}" type="presParOf" srcId="{BBEAAE91-DA8A-4EB9-A64E-059A57A1B491}" destId="{1E5CD679-4EDE-4F82-A4D3-1BF317772375}" srcOrd="1" destOrd="0" presId="urn:microsoft.com/office/officeart/2005/8/layout/orgChart1"/>
    <dgm:cxn modelId="{8645CAF4-BFE9-4D4B-B9E9-301A55628270}" type="presParOf" srcId="{B0642A88-B08B-4151-9404-C8597E8D7DE1}" destId="{C28EFD51-4E82-40B2-BC94-BEB29FEF7F25}" srcOrd="1" destOrd="0" presId="urn:microsoft.com/office/officeart/2005/8/layout/orgChart1"/>
    <dgm:cxn modelId="{341E8FAB-D3EB-47F2-823A-0FEE359EDC46}" type="presParOf" srcId="{B0642A88-B08B-4151-9404-C8597E8D7DE1}" destId="{F6D9AAAD-E1E2-49EE-A05C-9F76C9398AD2}" srcOrd="2" destOrd="0" presId="urn:microsoft.com/office/officeart/2005/8/layout/orgChart1"/>
    <dgm:cxn modelId="{BCA220B8-B014-441F-AFC5-F3E6D88529CA}" type="presParOf" srcId="{455BE682-E463-4D05-9041-F9DB3F1B8785}" destId="{30FB1039-61E9-4F1D-B281-2FC81C3B3CC7}" srcOrd="2" destOrd="0" presId="urn:microsoft.com/office/officeart/2005/8/layout/orgChart1"/>
    <dgm:cxn modelId="{E6465A32-A185-4AF2-BC19-08A8747FD220}" type="presParOf" srcId="{455BE682-E463-4D05-9041-F9DB3F1B8785}" destId="{7E103A6A-E32C-4D62-A33E-77ACC573471F}" srcOrd="3" destOrd="0" presId="urn:microsoft.com/office/officeart/2005/8/layout/orgChart1"/>
    <dgm:cxn modelId="{3F7D500B-CA86-46F5-8567-46351063B754}" type="presParOf" srcId="{7E103A6A-E32C-4D62-A33E-77ACC573471F}" destId="{AD630850-1693-4A18-8E42-AC50E9D4A0E9}" srcOrd="0" destOrd="0" presId="urn:microsoft.com/office/officeart/2005/8/layout/orgChart1"/>
    <dgm:cxn modelId="{3E0D74FB-6D5C-477B-B7CB-5274EE108804}" type="presParOf" srcId="{AD630850-1693-4A18-8E42-AC50E9D4A0E9}" destId="{B2243037-A554-428A-AFDD-F5F522F1C4C0}" srcOrd="0" destOrd="0" presId="urn:microsoft.com/office/officeart/2005/8/layout/orgChart1"/>
    <dgm:cxn modelId="{9BF2B08E-E139-467B-ABB8-A5605FC2E464}" type="presParOf" srcId="{AD630850-1693-4A18-8E42-AC50E9D4A0E9}" destId="{160EC757-276B-4043-A1AF-7F81EB541A5C}" srcOrd="1" destOrd="0" presId="urn:microsoft.com/office/officeart/2005/8/layout/orgChart1"/>
    <dgm:cxn modelId="{42310FBC-8E06-4AD2-9420-514F13BE0E1A}" type="presParOf" srcId="{7E103A6A-E32C-4D62-A33E-77ACC573471F}" destId="{61778CC7-5926-48B1-A07B-340AD3EF860E}" srcOrd="1" destOrd="0" presId="urn:microsoft.com/office/officeart/2005/8/layout/orgChart1"/>
    <dgm:cxn modelId="{9DD70152-FE57-4C94-B3CB-2717960FD4C8}" type="presParOf" srcId="{7E103A6A-E32C-4D62-A33E-77ACC573471F}" destId="{99D8B393-E94A-4E33-9F2D-348AE7D34E02}" srcOrd="2" destOrd="0" presId="urn:microsoft.com/office/officeart/2005/8/layout/orgChart1"/>
    <dgm:cxn modelId="{75917E8A-C0D7-4781-B8F9-05CB78E95743}" type="presParOf" srcId="{BDEB1E97-B924-48BB-9DBB-CB068EDF3154}" destId="{32F853AE-4567-441D-A494-429986A761A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48B6FA1-33AF-48A5-A6B6-5E160EB86C74}" type="doc">
      <dgm:prSet loTypeId="urn:microsoft.com/office/officeart/2005/8/layout/orgChart1" loCatId="hierarchy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pPr rtl="1"/>
          <a:endParaRPr lang="fa-IR"/>
        </a:p>
      </dgm:t>
    </dgm:pt>
    <dgm:pt modelId="{CC977465-B2E9-42F6-8256-52B2E760EE5B}">
      <dgm:prSet phldrT="[Text]"/>
      <dgm:spPr/>
      <dgm:t>
        <a:bodyPr/>
        <a:lstStyle/>
        <a:p>
          <a:pPr rtl="1"/>
          <a:r>
            <a:rPr lang="fa-IR" smtClean="0">
              <a:cs typeface="B Badr" panose="00000400000000000000" pitchFamily="2" charset="-78"/>
            </a:rPr>
            <a:t>یک ششم</a:t>
          </a:r>
          <a:endParaRPr lang="fa-IR"/>
        </a:p>
      </dgm:t>
    </dgm:pt>
    <dgm:pt modelId="{1E056338-C934-49EE-B375-37C7DEA233AF}" type="parTrans" cxnId="{75D064C3-4B28-4E30-BC08-976E8F4D62D0}">
      <dgm:prSet/>
      <dgm:spPr/>
      <dgm:t>
        <a:bodyPr/>
        <a:lstStyle/>
        <a:p>
          <a:pPr rtl="1"/>
          <a:endParaRPr lang="fa-IR"/>
        </a:p>
      </dgm:t>
    </dgm:pt>
    <dgm:pt modelId="{76427987-4B56-4BAF-A780-303B58D05AB6}" type="sibTrans" cxnId="{75D064C3-4B28-4E30-BC08-976E8F4D62D0}">
      <dgm:prSet/>
      <dgm:spPr/>
      <dgm:t>
        <a:bodyPr/>
        <a:lstStyle/>
        <a:p>
          <a:pPr rtl="1"/>
          <a:endParaRPr lang="fa-IR"/>
        </a:p>
      </dgm:t>
    </dgm:pt>
    <dgm:pt modelId="{0DF30920-7C85-425D-B0F4-7DFB4AD64295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1. پدر با بودن فرزند</a:t>
          </a:r>
        </a:p>
      </dgm:t>
    </dgm:pt>
    <dgm:pt modelId="{3C916898-4167-4A84-A521-4C840C511933}" type="parTrans" cxnId="{CCEACF54-7B55-4870-84D1-DB4496D57730}">
      <dgm:prSet/>
      <dgm:spPr/>
      <dgm:t>
        <a:bodyPr/>
        <a:lstStyle/>
        <a:p>
          <a:pPr rtl="1"/>
          <a:endParaRPr lang="fa-IR"/>
        </a:p>
      </dgm:t>
    </dgm:pt>
    <dgm:pt modelId="{EFB70558-A1ED-49A6-88B0-AB273FCE93A8}" type="sibTrans" cxnId="{CCEACF54-7B55-4870-84D1-DB4496D57730}">
      <dgm:prSet/>
      <dgm:spPr/>
      <dgm:t>
        <a:bodyPr/>
        <a:lstStyle/>
        <a:p>
          <a:pPr rtl="1"/>
          <a:endParaRPr lang="fa-IR"/>
        </a:p>
      </dgm:t>
    </dgm:pt>
    <dgm:pt modelId="{CB1644C1-E9F5-4C14-9A8A-390166BD7ECD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2. مادر با بودن فرزند</a:t>
          </a:r>
        </a:p>
      </dgm:t>
    </dgm:pt>
    <dgm:pt modelId="{6C55CED0-6DB7-4066-86C9-DE281D40565F}" type="parTrans" cxnId="{3415CD0A-1227-4380-89E7-D2E47BEB6F6C}">
      <dgm:prSet/>
      <dgm:spPr/>
      <dgm:t>
        <a:bodyPr/>
        <a:lstStyle/>
        <a:p>
          <a:pPr rtl="1"/>
          <a:endParaRPr lang="fa-IR"/>
        </a:p>
      </dgm:t>
    </dgm:pt>
    <dgm:pt modelId="{631DF4B2-E511-4B0E-B01A-417869348B0D}" type="sibTrans" cxnId="{3415CD0A-1227-4380-89E7-D2E47BEB6F6C}">
      <dgm:prSet/>
      <dgm:spPr/>
      <dgm:t>
        <a:bodyPr/>
        <a:lstStyle/>
        <a:p>
          <a:pPr rtl="1"/>
          <a:endParaRPr lang="fa-IR"/>
        </a:p>
      </dgm:t>
    </dgm:pt>
    <dgm:pt modelId="{F82AA10F-2904-4C35-A237-4A70C654104C}">
      <dgm:prSet phldrT="[Text]"/>
      <dgm:spPr/>
      <dgm:t>
        <a:bodyPr/>
        <a:lstStyle/>
        <a:p>
          <a:pPr rtl="1"/>
          <a:r>
            <a:rPr lang="fa-IR">
              <a:cs typeface="B Badr" panose="00000400000000000000" pitchFamily="2" charset="-78"/>
            </a:rPr>
            <a:t>3. یک کلاله مادر.</a:t>
          </a:r>
        </a:p>
      </dgm:t>
    </dgm:pt>
    <dgm:pt modelId="{F79127C5-DA72-4543-A82E-CCFEB5189CAE}" type="parTrans" cxnId="{D0D34345-FF8F-455A-BE9E-A04D41C9FA8D}">
      <dgm:prSet/>
      <dgm:spPr/>
      <dgm:t>
        <a:bodyPr/>
        <a:lstStyle/>
        <a:p>
          <a:pPr rtl="1"/>
          <a:endParaRPr lang="fa-IR"/>
        </a:p>
      </dgm:t>
    </dgm:pt>
    <dgm:pt modelId="{C5A1F03A-319B-4F98-B247-DACA445C504D}" type="sibTrans" cxnId="{D0D34345-FF8F-455A-BE9E-A04D41C9FA8D}">
      <dgm:prSet/>
      <dgm:spPr/>
      <dgm:t>
        <a:bodyPr/>
        <a:lstStyle/>
        <a:p>
          <a:pPr rtl="1"/>
          <a:endParaRPr lang="fa-IR"/>
        </a:p>
      </dgm:t>
    </dgm:pt>
    <dgm:pt modelId="{194E7144-7243-4683-8B69-ED27422B2D52}" type="pres">
      <dgm:prSet presAssocID="{248B6FA1-33AF-48A5-A6B6-5E160EB86C7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3EA23D5-CD40-43BB-A4AE-CA319F1CD5C9}" type="pres">
      <dgm:prSet presAssocID="{CC977465-B2E9-42F6-8256-52B2E760EE5B}" presName="hierRoot1" presStyleCnt="0">
        <dgm:presLayoutVars>
          <dgm:hierBranch val="init"/>
        </dgm:presLayoutVars>
      </dgm:prSet>
      <dgm:spPr/>
    </dgm:pt>
    <dgm:pt modelId="{752BE085-C11A-4D90-AA53-02231CA459A5}" type="pres">
      <dgm:prSet presAssocID="{CC977465-B2E9-42F6-8256-52B2E760EE5B}" presName="rootComposite1" presStyleCnt="0"/>
      <dgm:spPr/>
    </dgm:pt>
    <dgm:pt modelId="{534E2164-61D3-43FB-9B11-47253CFE56C5}" type="pres">
      <dgm:prSet presAssocID="{CC977465-B2E9-42F6-8256-52B2E760EE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E13B698A-E4CC-469E-A03F-E5C804AD432C}" type="pres">
      <dgm:prSet presAssocID="{CC977465-B2E9-42F6-8256-52B2E760EE5B}" presName="rootConnector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A7D5B774-2EBF-4E8D-A445-A843E33AF358}" type="pres">
      <dgm:prSet presAssocID="{CC977465-B2E9-42F6-8256-52B2E760EE5B}" presName="hierChild2" presStyleCnt="0"/>
      <dgm:spPr/>
    </dgm:pt>
    <dgm:pt modelId="{9434C10B-16CC-4289-AAA3-6C222AB551D1}" type="pres">
      <dgm:prSet presAssocID="{3C916898-4167-4A84-A521-4C840C511933}" presName="Name37" presStyleLbl="parChTrans1D2" presStyleIdx="0" presStyleCnt="3"/>
      <dgm:spPr/>
    </dgm:pt>
    <dgm:pt modelId="{6EC3984C-D916-453B-8063-094A6F0C17DE}" type="pres">
      <dgm:prSet presAssocID="{0DF30920-7C85-425D-B0F4-7DFB4AD64295}" presName="hierRoot2" presStyleCnt="0">
        <dgm:presLayoutVars>
          <dgm:hierBranch val="init"/>
        </dgm:presLayoutVars>
      </dgm:prSet>
      <dgm:spPr/>
    </dgm:pt>
    <dgm:pt modelId="{D42CEC6E-975F-436B-B23A-A5FE9D65F4B3}" type="pres">
      <dgm:prSet presAssocID="{0DF30920-7C85-425D-B0F4-7DFB4AD64295}" presName="rootComposite" presStyleCnt="0"/>
      <dgm:spPr/>
    </dgm:pt>
    <dgm:pt modelId="{71BFAE0B-8DBF-47BF-A3B1-112F7EE62405}" type="pres">
      <dgm:prSet presAssocID="{0DF30920-7C85-425D-B0F4-7DFB4AD6429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E5E5BD9-7979-4B9B-A5B3-25D9A4DB0890}" type="pres">
      <dgm:prSet presAssocID="{0DF30920-7C85-425D-B0F4-7DFB4AD64295}" presName="rootConnector" presStyleLbl="node2" presStyleIdx="0" presStyleCnt="3"/>
      <dgm:spPr/>
      <dgm:t>
        <a:bodyPr/>
        <a:lstStyle/>
        <a:p>
          <a:pPr rtl="1"/>
          <a:endParaRPr lang="fa-IR"/>
        </a:p>
      </dgm:t>
    </dgm:pt>
    <dgm:pt modelId="{60A0836F-748C-40E4-AFFA-84FBB153EFBE}" type="pres">
      <dgm:prSet presAssocID="{0DF30920-7C85-425D-B0F4-7DFB4AD64295}" presName="hierChild4" presStyleCnt="0"/>
      <dgm:spPr/>
    </dgm:pt>
    <dgm:pt modelId="{88214880-CF77-4FDD-BDEC-64C501F6F137}" type="pres">
      <dgm:prSet presAssocID="{0DF30920-7C85-425D-B0F4-7DFB4AD64295}" presName="hierChild5" presStyleCnt="0"/>
      <dgm:spPr/>
    </dgm:pt>
    <dgm:pt modelId="{859A415C-B930-4DCD-A25C-3E5E0AFE9DBE}" type="pres">
      <dgm:prSet presAssocID="{6C55CED0-6DB7-4066-86C9-DE281D40565F}" presName="Name37" presStyleLbl="parChTrans1D2" presStyleIdx="1" presStyleCnt="3"/>
      <dgm:spPr/>
    </dgm:pt>
    <dgm:pt modelId="{E9ED8A1A-78AF-467D-BD2B-0F72DCB7FB82}" type="pres">
      <dgm:prSet presAssocID="{CB1644C1-E9F5-4C14-9A8A-390166BD7ECD}" presName="hierRoot2" presStyleCnt="0">
        <dgm:presLayoutVars>
          <dgm:hierBranch val="init"/>
        </dgm:presLayoutVars>
      </dgm:prSet>
      <dgm:spPr/>
    </dgm:pt>
    <dgm:pt modelId="{57BC3D0D-645B-456E-926B-7EA84DF08881}" type="pres">
      <dgm:prSet presAssocID="{CB1644C1-E9F5-4C14-9A8A-390166BD7ECD}" presName="rootComposite" presStyleCnt="0"/>
      <dgm:spPr/>
    </dgm:pt>
    <dgm:pt modelId="{4F959332-7312-4D5A-87DA-9FEF7DF600C5}" type="pres">
      <dgm:prSet presAssocID="{CB1644C1-E9F5-4C14-9A8A-390166BD7EC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A236DA0-98DF-49F5-A22D-461C88F9BECD}" type="pres">
      <dgm:prSet presAssocID="{CB1644C1-E9F5-4C14-9A8A-390166BD7ECD}" presName="rootConnector" presStyleLbl="node2" presStyleIdx="1" presStyleCnt="3"/>
      <dgm:spPr/>
      <dgm:t>
        <a:bodyPr/>
        <a:lstStyle/>
        <a:p>
          <a:pPr rtl="1"/>
          <a:endParaRPr lang="fa-IR"/>
        </a:p>
      </dgm:t>
    </dgm:pt>
    <dgm:pt modelId="{91AEDCF3-C3FB-4987-BEC7-7C8FDD019323}" type="pres">
      <dgm:prSet presAssocID="{CB1644C1-E9F5-4C14-9A8A-390166BD7ECD}" presName="hierChild4" presStyleCnt="0"/>
      <dgm:spPr/>
    </dgm:pt>
    <dgm:pt modelId="{B9BC64D6-749D-4A71-882A-7A384525C4D7}" type="pres">
      <dgm:prSet presAssocID="{CB1644C1-E9F5-4C14-9A8A-390166BD7ECD}" presName="hierChild5" presStyleCnt="0"/>
      <dgm:spPr/>
    </dgm:pt>
    <dgm:pt modelId="{DD871EDB-FA7F-4F82-AF64-75BD7A210B50}" type="pres">
      <dgm:prSet presAssocID="{F79127C5-DA72-4543-A82E-CCFEB5189CAE}" presName="Name37" presStyleLbl="parChTrans1D2" presStyleIdx="2" presStyleCnt="3"/>
      <dgm:spPr/>
    </dgm:pt>
    <dgm:pt modelId="{A67167D3-22CB-47BB-A2C4-9CFE5C9162D6}" type="pres">
      <dgm:prSet presAssocID="{F82AA10F-2904-4C35-A237-4A70C654104C}" presName="hierRoot2" presStyleCnt="0">
        <dgm:presLayoutVars>
          <dgm:hierBranch val="init"/>
        </dgm:presLayoutVars>
      </dgm:prSet>
      <dgm:spPr/>
    </dgm:pt>
    <dgm:pt modelId="{ADA9EEBD-6834-46F6-9DB9-7CC3CCB1E291}" type="pres">
      <dgm:prSet presAssocID="{F82AA10F-2904-4C35-A237-4A70C654104C}" presName="rootComposite" presStyleCnt="0"/>
      <dgm:spPr/>
    </dgm:pt>
    <dgm:pt modelId="{688AFFDA-0DF7-4B0D-8F2E-B45714C69EB6}" type="pres">
      <dgm:prSet presAssocID="{F82AA10F-2904-4C35-A237-4A70C654104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CEA7B81-F99B-42CA-A788-9ADC7C559CBB}" type="pres">
      <dgm:prSet presAssocID="{F82AA10F-2904-4C35-A237-4A70C654104C}" presName="rootConnector" presStyleLbl="node2" presStyleIdx="2" presStyleCnt="3"/>
      <dgm:spPr/>
      <dgm:t>
        <a:bodyPr/>
        <a:lstStyle/>
        <a:p>
          <a:pPr rtl="1"/>
          <a:endParaRPr lang="fa-IR"/>
        </a:p>
      </dgm:t>
    </dgm:pt>
    <dgm:pt modelId="{ADFF8A0F-D113-4392-835C-17E7844DF6AF}" type="pres">
      <dgm:prSet presAssocID="{F82AA10F-2904-4C35-A237-4A70C654104C}" presName="hierChild4" presStyleCnt="0"/>
      <dgm:spPr/>
    </dgm:pt>
    <dgm:pt modelId="{F7ACADDC-0591-462C-BC31-AD91385ECCC2}" type="pres">
      <dgm:prSet presAssocID="{F82AA10F-2904-4C35-A237-4A70C654104C}" presName="hierChild5" presStyleCnt="0"/>
      <dgm:spPr/>
    </dgm:pt>
    <dgm:pt modelId="{E1CA4A15-0F71-4FF4-8FCC-9033541B11D3}" type="pres">
      <dgm:prSet presAssocID="{CC977465-B2E9-42F6-8256-52B2E760EE5B}" presName="hierChild3" presStyleCnt="0"/>
      <dgm:spPr/>
    </dgm:pt>
  </dgm:ptLst>
  <dgm:cxnLst>
    <dgm:cxn modelId="{96C889CA-4BBE-4F6C-9962-4877D686311A}" type="presOf" srcId="{3C916898-4167-4A84-A521-4C840C511933}" destId="{9434C10B-16CC-4289-AAA3-6C222AB551D1}" srcOrd="0" destOrd="0" presId="urn:microsoft.com/office/officeart/2005/8/layout/orgChart1"/>
    <dgm:cxn modelId="{CCEACF54-7B55-4870-84D1-DB4496D57730}" srcId="{CC977465-B2E9-42F6-8256-52B2E760EE5B}" destId="{0DF30920-7C85-425D-B0F4-7DFB4AD64295}" srcOrd="0" destOrd="0" parTransId="{3C916898-4167-4A84-A521-4C840C511933}" sibTransId="{EFB70558-A1ED-49A6-88B0-AB273FCE93A8}"/>
    <dgm:cxn modelId="{308D797E-3006-4CD6-93EA-617254902DB8}" type="presOf" srcId="{CC977465-B2E9-42F6-8256-52B2E760EE5B}" destId="{E13B698A-E4CC-469E-A03F-E5C804AD432C}" srcOrd="1" destOrd="0" presId="urn:microsoft.com/office/officeart/2005/8/layout/orgChart1"/>
    <dgm:cxn modelId="{3415CD0A-1227-4380-89E7-D2E47BEB6F6C}" srcId="{CC977465-B2E9-42F6-8256-52B2E760EE5B}" destId="{CB1644C1-E9F5-4C14-9A8A-390166BD7ECD}" srcOrd="1" destOrd="0" parTransId="{6C55CED0-6DB7-4066-86C9-DE281D40565F}" sibTransId="{631DF4B2-E511-4B0E-B01A-417869348B0D}"/>
    <dgm:cxn modelId="{75D064C3-4B28-4E30-BC08-976E8F4D62D0}" srcId="{248B6FA1-33AF-48A5-A6B6-5E160EB86C74}" destId="{CC977465-B2E9-42F6-8256-52B2E760EE5B}" srcOrd="0" destOrd="0" parTransId="{1E056338-C934-49EE-B375-37C7DEA233AF}" sibTransId="{76427987-4B56-4BAF-A780-303B58D05AB6}"/>
    <dgm:cxn modelId="{D0D34345-FF8F-455A-BE9E-A04D41C9FA8D}" srcId="{CC977465-B2E9-42F6-8256-52B2E760EE5B}" destId="{F82AA10F-2904-4C35-A237-4A70C654104C}" srcOrd="2" destOrd="0" parTransId="{F79127C5-DA72-4543-A82E-CCFEB5189CAE}" sibTransId="{C5A1F03A-319B-4F98-B247-DACA445C504D}"/>
    <dgm:cxn modelId="{905D094F-8E8B-4F0B-97CF-02C8DC94806A}" type="presOf" srcId="{F82AA10F-2904-4C35-A237-4A70C654104C}" destId="{1CEA7B81-F99B-42CA-A788-9ADC7C559CBB}" srcOrd="1" destOrd="0" presId="urn:microsoft.com/office/officeart/2005/8/layout/orgChart1"/>
    <dgm:cxn modelId="{042D31DC-C4C7-487F-91EE-107CB6C06573}" type="presOf" srcId="{6C55CED0-6DB7-4066-86C9-DE281D40565F}" destId="{859A415C-B930-4DCD-A25C-3E5E0AFE9DBE}" srcOrd="0" destOrd="0" presId="urn:microsoft.com/office/officeart/2005/8/layout/orgChart1"/>
    <dgm:cxn modelId="{8389B66B-07B8-485F-BEA8-F7E052D67475}" type="presOf" srcId="{0DF30920-7C85-425D-B0F4-7DFB4AD64295}" destId="{71BFAE0B-8DBF-47BF-A3B1-112F7EE62405}" srcOrd="0" destOrd="0" presId="urn:microsoft.com/office/officeart/2005/8/layout/orgChart1"/>
    <dgm:cxn modelId="{EB81CD58-C419-413B-B296-EAD7FB4FED73}" type="presOf" srcId="{248B6FA1-33AF-48A5-A6B6-5E160EB86C74}" destId="{194E7144-7243-4683-8B69-ED27422B2D52}" srcOrd="0" destOrd="0" presId="urn:microsoft.com/office/officeart/2005/8/layout/orgChart1"/>
    <dgm:cxn modelId="{45B20A4A-E9E7-4F0C-8370-729210B1AB8A}" type="presOf" srcId="{CB1644C1-E9F5-4C14-9A8A-390166BD7ECD}" destId="{4A236DA0-98DF-49F5-A22D-461C88F9BECD}" srcOrd="1" destOrd="0" presId="urn:microsoft.com/office/officeart/2005/8/layout/orgChart1"/>
    <dgm:cxn modelId="{07AAF34D-BB42-4B22-902C-0EFF1D634EDD}" type="presOf" srcId="{CB1644C1-E9F5-4C14-9A8A-390166BD7ECD}" destId="{4F959332-7312-4D5A-87DA-9FEF7DF600C5}" srcOrd="0" destOrd="0" presId="urn:microsoft.com/office/officeart/2005/8/layout/orgChart1"/>
    <dgm:cxn modelId="{8375249B-E540-402F-BDA6-C183E24A7366}" type="presOf" srcId="{F82AA10F-2904-4C35-A237-4A70C654104C}" destId="{688AFFDA-0DF7-4B0D-8F2E-B45714C69EB6}" srcOrd="0" destOrd="0" presId="urn:microsoft.com/office/officeart/2005/8/layout/orgChart1"/>
    <dgm:cxn modelId="{803410C2-3EE2-433F-9AC4-F5FE36F738DC}" type="presOf" srcId="{CC977465-B2E9-42F6-8256-52B2E760EE5B}" destId="{534E2164-61D3-43FB-9B11-47253CFE56C5}" srcOrd="0" destOrd="0" presId="urn:microsoft.com/office/officeart/2005/8/layout/orgChart1"/>
    <dgm:cxn modelId="{5391CAAD-660C-4B79-99D8-0B277E41A522}" type="presOf" srcId="{0DF30920-7C85-425D-B0F4-7DFB4AD64295}" destId="{6E5E5BD9-7979-4B9B-A5B3-25D9A4DB0890}" srcOrd="1" destOrd="0" presId="urn:microsoft.com/office/officeart/2005/8/layout/orgChart1"/>
    <dgm:cxn modelId="{87E67BAB-6326-4536-B336-900D24151147}" type="presOf" srcId="{F79127C5-DA72-4543-A82E-CCFEB5189CAE}" destId="{DD871EDB-FA7F-4F82-AF64-75BD7A210B50}" srcOrd="0" destOrd="0" presId="urn:microsoft.com/office/officeart/2005/8/layout/orgChart1"/>
    <dgm:cxn modelId="{E1613A49-1DDA-487A-86B6-8752AAD1DB76}" type="presParOf" srcId="{194E7144-7243-4683-8B69-ED27422B2D52}" destId="{93EA23D5-CD40-43BB-A4AE-CA319F1CD5C9}" srcOrd="0" destOrd="0" presId="urn:microsoft.com/office/officeart/2005/8/layout/orgChart1"/>
    <dgm:cxn modelId="{2DC8428D-BD09-4498-A76F-5FFFDC5B045D}" type="presParOf" srcId="{93EA23D5-CD40-43BB-A4AE-CA319F1CD5C9}" destId="{752BE085-C11A-4D90-AA53-02231CA459A5}" srcOrd="0" destOrd="0" presId="urn:microsoft.com/office/officeart/2005/8/layout/orgChart1"/>
    <dgm:cxn modelId="{8B5918DA-7C5C-4487-AB99-B16798E44784}" type="presParOf" srcId="{752BE085-C11A-4D90-AA53-02231CA459A5}" destId="{534E2164-61D3-43FB-9B11-47253CFE56C5}" srcOrd="0" destOrd="0" presId="urn:microsoft.com/office/officeart/2005/8/layout/orgChart1"/>
    <dgm:cxn modelId="{348B8C79-4B55-4817-85A5-BDE5BF93DE51}" type="presParOf" srcId="{752BE085-C11A-4D90-AA53-02231CA459A5}" destId="{E13B698A-E4CC-469E-A03F-E5C804AD432C}" srcOrd="1" destOrd="0" presId="urn:microsoft.com/office/officeart/2005/8/layout/orgChart1"/>
    <dgm:cxn modelId="{0DA0D05F-F6C0-4362-AF8C-473DF6EE6174}" type="presParOf" srcId="{93EA23D5-CD40-43BB-A4AE-CA319F1CD5C9}" destId="{A7D5B774-2EBF-4E8D-A445-A843E33AF358}" srcOrd="1" destOrd="0" presId="urn:microsoft.com/office/officeart/2005/8/layout/orgChart1"/>
    <dgm:cxn modelId="{109E4059-3A14-4393-B70D-1D4FDFA4922E}" type="presParOf" srcId="{A7D5B774-2EBF-4E8D-A445-A843E33AF358}" destId="{9434C10B-16CC-4289-AAA3-6C222AB551D1}" srcOrd="0" destOrd="0" presId="urn:microsoft.com/office/officeart/2005/8/layout/orgChart1"/>
    <dgm:cxn modelId="{EB442AC0-F9D5-4D17-AB09-4F96449FB0BD}" type="presParOf" srcId="{A7D5B774-2EBF-4E8D-A445-A843E33AF358}" destId="{6EC3984C-D916-453B-8063-094A6F0C17DE}" srcOrd="1" destOrd="0" presId="urn:microsoft.com/office/officeart/2005/8/layout/orgChart1"/>
    <dgm:cxn modelId="{448E0C2A-C293-4F23-B0D8-6C60FB34CB2D}" type="presParOf" srcId="{6EC3984C-D916-453B-8063-094A6F0C17DE}" destId="{D42CEC6E-975F-436B-B23A-A5FE9D65F4B3}" srcOrd="0" destOrd="0" presId="urn:microsoft.com/office/officeart/2005/8/layout/orgChart1"/>
    <dgm:cxn modelId="{94E75FD6-3E20-4FC7-BAD3-CBC47859A0CB}" type="presParOf" srcId="{D42CEC6E-975F-436B-B23A-A5FE9D65F4B3}" destId="{71BFAE0B-8DBF-47BF-A3B1-112F7EE62405}" srcOrd="0" destOrd="0" presId="urn:microsoft.com/office/officeart/2005/8/layout/orgChart1"/>
    <dgm:cxn modelId="{5EC8E9EB-4BC5-448B-B2AA-51680B1FDBFC}" type="presParOf" srcId="{D42CEC6E-975F-436B-B23A-A5FE9D65F4B3}" destId="{6E5E5BD9-7979-4B9B-A5B3-25D9A4DB0890}" srcOrd="1" destOrd="0" presId="urn:microsoft.com/office/officeart/2005/8/layout/orgChart1"/>
    <dgm:cxn modelId="{5ADA718A-8433-42A6-844F-14A7E5FBAE58}" type="presParOf" srcId="{6EC3984C-D916-453B-8063-094A6F0C17DE}" destId="{60A0836F-748C-40E4-AFFA-84FBB153EFBE}" srcOrd="1" destOrd="0" presId="urn:microsoft.com/office/officeart/2005/8/layout/orgChart1"/>
    <dgm:cxn modelId="{61032C62-BF51-4F76-B9D9-11C8E96AF92C}" type="presParOf" srcId="{6EC3984C-D916-453B-8063-094A6F0C17DE}" destId="{88214880-CF77-4FDD-BDEC-64C501F6F137}" srcOrd="2" destOrd="0" presId="urn:microsoft.com/office/officeart/2005/8/layout/orgChart1"/>
    <dgm:cxn modelId="{06583A1D-D55D-44BB-909A-14D7A2109B07}" type="presParOf" srcId="{A7D5B774-2EBF-4E8D-A445-A843E33AF358}" destId="{859A415C-B930-4DCD-A25C-3E5E0AFE9DBE}" srcOrd="2" destOrd="0" presId="urn:microsoft.com/office/officeart/2005/8/layout/orgChart1"/>
    <dgm:cxn modelId="{A81DC312-E534-494E-BE49-9139243F63AB}" type="presParOf" srcId="{A7D5B774-2EBF-4E8D-A445-A843E33AF358}" destId="{E9ED8A1A-78AF-467D-BD2B-0F72DCB7FB82}" srcOrd="3" destOrd="0" presId="urn:microsoft.com/office/officeart/2005/8/layout/orgChart1"/>
    <dgm:cxn modelId="{B30CE174-229C-4DBF-896A-553F57227465}" type="presParOf" srcId="{E9ED8A1A-78AF-467D-BD2B-0F72DCB7FB82}" destId="{57BC3D0D-645B-456E-926B-7EA84DF08881}" srcOrd="0" destOrd="0" presId="urn:microsoft.com/office/officeart/2005/8/layout/orgChart1"/>
    <dgm:cxn modelId="{B400BD3B-6943-495A-BE8C-20BC71C84CB1}" type="presParOf" srcId="{57BC3D0D-645B-456E-926B-7EA84DF08881}" destId="{4F959332-7312-4D5A-87DA-9FEF7DF600C5}" srcOrd="0" destOrd="0" presId="urn:microsoft.com/office/officeart/2005/8/layout/orgChart1"/>
    <dgm:cxn modelId="{0BA52156-87CD-4CA3-B3D2-ED243B2D0EC0}" type="presParOf" srcId="{57BC3D0D-645B-456E-926B-7EA84DF08881}" destId="{4A236DA0-98DF-49F5-A22D-461C88F9BECD}" srcOrd="1" destOrd="0" presId="urn:microsoft.com/office/officeart/2005/8/layout/orgChart1"/>
    <dgm:cxn modelId="{83191A2C-2C73-4418-A4CD-861D9743770E}" type="presParOf" srcId="{E9ED8A1A-78AF-467D-BD2B-0F72DCB7FB82}" destId="{91AEDCF3-C3FB-4987-BEC7-7C8FDD019323}" srcOrd="1" destOrd="0" presId="urn:microsoft.com/office/officeart/2005/8/layout/orgChart1"/>
    <dgm:cxn modelId="{0B6CB346-00CB-4E84-A001-B8D830F2B130}" type="presParOf" srcId="{E9ED8A1A-78AF-467D-BD2B-0F72DCB7FB82}" destId="{B9BC64D6-749D-4A71-882A-7A384525C4D7}" srcOrd="2" destOrd="0" presId="urn:microsoft.com/office/officeart/2005/8/layout/orgChart1"/>
    <dgm:cxn modelId="{6E7F7738-F862-421A-8F0F-8BD72EB57074}" type="presParOf" srcId="{A7D5B774-2EBF-4E8D-A445-A843E33AF358}" destId="{DD871EDB-FA7F-4F82-AF64-75BD7A210B50}" srcOrd="4" destOrd="0" presId="urn:microsoft.com/office/officeart/2005/8/layout/orgChart1"/>
    <dgm:cxn modelId="{3C2EE0B8-F577-403B-8773-12082839CCA9}" type="presParOf" srcId="{A7D5B774-2EBF-4E8D-A445-A843E33AF358}" destId="{A67167D3-22CB-47BB-A2C4-9CFE5C9162D6}" srcOrd="5" destOrd="0" presId="urn:microsoft.com/office/officeart/2005/8/layout/orgChart1"/>
    <dgm:cxn modelId="{11061AAD-8A2C-450F-9A81-0C5A9B484ED5}" type="presParOf" srcId="{A67167D3-22CB-47BB-A2C4-9CFE5C9162D6}" destId="{ADA9EEBD-6834-46F6-9DB9-7CC3CCB1E291}" srcOrd="0" destOrd="0" presId="urn:microsoft.com/office/officeart/2005/8/layout/orgChart1"/>
    <dgm:cxn modelId="{171502F6-B4D9-49BB-BCE2-DB840F7EF7FA}" type="presParOf" srcId="{ADA9EEBD-6834-46F6-9DB9-7CC3CCB1E291}" destId="{688AFFDA-0DF7-4B0D-8F2E-B45714C69EB6}" srcOrd="0" destOrd="0" presId="urn:microsoft.com/office/officeart/2005/8/layout/orgChart1"/>
    <dgm:cxn modelId="{32117173-F9A9-4CE2-B1D3-40B1E78E9D1C}" type="presParOf" srcId="{ADA9EEBD-6834-46F6-9DB9-7CC3CCB1E291}" destId="{1CEA7B81-F99B-42CA-A788-9ADC7C559CBB}" srcOrd="1" destOrd="0" presId="urn:microsoft.com/office/officeart/2005/8/layout/orgChart1"/>
    <dgm:cxn modelId="{116E252E-EE15-4F8E-9A32-B789CD54158E}" type="presParOf" srcId="{A67167D3-22CB-47BB-A2C4-9CFE5C9162D6}" destId="{ADFF8A0F-D113-4392-835C-17E7844DF6AF}" srcOrd="1" destOrd="0" presId="urn:microsoft.com/office/officeart/2005/8/layout/orgChart1"/>
    <dgm:cxn modelId="{C2E7FA14-CFDD-4426-837E-08FFAFEE4388}" type="presParOf" srcId="{A67167D3-22CB-47BB-A2C4-9CFE5C9162D6}" destId="{F7ACADDC-0591-462C-BC31-AD91385ECCC2}" srcOrd="2" destOrd="0" presId="urn:microsoft.com/office/officeart/2005/8/layout/orgChart1"/>
    <dgm:cxn modelId="{BB3D6672-FB8C-4FFA-977B-0DD137DEB2E2}" type="presParOf" srcId="{93EA23D5-CD40-43BB-A4AE-CA319F1CD5C9}" destId="{E1CA4A15-0F71-4FF4-8FCC-9033541B11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A0ACD-5C15-47C3-86DC-8F6A335B1DE4}">
      <dsp:nvSpPr>
        <dsp:cNvPr id="0" name=""/>
        <dsp:cNvSpPr/>
      </dsp:nvSpPr>
      <dsp:spPr>
        <a:xfrm>
          <a:off x="2941539" y="1845707"/>
          <a:ext cx="2345974" cy="2029362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سهام مفروض</a:t>
          </a:r>
          <a:endParaRPr lang="fa-IR" sz="2800" kern="1200"/>
        </a:p>
      </dsp:txBody>
      <dsp:txXfrm>
        <a:off x="3330300" y="2182001"/>
        <a:ext cx="1568452" cy="1356774"/>
      </dsp:txXfrm>
    </dsp:sp>
    <dsp:sp modelId="{7B7A9F56-1316-4CEB-9356-903BED00DFCE}">
      <dsp:nvSpPr>
        <dsp:cNvPr id="0" name=""/>
        <dsp:cNvSpPr/>
      </dsp:nvSpPr>
      <dsp:spPr>
        <a:xfrm>
          <a:off x="4410570" y="874794"/>
          <a:ext cx="885129" cy="76265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B768B8-AD1E-44BF-89C0-0FED397CE141}">
      <dsp:nvSpPr>
        <dsp:cNvPr id="0" name=""/>
        <dsp:cNvSpPr/>
      </dsp:nvSpPr>
      <dsp:spPr>
        <a:xfrm>
          <a:off x="3157638" y="0"/>
          <a:ext cx="1922509" cy="166319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یک دوم</a:t>
          </a:r>
          <a:endParaRPr lang="fa-IR" sz="2800" kern="1200"/>
        </a:p>
      </dsp:txBody>
      <dsp:txXfrm>
        <a:off x="3476239" y="275627"/>
        <a:ext cx="1285307" cy="1111942"/>
      </dsp:txXfrm>
    </dsp:sp>
    <dsp:sp modelId="{4D9D87E0-8683-4D79-9117-845B1B58D904}">
      <dsp:nvSpPr>
        <dsp:cNvPr id="0" name=""/>
        <dsp:cNvSpPr/>
      </dsp:nvSpPr>
      <dsp:spPr>
        <a:xfrm>
          <a:off x="5443585" y="2300554"/>
          <a:ext cx="885129" cy="76265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EE54A7-7069-4EEA-A5C0-90EF105790C9}">
      <dsp:nvSpPr>
        <dsp:cNvPr id="0" name=""/>
        <dsp:cNvSpPr/>
      </dsp:nvSpPr>
      <dsp:spPr>
        <a:xfrm>
          <a:off x="4920802" y="1022977"/>
          <a:ext cx="1922509" cy="166319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یک چهارم</a:t>
          </a:r>
          <a:endParaRPr lang="fa-IR" sz="2800" kern="1200"/>
        </a:p>
      </dsp:txBody>
      <dsp:txXfrm>
        <a:off x="5239403" y="1298604"/>
        <a:ext cx="1285307" cy="1111942"/>
      </dsp:txXfrm>
    </dsp:sp>
    <dsp:sp modelId="{FC4F9441-4BDB-43A8-B2D7-1BAD426C9282}">
      <dsp:nvSpPr>
        <dsp:cNvPr id="0" name=""/>
        <dsp:cNvSpPr/>
      </dsp:nvSpPr>
      <dsp:spPr>
        <a:xfrm>
          <a:off x="4725986" y="3909970"/>
          <a:ext cx="885129" cy="76265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A6FC12-96A0-44F0-8658-C69F2B910E76}">
      <dsp:nvSpPr>
        <dsp:cNvPr id="0" name=""/>
        <dsp:cNvSpPr/>
      </dsp:nvSpPr>
      <dsp:spPr>
        <a:xfrm>
          <a:off x="4920802" y="3034031"/>
          <a:ext cx="1922509" cy="166319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یک هشتم</a:t>
          </a:r>
          <a:endParaRPr lang="fa-IR" sz="2800" kern="1200"/>
        </a:p>
      </dsp:txBody>
      <dsp:txXfrm>
        <a:off x="5239403" y="3309658"/>
        <a:ext cx="1285307" cy="1111942"/>
      </dsp:txXfrm>
    </dsp:sp>
    <dsp:sp modelId="{D3F135D0-CB7C-4FDA-90CD-29004E2B4A8E}">
      <dsp:nvSpPr>
        <dsp:cNvPr id="0" name=""/>
        <dsp:cNvSpPr/>
      </dsp:nvSpPr>
      <dsp:spPr>
        <a:xfrm>
          <a:off x="2945905" y="4077034"/>
          <a:ext cx="885129" cy="76265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21E19-2D6A-482A-A4E7-29985A133C65}">
      <dsp:nvSpPr>
        <dsp:cNvPr id="0" name=""/>
        <dsp:cNvSpPr/>
      </dsp:nvSpPr>
      <dsp:spPr>
        <a:xfrm>
          <a:off x="3157638" y="4058153"/>
          <a:ext cx="1922509" cy="166319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دو سوم</a:t>
          </a:r>
          <a:endParaRPr lang="fa-IR" sz="2800" kern="1200"/>
        </a:p>
      </dsp:txBody>
      <dsp:txXfrm>
        <a:off x="3476239" y="4333780"/>
        <a:ext cx="1285307" cy="1111942"/>
      </dsp:txXfrm>
    </dsp:sp>
    <dsp:sp modelId="{927AC659-3F10-438E-82B1-48EBAE700139}">
      <dsp:nvSpPr>
        <dsp:cNvPr id="0" name=""/>
        <dsp:cNvSpPr/>
      </dsp:nvSpPr>
      <dsp:spPr>
        <a:xfrm>
          <a:off x="1895974" y="2651845"/>
          <a:ext cx="885129" cy="762655"/>
        </a:xfrm>
        <a:prstGeom prst="hexagon">
          <a:avLst>
            <a:gd name="adj" fmla="val 28900"/>
            <a:gd name="vf" fmla="val 11547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0CA3B-B617-4A66-8C66-5FA422E0DB80}">
      <dsp:nvSpPr>
        <dsp:cNvPr id="0" name=""/>
        <dsp:cNvSpPr/>
      </dsp:nvSpPr>
      <dsp:spPr>
        <a:xfrm>
          <a:off x="1386288" y="3035176"/>
          <a:ext cx="1922509" cy="166319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یک سوم</a:t>
          </a:r>
          <a:endParaRPr lang="fa-IR" sz="2800" kern="1200"/>
        </a:p>
      </dsp:txBody>
      <dsp:txXfrm>
        <a:off x="1704889" y="3310803"/>
        <a:ext cx="1285307" cy="1111942"/>
      </dsp:txXfrm>
    </dsp:sp>
    <dsp:sp modelId="{47D06BFA-6D29-441F-93C5-D510F48D3158}">
      <dsp:nvSpPr>
        <dsp:cNvPr id="0" name=""/>
        <dsp:cNvSpPr/>
      </dsp:nvSpPr>
      <dsp:spPr>
        <a:xfrm>
          <a:off x="1386288" y="1020688"/>
          <a:ext cx="1922509" cy="1663196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/>
            <a:t>یک ششم</a:t>
          </a:r>
          <a:endParaRPr lang="fa-IR" sz="2800" kern="1200"/>
        </a:p>
      </dsp:txBody>
      <dsp:txXfrm>
        <a:off x="1704889" y="1296315"/>
        <a:ext cx="1285307" cy="1111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AFAC4-6566-4F07-BC0E-9CEC04B97247}">
      <dsp:nvSpPr>
        <dsp:cNvPr id="0" name=""/>
        <dsp:cNvSpPr/>
      </dsp:nvSpPr>
      <dsp:spPr>
        <a:xfrm>
          <a:off x="4284476" y="2068854"/>
          <a:ext cx="3355628" cy="388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127"/>
              </a:lnTo>
              <a:lnTo>
                <a:pt x="3355628" y="194127"/>
              </a:lnTo>
              <a:lnTo>
                <a:pt x="3355628" y="3882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8E6E2-0A29-4222-9413-44848114F9AC}">
      <dsp:nvSpPr>
        <dsp:cNvPr id="0" name=""/>
        <dsp:cNvSpPr/>
      </dsp:nvSpPr>
      <dsp:spPr>
        <a:xfrm>
          <a:off x="4284476" y="2068854"/>
          <a:ext cx="1118542" cy="388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127"/>
              </a:lnTo>
              <a:lnTo>
                <a:pt x="1118542" y="194127"/>
              </a:lnTo>
              <a:lnTo>
                <a:pt x="1118542" y="3882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4B2D1-228F-40AB-9C69-3B4524215ED1}">
      <dsp:nvSpPr>
        <dsp:cNvPr id="0" name=""/>
        <dsp:cNvSpPr/>
      </dsp:nvSpPr>
      <dsp:spPr>
        <a:xfrm>
          <a:off x="3165933" y="2068854"/>
          <a:ext cx="1118542" cy="388254"/>
        </a:xfrm>
        <a:custGeom>
          <a:avLst/>
          <a:gdLst/>
          <a:ahLst/>
          <a:cxnLst/>
          <a:rect l="0" t="0" r="0" b="0"/>
          <a:pathLst>
            <a:path>
              <a:moveTo>
                <a:pt x="1118542" y="0"/>
              </a:moveTo>
              <a:lnTo>
                <a:pt x="1118542" y="194127"/>
              </a:lnTo>
              <a:lnTo>
                <a:pt x="0" y="194127"/>
              </a:lnTo>
              <a:lnTo>
                <a:pt x="0" y="3882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E960F-3D69-4006-99FB-1C7B1B627710}">
      <dsp:nvSpPr>
        <dsp:cNvPr id="0" name=""/>
        <dsp:cNvSpPr/>
      </dsp:nvSpPr>
      <dsp:spPr>
        <a:xfrm>
          <a:off x="928847" y="2068854"/>
          <a:ext cx="3355628" cy="388254"/>
        </a:xfrm>
        <a:custGeom>
          <a:avLst/>
          <a:gdLst/>
          <a:ahLst/>
          <a:cxnLst/>
          <a:rect l="0" t="0" r="0" b="0"/>
          <a:pathLst>
            <a:path>
              <a:moveTo>
                <a:pt x="3355628" y="0"/>
              </a:moveTo>
              <a:lnTo>
                <a:pt x="3355628" y="194127"/>
              </a:lnTo>
              <a:lnTo>
                <a:pt x="0" y="194127"/>
              </a:lnTo>
              <a:lnTo>
                <a:pt x="0" y="3882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A8EA9-43CF-4BAF-B6A8-5845E662C10A}">
      <dsp:nvSpPr>
        <dsp:cNvPr id="0" name=""/>
        <dsp:cNvSpPr/>
      </dsp:nvSpPr>
      <dsp:spPr>
        <a:xfrm>
          <a:off x="3360060" y="1144438"/>
          <a:ext cx="1848830" cy="92441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smtClean="0">
              <a:cs typeface="B Badr" panose="00000400000000000000" pitchFamily="2" charset="-78"/>
            </a:rPr>
            <a:t>یک دوم</a:t>
          </a:r>
          <a:endParaRPr lang="fa-IR" sz="2400" kern="1200"/>
        </a:p>
      </dsp:txBody>
      <dsp:txXfrm>
        <a:off x="3360060" y="1144438"/>
        <a:ext cx="1848830" cy="924415"/>
      </dsp:txXfrm>
    </dsp:sp>
    <dsp:sp modelId="{96AE1EBA-1129-48E3-BC67-E2BBE30F20A9}">
      <dsp:nvSpPr>
        <dsp:cNvPr id="0" name=""/>
        <dsp:cNvSpPr/>
      </dsp:nvSpPr>
      <dsp:spPr>
        <a:xfrm>
          <a:off x="4432" y="2457108"/>
          <a:ext cx="1848830" cy="924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>
              <a:cs typeface="B Badr" panose="00000400000000000000" pitchFamily="2" charset="-78"/>
            </a:rPr>
            <a:t>1. شوهر در صورت نبودن فرزند</a:t>
          </a:r>
        </a:p>
      </dsp:txBody>
      <dsp:txXfrm>
        <a:off x="4432" y="2457108"/>
        <a:ext cx="1848830" cy="924415"/>
      </dsp:txXfrm>
    </dsp:sp>
    <dsp:sp modelId="{294B34C1-B542-444C-BC62-709019BD486C}">
      <dsp:nvSpPr>
        <dsp:cNvPr id="0" name=""/>
        <dsp:cNvSpPr/>
      </dsp:nvSpPr>
      <dsp:spPr>
        <a:xfrm>
          <a:off x="2241517" y="2457108"/>
          <a:ext cx="1848830" cy="924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>
              <a:cs typeface="B Badr" panose="00000400000000000000" pitchFamily="2" charset="-78"/>
            </a:rPr>
            <a:t>2.یک دختر</a:t>
          </a:r>
        </a:p>
      </dsp:txBody>
      <dsp:txXfrm>
        <a:off x="2241517" y="2457108"/>
        <a:ext cx="1848830" cy="924415"/>
      </dsp:txXfrm>
    </dsp:sp>
    <dsp:sp modelId="{AE521AE7-BDB4-42D9-93F1-992A8BA1D33C}">
      <dsp:nvSpPr>
        <dsp:cNvPr id="0" name=""/>
        <dsp:cNvSpPr/>
      </dsp:nvSpPr>
      <dsp:spPr>
        <a:xfrm>
          <a:off x="4478603" y="2457108"/>
          <a:ext cx="1848830" cy="924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>
              <a:cs typeface="B Badr" panose="00000400000000000000" pitchFamily="2" charset="-78"/>
            </a:rPr>
            <a:t>3. خواهر پدر و مادری</a:t>
          </a:r>
        </a:p>
      </dsp:txBody>
      <dsp:txXfrm>
        <a:off x="4478603" y="2457108"/>
        <a:ext cx="1848830" cy="924415"/>
      </dsp:txXfrm>
    </dsp:sp>
    <dsp:sp modelId="{FC9FF941-9957-4238-B560-587F23EB7788}">
      <dsp:nvSpPr>
        <dsp:cNvPr id="0" name=""/>
        <dsp:cNvSpPr/>
      </dsp:nvSpPr>
      <dsp:spPr>
        <a:xfrm>
          <a:off x="6715688" y="2457108"/>
          <a:ext cx="1848830" cy="924415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>
              <a:cs typeface="B Badr" panose="00000400000000000000" pitchFamily="2" charset="-78"/>
            </a:rPr>
            <a:t>4. خواهر پدری</a:t>
          </a:r>
        </a:p>
      </dsp:txBody>
      <dsp:txXfrm>
        <a:off x="6715688" y="2457108"/>
        <a:ext cx="1848830" cy="9244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96BEC-3F8C-40A3-8693-9B07060847D6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58D37-D599-418F-B653-A379BF5DE925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5995E-9F31-47B4-8C1B-DDF202A49B32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smtClean="0">
              <a:cs typeface="B Badr" panose="00000400000000000000" pitchFamily="2" charset="-78"/>
            </a:rPr>
            <a:t>یک چهارم</a:t>
          </a:r>
          <a:endParaRPr lang="fa-IR" sz="3800" kern="1200"/>
        </a:p>
      </dsp:txBody>
      <dsp:txXfrm>
        <a:off x="2253797" y="11168"/>
        <a:ext cx="3722005" cy="1861002"/>
      </dsp:txXfrm>
    </dsp:sp>
    <dsp:sp modelId="{1C02AAFA-BB37-4950-9E93-EC4C1FC46CB5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>
              <a:cs typeface="B Badr" panose="00000400000000000000" pitchFamily="2" charset="-78"/>
            </a:rPr>
            <a:t>1. شوهر اگر زوجه متوفی فرزند داشته باشد</a:t>
          </a:r>
        </a:p>
      </dsp:txBody>
      <dsp:txXfrm>
        <a:off x="1984" y="2653792"/>
        <a:ext cx="3722005" cy="1861002"/>
      </dsp:txXfrm>
    </dsp:sp>
    <dsp:sp modelId="{ADC4CB8B-ABB2-4011-8511-8190C97D644B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>
              <a:cs typeface="B Badr" panose="00000400000000000000" pitchFamily="2" charset="-78"/>
            </a:rPr>
            <a:t>2. زوجه اگر شوهر متوفی فرزند نداشته باشد.</a:t>
          </a:r>
        </a:p>
      </dsp:txBody>
      <dsp:txXfrm>
        <a:off x="4505610" y="2653792"/>
        <a:ext cx="3722005" cy="1861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C738B-04B1-4690-9BB9-370D0FE5A56E}">
      <dsp:nvSpPr>
        <dsp:cNvPr id="0" name=""/>
        <dsp:cNvSpPr/>
      </dsp:nvSpPr>
      <dsp:spPr>
        <a:xfrm>
          <a:off x="4069080" y="1870588"/>
          <a:ext cx="91440" cy="7847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478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5B78C-052B-4C47-874B-C5EAEC507E9D}">
      <dsp:nvSpPr>
        <dsp:cNvPr id="0" name=""/>
        <dsp:cNvSpPr/>
      </dsp:nvSpPr>
      <dsp:spPr>
        <a:xfrm>
          <a:off x="2246262" y="2051"/>
          <a:ext cx="3737074" cy="18685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 smtClean="0">
              <a:cs typeface="B Badr" panose="00000400000000000000" pitchFamily="2" charset="-78"/>
            </a:rPr>
            <a:t>یک هشتم</a:t>
          </a:r>
          <a:endParaRPr lang="fa-IR" sz="3100" kern="1200"/>
        </a:p>
      </dsp:txBody>
      <dsp:txXfrm>
        <a:off x="2246262" y="2051"/>
        <a:ext cx="3737074" cy="1868537"/>
      </dsp:txXfrm>
    </dsp:sp>
    <dsp:sp modelId="{C04B3D24-52ED-4624-AF39-F42ECBF8A32E}">
      <dsp:nvSpPr>
        <dsp:cNvPr id="0" name=""/>
        <dsp:cNvSpPr/>
      </dsp:nvSpPr>
      <dsp:spPr>
        <a:xfrm>
          <a:off x="2246262" y="2655374"/>
          <a:ext cx="3737074" cy="18685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100" kern="1200">
              <a:cs typeface="B Badr" panose="00000400000000000000" pitchFamily="2" charset="-78"/>
            </a:rPr>
            <a:t>1. زوجه (هر چند متعدد باشند) اگر شوهر فرزند داشته باشد.</a:t>
          </a:r>
        </a:p>
      </dsp:txBody>
      <dsp:txXfrm>
        <a:off x="2246262" y="2655374"/>
        <a:ext cx="3737074" cy="18685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7AC40E-2116-4396-9D52-874E52353A01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C72E6-55F7-480B-B051-A1D0CA6D2196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680561-9C57-4F0E-BE36-837E4C3650D6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5E975-E3DB-4C7C-991B-6A01D09018FE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 smtClean="0">
              <a:cs typeface="B Badr" panose="00000400000000000000" pitchFamily="2" charset="-78"/>
            </a:rPr>
            <a:t>دو سوم</a:t>
          </a:r>
          <a:endParaRPr lang="fa-IR" sz="2700" kern="1200"/>
        </a:p>
      </dsp:txBody>
      <dsp:txXfrm>
        <a:off x="2911803" y="807355"/>
        <a:ext cx="2405992" cy="1202996"/>
      </dsp:txXfrm>
    </dsp:sp>
    <dsp:sp modelId="{B13635E7-505B-47B9-94A0-E96F13704D45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>
              <a:cs typeface="B Badr" panose="00000400000000000000" pitchFamily="2" charset="-78"/>
            </a:rPr>
            <a:t>1. دو دختر یا بیشتر</a:t>
          </a:r>
        </a:p>
      </dsp:txBody>
      <dsp:txXfrm>
        <a:off x="552" y="2515610"/>
        <a:ext cx="2405992" cy="1202996"/>
      </dsp:txXfrm>
    </dsp:sp>
    <dsp:sp modelId="{2485A10B-F1CF-4540-A990-F03EDC2B4CB8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>
              <a:cs typeface="B Badr" panose="00000400000000000000" pitchFamily="2" charset="-78"/>
            </a:rPr>
            <a:t>2.دو خواهر پدر و مادری و بیشتر</a:t>
          </a:r>
        </a:p>
      </dsp:txBody>
      <dsp:txXfrm>
        <a:off x="2911803" y="2515610"/>
        <a:ext cx="2405992" cy="1202996"/>
      </dsp:txXfrm>
    </dsp:sp>
    <dsp:sp modelId="{4D6B5ACB-80D9-492E-9CCA-E89EC84CE556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700" kern="1200">
              <a:cs typeface="B Badr" panose="00000400000000000000" pitchFamily="2" charset="-78"/>
            </a:rPr>
            <a:t>3. دو خواهر پدری یا بیشتر</a:t>
          </a:r>
        </a:p>
      </dsp:txBody>
      <dsp:txXfrm>
        <a:off x="5823054" y="2515610"/>
        <a:ext cx="2405992" cy="12029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B1039-61E9-4F1D-B281-2FC81C3B3CC7}">
      <dsp:nvSpPr>
        <dsp:cNvPr id="0" name=""/>
        <dsp:cNvSpPr/>
      </dsp:nvSpPr>
      <dsp:spPr>
        <a:xfrm>
          <a:off x="4114800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"/>
              </a:lnTo>
              <a:lnTo>
                <a:pt x="2251813" y="390810"/>
              </a:lnTo>
              <a:lnTo>
                <a:pt x="2251813" y="7816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8507E8-E3B2-4EE7-9F01-52F172CA6D37}">
      <dsp:nvSpPr>
        <dsp:cNvPr id="0" name=""/>
        <dsp:cNvSpPr/>
      </dsp:nvSpPr>
      <dsp:spPr>
        <a:xfrm>
          <a:off x="1862986" y="1872170"/>
          <a:ext cx="2251813" cy="781621"/>
        </a:xfrm>
        <a:custGeom>
          <a:avLst/>
          <a:gdLst/>
          <a:ahLst/>
          <a:cxnLst/>
          <a:rect l="0" t="0" r="0" b="0"/>
          <a:pathLst>
            <a:path>
              <a:moveTo>
                <a:pt x="2251813" y="0"/>
              </a:moveTo>
              <a:lnTo>
                <a:pt x="2251813" y="390810"/>
              </a:lnTo>
              <a:lnTo>
                <a:pt x="0" y="390810"/>
              </a:lnTo>
              <a:lnTo>
                <a:pt x="0" y="78162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A11467-A7C8-43A7-A6C6-F3A050BD3D61}">
      <dsp:nvSpPr>
        <dsp:cNvPr id="0" name=""/>
        <dsp:cNvSpPr/>
      </dsp:nvSpPr>
      <dsp:spPr>
        <a:xfrm>
          <a:off x="2253797" y="11168"/>
          <a:ext cx="3722005" cy="18610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smtClean="0">
              <a:cs typeface="B Badr" panose="00000400000000000000" pitchFamily="2" charset="-78"/>
            </a:rPr>
            <a:t>یک سوم</a:t>
          </a:r>
          <a:endParaRPr lang="fa-IR" sz="2800" kern="1200"/>
        </a:p>
      </dsp:txBody>
      <dsp:txXfrm>
        <a:off x="2253797" y="11168"/>
        <a:ext cx="3722005" cy="1861002"/>
      </dsp:txXfrm>
    </dsp:sp>
    <dsp:sp modelId="{B65DA6F1-4B09-4780-8B87-69BD2830AEA3}">
      <dsp:nvSpPr>
        <dsp:cNvPr id="0" name=""/>
        <dsp:cNvSpPr/>
      </dsp:nvSpPr>
      <dsp:spPr>
        <a:xfrm>
          <a:off x="1984" y="2653792"/>
          <a:ext cx="3722005" cy="18610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>
              <a:cs typeface="B Badr" panose="00000400000000000000" pitchFamily="2" charset="-78"/>
            </a:rPr>
            <a:t>1. مادر درصورت نبودن حاجب برای او (مانند فرزند و اخوه متوفی)</a:t>
          </a:r>
        </a:p>
      </dsp:txBody>
      <dsp:txXfrm>
        <a:off x="1984" y="2653792"/>
        <a:ext cx="3722005" cy="1861002"/>
      </dsp:txXfrm>
    </dsp:sp>
    <dsp:sp modelId="{B2243037-A554-428A-AFDD-F5F522F1C4C0}">
      <dsp:nvSpPr>
        <dsp:cNvPr id="0" name=""/>
        <dsp:cNvSpPr/>
      </dsp:nvSpPr>
      <dsp:spPr>
        <a:xfrm>
          <a:off x="4505610" y="2653792"/>
          <a:ext cx="3722005" cy="186100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>
              <a:cs typeface="B Badr" panose="00000400000000000000" pitchFamily="2" charset="-78"/>
            </a:rPr>
            <a:t>2. دو برادر یا دو خواهر یا یک برادر و یک خواهر یا بیشتر از جهت مادر</a:t>
          </a:r>
        </a:p>
      </dsp:txBody>
      <dsp:txXfrm>
        <a:off x="4505610" y="2653792"/>
        <a:ext cx="3722005" cy="18610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71EDB-FA7F-4F82-AF64-75BD7A210B50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9A415C-B930-4DCD-A25C-3E5E0AFE9DBE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4C10B-16CC-4289-AAA3-6C222AB551D1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4E2164-61D3-43FB-9B11-47253CFE56C5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 smtClean="0">
              <a:cs typeface="B Badr" panose="00000400000000000000" pitchFamily="2" charset="-78"/>
            </a:rPr>
            <a:t>یک ششم</a:t>
          </a:r>
          <a:endParaRPr lang="fa-IR" sz="2900" kern="1200"/>
        </a:p>
      </dsp:txBody>
      <dsp:txXfrm>
        <a:off x="2911803" y="807355"/>
        <a:ext cx="2405992" cy="1202996"/>
      </dsp:txXfrm>
    </dsp:sp>
    <dsp:sp modelId="{71BFAE0B-8DBF-47BF-A3B1-112F7EE62405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>
              <a:cs typeface="B Badr" panose="00000400000000000000" pitchFamily="2" charset="-78"/>
            </a:rPr>
            <a:t>1. پدر با بودن فرزند</a:t>
          </a:r>
        </a:p>
      </dsp:txBody>
      <dsp:txXfrm>
        <a:off x="552" y="2515610"/>
        <a:ext cx="2405992" cy="1202996"/>
      </dsp:txXfrm>
    </dsp:sp>
    <dsp:sp modelId="{4F959332-7312-4D5A-87DA-9FEF7DF600C5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>
              <a:cs typeface="B Badr" panose="00000400000000000000" pitchFamily="2" charset="-78"/>
            </a:rPr>
            <a:t>2. مادر با بودن فرزند</a:t>
          </a:r>
        </a:p>
      </dsp:txBody>
      <dsp:txXfrm>
        <a:off x="2911803" y="2515610"/>
        <a:ext cx="2405992" cy="1202996"/>
      </dsp:txXfrm>
    </dsp:sp>
    <dsp:sp modelId="{688AFFDA-0DF7-4B0D-8F2E-B45714C69EB6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>
              <a:cs typeface="B Badr" panose="00000400000000000000" pitchFamily="2" charset="-78"/>
            </a:rPr>
            <a:t>3. یک کلاله مادر.</a:t>
          </a:r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6586444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794526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5100722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8738907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3938302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0053969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7913613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9092702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1485993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5871616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3930772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3586E-6C5C-4451-886E-6E952BE13D3D}" type="datetimeFigureOut">
              <a:rPr lang="fa-IR" smtClean="0"/>
              <a:t>10/05/1436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7CDAF-746E-40C3-BB0D-DF33A58DCBA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288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 dir="vert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mtClean="0"/>
              <a:t>بسم الله الرحمن الرحیم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smtClean="0"/>
          </a:p>
          <a:p>
            <a:r>
              <a:rPr lang="fa-IR" smtClean="0">
                <a:solidFill>
                  <a:schemeClr val="tx1"/>
                </a:solidFill>
              </a:rPr>
              <a:t>سهام مفروض ارث</a:t>
            </a:r>
            <a:endParaRPr lang="fa-I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234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71166106"/>
              </p:ext>
            </p:extLst>
          </p:nvPr>
        </p:nvGraphicFramePr>
        <p:xfrm>
          <a:off x="0" y="404813"/>
          <a:ext cx="8229600" cy="5721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49310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1. یک دوم</a:t>
            </a:r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619471"/>
              </p:ext>
            </p:extLst>
          </p:nvPr>
        </p:nvGraphicFramePr>
        <p:xfrm>
          <a:off x="395536" y="1196752"/>
          <a:ext cx="856895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5274721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2. یک چهارم</a:t>
            </a:r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33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293176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3. یک هشتم</a:t>
            </a:r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905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734744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4. دو سوم</a:t>
            </a:r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8877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138813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5. یک سوم</a:t>
            </a:r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2520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6249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6. یک ششم</a:t>
            </a:r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7634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98166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درس">
      <a:majorFont>
        <a:latin typeface="Calibri"/>
        <a:ea typeface=""/>
        <a:cs typeface="B Homa"/>
      </a:majorFont>
      <a:minorFont>
        <a:latin typeface="Calibri"/>
        <a:ea typeface=""/>
        <a:cs typeface="B Traff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181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B Badr</vt:lpstr>
      <vt:lpstr>B Homa</vt:lpstr>
      <vt:lpstr>B Traffic</vt:lpstr>
      <vt:lpstr>Office Theme</vt:lpstr>
      <vt:lpstr>بسم الله الرحمن الرحیم</vt:lpstr>
      <vt:lpstr>PowerPoint Presentation</vt:lpstr>
      <vt:lpstr>1. یک دوم</vt:lpstr>
      <vt:lpstr>2. یک چهارم</vt:lpstr>
      <vt:lpstr>3. یک هشتم</vt:lpstr>
      <vt:lpstr>4. دو سوم</vt:lpstr>
      <vt:lpstr>5. یک سوم</vt:lpstr>
      <vt:lpstr>6. یک ششم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bahar</dc:creator>
  <cp:lastModifiedBy>bahar</cp:lastModifiedBy>
  <cp:revision>6</cp:revision>
  <dcterms:created xsi:type="dcterms:W3CDTF">2015-02-28T14:51:59Z</dcterms:created>
  <dcterms:modified xsi:type="dcterms:W3CDTF">2015-02-28T15:50:09Z</dcterms:modified>
</cp:coreProperties>
</file>