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انواع مالیات ها به چند دسته تقسیم می شوند</a:t>
            </a:r>
            <a:endParaRPr lang="fa-IR" b="1" i="1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2050" name="Picture 2" descr="C:\Users\Guest\Downloads\AAEAAQAAAAAAAAWjAAAAJGFhZDNkNDZkLTViYjYtNDMzMS05ZGU3LTJlM2MxMTc3ZjgyM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90999"/>
            <a:ext cx="3810000" cy="2181225"/>
          </a:xfrm>
          <a:prstGeom prst="ellipse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1447800" y="3276600"/>
            <a:ext cx="990600" cy="13716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050" idx="7"/>
          </p:cNvCxnSpPr>
          <p:nvPr/>
        </p:nvCxnSpPr>
        <p:spPr>
          <a:xfrm flipV="1">
            <a:off x="5385638" y="3200400"/>
            <a:ext cx="786562" cy="1310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262465" y="2132045"/>
            <a:ext cx="2286000" cy="1066800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مستقیم</a:t>
            </a:r>
            <a:endParaRPr lang="fa-I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228600" y="2132045"/>
            <a:ext cx="2438400" cy="1143000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غیر مستقیم</a:t>
            </a:r>
            <a:endParaRPr lang="fa-IR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909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b="1" i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مالیات مستقیم</a:t>
            </a:r>
            <a:endParaRPr lang="fa-IR" sz="3200" b="1" i="1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3074" name="Picture 2" descr="C:\Users\Guest\Downloads\59924_5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4343400"/>
            <a:ext cx="3352800" cy="211931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609601" y="1524000"/>
            <a:ext cx="8077199" cy="2667000"/>
          </a:xfrm>
          <a:prstGeom prst="cloudCallout">
            <a:avLst>
              <a:gd name="adj1" fmla="val -24293"/>
              <a:gd name="adj2" fmla="val 64948"/>
            </a:avLst>
          </a:prstGeom>
          <a:blipFill>
            <a:blip r:embed="rId3"/>
            <a:tile tx="0" ty="0" sx="100000" sy="100000" flip="none" algn="tl"/>
          </a:blip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مالیاتی که به طور مستقیم از اشخاص حقیقی یا حقوقی دریافت می شود</a:t>
            </a:r>
          </a:p>
          <a:p>
            <a:pPr algn="ctr"/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مالیات بر حقوق  مالیات بر ثروت و مالیات بر ارث همه از نوع مالیات مستقی م اند</a:t>
            </a:r>
            <a:endParaRPr lang="fa-I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1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C:\Users\Guest\Downloads\Besm3-Calligraphy-Www_Torobche_Com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99791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مالیات غیر مستقیم</a:t>
            </a:r>
            <a:endParaRPr lang="fa-IR" b="1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4098" name="Picture 2" descr="C:\Users\Guest\Downloads\1889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89" y="3810000"/>
            <a:ext cx="3352799" cy="2895600"/>
          </a:xfrm>
          <a:prstGeom prst="ellipse">
            <a:avLst/>
          </a:prstGeom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73088" y="1800031"/>
            <a:ext cx="7467600" cy="2057400"/>
          </a:xfrm>
          <a:prstGeom prst="cloudCallou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مالیاتی است که دولت بر مصرف بعضی کالا ها تعیین می کند</a:t>
            </a:r>
            <a:endParaRPr lang="fa-I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9084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مالیات نرخ ثابت</a:t>
            </a:r>
            <a:endParaRPr lang="fa-I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Double Wave 3"/>
          <p:cNvSpPr/>
          <p:nvPr/>
        </p:nvSpPr>
        <p:spPr>
          <a:xfrm>
            <a:off x="533400" y="2286000"/>
            <a:ext cx="7162800" cy="3733800"/>
          </a:xfrm>
          <a:prstGeom prst="doubleWave">
            <a:avLst/>
          </a:prstGeom>
          <a:blipFill>
            <a:blip r:embed="rId2"/>
            <a:tile tx="0" ty="0" sx="100000" sy="100000" flip="none" algn="tl"/>
          </a:blip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در این نوع مالیات میزان مالیات پرداختی افراد متناسب با تغییر در میزان درآمد یا دارایی آن ها کم وزیاد است</a:t>
            </a:r>
            <a:endParaRPr lang="fa-IR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101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latin typeface="Andalus" pitchFamily="18" charset="-78"/>
                <a:cs typeface="Andalus" pitchFamily="18" charset="-78"/>
              </a:rPr>
              <a:t>مالیات ها با نرخ تصاعدی چگونه محاسبه می شود</a:t>
            </a:r>
            <a:endParaRPr lang="fa-I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835090" y="2133600"/>
            <a:ext cx="6781800" cy="4191000"/>
          </a:xfrm>
          <a:prstGeom prst="wedgeRoundRectCallou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در این نظام مالیاتی نرخ مالیات با افزایش درآمد یا دارایی</a:t>
            </a:r>
          </a:p>
          <a:p>
            <a:pPr algn="ctr"/>
            <a:r>
              <a:rPr lang="fa-I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زیاد وبه عکس با کاهش درآمد یا دارای کم می شود</a:t>
            </a:r>
            <a:endParaRPr lang="fa-I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677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</TotalTime>
  <Words>114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انواع مالیات ها به چند دسته تقسیم می شوند</vt:lpstr>
      <vt:lpstr>مالیات مستقیم</vt:lpstr>
      <vt:lpstr>PowerPoint Presentation</vt:lpstr>
      <vt:lpstr>مالیات غیر مستقیم</vt:lpstr>
      <vt:lpstr>مالیات نرخ ثابت</vt:lpstr>
      <vt:lpstr>مالیات ها با نرخ تصاعدی چگونه محاسبه می شود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</dc:creator>
  <cp:lastModifiedBy>Alborz</cp:lastModifiedBy>
  <cp:revision>5</cp:revision>
  <dcterms:created xsi:type="dcterms:W3CDTF">2006-08-16T00:00:00Z</dcterms:created>
  <dcterms:modified xsi:type="dcterms:W3CDTF">2016-02-15T20:21:10Z</dcterms:modified>
</cp:coreProperties>
</file>