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D456A9-0728-4561-AC80-5DB8CE7D5907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39ECA4-6ADA-4AF9-93D8-4BE3C9B36AF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محمد استیری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درس 10 جامعه شناسی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6206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" r="723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fa-IR" dirty="0" smtClean="0"/>
              <a:t>توخید و یکتاپرستی معاد نبوت نمونه ای از معانی عمیق و بنیادی جهان اجتماعی اسلامی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7274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96752"/>
            <a:ext cx="4320480" cy="403244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تفاوت ها و تغییرات جهان اجتماعی ممکن است به چند نوع باشد : 1-تغییر در لایه های سطحی 2- تغییر در لایه های عمیق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56111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93056"/>
            <a:ext cx="4022030" cy="363614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a-IR" dirty="0" smtClean="0"/>
              <a:t>جهان اجتماعی ممکن است به چند طریق دچار شود : 1-تغییرات جزئی که معمولا در درون آنها رخ میدهد 2- تغییرات کلی که باعث عوض شدن یک جهان اجتماعی میشود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8576830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76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درس 10 جامعه شناسی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10 جامعه شناسی</dc:title>
  <dc:creator>Coffinet.com</dc:creator>
  <cp:lastModifiedBy>Coffinet.com</cp:lastModifiedBy>
  <cp:revision>1</cp:revision>
  <dcterms:created xsi:type="dcterms:W3CDTF">2016-02-02T14:25:00Z</dcterms:created>
  <dcterms:modified xsi:type="dcterms:W3CDTF">2016-02-02T14:32:10Z</dcterms:modified>
</cp:coreProperties>
</file>