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60" r:id="rId1"/>
  </p:sldMasterIdLst>
  <p:sldIdLst>
    <p:sldId id="292" r:id="rId2"/>
    <p:sldId id="294" r:id="rId3"/>
    <p:sldId id="257" r:id="rId4"/>
    <p:sldId id="258" r:id="rId5"/>
    <p:sldId id="259" r:id="rId6"/>
    <p:sldId id="261" r:id="rId7"/>
    <p:sldId id="263" r:id="rId8"/>
    <p:sldId id="264" r:id="rId9"/>
    <p:sldId id="266" r:id="rId10"/>
    <p:sldId id="267" r:id="rId11"/>
    <p:sldId id="268" r:id="rId12"/>
    <p:sldId id="269" r:id="rId13"/>
    <p:sldId id="270" r:id="rId14"/>
    <p:sldId id="271" r:id="rId15"/>
    <p:sldId id="272" r:id="rId16"/>
    <p:sldId id="274" r:id="rId17"/>
    <p:sldId id="275" r:id="rId18"/>
    <p:sldId id="276" r:id="rId19"/>
    <p:sldId id="277" r:id="rId20"/>
    <p:sldId id="278" r:id="rId21"/>
    <p:sldId id="279" r:id="rId22"/>
    <p:sldId id="280" r:id="rId23"/>
    <p:sldId id="281" r:id="rId24"/>
    <p:sldId id="283" r:id="rId25"/>
    <p:sldId id="284" r:id="rId26"/>
    <p:sldId id="285" r:id="rId27"/>
    <p:sldId id="287" r:id="rId28"/>
    <p:sldId id="288" r:id="rId29"/>
    <p:sldId id="289" r:id="rId30"/>
    <p:sldId id="290" r:id="rId31"/>
    <p:sldId id="273" r:id="rId32"/>
  </p:sldIdLst>
  <p:sldSz cx="12192000" cy="6858000"/>
  <p:notesSz cx="6858000" cy="9144000"/>
  <p:defaultText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5000" autoAdjust="0"/>
    <p:restoredTop sz="94660"/>
  </p:normalViewPr>
  <p:slideViewPr>
    <p:cSldViewPr snapToGrid="0">
      <p:cViewPr varScale="1">
        <p:scale>
          <a:sx n="74" d="100"/>
          <a:sy n="74" d="100"/>
        </p:scale>
        <p:origin x="576" y="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1" name="Freeform 6" title="scalloped circle"/>
          <p:cNvSpPr/>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2" name="Title 1"/>
          <p:cNvSpPr>
            <a:spLocks noGrp="1"/>
          </p:cNvSpPr>
          <p:nvPr>
            <p:ph type="ctrTitle"/>
          </p:nvPr>
        </p:nvSpPr>
        <p:spPr>
          <a:xfrm>
            <a:off x="1078523" y="1098388"/>
            <a:ext cx="10318418" cy="4394988"/>
          </a:xfrm>
        </p:spPr>
        <p:txBody>
          <a:bodyPr anchor="ctr">
            <a:noAutofit/>
          </a:bodyPr>
          <a:lstStyle>
            <a:lvl1pPr algn="ctr">
              <a:defRPr sz="10000" spc="800" baseline="0"/>
            </a:lvl1pPr>
          </a:lstStyle>
          <a:p>
            <a:r>
              <a:rPr lang="en-US" smtClean="0"/>
              <a:t>Click to edit Master title style</a:t>
            </a:r>
            <a:endParaRPr lang="en-US" dirty="0"/>
          </a:p>
        </p:txBody>
      </p:sp>
      <p:sp>
        <p:nvSpPr>
          <p:cNvPr id="3" name="Subtitle 2"/>
          <p:cNvSpPr>
            <a:spLocks noGrp="1"/>
          </p:cNvSpPr>
          <p:nvPr>
            <p:ph type="subTitle" idx="1"/>
          </p:nvPr>
        </p:nvSpPr>
        <p:spPr>
          <a:xfrm>
            <a:off x="2215045" y="5979196"/>
            <a:ext cx="8045373" cy="742279"/>
          </a:xfrm>
        </p:spPr>
        <p:txBody>
          <a:bodyPr anchor="t">
            <a:normAutofit/>
          </a:bodyPr>
          <a:lstStyle>
            <a:lvl1pPr marL="0" indent="0" algn="ctr">
              <a:lnSpc>
                <a:spcPct val="100000"/>
              </a:lnSpc>
              <a:buNone/>
              <a:defRPr sz="2000" b="1" i="0" cap="all" spc="400"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a:xfrm>
            <a:off x="1078523" y="6375679"/>
            <a:ext cx="2329722" cy="348462"/>
          </a:xfrm>
        </p:spPr>
        <p:txBody>
          <a:bodyPr/>
          <a:lstStyle>
            <a:lvl1pPr>
              <a:defRPr baseline="0">
                <a:solidFill>
                  <a:schemeClr val="accent1">
                    <a:lumMod val="50000"/>
                  </a:schemeClr>
                </a:solidFill>
              </a:defRPr>
            </a:lvl1pPr>
          </a:lstStyle>
          <a:p>
            <a:fld id="{7CC57C59-D698-479B-85DD-FCB458B89792}" type="datetimeFigureOut">
              <a:rPr lang="fa-IR" smtClean="0"/>
              <a:t>20/07/1442</a:t>
            </a:fld>
            <a:endParaRPr lang="fa-IR"/>
          </a:p>
        </p:txBody>
      </p:sp>
      <p:sp>
        <p:nvSpPr>
          <p:cNvPr id="5" name="Footer Placeholder 4"/>
          <p:cNvSpPr>
            <a:spLocks noGrp="1"/>
          </p:cNvSpPr>
          <p:nvPr>
            <p:ph type="ftr" sz="quarter" idx="11"/>
          </p:nvPr>
        </p:nvSpPr>
        <p:spPr>
          <a:xfrm>
            <a:off x="4180332" y="6375679"/>
            <a:ext cx="4114800" cy="345796"/>
          </a:xfrm>
        </p:spPr>
        <p:txBody>
          <a:bodyPr/>
          <a:lstStyle>
            <a:lvl1pPr>
              <a:defRPr baseline="0">
                <a:solidFill>
                  <a:schemeClr val="accent1">
                    <a:lumMod val="50000"/>
                  </a:schemeClr>
                </a:solidFill>
              </a:defRPr>
            </a:lvl1pPr>
          </a:lstStyle>
          <a:p>
            <a:endParaRPr lang="fa-IR"/>
          </a:p>
        </p:txBody>
      </p:sp>
      <p:sp>
        <p:nvSpPr>
          <p:cNvPr id="6" name="Slide Number Placeholder 5"/>
          <p:cNvSpPr>
            <a:spLocks noGrp="1"/>
          </p:cNvSpPr>
          <p:nvPr>
            <p:ph type="sldNum" sz="quarter" idx="12"/>
          </p:nvPr>
        </p:nvSpPr>
        <p:spPr>
          <a:xfrm>
            <a:off x="9067218" y="6375679"/>
            <a:ext cx="2329723" cy="345796"/>
          </a:xfrm>
        </p:spPr>
        <p:txBody>
          <a:bodyPr/>
          <a:lstStyle>
            <a:lvl1pPr>
              <a:defRPr baseline="0">
                <a:solidFill>
                  <a:schemeClr val="accent1">
                    <a:lumMod val="50000"/>
                  </a:schemeClr>
                </a:solidFill>
              </a:defRPr>
            </a:lvl1pPr>
          </a:lstStyle>
          <a:p>
            <a:fld id="{6EC02524-71D9-4F22-A5A1-250F66A68508}" type="slidenum">
              <a:rPr lang="fa-IR" smtClean="0"/>
              <a:t>‹#›</a:t>
            </a:fld>
            <a:endParaRPr lang="fa-IR"/>
          </a:p>
        </p:txBody>
      </p:sp>
      <p:sp>
        <p:nvSpPr>
          <p:cNvPr id="13" name="Rectangle 12" title="left edge border"/>
          <p:cNvSpPr/>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1304761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CC57C59-D698-479B-85DD-FCB458B89792}" type="datetimeFigureOut">
              <a:rPr lang="fa-IR" smtClean="0"/>
              <a:t>20/07/1442</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6EC02524-71D9-4F22-A5A1-250F66A68508}" type="slidenum">
              <a:rPr lang="fa-IR" smtClean="0"/>
              <a:t>‹#›</a:t>
            </a:fld>
            <a:endParaRPr lang="fa-IR"/>
          </a:p>
        </p:txBody>
      </p:sp>
    </p:spTree>
    <p:extLst>
      <p:ext uri="{BB962C8B-B14F-4D97-AF65-F5344CB8AC3E}">
        <p14:creationId xmlns:p14="http://schemas.microsoft.com/office/powerpoint/2010/main" val="15505144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066321" y="382386"/>
            <a:ext cx="1492132" cy="5600404"/>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257300" y="382385"/>
            <a:ext cx="8392585" cy="560040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CC57C59-D698-479B-85DD-FCB458B89792}" type="datetimeFigureOut">
              <a:rPr lang="fa-IR" smtClean="0"/>
              <a:t>20/07/1442</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6EC02524-71D9-4F22-A5A1-250F66A68508}" type="slidenum">
              <a:rPr lang="fa-IR" smtClean="0"/>
              <a:t>‹#›</a:t>
            </a:fld>
            <a:endParaRPr lang="fa-IR"/>
          </a:p>
        </p:txBody>
      </p:sp>
    </p:spTree>
    <p:extLst>
      <p:ext uri="{BB962C8B-B14F-4D97-AF65-F5344CB8AC3E}">
        <p14:creationId xmlns:p14="http://schemas.microsoft.com/office/powerpoint/2010/main" val="20465262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CC57C59-D698-479B-85DD-FCB458B89792}" type="datetimeFigureOut">
              <a:rPr lang="fa-IR" smtClean="0"/>
              <a:t>20/07/1442</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6EC02524-71D9-4F22-A5A1-250F66A68508}" type="slidenum">
              <a:rPr lang="fa-IR" smtClean="0"/>
              <a:t>‹#›</a:t>
            </a:fld>
            <a:endParaRPr lang="fa-IR"/>
          </a:p>
        </p:txBody>
      </p:sp>
    </p:spTree>
    <p:extLst>
      <p:ext uri="{BB962C8B-B14F-4D97-AF65-F5344CB8AC3E}">
        <p14:creationId xmlns:p14="http://schemas.microsoft.com/office/powerpoint/2010/main" val="17229849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242929" y="1073888"/>
            <a:ext cx="8187071" cy="4064627"/>
          </a:xfrm>
        </p:spPr>
        <p:txBody>
          <a:bodyPr anchor="b">
            <a:normAutofit/>
          </a:bodyPr>
          <a:lstStyle>
            <a:lvl1pPr>
              <a:defRPr sz="8400" spc="800" baseline="0">
                <a:solidFill>
                  <a:schemeClr val="tx2"/>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3242930" y="5159781"/>
            <a:ext cx="7017488" cy="951135"/>
          </a:xfrm>
        </p:spPr>
        <p:txBody>
          <a:bodyPr>
            <a:normAutofit/>
          </a:bodyPr>
          <a:lstStyle>
            <a:lvl1pPr marL="0" indent="0">
              <a:lnSpc>
                <a:spcPct val="100000"/>
              </a:lnSpc>
              <a:buNone/>
              <a:defRPr sz="2000" b="1" i="0" cap="all" spc="400" baseline="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3236546" y="6375679"/>
            <a:ext cx="1493947" cy="348462"/>
          </a:xfrm>
        </p:spPr>
        <p:txBody>
          <a:bodyPr/>
          <a:lstStyle>
            <a:lvl1pPr>
              <a:defRPr baseline="0">
                <a:solidFill>
                  <a:schemeClr val="tx2"/>
                </a:solidFill>
              </a:defRPr>
            </a:lvl1pPr>
          </a:lstStyle>
          <a:p>
            <a:fld id="{7CC57C59-D698-479B-85DD-FCB458B89792}" type="datetimeFigureOut">
              <a:rPr lang="fa-IR" smtClean="0"/>
              <a:t>20/07/1442</a:t>
            </a:fld>
            <a:endParaRPr lang="fa-IR"/>
          </a:p>
        </p:txBody>
      </p:sp>
      <p:sp>
        <p:nvSpPr>
          <p:cNvPr id="5" name="Footer Placeholder 4"/>
          <p:cNvSpPr>
            <a:spLocks noGrp="1"/>
          </p:cNvSpPr>
          <p:nvPr>
            <p:ph type="ftr" sz="quarter" idx="11"/>
          </p:nvPr>
        </p:nvSpPr>
        <p:spPr>
          <a:xfrm>
            <a:off x="5279064" y="6375679"/>
            <a:ext cx="4114800" cy="345796"/>
          </a:xfrm>
        </p:spPr>
        <p:txBody>
          <a:bodyPr/>
          <a:lstStyle>
            <a:lvl1pPr>
              <a:defRPr baseline="0">
                <a:solidFill>
                  <a:schemeClr val="tx2"/>
                </a:solidFill>
              </a:defRPr>
            </a:lvl1pPr>
          </a:lstStyle>
          <a:p>
            <a:endParaRPr lang="fa-IR"/>
          </a:p>
        </p:txBody>
      </p:sp>
      <p:sp>
        <p:nvSpPr>
          <p:cNvPr id="6" name="Slide Number Placeholder 5"/>
          <p:cNvSpPr>
            <a:spLocks noGrp="1"/>
          </p:cNvSpPr>
          <p:nvPr>
            <p:ph type="sldNum" sz="quarter" idx="12"/>
          </p:nvPr>
        </p:nvSpPr>
        <p:spPr>
          <a:xfrm>
            <a:off x="9942434" y="6375679"/>
            <a:ext cx="1487566" cy="345796"/>
          </a:xfrm>
        </p:spPr>
        <p:txBody>
          <a:bodyPr/>
          <a:lstStyle>
            <a:lvl1pPr>
              <a:defRPr baseline="0">
                <a:solidFill>
                  <a:schemeClr val="tx2"/>
                </a:solidFill>
              </a:defRPr>
            </a:lvl1pPr>
          </a:lstStyle>
          <a:p>
            <a:fld id="{6EC02524-71D9-4F22-A5A1-250F66A68508}" type="slidenum">
              <a:rPr lang="fa-IR" smtClean="0"/>
              <a:t>‹#›</a:t>
            </a:fld>
            <a:endParaRPr lang="fa-IR"/>
          </a:p>
        </p:txBody>
      </p:sp>
      <p:grpSp>
        <p:nvGrpSpPr>
          <p:cNvPr id="7" name="Group 6" title="left scallop shape"/>
          <p:cNvGrpSpPr/>
          <p:nvPr/>
        </p:nvGrpSpPr>
        <p:grpSpPr>
          <a:xfrm>
            <a:off x="0" y="0"/>
            <a:ext cx="2814638" cy="6858000"/>
            <a:chOff x="0" y="0"/>
            <a:chExt cx="2814638" cy="6858000"/>
          </a:xfrm>
        </p:grpSpPr>
        <p:sp>
          <p:nvSpPr>
            <p:cNvPr id="11" name="Freeform 6" title="left scallop shape"/>
            <p:cNvSpPr/>
            <p:nvPr/>
          </p:nvSpPr>
          <p:spPr bwMode="auto">
            <a:xfrm>
              <a:off x="0" y="0"/>
              <a:ext cx="2814638" cy="6858000"/>
            </a:xfrm>
            <a:custGeom>
              <a:avLst/>
              <a:gdLst/>
              <a:ahLst/>
              <a:cxnLst/>
              <a:rect l="0" t="0" r="r" b="b"/>
              <a:pathLst>
                <a:path w="1773" h="4320">
                  <a:moveTo>
                    <a:pt x="0" y="0"/>
                  </a:moveTo>
                  <a:lnTo>
                    <a:pt x="891" y="0"/>
                  </a:lnTo>
                  <a:lnTo>
                    <a:pt x="906" y="56"/>
                  </a:lnTo>
                  <a:lnTo>
                    <a:pt x="921" y="111"/>
                  </a:lnTo>
                  <a:lnTo>
                    <a:pt x="938" y="165"/>
                  </a:lnTo>
                  <a:lnTo>
                    <a:pt x="957" y="217"/>
                  </a:lnTo>
                  <a:lnTo>
                    <a:pt x="980" y="266"/>
                  </a:lnTo>
                  <a:lnTo>
                    <a:pt x="1007" y="312"/>
                  </a:lnTo>
                  <a:lnTo>
                    <a:pt x="1036" y="351"/>
                  </a:lnTo>
                  <a:lnTo>
                    <a:pt x="1069" y="387"/>
                  </a:lnTo>
                  <a:lnTo>
                    <a:pt x="1105" y="422"/>
                  </a:lnTo>
                  <a:lnTo>
                    <a:pt x="1145" y="456"/>
                  </a:lnTo>
                  <a:lnTo>
                    <a:pt x="1185" y="487"/>
                  </a:lnTo>
                  <a:lnTo>
                    <a:pt x="1227" y="520"/>
                  </a:lnTo>
                  <a:lnTo>
                    <a:pt x="1270" y="551"/>
                  </a:lnTo>
                  <a:lnTo>
                    <a:pt x="1311" y="584"/>
                  </a:lnTo>
                  <a:lnTo>
                    <a:pt x="1352" y="617"/>
                  </a:lnTo>
                  <a:lnTo>
                    <a:pt x="1390" y="651"/>
                  </a:lnTo>
                  <a:lnTo>
                    <a:pt x="1425" y="687"/>
                  </a:lnTo>
                  <a:lnTo>
                    <a:pt x="1456" y="725"/>
                  </a:lnTo>
                  <a:lnTo>
                    <a:pt x="1484" y="765"/>
                  </a:lnTo>
                  <a:lnTo>
                    <a:pt x="1505" y="808"/>
                  </a:lnTo>
                  <a:lnTo>
                    <a:pt x="1521" y="856"/>
                  </a:lnTo>
                  <a:lnTo>
                    <a:pt x="1530" y="907"/>
                  </a:lnTo>
                  <a:lnTo>
                    <a:pt x="1534" y="960"/>
                  </a:lnTo>
                  <a:lnTo>
                    <a:pt x="1534" y="1013"/>
                  </a:lnTo>
                  <a:lnTo>
                    <a:pt x="1530" y="1068"/>
                  </a:lnTo>
                  <a:lnTo>
                    <a:pt x="1523" y="1125"/>
                  </a:lnTo>
                  <a:lnTo>
                    <a:pt x="1515" y="1181"/>
                  </a:lnTo>
                  <a:lnTo>
                    <a:pt x="1508" y="1237"/>
                  </a:lnTo>
                  <a:lnTo>
                    <a:pt x="1501" y="1293"/>
                  </a:lnTo>
                  <a:lnTo>
                    <a:pt x="1496" y="1350"/>
                  </a:lnTo>
                  <a:lnTo>
                    <a:pt x="1494" y="1405"/>
                  </a:lnTo>
                  <a:lnTo>
                    <a:pt x="1497" y="1458"/>
                  </a:lnTo>
                  <a:lnTo>
                    <a:pt x="1504" y="1511"/>
                  </a:lnTo>
                  <a:lnTo>
                    <a:pt x="1517" y="1560"/>
                  </a:lnTo>
                  <a:lnTo>
                    <a:pt x="1535" y="1610"/>
                  </a:lnTo>
                  <a:lnTo>
                    <a:pt x="1557" y="1659"/>
                  </a:lnTo>
                  <a:lnTo>
                    <a:pt x="1583" y="1708"/>
                  </a:lnTo>
                  <a:lnTo>
                    <a:pt x="1611" y="1757"/>
                  </a:lnTo>
                  <a:lnTo>
                    <a:pt x="1640" y="1807"/>
                  </a:lnTo>
                  <a:lnTo>
                    <a:pt x="1669" y="1855"/>
                  </a:lnTo>
                  <a:lnTo>
                    <a:pt x="1696" y="1905"/>
                  </a:lnTo>
                  <a:lnTo>
                    <a:pt x="1721" y="1954"/>
                  </a:lnTo>
                  <a:lnTo>
                    <a:pt x="1742" y="2006"/>
                  </a:lnTo>
                  <a:lnTo>
                    <a:pt x="1759" y="2057"/>
                  </a:lnTo>
                  <a:lnTo>
                    <a:pt x="1769" y="2108"/>
                  </a:lnTo>
                  <a:lnTo>
                    <a:pt x="1773" y="2160"/>
                  </a:lnTo>
                  <a:lnTo>
                    <a:pt x="1769" y="2212"/>
                  </a:lnTo>
                  <a:lnTo>
                    <a:pt x="1759" y="2263"/>
                  </a:lnTo>
                  <a:lnTo>
                    <a:pt x="1742" y="2314"/>
                  </a:lnTo>
                  <a:lnTo>
                    <a:pt x="1721" y="2366"/>
                  </a:lnTo>
                  <a:lnTo>
                    <a:pt x="1696" y="2415"/>
                  </a:lnTo>
                  <a:lnTo>
                    <a:pt x="1669" y="2465"/>
                  </a:lnTo>
                  <a:lnTo>
                    <a:pt x="1640" y="2513"/>
                  </a:lnTo>
                  <a:lnTo>
                    <a:pt x="1611" y="2563"/>
                  </a:lnTo>
                  <a:lnTo>
                    <a:pt x="1583" y="2612"/>
                  </a:lnTo>
                  <a:lnTo>
                    <a:pt x="1557" y="2661"/>
                  </a:lnTo>
                  <a:lnTo>
                    <a:pt x="1535" y="2710"/>
                  </a:lnTo>
                  <a:lnTo>
                    <a:pt x="1517" y="2760"/>
                  </a:lnTo>
                  <a:lnTo>
                    <a:pt x="1504" y="2809"/>
                  </a:lnTo>
                  <a:lnTo>
                    <a:pt x="1497" y="2862"/>
                  </a:lnTo>
                  <a:lnTo>
                    <a:pt x="1494" y="2915"/>
                  </a:lnTo>
                  <a:lnTo>
                    <a:pt x="1496" y="2970"/>
                  </a:lnTo>
                  <a:lnTo>
                    <a:pt x="1501" y="3027"/>
                  </a:lnTo>
                  <a:lnTo>
                    <a:pt x="1508" y="3083"/>
                  </a:lnTo>
                  <a:lnTo>
                    <a:pt x="1515" y="3139"/>
                  </a:lnTo>
                  <a:lnTo>
                    <a:pt x="1523" y="3195"/>
                  </a:lnTo>
                  <a:lnTo>
                    <a:pt x="1530" y="3252"/>
                  </a:lnTo>
                  <a:lnTo>
                    <a:pt x="1534" y="3307"/>
                  </a:lnTo>
                  <a:lnTo>
                    <a:pt x="1534" y="3360"/>
                  </a:lnTo>
                  <a:lnTo>
                    <a:pt x="1530" y="3413"/>
                  </a:lnTo>
                  <a:lnTo>
                    <a:pt x="1521" y="3464"/>
                  </a:lnTo>
                  <a:lnTo>
                    <a:pt x="1505" y="3512"/>
                  </a:lnTo>
                  <a:lnTo>
                    <a:pt x="1484" y="3555"/>
                  </a:lnTo>
                  <a:lnTo>
                    <a:pt x="1456" y="3595"/>
                  </a:lnTo>
                  <a:lnTo>
                    <a:pt x="1425" y="3633"/>
                  </a:lnTo>
                  <a:lnTo>
                    <a:pt x="1390" y="3669"/>
                  </a:lnTo>
                  <a:lnTo>
                    <a:pt x="1352" y="3703"/>
                  </a:lnTo>
                  <a:lnTo>
                    <a:pt x="1311" y="3736"/>
                  </a:lnTo>
                  <a:lnTo>
                    <a:pt x="1270" y="3769"/>
                  </a:lnTo>
                  <a:lnTo>
                    <a:pt x="1227" y="3800"/>
                  </a:lnTo>
                  <a:lnTo>
                    <a:pt x="1185" y="3833"/>
                  </a:lnTo>
                  <a:lnTo>
                    <a:pt x="1145" y="3864"/>
                  </a:lnTo>
                  <a:lnTo>
                    <a:pt x="1105" y="3898"/>
                  </a:lnTo>
                  <a:lnTo>
                    <a:pt x="1069" y="3933"/>
                  </a:lnTo>
                  <a:lnTo>
                    <a:pt x="1036" y="3969"/>
                  </a:lnTo>
                  <a:lnTo>
                    <a:pt x="1007" y="4008"/>
                  </a:lnTo>
                  <a:lnTo>
                    <a:pt x="980" y="4054"/>
                  </a:lnTo>
                  <a:lnTo>
                    <a:pt x="957" y="4103"/>
                  </a:lnTo>
                  <a:lnTo>
                    <a:pt x="938" y="4155"/>
                  </a:lnTo>
                  <a:lnTo>
                    <a:pt x="921" y="4209"/>
                  </a:lnTo>
                  <a:lnTo>
                    <a:pt x="906" y="4264"/>
                  </a:lnTo>
                  <a:lnTo>
                    <a:pt x="891" y="4320"/>
                  </a:lnTo>
                  <a:lnTo>
                    <a:pt x="0" y="4320"/>
                  </a:lnTo>
                  <a:lnTo>
                    <a:pt x="0" y="0"/>
                  </a:lnTo>
                  <a:close/>
                </a:path>
              </a:pathLst>
            </a:custGeom>
            <a:solidFill>
              <a:schemeClr val="tx2"/>
            </a:solidFill>
            <a:ln w="0">
              <a:noFill/>
              <a:prstDash val="solid"/>
              <a:round/>
              <a:headEnd/>
              <a:tailEnd/>
            </a:ln>
          </p:spPr>
        </p:sp>
        <p:sp>
          <p:nvSpPr>
            <p:cNvPr id="16" name="Freeform 11" title="left scallop inline"/>
            <p:cNvSpPr/>
            <p:nvPr/>
          </p:nvSpPr>
          <p:spPr bwMode="auto">
            <a:xfrm>
              <a:off x="874382" y="0"/>
              <a:ext cx="1646238" cy="6858000"/>
            </a:xfrm>
            <a:custGeom>
              <a:avLst/>
              <a:gdLst/>
              <a:ahLst/>
              <a:cxnLst/>
              <a:rect l="0" t="0" r="r" b="b"/>
              <a:pathLst>
                <a:path w="1037" h="4320">
                  <a:moveTo>
                    <a:pt x="0" y="0"/>
                  </a:moveTo>
                  <a:lnTo>
                    <a:pt x="171" y="0"/>
                  </a:lnTo>
                  <a:lnTo>
                    <a:pt x="188" y="55"/>
                  </a:lnTo>
                  <a:lnTo>
                    <a:pt x="204" y="110"/>
                  </a:lnTo>
                  <a:lnTo>
                    <a:pt x="220" y="166"/>
                  </a:lnTo>
                  <a:lnTo>
                    <a:pt x="234" y="223"/>
                  </a:lnTo>
                  <a:lnTo>
                    <a:pt x="251" y="278"/>
                  </a:lnTo>
                  <a:lnTo>
                    <a:pt x="269" y="331"/>
                  </a:lnTo>
                  <a:lnTo>
                    <a:pt x="292" y="381"/>
                  </a:lnTo>
                  <a:lnTo>
                    <a:pt x="319" y="427"/>
                  </a:lnTo>
                  <a:lnTo>
                    <a:pt x="349" y="466"/>
                  </a:lnTo>
                  <a:lnTo>
                    <a:pt x="382" y="503"/>
                  </a:lnTo>
                  <a:lnTo>
                    <a:pt x="420" y="537"/>
                  </a:lnTo>
                  <a:lnTo>
                    <a:pt x="460" y="571"/>
                  </a:lnTo>
                  <a:lnTo>
                    <a:pt x="502" y="603"/>
                  </a:lnTo>
                  <a:lnTo>
                    <a:pt x="544" y="635"/>
                  </a:lnTo>
                  <a:lnTo>
                    <a:pt x="587" y="668"/>
                  </a:lnTo>
                  <a:lnTo>
                    <a:pt x="628" y="700"/>
                  </a:lnTo>
                  <a:lnTo>
                    <a:pt x="667" y="734"/>
                  </a:lnTo>
                  <a:lnTo>
                    <a:pt x="703" y="771"/>
                  </a:lnTo>
                  <a:lnTo>
                    <a:pt x="736" y="808"/>
                  </a:lnTo>
                  <a:lnTo>
                    <a:pt x="763" y="848"/>
                  </a:lnTo>
                  <a:lnTo>
                    <a:pt x="786" y="893"/>
                  </a:lnTo>
                  <a:lnTo>
                    <a:pt x="800" y="937"/>
                  </a:lnTo>
                  <a:lnTo>
                    <a:pt x="809" y="986"/>
                  </a:lnTo>
                  <a:lnTo>
                    <a:pt x="813" y="1034"/>
                  </a:lnTo>
                  <a:lnTo>
                    <a:pt x="812" y="1085"/>
                  </a:lnTo>
                  <a:lnTo>
                    <a:pt x="808" y="1136"/>
                  </a:lnTo>
                  <a:lnTo>
                    <a:pt x="803" y="1189"/>
                  </a:lnTo>
                  <a:lnTo>
                    <a:pt x="796" y="1242"/>
                  </a:lnTo>
                  <a:lnTo>
                    <a:pt x="788" y="1295"/>
                  </a:lnTo>
                  <a:lnTo>
                    <a:pt x="782" y="1348"/>
                  </a:lnTo>
                  <a:lnTo>
                    <a:pt x="778" y="1401"/>
                  </a:lnTo>
                  <a:lnTo>
                    <a:pt x="775" y="1452"/>
                  </a:lnTo>
                  <a:lnTo>
                    <a:pt x="778" y="1502"/>
                  </a:lnTo>
                  <a:lnTo>
                    <a:pt x="784" y="1551"/>
                  </a:lnTo>
                  <a:lnTo>
                    <a:pt x="797" y="1602"/>
                  </a:lnTo>
                  <a:lnTo>
                    <a:pt x="817" y="1652"/>
                  </a:lnTo>
                  <a:lnTo>
                    <a:pt x="841" y="1702"/>
                  </a:lnTo>
                  <a:lnTo>
                    <a:pt x="868" y="1752"/>
                  </a:lnTo>
                  <a:lnTo>
                    <a:pt x="896" y="1801"/>
                  </a:lnTo>
                  <a:lnTo>
                    <a:pt x="926" y="1851"/>
                  </a:lnTo>
                  <a:lnTo>
                    <a:pt x="953" y="1901"/>
                  </a:lnTo>
                  <a:lnTo>
                    <a:pt x="980" y="1952"/>
                  </a:lnTo>
                  <a:lnTo>
                    <a:pt x="1003" y="2003"/>
                  </a:lnTo>
                  <a:lnTo>
                    <a:pt x="1021" y="2054"/>
                  </a:lnTo>
                  <a:lnTo>
                    <a:pt x="1031" y="2106"/>
                  </a:lnTo>
                  <a:lnTo>
                    <a:pt x="1037" y="2160"/>
                  </a:lnTo>
                  <a:lnTo>
                    <a:pt x="1031" y="2214"/>
                  </a:lnTo>
                  <a:lnTo>
                    <a:pt x="1021" y="2266"/>
                  </a:lnTo>
                  <a:lnTo>
                    <a:pt x="1003" y="2317"/>
                  </a:lnTo>
                  <a:lnTo>
                    <a:pt x="980" y="2368"/>
                  </a:lnTo>
                  <a:lnTo>
                    <a:pt x="953" y="2419"/>
                  </a:lnTo>
                  <a:lnTo>
                    <a:pt x="926" y="2469"/>
                  </a:lnTo>
                  <a:lnTo>
                    <a:pt x="896" y="2519"/>
                  </a:lnTo>
                  <a:lnTo>
                    <a:pt x="868" y="2568"/>
                  </a:lnTo>
                  <a:lnTo>
                    <a:pt x="841" y="2618"/>
                  </a:lnTo>
                  <a:lnTo>
                    <a:pt x="817" y="2668"/>
                  </a:lnTo>
                  <a:lnTo>
                    <a:pt x="797" y="2718"/>
                  </a:lnTo>
                  <a:lnTo>
                    <a:pt x="784" y="2769"/>
                  </a:lnTo>
                  <a:lnTo>
                    <a:pt x="778" y="2818"/>
                  </a:lnTo>
                  <a:lnTo>
                    <a:pt x="775" y="2868"/>
                  </a:lnTo>
                  <a:lnTo>
                    <a:pt x="778" y="2919"/>
                  </a:lnTo>
                  <a:lnTo>
                    <a:pt x="782" y="2972"/>
                  </a:lnTo>
                  <a:lnTo>
                    <a:pt x="788" y="3025"/>
                  </a:lnTo>
                  <a:lnTo>
                    <a:pt x="796" y="3078"/>
                  </a:lnTo>
                  <a:lnTo>
                    <a:pt x="803" y="3131"/>
                  </a:lnTo>
                  <a:lnTo>
                    <a:pt x="808" y="3184"/>
                  </a:lnTo>
                  <a:lnTo>
                    <a:pt x="812" y="3235"/>
                  </a:lnTo>
                  <a:lnTo>
                    <a:pt x="813" y="3286"/>
                  </a:lnTo>
                  <a:lnTo>
                    <a:pt x="809" y="3334"/>
                  </a:lnTo>
                  <a:lnTo>
                    <a:pt x="800" y="3383"/>
                  </a:lnTo>
                  <a:lnTo>
                    <a:pt x="786" y="3427"/>
                  </a:lnTo>
                  <a:lnTo>
                    <a:pt x="763" y="3472"/>
                  </a:lnTo>
                  <a:lnTo>
                    <a:pt x="736" y="3512"/>
                  </a:lnTo>
                  <a:lnTo>
                    <a:pt x="703" y="3549"/>
                  </a:lnTo>
                  <a:lnTo>
                    <a:pt x="667" y="3586"/>
                  </a:lnTo>
                  <a:lnTo>
                    <a:pt x="628" y="3620"/>
                  </a:lnTo>
                  <a:lnTo>
                    <a:pt x="587" y="3652"/>
                  </a:lnTo>
                  <a:lnTo>
                    <a:pt x="544" y="3685"/>
                  </a:lnTo>
                  <a:lnTo>
                    <a:pt x="502" y="3717"/>
                  </a:lnTo>
                  <a:lnTo>
                    <a:pt x="460" y="3749"/>
                  </a:lnTo>
                  <a:lnTo>
                    <a:pt x="420" y="3783"/>
                  </a:lnTo>
                  <a:lnTo>
                    <a:pt x="382" y="3817"/>
                  </a:lnTo>
                  <a:lnTo>
                    <a:pt x="349" y="3854"/>
                  </a:lnTo>
                  <a:lnTo>
                    <a:pt x="319" y="3893"/>
                  </a:lnTo>
                  <a:lnTo>
                    <a:pt x="292" y="3939"/>
                  </a:lnTo>
                  <a:lnTo>
                    <a:pt x="269" y="3989"/>
                  </a:lnTo>
                  <a:lnTo>
                    <a:pt x="251" y="4042"/>
                  </a:lnTo>
                  <a:lnTo>
                    <a:pt x="234" y="4097"/>
                  </a:lnTo>
                  <a:lnTo>
                    <a:pt x="220" y="4154"/>
                  </a:lnTo>
                  <a:lnTo>
                    <a:pt x="204" y="4210"/>
                  </a:lnTo>
                  <a:lnTo>
                    <a:pt x="188" y="4265"/>
                  </a:lnTo>
                  <a:lnTo>
                    <a:pt x="171" y="4320"/>
                  </a:lnTo>
                  <a:lnTo>
                    <a:pt x="0" y="4320"/>
                  </a:lnTo>
                  <a:lnTo>
                    <a:pt x="17" y="4278"/>
                  </a:lnTo>
                  <a:lnTo>
                    <a:pt x="33" y="4232"/>
                  </a:lnTo>
                  <a:lnTo>
                    <a:pt x="46" y="4183"/>
                  </a:lnTo>
                  <a:lnTo>
                    <a:pt x="60" y="4131"/>
                  </a:lnTo>
                  <a:lnTo>
                    <a:pt x="75" y="4075"/>
                  </a:lnTo>
                  <a:lnTo>
                    <a:pt x="90" y="4019"/>
                  </a:lnTo>
                  <a:lnTo>
                    <a:pt x="109" y="3964"/>
                  </a:lnTo>
                  <a:lnTo>
                    <a:pt x="129" y="3909"/>
                  </a:lnTo>
                  <a:lnTo>
                    <a:pt x="156" y="3855"/>
                  </a:lnTo>
                  <a:lnTo>
                    <a:pt x="186" y="3804"/>
                  </a:lnTo>
                  <a:lnTo>
                    <a:pt x="222" y="3756"/>
                  </a:lnTo>
                  <a:lnTo>
                    <a:pt x="261" y="3713"/>
                  </a:lnTo>
                  <a:lnTo>
                    <a:pt x="303" y="3672"/>
                  </a:lnTo>
                  <a:lnTo>
                    <a:pt x="348" y="3634"/>
                  </a:lnTo>
                  <a:lnTo>
                    <a:pt x="392" y="3599"/>
                  </a:lnTo>
                  <a:lnTo>
                    <a:pt x="438" y="3565"/>
                  </a:lnTo>
                  <a:lnTo>
                    <a:pt x="482" y="3531"/>
                  </a:lnTo>
                  <a:lnTo>
                    <a:pt x="523" y="3499"/>
                  </a:lnTo>
                  <a:lnTo>
                    <a:pt x="561" y="3466"/>
                  </a:lnTo>
                  <a:lnTo>
                    <a:pt x="594" y="3434"/>
                  </a:lnTo>
                  <a:lnTo>
                    <a:pt x="620" y="3400"/>
                  </a:lnTo>
                  <a:lnTo>
                    <a:pt x="638" y="3367"/>
                  </a:lnTo>
                  <a:lnTo>
                    <a:pt x="647" y="3336"/>
                  </a:lnTo>
                  <a:lnTo>
                    <a:pt x="652" y="3302"/>
                  </a:lnTo>
                  <a:lnTo>
                    <a:pt x="654" y="3265"/>
                  </a:lnTo>
                  <a:lnTo>
                    <a:pt x="651" y="3224"/>
                  </a:lnTo>
                  <a:lnTo>
                    <a:pt x="647" y="3181"/>
                  </a:lnTo>
                  <a:lnTo>
                    <a:pt x="642" y="3137"/>
                  </a:lnTo>
                  <a:lnTo>
                    <a:pt x="637" y="3091"/>
                  </a:lnTo>
                  <a:lnTo>
                    <a:pt x="626" y="3021"/>
                  </a:lnTo>
                  <a:lnTo>
                    <a:pt x="620" y="2952"/>
                  </a:lnTo>
                  <a:lnTo>
                    <a:pt x="616" y="2881"/>
                  </a:lnTo>
                  <a:lnTo>
                    <a:pt x="618" y="2809"/>
                  </a:lnTo>
                  <a:lnTo>
                    <a:pt x="628" y="2737"/>
                  </a:lnTo>
                  <a:lnTo>
                    <a:pt x="642" y="2681"/>
                  </a:lnTo>
                  <a:lnTo>
                    <a:pt x="661" y="2626"/>
                  </a:lnTo>
                  <a:lnTo>
                    <a:pt x="685" y="2574"/>
                  </a:lnTo>
                  <a:lnTo>
                    <a:pt x="711" y="2521"/>
                  </a:lnTo>
                  <a:lnTo>
                    <a:pt x="739" y="2472"/>
                  </a:lnTo>
                  <a:lnTo>
                    <a:pt x="767" y="2423"/>
                  </a:lnTo>
                  <a:lnTo>
                    <a:pt x="791" y="2381"/>
                  </a:lnTo>
                  <a:lnTo>
                    <a:pt x="813" y="2342"/>
                  </a:lnTo>
                  <a:lnTo>
                    <a:pt x="834" y="2303"/>
                  </a:lnTo>
                  <a:lnTo>
                    <a:pt x="851" y="2265"/>
                  </a:lnTo>
                  <a:lnTo>
                    <a:pt x="864" y="2228"/>
                  </a:lnTo>
                  <a:lnTo>
                    <a:pt x="873" y="2194"/>
                  </a:lnTo>
                  <a:lnTo>
                    <a:pt x="876" y="2160"/>
                  </a:lnTo>
                  <a:lnTo>
                    <a:pt x="873" y="2126"/>
                  </a:lnTo>
                  <a:lnTo>
                    <a:pt x="864" y="2092"/>
                  </a:lnTo>
                  <a:lnTo>
                    <a:pt x="851" y="2055"/>
                  </a:lnTo>
                  <a:lnTo>
                    <a:pt x="834" y="2017"/>
                  </a:lnTo>
                  <a:lnTo>
                    <a:pt x="813" y="1978"/>
                  </a:lnTo>
                  <a:lnTo>
                    <a:pt x="791" y="1939"/>
                  </a:lnTo>
                  <a:lnTo>
                    <a:pt x="767" y="1897"/>
                  </a:lnTo>
                  <a:lnTo>
                    <a:pt x="739" y="1848"/>
                  </a:lnTo>
                  <a:lnTo>
                    <a:pt x="711" y="1799"/>
                  </a:lnTo>
                  <a:lnTo>
                    <a:pt x="685" y="1746"/>
                  </a:lnTo>
                  <a:lnTo>
                    <a:pt x="661" y="1694"/>
                  </a:lnTo>
                  <a:lnTo>
                    <a:pt x="642" y="1639"/>
                  </a:lnTo>
                  <a:lnTo>
                    <a:pt x="628" y="1583"/>
                  </a:lnTo>
                  <a:lnTo>
                    <a:pt x="618" y="1511"/>
                  </a:lnTo>
                  <a:lnTo>
                    <a:pt x="616" y="1439"/>
                  </a:lnTo>
                  <a:lnTo>
                    <a:pt x="620" y="1368"/>
                  </a:lnTo>
                  <a:lnTo>
                    <a:pt x="626" y="1299"/>
                  </a:lnTo>
                  <a:lnTo>
                    <a:pt x="637" y="1229"/>
                  </a:lnTo>
                  <a:lnTo>
                    <a:pt x="642" y="1183"/>
                  </a:lnTo>
                  <a:lnTo>
                    <a:pt x="647" y="1139"/>
                  </a:lnTo>
                  <a:lnTo>
                    <a:pt x="651" y="1096"/>
                  </a:lnTo>
                  <a:lnTo>
                    <a:pt x="654" y="1055"/>
                  </a:lnTo>
                  <a:lnTo>
                    <a:pt x="652" y="1018"/>
                  </a:lnTo>
                  <a:lnTo>
                    <a:pt x="647" y="984"/>
                  </a:lnTo>
                  <a:lnTo>
                    <a:pt x="638" y="953"/>
                  </a:lnTo>
                  <a:lnTo>
                    <a:pt x="620" y="920"/>
                  </a:lnTo>
                  <a:lnTo>
                    <a:pt x="594" y="886"/>
                  </a:lnTo>
                  <a:lnTo>
                    <a:pt x="561" y="854"/>
                  </a:lnTo>
                  <a:lnTo>
                    <a:pt x="523" y="822"/>
                  </a:lnTo>
                  <a:lnTo>
                    <a:pt x="482" y="789"/>
                  </a:lnTo>
                  <a:lnTo>
                    <a:pt x="438" y="755"/>
                  </a:lnTo>
                  <a:lnTo>
                    <a:pt x="392" y="721"/>
                  </a:lnTo>
                  <a:lnTo>
                    <a:pt x="348" y="686"/>
                  </a:lnTo>
                  <a:lnTo>
                    <a:pt x="303" y="648"/>
                  </a:lnTo>
                  <a:lnTo>
                    <a:pt x="261" y="607"/>
                  </a:lnTo>
                  <a:lnTo>
                    <a:pt x="222" y="564"/>
                  </a:lnTo>
                  <a:lnTo>
                    <a:pt x="186" y="516"/>
                  </a:lnTo>
                  <a:lnTo>
                    <a:pt x="156" y="465"/>
                  </a:lnTo>
                  <a:lnTo>
                    <a:pt x="129" y="411"/>
                  </a:lnTo>
                  <a:lnTo>
                    <a:pt x="109" y="356"/>
                  </a:lnTo>
                  <a:lnTo>
                    <a:pt x="90" y="301"/>
                  </a:lnTo>
                  <a:lnTo>
                    <a:pt x="75" y="245"/>
                  </a:lnTo>
                  <a:lnTo>
                    <a:pt x="60" y="189"/>
                  </a:lnTo>
                  <a:lnTo>
                    <a:pt x="46" y="137"/>
                  </a:lnTo>
                  <a:lnTo>
                    <a:pt x="33" y="88"/>
                  </a:lnTo>
                  <a:lnTo>
                    <a:pt x="17" y="42"/>
                  </a:lnTo>
                  <a:lnTo>
                    <a:pt x="0" y="0"/>
                  </a:lnTo>
                  <a:lnTo>
                    <a:pt x="0" y="0"/>
                  </a:lnTo>
                  <a:close/>
                </a:path>
              </a:pathLst>
            </a:custGeom>
            <a:solidFill>
              <a:schemeClr val="accent1"/>
            </a:solidFill>
            <a:ln w="0">
              <a:noFill/>
              <a:prstDash val="solid"/>
              <a:round/>
              <a:headEnd/>
              <a:tailEnd/>
            </a:ln>
          </p:spPr>
        </p:sp>
      </p:grpSp>
    </p:spTree>
    <p:extLst>
      <p:ext uri="{BB962C8B-B14F-4D97-AF65-F5344CB8AC3E}">
        <p14:creationId xmlns:p14="http://schemas.microsoft.com/office/powerpoint/2010/main" val="3619018419"/>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257300" y="2286000"/>
            <a:ext cx="4800600" cy="3619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647796" y="2286000"/>
            <a:ext cx="4800600" cy="3619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7CC57C59-D698-479B-85DD-FCB458B89792}" type="datetimeFigureOut">
              <a:rPr lang="fa-IR" smtClean="0"/>
              <a:t>20/07/1442</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6EC02524-71D9-4F22-A5A1-250F66A68508}" type="slidenum">
              <a:rPr lang="fa-IR" smtClean="0"/>
              <a:t>‹#›</a:t>
            </a:fld>
            <a:endParaRPr lang="fa-IR"/>
          </a:p>
        </p:txBody>
      </p:sp>
    </p:spTree>
    <p:extLst>
      <p:ext uri="{BB962C8B-B14F-4D97-AF65-F5344CB8AC3E}">
        <p14:creationId xmlns:p14="http://schemas.microsoft.com/office/powerpoint/2010/main" val="3292132785"/>
      </p:ext>
    </p:extLst>
  </p:cSld>
  <p:clrMapOvr>
    <a:masterClrMapping/>
  </p:clrMapOvr>
  <p:extLst mod="1">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2728" y="381000"/>
            <a:ext cx="10172700" cy="149351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251678"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257300" y="2909102"/>
            <a:ext cx="4800600" cy="299639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633864"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33864" y="2909102"/>
            <a:ext cx="4800600" cy="299639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7CC57C59-D698-479B-85DD-FCB458B89792}" type="datetimeFigureOut">
              <a:rPr lang="fa-IR" smtClean="0"/>
              <a:t>20/07/1442</a:t>
            </a:fld>
            <a:endParaRPr lang="fa-IR"/>
          </a:p>
        </p:txBody>
      </p:sp>
      <p:sp>
        <p:nvSpPr>
          <p:cNvPr id="8" name="Footer Placeholder 7"/>
          <p:cNvSpPr>
            <a:spLocks noGrp="1"/>
          </p:cNvSpPr>
          <p:nvPr>
            <p:ph type="ftr" sz="quarter" idx="11"/>
          </p:nvPr>
        </p:nvSpPr>
        <p:spPr/>
        <p:txBody>
          <a:bodyPr/>
          <a:lstStyle/>
          <a:p>
            <a:endParaRPr lang="fa-IR"/>
          </a:p>
        </p:txBody>
      </p:sp>
      <p:sp>
        <p:nvSpPr>
          <p:cNvPr id="9" name="Slide Number Placeholder 8"/>
          <p:cNvSpPr>
            <a:spLocks noGrp="1"/>
          </p:cNvSpPr>
          <p:nvPr>
            <p:ph type="sldNum" sz="quarter" idx="12"/>
          </p:nvPr>
        </p:nvSpPr>
        <p:spPr/>
        <p:txBody>
          <a:bodyPr/>
          <a:lstStyle/>
          <a:p>
            <a:fld id="{6EC02524-71D9-4F22-A5A1-250F66A68508}" type="slidenum">
              <a:rPr lang="fa-IR" smtClean="0"/>
              <a:t>‹#›</a:t>
            </a:fld>
            <a:endParaRPr lang="fa-IR"/>
          </a:p>
        </p:txBody>
      </p:sp>
    </p:spTree>
    <p:extLst>
      <p:ext uri="{BB962C8B-B14F-4D97-AF65-F5344CB8AC3E}">
        <p14:creationId xmlns:p14="http://schemas.microsoft.com/office/powerpoint/2010/main" val="1295476416"/>
      </p:ext>
    </p:extLst>
  </p:cSld>
  <p:clrMapOvr>
    <a:masterClrMapping/>
  </p:clrMapOvr>
  <p:extLst mod="1">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7CC57C59-D698-479B-85DD-FCB458B89792}" type="datetimeFigureOut">
              <a:rPr lang="fa-IR" smtClean="0"/>
              <a:t>20/07/1442</a:t>
            </a:fld>
            <a:endParaRPr lang="fa-IR"/>
          </a:p>
        </p:txBody>
      </p:sp>
      <p:sp>
        <p:nvSpPr>
          <p:cNvPr id="4" name="Footer Placeholder 3"/>
          <p:cNvSpPr>
            <a:spLocks noGrp="1"/>
          </p:cNvSpPr>
          <p:nvPr>
            <p:ph type="ftr" sz="quarter" idx="11"/>
          </p:nvPr>
        </p:nvSpPr>
        <p:spPr/>
        <p:txBody>
          <a:bodyPr/>
          <a:lstStyle/>
          <a:p>
            <a:endParaRPr lang="fa-IR"/>
          </a:p>
        </p:txBody>
      </p:sp>
      <p:sp>
        <p:nvSpPr>
          <p:cNvPr id="5" name="Slide Number Placeholder 4"/>
          <p:cNvSpPr>
            <a:spLocks noGrp="1"/>
          </p:cNvSpPr>
          <p:nvPr>
            <p:ph type="sldNum" sz="quarter" idx="12"/>
          </p:nvPr>
        </p:nvSpPr>
        <p:spPr/>
        <p:txBody>
          <a:bodyPr/>
          <a:lstStyle/>
          <a:p>
            <a:fld id="{6EC02524-71D9-4F22-A5A1-250F66A68508}" type="slidenum">
              <a:rPr lang="fa-IR" smtClean="0"/>
              <a:t>‹#›</a:t>
            </a:fld>
            <a:endParaRPr lang="fa-IR"/>
          </a:p>
        </p:txBody>
      </p:sp>
    </p:spTree>
    <p:extLst>
      <p:ext uri="{BB962C8B-B14F-4D97-AF65-F5344CB8AC3E}">
        <p14:creationId xmlns:p14="http://schemas.microsoft.com/office/powerpoint/2010/main" val="32343056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C57C59-D698-479B-85DD-FCB458B89792}" type="datetimeFigureOut">
              <a:rPr lang="fa-IR" smtClean="0"/>
              <a:t>20/07/1442</a:t>
            </a:fld>
            <a:endParaRPr lang="fa-IR"/>
          </a:p>
        </p:txBody>
      </p:sp>
      <p:sp>
        <p:nvSpPr>
          <p:cNvPr id="3" name="Footer Placeholder 2"/>
          <p:cNvSpPr>
            <a:spLocks noGrp="1"/>
          </p:cNvSpPr>
          <p:nvPr>
            <p:ph type="ftr" sz="quarter" idx="11"/>
          </p:nvPr>
        </p:nvSpPr>
        <p:spPr/>
        <p:txBody>
          <a:bodyPr/>
          <a:lstStyle/>
          <a:p>
            <a:endParaRPr lang="fa-IR"/>
          </a:p>
        </p:txBody>
      </p:sp>
      <p:sp>
        <p:nvSpPr>
          <p:cNvPr id="4" name="Slide Number Placeholder 3"/>
          <p:cNvSpPr>
            <a:spLocks noGrp="1"/>
          </p:cNvSpPr>
          <p:nvPr>
            <p:ph type="sldNum" sz="quarter" idx="12"/>
          </p:nvPr>
        </p:nvSpPr>
        <p:spPr/>
        <p:txBody>
          <a:bodyPr/>
          <a:lstStyle/>
          <a:p>
            <a:fld id="{6EC02524-71D9-4F22-A5A1-250F66A68508}" type="slidenum">
              <a:rPr lang="fa-IR" smtClean="0"/>
              <a:t>‹#›</a:t>
            </a:fld>
            <a:endParaRPr lang="fa-IR"/>
          </a:p>
        </p:txBody>
      </p:sp>
    </p:spTree>
    <p:extLst>
      <p:ext uri="{BB962C8B-B14F-4D97-AF65-F5344CB8AC3E}">
        <p14:creationId xmlns:p14="http://schemas.microsoft.com/office/powerpoint/2010/main" val="22846572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7"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2" name="Title 1"/>
          <p:cNvSpPr>
            <a:spLocks noGrp="1"/>
          </p:cNvSpPr>
          <p:nvPr>
            <p:ph type="title"/>
          </p:nvPr>
        </p:nvSpPr>
        <p:spPr>
          <a:xfrm>
            <a:off x="8337884" y="457199"/>
            <a:ext cx="3092115" cy="1196671"/>
          </a:xfrm>
        </p:spPr>
        <p:txBody>
          <a:bodyPr anchor="b">
            <a:normAutofit/>
          </a:bodyPr>
          <a:lstStyle>
            <a:lvl1pPr>
              <a:lnSpc>
                <a:spcPct val="100000"/>
              </a:lnSpc>
              <a:defRPr sz="1900" b="1" i="0" cap="all" spc="300" baseline="0">
                <a:solidFill>
                  <a:schemeClr val="accent1"/>
                </a:solidFill>
                <a:latin typeface="+mn-lt"/>
              </a:defRPr>
            </a:lvl1pPr>
          </a:lstStyle>
          <a:p>
            <a:r>
              <a:rPr lang="en-US" smtClean="0"/>
              <a:t>Click to edit Master title style</a:t>
            </a:r>
            <a:endParaRPr lang="en-US" dirty="0"/>
          </a:p>
        </p:txBody>
      </p:sp>
      <p:sp>
        <p:nvSpPr>
          <p:cNvPr id="3" name="Content Placeholder 2"/>
          <p:cNvSpPr>
            <a:spLocks noGrp="1"/>
          </p:cNvSpPr>
          <p:nvPr>
            <p:ph idx="1"/>
          </p:nvPr>
        </p:nvSpPr>
        <p:spPr>
          <a:xfrm>
            <a:off x="765051" y="920377"/>
            <a:ext cx="6158418" cy="498512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37885" y="1741336"/>
            <a:ext cx="3092115"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765051" y="6375679"/>
            <a:ext cx="1233355" cy="348462"/>
          </a:xfrm>
        </p:spPr>
        <p:txBody>
          <a:bodyPr/>
          <a:lstStyle/>
          <a:p>
            <a:fld id="{7CC57C59-D698-479B-85DD-FCB458B89792}" type="datetimeFigureOut">
              <a:rPr lang="fa-IR" smtClean="0"/>
              <a:t>20/07/1442</a:t>
            </a:fld>
            <a:endParaRPr lang="fa-IR"/>
          </a:p>
        </p:txBody>
      </p:sp>
      <p:sp>
        <p:nvSpPr>
          <p:cNvPr id="6" name="Footer Placeholder 5"/>
          <p:cNvSpPr>
            <a:spLocks noGrp="1"/>
          </p:cNvSpPr>
          <p:nvPr>
            <p:ph type="ftr" sz="quarter" idx="11"/>
          </p:nvPr>
        </p:nvSpPr>
        <p:spPr>
          <a:xfrm>
            <a:off x="2103620" y="6375679"/>
            <a:ext cx="3482179" cy="345796"/>
          </a:xfrm>
        </p:spPr>
        <p:txBody>
          <a:bodyPr/>
          <a:lstStyle/>
          <a:p>
            <a:endParaRPr lang="fa-IR"/>
          </a:p>
        </p:txBody>
      </p:sp>
      <p:sp>
        <p:nvSpPr>
          <p:cNvPr id="7" name="Slide Number Placeholder 6"/>
          <p:cNvSpPr>
            <a:spLocks noGrp="1"/>
          </p:cNvSpPr>
          <p:nvPr>
            <p:ph type="sldNum" sz="quarter" idx="12"/>
          </p:nvPr>
        </p:nvSpPr>
        <p:spPr>
          <a:xfrm>
            <a:off x="5691014" y="6375679"/>
            <a:ext cx="1232456" cy="345796"/>
          </a:xfrm>
        </p:spPr>
        <p:txBody>
          <a:bodyPr/>
          <a:lstStyle/>
          <a:p>
            <a:fld id="{6EC02524-71D9-4F22-A5A1-250F66A68508}" type="slidenum">
              <a:rPr lang="fa-IR" smtClean="0"/>
              <a:t>‹#›</a:t>
            </a:fld>
            <a:endParaRPr lang="fa-IR"/>
          </a:p>
        </p:txBody>
      </p:sp>
      <p:sp>
        <p:nvSpPr>
          <p:cNvPr id="8" name="Rectangle 7"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223264128"/>
      </p:ext>
    </p:extLst>
  </p:cSld>
  <p:clrMapOvr>
    <a:masterClrMapping/>
  </p:clrMapOvr>
  <p:extLst mod="1">
    <p:ext uri="{DCECCB84-F9BA-43D5-87BE-67443E8EF086}">
      <p15:sldGuideLst xmlns:p15="http://schemas.microsoft.com/office/powerpoint/2012/main">
        <p15:guide id="1" orient="horz" pos="696">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283464" y="0"/>
            <a:ext cx="7355585" cy="685799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11"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12" name="Rectangle 11"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7883" y="457200"/>
            <a:ext cx="3092117" cy="1196670"/>
          </a:xfrm>
        </p:spPr>
        <p:txBody>
          <a:bodyPr anchor="b">
            <a:normAutofit/>
          </a:bodyPr>
          <a:lstStyle>
            <a:lvl1pPr>
              <a:lnSpc>
                <a:spcPct val="100000"/>
              </a:lnSpc>
              <a:defRPr sz="1900" b="1" i="0" spc="300" baseline="0">
                <a:solidFill>
                  <a:schemeClr val="accent1"/>
                </a:solidFill>
                <a:latin typeface="+mn-lt"/>
              </a:defRPr>
            </a:lvl1pPr>
          </a:lstStyle>
          <a:p>
            <a:r>
              <a:rPr lang="en-US" smtClean="0"/>
              <a:t>Click to edit Master title style</a:t>
            </a:r>
            <a:endParaRPr lang="en-US" dirty="0"/>
          </a:p>
        </p:txBody>
      </p:sp>
      <p:sp>
        <p:nvSpPr>
          <p:cNvPr id="4" name="Text Placeholder 3"/>
          <p:cNvSpPr>
            <a:spLocks noGrp="1"/>
          </p:cNvSpPr>
          <p:nvPr>
            <p:ph type="body" sz="half" idx="2"/>
          </p:nvPr>
        </p:nvSpPr>
        <p:spPr>
          <a:xfrm>
            <a:off x="8337883" y="1741336"/>
            <a:ext cx="3092117"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765950" y="6375679"/>
            <a:ext cx="1232456" cy="348462"/>
          </a:xfrm>
        </p:spPr>
        <p:txBody>
          <a:bodyPr/>
          <a:lstStyle/>
          <a:p>
            <a:fld id="{7CC57C59-D698-479B-85DD-FCB458B89792}" type="datetimeFigureOut">
              <a:rPr lang="fa-IR" smtClean="0"/>
              <a:t>20/07/1442</a:t>
            </a:fld>
            <a:endParaRPr lang="fa-IR"/>
          </a:p>
        </p:txBody>
      </p:sp>
      <p:sp>
        <p:nvSpPr>
          <p:cNvPr id="6" name="Footer Placeholder 5"/>
          <p:cNvSpPr>
            <a:spLocks noGrp="1"/>
          </p:cNvSpPr>
          <p:nvPr>
            <p:ph type="ftr" sz="quarter" idx="11"/>
          </p:nvPr>
        </p:nvSpPr>
        <p:spPr>
          <a:xfrm>
            <a:off x="2103621" y="6375679"/>
            <a:ext cx="3482178" cy="345796"/>
          </a:xfrm>
        </p:spPr>
        <p:txBody>
          <a:bodyPr/>
          <a:lstStyle/>
          <a:p>
            <a:endParaRPr lang="fa-IR"/>
          </a:p>
        </p:txBody>
      </p:sp>
      <p:sp>
        <p:nvSpPr>
          <p:cNvPr id="7" name="Slide Number Placeholder 6"/>
          <p:cNvSpPr>
            <a:spLocks noGrp="1"/>
          </p:cNvSpPr>
          <p:nvPr>
            <p:ph type="sldNum" sz="quarter" idx="12"/>
          </p:nvPr>
        </p:nvSpPr>
        <p:spPr>
          <a:xfrm>
            <a:off x="5687568" y="6375679"/>
            <a:ext cx="1234440" cy="345796"/>
          </a:xfrm>
        </p:spPr>
        <p:txBody>
          <a:bodyPr/>
          <a:lstStyle/>
          <a:p>
            <a:fld id="{6EC02524-71D9-4F22-A5A1-250F66A68508}" type="slidenum">
              <a:rPr lang="fa-IR" smtClean="0"/>
              <a:t>‹#›</a:t>
            </a:fld>
            <a:endParaRPr lang="fa-IR"/>
          </a:p>
        </p:txBody>
      </p:sp>
    </p:spTree>
    <p:extLst>
      <p:ext uri="{BB962C8B-B14F-4D97-AF65-F5344CB8AC3E}">
        <p14:creationId xmlns:p14="http://schemas.microsoft.com/office/powerpoint/2010/main" val="9882361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1678" y="382385"/>
            <a:ext cx="10178322" cy="1492132"/>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251678" y="2286001"/>
            <a:ext cx="10178322" cy="3593591"/>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251678" y="6375679"/>
            <a:ext cx="2329722" cy="348462"/>
          </a:xfrm>
          <a:prstGeom prst="rect">
            <a:avLst/>
          </a:prstGeom>
        </p:spPr>
        <p:txBody>
          <a:bodyPr vert="horz" lIns="91440" tIns="45720" rIns="91440" bIns="45720" rtlCol="0" anchor="ctr"/>
          <a:lstStyle>
            <a:lvl1pPr algn="l">
              <a:defRPr sz="1200">
                <a:solidFill>
                  <a:schemeClr val="tx1">
                    <a:lumMod val="65000"/>
                    <a:lumOff val="35000"/>
                  </a:schemeClr>
                </a:solidFill>
              </a:defRPr>
            </a:lvl1pPr>
          </a:lstStyle>
          <a:p>
            <a:fld id="{7CC57C59-D698-479B-85DD-FCB458B89792}" type="datetimeFigureOut">
              <a:rPr lang="fa-IR" smtClean="0"/>
              <a:t>20/07/1442</a:t>
            </a:fld>
            <a:endParaRPr lang="fa-IR"/>
          </a:p>
        </p:txBody>
      </p:sp>
      <p:sp>
        <p:nvSpPr>
          <p:cNvPr id="5" name="Footer Placeholder 4"/>
          <p:cNvSpPr>
            <a:spLocks noGrp="1"/>
          </p:cNvSpPr>
          <p:nvPr>
            <p:ph type="ftr" sz="quarter" idx="3"/>
          </p:nvPr>
        </p:nvSpPr>
        <p:spPr>
          <a:xfrm>
            <a:off x="4038600" y="6375679"/>
            <a:ext cx="4114800" cy="345796"/>
          </a:xfrm>
          <a:prstGeom prst="rect">
            <a:avLst/>
          </a:prstGeom>
        </p:spPr>
        <p:txBody>
          <a:bodyPr vert="horz" lIns="91440" tIns="45720" rIns="91440" bIns="45720" rtlCol="0" anchor="ctr"/>
          <a:lstStyle>
            <a:lvl1pPr algn="ctr">
              <a:defRPr sz="1200">
                <a:solidFill>
                  <a:schemeClr val="tx1">
                    <a:lumMod val="65000"/>
                    <a:lumOff val="35000"/>
                  </a:schemeClr>
                </a:solidFill>
              </a:defRPr>
            </a:lvl1pPr>
          </a:lstStyle>
          <a:p>
            <a:endParaRPr lang="fa-IR"/>
          </a:p>
        </p:txBody>
      </p:sp>
      <p:sp>
        <p:nvSpPr>
          <p:cNvPr id="6" name="Slide Number Placeholder 5"/>
          <p:cNvSpPr>
            <a:spLocks noGrp="1"/>
          </p:cNvSpPr>
          <p:nvPr>
            <p:ph type="sldNum" sz="quarter" idx="4"/>
          </p:nvPr>
        </p:nvSpPr>
        <p:spPr>
          <a:xfrm>
            <a:off x="8610601" y="6375679"/>
            <a:ext cx="2819399" cy="345796"/>
          </a:xfrm>
          <a:prstGeom prst="rect">
            <a:avLst/>
          </a:prstGeom>
        </p:spPr>
        <p:txBody>
          <a:bodyPr vert="horz" lIns="91440" tIns="45720" rIns="91440" bIns="45720" rtlCol="0" anchor="ctr"/>
          <a:lstStyle>
            <a:lvl1pPr algn="r">
              <a:defRPr sz="1200">
                <a:solidFill>
                  <a:schemeClr val="tx1">
                    <a:lumMod val="65000"/>
                    <a:lumOff val="35000"/>
                  </a:schemeClr>
                </a:solidFill>
              </a:defRPr>
            </a:lvl1pPr>
          </a:lstStyle>
          <a:p>
            <a:fld id="{6EC02524-71D9-4F22-A5A1-250F66A68508}" type="slidenum">
              <a:rPr lang="fa-IR" smtClean="0"/>
              <a:t>‹#›</a:t>
            </a:fld>
            <a:endParaRPr lang="fa-IR"/>
          </a:p>
        </p:txBody>
      </p:sp>
      <p:sp>
        <p:nvSpPr>
          <p:cNvPr id="11" name="Freeform 6" title="Left scallop edge"/>
          <p:cNvSpPr/>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sp>
      <p:sp>
        <p:nvSpPr>
          <p:cNvPr id="12" name="Rectangle 11" title="right edge border"/>
          <p:cNvSpPr/>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00299767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1" eaLnBrk="1" latinLnBrk="0" hangingPunct="1">
        <a:lnSpc>
          <a:spcPct val="90000"/>
        </a:lnSpc>
        <a:spcBef>
          <a:spcPct val="0"/>
        </a:spcBef>
        <a:buNone/>
        <a:defRPr sz="5100" kern="1200" cap="all" spc="200" baseline="0">
          <a:solidFill>
            <a:schemeClr val="tx2"/>
          </a:solidFill>
          <a:latin typeface="+mj-lt"/>
          <a:ea typeface="+mj-ea"/>
          <a:cs typeface="+mj-cs"/>
        </a:defRPr>
      </a:lvl1pPr>
    </p:titleStyle>
    <p:bodyStyle>
      <a:lvl1pPr marL="228600" indent="-228600" algn="r" defTabSz="914400" rtl="1"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r" defTabSz="914400" rtl="1"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r" defTabSz="914400" rtl="1"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r" defTabSz="914400" rtl="1"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r" defTabSz="914400" rtl="1"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r" defTabSz="914400" rtl="1"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r" defTabSz="914400" rtl="1"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r" defTabSz="914400" rtl="1"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r" defTabSz="914400" rtl="1"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p:bodyStyle>
    <p:other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792">
          <p15:clr>
            <a:srgbClr val="F26B43"/>
          </p15:clr>
        </p15:guide>
        <p15:guide id="2" pos="7200">
          <p15:clr>
            <a:srgbClr val="F26B43"/>
          </p15:clr>
        </p15:guide>
        <p15:guide id="3" orient="horz" pos="4008">
          <p15:clr>
            <a:srgbClr val="F26B43"/>
          </p15:clr>
        </p15:guide>
        <p15:guide id="4" orient="horz" pos="1440">
          <p15:clr>
            <a:srgbClr val="F26B43"/>
          </p15:clr>
        </p15:guide>
        <p15:guide id="5" orient="horz" pos="3720">
          <p15:clr>
            <a:srgbClr val="F26B43"/>
          </p15:clr>
        </p15:guide>
        <p15:guide id="6" orient="horz" pos="2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image" Target="../media/image22.jpeg"/></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 Id="rId5" Type="http://schemas.openxmlformats.org/officeDocument/2006/relationships/image" Target="../media/image27.jpeg"/><Relationship Id="rId4" Type="http://schemas.openxmlformats.org/officeDocument/2006/relationships/image" Target="../media/image26.jpeg"/></Relationships>
</file>

<file path=ppt/slides/_rels/slide1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g"/><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jpeg"/></Relationships>
</file>

<file path=ppt/slides/_rels/slide14.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g"/><Relationship Id="rId1" Type="http://schemas.openxmlformats.org/officeDocument/2006/relationships/slideLayout" Target="../slideLayouts/slideLayout2.xml"/><Relationship Id="rId4" Type="http://schemas.openxmlformats.org/officeDocument/2006/relationships/image" Target="../media/image40.jpg"/></Relationships>
</file>

<file path=ppt/slides/_rels/slide15.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jpeg"/><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16.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2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image" Target="../media/image60.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image" Target="../media/image62.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6.jpg"/><Relationship Id="rId5" Type="http://schemas.openxmlformats.org/officeDocument/2006/relationships/image" Target="../media/image5.jpg"/><Relationship Id="rId4" Type="http://schemas.openxmlformats.org/officeDocument/2006/relationships/image" Target="../media/image4.jpg"/></Relationships>
</file>

<file path=ppt/slides/_rels/slide3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jpg"/><Relationship Id="rId1" Type="http://schemas.openxmlformats.org/officeDocument/2006/relationships/slideLayout" Target="../slideLayouts/slideLayout2.xml"/><Relationship Id="rId4" Type="http://schemas.openxmlformats.org/officeDocument/2006/relationships/image" Target="../media/image66.jpg"/></Relationships>
</file>

<file path=ppt/slides/_rels/slide31.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2.xml"/><Relationship Id="rId4" Type="http://schemas.openxmlformats.org/officeDocument/2006/relationships/image" Target="../media/image10.jpg"/></Relationships>
</file>

<file path=ppt/slides/_rels/slide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g"/><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17.jpg"/></Relationships>
</file>

<file path=ppt/slides/_rels/slide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1678" y="382385"/>
            <a:ext cx="10178322" cy="3648702"/>
          </a:xfrm>
        </p:spPr>
        <p:txBody>
          <a:bodyPr>
            <a:normAutofit fontScale="90000"/>
          </a:bodyPr>
          <a:lstStyle/>
          <a:p>
            <a:pPr algn="ctr"/>
            <a:r>
              <a:rPr lang="fa-IR" dirty="0" smtClean="0"/>
              <a:t/>
            </a:r>
            <a:br>
              <a:rPr lang="fa-IR" dirty="0" smtClean="0"/>
            </a:br>
            <a:r>
              <a:rPr lang="fa-IR" dirty="0" smtClean="0"/>
              <a:t/>
            </a:r>
            <a:br>
              <a:rPr lang="fa-IR" dirty="0" smtClean="0"/>
            </a:br>
            <a:r>
              <a:rPr lang="fa-IR" dirty="0" smtClean="0">
                <a:cs typeface="B Titr" panose="00000700000000000000" pitchFamily="2" charset="-78"/>
              </a:rPr>
              <a:t/>
            </a:r>
            <a:br>
              <a:rPr lang="fa-IR" dirty="0" smtClean="0">
                <a:cs typeface="B Titr" panose="00000700000000000000" pitchFamily="2" charset="-78"/>
              </a:rPr>
            </a:br>
            <a:r>
              <a:rPr lang="fa-IR" dirty="0">
                <a:cs typeface="B Titr" panose="00000700000000000000" pitchFamily="2" charset="-78"/>
              </a:rPr>
              <a:t/>
            </a:r>
            <a:br>
              <a:rPr lang="fa-IR" dirty="0">
                <a:cs typeface="B Titr" panose="00000700000000000000" pitchFamily="2" charset="-78"/>
              </a:rPr>
            </a:br>
            <a:r>
              <a:rPr lang="fa-IR" dirty="0" smtClean="0">
                <a:cs typeface="B Titr" panose="00000700000000000000" pitchFamily="2" charset="-78"/>
              </a:rPr>
              <a:t/>
            </a:r>
            <a:br>
              <a:rPr lang="fa-IR" dirty="0" smtClean="0">
                <a:cs typeface="B Titr" panose="00000700000000000000" pitchFamily="2" charset="-78"/>
              </a:rPr>
            </a:br>
            <a:r>
              <a:rPr lang="fa-IR" dirty="0" smtClean="0">
                <a:cs typeface="B Titr" panose="00000700000000000000" pitchFamily="2" charset="-78"/>
              </a:rPr>
              <a:t/>
            </a:r>
            <a:br>
              <a:rPr lang="fa-IR" dirty="0" smtClean="0">
                <a:cs typeface="B Titr" panose="00000700000000000000" pitchFamily="2" charset="-78"/>
              </a:rPr>
            </a:br>
            <a:r>
              <a:rPr lang="fa-IR" dirty="0" smtClean="0">
                <a:cs typeface="B Titr" panose="00000700000000000000" pitchFamily="2" charset="-78"/>
              </a:rPr>
              <a:t>معرفی اجمالی</a:t>
            </a:r>
            <a:br>
              <a:rPr lang="fa-IR" dirty="0" smtClean="0">
                <a:cs typeface="B Titr" panose="00000700000000000000" pitchFamily="2" charset="-78"/>
              </a:rPr>
            </a:br>
            <a:r>
              <a:rPr lang="fa-IR" dirty="0" smtClean="0">
                <a:cs typeface="B Titr" panose="00000700000000000000" pitchFamily="2" charset="-78"/>
              </a:rPr>
              <a:t>حوزه علمیه عصمتیه سمنان</a:t>
            </a:r>
            <a:endParaRPr lang="fa-IR" dirty="0">
              <a:cs typeface="B Titr" panose="00000700000000000000" pitchFamily="2" charset="-78"/>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68069" y="560498"/>
            <a:ext cx="5545540" cy="3292475"/>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340780077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fa-IR" sz="2800" dirty="0">
                <a:latin typeface="Adobe Arabic" panose="02040503050201020203" pitchFamily="18" charset="-78"/>
                <a:cs typeface="B Titr" panose="00000700000000000000" pitchFamily="2" charset="-78"/>
              </a:rPr>
              <a:t>برگزاری کرسی های آزاداندیشی</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640760" y="869314"/>
            <a:ext cx="3315860" cy="3066972"/>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38332" y="3888815"/>
            <a:ext cx="3480179" cy="3016658"/>
          </a:xfrm>
          <a:prstGeom prst="rect">
            <a:avLst/>
          </a:prstGeom>
        </p:spPr>
      </p:pic>
      <p:pic>
        <p:nvPicPr>
          <p:cNvPr id="6" name="Picture 5" descr="D:\همه فایل ها\کرسی آزاد اندیشی\آزاد اندیشی 10 تیر 94\عکس\DSCF4441.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85186" y="869314"/>
            <a:ext cx="3653052" cy="3334735"/>
          </a:xfrm>
          <a:prstGeom prst="rect">
            <a:avLst/>
          </a:prstGeom>
          <a:noFill/>
          <a:ln>
            <a:noFill/>
          </a:ln>
        </p:spPr>
      </p:pic>
      <p:pic>
        <p:nvPicPr>
          <p:cNvPr id="7" name="Picture 6" descr="D:\همه فایل ها\کرسی آزاد اندیشی\کرسی 29 اردیبهشت 98\New folder\IMG_20190519_102105.jpg"/>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6200000">
            <a:off x="7148197" y="3606601"/>
            <a:ext cx="2921715" cy="358108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397651921"/>
      </p:ext>
    </p:extLst>
  </p:cSld>
  <p:clrMapOvr>
    <a:masterClrMapping/>
  </p:clrMapOvr>
  <mc:AlternateContent xmlns:mc="http://schemas.openxmlformats.org/markup-compatibility/2006" xmlns:p14="http://schemas.microsoft.com/office/powerpoint/2010/main">
    <mc:Choice Requires="p14">
      <p:transition spd="slow" p14:dur="800" advTm="4535">
        <p14:flythrough/>
      </p:transition>
    </mc:Choice>
    <mc:Fallback xmlns="">
      <p:transition spd="slow" advTm="4535">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fa-IR" sz="2800" dirty="0">
                <a:latin typeface="Adobe Arabic" panose="02040503050201020203" pitchFamily="18" charset="-78"/>
                <a:cs typeface="B Titr" panose="00000700000000000000" pitchFamily="2" charset="-78"/>
              </a:rPr>
              <a:t>برگزاری کارگاه های پژوهشی</a:t>
            </a:r>
          </a:p>
        </p:txBody>
      </p:sp>
      <p:pic>
        <p:nvPicPr>
          <p:cNvPr id="4" name="Content Placeholder 3" descr="D:\عکس\عکس\IMG_1888.JPG"/>
          <p:cNvPicPr>
            <a:picLocks noGrp="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8447963" y="1404085"/>
            <a:ext cx="3424451" cy="2949551"/>
          </a:xfrm>
          <a:prstGeom prst="rect">
            <a:avLst/>
          </a:prstGeom>
          <a:noFill/>
          <a:ln>
            <a:noFill/>
          </a:ln>
        </p:spPr>
      </p:pic>
      <p:pic>
        <p:nvPicPr>
          <p:cNvPr id="5" name="Picture 4" descr="D:\عکس\عکس\IMG_1904.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87521" y="4168546"/>
            <a:ext cx="3411855" cy="2557780"/>
          </a:xfrm>
          <a:prstGeom prst="rect">
            <a:avLst/>
          </a:prstGeom>
          <a:noFill/>
          <a:ln>
            <a:noFill/>
          </a:ln>
        </p:spPr>
      </p:pic>
      <p:pic>
        <p:nvPicPr>
          <p:cNvPr id="6" name="Picture 5" descr="D:\عکس\عکس پژوهش98\عکس\IMG_20190430_091535.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60554" y="1499153"/>
            <a:ext cx="3412220" cy="2877820"/>
          </a:xfrm>
          <a:prstGeom prst="rect">
            <a:avLst/>
          </a:prstGeom>
          <a:noFill/>
          <a:ln>
            <a:noFill/>
          </a:ln>
        </p:spPr>
      </p:pic>
      <p:pic>
        <p:nvPicPr>
          <p:cNvPr id="7" name="Picture 6" descr="D:\همه فایل ها\گزارش شش ماهه\گزارش 6 ماهه دوم 95\مستندات گزارش بهار 96\دکتر حمزیئان\عکس\DSCF5025.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6273" y="3684897"/>
            <a:ext cx="3304281" cy="2879676"/>
          </a:xfrm>
          <a:prstGeom prst="rect">
            <a:avLst/>
          </a:prstGeom>
          <a:noFill/>
          <a:ln>
            <a:noFill/>
          </a:ln>
        </p:spPr>
      </p:pic>
    </p:spTree>
    <p:extLst>
      <p:ext uri="{BB962C8B-B14F-4D97-AF65-F5344CB8AC3E}">
        <p14:creationId xmlns:p14="http://schemas.microsoft.com/office/powerpoint/2010/main" val="817616160"/>
      </p:ext>
    </p:extLst>
  </p:cSld>
  <p:clrMapOvr>
    <a:masterClrMapping/>
  </p:clrMapOvr>
  <p:transition spd="slow" advTm="8619">
    <p:push dir="u"/>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fa-IR" sz="2800" dirty="0">
                <a:latin typeface="Adobe Arabic" panose="02040503050201020203" pitchFamily="18" charset="-78"/>
                <a:cs typeface="B Titr" panose="00000700000000000000" pitchFamily="2" charset="-78"/>
              </a:rPr>
              <a:t>برگزاری همایش </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229774">
            <a:off x="7514170" y="880472"/>
            <a:ext cx="4181856" cy="2799426"/>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69242" y="1027906"/>
            <a:ext cx="3721290" cy="2700623"/>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6" name="Picture 5" descr="DSCF4544"/>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44222" y="4053386"/>
            <a:ext cx="2975945" cy="2287004"/>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7" name="Picture 6" descr="C:\Users\Se7eN\Desktop\همایش\DSCF5079.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28735" y="4053385"/>
            <a:ext cx="2752725" cy="2347425"/>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8" name="Picture 7" descr="D:\پژوهش\همایش سبک زندگی\ششمین همایش گام دوم\گزارش  همایش\DSCF6820.JP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378424" y="4053385"/>
            <a:ext cx="3173780" cy="2347425"/>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extLst>
      <p:ext uri="{BB962C8B-B14F-4D97-AF65-F5344CB8AC3E}">
        <p14:creationId xmlns:p14="http://schemas.microsoft.com/office/powerpoint/2010/main" val="389894421"/>
      </p:ext>
    </p:extLst>
  </p:cSld>
  <p:clrMapOvr>
    <a:masterClrMapping/>
  </p:clrMapOvr>
  <mc:AlternateContent xmlns:mc="http://schemas.openxmlformats.org/markup-compatibility/2006" xmlns:p14="http://schemas.microsoft.com/office/powerpoint/2010/main">
    <mc:Choice Requires="p14">
      <p:transition spd="slow" p14:dur="900" advTm="7274">
        <p14:warp dir="in"/>
      </p:transition>
    </mc:Choice>
    <mc:Fallback xmlns="">
      <p:transition spd="slow" advTm="7274">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fa-IR" sz="2800" dirty="0">
                <a:latin typeface="Adobe Arabic" panose="02040503050201020203" pitchFamily="18" charset="-78"/>
                <a:cs typeface="B Titr" panose="00000700000000000000" pitchFamily="2" charset="-78"/>
              </a:rPr>
              <a:t>تحقیقات پایانی، تهیه فصلنامه، بروشور، جزوه</a:t>
            </a: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20842697">
            <a:off x="8816376" y="759682"/>
            <a:ext cx="3196694" cy="3672882"/>
          </a:xfrm>
          <a:prstGeom prst="rect">
            <a:avLst/>
          </a:prstGeom>
          <a:ln>
            <a:noFill/>
          </a:ln>
          <a:effectLst>
            <a:softEdge rad="112500"/>
          </a:effectLst>
        </p:spPr>
      </p:pic>
      <p:pic>
        <p:nvPicPr>
          <p:cNvPr id="5" name="Picture 4"/>
          <p:cNvPicPr/>
          <p:nvPr/>
        </p:nvPicPr>
        <p:blipFill rotWithShape="1">
          <a:blip r:embed="rId3"/>
          <a:srcRect l="22933" t="23350" r="22392" b="6601"/>
          <a:stretch/>
        </p:blipFill>
        <p:spPr bwMode="auto">
          <a:xfrm>
            <a:off x="3272010" y="3957851"/>
            <a:ext cx="4008587" cy="2793593"/>
          </a:xfrm>
          <a:prstGeom prst="rect">
            <a:avLst/>
          </a:prstGeom>
          <a:ln>
            <a:noFill/>
          </a:ln>
          <a:extLst>
            <a:ext uri="{53640926-AAD7-44D8-BBD7-CCE9431645EC}">
              <a14:shadowObscured xmlns:a14="http://schemas.microsoft.com/office/drawing/2010/main"/>
            </a:ext>
          </a:extLst>
        </p:spPr>
      </p:pic>
      <p:pic>
        <p:nvPicPr>
          <p:cNvPr id="6" name="Picture 5" descr="C:\Users\pa_1\Desktop\129.jpg"/>
          <p:cNvPicPr/>
          <p:nvPr/>
        </p:nvPicPr>
        <p:blipFill>
          <a:blip r:embed="rId4">
            <a:extLst>
              <a:ext uri="{28A0092B-C50C-407E-A947-70E740481C1C}">
                <a14:useLocalDpi xmlns:a14="http://schemas.microsoft.com/office/drawing/2010/main" val="0"/>
              </a:ext>
            </a:extLst>
          </a:blip>
          <a:srcRect/>
          <a:stretch>
            <a:fillRect/>
          </a:stretch>
        </p:blipFill>
        <p:spPr bwMode="auto">
          <a:xfrm rot="880401">
            <a:off x="875070" y="790266"/>
            <a:ext cx="3247027" cy="3594545"/>
          </a:xfrm>
          <a:prstGeom prst="rect">
            <a:avLst/>
          </a:prstGeom>
          <a:noFill/>
          <a:ln>
            <a:noFill/>
          </a:ln>
        </p:spPr>
      </p:pic>
      <p:pic>
        <p:nvPicPr>
          <p:cNvPr id="7" name="Picture 6"/>
          <p:cNvPicPr/>
          <p:nvPr/>
        </p:nvPicPr>
        <p:blipFill>
          <a:blip r:embed="rId5">
            <a:extLst>
              <a:ext uri="{28A0092B-C50C-407E-A947-70E740481C1C}">
                <a14:useLocalDpi xmlns:a14="http://schemas.microsoft.com/office/drawing/2010/main" val="0"/>
              </a:ext>
            </a:extLst>
          </a:blip>
          <a:srcRect/>
          <a:stretch>
            <a:fillRect/>
          </a:stretch>
        </p:blipFill>
        <p:spPr bwMode="auto">
          <a:xfrm>
            <a:off x="4677432" y="1487605"/>
            <a:ext cx="3386822" cy="2199865"/>
          </a:xfrm>
          <a:prstGeom prst="rect">
            <a:avLst/>
          </a:prstGeom>
          <a:noFill/>
        </p:spPr>
      </p:pic>
      <p:pic>
        <p:nvPicPr>
          <p:cNvPr id="8" name="Picture 7"/>
          <p:cNvPicPr/>
          <p:nvPr/>
        </p:nvPicPr>
        <p:blipFill rotWithShape="1">
          <a:blip r:embed="rId6"/>
          <a:srcRect l="30930" t="20810" r="29327" b="7925"/>
          <a:stretch/>
        </p:blipFill>
        <p:spPr bwMode="auto">
          <a:xfrm>
            <a:off x="7280597" y="3957851"/>
            <a:ext cx="2327427" cy="2438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1997351588"/>
      </p:ext>
    </p:extLst>
  </p:cSld>
  <p:clrMapOvr>
    <a:masterClrMapping/>
  </p:clrMapOvr>
  <mc:AlternateContent xmlns:mc="http://schemas.openxmlformats.org/markup-compatibility/2006" xmlns:p14="http://schemas.microsoft.com/office/powerpoint/2010/main">
    <mc:Choice Requires="p14">
      <p:transition spd="slow" p14:dur="800" advTm="5303">
        <p:circle/>
      </p:transition>
    </mc:Choice>
    <mc:Fallback xmlns="">
      <p:transition spd="slow" advTm="5303">
        <p:circl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fa-IR" sz="3200" dirty="0" smtClean="0">
                <a:latin typeface="Adobe Arabic" panose="02040503050201020203" pitchFamily="18" charset="-78"/>
                <a:cs typeface="B Titr" panose="00000700000000000000" pitchFamily="2" charset="-78"/>
              </a:rPr>
              <a:t>برگزاری میزگرد پژوهشی و ژورنال کلاب</a:t>
            </a:r>
            <a:endParaRPr lang="fa-IR" sz="3200" dirty="0">
              <a:latin typeface="Adobe Arabic" panose="02040503050201020203" pitchFamily="18" charset="-78"/>
              <a:cs typeface="B Titr" panose="00000700000000000000" pitchFamily="2" charset="-78"/>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561301" y="1008295"/>
            <a:ext cx="4303776" cy="3143809"/>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10586" y="3934546"/>
            <a:ext cx="4084320" cy="2972846"/>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6304" y="1128451"/>
            <a:ext cx="4203509" cy="3409030"/>
          </a:xfrm>
          <a:prstGeom prst="rect">
            <a:avLst/>
          </a:prstGeom>
        </p:spPr>
      </p:pic>
    </p:spTree>
    <p:extLst>
      <p:ext uri="{BB962C8B-B14F-4D97-AF65-F5344CB8AC3E}">
        <p14:creationId xmlns:p14="http://schemas.microsoft.com/office/powerpoint/2010/main" val="2915389001"/>
      </p:ext>
    </p:extLst>
  </p:cSld>
  <p:clrMapOvr>
    <a:masterClrMapping/>
  </p:clrMapOvr>
  <mc:AlternateContent xmlns:mc="http://schemas.openxmlformats.org/markup-compatibility/2006" xmlns:p14="http://schemas.microsoft.com/office/powerpoint/2010/main">
    <mc:Choice Requires="p14">
      <p:transition spd="slow" p14:dur="4400" advTm="8798">
        <p14:honeycomb/>
      </p:transition>
    </mc:Choice>
    <mc:Fallback xmlns="">
      <p:transition spd="slow" advTm="8798">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fa-IR" sz="4400" dirty="0" smtClean="0">
                <a:latin typeface="Adobe Arabic" panose="02040503050201020203" pitchFamily="18" charset="-78"/>
                <a:cs typeface="B Titr" panose="00000700000000000000" pitchFamily="2" charset="-78"/>
              </a:rPr>
              <a:t>کسب رتبه های برتر در جشنواره ها و همایش ها</a:t>
            </a:r>
            <a:r>
              <a:rPr lang="en-US" dirty="0" smtClean="0"/>
              <a:t/>
            </a:r>
            <a:br>
              <a:rPr lang="en-US" dirty="0" smtClean="0"/>
            </a:br>
            <a:endParaRPr lang="fa-IR" dirty="0"/>
          </a:p>
        </p:txBody>
      </p:sp>
      <p:pic>
        <p:nvPicPr>
          <p:cNvPr id="4" name="Content Placeholder 3" descr="D:\عکس\علامه حلی آذر 96\علامه حلی\DSCF6174.JPG"/>
          <p:cNvPicPr>
            <a:picLocks noGrp="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8225815" y="1436386"/>
            <a:ext cx="3472683" cy="2758482"/>
          </a:xfrm>
          <a:prstGeom prst="rect">
            <a:avLst/>
          </a:prstGeom>
          <a:noFill/>
          <a:ln>
            <a:noFill/>
          </a:ln>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2585" y="1678678"/>
            <a:ext cx="3523488" cy="2999232"/>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86073" y="3289111"/>
            <a:ext cx="4148919" cy="3372727"/>
          </a:xfrm>
          <a:prstGeom prst="rect">
            <a:avLst/>
          </a:prstGeom>
        </p:spPr>
      </p:pic>
    </p:spTree>
    <p:extLst>
      <p:ext uri="{BB962C8B-B14F-4D97-AF65-F5344CB8AC3E}">
        <p14:creationId xmlns:p14="http://schemas.microsoft.com/office/powerpoint/2010/main" val="2798039430"/>
      </p:ext>
    </p:extLst>
  </p:cSld>
  <p:clrMapOvr>
    <a:masterClrMapping/>
  </p:clrMapOvr>
  <mc:AlternateContent xmlns:mc="http://schemas.openxmlformats.org/markup-compatibility/2006" xmlns:p14="http://schemas.microsoft.com/office/powerpoint/2010/main">
    <mc:Choice Requires="p14">
      <p:transition spd="slow" p14:dur="3000" advTm="14000">
        <p14:shred/>
      </p:transition>
    </mc:Choice>
    <mc:Fallback xmlns="">
      <p:transition spd="slow" advTm="14000">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1678" y="382385"/>
            <a:ext cx="10178322" cy="3932038"/>
          </a:xfrm>
        </p:spPr>
        <p:txBody>
          <a:bodyPr>
            <a:normAutofit fontScale="90000"/>
          </a:bodyPr>
          <a:lstStyle/>
          <a:p>
            <a:pPr algn="ctr"/>
            <a:r>
              <a:rPr lang="fa-IR" dirty="0" smtClean="0">
                <a:cs typeface="B Titr" panose="00000700000000000000" pitchFamily="2" charset="-78"/>
              </a:rPr>
              <a:t/>
            </a:r>
            <a:br>
              <a:rPr lang="fa-IR" dirty="0" smtClean="0">
                <a:cs typeface="B Titr" panose="00000700000000000000" pitchFamily="2" charset="-78"/>
              </a:rPr>
            </a:br>
            <a:r>
              <a:rPr lang="fa-IR" dirty="0">
                <a:cs typeface="B Titr" panose="00000700000000000000" pitchFamily="2" charset="-78"/>
              </a:rPr>
              <a:t/>
            </a:r>
            <a:br>
              <a:rPr lang="fa-IR" dirty="0">
                <a:cs typeface="B Titr" panose="00000700000000000000" pitchFamily="2" charset="-78"/>
              </a:rPr>
            </a:br>
            <a:r>
              <a:rPr lang="fa-IR" dirty="0" smtClean="0">
                <a:cs typeface="B Titr" panose="00000700000000000000" pitchFamily="2" charset="-78"/>
              </a:rPr>
              <a:t/>
            </a:r>
            <a:br>
              <a:rPr lang="fa-IR" dirty="0" smtClean="0">
                <a:cs typeface="B Titr" panose="00000700000000000000" pitchFamily="2" charset="-78"/>
              </a:rPr>
            </a:br>
            <a:r>
              <a:rPr lang="fa-IR" dirty="0" smtClean="0">
                <a:cs typeface="B Titr" panose="00000700000000000000" pitchFamily="2" charset="-78"/>
              </a:rPr>
              <a:t>فعالیتهای</a:t>
            </a:r>
            <a:br>
              <a:rPr lang="fa-IR" dirty="0" smtClean="0">
                <a:cs typeface="B Titr" panose="00000700000000000000" pitchFamily="2" charset="-78"/>
              </a:rPr>
            </a:br>
            <a:r>
              <a:rPr lang="fa-IR" dirty="0" smtClean="0">
                <a:cs typeface="B Titr" panose="00000700000000000000" pitchFamily="2" charset="-78"/>
              </a:rPr>
              <a:t> واحد آموزش عصمتیه سمنان</a:t>
            </a:r>
            <a:br>
              <a:rPr lang="fa-IR" dirty="0" smtClean="0">
                <a:cs typeface="B Titr" panose="00000700000000000000" pitchFamily="2" charset="-78"/>
              </a:rPr>
            </a:br>
            <a:endParaRPr lang="fa-IR" dirty="0">
              <a:cs typeface="B Titr" panose="00000700000000000000" pitchFamily="2" charset="-78"/>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220495" y="204295"/>
            <a:ext cx="5480542" cy="1985113"/>
          </a:xfrm>
          <a:prstGeom prst="rect">
            <a:avLst/>
          </a:prstGeom>
          <a:ln>
            <a:noFill/>
          </a:ln>
          <a:effectLst>
            <a:softEdge rad="317500"/>
          </a:effectLst>
        </p:spPr>
      </p:pic>
      <p:pic>
        <p:nvPicPr>
          <p:cNvPr id="5"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4072" y="3898387"/>
            <a:ext cx="5480542" cy="2231958"/>
          </a:xfrm>
          <a:prstGeom prst="rect">
            <a:avLst/>
          </a:prstGeom>
          <a:ln>
            <a:noFill/>
          </a:ln>
          <a:effectLst>
            <a:softEdge rad="317500"/>
          </a:effectLst>
        </p:spPr>
      </p:pic>
    </p:spTree>
    <p:extLst>
      <p:ext uri="{BB962C8B-B14F-4D97-AF65-F5344CB8AC3E}">
        <p14:creationId xmlns:p14="http://schemas.microsoft.com/office/powerpoint/2010/main" val="421880851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6000">
        <p15:prstTrans prst="curtains"/>
      </p:transition>
    </mc:Choice>
    <mc:Fallback>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lnSpc>
                <a:spcPct val="107000"/>
              </a:lnSpc>
              <a:spcBef>
                <a:spcPts val="0"/>
              </a:spcBef>
              <a:spcAft>
                <a:spcPts val="800"/>
              </a:spcAft>
            </a:pPr>
            <a:r>
              <a:rPr lang="fa-IR" sz="4000" dirty="0">
                <a:solidFill>
                  <a:srgbClr val="000000"/>
                </a:solidFill>
                <a:latin typeface="Constantia" panose="02030602050306030303" pitchFamily="18" charset="0"/>
                <a:ea typeface="+mn-ea"/>
                <a:cs typeface="B Titr" panose="00000700000000000000" pitchFamily="2" charset="-78"/>
              </a:rPr>
              <a:t>برگزاری جلسات ماهیانه اساتید مدرسه عصمتیه</a:t>
            </a:r>
            <a:r>
              <a:rPr lang="en-US" sz="4000" dirty="0">
                <a:latin typeface="Calibri" panose="020F0502020204030204" pitchFamily="34" charset="0"/>
                <a:ea typeface="Calibri" panose="020F0502020204030204" pitchFamily="34" charset="0"/>
                <a:cs typeface="Arial" panose="020B0604020202020204" pitchFamily="34" charset="0"/>
              </a:rPr>
              <a:t/>
            </a:r>
            <a:br>
              <a:rPr lang="en-US" sz="4000" dirty="0">
                <a:latin typeface="Calibri" panose="020F0502020204030204" pitchFamily="34" charset="0"/>
                <a:ea typeface="Calibri" panose="020F0502020204030204" pitchFamily="34" charset="0"/>
                <a:cs typeface="Arial" panose="020B0604020202020204" pitchFamily="34" charset="0"/>
              </a:rPr>
            </a:br>
            <a:endParaRPr lang="fa-IR" dirty="0"/>
          </a:p>
        </p:txBody>
      </p:sp>
      <p:pic>
        <p:nvPicPr>
          <p:cNvPr id="4" name="Picture 3" descr="C:\Users\z-n\Desktop\گزارش\جلسه اساتید\IMG_2966.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03808" y="2108410"/>
            <a:ext cx="3237032" cy="256662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Content Placeholder 4" descr="C:\Users\z-n\Desktop\گزارش\جلسه اساتید\IMG_2966.JPG"/>
          <p:cNvPicPr>
            <a:picLocks noGrp="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6715132" y="2550018"/>
            <a:ext cx="2982660" cy="2501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018715425"/>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fa-IR" sz="3600" dirty="0">
                <a:cs typeface="B Titr" panose="00000700000000000000" pitchFamily="2" charset="-78"/>
              </a:rPr>
              <a:t>شرکت  اساتید  مدرسه </a:t>
            </a:r>
            <a:r>
              <a:rPr lang="fa-IR" sz="3600" dirty="0" smtClean="0">
                <a:cs typeface="B Titr" panose="00000700000000000000" pitchFamily="2" charset="-78"/>
              </a:rPr>
              <a:t>درجشنواره های </a:t>
            </a:r>
            <a:r>
              <a:rPr lang="fa-IR" sz="3600" dirty="0">
                <a:cs typeface="B Titr" panose="00000700000000000000" pitchFamily="2" charset="-78"/>
              </a:rPr>
              <a:t>علمی اساتید با کسب رتبه استانی  و راهیابی  به مرحله کشوری قم</a:t>
            </a:r>
            <a:endParaRPr lang="fa-IR" sz="3600" dirty="0">
              <a:cs typeface="B Titr" panose="00000700000000000000" pitchFamily="2" charset="-78"/>
            </a:endParaRPr>
          </a:p>
        </p:txBody>
      </p:sp>
      <p:pic>
        <p:nvPicPr>
          <p:cNvPr id="7" name="Content Placeholder 6"/>
          <p:cNvPicPr>
            <a:picLocks noGrp="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3657534" y="2595093"/>
            <a:ext cx="5366610" cy="3594100"/>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3884860722"/>
      </p:ext>
    </p:extLst>
  </p:cSld>
  <p:clrMapOvr>
    <a:masterClrMapping/>
  </p:clrMapOvr>
  <p:transition spd="slow">
    <p:wheel spokes="1"/>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lnSpc>
                <a:spcPct val="107000"/>
              </a:lnSpc>
              <a:spcBef>
                <a:spcPts val="0"/>
              </a:spcBef>
              <a:spcAft>
                <a:spcPts val="800"/>
              </a:spcAft>
              <a:tabLst>
                <a:tab pos="970280" algn="l"/>
              </a:tabLst>
            </a:pPr>
            <a:r>
              <a:rPr lang="fa-IR" sz="3100" b="1" dirty="0">
                <a:solidFill>
                  <a:schemeClr val="tx1"/>
                </a:solidFill>
                <a:latin typeface="Calibri" panose="020F0502020204030204" pitchFamily="34" charset="0"/>
                <a:cs typeface="B Titr" panose="00000700000000000000" pitchFamily="2" charset="-78"/>
              </a:rPr>
              <a:t>فراهم کردن زمینه شرکت  همه اساتید در  دوره های آموزشی مهارتهای عمومی تدریس  در سالهای مختلف</a:t>
            </a:r>
            <a:r>
              <a:rPr lang="en-US" sz="2800" dirty="0">
                <a:latin typeface="Calibri" panose="020F0502020204030204" pitchFamily="34" charset="0"/>
                <a:ea typeface="Calibri" panose="020F0502020204030204" pitchFamily="34" charset="0"/>
                <a:cs typeface="Arial" panose="020B0604020202020204" pitchFamily="34" charset="0"/>
              </a:rPr>
              <a:t/>
            </a:r>
            <a:br>
              <a:rPr lang="en-US" sz="2800" dirty="0">
                <a:latin typeface="Calibri" panose="020F0502020204030204" pitchFamily="34" charset="0"/>
                <a:ea typeface="Calibri" panose="020F0502020204030204" pitchFamily="34" charset="0"/>
                <a:cs typeface="Arial" panose="020B0604020202020204" pitchFamily="34" charset="0"/>
              </a:rPr>
            </a:br>
            <a:endParaRPr lang="fa-IR" dirty="0"/>
          </a:p>
        </p:txBody>
      </p:sp>
      <p:pic>
        <p:nvPicPr>
          <p:cNvPr id="4" name="Content Placeholder 3" descr="I:\کارای جدید انجام شده\تابستان96)بسطام دوره روش تدریس اساتید\photo_2018-01-27_18-31-09.jpg"/>
          <p:cNvPicPr>
            <a:picLocks noGrp="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3145719" y="2286000"/>
            <a:ext cx="6389511" cy="3594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3805746"/>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just"/>
            <a:r>
              <a:rPr lang="fa-IR" sz="4000" dirty="0">
                <a:cs typeface="B Titr" panose="00000700000000000000" pitchFamily="2" charset="-78"/>
              </a:rPr>
              <a:t/>
            </a:r>
            <a:br>
              <a:rPr lang="fa-IR" sz="4000" dirty="0">
                <a:cs typeface="B Titr" panose="00000700000000000000" pitchFamily="2" charset="-78"/>
              </a:rPr>
            </a:br>
            <a:r>
              <a:rPr lang="fa-IR" sz="4000" dirty="0" smtClean="0">
                <a:cs typeface="B Titr" panose="00000700000000000000" pitchFamily="2" charset="-78"/>
              </a:rPr>
              <a:t>به </a:t>
            </a:r>
            <a:r>
              <a:rPr lang="fa-IR" sz="4000" dirty="0">
                <a:cs typeface="B Titr" panose="00000700000000000000" pitchFamily="2" charset="-78"/>
              </a:rPr>
              <a:t>حول و قوه الهی مجتمع حوزوی الزهرا سمنان با عنایت ویژه حضرت ولی عصر عج از سال 1354 فعالیت خود را آغاز نمود. در حال حاضر این مرکز در چهار سطح سیکل، دو، سه و دکتری طلاب گرامی را پذیرش می کند.به حول و قوه الهی مجتمع حوزوی الزهرا سمنان با عنایت ویژه حضرت ولی عصر عج از سال 1354 فعالیت خود را آغاز نمود. در حال حاضر این مرکز در چهار سطح سیکل، دو، سه و دکتری طلاب گرامی را پذیرش می کند.</a:t>
            </a:r>
          </a:p>
        </p:txBody>
      </p:sp>
    </p:spTree>
    <p:extLst>
      <p:ext uri="{BB962C8B-B14F-4D97-AF65-F5344CB8AC3E}">
        <p14:creationId xmlns:p14="http://schemas.microsoft.com/office/powerpoint/2010/main" val="21117648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lnSpc>
                <a:spcPct val="150000"/>
              </a:lnSpc>
            </a:pPr>
            <a:r>
              <a:rPr lang="fa-IR" sz="3200" dirty="0" smtClean="0">
                <a:solidFill>
                  <a:schemeClr val="tx1"/>
                </a:solidFill>
                <a:latin typeface="Calibri" panose="020F0502020204030204" pitchFamily="34" charset="0"/>
                <a:cs typeface="B Titr" panose="00000700000000000000" pitchFamily="2" charset="-78"/>
              </a:rPr>
              <a:t/>
            </a:r>
            <a:br>
              <a:rPr lang="fa-IR" sz="3200" dirty="0" smtClean="0">
                <a:solidFill>
                  <a:schemeClr val="tx1"/>
                </a:solidFill>
                <a:latin typeface="Calibri" panose="020F0502020204030204" pitchFamily="34" charset="0"/>
                <a:cs typeface="B Titr" panose="00000700000000000000" pitchFamily="2" charset="-78"/>
              </a:rPr>
            </a:br>
            <a:r>
              <a:rPr lang="fa-IR" sz="3200" dirty="0" smtClean="0">
                <a:solidFill>
                  <a:schemeClr val="tx1"/>
                </a:solidFill>
                <a:latin typeface="Calibri" panose="020F0502020204030204" pitchFamily="34" charset="0"/>
                <a:cs typeface="B Titr" panose="00000700000000000000" pitchFamily="2" charset="-78"/>
              </a:rPr>
              <a:t>برگزاری </a:t>
            </a:r>
            <a:r>
              <a:rPr lang="fa-IR" sz="3200" dirty="0">
                <a:solidFill>
                  <a:schemeClr val="tx1"/>
                </a:solidFill>
                <a:latin typeface="Calibri" panose="020F0502020204030204" pitchFamily="34" charset="0"/>
                <a:cs typeface="B Titr" panose="00000700000000000000" pitchFamily="2" charset="-78"/>
              </a:rPr>
              <a:t>کلاسهای توجیهی- آموزشی توسط واحد آموزش در خصوص نحوه کار با </a:t>
            </a:r>
            <a:r>
              <a:rPr lang="fa-IR" sz="3200" dirty="0" smtClean="0">
                <a:solidFill>
                  <a:schemeClr val="tx1"/>
                </a:solidFill>
                <a:latin typeface="Calibri" panose="020F0502020204030204" pitchFamily="34" charset="0"/>
                <a:cs typeface="B Titr" panose="00000700000000000000" pitchFamily="2" charset="-78"/>
              </a:rPr>
              <a:t>سامانه کوثرنت و پرتال طلبه</a:t>
            </a:r>
            <a:endParaRPr lang="fa-IR" sz="2800" dirty="0">
              <a:solidFill>
                <a:schemeClr val="tx1"/>
              </a:solidFill>
              <a:cs typeface="B Titr" panose="00000700000000000000" pitchFamily="2" charset="-78"/>
            </a:endParaRPr>
          </a:p>
        </p:txBody>
      </p:sp>
      <p:pic>
        <p:nvPicPr>
          <p:cNvPr id="4" name="Content Placeholder 3"/>
          <p:cNvPicPr>
            <a:picLocks noGrp="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3799269" y="3065173"/>
            <a:ext cx="4686710" cy="3332152"/>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a:extLst/>
        </p:spPr>
      </p:pic>
    </p:spTree>
    <p:extLst>
      <p:ext uri="{BB962C8B-B14F-4D97-AF65-F5344CB8AC3E}">
        <p14:creationId xmlns:p14="http://schemas.microsoft.com/office/powerpoint/2010/main" val="3465035206"/>
      </p:ext>
    </p:extLst>
  </p:cSld>
  <p:clrMapOvr>
    <a:masterClrMapping/>
  </p:clrMapOvr>
  <mc:AlternateContent xmlns:mc="http://schemas.openxmlformats.org/markup-compatibility/2006">
    <mc:Choice xmlns:p14="http://schemas.microsoft.com/office/powerpoint/2010/main" Requires="p14">
      <p:transition spd="slow" p14:dur="4400">
        <p14:honeycomb/>
      </p:transition>
    </mc:Choice>
    <mc:Fallback>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sz="3600" dirty="0">
                <a:solidFill>
                  <a:srgbClr val="2A1A00"/>
                </a:solidFill>
                <a:cs typeface="B Titr" panose="00000700000000000000" pitchFamily="2" charset="-78"/>
              </a:rPr>
              <a:t>تجلیل از  المپیادیها ،ممتازین و نخبگان علمی مدرسه عصمتیه در هر  دوره  ونیمسال تحصیلی</a:t>
            </a:r>
            <a:endParaRPr lang="fa-IR" dirty="0"/>
          </a:p>
        </p:txBody>
      </p:sp>
      <p:pic>
        <p:nvPicPr>
          <p:cNvPr id="4" name="Content Placeholder 3"/>
          <p:cNvPicPr>
            <a:picLocks noGrp="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635616" y="1874517"/>
            <a:ext cx="5098235" cy="3594100"/>
          </a:xfrm>
          <a:prstGeom prst="rect">
            <a:avLst/>
          </a:prstGeom>
          <a:noFill/>
        </p:spPr>
      </p:pic>
      <p:pic>
        <p:nvPicPr>
          <p:cNvPr id="5" name="Picture 4" descr="H:\عکس\photo_2017-12-18_10-30-21.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64439" y="1874517"/>
            <a:ext cx="4224270" cy="356036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126741109"/>
      </p:ext>
    </p:extLst>
  </p:cSld>
  <p:clrMapOvr>
    <a:masterClrMapping/>
  </p:clrMapOvr>
  <mc:AlternateContent xmlns:mc="http://schemas.openxmlformats.org/markup-compatibility/2006">
    <mc:Choice xmlns:p14="http://schemas.microsoft.com/office/powerpoint/2010/main" Requires="p14">
      <p:transition spd="slow" p14:dur="800">
        <p14:flythrough/>
      </p:transition>
    </mc:Choice>
    <mc:Fallback>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fa-IR" sz="4400" dirty="0" smtClean="0">
                <a:cs typeface="B Titr" panose="00000700000000000000" pitchFamily="2" charset="-78"/>
              </a:rPr>
              <a:t/>
            </a:r>
            <a:br>
              <a:rPr lang="fa-IR" sz="4400" dirty="0" smtClean="0">
                <a:cs typeface="B Titr" panose="00000700000000000000" pitchFamily="2" charset="-78"/>
              </a:rPr>
            </a:br>
            <a:r>
              <a:rPr lang="fa-IR" sz="4400" dirty="0">
                <a:cs typeface="B Titr" panose="00000700000000000000" pitchFamily="2" charset="-78"/>
              </a:rPr>
              <a:t/>
            </a:r>
            <a:br>
              <a:rPr lang="fa-IR" sz="4400" dirty="0">
                <a:cs typeface="B Titr" panose="00000700000000000000" pitchFamily="2" charset="-78"/>
              </a:rPr>
            </a:br>
            <a:r>
              <a:rPr lang="fa-IR" sz="4400" dirty="0" smtClean="0">
                <a:cs typeface="B Titr" panose="00000700000000000000" pitchFamily="2" charset="-78"/>
              </a:rPr>
              <a:t/>
            </a:r>
            <a:br>
              <a:rPr lang="fa-IR" sz="4400" dirty="0" smtClean="0">
                <a:cs typeface="B Titr" panose="00000700000000000000" pitchFamily="2" charset="-78"/>
              </a:rPr>
            </a:br>
            <a:r>
              <a:rPr lang="fa-IR" sz="4400" dirty="0">
                <a:cs typeface="B Titr" panose="00000700000000000000" pitchFamily="2" charset="-78"/>
              </a:rPr>
              <a:t/>
            </a:r>
            <a:br>
              <a:rPr lang="fa-IR" sz="4400" dirty="0">
                <a:cs typeface="B Titr" panose="00000700000000000000" pitchFamily="2" charset="-78"/>
              </a:rPr>
            </a:br>
            <a:r>
              <a:rPr lang="fa-IR" sz="4400" dirty="0" smtClean="0">
                <a:cs typeface="B Titr" panose="00000700000000000000" pitchFamily="2" charset="-78"/>
              </a:rPr>
              <a:t>فعالیتهای شاخص واحد فرهنگی عصمتیه</a:t>
            </a:r>
            <a:endParaRPr lang="fa-IR" sz="4400" dirty="0">
              <a:cs typeface="B Titr" panose="00000700000000000000" pitchFamily="2" charset="-78"/>
            </a:endParaRPr>
          </a:p>
        </p:txBody>
      </p:sp>
      <p:sp>
        <p:nvSpPr>
          <p:cNvPr id="3" name="Content Placeholder 2"/>
          <p:cNvSpPr>
            <a:spLocks noGrp="1"/>
          </p:cNvSpPr>
          <p:nvPr>
            <p:ph idx="1"/>
          </p:nvPr>
        </p:nvSpPr>
        <p:spPr/>
        <p:txBody>
          <a:bodyPr/>
          <a:lstStyle/>
          <a:p>
            <a:endParaRPr lang="fa-IR" dirty="0" smtClean="0"/>
          </a:p>
          <a:p>
            <a:endParaRPr lang="fa-IR" dirty="0"/>
          </a:p>
        </p:txBody>
      </p:sp>
      <p:pic>
        <p:nvPicPr>
          <p:cNvPr id="4"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1678" y="3962781"/>
            <a:ext cx="5480542" cy="2193321"/>
          </a:xfrm>
          <a:prstGeom prst="rect">
            <a:avLst/>
          </a:prstGeom>
          <a:ln>
            <a:noFill/>
          </a:ln>
          <a:effectLst>
            <a:softEdge rad="317500"/>
          </a:effectLst>
        </p:spPr>
      </p:pic>
      <p:pic>
        <p:nvPicPr>
          <p:cNvPr id="5"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89558" y="192240"/>
            <a:ext cx="5480542" cy="1888019"/>
          </a:xfrm>
          <a:prstGeom prst="rect">
            <a:avLst/>
          </a:prstGeom>
          <a:ln>
            <a:noFill/>
          </a:ln>
          <a:effectLst>
            <a:softEdge rad="317500"/>
          </a:effectLst>
        </p:spPr>
      </p:pic>
    </p:spTree>
    <p:extLst>
      <p:ext uri="{BB962C8B-B14F-4D97-AF65-F5344CB8AC3E}">
        <p14:creationId xmlns:p14="http://schemas.microsoft.com/office/powerpoint/2010/main" val="264811800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6000">
        <p15:prstTrans prst="curtains"/>
      </p:transition>
    </mc:Choice>
    <mc:Fallback>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dirty="0" smtClean="0">
                <a:cs typeface="B Titr" panose="00000700000000000000" pitchFamily="2" charset="-78"/>
              </a:rPr>
              <a:t>تشکیل کانون خادمیاران رضوی</a:t>
            </a:r>
            <a:endParaRPr lang="fa-IR" dirty="0">
              <a:cs typeface="B Titr" panose="00000700000000000000" pitchFamily="2" charset="-78"/>
            </a:endParaRPr>
          </a:p>
        </p:txBody>
      </p:sp>
      <p:pic>
        <p:nvPicPr>
          <p:cNvPr id="4" name="Content Placeholder 3"/>
          <p:cNvPicPr>
            <a:picLocks noGrp="1" noChangeAspect="1"/>
          </p:cNvPicPr>
          <p:nvPr>
            <p:ph idx="1"/>
          </p:nvPr>
        </p:nvPicPr>
        <p:blipFill>
          <a:blip r:embed="rId2"/>
          <a:stretch>
            <a:fillRect/>
          </a:stretch>
        </p:blipFill>
        <p:spPr>
          <a:xfrm>
            <a:off x="6340839" y="1655576"/>
            <a:ext cx="5100034" cy="3594100"/>
          </a:xfrm>
          <a:prstGeom prst="rect">
            <a:avLst/>
          </a:prstGeom>
        </p:spPr>
      </p:pic>
      <p:pic>
        <p:nvPicPr>
          <p:cNvPr id="5" name="Picture 4"/>
          <p:cNvPicPr>
            <a:picLocks noChangeAspect="1"/>
          </p:cNvPicPr>
          <p:nvPr/>
        </p:nvPicPr>
        <p:blipFill>
          <a:blip r:embed="rId3"/>
          <a:stretch>
            <a:fillRect/>
          </a:stretch>
        </p:blipFill>
        <p:spPr>
          <a:xfrm>
            <a:off x="1445863" y="2343955"/>
            <a:ext cx="4894976" cy="3773510"/>
          </a:xfrm>
          <a:prstGeom prst="rect">
            <a:avLst/>
          </a:prstGeom>
        </p:spPr>
      </p:pic>
    </p:spTree>
    <p:extLst>
      <p:ext uri="{BB962C8B-B14F-4D97-AF65-F5344CB8AC3E}">
        <p14:creationId xmlns:p14="http://schemas.microsoft.com/office/powerpoint/2010/main" val="199027301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wind" invX="1"/>
      </p:transition>
    </mc:Choice>
    <mc:Fallback>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fa-IR" sz="4400" dirty="0" smtClean="0">
                <a:cs typeface="B Titr" panose="00000700000000000000" pitchFamily="2" charset="-78"/>
              </a:rPr>
              <a:t/>
            </a:r>
            <a:br>
              <a:rPr lang="fa-IR" sz="4400" dirty="0" smtClean="0">
                <a:cs typeface="B Titr" panose="00000700000000000000" pitchFamily="2" charset="-78"/>
              </a:rPr>
            </a:br>
            <a:r>
              <a:rPr lang="fa-IR" sz="4400" dirty="0" smtClean="0">
                <a:cs typeface="B Titr" panose="00000700000000000000" pitchFamily="2" charset="-78"/>
              </a:rPr>
              <a:t>تشکیل کانون دانش آموختگان</a:t>
            </a:r>
            <a:endParaRPr lang="fa-IR" sz="4400" dirty="0">
              <a:cs typeface="B Titr" panose="00000700000000000000" pitchFamily="2" charset="-78"/>
            </a:endParaRPr>
          </a:p>
        </p:txBody>
      </p:sp>
      <p:pic>
        <p:nvPicPr>
          <p:cNvPr id="4" name="Content Placeholder 3"/>
          <p:cNvPicPr>
            <a:picLocks noGrp="1" noChangeAspect="1"/>
          </p:cNvPicPr>
          <p:nvPr>
            <p:ph idx="1"/>
          </p:nvPr>
        </p:nvPicPr>
        <p:blipFill>
          <a:blip r:embed="rId2"/>
          <a:stretch>
            <a:fillRect/>
          </a:stretch>
        </p:blipFill>
        <p:spPr>
          <a:xfrm>
            <a:off x="3309870" y="2228045"/>
            <a:ext cx="6130344" cy="4198513"/>
          </a:xfrm>
          <a:prstGeom prst="rect">
            <a:avLst/>
          </a:prstGeom>
        </p:spPr>
      </p:pic>
    </p:spTree>
    <p:extLst>
      <p:ext uri="{BB962C8B-B14F-4D97-AF65-F5344CB8AC3E}">
        <p14:creationId xmlns:p14="http://schemas.microsoft.com/office/powerpoint/2010/main" val="412776254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fa-IR" sz="4400" dirty="0" smtClean="0">
                <a:cs typeface="B Titr" panose="00000700000000000000" pitchFamily="2" charset="-78"/>
              </a:rPr>
              <a:t>کانون قرآنی مدهامتان</a:t>
            </a:r>
            <a:endParaRPr lang="fa-IR" sz="4400" dirty="0">
              <a:cs typeface="B Titr" panose="00000700000000000000" pitchFamily="2" charset="-78"/>
            </a:endParaRPr>
          </a:p>
        </p:txBody>
      </p:sp>
      <p:pic>
        <p:nvPicPr>
          <p:cNvPr id="4" name="Content Placeholder 3"/>
          <p:cNvPicPr>
            <a:picLocks noGrp="1" noChangeAspect="1"/>
          </p:cNvPicPr>
          <p:nvPr>
            <p:ph idx="1"/>
          </p:nvPr>
        </p:nvPicPr>
        <p:blipFill>
          <a:blip r:embed="rId2"/>
          <a:stretch>
            <a:fillRect/>
          </a:stretch>
        </p:blipFill>
        <p:spPr>
          <a:xfrm>
            <a:off x="7280997" y="1128451"/>
            <a:ext cx="4571429" cy="3333333"/>
          </a:xfrm>
          <a:prstGeom prst="rect">
            <a:avLst/>
          </a:prstGeom>
        </p:spPr>
      </p:pic>
      <p:pic>
        <p:nvPicPr>
          <p:cNvPr id="5" name="Picture 4"/>
          <p:cNvPicPr>
            <a:picLocks noChangeAspect="1"/>
          </p:cNvPicPr>
          <p:nvPr/>
        </p:nvPicPr>
        <p:blipFill>
          <a:blip r:embed="rId3"/>
          <a:stretch>
            <a:fillRect/>
          </a:stretch>
        </p:blipFill>
        <p:spPr>
          <a:xfrm>
            <a:off x="1091263" y="1176070"/>
            <a:ext cx="4571429" cy="3285714"/>
          </a:xfrm>
          <a:prstGeom prst="rect">
            <a:avLst/>
          </a:prstGeom>
        </p:spPr>
      </p:pic>
      <p:pic>
        <p:nvPicPr>
          <p:cNvPr id="6" name="Picture 5"/>
          <p:cNvPicPr>
            <a:picLocks noChangeAspect="1"/>
          </p:cNvPicPr>
          <p:nvPr/>
        </p:nvPicPr>
        <p:blipFill>
          <a:blip r:embed="rId4"/>
          <a:stretch>
            <a:fillRect/>
          </a:stretch>
        </p:blipFill>
        <p:spPr>
          <a:xfrm>
            <a:off x="4739424" y="3734873"/>
            <a:ext cx="4043967" cy="3236122"/>
          </a:xfrm>
          <a:prstGeom prst="rect">
            <a:avLst/>
          </a:prstGeom>
        </p:spPr>
      </p:pic>
    </p:spTree>
    <p:extLst>
      <p:ext uri="{BB962C8B-B14F-4D97-AF65-F5344CB8AC3E}">
        <p14:creationId xmlns:p14="http://schemas.microsoft.com/office/powerpoint/2010/main" val="737895743"/>
      </p:ext>
    </p:extLst>
  </p:cSld>
  <p:clrMapOvr>
    <a:masterClrMapping/>
  </p:clrMapOvr>
  <mc:AlternateContent xmlns:mc="http://schemas.openxmlformats.org/markup-compatibility/2006">
    <mc:Choice xmlns:p14="http://schemas.microsoft.com/office/powerpoint/2010/main" Requires="p14">
      <p:transition spd="slow" p14:dur="2000">
        <p14:ferris dir="r"/>
      </p:transition>
    </mc:Choice>
    <mc:Fallback>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dirty="0" smtClean="0">
                <a:cs typeface="B Titr" panose="00000700000000000000" pitchFamily="2" charset="-78"/>
              </a:rPr>
              <a:t>بازدید مدارس از عصمتیه سمنان</a:t>
            </a:r>
            <a:endParaRPr lang="fa-IR" dirty="0">
              <a:cs typeface="B Titr" panose="00000700000000000000" pitchFamily="2" charset="-78"/>
            </a:endParaRPr>
          </a:p>
        </p:txBody>
      </p:sp>
      <p:pic>
        <p:nvPicPr>
          <p:cNvPr id="4" name="Content Placeholder 3"/>
          <p:cNvPicPr>
            <a:picLocks noGrp="1" noChangeAspect="1"/>
          </p:cNvPicPr>
          <p:nvPr>
            <p:ph idx="1"/>
          </p:nvPr>
        </p:nvPicPr>
        <p:blipFill>
          <a:blip r:embed="rId2"/>
          <a:stretch>
            <a:fillRect/>
          </a:stretch>
        </p:blipFill>
        <p:spPr>
          <a:xfrm>
            <a:off x="3850783" y="1732208"/>
            <a:ext cx="4793966" cy="3908738"/>
          </a:xfrm>
          <a:prstGeom prst="rect">
            <a:avLst/>
          </a:prstGeom>
        </p:spPr>
      </p:pic>
    </p:spTree>
    <p:extLst>
      <p:ext uri="{BB962C8B-B14F-4D97-AF65-F5344CB8AC3E}">
        <p14:creationId xmlns:p14="http://schemas.microsoft.com/office/powerpoint/2010/main" val="3120010013"/>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fa-IR" sz="4400" dirty="0" smtClean="0">
                <a:cs typeface="B Titr" panose="00000700000000000000" pitchFamily="2" charset="-78"/>
              </a:rPr>
              <a:t>حضور در راهپیمایی ها و تجمعات</a:t>
            </a:r>
            <a:endParaRPr lang="fa-IR" sz="4400" dirty="0">
              <a:cs typeface="B Titr" panose="00000700000000000000" pitchFamily="2" charset="-78"/>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340839" y="1758607"/>
            <a:ext cx="5353050" cy="2857500"/>
          </a:xfrm>
        </p:spPr>
      </p:pic>
      <p:pic>
        <p:nvPicPr>
          <p:cNvPr id="5" name="Picture 4"/>
          <p:cNvPicPr>
            <a:picLocks noChangeAspect="1"/>
          </p:cNvPicPr>
          <p:nvPr/>
        </p:nvPicPr>
        <p:blipFill>
          <a:blip r:embed="rId3"/>
          <a:stretch>
            <a:fillRect/>
          </a:stretch>
        </p:blipFill>
        <p:spPr>
          <a:xfrm>
            <a:off x="1624343" y="2951827"/>
            <a:ext cx="5285714" cy="3095238"/>
          </a:xfrm>
          <a:prstGeom prst="rect">
            <a:avLst/>
          </a:prstGeom>
        </p:spPr>
      </p:pic>
    </p:spTree>
    <p:extLst>
      <p:ext uri="{BB962C8B-B14F-4D97-AF65-F5344CB8AC3E}">
        <p14:creationId xmlns:p14="http://schemas.microsoft.com/office/powerpoint/2010/main" val="388888587"/>
      </p:ext>
    </p:extLst>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fa-IR" sz="4000" dirty="0" smtClean="0">
                <a:cs typeface="B Titr" panose="00000700000000000000" pitchFamily="2" charset="-78"/>
              </a:rPr>
              <a:t/>
            </a:r>
            <a:br>
              <a:rPr lang="fa-IR" sz="4000" dirty="0" smtClean="0">
                <a:cs typeface="B Titr" panose="00000700000000000000" pitchFamily="2" charset="-78"/>
              </a:rPr>
            </a:br>
            <a:r>
              <a:rPr lang="fa-IR" sz="4000" dirty="0" smtClean="0">
                <a:cs typeface="B Titr" panose="00000700000000000000" pitchFamily="2" charset="-78"/>
              </a:rPr>
              <a:t>طرح طبیب دوار</a:t>
            </a:r>
            <a:endParaRPr lang="fa-IR" sz="4000" dirty="0">
              <a:cs typeface="B Titr" panose="00000700000000000000" pitchFamily="2" charset="-78"/>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593983" y="1874517"/>
            <a:ext cx="4271074" cy="3558817"/>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00586" y="2421228"/>
            <a:ext cx="3969041" cy="3683357"/>
          </a:xfrm>
          <a:prstGeom prst="rect">
            <a:avLst/>
          </a:prstGeom>
        </p:spPr>
      </p:pic>
    </p:spTree>
    <p:extLst>
      <p:ext uri="{BB962C8B-B14F-4D97-AF65-F5344CB8AC3E}">
        <p14:creationId xmlns:p14="http://schemas.microsoft.com/office/powerpoint/2010/main" val="2061247160"/>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fa-IR" sz="4400" dirty="0" smtClean="0">
                <a:cs typeface="B Titr" panose="00000700000000000000" pitchFamily="2" charset="-78"/>
              </a:rPr>
              <a:t>بازدیدها</a:t>
            </a:r>
            <a:endParaRPr lang="fa-IR" sz="4400" dirty="0">
              <a:cs typeface="B Titr" panose="00000700000000000000" pitchFamily="2" charset="-78"/>
            </a:endParaRP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110445" y="1526146"/>
            <a:ext cx="4319555" cy="3032975"/>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97716" y="2131186"/>
            <a:ext cx="4209146" cy="3162300"/>
          </a:xfrm>
          <a:prstGeom prst="rect">
            <a:avLst/>
          </a:prstGeom>
        </p:spPr>
      </p:pic>
    </p:spTree>
    <p:extLst>
      <p:ext uri="{BB962C8B-B14F-4D97-AF65-F5344CB8AC3E}">
        <p14:creationId xmlns:p14="http://schemas.microsoft.com/office/powerpoint/2010/main" val="3334684804"/>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5322" y="72515"/>
            <a:ext cx="10515600" cy="1941347"/>
          </a:xfrm>
        </p:spPr>
        <p:txBody>
          <a:bodyPr>
            <a:normAutofit/>
          </a:bodyPr>
          <a:lstStyle/>
          <a:p>
            <a:pPr algn="ctr">
              <a:lnSpc>
                <a:spcPct val="150000"/>
              </a:lnSpc>
            </a:pPr>
            <a:r>
              <a:rPr lang="fa-IR" sz="2400" dirty="0" smtClean="0">
                <a:cs typeface="B Titr" panose="00000700000000000000" pitchFamily="2" charset="-78"/>
              </a:rPr>
              <a:t>حوزه علمیه مجهز به سالن ورزشی، کتابخانه، سایت، مهدکودک و سالن همایش</a:t>
            </a:r>
            <a:endParaRPr lang="fa-IR" sz="2400" dirty="0">
              <a:cs typeface="B Titr" panose="00000700000000000000" pitchFamily="2" charset="-78"/>
            </a:endParaRP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397024" y="1043189"/>
            <a:ext cx="3325372" cy="2292438"/>
          </a:xfr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97025" y="3549553"/>
            <a:ext cx="3325372" cy="3308447"/>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38114" y="3549553"/>
            <a:ext cx="3438540" cy="3066325"/>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2069" y="3526629"/>
            <a:ext cx="3505675" cy="3299068"/>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2069" y="1043189"/>
            <a:ext cx="3679539" cy="2400486"/>
          </a:xfrm>
          <a:prstGeom prst="rect">
            <a:avLst/>
          </a:prstGeom>
        </p:spPr>
      </p:pic>
    </p:spTree>
    <p:extLst>
      <p:ext uri="{BB962C8B-B14F-4D97-AF65-F5344CB8AC3E}">
        <p14:creationId xmlns:p14="http://schemas.microsoft.com/office/powerpoint/2010/main" val="12732781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11080">
        <p15:prstTrans prst="drape" invX="1"/>
      </p:transition>
    </mc:Choice>
    <mc:Fallback xmlns="">
      <p:transition spd="slow" advTm="11080">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fa-IR" sz="4400" dirty="0" smtClean="0">
                <a:cs typeface="B Titr" panose="00000700000000000000" pitchFamily="2" charset="-78"/>
              </a:rPr>
              <a:t>قرارگاه جهادی دختران حاج قاسم</a:t>
            </a:r>
            <a:endParaRPr lang="fa-IR" sz="4400" dirty="0">
              <a:cs typeface="B Titr" panose="00000700000000000000" pitchFamily="2" charset="-78"/>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75441" y="3895725"/>
            <a:ext cx="4749596" cy="2962275"/>
          </a:xfrm>
        </p:spPr>
      </p:pic>
      <p:pic>
        <p:nvPicPr>
          <p:cNvPr id="6" name="Picture 5"/>
          <p:cNvPicPr>
            <a:picLocks noChangeAspect="1"/>
          </p:cNvPicPr>
          <p:nvPr/>
        </p:nvPicPr>
        <p:blipFill>
          <a:blip r:embed="rId3"/>
          <a:stretch>
            <a:fillRect/>
          </a:stretch>
        </p:blipFill>
        <p:spPr>
          <a:xfrm>
            <a:off x="7688688" y="3895726"/>
            <a:ext cx="4177396" cy="2793204"/>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74266" y="1112933"/>
            <a:ext cx="5056714" cy="2879518"/>
          </a:xfrm>
          <a:prstGeom prst="rect">
            <a:avLst/>
          </a:prstGeom>
        </p:spPr>
      </p:pic>
    </p:spTree>
    <p:extLst>
      <p:ext uri="{BB962C8B-B14F-4D97-AF65-F5344CB8AC3E}">
        <p14:creationId xmlns:p14="http://schemas.microsoft.com/office/powerpoint/2010/main" val="304377347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01755" y="436728"/>
            <a:ext cx="7847463" cy="6018663"/>
          </a:xfrm>
          <a:prstGeom prst="rect">
            <a:avLst/>
          </a:prstGeom>
        </p:spPr>
      </p:pic>
    </p:spTree>
    <p:extLst>
      <p:ext uri="{BB962C8B-B14F-4D97-AF65-F5344CB8AC3E}">
        <p14:creationId xmlns:p14="http://schemas.microsoft.com/office/powerpoint/2010/main" val="16632394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250" advClick="0" advTm="1888">
        <p15:prstTrans prst="curtains"/>
      </p:transition>
    </mc:Choice>
    <mc:Fallback xmlns="">
      <p:transition spd="slow" advClick="0" advTm="1888">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774557"/>
            <a:ext cx="10515600" cy="4889264"/>
          </a:xfrm>
        </p:spPr>
        <p:txBody>
          <a:bodyPr>
            <a:noAutofit/>
          </a:bodyPr>
          <a:lstStyle/>
          <a:p>
            <a:pPr algn="ctr"/>
            <a:r>
              <a:rPr lang="fa-IR" sz="6000" dirty="0" smtClean="0">
                <a:solidFill>
                  <a:schemeClr val="accent5">
                    <a:lumMod val="75000"/>
                  </a:schemeClr>
                </a:solidFill>
                <a:latin typeface="Adobe Arabic" panose="02040503050201020203" pitchFamily="18" charset="-78"/>
                <a:cs typeface="Adobe Arabic" panose="02040503050201020203" pitchFamily="18" charset="-78"/>
              </a:rPr>
              <a:t/>
            </a:r>
            <a:br>
              <a:rPr lang="fa-IR" sz="6000" dirty="0" smtClean="0">
                <a:solidFill>
                  <a:schemeClr val="accent5">
                    <a:lumMod val="75000"/>
                  </a:schemeClr>
                </a:solidFill>
                <a:latin typeface="Adobe Arabic" panose="02040503050201020203" pitchFamily="18" charset="-78"/>
                <a:cs typeface="Adobe Arabic" panose="02040503050201020203" pitchFamily="18" charset="-78"/>
              </a:rPr>
            </a:br>
            <a:r>
              <a:rPr lang="fa-IR" sz="6000" dirty="0">
                <a:solidFill>
                  <a:schemeClr val="accent5">
                    <a:lumMod val="75000"/>
                  </a:schemeClr>
                </a:solidFill>
                <a:latin typeface="Adobe Arabic" panose="02040503050201020203" pitchFamily="18" charset="-78"/>
                <a:cs typeface="Adobe Arabic" panose="02040503050201020203" pitchFamily="18" charset="-78"/>
              </a:rPr>
              <a:t/>
            </a:r>
            <a:br>
              <a:rPr lang="fa-IR" sz="6000" dirty="0">
                <a:solidFill>
                  <a:schemeClr val="accent5">
                    <a:lumMod val="75000"/>
                  </a:schemeClr>
                </a:solidFill>
                <a:latin typeface="Adobe Arabic" panose="02040503050201020203" pitchFamily="18" charset="-78"/>
                <a:cs typeface="Adobe Arabic" panose="02040503050201020203" pitchFamily="18" charset="-78"/>
              </a:rPr>
            </a:br>
            <a:r>
              <a:rPr lang="fa-IR" sz="6000" dirty="0" smtClean="0">
                <a:solidFill>
                  <a:schemeClr val="accent5">
                    <a:lumMod val="75000"/>
                  </a:schemeClr>
                </a:solidFill>
                <a:latin typeface="Adobe Arabic" panose="02040503050201020203" pitchFamily="18" charset="-78"/>
                <a:cs typeface="Adobe Arabic" panose="02040503050201020203" pitchFamily="18" charset="-78"/>
              </a:rPr>
              <a:t/>
            </a:r>
            <a:br>
              <a:rPr lang="fa-IR" sz="6000" dirty="0" smtClean="0">
                <a:solidFill>
                  <a:schemeClr val="accent5">
                    <a:lumMod val="75000"/>
                  </a:schemeClr>
                </a:solidFill>
                <a:latin typeface="Adobe Arabic" panose="02040503050201020203" pitchFamily="18" charset="-78"/>
                <a:cs typeface="Adobe Arabic" panose="02040503050201020203" pitchFamily="18" charset="-78"/>
              </a:rPr>
            </a:br>
            <a:r>
              <a:rPr lang="fa-IR" sz="6000" dirty="0">
                <a:solidFill>
                  <a:schemeClr val="accent5">
                    <a:lumMod val="75000"/>
                  </a:schemeClr>
                </a:solidFill>
                <a:latin typeface="Adobe Arabic" panose="02040503050201020203" pitchFamily="18" charset="-78"/>
                <a:cs typeface="Adobe Arabic" panose="02040503050201020203" pitchFamily="18" charset="-78"/>
              </a:rPr>
              <a:t/>
            </a:r>
            <a:br>
              <a:rPr lang="fa-IR" sz="6000" dirty="0">
                <a:solidFill>
                  <a:schemeClr val="accent5">
                    <a:lumMod val="75000"/>
                  </a:schemeClr>
                </a:solidFill>
                <a:latin typeface="Adobe Arabic" panose="02040503050201020203" pitchFamily="18" charset="-78"/>
                <a:cs typeface="Adobe Arabic" panose="02040503050201020203" pitchFamily="18" charset="-78"/>
              </a:rPr>
            </a:br>
            <a:r>
              <a:rPr lang="fa-IR" sz="5400" dirty="0" smtClean="0">
                <a:solidFill>
                  <a:srgbClr val="0070C0"/>
                </a:solidFill>
                <a:latin typeface="Adobe Arabic" panose="02040503050201020203" pitchFamily="18" charset="-78"/>
                <a:cs typeface="B Titr" panose="00000700000000000000" pitchFamily="2" charset="-78"/>
              </a:rPr>
              <a:t>نگاهی گذرا به فعالیتهای واحد پژوهش مدرسه عصمتیه سمنان</a:t>
            </a:r>
            <a:endParaRPr lang="fa-IR" sz="5400" dirty="0">
              <a:solidFill>
                <a:srgbClr val="0070C0"/>
              </a:solidFill>
              <a:latin typeface="Adobe Arabic" panose="02040503050201020203" pitchFamily="18" charset="-78"/>
              <a:cs typeface="B Titr" panose="00000700000000000000" pitchFamily="2" charset="-78"/>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900621" y="337829"/>
            <a:ext cx="4718304" cy="3374362"/>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extLst>
      <p:ext uri="{BB962C8B-B14F-4D97-AF65-F5344CB8AC3E}">
        <p14:creationId xmlns:p14="http://schemas.microsoft.com/office/powerpoint/2010/main" val="22469363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2896">
        <p15:prstTrans prst="peelOff" invX="1"/>
      </p:transition>
    </mc:Choice>
    <mc:Fallback xmlns="">
      <p:transition spd="slow" advTm="2896">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3142350"/>
          </a:xfrm>
        </p:spPr>
        <p:txBody>
          <a:bodyPr>
            <a:normAutofit/>
          </a:bodyPr>
          <a:lstStyle/>
          <a:p>
            <a:pPr algn="ctr"/>
            <a:r>
              <a:rPr lang="fa-IR" dirty="0" smtClean="0">
                <a:latin typeface="Adobe Arabic" panose="02040503050201020203" pitchFamily="18" charset="-78"/>
                <a:cs typeface="B Titr" panose="00000700000000000000" pitchFamily="2" charset="-78"/>
              </a:rPr>
              <a:t>کتابخانه </a:t>
            </a:r>
            <a:r>
              <a:rPr lang="fa-IR" dirty="0" smtClean="0">
                <a:latin typeface="Adobe Arabic" panose="02040503050201020203" pitchFamily="18" charset="-78"/>
                <a:cs typeface="B Titr" panose="00000700000000000000" pitchFamily="2" charset="-78"/>
              </a:rPr>
              <a:t>و سایت</a:t>
            </a:r>
            <a:r>
              <a:rPr lang="en-US" sz="3600" dirty="0" smtClean="0">
                <a:latin typeface="Adobe Arabic" panose="02040503050201020203" pitchFamily="18" charset="-78"/>
                <a:cs typeface="Adobe Arabic" panose="02040503050201020203" pitchFamily="18" charset="-78"/>
              </a:rPr>
              <a:t/>
            </a:r>
            <a:br>
              <a:rPr lang="en-US" sz="3600" dirty="0" smtClean="0">
                <a:latin typeface="Adobe Arabic" panose="02040503050201020203" pitchFamily="18" charset="-78"/>
                <a:cs typeface="Adobe Arabic" panose="02040503050201020203" pitchFamily="18" charset="-78"/>
              </a:rPr>
            </a:br>
            <a:r>
              <a:rPr lang="en-US" dirty="0"/>
              <a:t/>
            </a:r>
            <a:br>
              <a:rPr lang="en-US" dirty="0"/>
            </a:br>
            <a:endParaRPr lang="fa-IR" dirty="0"/>
          </a:p>
        </p:txBody>
      </p:sp>
      <p:pic>
        <p:nvPicPr>
          <p:cNvPr id="8" name="Content Placeholder 7"/>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2949262"/>
            <a:ext cx="3636648" cy="3875294"/>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66902" y="1108125"/>
            <a:ext cx="3856631" cy="311685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67938" y="1820389"/>
            <a:ext cx="3605875" cy="3374171"/>
          </a:xfrm>
          <a:prstGeom prst="rect">
            <a:avLst/>
          </a:prstGeom>
          <a:ln>
            <a:noFill/>
          </a:ln>
          <a:effectLst>
            <a:softEdge rad="112500"/>
          </a:effectLst>
        </p:spPr>
      </p:pic>
    </p:spTree>
    <p:extLst>
      <p:ext uri="{BB962C8B-B14F-4D97-AF65-F5344CB8AC3E}">
        <p14:creationId xmlns:p14="http://schemas.microsoft.com/office/powerpoint/2010/main" val="1115018892"/>
      </p:ext>
    </p:extLst>
  </p:cSld>
  <p:clrMapOvr>
    <a:masterClrMapping/>
  </p:clrMapOvr>
  <mc:AlternateContent xmlns:mc="http://schemas.openxmlformats.org/markup-compatibility/2006" xmlns:p14="http://schemas.microsoft.com/office/powerpoint/2010/main">
    <mc:Choice Requires="p14">
      <p:transition spd="slow" p14:dur="1500" advTm="3581">
        <p14:window dir="vert"/>
      </p:transition>
    </mc:Choice>
    <mc:Fallback xmlns="">
      <p:transition spd="slow" advTm="3581">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fa-IR" sz="5400" dirty="0" smtClean="0">
                <a:latin typeface="Adobe Arabic" panose="02040503050201020203" pitchFamily="18" charset="-78"/>
                <a:cs typeface="B Titr" panose="00000700000000000000" pitchFamily="2" charset="-78"/>
              </a:rPr>
              <a:t> کتاب های تالیفی اساتید و طلاب</a:t>
            </a:r>
            <a:endParaRPr lang="fa-IR" sz="5400" dirty="0">
              <a:latin typeface="Adobe Arabic" panose="02040503050201020203" pitchFamily="18" charset="-78"/>
              <a:cs typeface="B Titr" panose="00000700000000000000" pitchFamily="2" charset="-78"/>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16083" y="1874517"/>
            <a:ext cx="6373992" cy="435133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305715186"/>
      </p:ext>
    </p:extLst>
  </p:cSld>
  <p:clrMapOvr>
    <a:masterClrMapping/>
  </p:clrMapOvr>
  <p:transition spd="slow" advTm="3597">
    <p:randomBar dir="vert"/>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dirty="0" smtClean="0">
                <a:latin typeface="Adobe Arabic" panose="02040503050201020203" pitchFamily="18" charset="-78"/>
                <a:cs typeface="B Titr" panose="00000700000000000000" pitchFamily="2" charset="-78"/>
              </a:rPr>
              <a:t>بازدید و اردوهای پژوهشی</a:t>
            </a:r>
            <a:endParaRPr lang="fa-IR" dirty="0">
              <a:latin typeface="Adobe Arabic" panose="02040503050201020203" pitchFamily="18" charset="-78"/>
              <a:cs typeface="B Titr" panose="00000700000000000000" pitchFamily="2" charset="-78"/>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915700" y="1473958"/>
            <a:ext cx="3971499" cy="3411941"/>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5" name="Picture 4" descr="D:\همه فایل ها\هفته کتاب\مسابقه کتاب آبان 98\New folder\IMG_20191118_090839.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4479" y="1311756"/>
            <a:ext cx="4449455" cy="3058731"/>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6" name="Picture 5" descr="C:\Users\pa_2\Desktop\هفته کتاب ابان 98\27ابان 98 کتابخانه\DSCF6911.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12693" y="3807725"/>
            <a:ext cx="4217158" cy="285238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198577642"/>
      </p:ext>
    </p:extLst>
  </p:cSld>
  <p:clrMapOvr>
    <a:masterClrMapping/>
  </p:clrMapOvr>
  <mc:AlternateContent xmlns:mc="http://schemas.openxmlformats.org/markup-compatibility/2006" xmlns:p14="http://schemas.microsoft.com/office/powerpoint/2010/main">
    <mc:Choice Requires="p14">
      <p:transition spd="slow" advTm="4245">
        <p14:flash/>
      </p:transition>
    </mc:Choice>
    <mc:Fallback xmlns="">
      <p:transition spd="slow" advTm="4245">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fa-IR" dirty="0">
                <a:latin typeface="Adobe Arabic" panose="02040503050201020203" pitchFamily="18" charset="-78"/>
                <a:cs typeface="B Titr" panose="00000700000000000000" pitchFamily="2" charset="-78"/>
              </a:rPr>
              <a:t>برگزاری نمایشگاه </a:t>
            </a:r>
          </a:p>
        </p:txBody>
      </p:sp>
      <p:pic>
        <p:nvPicPr>
          <p:cNvPr id="4" name="Content Placeholder 3" descr="D:\همه فایل ها\گزارش شش ماهه\گزارش 6 ماهه دوم 95\مستندات گزارش بهار 96\عکس هفته پژوهش\DSCF5373.JPG"/>
          <p:cNvPicPr>
            <a:picLocks noGrp="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a:off x="4743407" y="2533827"/>
            <a:ext cx="3603567" cy="3379124"/>
          </a:xfrm>
          <a:prstGeom prst="rect">
            <a:avLst/>
          </a:prstGeom>
          <a:noFill/>
          <a:ln>
            <a:noFill/>
          </a:ln>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83941" y="1128451"/>
            <a:ext cx="3744712" cy="2947134"/>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8952" y="3016251"/>
            <a:ext cx="4244455" cy="3439140"/>
          </a:xfrm>
          <a:prstGeom prst="rect">
            <a:avLst/>
          </a:prstGeom>
        </p:spPr>
      </p:pic>
    </p:spTree>
    <p:extLst>
      <p:ext uri="{BB962C8B-B14F-4D97-AF65-F5344CB8AC3E}">
        <p14:creationId xmlns:p14="http://schemas.microsoft.com/office/powerpoint/2010/main" val="2556363969"/>
      </p:ext>
    </p:extLst>
  </p:cSld>
  <p:clrMapOvr>
    <a:masterClrMapping/>
  </p:clrMapOvr>
  <mc:AlternateContent xmlns:mc="http://schemas.openxmlformats.org/markup-compatibility/2006" xmlns:p14="http://schemas.microsoft.com/office/powerpoint/2010/main">
    <mc:Choice Requires="p14">
      <p:transition spd="slow" p14:dur="1250" advTm="5738">
        <p14:switch dir="l"/>
      </p:transition>
    </mc:Choice>
    <mc:Fallback xmlns="">
      <p:transition spd="slow" advTm="5738">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dirty="0" smtClean="0">
                <a:latin typeface="Adobe Arabic" panose="02040503050201020203" pitchFamily="18" charset="-78"/>
                <a:cs typeface="B Titr" panose="00000700000000000000" pitchFamily="2" charset="-78"/>
              </a:rPr>
              <a:t>تقدیر ازطلاب فعال پژوهشگر</a:t>
            </a:r>
            <a:endParaRPr lang="fa-IR" dirty="0">
              <a:latin typeface="Adobe Arabic" panose="02040503050201020203" pitchFamily="18" charset="-78"/>
              <a:cs typeface="B Titr" panose="00000700000000000000" pitchFamily="2" charset="-78"/>
            </a:endParaRPr>
          </a:p>
        </p:txBody>
      </p:sp>
      <p:pic>
        <p:nvPicPr>
          <p:cNvPr id="4" name="Content Placeholder 3" descr="D:\همه فایل ها\گزارش شش ماهه\گزارش 6 ماهه دوم 95\مستندات گزارش بهار 96\عکس هفته پژوهش\DSCF5399.JPG"/>
          <p:cNvPicPr>
            <a:picLocks noGrp="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6523630" y="1818551"/>
            <a:ext cx="4585648" cy="3654200"/>
          </a:xfrm>
          <a:prstGeom prst="rect">
            <a:avLst/>
          </a:prstGeom>
          <a:noFill/>
          <a:ln>
            <a:noFill/>
          </a:ln>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33516" y="2499085"/>
            <a:ext cx="4226257" cy="3519578"/>
          </a:xfrm>
          <a:prstGeom prst="rect">
            <a:avLst/>
          </a:prstGeom>
        </p:spPr>
      </p:pic>
    </p:spTree>
    <p:extLst>
      <p:ext uri="{BB962C8B-B14F-4D97-AF65-F5344CB8AC3E}">
        <p14:creationId xmlns:p14="http://schemas.microsoft.com/office/powerpoint/2010/main" val="3510757248"/>
      </p:ext>
    </p:extLst>
  </p:cSld>
  <p:clrMapOvr>
    <a:masterClrMapping/>
  </p:clrMapOvr>
  <p:transition spd="slow" advTm="6753">
    <p:wheel spokes="1"/>
  </p:transition>
  <p:timing>
    <p:tnLst>
      <p:par>
        <p:cTn id="1" dur="indefinite" restart="never" nodeType="tmRoot"/>
      </p:par>
    </p:tnLst>
  </p:timing>
</p:sld>
</file>

<file path=ppt/theme/theme1.xml><?xml version="1.0" encoding="utf-8"?>
<a:theme xmlns:a="http://schemas.openxmlformats.org/drawingml/2006/main" name="Badge">
  <a:themeElements>
    <a:clrScheme name="Badge">
      <a:dk1>
        <a:sysClr val="windowText" lastClr="000000"/>
      </a:dk1>
      <a:lt1>
        <a:sysClr val="window" lastClr="FFFFFF"/>
      </a:lt1>
      <a:dk2>
        <a:srgbClr val="2A1A00"/>
      </a:dk2>
      <a:lt2>
        <a:srgbClr val="F3F3F2"/>
      </a:lt2>
      <a:accent1>
        <a:srgbClr val="F8B323"/>
      </a:accent1>
      <a:accent2>
        <a:srgbClr val="656A59"/>
      </a:accent2>
      <a:accent3>
        <a:srgbClr val="46B2B5"/>
      </a:accent3>
      <a:accent4>
        <a:srgbClr val="8CAA7E"/>
      </a:accent4>
      <a:accent5>
        <a:srgbClr val="D36F68"/>
      </a:accent5>
      <a:accent6>
        <a:srgbClr val="826276"/>
      </a:accent6>
      <a:hlink>
        <a:srgbClr val="46B2B5"/>
      </a:hlink>
      <a:folHlink>
        <a:srgbClr val="A46694"/>
      </a:folHlink>
    </a:clrScheme>
    <a:fontScheme name="Badge">
      <a:majorFont>
        <a:latin typeface="Impact" panose="020B080603090205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ill Sans MT" panose="020B0502020104020203"/>
        <a:ea typeface=""/>
        <a:cs typeface=""/>
        <a:font script="Grek" typeface="Corbel"/>
        <a:font script="Cyrl" typeface="Corbel"/>
        <a:font script="Jpan" typeface="メイリオ"/>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Badg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12700" cap="flat" cmpd="sng" algn="in">
          <a:solidFill>
            <a:schemeClr val="phClr"/>
          </a:solidFill>
          <a:prstDash val="solid"/>
        </a:ln>
        <a:ln w="50800" cap="flat" cmpd="sng" algn="in">
          <a:solidFill>
            <a:schemeClr val="phClr"/>
          </a:solidFill>
          <a:prstDash val="solid"/>
        </a:ln>
      </a:lnStyleLst>
      <a:effectStyleLst>
        <a:effectStyle>
          <a:effectLst/>
        </a:effectStyle>
        <a:effectStyle>
          <a:effectLst/>
        </a:effectStyle>
        <a:effectStyle>
          <a:effectLst>
            <a:outerShdw blurRad="38100" dist="25400" dir="5400000" algn="ctr" rotWithShape="0">
              <a:srgbClr val="000000">
                <a:alpha val="2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adge" id="{71A07785-5930-41D4-9A83-E23602B48E98}" vid="{771EA782-DFA6-45B1-AEA3-661F1715B310}"/>
    </a:ext>
  </a:extLst>
</a:theme>
</file>

<file path=docProps/app.xml><?xml version="1.0" encoding="utf-8"?>
<Properties xmlns="http://schemas.openxmlformats.org/officeDocument/2006/extended-properties" xmlns:vt="http://schemas.openxmlformats.org/officeDocument/2006/docPropsVTypes">
  <Template>Badge</Template>
  <TotalTime>261</TotalTime>
  <Words>148</Words>
  <Application>Microsoft Office PowerPoint</Application>
  <PresentationFormat>Widescreen</PresentationFormat>
  <Paragraphs>30</Paragraphs>
  <Slides>31</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31</vt:i4>
      </vt:variant>
    </vt:vector>
  </HeadingPairs>
  <TitlesOfParts>
    <vt:vector size="40" baseType="lpstr">
      <vt:lpstr>Adobe Arabic</vt:lpstr>
      <vt:lpstr>Arial</vt:lpstr>
      <vt:lpstr>B Titr</vt:lpstr>
      <vt:lpstr>Calibri</vt:lpstr>
      <vt:lpstr>Constantia</vt:lpstr>
      <vt:lpstr>Gill Sans MT</vt:lpstr>
      <vt:lpstr>Impact</vt:lpstr>
      <vt:lpstr>Majalla UI</vt:lpstr>
      <vt:lpstr>Badge</vt:lpstr>
      <vt:lpstr>      معرفی اجمالی حوزه علمیه عصمتیه سمنان</vt:lpstr>
      <vt:lpstr> به حول و قوه الهی مجتمع حوزوی الزهرا سمنان با عنایت ویژه حضرت ولی عصر عج از سال 1354 فعالیت خود را آغاز نمود. در حال حاضر این مرکز در چهار سطح سیکل، دو، سه و دکتری طلاب گرامی را پذیرش می کند.به حول و قوه الهی مجتمع حوزوی الزهرا سمنان با عنایت ویژه حضرت ولی عصر عج از سال 1354 فعالیت خود را آغاز نمود. در حال حاضر این مرکز در چهار سطح سیکل، دو، سه و دکتری طلاب گرامی را پذیرش می کند.</vt:lpstr>
      <vt:lpstr>حوزه علمیه مجهز به سالن ورزشی، کتابخانه، سایت، مهدکودک و سالن همایش</vt:lpstr>
      <vt:lpstr>    نگاهی گذرا به فعالیتهای واحد پژوهش مدرسه عصمتیه سمنان</vt:lpstr>
      <vt:lpstr>کتابخانه و سایت  </vt:lpstr>
      <vt:lpstr> کتاب های تالیفی اساتید و طلاب</vt:lpstr>
      <vt:lpstr>بازدید و اردوهای پژوهشی</vt:lpstr>
      <vt:lpstr>برگزاری نمایشگاه </vt:lpstr>
      <vt:lpstr>تقدیر ازطلاب فعال پژوهشگر</vt:lpstr>
      <vt:lpstr>برگزاری کرسی های آزاداندیشی</vt:lpstr>
      <vt:lpstr>برگزاری کارگاه های پژوهشی</vt:lpstr>
      <vt:lpstr>برگزاری همایش </vt:lpstr>
      <vt:lpstr>تحقیقات پایانی، تهیه فصلنامه، بروشور، جزوه</vt:lpstr>
      <vt:lpstr>برگزاری میزگرد پژوهشی و ژورنال کلاب</vt:lpstr>
      <vt:lpstr>کسب رتبه های برتر در جشنواره ها و همایش ها </vt:lpstr>
      <vt:lpstr>   فعالیتهای  واحد آموزش عصمتیه سمنان </vt:lpstr>
      <vt:lpstr>برگزاری جلسات ماهیانه اساتید مدرسه عصمتیه </vt:lpstr>
      <vt:lpstr>شرکت  اساتید  مدرسه درجشنواره های علمی اساتید با کسب رتبه استانی  و راهیابی  به مرحله کشوری قم</vt:lpstr>
      <vt:lpstr>فراهم کردن زمینه شرکت  همه اساتید در  دوره های آموزشی مهارتهای عمومی تدریس  در سالهای مختلف </vt:lpstr>
      <vt:lpstr> برگزاری کلاسهای توجیهی- آموزشی توسط واحد آموزش در خصوص نحوه کار با سامانه کوثرنت و پرتال طلبه</vt:lpstr>
      <vt:lpstr>تجلیل از  المپیادیها ،ممتازین و نخبگان علمی مدرسه عصمتیه در هر  دوره  ونیمسال تحصیلی</vt:lpstr>
      <vt:lpstr>    فعالیتهای شاخص واحد فرهنگی عصمتیه</vt:lpstr>
      <vt:lpstr>تشکیل کانون خادمیاران رضوی</vt:lpstr>
      <vt:lpstr> تشکیل کانون دانش آموختگان</vt:lpstr>
      <vt:lpstr>کانون قرآنی مدهامتان</vt:lpstr>
      <vt:lpstr>بازدید مدارس از عصمتیه سمنان</vt:lpstr>
      <vt:lpstr>حضور در راهپیمایی ها و تجمعات</vt:lpstr>
      <vt:lpstr> طرح طبیب دوار</vt:lpstr>
      <vt:lpstr>بازدیدها</vt:lpstr>
      <vt:lpstr>قرارگاه جهادی دختران حاج قاسم</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TAHER 2020</dc:creator>
  <cp:lastModifiedBy>TAHER 2021</cp:lastModifiedBy>
  <cp:revision>35</cp:revision>
  <dcterms:created xsi:type="dcterms:W3CDTF">2021-02-22T12:37:49Z</dcterms:created>
  <dcterms:modified xsi:type="dcterms:W3CDTF">2021-03-03T02:42:35Z</dcterms:modified>
</cp:coreProperties>
</file>