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diagrams/quickStyle17.xml" ContentType="application/vnd.openxmlformats-officedocument.drawingml.diagramStyle+xml"/>
  <Override PartName="/ppt/diagrams/drawing18.xml" ContentType="application/vnd.ms-office.drawingml.diagramDrawing+xml"/>
  <Override PartName="/ppt/tableStyles.xml" ContentType="application/vnd.openxmlformats-officedocument.presentationml.tableStyles+xml"/>
  <Override PartName="/ppt/diagrams/layout17.xml" ContentType="application/vnd.openxmlformats-officedocument.drawingml.diagramLayout+xml"/>
  <Override PartName="/ppt/slides/slide99.xml" ContentType="application/vnd.openxmlformats-officedocument.presentationml.slide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notesSlides/notesSlide7.xml" ContentType="application/vnd.openxmlformats-officedocument.presentationml.notes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diagrams/colors16.xml" ContentType="application/vnd.openxmlformats-officedocument.drawingml.diagramColors+xml"/>
  <Override PartName="/ppt/diagrams/data18.xml" ContentType="application/vnd.openxmlformats-officedocument.drawingml.diagramData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diagrams/layout6.xml" ContentType="application/vnd.openxmlformats-officedocument.drawingml.diagramLayout+xml"/>
  <Override PartName="/ppt/diagrams/data10.xml" ContentType="application/vnd.openxmlformats-officedocument.drawingml.diagramData+xml"/>
  <Override PartName="/ppt/diagrams/quickStyle18.xml" ContentType="application/vnd.openxmlformats-officedocument.drawingml.diagramStyl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diagrams/drawing15.xml" ContentType="application/vnd.ms-office.drawingml.diagramDrawing+xml"/>
  <Override PartName="/ppt/diagrams/layout18.xml" ContentType="application/vnd.openxmlformats-officedocument.drawingml.diagramLayout+xml"/>
  <Override PartName="/ppt/slideLayouts/slideLayout10.xml" ContentType="application/vnd.openxmlformats-officedocument.presentationml.slideLayout+xml"/>
  <Default Extension="gif" ContentType="image/gif"/>
  <Default Extension="vml" ContentType="application/vnd.openxmlformats-officedocument.vmlDrawing"/>
  <Override PartName="/ppt/diagrams/layout2.xml" ContentType="application/vnd.openxmlformats-officedocument.drawingml.diagramLayout+xml"/>
  <Override PartName="/ppt/diagrams/drawing8.xml" ContentType="application/vnd.ms-office.drawingml.diagramDrawing+xml"/>
  <Override PartName="/ppt/slides/slide89.xml" ContentType="application/vnd.openxmlformats-officedocument.presentationml.slide+xml"/>
  <Override PartName="/ppt/slides/slide108.xml" ContentType="application/vnd.openxmlformats-officedocument.presentationml.slide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diagrams/colors17.xml" ContentType="application/vnd.openxmlformats-officedocument.drawingml.diagramColors+xml"/>
  <Override PartName="/ppt/slides/slide49.xml" ContentType="application/vnd.openxmlformats-officedocument.presentationml.slide+xml"/>
  <Override PartName="/ppt/slides/slide78.xml" ContentType="application/vnd.openxmlformats-officedocument.presentationml.slide+xml"/>
  <Override PartName="/ppt/slides/slide96.xml" ContentType="application/vnd.openxmlformats-officedocument.presentationml.slide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s/slide104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diagrams/data15.xml" ContentType="application/vnd.openxmlformats-officedocument.drawingml.diagramData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s/slide100.xml" ContentType="application/vnd.openxmlformats-officedocument.presentationml.slide+xml"/>
  <Override PartName="/ppt/slideLayouts/slideLayout15.xml" ContentType="application/vnd.openxmlformats-officedocument.presentationml.slideLayout+xml"/>
  <Default Extension="xls" ContentType="application/vnd.ms-excel"/>
  <Override PartName="/ppt/diagrams/data11.xml" ContentType="application/vnd.openxmlformats-officedocument.drawingml.diagramData+xml"/>
  <Default Extension="wmf" ContentType="image/x-wmf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quickStyle15.xml" ContentType="application/vnd.openxmlformats-officedocument.drawingml.diagramStyle+xml"/>
  <Override PartName="/ppt/diagrams/drawing16.xml" ContentType="application/vnd.ms-office.drawingml.diagramDrawing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layout15.xml" ContentType="application/vnd.openxmlformats-officedocument.drawingml.diagramLayout+xml"/>
  <Override PartName="/ppt/slides/slide79.xml" ContentType="application/vnd.openxmlformats-officedocument.presentationml.slide+xml"/>
  <Override PartName="/ppt/slides/slide109.xml" ContentType="application/vnd.openxmlformats-officedocument.presentationml.slide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diagrams/colors18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notesSlides/notesSlide5.xml" ContentType="application/vnd.openxmlformats-officedocument.presentationml.notesSlide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05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diagrams/data16.xml" ContentType="application/vnd.openxmlformats-officedocument.drawingml.diagramData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slideLayouts/slideLayout16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data9.xml" ContentType="application/vnd.openxmlformats-officedocument.drawingml.diagramData+xml"/>
  <Override PartName="/ppt/diagrams/quickStyle16.xml" ContentType="application/vnd.openxmlformats-officedocument.drawingml.diagramStyle+xml"/>
  <Override PartName="/ppt/diagrams/drawing17.xml" ContentType="application/vnd.ms-office.drawingml.diagramDrawing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diagrams/layout4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layout16.xml" ContentType="application/vnd.openxmlformats-officedocument.drawingml.diagramLayout+xml"/>
  <Override PartName="/ppt/slides/slide98.xml" ContentType="application/vnd.openxmlformats-officedocument.presentationml.slide+xml"/>
  <Override PartName="/ppt/diagrams/drawing6.xml" ContentType="application/vnd.ms-office.drawingml.diagramDrawing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ppt/diagrams/colors15.xml" ContentType="application/vnd.openxmlformats-officedocument.drawingml.diagramColors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diagrams/drawing2.xml" ContentType="application/vnd.ms-office.drawingml.diagramDrawing+xml"/>
  <Override PartName="/ppt/diagrams/data17.xml" ContentType="application/vnd.openxmlformats-officedocument.drawingml.diagramData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s/slide32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slideLayouts/slideLayout20.xml" ContentType="application/vnd.openxmlformats-officedocument.presentationml.slideLayout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notesSlides/notesSlide3.xml" ContentType="application/vnd.openxmlformats-officedocument.presentationml.notesSlide+xml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117"/>
  </p:notesMasterIdLst>
  <p:sldIdLst>
    <p:sldId id="421" r:id="rId3"/>
    <p:sldId id="267" r:id="rId4"/>
    <p:sldId id="266" r:id="rId5"/>
    <p:sldId id="270" r:id="rId6"/>
    <p:sldId id="286" r:id="rId7"/>
    <p:sldId id="287" r:id="rId8"/>
    <p:sldId id="271" r:id="rId9"/>
    <p:sldId id="277" r:id="rId10"/>
    <p:sldId id="274" r:id="rId11"/>
    <p:sldId id="539" r:id="rId12"/>
    <p:sldId id="540" r:id="rId13"/>
    <p:sldId id="541" r:id="rId14"/>
    <p:sldId id="424" r:id="rId15"/>
    <p:sldId id="425" r:id="rId16"/>
    <p:sldId id="515" r:id="rId17"/>
    <p:sldId id="516" r:id="rId18"/>
    <p:sldId id="517" r:id="rId19"/>
    <p:sldId id="518" r:id="rId20"/>
    <p:sldId id="519" r:id="rId21"/>
    <p:sldId id="520" r:id="rId22"/>
    <p:sldId id="521" r:id="rId23"/>
    <p:sldId id="522" r:id="rId24"/>
    <p:sldId id="523" r:id="rId25"/>
    <p:sldId id="524" r:id="rId26"/>
    <p:sldId id="525" r:id="rId27"/>
    <p:sldId id="526" r:id="rId28"/>
    <p:sldId id="426" r:id="rId29"/>
    <p:sldId id="427" r:id="rId30"/>
    <p:sldId id="428" r:id="rId31"/>
    <p:sldId id="429" r:id="rId32"/>
    <p:sldId id="432" r:id="rId33"/>
    <p:sldId id="433" r:id="rId34"/>
    <p:sldId id="434" r:id="rId35"/>
    <p:sldId id="435" r:id="rId36"/>
    <p:sldId id="436" r:id="rId37"/>
    <p:sldId id="437" r:id="rId38"/>
    <p:sldId id="438" r:id="rId39"/>
    <p:sldId id="439" r:id="rId40"/>
    <p:sldId id="440" r:id="rId41"/>
    <p:sldId id="441" r:id="rId42"/>
    <p:sldId id="442" r:id="rId43"/>
    <p:sldId id="445" r:id="rId44"/>
    <p:sldId id="446" r:id="rId45"/>
    <p:sldId id="447" r:id="rId46"/>
    <p:sldId id="448" r:id="rId47"/>
    <p:sldId id="449" r:id="rId48"/>
    <p:sldId id="450" r:id="rId49"/>
    <p:sldId id="451" r:id="rId50"/>
    <p:sldId id="452" r:id="rId51"/>
    <p:sldId id="453" r:id="rId52"/>
    <p:sldId id="454" r:id="rId53"/>
    <p:sldId id="455" r:id="rId54"/>
    <p:sldId id="456" r:id="rId55"/>
    <p:sldId id="457" r:id="rId56"/>
    <p:sldId id="458" r:id="rId57"/>
    <p:sldId id="459" r:id="rId58"/>
    <p:sldId id="460" r:id="rId59"/>
    <p:sldId id="461" r:id="rId60"/>
    <p:sldId id="465" r:id="rId61"/>
    <p:sldId id="538" r:id="rId62"/>
    <p:sldId id="466" r:id="rId63"/>
    <p:sldId id="468" r:id="rId64"/>
    <p:sldId id="469" r:id="rId65"/>
    <p:sldId id="470" r:id="rId66"/>
    <p:sldId id="471" r:id="rId67"/>
    <p:sldId id="472" r:id="rId68"/>
    <p:sldId id="473" r:id="rId69"/>
    <p:sldId id="474" r:id="rId70"/>
    <p:sldId id="475" r:id="rId71"/>
    <p:sldId id="476" r:id="rId72"/>
    <p:sldId id="477" r:id="rId73"/>
    <p:sldId id="478" r:id="rId74"/>
    <p:sldId id="479" r:id="rId75"/>
    <p:sldId id="480" r:id="rId76"/>
    <p:sldId id="481" r:id="rId77"/>
    <p:sldId id="482" r:id="rId78"/>
    <p:sldId id="483" r:id="rId79"/>
    <p:sldId id="484" r:id="rId80"/>
    <p:sldId id="485" r:id="rId81"/>
    <p:sldId id="486" r:id="rId82"/>
    <p:sldId id="487" r:id="rId83"/>
    <p:sldId id="488" r:id="rId84"/>
    <p:sldId id="537" r:id="rId85"/>
    <p:sldId id="489" r:id="rId86"/>
    <p:sldId id="490" r:id="rId87"/>
    <p:sldId id="491" r:id="rId88"/>
    <p:sldId id="492" r:id="rId89"/>
    <p:sldId id="493" r:id="rId90"/>
    <p:sldId id="494" r:id="rId91"/>
    <p:sldId id="495" r:id="rId92"/>
    <p:sldId id="496" r:id="rId93"/>
    <p:sldId id="497" r:id="rId94"/>
    <p:sldId id="498" r:id="rId95"/>
    <p:sldId id="499" r:id="rId96"/>
    <p:sldId id="500" r:id="rId97"/>
    <p:sldId id="501" r:id="rId98"/>
    <p:sldId id="502" r:id="rId99"/>
    <p:sldId id="503" r:id="rId100"/>
    <p:sldId id="504" r:id="rId101"/>
    <p:sldId id="505" r:id="rId102"/>
    <p:sldId id="506" r:id="rId103"/>
    <p:sldId id="509" r:id="rId104"/>
    <p:sldId id="510" r:id="rId105"/>
    <p:sldId id="511" r:id="rId106"/>
    <p:sldId id="512" r:id="rId107"/>
    <p:sldId id="513" r:id="rId108"/>
    <p:sldId id="514" r:id="rId109"/>
    <p:sldId id="527" r:id="rId110"/>
    <p:sldId id="529" r:id="rId111"/>
    <p:sldId id="530" r:id="rId112"/>
    <p:sldId id="531" r:id="rId113"/>
    <p:sldId id="532" r:id="rId114"/>
    <p:sldId id="534" r:id="rId115"/>
    <p:sldId id="535" r:id="rId116"/>
  </p:sldIdLst>
  <p:sldSz cx="9144000" cy="6858000" type="screen4x3"/>
  <p:notesSz cx="6661150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FF0066"/>
    <a:srgbClr val="DBEB0B"/>
    <a:srgbClr val="0033CC"/>
    <a:srgbClr val="909238"/>
    <a:srgbClr val="00B0F0"/>
    <a:srgbClr val="FFFF00"/>
    <a:srgbClr val="FFFF99"/>
    <a:srgbClr val="E7E200"/>
    <a:srgbClr val="008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88" autoAdjust="0"/>
    <p:restoredTop sz="86380" autoAdjust="0"/>
  </p:normalViewPr>
  <p:slideViewPr>
    <p:cSldViewPr>
      <p:cViewPr>
        <p:scale>
          <a:sx n="60" d="100"/>
          <a:sy n="60" d="100"/>
        </p:scale>
        <p:origin x="-1260" y="-1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270" y="3036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9618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13" Type="http://schemas.openxmlformats.org/officeDocument/2006/relationships/slide" Target="slides/slide111.xml"/><Relationship Id="rId11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viewProps" Target="viewProps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slide" Target="../slides/slide90.xml"/><Relationship Id="rId3" Type="http://schemas.openxmlformats.org/officeDocument/2006/relationships/slide" Target="../slides/slide54.xml"/><Relationship Id="rId7" Type="http://schemas.openxmlformats.org/officeDocument/2006/relationships/slide" Target="../slides/slide87.xml"/><Relationship Id="rId2" Type="http://schemas.openxmlformats.org/officeDocument/2006/relationships/slide" Target="../slides/slide38.xml"/><Relationship Id="rId1" Type="http://schemas.openxmlformats.org/officeDocument/2006/relationships/slide" Target="../slides/slide13.xml"/><Relationship Id="rId6" Type="http://schemas.openxmlformats.org/officeDocument/2006/relationships/slide" Target="../slides/slide94.xml"/><Relationship Id="rId5" Type="http://schemas.openxmlformats.org/officeDocument/2006/relationships/slide" Target="../slides/slide84.xml"/><Relationship Id="rId4" Type="http://schemas.openxmlformats.org/officeDocument/2006/relationships/slide" Target="../slides/slide59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simple2" qsCatId="simple" csTypeId="urn:microsoft.com/office/officeart/2005/8/colors/accent1_1" csCatId="accent1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1" action="ppaction://hlinksldjump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2" action="ppaction://hlinksldjump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2" action="ppaction://hlinksldjump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3" action="ppaction://hlinksldjump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4" action="ppaction://hlinksldjump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5" action="ppaction://hlinksldjump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600" dirty="0" smtClean="0">
              <a:cs typeface="B Homa" pitchFamily="2" charset="-78"/>
              <a:hlinkClick xmlns:r="http://schemas.openxmlformats.org/officeDocument/2006/relationships" r:id="rId6" action="ppaction://hlinksldjump"/>
            </a:rPr>
            <a:t>حل مسائل خاص</a:t>
          </a:r>
          <a:endParaRPr lang="en-US" sz="16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7" action="ppaction://hlinksldjump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B7A83D1B-E42F-4789-986C-AE1FB1A6E034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  <a:hlinkClick xmlns:r="http://schemas.openxmlformats.org/officeDocument/2006/relationships" r:id="rId8" action="ppaction://hlinksldjump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3D1035EA-DB4A-4056-9FEC-BBDE93727F4D}" type="parTrans" cxnId="{703954D6-6D2C-4EAB-A7E1-C792CD8A1D24}">
      <dgm:prSet/>
      <dgm:spPr/>
      <dgm:t>
        <a:bodyPr/>
        <a:lstStyle/>
        <a:p>
          <a:endParaRPr lang="en-US"/>
        </a:p>
      </dgm:t>
    </dgm:pt>
    <dgm:pt modelId="{E9DE7674-022D-4696-9081-30DDEF5F39EB}" type="sibTrans" cxnId="{703954D6-6D2C-4EAB-A7E1-C792CD8A1D24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E2320D65-7A1E-408C-9D16-8EF323293D2E}" type="pres">
      <dgm:prSet presAssocID="{B7A83D1B-E42F-4789-986C-AE1FB1A6E03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B029075-992C-4D89-A97E-F0CA4AF4981B}" type="pres">
      <dgm:prSet presAssocID="{B7A83D1B-E42F-4789-986C-AE1FB1A6E034}" presName="spNode" presStyleCnt="0"/>
      <dgm:spPr/>
    </dgm:pt>
    <dgm:pt modelId="{C10BC9C5-E4A3-449E-88CD-9E1B79435C14}" type="pres">
      <dgm:prSet presAssocID="{E9DE7674-022D-4696-9081-30DDEF5F39EB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4FEB1445-942C-43BC-89DA-936E5B2C76EF}" type="presOf" srcId="{334C5B48-26E2-4BC4-9607-FDD1E416AFBB}" destId="{66D6B6AB-B36D-42A8-8E90-AA94025DEBB1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39252E38-02FF-43BA-B30C-7C2550F071CA}" type="presOf" srcId="{B9D6D877-37C7-43DA-BC68-E710AAE0F6FF}" destId="{A4AB28B2-36E8-469C-A47A-BB5F75C820D9}" srcOrd="0" destOrd="0" presId="urn:microsoft.com/office/officeart/2005/8/layout/cycle5"/>
    <dgm:cxn modelId="{3844EFEA-D027-4FE9-90E6-93C43B82397E}" type="presOf" srcId="{D1AB7707-49DE-4E46-B4EF-539396CDF2E6}" destId="{E1644800-0866-423D-B61C-9617ED5F1105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AF0F3E66-B701-4F01-A68C-BC2237A8D0CF}" type="presOf" srcId="{EC13495E-D89C-448A-BB46-9A05FC19D602}" destId="{6B55EB06-0F23-4C1E-B2B0-8C7FAD155A52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4EDD0A8F-DD77-4842-9422-995DE996234B}" type="presOf" srcId="{B7A83D1B-E42F-4789-986C-AE1FB1A6E034}" destId="{E2320D65-7A1E-408C-9D16-8EF323293D2E}" srcOrd="0" destOrd="0" presId="urn:microsoft.com/office/officeart/2005/8/layout/cycle5"/>
    <dgm:cxn modelId="{4FEAB6C9-80B0-4664-96C7-7D4D2C02E631}" type="presOf" srcId="{9A7B3877-07AB-47E1-83E4-8D4947DA63D3}" destId="{53D08B3B-A7BE-42AD-A96D-EA6A803AF391}" srcOrd="0" destOrd="0" presId="urn:microsoft.com/office/officeart/2005/8/layout/cycle5"/>
    <dgm:cxn modelId="{2E237BBA-7AAF-42E9-81D1-4BC91C0CB564}" type="presOf" srcId="{749B6129-4781-472C-B027-FD57F8D0D5B6}" destId="{0D14D89B-6D0D-4979-BB71-346B5983605F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76B399F0-84BB-4930-811A-3A9026189CCD}" type="presOf" srcId="{E9DE7674-022D-4696-9081-30DDEF5F39EB}" destId="{C10BC9C5-E4A3-449E-88CD-9E1B79435C14}" srcOrd="0" destOrd="0" presId="urn:microsoft.com/office/officeart/2005/8/layout/cycle5"/>
    <dgm:cxn modelId="{323D8547-2683-43FC-9D33-7163E27C3FFC}" type="presOf" srcId="{6653AFE9-1F3A-41F1-B645-6ED25A6CDB50}" destId="{F317748E-00AD-495D-BAEA-DCF9F9F6C2CC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E3860BDB-BC14-4CBE-8B97-8B62B2D82A95}" type="presOf" srcId="{B415D9BD-ECDA-4DA7-B094-3A718E7442EA}" destId="{3E4DC851-EC07-4411-B6CC-D5F7D3A787F6}" srcOrd="0" destOrd="0" presId="urn:microsoft.com/office/officeart/2005/8/layout/cycle5"/>
    <dgm:cxn modelId="{6444DF28-3A06-42F6-9D9E-943EB40553C9}" type="presOf" srcId="{80402551-B77B-4759-A475-07AB26B7B54B}" destId="{8797A95D-4FF3-4C91-81FF-1C205D6DB628}" srcOrd="0" destOrd="0" presId="urn:microsoft.com/office/officeart/2005/8/layout/cycle5"/>
    <dgm:cxn modelId="{56CEBF4C-871F-4109-82F1-7FDD376D3AE5}" type="presOf" srcId="{4703A333-17B0-4241-B067-3B62A4BA645D}" destId="{AFEB64B7-2E8B-4A22-A91D-E64ED79DF29C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5A65411F-1790-41A3-8A86-98EDDFB25A59}" type="presOf" srcId="{8B0B78D8-BAEC-484C-994B-744DE02ECA43}" destId="{91B67109-19A4-40B4-8756-4535614A79B6}" srcOrd="0" destOrd="0" presId="urn:microsoft.com/office/officeart/2005/8/layout/cycle5"/>
    <dgm:cxn modelId="{1D32B50B-FA8E-49AD-B748-1A431718D010}" type="presOf" srcId="{89C37220-4193-49A1-BD8C-D5CDE9DFFCF8}" destId="{6D85CCA6-93F0-48E0-BC00-D36D63BE6A71}" srcOrd="0" destOrd="0" presId="urn:microsoft.com/office/officeart/2005/8/layout/cycle5"/>
    <dgm:cxn modelId="{82A7D3AA-E21A-4A40-A621-F324191BB002}" type="presOf" srcId="{82D5773F-59D2-4CF3-ACC7-1FD0CA098902}" destId="{994DE03A-5C6B-4399-8209-F6D7E4C64FD1}" srcOrd="0" destOrd="0" presId="urn:microsoft.com/office/officeart/2005/8/layout/cycle5"/>
    <dgm:cxn modelId="{CE720BAC-E8D7-41C5-BC2F-26E06C30217E}" type="presOf" srcId="{F5011444-EDD6-4CDE-AB5A-98EACAB79A3B}" destId="{3D57C1B6-F129-4D74-8A0D-04AA25E4181C}" srcOrd="0" destOrd="0" presId="urn:microsoft.com/office/officeart/2005/8/layout/cycle5"/>
    <dgm:cxn modelId="{7390B696-FACD-4C8F-9041-9B8D6B2ECB92}" type="presOf" srcId="{845B5125-7446-4520-82FE-2A46E84D3B68}" destId="{3D4E9CC6-68F3-4C3E-8A71-99248064112D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B68E0F06-8FE2-4819-917A-7511263E4D93}" type="presOf" srcId="{ACC9CB3C-8143-418F-B66C-FD6C6ADA1CF9}" destId="{FDD8F646-CBF0-4931-812F-690E8286AAD9}" srcOrd="0" destOrd="0" presId="urn:microsoft.com/office/officeart/2005/8/layout/cycle5"/>
    <dgm:cxn modelId="{703954D6-6D2C-4EAB-A7E1-C792CD8A1D24}" srcId="{C2187B56-9382-4F1F-98F6-BC6A975A1693}" destId="{B7A83D1B-E42F-4789-986C-AE1FB1A6E034}" srcOrd="7" destOrd="0" parTransId="{3D1035EA-DB4A-4056-9FEC-BBDE93727F4D}" sibTransId="{E9DE7674-022D-4696-9081-30DDEF5F39EB}"/>
    <dgm:cxn modelId="{688C929C-0FE2-475D-8B61-04A0BAFEFCEB}" type="presOf" srcId="{C2187B56-9382-4F1F-98F6-BC6A975A1693}" destId="{EDD654C3-3D77-49ED-9354-9C34D0571884}" srcOrd="0" destOrd="0" presId="urn:microsoft.com/office/officeart/2005/8/layout/cycle5"/>
    <dgm:cxn modelId="{753ADD07-DF24-438F-853A-5E231480A082}" type="presParOf" srcId="{EDD654C3-3D77-49ED-9354-9C34D0571884}" destId="{66D6B6AB-B36D-42A8-8E90-AA94025DEBB1}" srcOrd="0" destOrd="0" presId="urn:microsoft.com/office/officeart/2005/8/layout/cycle5"/>
    <dgm:cxn modelId="{60453290-21C0-4750-8CD4-2F6576872872}" type="presParOf" srcId="{EDD654C3-3D77-49ED-9354-9C34D0571884}" destId="{27D13702-F4A4-41E5-AA3A-6301647A81A1}" srcOrd="1" destOrd="0" presId="urn:microsoft.com/office/officeart/2005/8/layout/cycle5"/>
    <dgm:cxn modelId="{F37E78EC-D701-48AA-B258-686117882FEA}" type="presParOf" srcId="{EDD654C3-3D77-49ED-9354-9C34D0571884}" destId="{AFEB64B7-2E8B-4A22-A91D-E64ED79DF29C}" srcOrd="2" destOrd="0" presId="urn:microsoft.com/office/officeart/2005/8/layout/cycle5"/>
    <dgm:cxn modelId="{C5CF0BC9-AE9B-4B89-AA68-60F868705CA0}" type="presParOf" srcId="{EDD654C3-3D77-49ED-9354-9C34D0571884}" destId="{53D08B3B-A7BE-42AD-A96D-EA6A803AF391}" srcOrd="3" destOrd="0" presId="urn:microsoft.com/office/officeart/2005/8/layout/cycle5"/>
    <dgm:cxn modelId="{3B22A745-195E-4016-9281-359AF82E7BE1}" type="presParOf" srcId="{EDD654C3-3D77-49ED-9354-9C34D0571884}" destId="{D7B366EB-773B-4D26-B5A6-6B0C5525FC83}" srcOrd="4" destOrd="0" presId="urn:microsoft.com/office/officeart/2005/8/layout/cycle5"/>
    <dgm:cxn modelId="{F97FC81F-E6EC-4D79-9877-4EE08F255CE3}" type="presParOf" srcId="{EDD654C3-3D77-49ED-9354-9C34D0571884}" destId="{A4AB28B2-36E8-469C-A47A-BB5F75C820D9}" srcOrd="5" destOrd="0" presId="urn:microsoft.com/office/officeart/2005/8/layout/cycle5"/>
    <dgm:cxn modelId="{B095FBA4-D9B2-4E2E-8756-60206B8B9157}" type="presParOf" srcId="{EDD654C3-3D77-49ED-9354-9C34D0571884}" destId="{FDD8F646-CBF0-4931-812F-690E8286AAD9}" srcOrd="6" destOrd="0" presId="urn:microsoft.com/office/officeart/2005/8/layout/cycle5"/>
    <dgm:cxn modelId="{6CBD59FE-BB6A-43A1-83AA-C5055FD6B656}" type="presParOf" srcId="{EDD654C3-3D77-49ED-9354-9C34D0571884}" destId="{1CD9B086-9EE3-4471-8D15-D6ABE9569F7C}" srcOrd="7" destOrd="0" presId="urn:microsoft.com/office/officeart/2005/8/layout/cycle5"/>
    <dgm:cxn modelId="{13569DBC-C403-4176-9D2F-FEDFD09CAB86}" type="presParOf" srcId="{EDD654C3-3D77-49ED-9354-9C34D0571884}" destId="{91B67109-19A4-40B4-8756-4535614A79B6}" srcOrd="8" destOrd="0" presId="urn:microsoft.com/office/officeart/2005/8/layout/cycle5"/>
    <dgm:cxn modelId="{2857A986-C8B9-4954-B982-341E42C76AFD}" type="presParOf" srcId="{EDD654C3-3D77-49ED-9354-9C34D0571884}" destId="{3D57C1B6-F129-4D74-8A0D-04AA25E4181C}" srcOrd="9" destOrd="0" presId="urn:microsoft.com/office/officeart/2005/8/layout/cycle5"/>
    <dgm:cxn modelId="{454FA3B2-9D77-4651-B746-F22A4CACAA1C}" type="presParOf" srcId="{EDD654C3-3D77-49ED-9354-9C34D0571884}" destId="{BFE573E5-5CCF-4DCE-8728-696255C4EF44}" srcOrd="10" destOrd="0" presId="urn:microsoft.com/office/officeart/2005/8/layout/cycle5"/>
    <dgm:cxn modelId="{5099A4F9-4077-4B6F-8E35-538D63687453}" type="presParOf" srcId="{EDD654C3-3D77-49ED-9354-9C34D0571884}" destId="{6B55EB06-0F23-4C1E-B2B0-8C7FAD155A52}" srcOrd="11" destOrd="0" presId="urn:microsoft.com/office/officeart/2005/8/layout/cycle5"/>
    <dgm:cxn modelId="{186B2A6E-D5C2-4BDB-8363-82F577204082}" type="presParOf" srcId="{EDD654C3-3D77-49ED-9354-9C34D0571884}" destId="{F317748E-00AD-495D-BAEA-DCF9F9F6C2CC}" srcOrd="12" destOrd="0" presId="urn:microsoft.com/office/officeart/2005/8/layout/cycle5"/>
    <dgm:cxn modelId="{04ABEFC3-C08E-450D-8D6D-88010A1FC0DD}" type="presParOf" srcId="{EDD654C3-3D77-49ED-9354-9C34D0571884}" destId="{F126339C-74DC-4F73-8883-38950AA7CF8F}" srcOrd="13" destOrd="0" presId="urn:microsoft.com/office/officeart/2005/8/layout/cycle5"/>
    <dgm:cxn modelId="{AEBDB52E-C474-4E32-AFC6-BA864F2C9CCF}" type="presParOf" srcId="{EDD654C3-3D77-49ED-9354-9C34D0571884}" destId="{994DE03A-5C6B-4399-8209-F6D7E4C64FD1}" srcOrd="14" destOrd="0" presId="urn:microsoft.com/office/officeart/2005/8/layout/cycle5"/>
    <dgm:cxn modelId="{BB71DE8B-5276-4E67-8114-163503C52F77}" type="presParOf" srcId="{EDD654C3-3D77-49ED-9354-9C34D0571884}" destId="{6D85CCA6-93F0-48E0-BC00-D36D63BE6A71}" srcOrd="15" destOrd="0" presId="urn:microsoft.com/office/officeart/2005/8/layout/cycle5"/>
    <dgm:cxn modelId="{DF002FF0-14C0-4AF4-975F-810144535CB7}" type="presParOf" srcId="{EDD654C3-3D77-49ED-9354-9C34D0571884}" destId="{C77C449B-E7C1-4E74-B496-211142BC431C}" srcOrd="16" destOrd="0" presId="urn:microsoft.com/office/officeart/2005/8/layout/cycle5"/>
    <dgm:cxn modelId="{74F90F1C-5121-4635-B157-5EBBD990F0C7}" type="presParOf" srcId="{EDD654C3-3D77-49ED-9354-9C34D0571884}" destId="{E1644800-0866-423D-B61C-9617ED5F1105}" srcOrd="17" destOrd="0" presId="urn:microsoft.com/office/officeart/2005/8/layout/cycle5"/>
    <dgm:cxn modelId="{A67A5108-7C23-4275-8E1B-33FC7DCC0576}" type="presParOf" srcId="{EDD654C3-3D77-49ED-9354-9C34D0571884}" destId="{8797A95D-4FF3-4C91-81FF-1C205D6DB628}" srcOrd="18" destOrd="0" presId="urn:microsoft.com/office/officeart/2005/8/layout/cycle5"/>
    <dgm:cxn modelId="{937F5794-2063-494F-B428-1AC02E310379}" type="presParOf" srcId="{EDD654C3-3D77-49ED-9354-9C34D0571884}" destId="{828B8E7D-7834-49ED-8ED3-A072F52327EB}" srcOrd="19" destOrd="0" presId="urn:microsoft.com/office/officeart/2005/8/layout/cycle5"/>
    <dgm:cxn modelId="{FB3288EF-A0FE-4655-94D9-DFF5AE0AF1E8}" type="presParOf" srcId="{EDD654C3-3D77-49ED-9354-9C34D0571884}" destId="{0D14D89B-6D0D-4979-BB71-346B5983605F}" srcOrd="20" destOrd="0" presId="urn:microsoft.com/office/officeart/2005/8/layout/cycle5"/>
    <dgm:cxn modelId="{AA82CFE6-DCD1-4C77-BD97-E110578259F4}" type="presParOf" srcId="{EDD654C3-3D77-49ED-9354-9C34D0571884}" destId="{E2320D65-7A1E-408C-9D16-8EF323293D2E}" srcOrd="21" destOrd="0" presId="urn:microsoft.com/office/officeart/2005/8/layout/cycle5"/>
    <dgm:cxn modelId="{E8A2EF2B-5636-4954-AE06-B2CC4B416413}" type="presParOf" srcId="{EDD654C3-3D77-49ED-9354-9C34D0571884}" destId="{EB029075-992C-4D89-A97E-F0CA4AF4981B}" srcOrd="22" destOrd="0" presId="urn:microsoft.com/office/officeart/2005/8/layout/cycle5"/>
    <dgm:cxn modelId="{5554ED3A-DFEC-41E2-B91C-24768E4B4A04}" type="presParOf" srcId="{EDD654C3-3D77-49ED-9354-9C34D0571884}" destId="{C10BC9C5-E4A3-449E-88CD-9E1B79435C14}" srcOrd="23" destOrd="0" presId="urn:microsoft.com/office/officeart/2005/8/layout/cycle5"/>
    <dgm:cxn modelId="{4B039499-782B-4FF8-9CBC-2CCB31A9A0D7}" type="presParOf" srcId="{EDD654C3-3D77-49ED-9354-9C34D0571884}" destId="{3E4DC851-EC07-4411-B6CC-D5F7D3A787F6}" srcOrd="24" destOrd="0" presId="urn:microsoft.com/office/officeart/2005/8/layout/cycle5"/>
    <dgm:cxn modelId="{96E92882-15C9-46E0-BE94-3D43495778BC}" type="presParOf" srcId="{EDD654C3-3D77-49ED-9354-9C34D0571884}" destId="{6867D1B9-4A34-4C6F-A591-9740C1199837}" srcOrd="25" destOrd="0" presId="urn:microsoft.com/office/officeart/2005/8/layout/cycle5"/>
    <dgm:cxn modelId="{CFA825B6-A901-4A97-9281-0381F4921AA6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343C5C3E-9ED1-4B9E-B9EC-3D6204478E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2B33EA7B-7AEB-41B0-873C-61F1256824D2}" type="parTrans" cxnId="{956C3705-FC13-429C-B49F-896D06AE1114}">
      <dgm:prSet/>
      <dgm:spPr/>
      <dgm:t>
        <a:bodyPr/>
        <a:lstStyle/>
        <a:p>
          <a:endParaRPr lang="en-US"/>
        </a:p>
      </dgm:t>
    </dgm:pt>
    <dgm:pt modelId="{F3C68465-F0D6-48B2-812D-E8E67A182EE2}" type="sibTrans" cxnId="{956C3705-FC13-429C-B49F-896D06AE1114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3D17E9DB-6EF1-4E04-A235-C05ADA9FE2D4}" type="pres">
      <dgm:prSet presAssocID="{343C5C3E-9ED1-4B9E-B9EC-3D6204478EF8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CB9BDB4-089D-4C48-AE7E-6F37641F1B05}" type="pres">
      <dgm:prSet presAssocID="{343C5C3E-9ED1-4B9E-B9EC-3D6204478EF8}" presName="spNode" presStyleCnt="0"/>
      <dgm:spPr/>
    </dgm:pt>
    <dgm:pt modelId="{8DE81B41-D21F-47C6-91C9-86E763101EC3}" type="pres">
      <dgm:prSet presAssocID="{F3C68465-F0D6-48B2-812D-E8E67A182EE2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21AB6F59-526C-492E-8F5F-998797186427}" type="presOf" srcId="{8B0B78D8-BAEC-484C-994B-744DE02ECA43}" destId="{91B67109-19A4-40B4-8756-4535614A79B6}" srcOrd="0" destOrd="0" presId="urn:microsoft.com/office/officeart/2005/8/layout/cycle5"/>
    <dgm:cxn modelId="{6971FD70-71A1-4755-B3F1-B33C66E3C5B2}" type="presOf" srcId="{C2187B56-9382-4F1F-98F6-BC6A975A1693}" destId="{EDD654C3-3D77-49ED-9354-9C34D0571884}" srcOrd="0" destOrd="0" presId="urn:microsoft.com/office/officeart/2005/8/layout/cycle5"/>
    <dgm:cxn modelId="{11CFD28D-D7C6-49F4-BC7B-D994D230F963}" type="presOf" srcId="{B415D9BD-ECDA-4DA7-B094-3A718E7442EA}" destId="{3E4DC851-EC07-4411-B6CC-D5F7D3A787F6}" srcOrd="0" destOrd="0" presId="urn:microsoft.com/office/officeart/2005/8/layout/cycle5"/>
    <dgm:cxn modelId="{6F4733D3-A14F-40CD-8203-D27E8E1C1AE5}" type="presOf" srcId="{B9D6D877-37C7-43DA-BC68-E710AAE0F6FF}" destId="{A4AB28B2-36E8-469C-A47A-BB5F75C820D9}" srcOrd="0" destOrd="0" presId="urn:microsoft.com/office/officeart/2005/8/layout/cycle5"/>
    <dgm:cxn modelId="{DEBCCD12-3E8C-4A5E-891D-A38E588A793E}" type="presOf" srcId="{845B5125-7446-4520-82FE-2A46E84D3B68}" destId="{3D4E9CC6-68F3-4C3E-8A71-99248064112D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9C0A2E83-4A20-4476-8F48-7F1E5C0F34CE}" type="presOf" srcId="{F3C68465-F0D6-48B2-812D-E8E67A182EE2}" destId="{8DE81B41-D21F-47C6-91C9-86E763101EC3}" srcOrd="0" destOrd="0" presId="urn:microsoft.com/office/officeart/2005/8/layout/cycle5"/>
    <dgm:cxn modelId="{11768B3C-22AC-4129-A6F5-C1C1CA331E37}" type="presOf" srcId="{80402551-B77B-4759-A475-07AB26B7B54B}" destId="{8797A95D-4FF3-4C91-81FF-1C205D6DB628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469B3112-8E6D-4EDF-822B-ADC3323A3AB6}" type="presOf" srcId="{343C5C3E-9ED1-4B9E-B9EC-3D6204478EF8}" destId="{3D17E9DB-6EF1-4E04-A235-C05ADA9FE2D4}" srcOrd="0" destOrd="0" presId="urn:microsoft.com/office/officeart/2005/8/layout/cycle5"/>
    <dgm:cxn modelId="{8B289792-2EAB-4CC4-AF69-ACD39780228E}" type="presOf" srcId="{749B6129-4781-472C-B027-FD57F8D0D5B6}" destId="{0D14D89B-6D0D-4979-BB71-346B5983605F}" srcOrd="0" destOrd="0" presId="urn:microsoft.com/office/officeart/2005/8/layout/cycle5"/>
    <dgm:cxn modelId="{956C3705-FC13-429C-B49F-896D06AE1114}" srcId="{C2187B56-9382-4F1F-98F6-BC6A975A1693}" destId="{343C5C3E-9ED1-4B9E-B9EC-3D6204478EF8}" srcOrd="7" destOrd="0" parTransId="{2B33EA7B-7AEB-41B0-873C-61F1256824D2}" sibTransId="{F3C68465-F0D6-48B2-812D-E8E67A182EE2}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D4208E59-08EF-46DA-A3AF-E073AFCA7BD2}" type="presOf" srcId="{4703A333-17B0-4241-B067-3B62A4BA645D}" destId="{AFEB64B7-2E8B-4A22-A91D-E64ED79DF29C}" srcOrd="0" destOrd="0" presId="urn:microsoft.com/office/officeart/2005/8/layout/cycle5"/>
    <dgm:cxn modelId="{89AA28B3-2A31-4CE1-9DE7-A1D81252F8C0}" type="presOf" srcId="{6653AFE9-1F3A-41F1-B645-6ED25A6CDB50}" destId="{F317748E-00AD-495D-BAEA-DCF9F9F6C2CC}" srcOrd="0" destOrd="0" presId="urn:microsoft.com/office/officeart/2005/8/layout/cycle5"/>
    <dgm:cxn modelId="{C8B6A23B-8C2C-4A71-9E9F-E80B83AA0C5B}" type="presOf" srcId="{F5011444-EDD6-4CDE-AB5A-98EACAB79A3B}" destId="{3D57C1B6-F129-4D74-8A0D-04AA25E4181C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94A04DE8-ACB4-4D05-A264-B57DBFEDD729}" type="presOf" srcId="{82D5773F-59D2-4CF3-ACC7-1FD0CA098902}" destId="{994DE03A-5C6B-4399-8209-F6D7E4C64FD1}" srcOrd="0" destOrd="0" presId="urn:microsoft.com/office/officeart/2005/8/layout/cycle5"/>
    <dgm:cxn modelId="{1174D70A-0E6A-47D4-AB2D-FCA541469C53}" type="presOf" srcId="{ACC9CB3C-8143-418F-B66C-FD6C6ADA1CF9}" destId="{FDD8F646-CBF0-4931-812F-690E8286AAD9}" srcOrd="0" destOrd="0" presId="urn:microsoft.com/office/officeart/2005/8/layout/cycle5"/>
    <dgm:cxn modelId="{074BE54F-B525-4407-B72A-3B29708D5378}" type="presOf" srcId="{334C5B48-26E2-4BC4-9607-FDD1E416AFBB}" destId="{66D6B6AB-B36D-42A8-8E90-AA94025DEBB1}" srcOrd="0" destOrd="0" presId="urn:microsoft.com/office/officeart/2005/8/layout/cycle5"/>
    <dgm:cxn modelId="{E5A2F42D-080F-4D9A-836A-DCE0B3B027E9}" type="presOf" srcId="{D1AB7707-49DE-4E46-B4EF-539396CDF2E6}" destId="{E1644800-0866-423D-B61C-9617ED5F1105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54FBE1AF-2441-40FB-9D07-6AE556A27B3D}" type="presOf" srcId="{9A7B3877-07AB-47E1-83E4-8D4947DA63D3}" destId="{53D08B3B-A7BE-42AD-A96D-EA6A803AF391}" srcOrd="0" destOrd="0" presId="urn:microsoft.com/office/officeart/2005/8/layout/cycle5"/>
    <dgm:cxn modelId="{0A35BEF5-00FC-44C8-8A46-0E546F5CF4CC}" type="presOf" srcId="{89C37220-4193-49A1-BD8C-D5CDE9DFFCF8}" destId="{6D85CCA6-93F0-48E0-BC00-D36D63BE6A71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5BA07B97-721E-4746-B587-7987FFE13089}" type="presOf" srcId="{EC13495E-D89C-448A-BB46-9A05FC19D602}" destId="{6B55EB06-0F23-4C1E-B2B0-8C7FAD155A52}" srcOrd="0" destOrd="0" presId="urn:microsoft.com/office/officeart/2005/8/layout/cycle5"/>
    <dgm:cxn modelId="{3C2A2DFE-4C28-473A-90F9-78184E87ADB9}" type="presParOf" srcId="{EDD654C3-3D77-49ED-9354-9C34D0571884}" destId="{66D6B6AB-B36D-42A8-8E90-AA94025DEBB1}" srcOrd="0" destOrd="0" presId="urn:microsoft.com/office/officeart/2005/8/layout/cycle5"/>
    <dgm:cxn modelId="{DB5248C1-3795-4FFC-BA0B-943DDB0CDD06}" type="presParOf" srcId="{EDD654C3-3D77-49ED-9354-9C34D0571884}" destId="{27D13702-F4A4-41E5-AA3A-6301647A81A1}" srcOrd="1" destOrd="0" presId="urn:microsoft.com/office/officeart/2005/8/layout/cycle5"/>
    <dgm:cxn modelId="{C08C46DD-6699-4824-8A8D-29297E098294}" type="presParOf" srcId="{EDD654C3-3D77-49ED-9354-9C34D0571884}" destId="{AFEB64B7-2E8B-4A22-A91D-E64ED79DF29C}" srcOrd="2" destOrd="0" presId="urn:microsoft.com/office/officeart/2005/8/layout/cycle5"/>
    <dgm:cxn modelId="{CC1BFE23-87F7-416F-976D-647C303E1E62}" type="presParOf" srcId="{EDD654C3-3D77-49ED-9354-9C34D0571884}" destId="{53D08B3B-A7BE-42AD-A96D-EA6A803AF391}" srcOrd="3" destOrd="0" presId="urn:microsoft.com/office/officeart/2005/8/layout/cycle5"/>
    <dgm:cxn modelId="{E27D0076-6E21-4A7E-8718-C41E976B075C}" type="presParOf" srcId="{EDD654C3-3D77-49ED-9354-9C34D0571884}" destId="{D7B366EB-773B-4D26-B5A6-6B0C5525FC83}" srcOrd="4" destOrd="0" presId="urn:microsoft.com/office/officeart/2005/8/layout/cycle5"/>
    <dgm:cxn modelId="{0F127E55-96EC-488B-BE71-658F591E6388}" type="presParOf" srcId="{EDD654C3-3D77-49ED-9354-9C34D0571884}" destId="{A4AB28B2-36E8-469C-A47A-BB5F75C820D9}" srcOrd="5" destOrd="0" presId="urn:microsoft.com/office/officeart/2005/8/layout/cycle5"/>
    <dgm:cxn modelId="{70E4D0A1-1711-462F-ACCB-72B612F935FB}" type="presParOf" srcId="{EDD654C3-3D77-49ED-9354-9C34D0571884}" destId="{FDD8F646-CBF0-4931-812F-690E8286AAD9}" srcOrd="6" destOrd="0" presId="urn:microsoft.com/office/officeart/2005/8/layout/cycle5"/>
    <dgm:cxn modelId="{5A30624C-5FA9-448B-B02A-FFF28E4E285E}" type="presParOf" srcId="{EDD654C3-3D77-49ED-9354-9C34D0571884}" destId="{1CD9B086-9EE3-4471-8D15-D6ABE9569F7C}" srcOrd="7" destOrd="0" presId="urn:microsoft.com/office/officeart/2005/8/layout/cycle5"/>
    <dgm:cxn modelId="{A6BA60A5-7C37-4D79-8FED-E3DDA33C736F}" type="presParOf" srcId="{EDD654C3-3D77-49ED-9354-9C34D0571884}" destId="{91B67109-19A4-40B4-8756-4535614A79B6}" srcOrd="8" destOrd="0" presId="urn:microsoft.com/office/officeart/2005/8/layout/cycle5"/>
    <dgm:cxn modelId="{6FDFE374-9E18-4DD8-96FF-B138C55756BE}" type="presParOf" srcId="{EDD654C3-3D77-49ED-9354-9C34D0571884}" destId="{3D57C1B6-F129-4D74-8A0D-04AA25E4181C}" srcOrd="9" destOrd="0" presId="urn:microsoft.com/office/officeart/2005/8/layout/cycle5"/>
    <dgm:cxn modelId="{391896BA-8BC3-41A0-86FE-D93872550AFC}" type="presParOf" srcId="{EDD654C3-3D77-49ED-9354-9C34D0571884}" destId="{BFE573E5-5CCF-4DCE-8728-696255C4EF44}" srcOrd="10" destOrd="0" presId="urn:microsoft.com/office/officeart/2005/8/layout/cycle5"/>
    <dgm:cxn modelId="{D1A86A54-B33D-4BAC-96D6-E49CB403282D}" type="presParOf" srcId="{EDD654C3-3D77-49ED-9354-9C34D0571884}" destId="{6B55EB06-0F23-4C1E-B2B0-8C7FAD155A52}" srcOrd="11" destOrd="0" presId="urn:microsoft.com/office/officeart/2005/8/layout/cycle5"/>
    <dgm:cxn modelId="{87E655D2-BDE2-404E-89AC-9E82465299A9}" type="presParOf" srcId="{EDD654C3-3D77-49ED-9354-9C34D0571884}" destId="{F317748E-00AD-495D-BAEA-DCF9F9F6C2CC}" srcOrd="12" destOrd="0" presId="urn:microsoft.com/office/officeart/2005/8/layout/cycle5"/>
    <dgm:cxn modelId="{48D33F79-EE01-4CE6-AC13-0F5DE17671CB}" type="presParOf" srcId="{EDD654C3-3D77-49ED-9354-9C34D0571884}" destId="{F126339C-74DC-4F73-8883-38950AA7CF8F}" srcOrd="13" destOrd="0" presId="urn:microsoft.com/office/officeart/2005/8/layout/cycle5"/>
    <dgm:cxn modelId="{13F00331-3F02-44BD-AF5A-EA40B7B2264B}" type="presParOf" srcId="{EDD654C3-3D77-49ED-9354-9C34D0571884}" destId="{994DE03A-5C6B-4399-8209-F6D7E4C64FD1}" srcOrd="14" destOrd="0" presId="urn:microsoft.com/office/officeart/2005/8/layout/cycle5"/>
    <dgm:cxn modelId="{5D84D336-C3D1-48B9-B3BB-AD2737E9956A}" type="presParOf" srcId="{EDD654C3-3D77-49ED-9354-9C34D0571884}" destId="{6D85CCA6-93F0-48E0-BC00-D36D63BE6A71}" srcOrd="15" destOrd="0" presId="urn:microsoft.com/office/officeart/2005/8/layout/cycle5"/>
    <dgm:cxn modelId="{941B1A27-79FF-4EA0-8422-043A5FF965EE}" type="presParOf" srcId="{EDD654C3-3D77-49ED-9354-9C34D0571884}" destId="{C77C449B-E7C1-4E74-B496-211142BC431C}" srcOrd="16" destOrd="0" presId="urn:microsoft.com/office/officeart/2005/8/layout/cycle5"/>
    <dgm:cxn modelId="{DA9EA237-6569-40C7-87FE-078B83AC4CBC}" type="presParOf" srcId="{EDD654C3-3D77-49ED-9354-9C34D0571884}" destId="{E1644800-0866-423D-B61C-9617ED5F1105}" srcOrd="17" destOrd="0" presId="urn:microsoft.com/office/officeart/2005/8/layout/cycle5"/>
    <dgm:cxn modelId="{BB02BF36-28A5-4A0B-9073-CF37DBD3C15B}" type="presParOf" srcId="{EDD654C3-3D77-49ED-9354-9C34D0571884}" destId="{8797A95D-4FF3-4C91-81FF-1C205D6DB628}" srcOrd="18" destOrd="0" presId="urn:microsoft.com/office/officeart/2005/8/layout/cycle5"/>
    <dgm:cxn modelId="{D50BF763-C525-4BD7-865B-1C3609367D91}" type="presParOf" srcId="{EDD654C3-3D77-49ED-9354-9C34D0571884}" destId="{828B8E7D-7834-49ED-8ED3-A072F52327EB}" srcOrd="19" destOrd="0" presId="urn:microsoft.com/office/officeart/2005/8/layout/cycle5"/>
    <dgm:cxn modelId="{68981039-FD5C-4214-A5AD-43E317D204FB}" type="presParOf" srcId="{EDD654C3-3D77-49ED-9354-9C34D0571884}" destId="{0D14D89B-6D0D-4979-BB71-346B5983605F}" srcOrd="20" destOrd="0" presId="urn:microsoft.com/office/officeart/2005/8/layout/cycle5"/>
    <dgm:cxn modelId="{5AD5558D-882F-42F6-8345-3212DF436002}" type="presParOf" srcId="{EDD654C3-3D77-49ED-9354-9C34D0571884}" destId="{3D17E9DB-6EF1-4E04-A235-C05ADA9FE2D4}" srcOrd="21" destOrd="0" presId="urn:microsoft.com/office/officeart/2005/8/layout/cycle5"/>
    <dgm:cxn modelId="{CE61223B-AD3F-448F-AEAF-220A82DA193C}" type="presParOf" srcId="{EDD654C3-3D77-49ED-9354-9C34D0571884}" destId="{8CB9BDB4-089D-4C48-AE7E-6F37641F1B05}" srcOrd="22" destOrd="0" presId="urn:microsoft.com/office/officeart/2005/8/layout/cycle5"/>
    <dgm:cxn modelId="{9732003C-972B-4FA6-83F5-F7495602CC17}" type="presParOf" srcId="{EDD654C3-3D77-49ED-9354-9C34D0571884}" destId="{8DE81B41-D21F-47C6-91C9-86E763101EC3}" srcOrd="23" destOrd="0" presId="urn:microsoft.com/office/officeart/2005/8/layout/cycle5"/>
    <dgm:cxn modelId="{B7FA6F0A-AA5C-46E7-B597-17E7E934EE3A}" type="presParOf" srcId="{EDD654C3-3D77-49ED-9354-9C34D0571884}" destId="{3E4DC851-EC07-4411-B6CC-D5F7D3A787F6}" srcOrd="24" destOrd="0" presId="urn:microsoft.com/office/officeart/2005/8/layout/cycle5"/>
    <dgm:cxn modelId="{AE318B73-B062-4852-8667-63C54EFC048D}" type="presParOf" srcId="{EDD654C3-3D77-49ED-9354-9C34D0571884}" destId="{6867D1B9-4A34-4C6F-A591-9740C1199837}" srcOrd="25" destOrd="0" presId="urn:microsoft.com/office/officeart/2005/8/layout/cycle5"/>
    <dgm:cxn modelId="{435A79D7-C322-4365-BB09-D07380CA986C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C36AF9E2-1F4E-43B2-91C5-D50D6FB3653F}" type="doc">
      <dgm:prSet loTypeId="urn:microsoft.com/office/officeart/2005/8/layout/radial5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3DD302C3-BF05-451A-99BD-FAD15688FBF2}">
      <dgm:prSet phldrT="[Text]" custT="1"/>
      <dgm:spPr/>
      <dgm:t>
        <a:bodyPr/>
        <a:lstStyle/>
        <a:p>
          <a:r>
            <a:rPr lang="fa-IR" sz="2800" dirty="0">
              <a:cs typeface="B Homa" pitchFamily="2" charset="-78"/>
            </a:rPr>
            <a:t>ویژگیهای ظاهری</a:t>
          </a:r>
          <a:endParaRPr lang="en-US" sz="2800" dirty="0">
            <a:cs typeface="B Homa" pitchFamily="2" charset="-78"/>
          </a:endParaRPr>
        </a:p>
      </dgm:t>
    </dgm:pt>
    <dgm:pt modelId="{7BD23C9A-B050-4DC1-941B-8B8E3096D83D}" type="parTrans" cxnId="{FF056F89-6F9C-4663-A472-2921869F852C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8D398505-6B1E-4983-B490-FC5368F848E8}" type="sibTrans" cxnId="{FF056F89-6F9C-4663-A472-2921869F852C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1856F93B-BD64-4C9A-A5F3-25D52779331C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قالب </a:t>
          </a:r>
          <a:endParaRPr lang="en-US" dirty="0">
            <a:cs typeface="B Homa" pitchFamily="2" charset="-78"/>
          </a:endParaRPr>
        </a:p>
      </dgm:t>
    </dgm:pt>
    <dgm:pt modelId="{92032500-3405-4333-84B4-8A3FF06742EC}" type="parTrans" cxnId="{3EAFBCF0-3EFF-4065-88F4-A868B44E70C5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F14A463A-3549-4588-BCF8-C019511CAD7A}" type="sibTrans" cxnId="{3EAFBCF0-3EFF-4065-88F4-A868B44E70C5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96ADBF4C-1454-4EAC-8B0C-0D27B8987CAD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انیمیشن</a:t>
          </a:r>
          <a:endParaRPr lang="en-US" dirty="0">
            <a:cs typeface="B Homa" pitchFamily="2" charset="-78"/>
          </a:endParaRPr>
        </a:p>
      </dgm:t>
    </dgm:pt>
    <dgm:pt modelId="{584E019D-D56D-4BFC-83BD-6DF7724D750F}" type="parTrans" cxnId="{5162DEAD-074C-4D12-ACC9-C90CC358A9F6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79DD594D-C208-4B59-A716-183C7999808B}" type="sibTrans" cxnId="{5162DEAD-074C-4D12-ACC9-C90CC358A9F6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2D86CE91-D672-4585-B010-557C2ACE6C1D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تصاویر</a:t>
          </a:r>
          <a:endParaRPr lang="en-US" dirty="0">
            <a:cs typeface="B Homa" pitchFamily="2" charset="-78"/>
          </a:endParaRPr>
        </a:p>
      </dgm:t>
    </dgm:pt>
    <dgm:pt modelId="{70646E72-2133-49C8-8A32-BC92DD74C3F1}" type="parTrans" cxnId="{5CF0F36E-9AB2-4778-949E-8052A453EAE1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574D26C2-8CF2-494A-8B49-17AF7E0D4636}" type="sibTrans" cxnId="{5CF0F36E-9AB2-4778-949E-8052A453EAE1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E70A7B22-47E6-4D3E-A5FA-4283ACF6E301}">
      <dgm:prSet phldrT="[Text]" custT="1"/>
      <dgm:spPr/>
      <dgm:t>
        <a:bodyPr/>
        <a:lstStyle/>
        <a:p>
          <a:r>
            <a:rPr lang="fa-IR" sz="1800" dirty="0" smtClean="0">
              <a:cs typeface="B Homa" pitchFamily="2" charset="-78"/>
            </a:rPr>
            <a:t>رنگ نوشته ها</a:t>
          </a:r>
          <a:endParaRPr lang="en-US" sz="1800" dirty="0">
            <a:cs typeface="B Homa" pitchFamily="2" charset="-78"/>
          </a:endParaRPr>
        </a:p>
      </dgm:t>
    </dgm:pt>
    <dgm:pt modelId="{A2673584-EDB0-4AFF-95DC-302028333344}" type="parTrans" cxnId="{4C8AC802-2A2F-4AA0-8EC5-B2542DFEABC8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C14BD2A6-A92B-4420-ABBE-314F942186D1}" type="sibTrans" cxnId="{4C8AC802-2A2F-4AA0-8EC5-B2542DFEABC8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A03C78A1-6296-4FAF-8BD9-C3E17529EE8B}">
      <dgm:prSet phldrT="[Text]" custT="1"/>
      <dgm:spPr/>
      <dgm:t>
        <a:bodyPr/>
        <a:lstStyle/>
        <a:p>
          <a:r>
            <a:rPr lang="fa-IR" sz="1800" dirty="0" smtClean="0">
              <a:cs typeface="B Homa" pitchFamily="2" charset="-78"/>
            </a:rPr>
            <a:t>فونت </a:t>
          </a:r>
          <a:endParaRPr lang="en-US" sz="1800" dirty="0">
            <a:cs typeface="B Homa" pitchFamily="2" charset="-78"/>
          </a:endParaRPr>
        </a:p>
      </dgm:t>
    </dgm:pt>
    <dgm:pt modelId="{8F6233A4-9BE9-49D4-8DD6-D1E5DA70E917}" type="parTrans" cxnId="{AB600877-38AA-424D-97C0-21D8DC9AD0AB}">
      <dgm:prSet/>
      <dgm:spPr/>
      <dgm:t>
        <a:bodyPr/>
        <a:lstStyle/>
        <a:p>
          <a:endParaRPr lang="en-US" dirty="0"/>
        </a:p>
      </dgm:t>
    </dgm:pt>
    <dgm:pt modelId="{EA8283C2-B783-470A-9AD6-DF9EBA68E1A4}" type="sibTrans" cxnId="{AB600877-38AA-424D-97C0-21D8DC9AD0AB}">
      <dgm:prSet/>
      <dgm:spPr/>
      <dgm:t>
        <a:bodyPr/>
        <a:lstStyle/>
        <a:p>
          <a:endParaRPr lang="en-US"/>
        </a:p>
      </dgm:t>
    </dgm:pt>
    <dgm:pt modelId="{206E0BEA-2D55-40D9-86B7-D999623E5EBF}">
      <dgm:prSet phldrT="[Text]" custT="1"/>
      <dgm:spPr/>
      <dgm:t>
        <a:bodyPr/>
        <a:lstStyle/>
        <a:p>
          <a:r>
            <a:rPr lang="fa-IR" sz="1800" dirty="0" smtClean="0">
              <a:cs typeface="B Homa" pitchFamily="2" charset="-78"/>
            </a:rPr>
            <a:t>اندازه نوشته ها</a:t>
          </a:r>
          <a:endParaRPr lang="en-US" sz="1800" dirty="0">
            <a:cs typeface="B Homa" pitchFamily="2" charset="-78"/>
          </a:endParaRPr>
        </a:p>
      </dgm:t>
    </dgm:pt>
    <dgm:pt modelId="{1950987A-AF3A-4A8F-89FE-A05573D1389A}" type="parTrans" cxnId="{164F31A0-3411-4D6A-A66E-2361DDDED03D}">
      <dgm:prSet/>
      <dgm:spPr/>
      <dgm:t>
        <a:bodyPr/>
        <a:lstStyle/>
        <a:p>
          <a:endParaRPr lang="en-US" dirty="0"/>
        </a:p>
      </dgm:t>
    </dgm:pt>
    <dgm:pt modelId="{6218B1E0-B45A-4663-B4F0-66C5D4B47042}" type="sibTrans" cxnId="{164F31A0-3411-4D6A-A66E-2361DDDED03D}">
      <dgm:prSet/>
      <dgm:spPr/>
      <dgm:t>
        <a:bodyPr/>
        <a:lstStyle/>
        <a:p>
          <a:endParaRPr lang="en-US"/>
        </a:p>
      </dgm:t>
    </dgm:pt>
    <dgm:pt modelId="{8EC04E9D-56EC-412D-BDB2-4EA60ECE3954}" type="pres">
      <dgm:prSet presAssocID="{C36AF9E2-1F4E-43B2-91C5-D50D6FB3653F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F13507C8-416F-41B2-B3E1-08BF350B1D6A}" type="pres">
      <dgm:prSet presAssocID="{3DD302C3-BF05-451A-99BD-FAD15688FBF2}" presName="centerShape" presStyleLbl="node0" presStyleIdx="0" presStyleCnt="1" custScaleX="153642" custScaleY="176225"/>
      <dgm:spPr/>
      <dgm:t>
        <a:bodyPr/>
        <a:lstStyle/>
        <a:p>
          <a:endParaRPr lang="en-US"/>
        </a:p>
      </dgm:t>
    </dgm:pt>
    <dgm:pt modelId="{F5C15E88-4CF8-4D39-8486-46FFB7AEBCD6}" type="pres">
      <dgm:prSet presAssocID="{92032500-3405-4333-84B4-8A3FF06742EC}" presName="parTrans" presStyleLbl="sibTrans2D1" presStyleIdx="0" presStyleCnt="6"/>
      <dgm:spPr/>
      <dgm:t>
        <a:bodyPr/>
        <a:lstStyle/>
        <a:p>
          <a:endParaRPr lang="en-US"/>
        </a:p>
      </dgm:t>
    </dgm:pt>
    <dgm:pt modelId="{0C28F317-72CA-48BD-AB59-A4D5EFAF972F}" type="pres">
      <dgm:prSet presAssocID="{92032500-3405-4333-84B4-8A3FF06742EC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F5C1EAAA-A088-499B-8064-840A068F534D}" type="pres">
      <dgm:prSet presAssocID="{1856F93B-BD64-4C9A-A5F3-25D52779331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857DC-C528-43DA-BBDB-3BD929D44580}" type="pres">
      <dgm:prSet presAssocID="{584E019D-D56D-4BFC-83BD-6DF7724D750F}" presName="parTrans" presStyleLbl="sibTrans2D1" presStyleIdx="1" presStyleCnt="6"/>
      <dgm:spPr/>
      <dgm:t>
        <a:bodyPr/>
        <a:lstStyle/>
        <a:p>
          <a:endParaRPr lang="en-US"/>
        </a:p>
      </dgm:t>
    </dgm:pt>
    <dgm:pt modelId="{11AFFD15-E8DC-461F-9EEC-65172467E400}" type="pres">
      <dgm:prSet presAssocID="{584E019D-D56D-4BFC-83BD-6DF7724D750F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FBF55EB9-3FFA-47E3-9B22-85FA06BC2A0C}" type="pres">
      <dgm:prSet presAssocID="{96ADBF4C-1454-4EAC-8B0C-0D27B8987CA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07059A0-35C3-49C3-8B74-1FCB8C08646D}" type="pres">
      <dgm:prSet presAssocID="{70646E72-2133-49C8-8A32-BC92DD74C3F1}" presName="parTrans" presStyleLbl="sibTrans2D1" presStyleIdx="2" presStyleCnt="6"/>
      <dgm:spPr/>
      <dgm:t>
        <a:bodyPr/>
        <a:lstStyle/>
        <a:p>
          <a:endParaRPr lang="en-US"/>
        </a:p>
      </dgm:t>
    </dgm:pt>
    <dgm:pt modelId="{FB98A7B2-1EE2-4B49-B4EC-DF9B08EC8F73}" type="pres">
      <dgm:prSet presAssocID="{70646E72-2133-49C8-8A32-BC92DD74C3F1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4291B94-5C24-4B52-A8D5-CD13B3F2DF87}" type="pres">
      <dgm:prSet presAssocID="{2D86CE91-D672-4585-B010-557C2ACE6C1D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883FA31-AB3A-46B1-ACE9-910005EF291B}" type="pres">
      <dgm:prSet presAssocID="{A2673584-EDB0-4AFF-95DC-302028333344}" presName="parTrans" presStyleLbl="sibTrans2D1" presStyleIdx="3" presStyleCnt="6"/>
      <dgm:spPr/>
      <dgm:t>
        <a:bodyPr/>
        <a:lstStyle/>
        <a:p>
          <a:endParaRPr lang="en-US"/>
        </a:p>
      </dgm:t>
    </dgm:pt>
    <dgm:pt modelId="{8B94F246-9244-4F3A-85EE-A1848B6D2A72}" type="pres">
      <dgm:prSet presAssocID="{A2673584-EDB0-4AFF-95DC-302028333344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8374E464-C04B-402C-9284-58D848BB4F23}" type="pres">
      <dgm:prSet presAssocID="{E70A7B22-47E6-4D3E-A5FA-4283ACF6E301}" presName="node" presStyleLbl="node1" presStyleIdx="3" presStyleCnt="6" custRadScaleRad="10160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01CE83D-41AB-4D13-966C-E4EA856AF0B6}" type="pres">
      <dgm:prSet presAssocID="{8F6233A4-9BE9-49D4-8DD6-D1E5DA70E917}" presName="parTrans" presStyleLbl="sibTrans2D1" presStyleIdx="4" presStyleCnt="6"/>
      <dgm:spPr/>
      <dgm:t>
        <a:bodyPr/>
        <a:lstStyle/>
        <a:p>
          <a:endParaRPr lang="en-US"/>
        </a:p>
      </dgm:t>
    </dgm:pt>
    <dgm:pt modelId="{1EC2360E-EFE8-4AE4-8201-49748854B783}" type="pres">
      <dgm:prSet presAssocID="{8F6233A4-9BE9-49D4-8DD6-D1E5DA70E917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195B58AA-ACA5-447A-966E-6C89452A15F6}" type="pres">
      <dgm:prSet presAssocID="{A03C78A1-6296-4FAF-8BD9-C3E17529EE8B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7D5347A-F7E1-428E-98C5-3483D6D64259}" type="pres">
      <dgm:prSet presAssocID="{1950987A-AF3A-4A8F-89FE-A05573D1389A}" presName="parTrans" presStyleLbl="sibTrans2D1" presStyleIdx="5" presStyleCnt="6"/>
      <dgm:spPr/>
      <dgm:t>
        <a:bodyPr/>
        <a:lstStyle/>
        <a:p>
          <a:endParaRPr lang="en-US"/>
        </a:p>
      </dgm:t>
    </dgm:pt>
    <dgm:pt modelId="{8DA62445-A51B-4938-8F90-9833EAC74137}" type="pres">
      <dgm:prSet presAssocID="{1950987A-AF3A-4A8F-89FE-A05573D1389A}" presName="connectorText" presStyleLbl="sibTrans2D1" presStyleIdx="5" presStyleCnt="6"/>
      <dgm:spPr/>
      <dgm:t>
        <a:bodyPr/>
        <a:lstStyle/>
        <a:p>
          <a:endParaRPr lang="en-US"/>
        </a:p>
      </dgm:t>
    </dgm:pt>
    <dgm:pt modelId="{78A200E6-F667-4C2E-92D5-F1AFE8C07E75}" type="pres">
      <dgm:prSet presAssocID="{206E0BEA-2D55-40D9-86B7-D999623E5EBF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2CD68FC-B60C-4729-AB19-B7A62047160D}" type="presOf" srcId="{A2673584-EDB0-4AFF-95DC-302028333344}" destId="{8B94F246-9244-4F3A-85EE-A1848B6D2A72}" srcOrd="1" destOrd="0" presId="urn:microsoft.com/office/officeart/2005/8/layout/radial5"/>
    <dgm:cxn modelId="{C5F59B23-D56A-4743-A0BB-B457DA4CB218}" type="presOf" srcId="{92032500-3405-4333-84B4-8A3FF06742EC}" destId="{0C28F317-72CA-48BD-AB59-A4D5EFAF972F}" srcOrd="1" destOrd="0" presId="urn:microsoft.com/office/officeart/2005/8/layout/radial5"/>
    <dgm:cxn modelId="{AB600877-38AA-424D-97C0-21D8DC9AD0AB}" srcId="{3DD302C3-BF05-451A-99BD-FAD15688FBF2}" destId="{A03C78A1-6296-4FAF-8BD9-C3E17529EE8B}" srcOrd="4" destOrd="0" parTransId="{8F6233A4-9BE9-49D4-8DD6-D1E5DA70E917}" sibTransId="{EA8283C2-B783-470A-9AD6-DF9EBA68E1A4}"/>
    <dgm:cxn modelId="{3EAFBCF0-3EFF-4065-88F4-A868B44E70C5}" srcId="{3DD302C3-BF05-451A-99BD-FAD15688FBF2}" destId="{1856F93B-BD64-4C9A-A5F3-25D52779331C}" srcOrd="0" destOrd="0" parTransId="{92032500-3405-4333-84B4-8A3FF06742EC}" sibTransId="{F14A463A-3549-4588-BCF8-C019511CAD7A}"/>
    <dgm:cxn modelId="{3893294E-CEBA-4D52-B0E6-5FA2E4D77207}" type="presOf" srcId="{A2673584-EDB0-4AFF-95DC-302028333344}" destId="{C883FA31-AB3A-46B1-ACE9-910005EF291B}" srcOrd="0" destOrd="0" presId="urn:microsoft.com/office/officeart/2005/8/layout/radial5"/>
    <dgm:cxn modelId="{745CD729-85D1-4B0F-92BB-733CEEBA0C6B}" type="presOf" srcId="{92032500-3405-4333-84B4-8A3FF06742EC}" destId="{F5C15E88-4CF8-4D39-8486-46FFB7AEBCD6}" srcOrd="0" destOrd="0" presId="urn:microsoft.com/office/officeart/2005/8/layout/radial5"/>
    <dgm:cxn modelId="{FF056F89-6F9C-4663-A472-2921869F852C}" srcId="{C36AF9E2-1F4E-43B2-91C5-D50D6FB3653F}" destId="{3DD302C3-BF05-451A-99BD-FAD15688FBF2}" srcOrd="0" destOrd="0" parTransId="{7BD23C9A-B050-4DC1-941B-8B8E3096D83D}" sibTransId="{8D398505-6B1E-4983-B490-FC5368F848E8}"/>
    <dgm:cxn modelId="{AE7B52C4-115D-4ACB-8104-8885EE1F6DC6}" type="presOf" srcId="{584E019D-D56D-4BFC-83BD-6DF7724D750F}" destId="{1CD857DC-C528-43DA-BBDB-3BD929D44580}" srcOrd="0" destOrd="0" presId="urn:microsoft.com/office/officeart/2005/8/layout/radial5"/>
    <dgm:cxn modelId="{470E49CE-9D3E-4822-93D7-387EA43816D1}" type="presOf" srcId="{3DD302C3-BF05-451A-99BD-FAD15688FBF2}" destId="{F13507C8-416F-41B2-B3E1-08BF350B1D6A}" srcOrd="0" destOrd="0" presId="urn:microsoft.com/office/officeart/2005/8/layout/radial5"/>
    <dgm:cxn modelId="{A0F96874-D746-4580-AF52-9788E65CFFB9}" type="presOf" srcId="{70646E72-2133-49C8-8A32-BC92DD74C3F1}" destId="{FB98A7B2-1EE2-4B49-B4EC-DF9B08EC8F73}" srcOrd="1" destOrd="0" presId="urn:microsoft.com/office/officeart/2005/8/layout/radial5"/>
    <dgm:cxn modelId="{AC0671C1-C933-4A26-BB25-D9B47355E8A1}" type="presOf" srcId="{2D86CE91-D672-4585-B010-557C2ACE6C1D}" destId="{C4291B94-5C24-4B52-A8D5-CD13B3F2DF87}" srcOrd="0" destOrd="0" presId="urn:microsoft.com/office/officeart/2005/8/layout/radial5"/>
    <dgm:cxn modelId="{D2981BB4-9079-45CF-AA7D-44A4EC876EEF}" type="presOf" srcId="{96ADBF4C-1454-4EAC-8B0C-0D27B8987CAD}" destId="{FBF55EB9-3FFA-47E3-9B22-85FA06BC2A0C}" srcOrd="0" destOrd="0" presId="urn:microsoft.com/office/officeart/2005/8/layout/radial5"/>
    <dgm:cxn modelId="{6AB737F3-C9CD-468D-A812-C7762D404198}" type="presOf" srcId="{A03C78A1-6296-4FAF-8BD9-C3E17529EE8B}" destId="{195B58AA-ACA5-447A-966E-6C89452A15F6}" srcOrd="0" destOrd="0" presId="urn:microsoft.com/office/officeart/2005/8/layout/radial5"/>
    <dgm:cxn modelId="{E2C63BAA-633E-49AB-B34F-8727F782F356}" type="presOf" srcId="{C36AF9E2-1F4E-43B2-91C5-D50D6FB3653F}" destId="{8EC04E9D-56EC-412D-BDB2-4EA60ECE3954}" srcOrd="0" destOrd="0" presId="urn:microsoft.com/office/officeart/2005/8/layout/radial5"/>
    <dgm:cxn modelId="{08A70A3A-6A94-47B9-86B4-68D2F3EC7CC0}" type="presOf" srcId="{70646E72-2133-49C8-8A32-BC92DD74C3F1}" destId="{C07059A0-35C3-49C3-8B74-1FCB8C08646D}" srcOrd="0" destOrd="0" presId="urn:microsoft.com/office/officeart/2005/8/layout/radial5"/>
    <dgm:cxn modelId="{B164EF51-6E17-4EE3-A80A-628EDBC1EC63}" type="presOf" srcId="{1856F93B-BD64-4C9A-A5F3-25D52779331C}" destId="{F5C1EAAA-A088-499B-8064-840A068F534D}" srcOrd="0" destOrd="0" presId="urn:microsoft.com/office/officeart/2005/8/layout/radial5"/>
    <dgm:cxn modelId="{F6DDE8D0-DF74-48AC-BA30-B1252F742F26}" type="presOf" srcId="{E70A7B22-47E6-4D3E-A5FA-4283ACF6E301}" destId="{8374E464-C04B-402C-9284-58D848BB4F23}" srcOrd="0" destOrd="0" presId="urn:microsoft.com/office/officeart/2005/8/layout/radial5"/>
    <dgm:cxn modelId="{26FFFA89-0082-4306-90A2-95ABEE677DA7}" type="presOf" srcId="{584E019D-D56D-4BFC-83BD-6DF7724D750F}" destId="{11AFFD15-E8DC-461F-9EEC-65172467E400}" srcOrd="1" destOrd="0" presId="urn:microsoft.com/office/officeart/2005/8/layout/radial5"/>
    <dgm:cxn modelId="{4C8AC802-2A2F-4AA0-8EC5-B2542DFEABC8}" srcId="{3DD302C3-BF05-451A-99BD-FAD15688FBF2}" destId="{E70A7B22-47E6-4D3E-A5FA-4283ACF6E301}" srcOrd="3" destOrd="0" parTransId="{A2673584-EDB0-4AFF-95DC-302028333344}" sibTransId="{C14BD2A6-A92B-4420-ABBE-314F942186D1}"/>
    <dgm:cxn modelId="{8D7A9D60-0114-489D-BB6A-6360368F6032}" type="presOf" srcId="{8F6233A4-9BE9-49D4-8DD6-D1E5DA70E917}" destId="{D01CE83D-41AB-4D13-966C-E4EA856AF0B6}" srcOrd="0" destOrd="0" presId="urn:microsoft.com/office/officeart/2005/8/layout/radial5"/>
    <dgm:cxn modelId="{5162DEAD-074C-4D12-ACC9-C90CC358A9F6}" srcId="{3DD302C3-BF05-451A-99BD-FAD15688FBF2}" destId="{96ADBF4C-1454-4EAC-8B0C-0D27B8987CAD}" srcOrd="1" destOrd="0" parTransId="{584E019D-D56D-4BFC-83BD-6DF7724D750F}" sibTransId="{79DD594D-C208-4B59-A716-183C7999808B}"/>
    <dgm:cxn modelId="{B078BD26-E436-4CFA-A015-A9780AF15307}" type="presOf" srcId="{206E0BEA-2D55-40D9-86B7-D999623E5EBF}" destId="{78A200E6-F667-4C2E-92D5-F1AFE8C07E75}" srcOrd="0" destOrd="0" presId="urn:microsoft.com/office/officeart/2005/8/layout/radial5"/>
    <dgm:cxn modelId="{F12270FB-90A5-4F72-B801-27298A27D802}" type="presOf" srcId="{1950987A-AF3A-4A8F-89FE-A05573D1389A}" destId="{97D5347A-F7E1-428E-98C5-3483D6D64259}" srcOrd="0" destOrd="0" presId="urn:microsoft.com/office/officeart/2005/8/layout/radial5"/>
    <dgm:cxn modelId="{5CF0F36E-9AB2-4778-949E-8052A453EAE1}" srcId="{3DD302C3-BF05-451A-99BD-FAD15688FBF2}" destId="{2D86CE91-D672-4585-B010-557C2ACE6C1D}" srcOrd="2" destOrd="0" parTransId="{70646E72-2133-49C8-8A32-BC92DD74C3F1}" sibTransId="{574D26C2-8CF2-494A-8B49-17AF7E0D4636}"/>
    <dgm:cxn modelId="{FB197F93-528F-4FA1-BD52-D6A03BA05C02}" type="presOf" srcId="{8F6233A4-9BE9-49D4-8DD6-D1E5DA70E917}" destId="{1EC2360E-EFE8-4AE4-8201-49748854B783}" srcOrd="1" destOrd="0" presId="urn:microsoft.com/office/officeart/2005/8/layout/radial5"/>
    <dgm:cxn modelId="{1569C10C-BDB4-4B13-8A8E-E284953F74F8}" type="presOf" srcId="{1950987A-AF3A-4A8F-89FE-A05573D1389A}" destId="{8DA62445-A51B-4938-8F90-9833EAC74137}" srcOrd="1" destOrd="0" presId="urn:microsoft.com/office/officeart/2005/8/layout/radial5"/>
    <dgm:cxn modelId="{164F31A0-3411-4D6A-A66E-2361DDDED03D}" srcId="{3DD302C3-BF05-451A-99BD-FAD15688FBF2}" destId="{206E0BEA-2D55-40D9-86B7-D999623E5EBF}" srcOrd="5" destOrd="0" parTransId="{1950987A-AF3A-4A8F-89FE-A05573D1389A}" sibTransId="{6218B1E0-B45A-4663-B4F0-66C5D4B47042}"/>
    <dgm:cxn modelId="{184920F3-73C4-4879-BC13-35227C6DCA71}" type="presParOf" srcId="{8EC04E9D-56EC-412D-BDB2-4EA60ECE3954}" destId="{F13507C8-416F-41B2-B3E1-08BF350B1D6A}" srcOrd="0" destOrd="0" presId="urn:microsoft.com/office/officeart/2005/8/layout/radial5"/>
    <dgm:cxn modelId="{52DFE36C-4FC2-46DA-8590-76BB74148F64}" type="presParOf" srcId="{8EC04E9D-56EC-412D-BDB2-4EA60ECE3954}" destId="{F5C15E88-4CF8-4D39-8486-46FFB7AEBCD6}" srcOrd="1" destOrd="0" presId="urn:microsoft.com/office/officeart/2005/8/layout/radial5"/>
    <dgm:cxn modelId="{922B31B6-6527-4C29-905E-0F11BD605F21}" type="presParOf" srcId="{F5C15E88-4CF8-4D39-8486-46FFB7AEBCD6}" destId="{0C28F317-72CA-48BD-AB59-A4D5EFAF972F}" srcOrd="0" destOrd="0" presId="urn:microsoft.com/office/officeart/2005/8/layout/radial5"/>
    <dgm:cxn modelId="{6FBD626B-4D27-4E72-B568-1403FBE9ABB8}" type="presParOf" srcId="{8EC04E9D-56EC-412D-BDB2-4EA60ECE3954}" destId="{F5C1EAAA-A088-499B-8064-840A068F534D}" srcOrd="2" destOrd="0" presId="urn:microsoft.com/office/officeart/2005/8/layout/radial5"/>
    <dgm:cxn modelId="{63964C8F-E3BB-4BF7-B246-1D766B66208F}" type="presParOf" srcId="{8EC04E9D-56EC-412D-BDB2-4EA60ECE3954}" destId="{1CD857DC-C528-43DA-BBDB-3BD929D44580}" srcOrd="3" destOrd="0" presId="urn:microsoft.com/office/officeart/2005/8/layout/radial5"/>
    <dgm:cxn modelId="{6F356C49-4085-4811-AADE-8642E6651BD3}" type="presParOf" srcId="{1CD857DC-C528-43DA-BBDB-3BD929D44580}" destId="{11AFFD15-E8DC-461F-9EEC-65172467E400}" srcOrd="0" destOrd="0" presId="urn:microsoft.com/office/officeart/2005/8/layout/radial5"/>
    <dgm:cxn modelId="{0D3608D6-9817-40D7-AE2D-003FB1CC4D42}" type="presParOf" srcId="{8EC04E9D-56EC-412D-BDB2-4EA60ECE3954}" destId="{FBF55EB9-3FFA-47E3-9B22-85FA06BC2A0C}" srcOrd="4" destOrd="0" presId="urn:microsoft.com/office/officeart/2005/8/layout/radial5"/>
    <dgm:cxn modelId="{11FE37FA-1C54-4AAD-BFB5-D16F6556A86C}" type="presParOf" srcId="{8EC04E9D-56EC-412D-BDB2-4EA60ECE3954}" destId="{C07059A0-35C3-49C3-8B74-1FCB8C08646D}" srcOrd="5" destOrd="0" presId="urn:microsoft.com/office/officeart/2005/8/layout/radial5"/>
    <dgm:cxn modelId="{89ED2510-5ABB-4CDC-9F3D-F82CE44F2A35}" type="presParOf" srcId="{C07059A0-35C3-49C3-8B74-1FCB8C08646D}" destId="{FB98A7B2-1EE2-4B49-B4EC-DF9B08EC8F73}" srcOrd="0" destOrd="0" presId="urn:microsoft.com/office/officeart/2005/8/layout/radial5"/>
    <dgm:cxn modelId="{8B73DFEC-A9DA-4E85-B058-57165C904E0E}" type="presParOf" srcId="{8EC04E9D-56EC-412D-BDB2-4EA60ECE3954}" destId="{C4291B94-5C24-4B52-A8D5-CD13B3F2DF87}" srcOrd="6" destOrd="0" presId="urn:microsoft.com/office/officeart/2005/8/layout/radial5"/>
    <dgm:cxn modelId="{59C5E72C-850A-4465-9FD6-FEDE20564CFB}" type="presParOf" srcId="{8EC04E9D-56EC-412D-BDB2-4EA60ECE3954}" destId="{C883FA31-AB3A-46B1-ACE9-910005EF291B}" srcOrd="7" destOrd="0" presId="urn:microsoft.com/office/officeart/2005/8/layout/radial5"/>
    <dgm:cxn modelId="{66AD98EF-C90D-47AB-9A60-F9AF241513C1}" type="presParOf" srcId="{C883FA31-AB3A-46B1-ACE9-910005EF291B}" destId="{8B94F246-9244-4F3A-85EE-A1848B6D2A72}" srcOrd="0" destOrd="0" presId="urn:microsoft.com/office/officeart/2005/8/layout/radial5"/>
    <dgm:cxn modelId="{21C1941D-5730-4C8C-BC93-10BF48DAE84D}" type="presParOf" srcId="{8EC04E9D-56EC-412D-BDB2-4EA60ECE3954}" destId="{8374E464-C04B-402C-9284-58D848BB4F23}" srcOrd="8" destOrd="0" presId="urn:microsoft.com/office/officeart/2005/8/layout/radial5"/>
    <dgm:cxn modelId="{B8EDD11A-929A-4283-A5FD-3E6DAD9F48A3}" type="presParOf" srcId="{8EC04E9D-56EC-412D-BDB2-4EA60ECE3954}" destId="{D01CE83D-41AB-4D13-966C-E4EA856AF0B6}" srcOrd="9" destOrd="0" presId="urn:microsoft.com/office/officeart/2005/8/layout/radial5"/>
    <dgm:cxn modelId="{44CB5A77-12CF-41D1-91DC-191378EFC595}" type="presParOf" srcId="{D01CE83D-41AB-4D13-966C-E4EA856AF0B6}" destId="{1EC2360E-EFE8-4AE4-8201-49748854B783}" srcOrd="0" destOrd="0" presId="urn:microsoft.com/office/officeart/2005/8/layout/radial5"/>
    <dgm:cxn modelId="{81E38E0C-AA6E-4D1E-87F6-D75BD30E0D18}" type="presParOf" srcId="{8EC04E9D-56EC-412D-BDB2-4EA60ECE3954}" destId="{195B58AA-ACA5-447A-966E-6C89452A15F6}" srcOrd="10" destOrd="0" presId="urn:microsoft.com/office/officeart/2005/8/layout/radial5"/>
    <dgm:cxn modelId="{D4A3A756-A2FE-4FE2-988A-78095B318FC4}" type="presParOf" srcId="{8EC04E9D-56EC-412D-BDB2-4EA60ECE3954}" destId="{97D5347A-F7E1-428E-98C5-3483D6D64259}" srcOrd="11" destOrd="0" presId="urn:microsoft.com/office/officeart/2005/8/layout/radial5"/>
    <dgm:cxn modelId="{F4363BF0-805B-41EE-BEC6-24EB123EF192}" type="presParOf" srcId="{97D5347A-F7E1-428E-98C5-3483D6D64259}" destId="{8DA62445-A51B-4938-8F90-9833EAC74137}" srcOrd="0" destOrd="0" presId="urn:microsoft.com/office/officeart/2005/8/layout/radial5"/>
    <dgm:cxn modelId="{C3550F1B-36EC-475E-B9F0-0CB83C0E0785}" type="presParOf" srcId="{8EC04E9D-56EC-412D-BDB2-4EA60ECE3954}" destId="{78A200E6-F667-4C2E-92D5-F1AFE8C07E75}" srcOrd="12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F6147E6-F0B8-44E8-9813-451E67D42257}" type="doc">
      <dgm:prSet loTypeId="urn:microsoft.com/office/officeart/2005/8/layout/radial5" loCatId="relationship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AE571D6E-DA04-4006-B5CF-EE6174A2FDF5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ویژگیهای محتوایی</a:t>
          </a:r>
          <a:endParaRPr lang="en-US" sz="1800" dirty="0">
            <a:cs typeface="B Homa" pitchFamily="2" charset="-78"/>
          </a:endParaRPr>
        </a:p>
      </dgm:t>
    </dgm:pt>
    <dgm:pt modelId="{01F35A48-255D-47D1-B543-DBF38E69031C}" type="parTrans" cxnId="{1D84ADD5-2C72-49CB-903B-F6A992FC8072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29B44E6D-9AE5-4F02-8EB1-CBD0BDA7A56A}" type="sibTrans" cxnId="{1D84ADD5-2C72-49CB-903B-F6A992FC8072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83CD0966-56E9-4897-986E-AA91E4158028}">
      <dgm:prSet phldrT="[Text]" custT="1"/>
      <dgm:spPr/>
      <dgm:t>
        <a:bodyPr/>
        <a:lstStyle/>
        <a:p>
          <a:r>
            <a:rPr lang="fa-IR" sz="2000" dirty="0" smtClean="0">
              <a:cs typeface="B Homa" pitchFamily="2" charset="-78"/>
            </a:rPr>
            <a:t>میزان متن</a:t>
          </a:r>
          <a:endParaRPr lang="en-US" sz="2000" dirty="0">
            <a:cs typeface="B Homa" pitchFamily="2" charset="-78"/>
          </a:endParaRPr>
        </a:p>
      </dgm:t>
    </dgm:pt>
    <dgm:pt modelId="{B33C4071-9A6E-41E1-8419-13D10BD15B58}" type="parTrans" cxnId="{D612BE1B-E618-4330-B0EB-D2119174E41A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62CD01A9-D1C6-44EF-8224-25B770EFD59F}" type="sibTrans" cxnId="{D612BE1B-E618-4330-B0EB-D2119174E41A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DDD149E3-9CBB-4B5C-AA88-2F2AD9BA0D6B}">
      <dgm:prSet phldrT="[Text]" custT="1"/>
      <dgm:spPr/>
      <dgm:t>
        <a:bodyPr/>
        <a:lstStyle/>
        <a:p>
          <a:r>
            <a:rPr lang="fa-IR" sz="1800" dirty="0" smtClean="0">
              <a:cs typeface="B Homa" pitchFamily="2" charset="-78"/>
            </a:rPr>
            <a:t>لایه بندی مطالب</a:t>
          </a:r>
          <a:endParaRPr lang="en-US" sz="1800" dirty="0">
            <a:cs typeface="B Homa" pitchFamily="2" charset="-78"/>
          </a:endParaRPr>
        </a:p>
      </dgm:t>
    </dgm:pt>
    <dgm:pt modelId="{1B76EAA9-7525-4B03-9D36-71BE1BA41E65}" type="parTrans" cxnId="{6C663F6F-5E1F-48E9-9460-024C0A9DA00C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DAD25ECF-4AE3-49FD-9469-EDDEBAA8BB43}" type="sibTrans" cxnId="{6C663F6F-5E1F-48E9-9460-024C0A9DA00C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8FB5B9CB-FDEC-4C8D-9BE1-ABCDC823AD1A}">
      <dgm:prSet phldrT="[Text]" custT="1"/>
      <dgm:spPr/>
      <dgm:t>
        <a:bodyPr/>
        <a:lstStyle/>
        <a:p>
          <a:r>
            <a:rPr lang="fa-IR" sz="2000" dirty="0" smtClean="0">
              <a:cs typeface="B Homa" pitchFamily="2" charset="-78"/>
            </a:rPr>
            <a:t>انتقال مطالب</a:t>
          </a:r>
          <a:endParaRPr lang="en-US" sz="2000" dirty="0">
            <a:cs typeface="B Homa" pitchFamily="2" charset="-78"/>
          </a:endParaRPr>
        </a:p>
      </dgm:t>
    </dgm:pt>
    <dgm:pt modelId="{F8B9B151-DDC3-4324-97FA-2C65FCCA14BF}" type="parTrans" cxnId="{9521CAD3-DA21-42DE-94A1-09D62B12397B}">
      <dgm:prSet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D5FB5493-DBD6-4165-AC5B-C4C4438E14FB}" type="sibTrans" cxnId="{9521CAD3-DA21-42DE-94A1-09D62B12397B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27CB6407-EEFA-4BD3-9C22-BD0168B4BC3F}">
      <dgm:prSet phldrT="[Text]"/>
      <dgm:spPr/>
      <dgm:t>
        <a:bodyPr/>
        <a:lstStyle/>
        <a:p>
          <a:endParaRPr lang="en-US" dirty="0">
            <a:cs typeface="B Homa" pitchFamily="2" charset="-78"/>
          </a:endParaRPr>
        </a:p>
      </dgm:t>
    </dgm:pt>
    <dgm:pt modelId="{AA44BA00-8E02-41AD-B1CA-611C9E1BD6CF}" type="parTrans" cxnId="{6080F666-1955-40A8-A236-DF6B896C8F69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8DADB627-DC79-4823-861A-8CD54D6C0550}" type="sibTrans" cxnId="{6080F666-1955-40A8-A236-DF6B896C8F69}">
      <dgm:prSet/>
      <dgm:spPr/>
      <dgm:t>
        <a:bodyPr/>
        <a:lstStyle/>
        <a:p>
          <a:endParaRPr lang="en-US">
            <a:cs typeface="B Homa" pitchFamily="2" charset="-78"/>
          </a:endParaRPr>
        </a:p>
      </dgm:t>
    </dgm:pt>
    <dgm:pt modelId="{01D9206B-69B7-4C5E-B2CB-CC4B13D4F492}">
      <dgm:prSet phldrT="[Text]" custT="1"/>
      <dgm:spPr/>
      <dgm:t>
        <a:bodyPr/>
        <a:lstStyle/>
        <a:p>
          <a:pPr rtl="1"/>
          <a:r>
            <a:rPr lang="fa-IR" sz="2000" dirty="0" smtClean="0">
              <a:cs typeface="B Homa" pitchFamily="2" charset="-78"/>
            </a:rPr>
            <a:t>تعداد اسلاید</a:t>
          </a:r>
          <a:endParaRPr lang="en-US" sz="2000" dirty="0">
            <a:cs typeface="B Homa" pitchFamily="2" charset="-78"/>
          </a:endParaRPr>
        </a:p>
      </dgm:t>
    </dgm:pt>
    <dgm:pt modelId="{F0DD7F28-62C8-4A54-9DCF-6F8FB0A19DB7}" type="parTrans" cxnId="{D0CECAA8-3619-4583-BCEF-95E67552B70B}">
      <dgm:prSet/>
      <dgm:spPr/>
      <dgm:t>
        <a:bodyPr/>
        <a:lstStyle/>
        <a:p>
          <a:endParaRPr lang="en-US"/>
        </a:p>
      </dgm:t>
    </dgm:pt>
    <dgm:pt modelId="{EC61202B-C085-4CA7-BE78-51E3CA0815F4}" type="sibTrans" cxnId="{D0CECAA8-3619-4583-BCEF-95E67552B70B}">
      <dgm:prSet/>
      <dgm:spPr/>
      <dgm:t>
        <a:bodyPr/>
        <a:lstStyle/>
        <a:p>
          <a:endParaRPr lang="en-US"/>
        </a:p>
      </dgm:t>
    </dgm:pt>
    <dgm:pt modelId="{51079784-0B48-44B9-95CB-4D2AA88EA38A}" type="pres">
      <dgm:prSet presAssocID="{3F6147E6-F0B8-44E8-9813-451E67D42257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pPr rtl="1"/>
          <a:endParaRPr lang="fa-IR"/>
        </a:p>
      </dgm:t>
    </dgm:pt>
    <dgm:pt modelId="{3BA35DC6-D7B3-4B13-B1C2-EC8545E0984A}" type="pres">
      <dgm:prSet presAssocID="{AE571D6E-DA04-4006-B5CF-EE6174A2FDF5}" presName="centerShape" presStyleLbl="node0" presStyleIdx="0" presStyleCnt="1"/>
      <dgm:spPr/>
      <dgm:t>
        <a:bodyPr/>
        <a:lstStyle/>
        <a:p>
          <a:pPr rtl="1"/>
          <a:endParaRPr lang="fa-IR"/>
        </a:p>
      </dgm:t>
    </dgm:pt>
    <dgm:pt modelId="{A21F6D91-A178-4EEE-BBBA-66A9329C7357}" type="pres">
      <dgm:prSet presAssocID="{F0DD7F28-62C8-4A54-9DCF-6F8FB0A19DB7}" presName="parTrans" presStyleLbl="sibTrans2D1" presStyleIdx="0" presStyleCnt="4"/>
      <dgm:spPr/>
      <dgm:t>
        <a:bodyPr/>
        <a:lstStyle/>
        <a:p>
          <a:endParaRPr lang="en-US"/>
        </a:p>
      </dgm:t>
    </dgm:pt>
    <dgm:pt modelId="{723D99DE-75F6-44BF-B5D8-C1541DDA7121}" type="pres">
      <dgm:prSet presAssocID="{F0DD7F28-62C8-4A54-9DCF-6F8FB0A19DB7}" presName="connectorText" presStyleLbl="sibTrans2D1" presStyleIdx="0" presStyleCnt="4"/>
      <dgm:spPr/>
      <dgm:t>
        <a:bodyPr/>
        <a:lstStyle/>
        <a:p>
          <a:endParaRPr lang="en-US"/>
        </a:p>
      </dgm:t>
    </dgm:pt>
    <dgm:pt modelId="{F9767E3A-EFA6-4719-8B8A-C0F620EED588}" type="pres">
      <dgm:prSet presAssocID="{01D9206B-69B7-4C5E-B2CB-CC4B13D4F492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D514B88-7E21-40B8-BD6C-6A03A4163E6B}" type="pres">
      <dgm:prSet presAssocID="{B33C4071-9A6E-41E1-8419-13D10BD15B58}" presName="parTrans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E09FEE2D-F644-46F4-AADC-3A4DD5B150F1}" type="pres">
      <dgm:prSet presAssocID="{B33C4071-9A6E-41E1-8419-13D10BD15B58}" presName="connectorText" presStyleLbl="sibTrans2D1" presStyleIdx="1" presStyleCnt="4"/>
      <dgm:spPr/>
      <dgm:t>
        <a:bodyPr/>
        <a:lstStyle/>
        <a:p>
          <a:pPr rtl="1"/>
          <a:endParaRPr lang="fa-IR"/>
        </a:p>
      </dgm:t>
    </dgm:pt>
    <dgm:pt modelId="{847B12E8-0AA8-402E-9102-2FDE72EEFFEA}" type="pres">
      <dgm:prSet presAssocID="{83CD0966-56E9-4897-986E-AA91E4158028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pPr rtl="1"/>
          <a:endParaRPr lang="fa-IR"/>
        </a:p>
      </dgm:t>
    </dgm:pt>
    <dgm:pt modelId="{7982CBE5-30EF-4334-99AE-28EC1FC1B144}" type="pres">
      <dgm:prSet presAssocID="{1B76EAA9-7525-4B03-9D36-71BE1BA41E65}" presName="parTrans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106D59AF-CFFF-45DF-A74B-03AF10A42CD3}" type="pres">
      <dgm:prSet presAssocID="{1B76EAA9-7525-4B03-9D36-71BE1BA41E65}" presName="connectorText" presStyleLbl="sibTrans2D1" presStyleIdx="2" presStyleCnt="4"/>
      <dgm:spPr/>
      <dgm:t>
        <a:bodyPr/>
        <a:lstStyle/>
        <a:p>
          <a:pPr rtl="1"/>
          <a:endParaRPr lang="fa-IR"/>
        </a:p>
      </dgm:t>
    </dgm:pt>
    <dgm:pt modelId="{047E5283-3518-4691-8C36-1B1AAF4B4B2D}" type="pres">
      <dgm:prSet presAssocID="{DDD149E3-9CBB-4B5C-AA88-2F2AD9BA0D6B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D4B3CAA-96F5-42A3-98F7-71E086292B9F}" type="pres">
      <dgm:prSet presAssocID="{F8B9B151-DDC3-4324-97FA-2C65FCCA14BF}" presName="parTrans" presStyleLbl="sibTrans2D1" presStyleIdx="3" presStyleCnt="4"/>
      <dgm:spPr/>
      <dgm:t>
        <a:bodyPr/>
        <a:lstStyle/>
        <a:p>
          <a:pPr rtl="1"/>
          <a:endParaRPr lang="fa-IR"/>
        </a:p>
      </dgm:t>
    </dgm:pt>
    <dgm:pt modelId="{DDA8E949-5E81-4556-9CF1-2993617FC0BD}" type="pres">
      <dgm:prSet presAssocID="{F8B9B151-DDC3-4324-97FA-2C65FCCA14BF}" presName="connectorText" presStyleLbl="sibTrans2D1" presStyleIdx="3" presStyleCnt="4"/>
      <dgm:spPr/>
      <dgm:t>
        <a:bodyPr/>
        <a:lstStyle/>
        <a:p>
          <a:pPr rtl="1"/>
          <a:endParaRPr lang="fa-IR"/>
        </a:p>
      </dgm:t>
    </dgm:pt>
    <dgm:pt modelId="{623D513C-3265-473D-A13C-E780AE4B0B2C}" type="pres">
      <dgm:prSet presAssocID="{8FB5B9CB-FDEC-4C8D-9BE1-ABCDC823AD1A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3BBDD8-3519-47EA-B4A4-9E0B145F4B22}" type="presOf" srcId="{F0DD7F28-62C8-4A54-9DCF-6F8FB0A19DB7}" destId="{A21F6D91-A178-4EEE-BBBA-66A9329C7357}" srcOrd="0" destOrd="0" presId="urn:microsoft.com/office/officeart/2005/8/layout/radial5"/>
    <dgm:cxn modelId="{6C663F6F-5E1F-48E9-9460-024C0A9DA00C}" srcId="{AE571D6E-DA04-4006-B5CF-EE6174A2FDF5}" destId="{DDD149E3-9CBB-4B5C-AA88-2F2AD9BA0D6B}" srcOrd="2" destOrd="0" parTransId="{1B76EAA9-7525-4B03-9D36-71BE1BA41E65}" sibTransId="{DAD25ECF-4AE3-49FD-9469-EDDEBAA8BB43}"/>
    <dgm:cxn modelId="{2287F078-54E5-42A9-A0A1-6A615A736846}" type="presOf" srcId="{DDD149E3-9CBB-4B5C-AA88-2F2AD9BA0D6B}" destId="{047E5283-3518-4691-8C36-1B1AAF4B4B2D}" srcOrd="0" destOrd="0" presId="urn:microsoft.com/office/officeart/2005/8/layout/radial5"/>
    <dgm:cxn modelId="{9521CAD3-DA21-42DE-94A1-09D62B12397B}" srcId="{AE571D6E-DA04-4006-B5CF-EE6174A2FDF5}" destId="{8FB5B9CB-FDEC-4C8D-9BE1-ABCDC823AD1A}" srcOrd="3" destOrd="0" parTransId="{F8B9B151-DDC3-4324-97FA-2C65FCCA14BF}" sibTransId="{D5FB5493-DBD6-4165-AC5B-C4C4438E14FB}"/>
    <dgm:cxn modelId="{8D42376C-FBE7-406D-9ECF-13B25C3CCE29}" type="presOf" srcId="{F8B9B151-DDC3-4324-97FA-2C65FCCA14BF}" destId="{DDA8E949-5E81-4556-9CF1-2993617FC0BD}" srcOrd="1" destOrd="0" presId="urn:microsoft.com/office/officeart/2005/8/layout/radial5"/>
    <dgm:cxn modelId="{6080F666-1955-40A8-A236-DF6B896C8F69}" srcId="{3F6147E6-F0B8-44E8-9813-451E67D42257}" destId="{27CB6407-EEFA-4BD3-9C22-BD0168B4BC3F}" srcOrd="1" destOrd="0" parTransId="{AA44BA00-8E02-41AD-B1CA-611C9E1BD6CF}" sibTransId="{8DADB627-DC79-4823-861A-8CD54D6C0550}"/>
    <dgm:cxn modelId="{635EB92F-861E-4B95-BFA3-83DF41BC88C3}" type="presOf" srcId="{1B76EAA9-7525-4B03-9D36-71BE1BA41E65}" destId="{106D59AF-CFFF-45DF-A74B-03AF10A42CD3}" srcOrd="1" destOrd="0" presId="urn:microsoft.com/office/officeart/2005/8/layout/radial5"/>
    <dgm:cxn modelId="{EEFE6A26-FD1A-4FC4-966B-DE37C8DC5A9A}" type="presOf" srcId="{F0DD7F28-62C8-4A54-9DCF-6F8FB0A19DB7}" destId="{723D99DE-75F6-44BF-B5D8-C1541DDA7121}" srcOrd="1" destOrd="0" presId="urn:microsoft.com/office/officeart/2005/8/layout/radial5"/>
    <dgm:cxn modelId="{9A1F6D79-8A52-424C-925F-4CEA7C45B0A9}" type="presOf" srcId="{B33C4071-9A6E-41E1-8419-13D10BD15B58}" destId="{AD514B88-7E21-40B8-BD6C-6A03A4163E6B}" srcOrd="0" destOrd="0" presId="urn:microsoft.com/office/officeart/2005/8/layout/radial5"/>
    <dgm:cxn modelId="{D612BE1B-E618-4330-B0EB-D2119174E41A}" srcId="{AE571D6E-DA04-4006-B5CF-EE6174A2FDF5}" destId="{83CD0966-56E9-4897-986E-AA91E4158028}" srcOrd="1" destOrd="0" parTransId="{B33C4071-9A6E-41E1-8419-13D10BD15B58}" sibTransId="{62CD01A9-D1C6-44EF-8224-25B770EFD59F}"/>
    <dgm:cxn modelId="{9D1C6C15-3A14-4B3A-AA43-41C9E35CB032}" type="presOf" srcId="{B33C4071-9A6E-41E1-8419-13D10BD15B58}" destId="{E09FEE2D-F644-46F4-AADC-3A4DD5B150F1}" srcOrd="1" destOrd="0" presId="urn:microsoft.com/office/officeart/2005/8/layout/radial5"/>
    <dgm:cxn modelId="{E83CDA42-1204-454D-89D4-4DD9F76F8715}" type="presOf" srcId="{83CD0966-56E9-4897-986E-AA91E4158028}" destId="{847B12E8-0AA8-402E-9102-2FDE72EEFFEA}" srcOrd="0" destOrd="0" presId="urn:microsoft.com/office/officeart/2005/8/layout/radial5"/>
    <dgm:cxn modelId="{1D84ADD5-2C72-49CB-903B-F6A992FC8072}" srcId="{3F6147E6-F0B8-44E8-9813-451E67D42257}" destId="{AE571D6E-DA04-4006-B5CF-EE6174A2FDF5}" srcOrd="0" destOrd="0" parTransId="{01F35A48-255D-47D1-B543-DBF38E69031C}" sibTransId="{29B44E6D-9AE5-4F02-8EB1-CBD0BDA7A56A}"/>
    <dgm:cxn modelId="{B5BBC926-C479-47C0-9725-0BF8912956B7}" type="presOf" srcId="{F8B9B151-DDC3-4324-97FA-2C65FCCA14BF}" destId="{3D4B3CAA-96F5-42A3-98F7-71E086292B9F}" srcOrd="0" destOrd="0" presId="urn:microsoft.com/office/officeart/2005/8/layout/radial5"/>
    <dgm:cxn modelId="{244818FE-77B0-42F8-8C53-EAABCF83C40B}" type="presOf" srcId="{AE571D6E-DA04-4006-B5CF-EE6174A2FDF5}" destId="{3BA35DC6-D7B3-4B13-B1C2-EC8545E0984A}" srcOrd="0" destOrd="0" presId="urn:microsoft.com/office/officeart/2005/8/layout/radial5"/>
    <dgm:cxn modelId="{8726AC64-4EA4-4E0A-BEF5-AC867E7651AA}" type="presOf" srcId="{1B76EAA9-7525-4B03-9D36-71BE1BA41E65}" destId="{7982CBE5-30EF-4334-99AE-28EC1FC1B144}" srcOrd="0" destOrd="0" presId="urn:microsoft.com/office/officeart/2005/8/layout/radial5"/>
    <dgm:cxn modelId="{6BA120BC-B81E-49E5-881A-C37970406C80}" type="presOf" srcId="{01D9206B-69B7-4C5E-B2CB-CC4B13D4F492}" destId="{F9767E3A-EFA6-4719-8B8A-C0F620EED588}" srcOrd="0" destOrd="0" presId="urn:microsoft.com/office/officeart/2005/8/layout/radial5"/>
    <dgm:cxn modelId="{F4671AFA-09DB-4EB0-84D4-EC7768F9A9BD}" type="presOf" srcId="{8FB5B9CB-FDEC-4C8D-9BE1-ABCDC823AD1A}" destId="{623D513C-3265-473D-A13C-E780AE4B0B2C}" srcOrd="0" destOrd="0" presId="urn:microsoft.com/office/officeart/2005/8/layout/radial5"/>
    <dgm:cxn modelId="{A04BAFF1-1301-409F-BD9A-D004FD9C5735}" type="presOf" srcId="{3F6147E6-F0B8-44E8-9813-451E67D42257}" destId="{51079784-0B48-44B9-95CB-4D2AA88EA38A}" srcOrd="0" destOrd="0" presId="urn:microsoft.com/office/officeart/2005/8/layout/radial5"/>
    <dgm:cxn modelId="{D0CECAA8-3619-4583-BCEF-95E67552B70B}" srcId="{AE571D6E-DA04-4006-B5CF-EE6174A2FDF5}" destId="{01D9206B-69B7-4C5E-B2CB-CC4B13D4F492}" srcOrd="0" destOrd="0" parTransId="{F0DD7F28-62C8-4A54-9DCF-6F8FB0A19DB7}" sibTransId="{EC61202B-C085-4CA7-BE78-51E3CA0815F4}"/>
    <dgm:cxn modelId="{70B3C571-F198-40AA-9D4A-22B8EBFFF396}" type="presParOf" srcId="{51079784-0B48-44B9-95CB-4D2AA88EA38A}" destId="{3BA35DC6-D7B3-4B13-B1C2-EC8545E0984A}" srcOrd="0" destOrd="0" presId="urn:microsoft.com/office/officeart/2005/8/layout/radial5"/>
    <dgm:cxn modelId="{BE238FFC-1029-4621-A352-7B8AFD0E4383}" type="presParOf" srcId="{51079784-0B48-44B9-95CB-4D2AA88EA38A}" destId="{A21F6D91-A178-4EEE-BBBA-66A9329C7357}" srcOrd="1" destOrd="0" presId="urn:microsoft.com/office/officeart/2005/8/layout/radial5"/>
    <dgm:cxn modelId="{16EFA2EE-E53C-475F-82FE-7364BB12B52E}" type="presParOf" srcId="{A21F6D91-A178-4EEE-BBBA-66A9329C7357}" destId="{723D99DE-75F6-44BF-B5D8-C1541DDA7121}" srcOrd="0" destOrd="0" presId="urn:microsoft.com/office/officeart/2005/8/layout/radial5"/>
    <dgm:cxn modelId="{C581794B-7BDC-48D2-8896-C8EC1C3BB85B}" type="presParOf" srcId="{51079784-0B48-44B9-95CB-4D2AA88EA38A}" destId="{F9767E3A-EFA6-4719-8B8A-C0F620EED588}" srcOrd="2" destOrd="0" presId="urn:microsoft.com/office/officeart/2005/8/layout/radial5"/>
    <dgm:cxn modelId="{0FB78CC1-5446-4490-93A6-334E7611B59D}" type="presParOf" srcId="{51079784-0B48-44B9-95CB-4D2AA88EA38A}" destId="{AD514B88-7E21-40B8-BD6C-6A03A4163E6B}" srcOrd="3" destOrd="0" presId="urn:microsoft.com/office/officeart/2005/8/layout/radial5"/>
    <dgm:cxn modelId="{006E70FA-094C-4CE2-B19C-ABB6B2E1065B}" type="presParOf" srcId="{AD514B88-7E21-40B8-BD6C-6A03A4163E6B}" destId="{E09FEE2D-F644-46F4-AADC-3A4DD5B150F1}" srcOrd="0" destOrd="0" presId="urn:microsoft.com/office/officeart/2005/8/layout/radial5"/>
    <dgm:cxn modelId="{A341C46D-A9CC-40D1-9CF7-6BB185A8644B}" type="presParOf" srcId="{51079784-0B48-44B9-95CB-4D2AA88EA38A}" destId="{847B12E8-0AA8-402E-9102-2FDE72EEFFEA}" srcOrd="4" destOrd="0" presId="urn:microsoft.com/office/officeart/2005/8/layout/radial5"/>
    <dgm:cxn modelId="{9BF1901A-F739-4841-BB2D-0AFE9B06DD69}" type="presParOf" srcId="{51079784-0B48-44B9-95CB-4D2AA88EA38A}" destId="{7982CBE5-30EF-4334-99AE-28EC1FC1B144}" srcOrd="5" destOrd="0" presId="urn:microsoft.com/office/officeart/2005/8/layout/radial5"/>
    <dgm:cxn modelId="{C2FFE361-592B-451F-9EE1-778481D84296}" type="presParOf" srcId="{7982CBE5-30EF-4334-99AE-28EC1FC1B144}" destId="{106D59AF-CFFF-45DF-A74B-03AF10A42CD3}" srcOrd="0" destOrd="0" presId="urn:microsoft.com/office/officeart/2005/8/layout/radial5"/>
    <dgm:cxn modelId="{E69D8724-F5BB-4DF6-A67E-0348B8BABD50}" type="presParOf" srcId="{51079784-0B48-44B9-95CB-4D2AA88EA38A}" destId="{047E5283-3518-4691-8C36-1B1AAF4B4B2D}" srcOrd="6" destOrd="0" presId="urn:microsoft.com/office/officeart/2005/8/layout/radial5"/>
    <dgm:cxn modelId="{CF3B69A0-88FE-442C-82A2-4FA2C4DA256F}" type="presParOf" srcId="{51079784-0B48-44B9-95CB-4D2AA88EA38A}" destId="{3D4B3CAA-96F5-42A3-98F7-71E086292B9F}" srcOrd="7" destOrd="0" presId="urn:microsoft.com/office/officeart/2005/8/layout/radial5"/>
    <dgm:cxn modelId="{C65467D1-11B6-4B02-B012-4CA5348FB508}" type="presParOf" srcId="{3D4B3CAA-96F5-42A3-98F7-71E086292B9F}" destId="{DDA8E949-5E81-4556-9CF1-2993617FC0BD}" srcOrd="0" destOrd="0" presId="urn:microsoft.com/office/officeart/2005/8/layout/radial5"/>
    <dgm:cxn modelId="{9C7D1330-3881-4804-98E0-1FCCC0CEEEBB}" type="presParOf" srcId="{51079784-0B48-44B9-95CB-4D2AA88EA38A}" destId="{623D513C-3265-473D-A13C-E780AE4B0B2C}" srcOrd="8" destOrd="0" presId="urn:microsoft.com/office/officeart/2005/8/layout/radial5"/>
  </dgm:cxnLst>
  <dgm:bg/>
  <dgm:whole/>
  <dgm:extLst>
    <a:ext uri="http://schemas.microsoft.com/office/drawing/2008/diagram">
      <dsp:dataModelExt xmlns:dsp="http://schemas.microsoft.com/office/drawing/2008/diagram" xmlns="" relId="rId11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F6FE627C-6C3E-4E90-B321-BC7DD29C9C41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ED7B0AC2-A00B-40B6-8551-8E186AF4F564}" type="parTrans" cxnId="{9D8A56D5-EA23-41F1-AFD5-C6B5626C191D}">
      <dgm:prSet/>
      <dgm:spPr/>
      <dgm:t>
        <a:bodyPr/>
        <a:lstStyle/>
        <a:p>
          <a:endParaRPr lang="en-US"/>
        </a:p>
      </dgm:t>
    </dgm:pt>
    <dgm:pt modelId="{4847B716-64F5-473C-AC6F-F00AD5B0B64F}" type="sibTrans" cxnId="{9D8A56D5-EA23-41F1-AFD5-C6B5626C191D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34CBACFC-655B-406B-911B-7FA1A602D28A}" type="pres">
      <dgm:prSet presAssocID="{F6FE627C-6C3E-4E90-B321-BC7DD29C9C41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E37E782-3146-41A1-B210-95151A36C189}" type="pres">
      <dgm:prSet presAssocID="{F6FE627C-6C3E-4E90-B321-BC7DD29C9C41}" presName="spNode" presStyleCnt="0"/>
      <dgm:spPr/>
    </dgm:pt>
    <dgm:pt modelId="{F14AA7F6-6C6A-44FD-A440-81B1F57D4A52}" type="pres">
      <dgm:prSet presAssocID="{4847B716-64F5-473C-AC6F-F00AD5B0B64F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82FB6875-83C1-4D3B-8258-06239A7491A2}" type="presOf" srcId="{845B5125-7446-4520-82FE-2A46E84D3B68}" destId="{3D4E9CC6-68F3-4C3E-8A71-99248064112D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0480C4D4-29E7-4C65-9B8E-719F4B60F713}" type="presOf" srcId="{4847B716-64F5-473C-AC6F-F00AD5B0B64F}" destId="{F14AA7F6-6C6A-44FD-A440-81B1F57D4A52}" srcOrd="0" destOrd="0" presId="urn:microsoft.com/office/officeart/2005/8/layout/cycle5"/>
    <dgm:cxn modelId="{6914C90D-D4B9-4857-B5AA-12D46451AA62}" type="presOf" srcId="{4703A333-17B0-4241-B067-3B62A4BA645D}" destId="{AFEB64B7-2E8B-4A22-A91D-E64ED79DF29C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6D0CAB12-30B5-4505-AE34-16F1058441B7}" type="presOf" srcId="{EC13495E-D89C-448A-BB46-9A05FC19D602}" destId="{6B55EB06-0F23-4C1E-B2B0-8C7FAD155A52}" srcOrd="0" destOrd="0" presId="urn:microsoft.com/office/officeart/2005/8/layout/cycle5"/>
    <dgm:cxn modelId="{6691EC67-D079-4986-992F-2665AF7D5A96}" type="presOf" srcId="{B415D9BD-ECDA-4DA7-B094-3A718E7442EA}" destId="{3E4DC851-EC07-4411-B6CC-D5F7D3A787F6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684D0F5C-1602-44F4-9266-CD4D1C20F75C}" type="presOf" srcId="{6653AFE9-1F3A-41F1-B645-6ED25A6CDB50}" destId="{F317748E-00AD-495D-BAEA-DCF9F9F6C2CC}" srcOrd="0" destOrd="0" presId="urn:microsoft.com/office/officeart/2005/8/layout/cycle5"/>
    <dgm:cxn modelId="{ACC45B9F-0988-4F9E-B9D8-DA14CE867E90}" type="presOf" srcId="{82D5773F-59D2-4CF3-ACC7-1FD0CA098902}" destId="{994DE03A-5C6B-4399-8209-F6D7E4C64FD1}" srcOrd="0" destOrd="0" presId="urn:microsoft.com/office/officeart/2005/8/layout/cycle5"/>
    <dgm:cxn modelId="{496E56BD-2A39-4E61-A5F1-AAB5FF0DC08E}" type="presOf" srcId="{C2187B56-9382-4F1F-98F6-BC6A975A1693}" destId="{EDD654C3-3D77-49ED-9354-9C34D0571884}" srcOrd="0" destOrd="0" presId="urn:microsoft.com/office/officeart/2005/8/layout/cycle5"/>
    <dgm:cxn modelId="{267CC5CC-1DE7-4AE9-AC80-72D56B0E8B59}" type="presOf" srcId="{89C37220-4193-49A1-BD8C-D5CDE9DFFCF8}" destId="{6D85CCA6-93F0-48E0-BC00-D36D63BE6A71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9D8A56D5-EA23-41F1-AFD5-C6B5626C191D}" srcId="{C2187B56-9382-4F1F-98F6-BC6A975A1693}" destId="{F6FE627C-6C3E-4E90-B321-BC7DD29C9C41}" srcOrd="7" destOrd="0" parTransId="{ED7B0AC2-A00B-40B6-8551-8E186AF4F564}" sibTransId="{4847B716-64F5-473C-AC6F-F00AD5B0B64F}"/>
    <dgm:cxn modelId="{509114BE-B40B-4370-A3EE-5B86C001A62E}" type="presOf" srcId="{D1AB7707-49DE-4E46-B4EF-539396CDF2E6}" destId="{E1644800-0866-423D-B61C-9617ED5F1105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BDF82C45-DCB6-4E7B-A432-32294FF6B9EC}" type="presOf" srcId="{F5011444-EDD6-4CDE-AB5A-98EACAB79A3B}" destId="{3D57C1B6-F129-4D74-8A0D-04AA25E4181C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FFAB297C-AADD-4BF1-B2C8-1C3FD128AF59}" type="presOf" srcId="{749B6129-4781-472C-B027-FD57F8D0D5B6}" destId="{0D14D89B-6D0D-4979-BB71-346B5983605F}" srcOrd="0" destOrd="0" presId="urn:microsoft.com/office/officeart/2005/8/layout/cycle5"/>
    <dgm:cxn modelId="{9F05C438-C1FB-4FB4-8B55-2CE347F1A0B8}" type="presOf" srcId="{B9D6D877-37C7-43DA-BC68-E710AAE0F6FF}" destId="{A4AB28B2-36E8-469C-A47A-BB5F75C820D9}" srcOrd="0" destOrd="0" presId="urn:microsoft.com/office/officeart/2005/8/layout/cycle5"/>
    <dgm:cxn modelId="{88BF25CF-6DAF-4D3A-958F-4DF5F5EAD1D3}" type="presOf" srcId="{9A7B3877-07AB-47E1-83E4-8D4947DA63D3}" destId="{53D08B3B-A7BE-42AD-A96D-EA6A803AF391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5127AB87-3D7C-4BF0-B0BD-ADE2846C12EC}" type="presOf" srcId="{ACC9CB3C-8143-418F-B66C-FD6C6ADA1CF9}" destId="{FDD8F646-CBF0-4931-812F-690E8286AAD9}" srcOrd="0" destOrd="0" presId="urn:microsoft.com/office/officeart/2005/8/layout/cycle5"/>
    <dgm:cxn modelId="{E172D8BF-09F7-4C4A-8F56-4FC0B0469768}" type="presOf" srcId="{F6FE627C-6C3E-4E90-B321-BC7DD29C9C41}" destId="{34CBACFC-655B-406B-911B-7FA1A602D28A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19EF3355-6DC4-4915-BD16-07F695B2F01C}" type="presOf" srcId="{8B0B78D8-BAEC-484C-994B-744DE02ECA43}" destId="{91B67109-19A4-40B4-8756-4535614A79B6}" srcOrd="0" destOrd="0" presId="urn:microsoft.com/office/officeart/2005/8/layout/cycle5"/>
    <dgm:cxn modelId="{8D57B71A-88FB-40AF-AC7A-6518BE50EC83}" type="presOf" srcId="{334C5B48-26E2-4BC4-9607-FDD1E416AFBB}" destId="{66D6B6AB-B36D-42A8-8E90-AA94025DEBB1}" srcOrd="0" destOrd="0" presId="urn:microsoft.com/office/officeart/2005/8/layout/cycle5"/>
    <dgm:cxn modelId="{52234101-DC3B-430C-B7AE-099670974ECF}" type="presOf" srcId="{80402551-B77B-4759-A475-07AB26B7B54B}" destId="{8797A95D-4FF3-4C91-81FF-1C205D6DB628}" srcOrd="0" destOrd="0" presId="urn:microsoft.com/office/officeart/2005/8/layout/cycle5"/>
    <dgm:cxn modelId="{8C56BA5E-E760-4243-8311-505F2E9F92BB}" type="presParOf" srcId="{EDD654C3-3D77-49ED-9354-9C34D0571884}" destId="{66D6B6AB-B36D-42A8-8E90-AA94025DEBB1}" srcOrd="0" destOrd="0" presId="urn:microsoft.com/office/officeart/2005/8/layout/cycle5"/>
    <dgm:cxn modelId="{B79EA89A-EBA8-4F69-B807-04CC763E9378}" type="presParOf" srcId="{EDD654C3-3D77-49ED-9354-9C34D0571884}" destId="{27D13702-F4A4-41E5-AA3A-6301647A81A1}" srcOrd="1" destOrd="0" presId="urn:microsoft.com/office/officeart/2005/8/layout/cycle5"/>
    <dgm:cxn modelId="{99A0E674-AF10-4B2C-A51E-649FCB32457E}" type="presParOf" srcId="{EDD654C3-3D77-49ED-9354-9C34D0571884}" destId="{AFEB64B7-2E8B-4A22-A91D-E64ED79DF29C}" srcOrd="2" destOrd="0" presId="urn:microsoft.com/office/officeart/2005/8/layout/cycle5"/>
    <dgm:cxn modelId="{70FAD78A-F225-45E9-84FC-1A35D9D2D97B}" type="presParOf" srcId="{EDD654C3-3D77-49ED-9354-9C34D0571884}" destId="{53D08B3B-A7BE-42AD-A96D-EA6A803AF391}" srcOrd="3" destOrd="0" presId="urn:microsoft.com/office/officeart/2005/8/layout/cycle5"/>
    <dgm:cxn modelId="{71988991-93A4-4ED9-A147-6B86F01B402F}" type="presParOf" srcId="{EDD654C3-3D77-49ED-9354-9C34D0571884}" destId="{D7B366EB-773B-4D26-B5A6-6B0C5525FC83}" srcOrd="4" destOrd="0" presId="urn:microsoft.com/office/officeart/2005/8/layout/cycle5"/>
    <dgm:cxn modelId="{B2A88AD7-49A7-44C2-B8BE-3F1AB87601F0}" type="presParOf" srcId="{EDD654C3-3D77-49ED-9354-9C34D0571884}" destId="{A4AB28B2-36E8-469C-A47A-BB5F75C820D9}" srcOrd="5" destOrd="0" presId="urn:microsoft.com/office/officeart/2005/8/layout/cycle5"/>
    <dgm:cxn modelId="{F84229D3-F3F6-4B4C-9F45-760C8F373ED3}" type="presParOf" srcId="{EDD654C3-3D77-49ED-9354-9C34D0571884}" destId="{FDD8F646-CBF0-4931-812F-690E8286AAD9}" srcOrd="6" destOrd="0" presId="urn:microsoft.com/office/officeart/2005/8/layout/cycle5"/>
    <dgm:cxn modelId="{6156CF3B-373A-4BA0-90E4-0CCC15314616}" type="presParOf" srcId="{EDD654C3-3D77-49ED-9354-9C34D0571884}" destId="{1CD9B086-9EE3-4471-8D15-D6ABE9569F7C}" srcOrd="7" destOrd="0" presId="urn:microsoft.com/office/officeart/2005/8/layout/cycle5"/>
    <dgm:cxn modelId="{8297EBA6-9BB5-47A1-B9BA-0781FDA02391}" type="presParOf" srcId="{EDD654C3-3D77-49ED-9354-9C34D0571884}" destId="{91B67109-19A4-40B4-8756-4535614A79B6}" srcOrd="8" destOrd="0" presId="urn:microsoft.com/office/officeart/2005/8/layout/cycle5"/>
    <dgm:cxn modelId="{D3140D5B-6546-45A6-BCE0-C98FC8583691}" type="presParOf" srcId="{EDD654C3-3D77-49ED-9354-9C34D0571884}" destId="{3D57C1B6-F129-4D74-8A0D-04AA25E4181C}" srcOrd="9" destOrd="0" presId="urn:microsoft.com/office/officeart/2005/8/layout/cycle5"/>
    <dgm:cxn modelId="{6B8B1CC9-FBD9-45D6-9C32-5A6B802821D8}" type="presParOf" srcId="{EDD654C3-3D77-49ED-9354-9C34D0571884}" destId="{BFE573E5-5CCF-4DCE-8728-696255C4EF44}" srcOrd="10" destOrd="0" presId="urn:microsoft.com/office/officeart/2005/8/layout/cycle5"/>
    <dgm:cxn modelId="{997022A7-7B59-4A44-B480-33DADE062623}" type="presParOf" srcId="{EDD654C3-3D77-49ED-9354-9C34D0571884}" destId="{6B55EB06-0F23-4C1E-B2B0-8C7FAD155A52}" srcOrd="11" destOrd="0" presId="urn:microsoft.com/office/officeart/2005/8/layout/cycle5"/>
    <dgm:cxn modelId="{9889619C-8A8E-4F11-B925-4AB892C9D183}" type="presParOf" srcId="{EDD654C3-3D77-49ED-9354-9C34D0571884}" destId="{F317748E-00AD-495D-BAEA-DCF9F9F6C2CC}" srcOrd="12" destOrd="0" presId="urn:microsoft.com/office/officeart/2005/8/layout/cycle5"/>
    <dgm:cxn modelId="{ECC04F86-1739-4029-AE40-23A22C45A930}" type="presParOf" srcId="{EDD654C3-3D77-49ED-9354-9C34D0571884}" destId="{F126339C-74DC-4F73-8883-38950AA7CF8F}" srcOrd="13" destOrd="0" presId="urn:microsoft.com/office/officeart/2005/8/layout/cycle5"/>
    <dgm:cxn modelId="{EE062162-8012-4234-AE89-B916766E56F7}" type="presParOf" srcId="{EDD654C3-3D77-49ED-9354-9C34D0571884}" destId="{994DE03A-5C6B-4399-8209-F6D7E4C64FD1}" srcOrd="14" destOrd="0" presId="urn:microsoft.com/office/officeart/2005/8/layout/cycle5"/>
    <dgm:cxn modelId="{FDCA0D75-02F1-4520-93F2-2390236417F5}" type="presParOf" srcId="{EDD654C3-3D77-49ED-9354-9C34D0571884}" destId="{6D85CCA6-93F0-48E0-BC00-D36D63BE6A71}" srcOrd="15" destOrd="0" presId="urn:microsoft.com/office/officeart/2005/8/layout/cycle5"/>
    <dgm:cxn modelId="{CC4DFAA3-90DF-432A-9202-326F2D16AF6D}" type="presParOf" srcId="{EDD654C3-3D77-49ED-9354-9C34D0571884}" destId="{C77C449B-E7C1-4E74-B496-211142BC431C}" srcOrd="16" destOrd="0" presId="urn:microsoft.com/office/officeart/2005/8/layout/cycle5"/>
    <dgm:cxn modelId="{5BC0805F-C558-4327-9D1D-A215165DD500}" type="presParOf" srcId="{EDD654C3-3D77-49ED-9354-9C34D0571884}" destId="{E1644800-0866-423D-B61C-9617ED5F1105}" srcOrd="17" destOrd="0" presId="urn:microsoft.com/office/officeart/2005/8/layout/cycle5"/>
    <dgm:cxn modelId="{A95B154C-20D5-4D1D-A1DD-FC03D8AE6EB3}" type="presParOf" srcId="{EDD654C3-3D77-49ED-9354-9C34D0571884}" destId="{8797A95D-4FF3-4C91-81FF-1C205D6DB628}" srcOrd="18" destOrd="0" presId="urn:microsoft.com/office/officeart/2005/8/layout/cycle5"/>
    <dgm:cxn modelId="{492C4C82-E5EE-432D-8597-A75F1023B482}" type="presParOf" srcId="{EDD654C3-3D77-49ED-9354-9C34D0571884}" destId="{828B8E7D-7834-49ED-8ED3-A072F52327EB}" srcOrd="19" destOrd="0" presId="urn:microsoft.com/office/officeart/2005/8/layout/cycle5"/>
    <dgm:cxn modelId="{1913E28C-8901-427F-8E18-96CD95887E56}" type="presParOf" srcId="{EDD654C3-3D77-49ED-9354-9C34D0571884}" destId="{0D14D89B-6D0D-4979-BB71-346B5983605F}" srcOrd="20" destOrd="0" presId="urn:microsoft.com/office/officeart/2005/8/layout/cycle5"/>
    <dgm:cxn modelId="{E3DAE985-86CA-45C9-99BD-585468B87BAA}" type="presParOf" srcId="{EDD654C3-3D77-49ED-9354-9C34D0571884}" destId="{34CBACFC-655B-406B-911B-7FA1A602D28A}" srcOrd="21" destOrd="0" presId="urn:microsoft.com/office/officeart/2005/8/layout/cycle5"/>
    <dgm:cxn modelId="{DD524528-CA9B-4F19-A483-854571A3947E}" type="presParOf" srcId="{EDD654C3-3D77-49ED-9354-9C34D0571884}" destId="{CE37E782-3146-41A1-B210-95151A36C189}" srcOrd="22" destOrd="0" presId="urn:microsoft.com/office/officeart/2005/8/layout/cycle5"/>
    <dgm:cxn modelId="{58E84DD3-8772-46A5-9D19-190977EAED65}" type="presParOf" srcId="{EDD654C3-3D77-49ED-9354-9C34D0571884}" destId="{F14AA7F6-6C6A-44FD-A440-81B1F57D4A52}" srcOrd="23" destOrd="0" presId="urn:microsoft.com/office/officeart/2005/8/layout/cycle5"/>
    <dgm:cxn modelId="{B8FCB890-E48B-47BD-A7CD-5957F2E9D07F}" type="presParOf" srcId="{EDD654C3-3D77-49ED-9354-9C34D0571884}" destId="{3E4DC851-EC07-4411-B6CC-D5F7D3A787F6}" srcOrd="24" destOrd="0" presId="urn:microsoft.com/office/officeart/2005/8/layout/cycle5"/>
    <dgm:cxn modelId="{E87802A2-B76E-435A-814D-14670D5CCDE7}" type="presParOf" srcId="{EDD654C3-3D77-49ED-9354-9C34D0571884}" destId="{6867D1B9-4A34-4C6F-A591-9740C1199837}" srcOrd="25" destOrd="0" presId="urn:microsoft.com/office/officeart/2005/8/layout/cycle5"/>
    <dgm:cxn modelId="{0994B859-3374-42B2-951C-0FC6E4A25CCA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0BE9990D-002B-4DDE-B713-0B57E6FD657D}" type="doc">
      <dgm:prSet loTypeId="urn:microsoft.com/office/officeart/2005/8/layout/gear1" loCatId="cycle" qsTypeId="urn:microsoft.com/office/officeart/2005/8/quickstyle/3d1" qsCatId="3D" csTypeId="urn:microsoft.com/office/officeart/2005/8/colors/colorful1" csCatId="colorful" phldr="1"/>
      <dgm:spPr/>
    </dgm:pt>
    <dgm:pt modelId="{CC9B5844-9BE5-4765-A1BE-A7D582802432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حجم</a:t>
          </a:r>
          <a:endParaRPr lang="en-US" dirty="0">
            <a:cs typeface="B Homa" pitchFamily="2" charset="-78"/>
          </a:endParaRPr>
        </a:p>
      </dgm:t>
    </dgm:pt>
    <dgm:pt modelId="{AA6178A2-8CF6-4B48-BA32-CBC88CC300D3}" type="parTrans" cxnId="{7E00B271-7092-48B7-9105-3B5B12D602AC}">
      <dgm:prSet/>
      <dgm:spPr/>
      <dgm:t>
        <a:bodyPr/>
        <a:lstStyle/>
        <a:p>
          <a:endParaRPr lang="en-US"/>
        </a:p>
      </dgm:t>
    </dgm:pt>
    <dgm:pt modelId="{910ADB32-05C2-4F6E-97E8-EDBB6F915A5D}" type="sibTrans" cxnId="{7E00B271-7092-48B7-9105-3B5B12D602AC}">
      <dgm:prSet/>
      <dgm:spPr/>
      <dgm:t>
        <a:bodyPr/>
        <a:lstStyle/>
        <a:p>
          <a:endParaRPr lang="en-US"/>
        </a:p>
      </dgm:t>
    </dgm:pt>
    <dgm:pt modelId="{212CB2B6-F22D-490A-AFDB-CB970DB7D024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لحن</a:t>
          </a:r>
          <a:endParaRPr lang="en-US" dirty="0">
            <a:cs typeface="B Homa" pitchFamily="2" charset="-78"/>
          </a:endParaRPr>
        </a:p>
      </dgm:t>
    </dgm:pt>
    <dgm:pt modelId="{0869A85C-CF5B-4EC4-8676-A795C7BBF311}" type="parTrans" cxnId="{01B4D1A3-E27A-4285-BC3B-247E0F180AA5}">
      <dgm:prSet/>
      <dgm:spPr/>
      <dgm:t>
        <a:bodyPr/>
        <a:lstStyle/>
        <a:p>
          <a:endParaRPr lang="en-US"/>
        </a:p>
      </dgm:t>
    </dgm:pt>
    <dgm:pt modelId="{BBE36D68-F2CF-41C3-9598-BD8FCDE7BF97}" type="sibTrans" cxnId="{01B4D1A3-E27A-4285-BC3B-247E0F180AA5}">
      <dgm:prSet/>
      <dgm:spPr/>
      <dgm:t>
        <a:bodyPr/>
        <a:lstStyle/>
        <a:p>
          <a:endParaRPr lang="en-US"/>
        </a:p>
      </dgm:t>
    </dgm:pt>
    <dgm:pt modelId="{3C0FA424-67B1-4251-8571-1C90ABED92BA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سرعت</a:t>
          </a:r>
          <a:endParaRPr lang="en-US" dirty="0">
            <a:cs typeface="B Homa" pitchFamily="2" charset="-78"/>
          </a:endParaRPr>
        </a:p>
      </dgm:t>
    </dgm:pt>
    <dgm:pt modelId="{3E7A6822-C726-4A8F-B74B-0124C3792F8F}" type="parTrans" cxnId="{660E11E3-528E-4849-B894-1D53133563F9}">
      <dgm:prSet/>
      <dgm:spPr/>
      <dgm:t>
        <a:bodyPr/>
        <a:lstStyle/>
        <a:p>
          <a:endParaRPr lang="en-US"/>
        </a:p>
      </dgm:t>
    </dgm:pt>
    <dgm:pt modelId="{59EBBADF-CAC1-4077-BED4-18DF9F693D79}" type="sibTrans" cxnId="{660E11E3-528E-4849-B894-1D53133563F9}">
      <dgm:prSet/>
      <dgm:spPr/>
      <dgm:t>
        <a:bodyPr/>
        <a:lstStyle/>
        <a:p>
          <a:endParaRPr lang="en-US"/>
        </a:p>
      </dgm:t>
    </dgm:pt>
    <dgm:pt modelId="{585560F9-22DC-43B5-8C1C-016845288866}" type="pres">
      <dgm:prSet presAssocID="{0BE9990D-002B-4DDE-B713-0B57E6FD657D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23130651-FFCD-4D61-9848-C108D8C7ABA6}" type="pres">
      <dgm:prSet presAssocID="{CC9B5844-9BE5-4765-A1BE-A7D582802432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A2C0592-6E1C-4672-AC24-1A705F3C5BDA}" type="pres">
      <dgm:prSet presAssocID="{CC9B5844-9BE5-4765-A1BE-A7D582802432}" presName="gear1srcNode" presStyleLbl="node1" presStyleIdx="0" presStyleCnt="3"/>
      <dgm:spPr/>
      <dgm:t>
        <a:bodyPr/>
        <a:lstStyle/>
        <a:p>
          <a:endParaRPr lang="en-US"/>
        </a:p>
      </dgm:t>
    </dgm:pt>
    <dgm:pt modelId="{B890B467-5F8F-4133-B8CA-CED3D19E216D}" type="pres">
      <dgm:prSet presAssocID="{CC9B5844-9BE5-4765-A1BE-A7D582802432}" presName="gear1dstNode" presStyleLbl="node1" presStyleIdx="0" presStyleCnt="3"/>
      <dgm:spPr/>
      <dgm:t>
        <a:bodyPr/>
        <a:lstStyle/>
        <a:p>
          <a:endParaRPr lang="en-US"/>
        </a:p>
      </dgm:t>
    </dgm:pt>
    <dgm:pt modelId="{F3FCE0DF-31AF-420A-8FD6-4CEBB16C8482}" type="pres">
      <dgm:prSet presAssocID="{212CB2B6-F22D-490A-AFDB-CB970DB7D024}" presName="gear2" presStyleLbl="node1" presStyleIdx="1" presStyleCnt="3" custScaleX="10861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BBF3EF0-E0A6-4F1B-AFB8-0D2BD65E973F}" type="pres">
      <dgm:prSet presAssocID="{212CB2B6-F22D-490A-AFDB-CB970DB7D024}" presName="gear2srcNode" presStyleLbl="node1" presStyleIdx="1" presStyleCnt="3"/>
      <dgm:spPr/>
      <dgm:t>
        <a:bodyPr/>
        <a:lstStyle/>
        <a:p>
          <a:endParaRPr lang="en-US"/>
        </a:p>
      </dgm:t>
    </dgm:pt>
    <dgm:pt modelId="{9C537EB3-826A-4802-8803-0AB5E19508D0}" type="pres">
      <dgm:prSet presAssocID="{212CB2B6-F22D-490A-AFDB-CB970DB7D024}" presName="gear2dstNode" presStyleLbl="node1" presStyleIdx="1" presStyleCnt="3"/>
      <dgm:spPr/>
      <dgm:t>
        <a:bodyPr/>
        <a:lstStyle/>
        <a:p>
          <a:endParaRPr lang="en-US"/>
        </a:p>
      </dgm:t>
    </dgm:pt>
    <dgm:pt modelId="{141BBF04-CA4A-4B2C-9FF1-FABB8B62D6B4}" type="pres">
      <dgm:prSet presAssocID="{3C0FA424-67B1-4251-8571-1C90ABED92BA}" presName="gear3" presStyleLbl="node1" presStyleIdx="2" presStyleCnt="3" custScaleX="109364"/>
      <dgm:spPr/>
      <dgm:t>
        <a:bodyPr/>
        <a:lstStyle/>
        <a:p>
          <a:endParaRPr lang="en-US"/>
        </a:p>
      </dgm:t>
    </dgm:pt>
    <dgm:pt modelId="{37ECF52A-F9E3-4EF6-B0E3-DB430A722CAD}" type="pres">
      <dgm:prSet presAssocID="{3C0FA424-67B1-4251-8571-1C90ABED92BA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4C74AEC-EFA6-4577-A803-F52AADEA2D4E}" type="pres">
      <dgm:prSet presAssocID="{3C0FA424-67B1-4251-8571-1C90ABED92BA}" presName="gear3srcNode" presStyleLbl="node1" presStyleIdx="2" presStyleCnt="3"/>
      <dgm:spPr/>
      <dgm:t>
        <a:bodyPr/>
        <a:lstStyle/>
        <a:p>
          <a:endParaRPr lang="en-US"/>
        </a:p>
      </dgm:t>
    </dgm:pt>
    <dgm:pt modelId="{D3E6E105-6D8E-4EC2-811B-A02FE3AA8C29}" type="pres">
      <dgm:prSet presAssocID="{3C0FA424-67B1-4251-8571-1C90ABED92BA}" presName="gear3dstNode" presStyleLbl="node1" presStyleIdx="2" presStyleCnt="3"/>
      <dgm:spPr/>
      <dgm:t>
        <a:bodyPr/>
        <a:lstStyle/>
        <a:p>
          <a:endParaRPr lang="en-US"/>
        </a:p>
      </dgm:t>
    </dgm:pt>
    <dgm:pt modelId="{31DCC3E5-C81D-4895-9804-3F7C7CF72DC0}" type="pres">
      <dgm:prSet presAssocID="{910ADB32-05C2-4F6E-97E8-EDBB6F915A5D}" presName="connector1" presStyleLbl="sibTrans2D1" presStyleIdx="0" presStyleCnt="3"/>
      <dgm:spPr/>
      <dgm:t>
        <a:bodyPr/>
        <a:lstStyle/>
        <a:p>
          <a:endParaRPr lang="en-US"/>
        </a:p>
      </dgm:t>
    </dgm:pt>
    <dgm:pt modelId="{0D75BAA7-AF16-49DF-89E0-B50B365589D5}" type="pres">
      <dgm:prSet presAssocID="{BBE36D68-F2CF-41C3-9598-BD8FCDE7BF97}" presName="connector2" presStyleLbl="sibTrans2D1" presStyleIdx="1" presStyleCnt="3"/>
      <dgm:spPr/>
      <dgm:t>
        <a:bodyPr/>
        <a:lstStyle/>
        <a:p>
          <a:endParaRPr lang="en-US"/>
        </a:p>
      </dgm:t>
    </dgm:pt>
    <dgm:pt modelId="{9A1335DD-7684-4731-8FB2-620A3CE4217A}" type="pres">
      <dgm:prSet presAssocID="{59EBBADF-CAC1-4077-BED4-18DF9F693D79}" presName="connector3" presStyleLbl="sibTrans2D1" presStyleIdx="2" presStyleCnt="3"/>
      <dgm:spPr/>
      <dgm:t>
        <a:bodyPr/>
        <a:lstStyle/>
        <a:p>
          <a:endParaRPr lang="en-US"/>
        </a:p>
      </dgm:t>
    </dgm:pt>
  </dgm:ptLst>
  <dgm:cxnLst>
    <dgm:cxn modelId="{535F0426-17A1-40DD-89BA-C750BCAC73A3}" type="presOf" srcId="{59EBBADF-CAC1-4077-BED4-18DF9F693D79}" destId="{9A1335DD-7684-4731-8FB2-620A3CE4217A}" srcOrd="0" destOrd="0" presId="urn:microsoft.com/office/officeart/2005/8/layout/gear1"/>
    <dgm:cxn modelId="{54D0CEC0-FF7F-4A24-BA32-539ACA2AA360}" type="presOf" srcId="{3C0FA424-67B1-4251-8571-1C90ABED92BA}" destId="{D3E6E105-6D8E-4EC2-811B-A02FE3AA8C29}" srcOrd="3" destOrd="0" presId="urn:microsoft.com/office/officeart/2005/8/layout/gear1"/>
    <dgm:cxn modelId="{19E422A3-7DD6-4979-B940-9A4C97C86820}" type="presOf" srcId="{CC9B5844-9BE5-4765-A1BE-A7D582802432}" destId="{B890B467-5F8F-4133-B8CA-CED3D19E216D}" srcOrd="2" destOrd="0" presId="urn:microsoft.com/office/officeart/2005/8/layout/gear1"/>
    <dgm:cxn modelId="{92C06B71-6DE4-4ACB-A18C-82E1B9338B9D}" type="presOf" srcId="{212CB2B6-F22D-490A-AFDB-CB970DB7D024}" destId="{1BBF3EF0-E0A6-4F1B-AFB8-0D2BD65E973F}" srcOrd="1" destOrd="0" presId="urn:microsoft.com/office/officeart/2005/8/layout/gear1"/>
    <dgm:cxn modelId="{C32B9901-EAD1-4612-B6FF-EF0FE1AD41E6}" type="presOf" srcId="{CC9B5844-9BE5-4765-A1BE-A7D582802432}" destId="{3A2C0592-6E1C-4672-AC24-1A705F3C5BDA}" srcOrd="1" destOrd="0" presId="urn:microsoft.com/office/officeart/2005/8/layout/gear1"/>
    <dgm:cxn modelId="{7E00B271-7092-48B7-9105-3B5B12D602AC}" srcId="{0BE9990D-002B-4DDE-B713-0B57E6FD657D}" destId="{CC9B5844-9BE5-4765-A1BE-A7D582802432}" srcOrd="0" destOrd="0" parTransId="{AA6178A2-8CF6-4B48-BA32-CBC88CC300D3}" sibTransId="{910ADB32-05C2-4F6E-97E8-EDBB6F915A5D}"/>
    <dgm:cxn modelId="{B34D32B9-EA31-404F-B6B2-5AD8B70947AB}" type="presOf" srcId="{212CB2B6-F22D-490A-AFDB-CB970DB7D024}" destId="{F3FCE0DF-31AF-420A-8FD6-4CEBB16C8482}" srcOrd="0" destOrd="0" presId="urn:microsoft.com/office/officeart/2005/8/layout/gear1"/>
    <dgm:cxn modelId="{01B4D1A3-E27A-4285-BC3B-247E0F180AA5}" srcId="{0BE9990D-002B-4DDE-B713-0B57E6FD657D}" destId="{212CB2B6-F22D-490A-AFDB-CB970DB7D024}" srcOrd="1" destOrd="0" parTransId="{0869A85C-CF5B-4EC4-8676-A795C7BBF311}" sibTransId="{BBE36D68-F2CF-41C3-9598-BD8FCDE7BF97}"/>
    <dgm:cxn modelId="{3E4F7C86-AD1A-422D-B2CA-245D90A1A57C}" type="presOf" srcId="{212CB2B6-F22D-490A-AFDB-CB970DB7D024}" destId="{9C537EB3-826A-4802-8803-0AB5E19508D0}" srcOrd="2" destOrd="0" presId="urn:microsoft.com/office/officeart/2005/8/layout/gear1"/>
    <dgm:cxn modelId="{E76811B7-8FE8-477C-82AE-54013F98FA05}" type="presOf" srcId="{910ADB32-05C2-4F6E-97E8-EDBB6F915A5D}" destId="{31DCC3E5-C81D-4895-9804-3F7C7CF72DC0}" srcOrd="0" destOrd="0" presId="urn:microsoft.com/office/officeart/2005/8/layout/gear1"/>
    <dgm:cxn modelId="{FEFB24DD-ED8C-4380-A03C-A8514120864F}" type="presOf" srcId="{3C0FA424-67B1-4251-8571-1C90ABED92BA}" destId="{141BBF04-CA4A-4B2C-9FF1-FABB8B62D6B4}" srcOrd="0" destOrd="0" presId="urn:microsoft.com/office/officeart/2005/8/layout/gear1"/>
    <dgm:cxn modelId="{627B8242-4FFE-4701-B3F7-38E46D5255CF}" type="presOf" srcId="{3C0FA424-67B1-4251-8571-1C90ABED92BA}" destId="{C4C74AEC-EFA6-4577-A803-F52AADEA2D4E}" srcOrd="2" destOrd="0" presId="urn:microsoft.com/office/officeart/2005/8/layout/gear1"/>
    <dgm:cxn modelId="{0347F3CB-0776-4E01-8862-91503AB8B28C}" type="presOf" srcId="{3C0FA424-67B1-4251-8571-1C90ABED92BA}" destId="{37ECF52A-F9E3-4EF6-B0E3-DB430A722CAD}" srcOrd="1" destOrd="0" presId="urn:microsoft.com/office/officeart/2005/8/layout/gear1"/>
    <dgm:cxn modelId="{660E11E3-528E-4849-B894-1D53133563F9}" srcId="{0BE9990D-002B-4DDE-B713-0B57E6FD657D}" destId="{3C0FA424-67B1-4251-8571-1C90ABED92BA}" srcOrd="2" destOrd="0" parTransId="{3E7A6822-C726-4A8F-B74B-0124C3792F8F}" sibTransId="{59EBBADF-CAC1-4077-BED4-18DF9F693D79}"/>
    <dgm:cxn modelId="{7A8ABBA0-BC95-4BCE-A822-3862C321BAB0}" type="presOf" srcId="{CC9B5844-9BE5-4765-A1BE-A7D582802432}" destId="{23130651-FFCD-4D61-9848-C108D8C7ABA6}" srcOrd="0" destOrd="0" presId="urn:microsoft.com/office/officeart/2005/8/layout/gear1"/>
    <dgm:cxn modelId="{7510E31C-D7EF-480A-B991-A1061B2A635D}" type="presOf" srcId="{BBE36D68-F2CF-41C3-9598-BD8FCDE7BF97}" destId="{0D75BAA7-AF16-49DF-89E0-B50B365589D5}" srcOrd="0" destOrd="0" presId="urn:microsoft.com/office/officeart/2005/8/layout/gear1"/>
    <dgm:cxn modelId="{95D79A23-E11D-412C-B911-67084D4866C0}" type="presOf" srcId="{0BE9990D-002B-4DDE-B713-0B57E6FD657D}" destId="{585560F9-22DC-43B5-8C1C-016845288866}" srcOrd="0" destOrd="0" presId="urn:microsoft.com/office/officeart/2005/8/layout/gear1"/>
    <dgm:cxn modelId="{22A91396-BEEB-4426-8FA5-4E1D9742BA77}" type="presParOf" srcId="{585560F9-22DC-43B5-8C1C-016845288866}" destId="{23130651-FFCD-4D61-9848-C108D8C7ABA6}" srcOrd="0" destOrd="0" presId="urn:microsoft.com/office/officeart/2005/8/layout/gear1"/>
    <dgm:cxn modelId="{F8D85B34-6F0D-4C6E-BE88-9BFBA8CFA1AE}" type="presParOf" srcId="{585560F9-22DC-43B5-8C1C-016845288866}" destId="{3A2C0592-6E1C-4672-AC24-1A705F3C5BDA}" srcOrd="1" destOrd="0" presId="urn:microsoft.com/office/officeart/2005/8/layout/gear1"/>
    <dgm:cxn modelId="{A6286F75-210D-42B8-8265-BAD63DDED572}" type="presParOf" srcId="{585560F9-22DC-43B5-8C1C-016845288866}" destId="{B890B467-5F8F-4133-B8CA-CED3D19E216D}" srcOrd="2" destOrd="0" presId="urn:microsoft.com/office/officeart/2005/8/layout/gear1"/>
    <dgm:cxn modelId="{941DA7D9-3B6D-49CD-9ED7-367AB010D7BC}" type="presParOf" srcId="{585560F9-22DC-43B5-8C1C-016845288866}" destId="{F3FCE0DF-31AF-420A-8FD6-4CEBB16C8482}" srcOrd="3" destOrd="0" presId="urn:microsoft.com/office/officeart/2005/8/layout/gear1"/>
    <dgm:cxn modelId="{E0B99631-3361-4A56-94AF-F7C82028EC00}" type="presParOf" srcId="{585560F9-22DC-43B5-8C1C-016845288866}" destId="{1BBF3EF0-E0A6-4F1B-AFB8-0D2BD65E973F}" srcOrd="4" destOrd="0" presId="urn:microsoft.com/office/officeart/2005/8/layout/gear1"/>
    <dgm:cxn modelId="{18F9EE16-7894-4C1C-A7C0-150139CB7D43}" type="presParOf" srcId="{585560F9-22DC-43B5-8C1C-016845288866}" destId="{9C537EB3-826A-4802-8803-0AB5E19508D0}" srcOrd="5" destOrd="0" presId="urn:microsoft.com/office/officeart/2005/8/layout/gear1"/>
    <dgm:cxn modelId="{E3393D65-86CF-4DED-B1B8-95FE8D43C4E5}" type="presParOf" srcId="{585560F9-22DC-43B5-8C1C-016845288866}" destId="{141BBF04-CA4A-4B2C-9FF1-FABB8B62D6B4}" srcOrd="6" destOrd="0" presId="urn:microsoft.com/office/officeart/2005/8/layout/gear1"/>
    <dgm:cxn modelId="{12171029-74FC-4AAE-9056-AB292E7693A7}" type="presParOf" srcId="{585560F9-22DC-43B5-8C1C-016845288866}" destId="{37ECF52A-F9E3-4EF6-B0E3-DB430A722CAD}" srcOrd="7" destOrd="0" presId="urn:microsoft.com/office/officeart/2005/8/layout/gear1"/>
    <dgm:cxn modelId="{0B13484D-2B0A-462C-9E9C-AD7DFDC92CC9}" type="presParOf" srcId="{585560F9-22DC-43B5-8C1C-016845288866}" destId="{C4C74AEC-EFA6-4577-A803-F52AADEA2D4E}" srcOrd="8" destOrd="0" presId="urn:microsoft.com/office/officeart/2005/8/layout/gear1"/>
    <dgm:cxn modelId="{14D0710B-D6D6-4AAC-950B-78FB7731F98B}" type="presParOf" srcId="{585560F9-22DC-43B5-8C1C-016845288866}" destId="{D3E6E105-6D8E-4EC2-811B-A02FE3AA8C29}" srcOrd="9" destOrd="0" presId="urn:microsoft.com/office/officeart/2005/8/layout/gear1"/>
    <dgm:cxn modelId="{EF2D7C9B-3CBE-4990-A036-5BE6495AB152}" type="presParOf" srcId="{585560F9-22DC-43B5-8C1C-016845288866}" destId="{31DCC3E5-C81D-4895-9804-3F7C7CF72DC0}" srcOrd="10" destOrd="0" presId="urn:microsoft.com/office/officeart/2005/8/layout/gear1"/>
    <dgm:cxn modelId="{BFBE445A-F952-4BC8-994A-21100B2E446C}" type="presParOf" srcId="{585560F9-22DC-43B5-8C1C-016845288866}" destId="{0D75BAA7-AF16-49DF-89E0-B50B365589D5}" srcOrd="11" destOrd="0" presId="urn:microsoft.com/office/officeart/2005/8/layout/gear1"/>
    <dgm:cxn modelId="{BF1D9782-4527-41E2-9AB7-CC04274771F3}" type="presParOf" srcId="{585560F9-22DC-43B5-8C1C-016845288866}" destId="{9A1335DD-7684-4731-8FB2-620A3CE4217A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سناریوی ارائه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B96BA5BD-F799-4B71-9AF5-800F21019CFC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A2C32683-FD6B-4931-915E-09D0A25750C5}" type="parTrans" cxnId="{9504D18A-C77C-425C-A4B4-8AF0BB8DE93A}">
      <dgm:prSet/>
      <dgm:spPr/>
      <dgm:t>
        <a:bodyPr/>
        <a:lstStyle/>
        <a:p>
          <a:endParaRPr lang="en-US"/>
        </a:p>
      </dgm:t>
    </dgm:pt>
    <dgm:pt modelId="{185EEAB6-3D82-4B2E-B18A-014265D3A02E}" type="sibTrans" cxnId="{9504D18A-C77C-425C-A4B4-8AF0BB8DE93A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35B943D3-125A-4806-98E1-EA4225446E7D}" type="pres">
      <dgm:prSet presAssocID="{B96BA5BD-F799-4B71-9AF5-800F21019CF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B4181D6-240D-4C8E-B25C-FBA5F0C1D2C2}" type="pres">
      <dgm:prSet presAssocID="{B96BA5BD-F799-4B71-9AF5-800F21019CFC}" presName="spNode" presStyleCnt="0"/>
      <dgm:spPr/>
    </dgm:pt>
    <dgm:pt modelId="{5A7FF4B4-A5AD-447C-BB15-EB9E64E8B239}" type="pres">
      <dgm:prSet presAssocID="{185EEAB6-3D82-4B2E-B18A-014265D3A02E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C6447BE3-E900-43F0-95D6-D6D7D9222670}" type="presOf" srcId="{4703A333-17B0-4241-B067-3B62A4BA645D}" destId="{AFEB64B7-2E8B-4A22-A91D-E64ED79DF29C}" srcOrd="0" destOrd="0" presId="urn:microsoft.com/office/officeart/2005/8/layout/cycle5"/>
    <dgm:cxn modelId="{F3EAFDD9-B2E8-476C-8FEF-0EF1BFBA8D23}" type="presOf" srcId="{ACC9CB3C-8143-418F-B66C-FD6C6ADA1CF9}" destId="{FDD8F646-CBF0-4931-812F-690E8286AAD9}" srcOrd="0" destOrd="0" presId="urn:microsoft.com/office/officeart/2005/8/layout/cycle5"/>
    <dgm:cxn modelId="{30352566-3306-4118-BAE8-60299C2D3E48}" type="presOf" srcId="{EC13495E-D89C-448A-BB46-9A05FC19D602}" destId="{6B55EB06-0F23-4C1E-B2B0-8C7FAD155A52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4D4E723B-349B-43D2-A80B-52AE1F1487D0}" type="presOf" srcId="{185EEAB6-3D82-4B2E-B18A-014265D3A02E}" destId="{5A7FF4B4-A5AD-447C-BB15-EB9E64E8B239}" srcOrd="0" destOrd="0" presId="urn:microsoft.com/office/officeart/2005/8/layout/cycle5"/>
    <dgm:cxn modelId="{A4CABD12-DF5B-475A-A200-F162E954C2C2}" type="presOf" srcId="{B9D6D877-37C7-43DA-BC68-E710AAE0F6FF}" destId="{A4AB28B2-36E8-469C-A47A-BB5F75C820D9}" srcOrd="0" destOrd="0" presId="urn:microsoft.com/office/officeart/2005/8/layout/cycle5"/>
    <dgm:cxn modelId="{F0CE938B-138A-46FF-9458-B56414593D7A}" type="presOf" srcId="{82D5773F-59D2-4CF3-ACC7-1FD0CA098902}" destId="{994DE03A-5C6B-4399-8209-F6D7E4C64FD1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8F7CDDEA-F07F-4448-B9FD-11AD397174F2}" type="presOf" srcId="{D1AB7707-49DE-4E46-B4EF-539396CDF2E6}" destId="{E1644800-0866-423D-B61C-9617ED5F1105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5D49A3F6-EB6C-43A2-AE33-1D76968A83BD}" type="presOf" srcId="{C2187B56-9382-4F1F-98F6-BC6A975A1693}" destId="{EDD654C3-3D77-49ED-9354-9C34D0571884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4D11BC32-E8DC-43E6-9561-B1E5CE7DEDD4}" type="presOf" srcId="{B415D9BD-ECDA-4DA7-B094-3A718E7442EA}" destId="{3E4DC851-EC07-4411-B6CC-D5F7D3A787F6}" srcOrd="0" destOrd="0" presId="urn:microsoft.com/office/officeart/2005/8/layout/cycle5"/>
    <dgm:cxn modelId="{0257ED47-CB1D-40B9-A33B-15425B0FB88C}" type="presOf" srcId="{80402551-B77B-4759-A475-07AB26B7B54B}" destId="{8797A95D-4FF3-4C91-81FF-1C205D6DB628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64C075AF-E0C8-4B2F-868D-DA31079C94E0}" type="presOf" srcId="{334C5B48-26E2-4BC4-9607-FDD1E416AFBB}" destId="{66D6B6AB-B36D-42A8-8E90-AA94025DEBB1}" srcOrd="0" destOrd="0" presId="urn:microsoft.com/office/officeart/2005/8/layout/cycle5"/>
    <dgm:cxn modelId="{B9A50983-D653-4241-A536-74A1B8676454}" type="presOf" srcId="{8B0B78D8-BAEC-484C-994B-744DE02ECA43}" destId="{91B67109-19A4-40B4-8756-4535614A79B6}" srcOrd="0" destOrd="0" presId="urn:microsoft.com/office/officeart/2005/8/layout/cycle5"/>
    <dgm:cxn modelId="{F5B75957-B56E-4C87-8B3F-216D7CF1FC3E}" type="presOf" srcId="{89C37220-4193-49A1-BD8C-D5CDE9DFFCF8}" destId="{6D85CCA6-93F0-48E0-BC00-D36D63BE6A71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9504D18A-C77C-425C-A4B4-8AF0BB8DE93A}" srcId="{C2187B56-9382-4F1F-98F6-BC6A975A1693}" destId="{B96BA5BD-F799-4B71-9AF5-800F21019CFC}" srcOrd="7" destOrd="0" parTransId="{A2C32683-FD6B-4931-915E-09D0A25750C5}" sibTransId="{185EEAB6-3D82-4B2E-B18A-014265D3A02E}"/>
    <dgm:cxn modelId="{2A0E3DC0-9A17-42C6-BD07-5129D0332080}" type="presOf" srcId="{F5011444-EDD6-4CDE-AB5A-98EACAB79A3B}" destId="{3D57C1B6-F129-4D74-8A0D-04AA25E4181C}" srcOrd="0" destOrd="0" presId="urn:microsoft.com/office/officeart/2005/8/layout/cycle5"/>
    <dgm:cxn modelId="{DD60F01E-2EF7-48B5-B47B-7173A435DC1F}" type="presOf" srcId="{B96BA5BD-F799-4B71-9AF5-800F21019CFC}" destId="{35B943D3-125A-4806-98E1-EA4225446E7D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FFA51D7E-4EAC-413C-A76B-ABEEE51819F2}" type="presOf" srcId="{6653AFE9-1F3A-41F1-B645-6ED25A6CDB50}" destId="{F317748E-00AD-495D-BAEA-DCF9F9F6C2CC}" srcOrd="0" destOrd="0" presId="urn:microsoft.com/office/officeart/2005/8/layout/cycle5"/>
    <dgm:cxn modelId="{444BCD5D-8C86-4E7B-A3A1-103231B8AEB1}" type="presOf" srcId="{749B6129-4781-472C-B027-FD57F8D0D5B6}" destId="{0D14D89B-6D0D-4979-BB71-346B5983605F}" srcOrd="0" destOrd="0" presId="urn:microsoft.com/office/officeart/2005/8/layout/cycle5"/>
    <dgm:cxn modelId="{0BAB2908-9A05-4AA4-936E-3FD9B0168B65}" type="presOf" srcId="{845B5125-7446-4520-82FE-2A46E84D3B68}" destId="{3D4E9CC6-68F3-4C3E-8A71-99248064112D}" srcOrd="0" destOrd="0" presId="urn:microsoft.com/office/officeart/2005/8/layout/cycle5"/>
    <dgm:cxn modelId="{BCE58F53-0019-4C46-9D2C-17FBC15E2C5D}" type="presOf" srcId="{9A7B3877-07AB-47E1-83E4-8D4947DA63D3}" destId="{53D08B3B-A7BE-42AD-A96D-EA6A803AF391}" srcOrd="0" destOrd="0" presId="urn:microsoft.com/office/officeart/2005/8/layout/cycle5"/>
    <dgm:cxn modelId="{1D902C46-B990-4D29-B14C-AEF9B4C7DE96}" type="presParOf" srcId="{EDD654C3-3D77-49ED-9354-9C34D0571884}" destId="{66D6B6AB-B36D-42A8-8E90-AA94025DEBB1}" srcOrd="0" destOrd="0" presId="urn:microsoft.com/office/officeart/2005/8/layout/cycle5"/>
    <dgm:cxn modelId="{D83F0CD6-D922-49CE-A8FD-F1ECBF048F01}" type="presParOf" srcId="{EDD654C3-3D77-49ED-9354-9C34D0571884}" destId="{27D13702-F4A4-41E5-AA3A-6301647A81A1}" srcOrd="1" destOrd="0" presId="urn:microsoft.com/office/officeart/2005/8/layout/cycle5"/>
    <dgm:cxn modelId="{6CB64623-A874-4BBB-997E-116E6A40E976}" type="presParOf" srcId="{EDD654C3-3D77-49ED-9354-9C34D0571884}" destId="{AFEB64B7-2E8B-4A22-A91D-E64ED79DF29C}" srcOrd="2" destOrd="0" presId="urn:microsoft.com/office/officeart/2005/8/layout/cycle5"/>
    <dgm:cxn modelId="{5A0B8C51-9160-4E17-8AEE-06FED9B106EB}" type="presParOf" srcId="{EDD654C3-3D77-49ED-9354-9C34D0571884}" destId="{53D08B3B-A7BE-42AD-A96D-EA6A803AF391}" srcOrd="3" destOrd="0" presId="urn:microsoft.com/office/officeart/2005/8/layout/cycle5"/>
    <dgm:cxn modelId="{50B6988B-33B4-4C8A-AF53-9805D3EA3D46}" type="presParOf" srcId="{EDD654C3-3D77-49ED-9354-9C34D0571884}" destId="{D7B366EB-773B-4D26-B5A6-6B0C5525FC83}" srcOrd="4" destOrd="0" presId="urn:microsoft.com/office/officeart/2005/8/layout/cycle5"/>
    <dgm:cxn modelId="{FC95E66F-53A5-4C8A-9B68-B056AD2E49FA}" type="presParOf" srcId="{EDD654C3-3D77-49ED-9354-9C34D0571884}" destId="{A4AB28B2-36E8-469C-A47A-BB5F75C820D9}" srcOrd="5" destOrd="0" presId="urn:microsoft.com/office/officeart/2005/8/layout/cycle5"/>
    <dgm:cxn modelId="{CDF3E4E6-115F-4158-BA03-8FC82466A92E}" type="presParOf" srcId="{EDD654C3-3D77-49ED-9354-9C34D0571884}" destId="{FDD8F646-CBF0-4931-812F-690E8286AAD9}" srcOrd="6" destOrd="0" presId="urn:microsoft.com/office/officeart/2005/8/layout/cycle5"/>
    <dgm:cxn modelId="{C5051A27-0677-46B1-A8E3-5E184D42B3B1}" type="presParOf" srcId="{EDD654C3-3D77-49ED-9354-9C34D0571884}" destId="{1CD9B086-9EE3-4471-8D15-D6ABE9569F7C}" srcOrd="7" destOrd="0" presId="urn:microsoft.com/office/officeart/2005/8/layout/cycle5"/>
    <dgm:cxn modelId="{E16EC3E0-C0D5-4E13-A18D-CEA4C4F5F087}" type="presParOf" srcId="{EDD654C3-3D77-49ED-9354-9C34D0571884}" destId="{91B67109-19A4-40B4-8756-4535614A79B6}" srcOrd="8" destOrd="0" presId="urn:microsoft.com/office/officeart/2005/8/layout/cycle5"/>
    <dgm:cxn modelId="{D4AE34D8-FD08-43A4-A226-DF15BB86DDA7}" type="presParOf" srcId="{EDD654C3-3D77-49ED-9354-9C34D0571884}" destId="{3D57C1B6-F129-4D74-8A0D-04AA25E4181C}" srcOrd="9" destOrd="0" presId="urn:microsoft.com/office/officeart/2005/8/layout/cycle5"/>
    <dgm:cxn modelId="{D69BA66B-0C89-4D20-AACA-D16E88F3128E}" type="presParOf" srcId="{EDD654C3-3D77-49ED-9354-9C34D0571884}" destId="{BFE573E5-5CCF-4DCE-8728-696255C4EF44}" srcOrd="10" destOrd="0" presId="urn:microsoft.com/office/officeart/2005/8/layout/cycle5"/>
    <dgm:cxn modelId="{B6454915-3C4A-4FF0-8055-4D3720052059}" type="presParOf" srcId="{EDD654C3-3D77-49ED-9354-9C34D0571884}" destId="{6B55EB06-0F23-4C1E-B2B0-8C7FAD155A52}" srcOrd="11" destOrd="0" presId="urn:microsoft.com/office/officeart/2005/8/layout/cycle5"/>
    <dgm:cxn modelId="{FD5A3AC3-881D-40C8-960B-1C1857BA2F36}" type="presParOf" srcId="{EDD654C3-3D77-49ED-9354-9C34D0571884}" destId="{F317748E-00AD-495D-BAEA-DCF9F9F6C2CC}" srcOrd="12" destOrd="0" presId="urn:microsoft.com/office/officeart/2005/8/layout/cycle5"/>
    <dgm:cxn modelId="{4A22A2F1-FEDD-410D-82A6-38307618A410}" type="presParOf" srcId="{EDD654C3-3D77-49ED-9354-9C34D0571884}" destId="{F126339C-74DC-4F73-8883-38950AA7CF8F}" srcOrd="13" destOrd="0" presId="urn:microsoft.com/office/officeart/2005/8/layout/cycle5"/>
    <dgm:cxn modelId="{58145279-9C9F-4E35-B276-5162F3279A61}" type="presParOf" srcId="{EDD654C3-3D77-49ED-9354-9C34D0571884}" destId="{994DE03A-5C6B-4399-8209-F6D7E4C64FD1}" srcOrd="14" destOrd="0" presId="urn:microsoft.com/office/officeart/2005/8/layout/cycle5"/>
    <dgm:cxn modelId="{9CC901FF-8308-41E2-89C3-6D7105FB0CE4}" type="presParOf" srcId="{EDD654C3-3D77-49ED-9354-9C34D0571884}" destId="{6D85CCA6-93F0-48E0-BC00-D36D63BE6A71}" srcOrd="15" destOrd="0" presId="urn:microsoft.com/office/officeart/2005/8/layout/cycle5"/>
    <dgm:cxn modelId="{52D0D5A4-D931-4ED2-BDAE-E58875ED5161}" type="presParOf" srcId="{EDD654C3-3D77-49ED-9354-9C34D0571884}" destId="{C77C449B-E7C1-4E74-B496-211142BC431C}" srcOrd="16" destOrd="0" presId="urn:microsoft.com/office/officeart/2005/8/layout/cycle5"/>
    <dgm:cxn modelId="{C0639954-1FF7-4155-8C61-C2540853DF60}" type="presParOf" srcId="{EDD654C3-3D77-49ED-9354-9C34D0571884}" destId="{E1644800-0866-423D-B61C-9617ED5F1105}" srcOrd="17" destOrd="0" presId="urn:microsoft.com/office/officeart/2005/8/layout/cycle5"/>
    <dgm:cxn modelId="{8BA87E53-3647-4452-8B4A-F232EA96413A}" type="presParOf" srcId="{EDD654C3-3D77-49ED-9354-9C34D0571884}" destId="{8797A95D-4FF3-4C91-81FF-1C205D6DB628}" srcOrd="18" destOrd="0" presId="urn:microsoft.com/office/officeart/2005/8/layout/cycle5"/>
    <dgm:cxn modelId="{3F520AE6-D8E3-4707-AA55-8AB93C7A5526}" type="presParOf" srcId="{EDD654C3-3D77-49ED-9354-9C34D0571884}" destId="{828B8E7D-7834-49ED-8ED3-A072F52327EB}" srcOrd="19" destOrd="0" presId="urn:microsoft.com/office/officeart/2005/8/layout/cycle5"/>
    <dgm:cxn modelId="{0423A5B0-0BBD-447C-9505-3178DD1E3B68}" type="presParOf" srcId="{EDD654C3-3D77-49ED-9354-9C34D0571884}" destId="{0D14D89B-6D0D-4979-BB71-346B5983605F}" srcOrd="20" destOrd="0" presId="urn:microsoft.com/office/officeart/2005/8/layout/cycle5"/>
    <dgm:cxn modelId="{C3682684-7689-406A-94CF-987B9DF46D29}" type="presParOf" srcId="{EDD654C3-3D77-49ED-9354-9C34D0571884}" destId="{35B943D3-125A-4806-98E1-EA4225446E7D}" srcOrd="21" destOrd="0" presId="urn:microsoft.com/office/officeart/2005/8/layout/cycle5"/>
    <dgm:cxn modelId="{F302E4F1-A73E-42CA-8758-A08A2027A3E7}" type="presParOf" srcId="{EDD654C3-3D77-49ED-9354-9C34D0571884}" destId="{8B4181D6-240D-4C8E-B25C-FBA5F0C1D2C2}" srcOrd="22" destOrd="0" presId="urn:microsoft.com/office/officeart/2005/8/layout/cycle5"/>
    <dgm:cxn modelId="{CF8ECAC2-1D17-4E17-8C47-35A65298B7BA}" type="presParOf" srcId="{EDD654C3-3D77-49ED-9354-9C34D0571884}" destId="{5A7FF4B4-A5AD-447C-BB15-EB9E64E8B239}" srcOrd="23" destOrd="0" presId="urn:microsoft.com/office/officeart/2005/8/layout/cycle5"/>
    <dgm:cxn modelId="{0803059C-38D8-4562-B6B7-1DCF0D17FF03}" type="presParOf" srcId="{EDD654C3-3D77-49ED-9354-9C34D0571884}" destId="{3E4DC851-EC07-4411-B6CC-D5F7D3A787F6}" srcOrd="24" destOrd="0" presId="urn:microsoft.com/office/officeart/2005/8/layout/cycle5"/>
    <dgm:cxn modelId="{B260B19C-F6FB-4830-93A8-8E8307F967A7}" type="presParOf" srcId="{EDD654C3-3D77-49ED-9354-9C34D0571884}" destId="{6867D1B9-4A34-4C6F-A591-9740C1199837}" srcOrd="25" destOrd="0" presId="urn:microsoft.com/office/officeart/2005/8/layout/cycle5"/>
    <dgm:cxn modelId="{8CB8A763-BD2E-4DE0-BBAE-89AED12988C9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F2CC1DF4-BF4E-42A9-AC21-106F4AC9F5B0}">
      <dgm:prSet phldrT="[Text]" custT="1"/>
      <dgm:spPr>
        <a:solidFill>
          <a:schemeClr val="tx2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737BEC1F-86B0-4DD5-8D7C-94C35211DC92}" type="parTrans" cxnId="{59EC689F-8C6D-4D99-B1DA-6FFA5EC9DDE9}">
      <dgm:prSet/>
      <dgm:spPr/>
      <dgm:t>
        <a:bodyPr/>
        <a:lstStyle/>
        <a:p>
          <a:endParaRPr lang="en-US"/>
        </a:p>
      </dgm:t>
    </dgm:pt>
    <dgm:pt modelId="{12C6F266-6D53-467E-8675-C8482A3866E0}" type="sibTrans" cxnId="{59EC689F-8C6D-4D99-B1DA-6FFA5EC9DDE9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254E340F-9AC6-4E1F-ADB1-8D018DC94B33}" type="pres">
      <dgm:prSet presAssocID="{F2CC1DF4-BF4E-42A9-AC21-106F4AC9F5B0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A22F8A-6243-4963-90E2-F1911ACADE4E}" type="pres">
      <dgm:prSet presAssocID="{F2CC1DF4-BF4E-42A9-AC21-106F4AC9F5B0}" presName="spNode" presStyleCnt="0"/>
      <dgm:spPr/>
    </dgm:pt>
    <dgm:pt modelId="{E8367693-FF09-4DE9-BCB8-F34F40986043}" type="pres">
      <dgm:prSet presAssocID="{12C6F266-6D53-467E-8675-C8482A3866E0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2D12FD21-D870-48D9-81CC-77DFA7B7EF0C}" type="presOf" srcId="{F2CC1DF4-BF4E-42A9-AC21-106F4AC9F5B0}" destId="{254E340F-9AC6-4E1F-ADB1-8D018DC94B33}" srcOrd="0" destOrd="0" presId="urn:microsoft.com/office/officeart/2005/8/layout/cycle5"/>
    <dgm:cxn modelId="{6BE06090-B801-4D2E-AD30-9D0F5CA5DABB}" type="presOf" srcId="{EC13495E-D89C-448A-BB46-9A05FC19D602}" destId="{6B55EB06-0F23-4C1E-B2B0-8C7FAD155A52}" srcOrd="0" destOrd="0" presId="urn:microsoft.com/office/officeart/2005/8/layout/cycle5"/>
    <dgm:cxn modelId="{5D009BC8-66C7-4766-9556-62DAF8AFE0A7}" type="presOf" srcId="{8B0B78D8-BAEC-484C-994B-744DE02ECA43}" destId="{91B67109-19A4-40B4-8756-4535614A79B6}" srcOrd="0" destOrd="0" presId="urn:microsoft.com/office/officeart/2005/8/layout/cycle5"/>
    <dgm:cxn modelId="{4A31D1F5-5437-4DA6-A35C-C9228032DECD}" type="presOf" srcId="{6653AFE9-1F3A-41F1-B645-6ED25A6CDB50}" destId="{F317748E-00AD-495D-BAEA-DCF9F9F6C2CC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20D33A3B-6020-4F49-804A-C8D6DA6C9832}" type="presOf" srcId="{D1AB7707-49DE-4E46-B4EF-539396CDF2E6}" destId="{E1644800-0866-423D-B61C-9617ED5F1105}" srcOrd="0" destOrd="0" presId="urn:microsoft.com/office/officeart/2005/8/layout/cycle5"/>
    <dgm:cxn modelId="{CE366DAB-ADED-4100-8601-8DB6CF895B16}" type="presOf" srcId="{749B6129-4781-472C-B027-FD57F8D0D5B6}" destId="{0D14D89B-6D0D-4979-BB71-346B5983605F}" srcOrd="0" destOrd="0" presId="urn:microsoft.com/office/officeart/2005/8/layout/cycle5"/>
    <dgm:cxn modelId="{82EAB84D-56E6-4809-9709-EE8056F2FCEE}" type="presOf" srcId="{9A7B3877-07AB-47E1-83E4-8D4947DA63D3}" destId="{53D08B3B-A7BE-42AD-A96D-EA6A803AF391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5A509362-FDC7-4294-8F1C-373D3F6788EA}" type="presOf" srcId="{ACC9CB3C-8143-418F-B66C-FD6C6ADA1CF9}" destId="{FDD8F646-CBF0-4931-812F-690E8286AAD9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55EA675E-688D-43C0-BEDF-50A7279CCD7E}" type="presOf" srcId="{334C5B48-26E2-4BC4-9607-FDD1E416AFBB}" destId="{66D6B6AB-B36D-42A8-8E90-AA94025DEBB1}" srcOrd="0" destOrd="0" presId="urn:microsoft.com/office/officeart/2005/8/layout/cycle5"/>
    <dgm:cxn modelId="{7C28D3F4-53D7-40DA-A285-CFA2B7843248}" type="presOf" srcId="{4703A333-17B0-4241-B067-3B62A4BA645D}" destId="{AFEB64B7-2E8B-4A22-A91D-E64ED79DF29C}" srcOrd="0" destOrd="0" presId="urn:microsoft.com/office/officeart/2005/8/layout/cycle5"/>
    <dgm:cxn modelId="{BA00BB29-6AFB-4666-81A1-F5B8AC87A886}" type="presOf" srcId="{80402551-B77B-4759-A475-07AB26B7B54B}" destId="{8797A95D-4FF3-4C91-81FF-1C205D6DB628}" srcOrd="0" destOrd="0" presId="urn:microsoft.com/office/officeart/2005/8/layout/cycle5"/>
    <dgm:cxn modelId="{B8B8EEBC-F865-48FA-BA3D-6FBD5DB1D305}" type="presOf" srcId="{845B5125-7446-4520-82FE-2A46E84D3B68}" destId="{3D4E9CC6-68F3-4C3E-8A71-99248064112D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AF35265A-E2EA-478F-89B5-E8F466214B74}" type="presOf" srcId="{12C6F266-6D53-467E-8675-C8482A3866E0}" destId="{E8367693-FF09-4DE9-BCB8-F34F40986043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BE2207ED-12EB-46A0-8F03-B8DBF791F022}" type="presOf" srcId="{B415D9BD-ECDA-4DA7-B094-3A718E7442EA}" destId="{3E4DC851-EC07-4411-B6CC-D5F7D3A787F6}" srcOrd="0" destOrd="0" presId="urn:microsoft.com/office/officeart/2005/8/layout/cycle5"/>
    <dgm:cxn modelId="{4A5570CF-73CE-4C84-9E31-C35068C3CC68}" type="presOf" srcId="{B9D6D877-37C7-43DA-BC68-E710AAE0F6FF}" destId="{A4AB28B2-36E8-469C-A47A-BB5F75C820D9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59EC689F-8C6D-4D99-B1DA-6FFA5EC9DDE9}" srcId="{C2187B56-9382-4F1F-98F6-BC6A975A1693}" destId="{F2CC1DF4-BF4E-42A9-AC21-106F4AC9F5B0}" srcOrd="7" destOrd="0" parTransId="{737BEC1F-86B0-4DD5-8D7C-94C35211DC92}" sibTransId="{12C6F266-6D53-467E-8675-C8482A3866E0}"/>
    <dgm:cxn modelId="{BE8F08A8-F1BB-468E-95A7-B6F2B8FA78D2}" type="presOf" srcId="{C2187B56-9382-4F1F-98F6-BC6A975A1693}" destId="{EDD654C3-3D77-49ED-9354-9C34D0571884}" srcOrd="0" destOrd="0" presId="urn:microsoft.com/office/officeart/2005/8/layout/cycle5"/>
    <dgm:cxn modelId="{B12203C2-33EF-446E-89FD-5AB6B82CBDEC}" type="presOf" srcId="{82D5773F-59D2-4CF3-ACC7-1FD0CA098902}" destId="{994DE03A-5C6B-4399-8209-F6D7E4C64FD1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3BE89C0D-259D-4537-B7B7-5D2CC73FC349}" type="presOf" srcId="{89C37220-4193-49A1-BD8C-D5CDE9DFFCF8}" destId="{6D85CCA6-93F0-48E0-BC00-D36D63BE6A71}" srcOrd="0" destOrd="0" presId="urn:microsoft.com/office/officeart/2005/8/layout/cycle5"/>
    <dgm:cxn modelId="{7B65E43A-76EE-4744-A6B9-3841ADE34EAE}" type="presOf" srcId="{F5011444-EDD6-4CDE-AB5A-98EACAB79A3B}" destId="{3D57C1B6-F129-4D74-8A0D-04AA25E4181C}" srcOrd="0" destOrd="0" presId="urn:microsoft.com/office/officeart/2005/8/layout/cycle5"/>
    <dgm:cxn modelId="{CBABFBD1-0F73-4530-B133-AFE575BF3E93}" type="presParOf" srcId="{EDD654C3-3D77-49ED-9354-9C34D0571884}" destId="{66D6B6AB-B36D-42A8-8E90-AA94025DEBB1}" srcOrd="0" destOrd="0" presId="urn:microsoft.com/office/officeart/2005/8/layout/cycle5"/>
    <dgm:cxn modelId="{6C1FBE5A-8DCC-452D-9A1F-565531F66397}" type="presParOf" srcId="{EDD654C3-3D77-49ED-9354-9C34D0571884}" destId="{27D13702-F4A4-41E5-AA3A-6301647A81A1}" srcOrd="1" destOrd="0" presId="urn:microsoft.com/office/officeart/2005/8/layout/cycle5"/>
    <dgm:cxn modelId="{4CB0B8B8-78A2-439B-B072-3C178917CF56}" type="presParOf" srcId="{EDD654C3-3D77-49ED-9354-9C34D0571884}" destId="{AFEB64B7-2E8B-4A22-A91D-E64ED79DF29C}" srcOrd="2" destOrd="0" presId="urn:microsoft.com/office/officeart/2005/8/layout/cycle5"/>
    <dgm:cxn modelId="{BFA8B732-74B4-476D-980C-4FBEC83108A3}" type="presParOf" srcId="{EDD654C3-3D77-49ED-9354-9C34D0571884}" destId="{53D08B3B-A7BE-42AD-A96D-EA6A803AF391}" srcOrd="3" destOrd="0" presId="urn:microsoft.com/office/officeart/2005/8/layout/cycle5"/>
    <dgm:cxn modelId="{CE9CC3DD-A9F1-4AFB-9A9C-D9EFE833F9BA}" type="presParOf" srcId="{EDD654C3-3D77-49ED-9354-9C34D0571884}" destId="{D7B366EB-773B-4D26-B5A6-6B0C5525FC83}" srcOrd="4" destOrd="0" presId="urn:microsoft.com/office/officeart/2005/8/layout/cycle5"/>
    <dgm:cxn modelId="{DB7BF884-E3F5-4C32-893F-E6483265A2D0}" type="presParOf" srcId="{EDD654C3-3D77-49ED-9354-9C34D0571884}" destId="{A4AB28B2-36E8-469C-A47A-BB5F75C820D9}" srcOrd="5" destOrd="0" presId="urn:microsoft.com/office/officeart/2005/8/layout/cycle5"/>
    <dgm:cxn modelId="{FDAA3146-7058-4AE9-BB06-CE77849269BA}" type="presParOf" srcId="{EDD654C3-3D77-49ED-9354-9C34D0571884}" destId="{FDD8F646-CBF0-4931-812F-690E8286AAD9}" srcOrd="6" destOrd="0" presId="urn:microsoft.com/office/officeart/2005/8/layout/cycle5"/>
    <dgm:cxn modelId="{564D76D3-8A0E-495E-8A15-7DFD3B2892CB}" type="presParOf" srcId="{EDD654C3-3D77-49ED-9354-9C34D0571884}" destId="{1CD9B086-9EE3-4471-8D15-D6ABE9569F7C}" srcOrd="7" destOrd="0" presId="urn:microsoft.com/office/officeart/2005/8/layout/cycle5"/>
    <dgm:cxn modelId="{4068D557-EA6F-43AC-B0AB-3B78F1DAF25D}" type="presParOf" srcId="{EDD654C3-3D77-49ED-9354-9C34D0571884}" destId="{91B67109-19A4-40B4-8756-4535614A79B6}" srcOrd="8" destOrd="0" presId="urn:microsoft.com/office/officeart/2005/8/layout/cycle5"/>
    <dgm:cxn modelId="{1C893529-AB55-4479-BFC2-402880BD85C2}" type="presParOf" srcId="{EDD654C3-3D77-49ED-9354-9C34D0571884}" destId="{3D57C1B6-F129-4D74-8A0D-04AA25E4181C}" srcOrd="9" destOrd="0" presId="urn:microsoft.com/office/officeart/2005/8/layout/cycle5"/>
    <dgm:cxn modelId="{4FDC6E2D-35F2-4D33-BC02-1E78DFC45701}" type="presParOf" srcId="{EDD654C3-3D77-49ED-9354-9C34D0571884}" destId="{BFE573E5-5CCF-4DCE-8728-696255C4EF44}" srcOrd="10" destOrd="0" presId="urn:microsoft.com/office/officeart/2005/8/layout/cycle5"/>
    <dgm:cxn modelId="{E95FF8EF-8ABC-4EF9-BD00-6F0DA47D1363}" type="presParOf" srcId="{EDD654C3-3D77-49ED-9354-9C34D0571884}" destId="{6B55EB06-0F23-4C1E-B2B0-8C7FAD155A52}" srcOrd="11" destOrd="0" presId="urn:microsoft.com/office/officeart/2005/8/layout/cycle5"/>
    <dgm:cxn modelId="{C2FB47FC-D5ED-49A0-B1CC-3EFB5B42E22B}" type="presParOf" srcId="{EDD654C3-3D77-49ED-9354-9C34D0571884}" destId="{F317748E-00AD-495D-BAEA-DCF9F9F6C2CC}" srcOrd="12" destOrd="0" presId="urn:microsoft.com/office/officeart/2005/8/layout/cycle5"/>
    <dgm:cxn modelId="{5B119740-3E4F-437D-96C6-E79B34F761D4}" type="presParOf" srcId="{EDD654C3-3D77-49ED-9354-9C34D0571884}" destId="{F126339C-74DC-4F73-8883-38950AA7CF8F}" srcOrd="13" destOrd="0" presId="urn:microsoft.com/office/officeart/2005/8/layout/cycle5"/>
    <dgm:cxn modelId="{E7D2D264-8BAE-4261-BFA2-8A707E6E9723}" type="presParOf" srcId="{EDD654C3-3D77-49ED-9354-9C34D0571884}" destId="{994DE03A-5C6B-4399-8209-F6D7E4C64FD1}" srcOrd="14" destOrd="0" presId="urn:microsoft.com/office/officeart/2005/8/layout/cycle5"/>
    <dgm:cxn modelId="{923505E8-ABF1-465D-A4FF-EA576ECCB925}" type="presParOf" srcId="{EDD654C3-3D77-49ED-9354-9C34D0571884}" destId="{6D85CCA6-93F0-48E0-BC00-D36D63BE6A71}" srcOrd="15" destOrd="0" presId="urn:microsoft.com/office/officeart/2005/8/layout/cycle5"/>
    <dgm:cxn modelId="{F23E894E-F8C0-4820-89FD-E2F7265D359C}" type="presParOf" srcId="{EDD654C3-3D77-49ED-9354-9C34D0571884}" destId="{C77C449B-E7C1-4E74-B496-211142BC431C}" srcOrd="16" destOrd="0" presId="urn:microsoft.com/office/officeart/2005/8/layout/cycle5"/>
    <dgm:cxn modelId="{B0AA046B-2E60-4785-B585-A707A4D29FE1}" type="presParOf" srcId="{EDD654C3-3D77-49ED-9354-9C34D0571884}" destId="{E1644800-0866-423D-B61C-9617ED5F1105}" srcOrd="17" destOrd="0" presId="urn:microsoft.com/office/officeart/2005/8/layout/cycle5"/>
    <dgm:cxn modelId="{FAF8D633-1746-466D-BBEE-4CC9C1E208A6}" type="presParOf" srcId="{EDD654C3-3D77-49ED-9354-9C34D0571884}" destId="{8797A95D-4FF3-4C91-81FF-1C205D6DB628}" srcOrd="18" destOrd="0" presId="urn:microsoft.com/office/officeart/2005/8/layout/cycle5"/>
    <dgm:cxn modelId="{29F94271-BC3D-45F0-B7FF-75F081DD0D44}" type="presParOf" srcId="{EDD654C3-3D77-49ED-9354-9C34D0571884}" destId="{828B8E7D-7834-49ED-8ED3-A072F52327EB}" srcOrd="19" destOrd="0" presId="urn:microsoft.com/office/officeart/2005/8/layout/cycle5"/>
    <dgm:cxn modelId="{D3EFB408-7AF3-4960-A0B8-4895A8A43ADA}" type="presParOf" srcId="{EDD654C3-3D77-49ED-9354-9C34D0571884}" destId="{0D14D89B-6D0D-4979-BB71-346B5983605F}" srcOrd="20" destOrd="0" presId="urn:microsoft.com/office/officeart/2005/8/layout/cycle5"/>
    <dgm:cxn modelId="{DD14D6D3-B10E-4531-9597-B33D7A56ADB5}" type="presParOf" srcId="{EDD654C3-3D77-49ED-9354-9C34D0571884}" destId="{254E340F-9AC6-4E1F-ADB1-8D018DC94B33}" srcOrd="21" destOrd="0" presId="urn:microsoft.com/office/officeart/2005/8/layout/cycle5"/>
    <dgm:cxn modelId="{4C787F15-53BC-40AC-A100-49B797D78F1D}" type="presParOf" srcId="{EDD654C3-3D77-49ED-9354-9C34D0571884}" destId="{1FA22F8A-6243-4963-90E2-F1911ACADE4E}" srcOrd="22" destOrd="0" presId="urn:microsoft.com/office/officeart/2005/8/layout/cycle5"/>
    <dgm:cxn modelId="{AEE38591-365C-4AB0-BEEC-BA3F2A20D635}" type="presParOf" srcId="{EDD654C3-3D77-49ED-9354-9C34D0571884}" destId="{E8367693-FF09-4DE9-BCB8-F34F40986043}" srcOrd="23" destOrd="0" presId="urn:microsoft.com/office/officeart/2005/8/layout/cycle5"/>
    <dgm:cxn modelId="{B6C5B743-A9A6-44C4-BE4D-26C1EC9D8AC9}" type="presParOf" srcId="{EDD654C3-3D77-49ED-9354-9C34D0571884}" destId="{3E4DC851-EC07-4411-B6CC-D5F7D3A787F6}" srcOrd="24" destOrd="0" presId="urn:microsoft.com/office/officeart/2005/8/layout/cycle5"/>
    <dgm:cxn modelId="{184F52EE-D392-4DA1-B68D-19D0B1359830}" type="presParOf" srcId="{EDD654C3-3D77-49ED-9354-9C34D0571884}" destId="{6867D1B9-4A34-4C6F-A591-9740C1199837}" srcOrd="25" destOrd="0" presId="urn:microsoft.com/office/officeart/2005/8/layout/cycle5"/>
    <dgm:cxn modelId="{B79BAB8C-8C13-4FE0-A7CE-9C52639E1A40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>
        <a:solidFill>
          <a:schemeClr val="tx2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C7922F3C-5743-4170-BF7B-6C62AE529504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F48F162C-69A5-47FB-80A5-B6DB0D5010E2}" type="parTrans" cxnId="{EC370B05-2F85-48D5-8C8D-BBD0130B3B98}">
      <dgm:prSet/>
      <dgm:spPr/>
      <dgm:t>
        <a:bodyPr/>
        <a:lstStyle/>
        <a:p>
          <a:endParaRPr lang="en-US"/>
        </a:p>
      </dgm:t>
    </dgm:pt>
    <dgm:pt modelId="{727EC05E-BE8F-4D50-9B75-7368B9B38117}" type="sibTrans" cxnId="{EC370B05-2F85-48D5-8C8D-BBD0130B3B98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009AF6C2-7AE0-41E7-B888-FA697C65A538}" type="pres">
      <dgm:prSet presAssocID="{C7922F3C-5743-4170-BF7B-6C62AE52950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0EF74-6316-414D-BFC0-8FFB2EF23E03}" type="pres">
      <dgm:prSet presAssocID="{C7922F3C-5743-4170-BF7B-6C62AE529504}" presName="spNode" presStyleCnt="0"/>
      <dgm:spPr/>
    </dgm:pt>
    <dgm:pt modelId="{EF3B6AE2-524B-4BA1-BC23-D74F572C710B}" type="pres">
      <dgm:prSet presAssocID="{727EC05E-BE8F-4D50-9B75-7368B9B38117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AC23688F-EE4A-4509-9325-CA3DA205BDDC}" type="presOf" srcId="{B415D9BD-ECDA-4DA7-B094-3A718E7442EA}" destId="{3E4DC851-EC07-4411-B6CC-D5F7D3A787F6}" srcOrd="0" destOrd="0" presId="urn:microsoft.com/office/officeart/2005/8/layout/cycle5"/>
    <dgm:cxn modelId="{A2C9908F-1180-4FC0-B322-41C9D589375D}" type="presOf" srcId="{C2187B56-9382-4F1F-98F6-BC6A975A1693}" destId="{EDD654C3-3D77-49ED-9354-9C34D0571884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57D5E0D0-6E13-4167-B58B-A089F654BDC1}" type="presOf" srcId="{B9D6D877-37C7-43DA-BC68-E710AAE0F6FF}" destId="{A4AB28B2-36E8-469C-A47A-BB5F75C820D9}" srcOrd="0" destOrd="0" presId="urn:microsoft.com/office/officeart/2005/8/layout/cycle5"/>
    <dgm:cxn modelId="{479AC7D1-751C-438E-90C6-B5450E105878}" type="presOf" srcId="{EC13495E-D89C-448A-BB46-9A05FC19D602}" destId="{6B55EB06-0F23-4C1E-B2B0-8C7FAD155A52}" srcOrd="0" destOrd="0" presId="urn:microsoft.com/office/officeart/2005/8/layout/cycle5"/>
    <dgm:cxn modelId="{B5FA0EF7-BC3B-4E33-8DD1-AAE6DACDCDFA}" type="presOf" srcId="{749B6129-4781-472C-B027-FD57F8D0D5B6}" destId="{0D14D89B-6D0D-4979-BB71-346B5983605F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5FAADB44-AFA2-40F4-BE9F-04EF653DCF23}" type="presOf" srcId="{334C5B48-26E2-4BC4-9607-FDD1E416AFBB}" destId="{66D6B6AB-B36D-42A8-8E90-AA94025DEBB1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FCCBA4B8-C27D-411A-A2CD-8390FFBE2F49}" type="presOf" srcId="{F5011444-EDD6-4CDE-AB5A-98EACAB79A3B}" destId="{3D57C1B6-F129-4D74-8A0D-04AA25E4181C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F39B923D-E69F-4C53-83A0-336B673635EB}" type="presOf" srcId="{89C37220-4193-49A1-BD8C-D5CDE9DFFCF8}" destId="{6D85CCA6-93F0-48E0-BC00-D36D63BE6A71}" srcOrd="0" destOrd="0" presId="urn:microsoft.com/office/officeart/2005/8/layout/cycle5"/>
    <dgm:cxn modelId="{AE161751-F89A-4D04-8C1F-826565B871E1}" type="presOf" srcId="{4703A333-17B0-4241-B067-3B62A4BA645D}" destId="{AFEB64B7-2E8B-4A22-A91D-E64ED79DF29C}" srcOrd="0" destOrd="0" presId="urn:microsoft.com/office/officeart/2005/8/layout/cycle5"/>
    <dgm:cxn modelId="{F425A5ED-FB7B-4744-9041-C21FE8448320}" type="presOf" srcId="{727EC05E-BE8F-4D50-9B75-7368B9B38117}" destId="{EF3B6AE2-524B-4BA1-BC23-D74F572C710B}" srcOrd="0" destOrd="0" presId="urn:microsoft.com/office/officeart/2005/8/layout/cycle5"/>
    <dgm:cxn modelId="{35A76F87-A715-461F-98A7-80CA10EC8190}" type="presOf" srcId="{C7922F3C-5743-4170-BF7B-6C62AE529504}" destId="{009AF6C2-7AE0-41E7-B888-FA697C65A538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D58850BA-9DF9-4ADC-889B-9B1906AA0E8D}" type="presOf" srcId="{80402551-B77B-4759-A475-07AB26B7B54B}" destId="{8797A95D-4FF3-4C91-81FF-1C205D6DB628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EC370B05-2F85-48D5-8C8D-BBD0130B3B98}" srcId="{C2187B56-9382-4F1F-98F6-BC6A975A1693}" destId="{C7922F3C-5743-4170-BF7B-6C62AE529504}" srcOrd="7" destOrd="0" parTransId="{F48F162C-69A5-47FB-80A5-B6DB0D5010E2}" sibTransId="{727EC05E-BE8F-4D50-9B75-7368B9B38117}"/>
    <dgm:cxn modelId="{BCC94752-F510-42F4-8259-73A2DABD0441}" type="presOf" srcId="{D1AB7707-49DE-4E46-B4EF-539396CDF2E6}" destId="{E1644800-0866-423D-B61C-9617ED5F1105}" srcOrd="0" destOrd="0" presId="urn:microsoft.com/office/officeart/2005/8/layout/cycle5"/>
    <dgm:cxn modelId="{E668D5EC-0003-4651-84A3-1F2CA2E48411}" type="presOf" srcId="{9A7B3877-07AB-47E1-83E4-8D4947DA63D3}" destId="{53D08B3B-A7BE-42AD-A96D-EA6A803AF391}" srcOrd="0" destOrd="0" presId="urn:microsoft.com/office/officeart/2005/8/layout/cycle5"/>
    <dgm:cxn modelId="{0935C19F-D0D0-419F-BCF0-A382BFB944A9}" type="presOf" srcId="{82D5773F-59D2-4CF3-ACC7-1FD0CA098902}" destId="{994DE03A-5C6B-4399-8209-F6D7E4C64FD1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FA49B212-CB2C-4F33-99F1-D7659522F186}" type="presOf" srcId="{845B5125-7446-4520-82FE-2A46E84D3B68}" destId="{3D4E9CC6-68F3-4C3E-8A71-99248064112D}" srcOrd="0" destOrd="0" presId="urn:microsoft.com/office/officeart/2005/8/layout/cycle5"/>
    <dgm:cxn modelId="{E546B844-E421-4AC2-9AD2-3FB52B579432}" type="presOf" srcId="{8B0B78D8-BAEC-484C-994B-744DE02ECA43}" destId="{91B67109-19A4-40B4-8756-4535614A79B6}" srcOrd="0" destOrd="0" presId="urn:microsoft.com/office/officeart/2005/8/layout/cycle5"/>
    <dgm:cxn modelId="{2C6B30BB-F41F-4710-8B47-A63FB3DA9B70}" type="presOf" srcId="{6653AFE9-1F3A-41F1-B645-6ED25A6CDB50}" destId="{F317748E-00AD-495D-BAEA-DCF9F9F6C2CC}" srcOrd="0" destOrd="0" presId="urn:microsoft.com/office/officeart/2005/8/layout/cycle5"/>
    <dgm:cxn modelId="{B1868254-394C-4321-8B3D-65604FEC3CE6}" type="presOf" srcId="{ACC9CB3C-8143-418F-B66C-FD6C6ADA1CF9}" destId="{FDD8F646-CBF0-4931-812F-690E8286AAD9}" srcOrd="0" destOrd="0" presId="urn:microsoft.com/office/officeart/2005/8/layout/cycle5"/>
    <dgm:cxn modelId="{C1E6F1B1-E32F-4615-871A-390DECE0CB7F}" type="presParOf" srcId="{EDD654C3-3D77-49ED-9354-9C34D0571884}" destId="{66D6B6AB-B36D-42A8-8E90-AA94025DEBB1}" srcOrd="0" destOrd="0" presId="urn:microsoft.com/office/officeart/2005/8/layout/cycle5"/>
    <dgm:cxn modelId="{D27D2E97-A01B-49E0-88DB-F40DB81765BE}" type="presParOf" srcId="{EDD654C3-3D77-49ED-9354-9C34D0571884}" destId="{27D13702-F4A4-41E5-AA3A-6301647A81A1}" srcOrd="1" destOrd="0" presId="urn:microsoft.com/office/officeart/2005/8/layout/cycle5"/>
    <dgm:cxn modelId="{28AE4309-C8AE-4406-9774-9243F3F4B3C1}" type="presParOf" srcId="{EDD654C3-3D77-49ED-9354-9C34D0571884}" destId="{AFEB64B7-2E8B-4A22-A91D-E64ED79DF29C}" srcOrd="2" destOrd="0" presId="urn:microsoft.com/office/officeart/2005/8/layout/cycle5"/>
    <dgm:cxn modelId="{2749E2F2-BEC7-4E61-90BD-893E7DDBB509}" type="presParOf" srcId="{EDD654C3-3D77-49ED-9354-9C34D0571884}" destId="{53D08B3B-A7BE-42AD-A96D-EA6A803AF391}" srcOrd="3" destOrd="0" presId="urn:microsoft.com/office/officeart/2005/8/layout/cycle5"/>
    <dgm:cxn modelId="{B8ECE491-0FC7-4A93-B172-2478FAAE660A}" type="presParOf" srcId="{EDD654C3-3D77-49ED-9354-9C34D0571884}" destId="{D7B366EB-773B-4D26-B5A6-6B0C5525FC83}" srcOrd="4" destOrd="0" presId="urn:microsoft.com/office/officeart/2005/8/layout/cycle5"/>
    <dgm:cxn modelId="{2335AFE3-EEF0-454B-8B42-4CA7C11DA9E3}" type="presParOf" srcId="{EDD654C3-3D77-49ED-9354-9C34D0571884}" destId="{A4AB28B2-36E8-469C-A47A-BB5F75C820D9}" srcOrd="5" destOrd="0" presId="urn:microsoft.com/office/officeart/2005/8/layout/cycle5"/>
    <dgm:cxn modelId="{57AEC217-7B7A-4F82-94B6-D30E87BF80C7}" type="presParOf" srcId="{EDD654C3-3D77-49ED-9354-9C34D0571884}" destId="{FDD8F646-CBF0-4931-812F-690E8286AAD9}" srcOrd="6" destOrd="0" presId="urn:microsoft.com/office/officeart/2005/8/layout/cycle5"/>
    <dgm:cxn modelId="{39C1A2F2-3B1A-48FB-8E4A-41E5E6543578}" type="presParOf" srcId="{EDD654C3-3D77-49ED-9354-9C34D0571884}" destId="{1CD9B086-9EE3-4471-8D15-D6ABE9569F7C}" srcOrd="7" destOrd="0" presId="urn:microsoft.com/office/officeart/2005/8/layout/cycle5"/>
    <dgm:cxn modelId="{93EC18D9-3626-4067-A7F3-04D0BE4E2E02}" type="presParOf" srcId="{EDD654C3-3D77-49ED-9354-9C34D0571884}" destId="{91B67109-19A4-40B4-8756-4535614A79B6}" srcOrd="8" destOrd="0" presId="urn:microsoft.com/office/officeart/2005/8/layout/cycle5"/>
    <dgm:cxn modelId="{2B2486B1-FEB1-4C4D-A26C-FD50612C0930}" type="presParOf" srcId="{EDD654C3-3D77-49ED-9354-9C34D0571884}" destId="{3D57C1B6-F129-4D74-8A0D-04AA25E4181C}" srcOrd="9" destOrd="0" presId="urn:microsoft.com/office/officeart/2005/8/layout/cycle5"/>
    <dgm:cxn modelId="{32FEAED8-042A-4043-847D-A258D7CCD2DC}" type="presParOf" srcId="{EDD654C3-3D77-49ED-9354-9C34D0571884}" destId="{BFE573E5-5CCF-4DCE-8728-696255C4EF44}" srcOrd="10" destOrd="0" presId="urn:microsoft.com/office/officeart/2005/8/layout/cycle5"/>
    <dgm:cxn modelId="{6372AD88-DDC9-4180-8520-FB0F8606E7EC}" type="presParOf" srcId="{EDD654C3-3D77-49ED-9354-9C34D0571884}" destId="{6B55EB06-0F23-4C1E-B2B0-8C7FAD155A52}" srcOrd="11" destOrd="0" presId="urn:microsoft.com/office/officeart/2005/8/layout/cycle5"/>
    <dgm:cxn modelId="{8D7DBE8A-96F5-4BC5-BB0B-2D408FFCB308}" type="presParOf" srcId="{EDD654C3-3D77-49ED-9354-9C34D0571884}" destId="{F317748E-00AD-495D-BAEA-DCF9F9F6C2CC}" srcOrd="12" destOrd="0" presId="urn:microsoft.com/office/officeart/2005/8/layout/cycle5"/>
    <dgm:cxn modelId="{E4896A16-C5C9-45C7-9BE7-EA8473E918AD}" type="presParOf" srcId="{EDD654C3-3D77-49ED-9354-9C34D0571884}" destId="{F126339C-74DC-4F73-8883-38950AA7CF8F}" srcOrd="13" destOrd="0" presId="urn:microsoft.com/office/officeart/2005/8/layout/cycle5"/>
    <dgm:cxn modelId="{C8332C9B-4FE1-49CD-A26E-959189DDD71A}" type="presParOf" srcId="{EDD654C3-3D77-49ED-9354-9C34D0571884}" destId="{994DE03A-5C6B-4399-8209-F6D7E4C64FD1}" srcOrd="14" destOrd="0" presId="urn:microsoft.com/office/officeart/2005/8/layout/cycle5"/>
    <dgm:cxn modelId="{A90DA0A4-507C-4F2D-B154-723EEB08D638}" type="presParOf" srcId="{EDD654C3-3D77-49ED-9354-9C34D0571884}" destId="{6D85CCA6-93F0-48E0-BC00-D36D63BE6A71}" srcOrd="15" destOrd="0" presId="urn:microsoft.com/office/officeart/2005/8/layout/cycle5"/>
    <dgm:cxn modelId="{118EC25B-0E9E-4B12-977F-987B73BD6283}" type="presParOf" srcId="{EDD654C3-3D77-49ED-9354-9C34D0571884}" destId="{C77C449B-E7C1-4E74-B496-211142BC431C}" srcOrd="16" destOrd="0" presId="urn:microsoft.com/office/officeart/2005/8/layout/cycle5"/>
    <dgm:cxn modelId="{4584F7B5-1F5B-49E9-85EE-1F4BC25997DA}" type="presParOf" srcId="{EDD654C3-3D77-49ED-9354-9C34D0571884}" destId="{E1644800-0866-423D-B61C-9617ED5F1105}" srcOrd="17" destOrd="0" presId="urn:microsoft.com/office/officeart/2005/8/layout/cycle5"/>
    <dgm:cxn modelId="{76AABCDC-5756-4FBC-965E-82B4BC7D80A4}" type="presParOf" srcId="{EDD654C3-3D77-49ED-9354-9C34D0571884}" destId="{8797A95D-4FF3-4C91-81FF-1C205D6DB628}" srcOrd="18" destOrd="0" presId="urn:microsoft.com/office/officeart/2005/8/layout/cycle5"/>
    <dgm:cxn modelId="{01265463-7298-4CFB-81D2-1FE263B8E1C3}" type="presParOf" srcId="{EDD654C3-3D77-49ED-9354-9C34D0571884}" destId="{828B8E7D-7834-49ED-8ED3-A072F52327EB}" srcOrd="19" destOrd="0" presId="urn:microsoft.com/office/officeart/2005/8/layout/cycle5"/>
    <dgm:cxn modelId="{D8E2ED4A-88F5-4579-B123-7A1003B740EA}" type="presParOf" srcId="{EDD654C3-3D77-49ED-9354-9C34D0571884}" destId="{0D14D89B-6D0D-4979-BB71-346B5983605F}" srcOrd="20" destOrd="0" presId="urn:microsoft.com/office/officeart/2005/8/layout/cycle5"/>
    <dgm:cxn modelId="{B2D0E89B-90FB-4917-B60C-2948776E291A}" type="presParOf" srcId="{EDD654C3-3D77-49ED-9354-9C34D0571884}" destId="{009AF6C2-7AE0-41E7-B888-FA697C65A538}" srcOrd="21" destOrd="0" presId="urn:microsoft.com/office/officeart/2005/8/layout/cycle5"/>
    <dgm:cxn modelId="{5D28EDCD-99A2-4E5E-A1C4-EF2AE85107E5}" type="presParOf" srcId="{EDD654C3-3D77-49ED-9354-9C34D0571884}" destId="{9250EF74-6316-414D-BFC0-8FFB2EF23E03}" srcOrd="22" destOrd="0" presId="urn:microsoft.com/office/officeart/2005/8/layout/cycle5"/>
    <dgm:cxn modelId="{068B7111-B9A7-42B1-85BF-F219ACA792D9}" type="presParOf" srcId="{EDD654C3-3D77-49ED-9354-9C34D0571884}" destId="{EF3B6AE2-524B-4BA1-BC23-D74F572C710B}" srcOrd="23" destOrd="0" presId="urn:microsoft.com/office/officeart/2005/8/layout/cycle5"/>
    <dgm:cxn modelId="{E7DE9990-DB1A-4A40-947B-A93BA529E598}" type="presParOf" srcId="{EDD654C3-3D77-49ED-9354-9C34D0571884}" destId="{3E4DC851-EC07-4411-B6CC-D5F7D3A787F6}" srcOrd="24" destOrd="0" presId="urn:microsoft.com/office/officeart/2005/8/layout/cycle5"/>
    <dgm:cxn modelId="{739E69E7-FF13-46C2-8968-7EAABC7304E3}" type="presParOf" srcId="{EDD654C3-3D77-49ED-9354-9C34D0571884}" destId="{6867D1B9-4A34-4C6F-A591-9740C1199837}" srcOrd="25" destOrd="0" presId="urn:microsoft.com/office/officeart/2005/8/layout/cycle5"/>
    <dgm:cxn modelId="{9439BEED-BBD1-4F58-992A-D38C0D8346C7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C7922F3C-5743-4170-BF7B-6C62AE529504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F48F162C-69A5-47FB-80A5-B6DB0D5010E2}" type="parTrans" cxnId="{EC370B05-2F85-48D5-8C8D-BBD0130B3B98}">
      <dgm:prSet/>
      <dgm:spPr/>
      <dgm:t>
        <a:bodyPr/>
        <a:lstStyle/>
        <a:p>
          <a:endParaRPr lang="en-US"/>
        </a:p>
      </dgm:t>
    </dgm:pt>
    <dgm:pt modelId="{727EC05E-BE8F-4D50-9B75-7368B9B38117}" type="sibTrans" cxnId="{EC370B05-2F85-48D5-8C8D-BBD0130B3B98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009AF6C2-7AE0-41E7-B888-FA697C65A538}" type="pres">
      <dgm:prSet presAssocID="{C7922F3C-5743-4170-BF7B-6C62AE52950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250EF74-6316-414D-BFC0-8FFB2EF23E03}" type="pres">
      <dgm:prSet presAssocID="{C7922F3C-5743-4170-BF7B-6C62AE529504}" presName="spNode" presStyleCnt="0"/>
      <dgm:spPr/>
    </dgm:pt>
    <dgm:pt modelId="{EF3B6AE2-524B-4BA1-BC23-D74F572C710B}" type="pres">
      <dgm:prSet presAssocID="{727EC05E-BE8F-4D50-9B75-7368B9B38117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4CAB1055-BAB5-4E3F-9804-FEE8FAACCC88}" type="presOf" srcId="{845B5125-7446-4520-82FE-2A46E84D3B68}" destId="{3D4E9CC6-68F3-4C3E-8A71-99248064112D}" srcOrd="0" destOrd="0" presId="urn:microsoft.com/office/officeart/2005/8/layout/cycle5"/>
    <dgm:cxn modelId="{BFA15AAA-3023-4A05-AAE7-237414BA6164}" type="presOf" srcId="{B415D9BD-ECDA-4DA7-B094-3A718E7442EA}" destId="{3E4DC851-EC07-4411-B6CC-D5F7D3A787F6}" srcOrd="0" destOrd="0" presId="urn:microsoft.com/office/officeart/2005/8/layout/cycle5"/>
    <dgm:cxn modelId="{ADB9F3B3-4387-4246-9F91-F9D9487FCFB5}" type="presOf" srcId="{D1AB7707-49DE-4E46-B4EF-539396CDF2E6}" destId="{E1644800-0866-423D-B61C-9617ED5F1105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81AD2F8E-18D9-4ADB-858C-9DA8092C297A}" type="presOf" srcId="{F5011444-EDD6-4CDE-AB5A-98EACAB79A3B}" destId="{3D57C1B6-F129-4D74-8A0D-04AA25E4181C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7E13C148-B5E3-47FF-9977-C86F2643A7DF}" type="presOf" srcId="{EC13495E-D89C-448A-BB46-9A05FC19D602}" destId="{6B55EB06-0F23-4C1E-B2B0-8C7FAD155A52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AA715F0B-ACDC-473B-977F-E5579B21BC98}" type="presOf" srcId="{4703A333-17B0-4241-B067-3B62A4BA645D}" destId="{AFEB64B7-2E8B-4A22-A91D-E64ED79DF29C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9FE67B46-F34F-4865-BB93-A45BE1EEAC78}" type="presOf" srcId="{82D5773F-59D2-4CF3-ACC7-1FD0CA098902}" destId="{994DE03A-5C6B-4399-8209-F6D7E4C64FD1}" srcOrd="0" destOrd="0" presId="urn:microsoft.com/office/officeart/2005/8/layout/cycle5"/>
    <dgm:cxn modelId="{1AFB0CB9-DC0F-4D22-908C-2AF1530B9A54}" type="presOf" srcId="{727EC05E-BE8F-4D50-9B75-7368B9B38117}" destId="{EF3B6AE2-524B-4BA1-BC23-D74F572C710B}" srcOrd="0" destOrd="0" presId="urn:microsoft.com/office/officeart/2005/8/layout/cycle5"/>
    <dgm:cxn modelId="{EC370B05-2F85-48D5-8C8D-BBD0130B3B98}" srcId="{C2187B56-9382-4F1F-98F6-BC6A975A1693}" destId="{C7922F3C-5743-4170-BF7B-6C62AE529504}" srcOrd="7" destOrd="0" parTransId="{F48F162C-69A5-47FB-80A5-B6DB0D5010E2}" sibTransId="{727EC05E-BE8F-4D50-9B75-7368B9B38117}"/>
    <dgm:cxn modelId="{6C0B4376-05D5-4509-A3CB-B331870B987A}" type="presOf" srcId="{C2187B56-9382-4F1F-98F6-BC6A975A1693}" destId="{EDD654C3-3D77-49ED-9354-9C34D0571884}" srcOrd="0" destOrd="0" presId="urn:microsoft.com/office/officeart/2005/8/layout/cycle5"/>
    <dgm:cxn modelId="{EE939AFD-A8C9-4BEE-A546-FEF6D04D35C1}" type="presOf" srcId="{9A7B3877-07AB-47E1-83E4-8D4947DA63D3}" destId="{53D08B3B-A7BE-42AD-A96D-EA6A803AF391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CA57D26C-4301-4379-9CF1-AFDE90D52C35}" type="presOf" srcId="{ACC9CB3C-8143-418F-B66C-FD6C6ADA1CF9}" destId="{FDD8F646-CBF0-4931-812F-690E8286AAD9}" srcOrd="0" destOrd="0" presId="urn:microsoft.com/office/officeart/2005/8/layout/cycle5"/>
    <dgm:cxn modelId="{003BED70-6C0D-4692-8164-8E917873E2B1}" type="presOf" srcId="{C7922F3C-5743-4170-BF7B-6C62AE529504}" destId="{009AF6C2-7AE0-41E7-B888-FA697C65A538}" srcOrd="0" destOrd="0" presId="urn:microsoft.com/office/officeart/2005/8/layout/cycle5"/>
    <dgm:cxn modelId="{3FD3C5C7-F183-40A9-82B5-19B672D0C252}" type="presOf" srcId="{334C5B48-26E2-4BC4-9607-FDD1E416AFBB}" destId="{66D6B6AB-B36D-42A8-8E90-AA94025DEBB1}" srcOrd="0" destOrd="0" presId="urn:microsoft.com/office/officeart/2005/8/layout/cycle5"/>
    <dgm:cxn modelId="{B619D0FE-5A6B-4B37-94EA-47D70D37F92B}" type="presOf" srcId="{89C37220-4193-49A1-BD8C-D5CDE9DFFCF8}" destId="{6D85CCA6-93F0-48E0-BC00-D36D63BE6A71}" srcOrd="0" destOrd="0" presId="urn:microsoft.com/office/officeart/2005/8/layout/cycle5"/>
    <dgm:cxn modelId="{B12FCF44-57BB-489C-B6C8-9BDACD2F831C}" type="presOf" srcId="{6653AFE9-1F3A-41F1-B645-6ED25A6CDB50}" destId="{F317748E-00AD-495D-BAEA-DCF9F9F6C2CC}" srcOrd="0" destOrd="0" presId="urn:microsoft.com/office/officeart/2005/8/layout/cycle5"/>
    <dgm:cxn modelId="{692744B5-19C0-4B5B-BB1E-E35E57AE9D71}" type="presOf" srcId="{8B0B78D8-BAEC-484C-994B-744DE02ECA43}" destId="{91B67109-19A4-40B4-8756-4535614A79B6}" srcOrd="0" destOrd="0" presId="urn:microsoft.com/office/officeart/2005/8/layout/cycle5"/>
    <dgm:cxn modelId="{A8B5882C-3C5B-43AE-B594-5DCF22F8DEEB}" type="presOf" srcId="{749B6129-4781-472C-B027-FD57F8D0D5B6}" destId="{0D14D89B-6D0D-4979-BB71-346B5983605F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C325C5EB-02D0-43AD-9F01-DCE0B9094367}" type="presOf" srcId="{B9D6D877-37C7-43DA-BC68-E710AAE0F6FF}" destId="{A4AB28B2-36E8-469C-A47A-BB5F75C820D9}" srcOrd="0" destOrd="0" presId="urn:microsoft.com/office/officeart/2005/8/layout/cycle5"/>
    <dgm:cxn modelId="{DC57394C-A696-4056-AEE6-2706CCCFC4D2}" type="presOf" srcId="{80402551-B77B-4759-A475-07AB26B7B54B}" destId="{8797A95D-4FF3-4C91-81FF-1C205D6DB628}" srcOrd="0" destOrd="0" presId="urn:microsoft.com/office/officeart/2005/8/layout/cycle5"/>
    <dgm:cxn modelId="{FA14B0DA-BB68-4FEB-8584-05CD06612898}" type="presParOf" srcId="{EDD654C3-3D77-49ED-9354-9C34D0571884}" destId="{66D6B6AB-B36D-42A8-8E90-AA94025DEBB1}" srcOrd="0" destOrd="0" presId="urn:microsoft.com/office/officeart/2005/8/layout/cycle5"/>
    <dgm:cxn modelId="{5A63F5D7-949C-40F4-A7D1-087D60935377}" type="presParOf" srcId="{EDD654C3-3D77-49ED-9354-9C34D0571884}" destId="{27D13702-F4A4-41E5-AA3A-6301647A81A1}" srcOrd="1" destOrd="0" presId="urn:microsoft.com/office/officeart/2005/8/layout/cycle5"/>
    <dgm:cxn modelId="{B4D05CCC-C5F1-490E-80A6-5070E0D8E2E7}" type="presParOf" srcId="{EDD654C3-3D77-49ED-9354-9C34D0571884}" destId="{AFEB64B7-2E8B-4A22-A91D-E64ED79DF29C}" srcOrd="2" destOrd="0" presId="urn:microsoft.com/office/officeart/2005/8/layout/cycle5"/>
    <dgm:cxn modelId="{597BFAFC-37AB-436F-B309-A9109A8B8115}" type="presParOf" srcId="{EDD654C3-3D77-49ED-9354-9C34D0571884}" destId="{53D08B3B-A7BE-42AD-A96D-EA6A803AF391}" srcOrd="3" destOrd="0" presId="urn:microsoft.com/office/officeart/2005/8/layout/cycle5"/>
    <dgm:cxn modelId="{C5682B96-8FE8-4BB8-806B-E805809A21E5}" type="presParOf" srcId="{EDD654C3-3D77-49ED-9354-9C34D0571884}" destId="{D7B366EB-773B-4D26-B5A6-6B0C5525FC83}" srcOrd="4" destOrd="0" presId="urn:microsoft.com/office/officeart/2005/8/layout/cycle5"/>
    <dgm:cxn modelId="{81EB3097-A186-407E-9C7A-6C06233C342C}" type="presParOf" srcId="{EDD654C3-3D77-49ED-9354-9C34D0571884}" destId="{A4AB28B2-36E8-469C-A47A-BB5F75C820D9}" srcOrd="5" destOrd="0" presId="urn:microsoft.com/office/officeart/2005/8/layout/cycle5"/>
    <dgm:cxn modelId="{67A90B85-187D-44CA-B964-4EC684C94E3A}" type="presParOf" srcId="{EDD654C3-3D77-49ED-9354-9C34D0571884}" destId="{FDD8F646-CBF0-4931-812F-690E8286AAD9}" srcOrd="6" destOrd="0" presId="urn:microsoft.com/office/officeart/2005/8/layout/cycle5"/>
    <dgm:cxn modelId="{8ECA8FB6-2B8C-4F84-BAD9-8934CD56BE18}" type="presParOf" srcId="{EDD654C3-3D77-49ED-9354-9C34D0571884}" destId="{1CD9B086-9EE3-4471-8D15-D6ABE9569F7C}" srcOrd="7" destOrd="0" presId="urn:microsoft.com/office/officeart/2005/8/layout/cycle5"/>
    <dgm:cxn modelId="{D1D257EF-A37F-4C40-9AD8-25A1286BB529}" type="presParOf" srcId="{EDD654C3-3D77-49ED-9354-9C34D0571884}" destId="{91B67109-19A4-40B4-8756-4535614A79B6}" srcOrd="8" destOrd="0" presId="urn:microsoft.com/office/officeart/2005/8/layout/cycle5"/>
    <dgm:cxn modelId="{F43AC43E-C6D7-48FE-91FF-6738454ACEF9}" type="presParOf" srcId="{EDD654C3-3D77-49ED-9354-9C34D0571884}" destId="{3D57C1B6-F129-4D74-8A0D-04AA25E4181C}" srcOrd="9" destOrd="0" presId="urn:microsoft.com/office/officeart/2005/8/layout/cycle5"/>
    <dgm:cxn modelId="{CD0D2A91-2B49-4E6A-891D-6AC00142E5EC}" type="presParOf" srcId="{EDD654C3-3D77-49ED-9354-9C34D0571884}" destId="{BFE573E5-5CCF-4DCE-8728-696255C4EF44}" srcOrd="10" destOrd="0" presId="urn:microsoft.com/office/officeart/2005/8/layout/cycle5"/>
    <dgm:cxn modelId="{04FEAC5D-B7AC-41B7-908D-93B9FA17444E}" type="presParOf" srcId="{EDD654C3-3D77-49ED-9354-9C34D0571884}" destId="{6B55EB06-0F23-4C1E-B2B0-8C7FAD155A52}" srcOrd="11" destOrd="0" presId="urn:microsoft.com/office/officeart/2005/8/layout/cycle5"/>
    <dgm:cxn modelId="{2B6AF51F-4B43-44FC-BF15-61D7D7131F91}" type="presParOf" srcId="{EDD654C3-3D77-49ED-9354-9C34D0571884}" destId="{F317748E-00AD-495D-BAEA-DCF9F9F6C2CC}" srcOrd="12" destOrd="0" presId="urn:microsoft.com/office/officeart/2005/8/layout/cycle5"/>
    <dgm:cxn modelId="{20BADB94-87CB-44B2-8F69-2CBA3E26A3DD}" type="presParOf" srcId="{EDD654C3-3D77-49ED-9354-9C34D0571884}" destId="{F126339C-74DC-4F73-8883-38950AA7CF8F}" srcOrd="13" destOrd="0" presId="urn:microsoft.com/office/officeart/2005/8/layout/cycle5"/>
    <dgm:cxn modelId="{064D44F7-C835-4FD3-BED6-17A9F572BCA6}" type="presParOf" srcId="{EDD654C3-3D77-49ED-9354-9C34D0571884}" destId="{994DE03A-5C6B-4399-8209-F6D7E4C64FD1}" srcOrd="14" destOrd="0" presId="urn:microsoft.com/office/officeart/2005/8/layout/cycle5"/>
    <dgm:cxn modelId="{00D75222-5BD9-4084-9C2B-07B694F2299D}" type="presParOf" srcId="{EDD654C3-3D77-49ED-9354-9C34D0571884}" destId="{6D85CCA6-93F0-48E0-BC00-D36D63BE6A71}" srcOrd="15" destOrd="0" presId="urn:microsoft.com/office/officeart/2005/8/layout/cycle5"/>
    <dgm:cxn modelId="{F3052DE1-1059-44CE-AD07-E52AD0136912}" type="presParOf" srcId="{EDD654C3-3D77-49ED-9354-9C34D0571884}" destId="{C77C449B-E7C1-4E74-B496-211142BC431C}" srcOrd="16" destOrd="0" presId="urn:microsoft.com/office/officeart/2005/8/layout/cycle5"/>
    <dgm:cxn modelId="{B4803E29-A9D6-484D-8B76-87D604D66F35}" type="presParOf" srcId="{EDD654C3-3D77-49ED-9354-9C34D0571884}" destId="{E1644800-0866-423D-B61C-9617ED5F1105}" srcOrd="17" destOrd="0" presId="urn:microsoft.com/office/officeart/2005/8/layout/cycle5"/>
    <dgm:cxn modelId="{1EA3483B-0F71-4123-AC0C-F508AB38F831}" type="presParOf" srcId="{EDD654C3-3D77-49ED-9354-9C34D0571884}" destId="{8797A95D-4FF3-4C91-81FF-1C205D6DB628}" srcOrd="18" destOrd="0" presId="urn:microsoft.com/office/officeart/2005/8/layout/cycle5"/>
    <dgm:cxn modelId="{2E5B87C2-FB86-4D5F-8500-105C92FEA46C}" type="presParOf" srcId="{EDD654C3-3D77-49ED-9354-9C34D0571884}" destId="{828B8E7D-7834-49ED-8ED3-A072F52327EB}" srcOrd="19" destOrd="0" presId="urn:microsoft.com/office/officeart/2005/8/layout/cycle5"/>
    <dgm:cxn modelId="{16DEC37C-D64C-4E22-B13E-2FBEB89D4D50}" type="presParOf" srcId="{EDD654C3-3D77-49ED-9354-9C34D0571884}" destId="{0D14D89B-6D0D-4979-BB71-346B5983605F}" srcOrd="20" destOrd="0" presId="urn:microsoft.com/office/officeart/2005/8/layout/cycle5"/>
    <dgm:cxn modelId="{6FEAB421-E49C-444C-A7E0-366CBD8172EC}" type="presParOf" srcId="{EDD654C3-3D77-49ED-9354-9C34D0571884}" destId="{009AF6C2-7AE0-41E7-B888-FA697C65A538}" srcOrd="21" destOrd="0" presId="urn:microsoft.com/office/officeart/2005/8/layout/cycle5"/>
    <dgm:cxn modelId="{879265F1-772B-4532-B983-4ADA166E2DA7}" type="presParOf" srcId="{EDD654C3-3D77-49ED-9354-9C34D0571884}" destId="{9250EF74-6316-414D-BFC0-8FFB2EF23E03}" srcOrd="22" destOrd="0" presId="urn:microsoft.com/office/officeart/2005/8/layout/cycle5"/>
    <dgm:cxn modelId="{1E6FA98E-9FD4-459F-AB78-A26985F0EB4B}" type="presParOf" srcId="{EDD654C3-3D77-49ED-9354-9C34D0571884}" destId="{EF3B6AE2-524B-4BA1-BC23-D74F572C710B}" srcOrd="23" destOrd="0" presId="urn:microsoft.com/office/officeart/2005/8/layout/cycle5"/>
    <dgm:cxn modelId="{7E08D6A5-7ED4-45E2-A5BE-7980224BB3F8}" type="presParOf" srcId="{EDD654C3-3D77-49ED-9354-9C34D0571884}" destId="{3E4DC851-EC07-4411-B6CC-D5F7D3A787F6}" srcOrd="24" destOrd="0" presId="urn:microsoft.com/office/officeart/2005/8/layout/cycle5"/>
    <dgm:cxn modelId="{725BCDE4-4785-49E9-925A-E60962B1F488}" type="presParOf" srcId="{EDD654C3-3D77-49ED-9354-9C34D0571884}" destId="{6867D1B9-4A34-4C6F-A591-9740C1199837}" srcOrd="25" destOrd="0" presId="urn:microsoft.com/office/officeart/2005/8/layout/cycle5"/>
    <dgm:cxn modelId="{9A967E45-3CA7-4D2F-9481-61E14F2B0528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BD3EC12C-97D8-41CF-96DA-A0481AB6214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0D2B8460-F34B-49B6-BB1B-29FF99B2368B}" type="parTrans" cxnId="{A7C9CECD-A0B1-47AB-AE35-09350A1173AE}">
      <dgm:prSet/>
      <dgm:spPr/>
      <dgm:t>
        <a:bodyPr/>
        <a:lstStyle/>
        <a:p>
          <a:endParaRPr lang="en-US"/>
        </a:p>
      </dgm:t>
    </dgm:pt>
    <dgm:pt modelId="{323C347D-5FB9-43E2-BB3B-37734AB88B91}" type="sibTrans" cxnId="{A7C9CECD-A0B1-47AB-AE35-09350A1173AE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FFB94970-B87F-4669-91F8-EAD2D65E2170}" type="pres">
      <dgm:prSet presAssocID="{BD3EC12C-97D8-41CF-96DA-A0481AB6214A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FE5E62A-905E-46E8-8ABC-470A31A616F0}" type="pres">
      <dgm:prSet presAssocID="{BD3EC12C-97D8-41CF-96DA-A0481AB6214A}" presName="spNode" presStyleCnt="0"/>
      <dgm:spPr/>
    </dgm:pt>
    <dgm:pt modelId="{1923B537-C822-49EA-921D-46514CA6727A}" type="pres">
      <dgm:prSet presAssocID="{323C347D-5FB9-43E2-BB3B-37734AB88B91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F7BD0CB7-AB54-45F8-BE27-B63D88DF3C60}" type="presOf" srcId="{6653AFE9-1F3A-41F1-B645-6ED25A6CDB50}" destId="{F317748E-00AD-495D-BAEA-DCF9F9F6C2CC}" srcOrd="0" destOrd="0" presId="urn:microsoft.com/office/officeart/2005/8/layout/cycle5"/>
    <dgm:cxn modelId="{A7C9CECD-A0B1-47AB-AE35-09350A1173AE}" srcId="{C2187B56-9382-4F1F-98F6-BC6A975A1693}" destId="{BD3EC12C-97D8-41CF-96DA-A0481AB6214A}" srcOrd="7" destOrd="0" parTransId="{0D2B8460-F34B-49B6-BB1B-29FF99B2368B}" sibTransId="{323C347D-5FB9-43E2-BB3B-37734AB88B91}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3B5061E6-2903-4B0D-93EA-E19FB36EE34F}" type="presOf" srcId="{82D5773F-59D2-4CF3-ACC7-1FD0CA098902}" destId="{994DE03A-5C6B-4399-8209-F6D7E4C64FD1}" srcOrd="0" destOrd="0" presId="urn:microsoft.com/office/officeart/2005/8/layout/cycle5"/>
    <dgm:cxn modelId="{6908C05C-7D07-4A1A-AF8D-182BBF697860}" type="presOf" srcId="{80402551-B77B-4759-A475-07AB26B7B54B}" destId="{8797A95D-4FF3-4C91-81FF-1C205D6DB628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D720C7C3-1B89-4791-A5B8-2BE4E2B85109}" type="presOf" srcId="{BD3EC12C-97D8-41CF-96DA-A0481AB6214A}" destId="{FFB94970-B87F-4669-91F8-EAD2D65E2170}" srcOrd="0" destOrd="0" presId="urn:microsoft.com/office/officeart/2005/8/layout/cycle5"/>
    <dgm:cxn modelId="{76D4F14C-B8BA-4BAA-800A-FB811CC6BFC7}" type="presOf" srcId="{F5011444-EDD6-4CDE-AB5A-98EACAB79A3B}" destId="{3D57C1B6-F129-4D74-8A0D-04AA25E4181C}" srcOrd="0" destOrd="0" presId="urn:microsoft.com/office/officeart/2005/8/layout/cycle5"/>
    <dgm:cxn modelId="{509030C1-B5B5-4D7C-9E43-DA9F9F5B7342}" type="presOf" srcId="{B9D6D877-37C7-43DA-BC68-E710AAE0F6FF}" destId="{A4AB28B2-36E8-469C-A47A-BB5F75C820D9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10E6C68E-9351-4596-A446-B73817E3F1FA}" type="presOf" srcId="{749B6129-4781-472C-B027-FD57F8D0D5B6}" destId="{0D14D89B-6D0D-4979-BB71-346B5983605F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47A549B1-BD97-43A3-9887-79B82FD02F74}" type="presOf" srcId="{C2187B56-9382-4F1F-98F6-BC6A975A1693}" destId="{EDD654C3-3D77-49ED-9354-9C34D0571884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AAB4BAFD-2E27-4E53-8CC5-87DCC9FBAFE4}" type="presOf" srcId="{845B5125-7446-4520-82FE-2A46E84D3B68}" destId="{3D4E9CC6-68F3-4C3E-8A71-99248064112D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A5E36DE4-0469-4ECD-9FAA-34B493C0986F}" type="presOf" srcId="{ACC9CB3C-8143-418F-B66C-FD6C6ADA1CF9}" destId="{FDD8F646-CBF0-4931-812F-690E8286AAD9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B8FC55C0-C23F-42DD-9D5E-7DCDBF05BFC1}" type="presOf" srcId="{8B0B78D8-BAEC-484C-994B-744DE02ECA43}" destId="{91B67109-19A4-40B4-8756-4535614A79B6}" srcOrd="0" destOrd="0" presId="urn:microsoft.com/office/officeart/2005/8/layout/cycle5"/>
    <dgm:cxn modelId="{3C3008B1-7F0B-4236-AE53-8C9DBD798EAB}" type="presOf" srcId="{4703A333-17B0-4241-B067-3B62A4BA645D}" destId="{AFEB64B7-2E8B-4A22-A91D-E64ED79DF29C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B726CAF7-DCAF-4161-BDAB-0CC242E91BE9}" type="presOf" srcId="{334C5B48-26E2-4BC4-9607-FDD1E416AFBB}" destId="{66D6B6AB-B36D-42A8-8E90-AA94025DEBB1}" srcOrd="0" destOrd="0" presId="urn:microsoft.com/office/officeart/2005/8/layout/cycle5"/>
    <dgm:cxn modelId="{5FFAAF4A-48A5-4E9E-9887-829F67D04400}" type="presOf" srcId="{323C347D-5FB9-43E2-BB3B-37734AB88B91}" destId="{1923B537-C822-49EA-921D-46514CA6727A}" srcOrd="0" destOrd="0" presId="urn:microsoft.com/office/officeart/2005/8/layout/cycle5"/>
    <dgm:cxn modelId="{76DDF432-583B-4E51-9488-7B9E66649449}" type="presOf" srcId="{89C37220-4193-49A1-BD8C-D5CDE9DFFCF8}" destId="{6D85CCA6-93F0-48E0-BC00-D36D63BE6A71}" srcOrd="0" destOrd="0" presId="urn:microsoft.com/office/officeart/2005/8/layout/cycle5"/>
    <dgm:cxn modelId="{317A6B8F-443D-4A5E-9E61-9DEBFC026E66}" type="presOf" srcId="{EC13495E-D89C-448A-BB46-9A05FC19D602}" destId="{6B55EB06-0F23-4C1E-B2B0-8C7FAD155A52}" srcOrd="0" destOrd="0" presId="urn:microsoft.com/office/officeart/2005/8/layout/cycle5"/>
    <dgm:cxn modelId="{473F61A6-5C4F-4A3D-BFCB-DE9A875F15F8}" type="presOf" srcId="{9A7B3877-07AB-47E1-83E4-8D4947DA63D3}" destId="{53D08B3B-A7BE-42AD-A96D-EA6A803AF391}" srcOrd="0" destOrd="0" presId="urn:microsoft.com/office/officeart/2005/8/layout/cycle5"/>
    <dgm:cxn modelId="{04EDA746-6742-412B-B7DB-C5DCCF2514BC}" type="presOf" srcId="{B415D9BD-ECDA-4DA7-B094-3A718E7442EA}" destId="{3E4DC851-EC07-4411-B6CC-D5F7D3A787F6}" srcOrd="0" destOrd="0" presId="urn:microsoft.com/office/officeart/2005/8/layout/cycle5"/>
    <dgm:cxn modelId="{98C792F4-DEC5-46DE-AEAF-E2D043A98190}" type="presOf" srcId="{D1AB7707-49DE-4E46-B4EF-539396CDF2E6}" destId="{E1644800-0866-423D-B61C-9617ED5F1105}" srcOrd="0" destOrd="0" presId="urn:microsoft.com/office/officeart/2005/8/layout/cycle5"/>
    <dgm:cxn modelId="{3362310F-4754-448E-AB62-981BA99341FB}" type="presParOf" srcId="{EDD654C3-3D77-49ED-9354-9C34D0571884}" destId="{66D6B6AB-B36D-42A8-8E90-AA94025DEBB1}" srcOrd="0" destOrd="0" presId="urn:microsoft.com/office/officeart/2005/8/layout/cycle5"/>
    <dgm:cxn modelId="{A98FED79-0DFB-41A2-A662-679188FE5978}" type="presParOf" srcId="{EDD654C3-3D77-49ED-9354-9C34D0571884}" destId="{27D13702-F4A4-41E5-AA3A-6301647A81A1}" srcOrd="1" destOrd="0" presId="urn:microsoft.com/office/officeart/2005/8/layout/cycle5"/>
    <dgm:cxn modelId="{DE75643C-A454-4C98-B086-92DE059F76A4}" type="presParOf" srcId="{EDD654C3-3D77-49ED-9354-9C34D0571884}" destId="{AFEB64B7-2E8B-4A22-A91D-E64ED79DF29C}" srcOrd="2" destOrd="0" presId="urn:microsoft.com/office/officeart/2005/8/layout/cycle5"/>
    <dgm:cxn modelId="{542AF654-F2BD-4736-86A6-8DEB29BFBEF5}" type="presParOf" srcId="{EDD654C3-3D77-49ED-9354-9C34D0571884}" destId="{53D08B3B-A7BE-42AD-A96D-EA6A803AF391}" srcOrd="3" destOrd="0" presId="urn:microsoft.com/office/officeart/2005/8/layout/cycle5"/>
    <dgm:cxn modelId="{863B9BDE-13EC-4926-9FBA-9C964964FB15}" type="presParOf" srcId="{EDD654C3-3D77-49ED-9354-9C34D0571884}" destId="{D7B366EB-773B-4D26-B5A6-6B0C5525FC83}" srcOrd="4" destOrd="0" presId="urn:microsoft.com/office/officeart/2005/8/layout/cycle5"/>
    <dgm:cxn modelId="{B8664A62-0FE3-4317-8E34-35111925451B}" type="presParOf" srcId="{EDD654C3-3D77-49ED-9354-9C34D0571884}" destId="{A4AB28B2-36E8-469C-A47A-BB5F75C820D9}" srcOrd="5" destOrd="0" presId="urn:microsoft.com/office/officeart/2005/8/layout/cycle5"/>
    <dgm:cxn modelId="{B68BD207-E1B3-49C7-9BBE-21EB00FCA238}" type="presParOf" srcId="{EDD654C3-3D77-49ED-9354-9C34D0571884}" destId="{FDD8F646-CBF0-4931-812F-690E8286AAD9}" srcOrd="6" destOrd="0" presId="urn:microsoft.com/office/officeart/2005/8/layout/cycle5"/>
    <dgm:cxn modelId="{95A9205F-4AE7-4395-82B6-14068BC9908A}" type="presParOf" srcId="{EDD654C3-3D77-49ED-9354-9C34D0571884}" destId="{1CD9B086-9EE3-4471-8D15-D6ABE9569F7C}" srcOrd="7" destOrd="0" presId="urn:microsoft.com/office/officeart/2005/8/layout/cycle5"/>
    <dgm:cxn modelId="{4244D468-DE7A-48E8-B1D6-82E384D85FD4}" type="presParOf" srcId="{EDD654C3-3D77-49ED-9354-9C34D0571884}" destId="{91B67109-19A4-40B4-8756-4535614A79B6}" srcOrd="8" destOrd="0" presId="urn:microsoft.com/office/officeart/2005/8/layout/cycle5"/>
    <dgm:cxn modelId="{A830348A-6459-4C1F-B52C-928BB71E456E}" type="presParOf" srcId="{EDD654C3-3D77-49ED-9354-9C34D0571884}" destId="{3D57C1B6-F129-4D74-8A0D-04AA25E4181C}" srcOrd="9" destOrd="0" presId="urn:microsoft.com/office/officeart/2005/8/layout/cycle5"/>
    <dgm:cxn modelId="{9CDAEDB6-7A27-430B-9D66-84B8F704A951}" type="presParOf" srcId="{EDD654C3-3D77-49ED-9354-9C34D0571884}" destId="{BFE573E5-5CCF-4DCE-8728-696255C4EF44}" srcOrd="10" destOrd="0" presId="urn:microsoft.com/office/officeart/2005/8/layout/cycle5"/>
    <dgm:cxn modelId="{6F6BAD70-CFEC-4556-A1F5-3DCB668B9F4D}" type="presParOf" srcId="{EDD654C3-3D77-49ED-9354-9C34D0571884}" destId="{6B55EB06-0F23-4C1E-B2B0-8C7FAD155A52}" srcOrd="11" destOrd="0" presId="urn:microsoft.com/office/officeart/2005/8/layout/cycle5"/>
    <dgm:cxn modelId="{DB7B3873-4161-45C9-8317-D259E2BE1076}" type="presParOf" srcId="{EDD654C3-3D77-49ED-9354-9C34D0571884}" destId="{F317748E-00AD-495D-BAEA-DCF9F9F6C2CC}" srcOrd="12" destOrd="0" presId="urn:microsoft.com/office/officeart/2005/8/layout/cycle5"/>
    <dgm:cxn modelId="{7FAC3092-7651-4E2A-A9B2-A04DCF931670}" type="presParOf" srcId="{EDD654C3-3D77-49ED-9354-9C34D0571884}" destId="{F126339C-74DC-4F73-8883-38950AA7CF8F}" srcOrd="13" destOrd="0" presId="urn:microsoft.com/office/officeart/2005/8/layout/cycle5"/>
    <dgm:cxn modelId="{84D7A008-6586-402B-A56C-9B03878A4AE7}" type="presParOf" srcId="{EDD654C3-3D77-49ED-9354-9C34D0571884}" destId="{994DE03A-5C6B-4399-8209-F6D7E4C64FD1}" srcOrd="14" destOrd="0" presId="urn:microsoft.com/office/officeart/2005/8/layout/cycle5"/>
    <dgm:cxn modelId="{FD26EB17-731F-4077-9C3F-695820598F0C}" type="presParOf" srcId="{EDD654C3-3D77-49ED-9354-9C34D0571884}" destId="{6D85CCA6-93F0-48E0-BC00-D36D63BE6A71}" srcOrd="15" destOrd="0" presId="urn:microsoft.com/office/officeart/2005/8/layout/cycle5"/>
    <dgm:cxn modelId="{89BCA7C1-22D6-4730-8FC7-9FF6332BD441}" type="presParOf" srcId="{EDD654C3-3D77-49ED-9354-9C34D0571884}" destId="{C77C449B-E7C1-4E74-B496-211142BC431C}" srcOrd="16" destOrd="0" presId="urn:microsoft.com/office/officeart/2005/8/layout/cycle5"/>
    <dgm:cxn modelId="{D9B14CFF-44E8-4D4F-B14A-33C4CC39AD08}" type="presParOf" srcId="{EDD654C3-3D77-49ED-9354-9C34D0571884}" destId="{E1644800-0866-423D-B61C-9617ED5F1105}" srcOrd="17" destOrd="0" presId="urn:microsoft.com/office/officeart/2005/8/layout/cycle5"/>
    <dgm:cxn modelId="{2ABE3CA5-7756-4B0C-830B-B68E360F1613}" type="presParOf" srcId="{EDD654C3-3D77-49ED-9354-9C34D0571884}" destId="{8797A95D-4FF3-4C91-81FF-1C205D6DB628}" srcOrd="18" destOrd="0" presId="urn:microsoft.com/office/officeart/2005/8/layout/cycle5"/>
    <dgm:cxn modelId="{2D64A949-253A-445A-84B2-714312AB15BE}" type="presParOf" srcId="{EDD654C3-3D77-49ED-9354-9C34D0571884}" destId="{828B8E7D-7834-49ED-8ED3-A072F52327EB}" srcOrd="19" destOrd="0" presId="urn:microsoft.com/office/officeart/2005/8/layout/cycle5"/>
    <dgm:cxn modelId="{B0A029C3-5839-4132-A516-C77A2B68DE66}" type="presParOf" srcId="{EDD654C3-3D77-49ED-9354-9C34D0571884}" destId="{0D14D89B-6D0D-4979-BB71-346B5983605F}" srcOrd="20" destOrd="0" presId="urn:microsoft.com/office/officeart/2005/8/layout/cycle5"/>
    <dgm:cxn modelId="{FC3CB955-6225-4AA3-A9B7-1702BB7D1874}" type="presParOf" srcId="{EDD654C3-3D77-49ED-9354-9C34D0571884}" destId="{FFB94970-B87F-4669-91F8-EAD2D65E2170}" srcOrd="21" destOrd="0" presId="urn:microsoft.com/office/officeart/2005/8/layout/cycle5"/>
    <dgm:cxn modelId="{DDF29604-7FC7-4642-8D55-8EF75241BED7}" type="presParOf" srcId="{EDD654C3-3D77-49ED-9354-9C34D0571884}" destId="{7FE5E62A-905E-46E8-8ABC-470A31A616F0}" srcOrd="22" destOrd="0" presId="urn:microsoft.com/office/officeart/2005/8/layout/cycle5"/>
    <dgm:cxn modelId="{ED75A4F4-CF1E-43AD-9A07-40778BE6619C}" type="presParOf" srcId="{EDD654C3-3D77-49ED-9354-9C34D0571884}" destId="{1923B537-C822-49EA-921D-46514CA6727A}" srcOrd="23" destOrd="0" presId="urn:microsoft.com/office/officeart/2005/8/layout/cycle5"/>
    <dgm:cxn modelId="{7F1DA5F1-747E-42D8-8B4C-40DE83C96A14}" type="presParOf" srcId="{EDD654C3-3D77-49ED-9354-9C34D0571884}" destId="{3E4DC851-EC07-4411-B6CC-D5F7D3A787F6}" srcOrd="24" destOrd="0" presId="urn:microsoft.com/office/officeart/2005/8/layout/cycle5"/>
    <dgm:cxn modelId="{F473427C-BD19-4AA2-B8F6-EE10DD89487A}" type="presParOf" srcId="{EDD654C3-3D77-49ED-9354-9C34D0571884}" destId="{6867D1B9-4A34-4C6F-A591-9740C1199837}" srcOrd="25" destOrd="0" presId="urn:microsoft.com/office/officeart/2005/8/layout/cycle5"/>
    <dgm:cxn modelId="{AE0C9107-C58B-4125-A0C1-1EDB17A31375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EC9E43EA-D1BF-4538-869B-CFBE0F2C7900}" type="doc">
      <dgm:prSet loTypeId="urn:microsoft.com/office/officeart/2005/8/layout/pyramid1" loCatId="pyramid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BE1FEF7-F715-4A8A-9655-44710E8CAD9F}">
      <dgm:prSet phldrT="[Text]"/>
      <dgm:spPr/>
      <dgm:t>
        <a:bodyPr/>
        <a:lstStyle/>
        <a:p>
          <a:pPr rtl="1"/>
          <a:r>
            <a:rPr lang="fa-IR" dirty="0" smtClean="0">
              <a:solidFill>
                <a:schemeClr val="bg1"/>
              </a:solidFill>
              <a:cs typeface="B Homa" pitchFamily="2" charset="-78"/>
            </a:rPr>
            <a:t>تاثیر گذاری</a:t>
          </a:r>
          <a:endParaRPr lang="en-US" dirty="0">
            <a:solidFill>
              <a:schemeClr val="bg1"/>
            </a:solidFill>
            <a:cs typeface="B Homa" pitchFamily="2" charset="-78"/>
          </a:endParaRPr>
        </a:p>
      </dgm:t>
    </dgm:pt>
    <dgm:pt modelId="{6287827C-E403-49CF-9AC6-7A0775A6B3F2}" type="parTrans" cxnId="{205C157A-4B0A-4A05-81B3-5E913AD4D5EE}">
      <dgm:prSet/>
      <dgm:spPr/>
      <dgm:t>
        <a:bodyPr/>
        <a:lstStyle/>
        <a:p>
          <a:endParaRPr lang="en-US"/>
        </a:p>
      </dgm:t>
    </dgm:pt>
    <dgm:pt modelId="{88E29556-0B46-4A6E-9DD4-278D26F09E5A}" type="sibTrans" cxnId="{205C157A-4B0A-4A05-81B3-5E913AD4D5EE}">
      <dgm:prSet/>
      <dgm:spPr/>
      <dgm:t>
        <a:bodyPr/>
        <a:lstStyle/>
        <a:p>
          <a:endParaRPr lang="en-US"/>
        </a:p>
      </dgm:t>
    </dgm:pt>
    <dgm:pt modelId="{9FCFB578-711D-4DC4-BC6F-843C35B9FC08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ارائه مشتاقانه</a:t>
          </a:r>
          <a:endParaRPr lang="en-US" dirty="0">
            <a:cs typeface="B Homa" pitchFamily="2" charset="-78"/>
          </a:endParaRPr>
        </a:p>
      </dgm:t>
    </dgm:pt>
    <dgm:pt modelId="{6A255B33-3F28-488C-B96A-862BC49D09E6}" type="parTrans" cxnId="{E1C6054F-4E27-45E6-B95F-185DDF32CA67}">
      <dgm:prSet/>
      <dgm:spPr/>
      <dgm:t>
        <a:bodyPr/>
        <a:lstStyle/>
        <a:p>
          <a:endParaRPr lang="en-US"/>
        </a:p>
      </dgm:t>
    </dgm:pt>
    <dgm:pt modelId="{8DA3C1D2-80EF-416F-99D5-4A3988909C63}" type="sibTrans" cxnId="{E1C6054F-4E27-45E6-B95F-185DDF32CA67}">
      <dgm:prSet/>
      <dgm:spPr/>
      <dgm:t>
        <a:bodyPr/>
        <a:lstStyle/>
        <a:p>
          <a:endParaRPr lang="en-US"/>
        </a:p>
      </dgm:t>
    </dgm:pt>
    <dgm:pt modelId="{5B162D6C-A4AC-4338-8CB8-D52977B99C8C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اهمیت موضوع ارائه برای ارائه دهنده</a:t>
          </a:r>
          <a:endParaRPr lang="en-US" dirty="0">
            <a:cs typeface="B Homa" pitchFamily="2" charset="-78"/>
          </a:endParaRPr>
        </a:p>
      </dgm:t>
    </dgm:pt>
    <dgm:pt modelId="{0176EF24-164E-48FF-9835-F8A9E264973D}" type="parTrans" cxnId="{A9B0E76F-76AE-43E0-95D6-9B35289B9CAC}">
      <dgm:prSet/>
      <dgm:spPr/>
      <dgm:t>
        <a:bodyPr/>
        <a:lstStyle/>
        <a:p>
          <a:endParaRPr lang="en-US"/>
        </a:p>
      </dgm:t>
    </dgm:pt>
    <dgm:pt modelId="{160719BE-2E87-4B8C-BB2E-F726280F523E}" type="sibTrans" cxnId="{A9B0E76F-76AE-43E0-95D6-9B35289B9CAC}">
      <dgm:prSet/>
      <dgm:spPr/>
      <dgm:t>
        <a:bodyPr/>
        <a:lstStyle/>
        <a:p>
          <a:endParaRPr lang="en-US"/>
        </a:p>
      </dgm:t>
    </dgm:pt>
    <dgm:pt modelId="{45FF719F-85D8-4759-8762-E33DC7A33F11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جلب توجه مخاطب</a:t>
          </a:r>
          <a:endParaRPr lang="en-US" dirty="0">
            <a:cs typeface="B Homa" pitchFamily="2" charset="-78"/>
          </a:endParaRPr>
        </a:p>
      </dgm:t>
    </dgm:pt>
    <dgm:pt modelId="{31FBA906-4D5D-49EC-A80C-FC0EACF68B83}" type="parTrans" cxnId="{4CCADFAE-86E7-437E-8A5E-7C33042F6F54}">
      <dgm:prSet/>
      <dgm:spPr/>
      <dgm:t>
        <a:bodyPr/>
        <a:lstStyle/>
        <a:p>
          <a:endParaRPr lang="en-US"/>
        </a:p>
      </dgm:t>
    </dgm:pt>
    <dgm:pt modelId="{7BF94A9C-E57D-4BDA-9619-75F99ECAADAC}" type="sibTrans" cxnId="{4CCADFAE-86E7-437E-8A5E-7C33042F6F54}">
      <dgm:prSet/>
      <dgm:spPr/>
      <dgm:t>
        <a:bodyPr/>
        <a:lstStyle/>
        <a:p>
          <a:endParaRPr lang="en-US"/>
        </a:p>
      </dgm:t>
    </dgm:pt>
    <dgm:pt modelId="{C34EA64A-262F-4A18-B5C7-A2F018E5F62D}" type="pres">
      <dgm:prSet presAssocID="{EC9E43EA-D1BF-4538-869B-CFBE0F2C7900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AF2D1B7B-81F3-4653-8281-A4306A105D12}" type="pres">
      <dgm:prSet presAssocID="{6BE1FEF7-F715-4A8A-9655-44710E8CAD9F}" presName="Name8" presStyleCnt="0"/>
      <dgm:spPr/>
    </dgm:pt>
    <dgm:pt modelId="{96D1382F-8B73-4DF7-A3F3-FB7121772106}" type="pres">
      <dgm:prSet presAssocID="{6BE1FEF7-F715-4A8A-9655-44710E8CAD9F}" presName="level" presStyleLbl="node1" presStyleIdx="0" presStyleCnt="4" custScaleX="173579" custScaleY="83757" custLinFactNeighborX="-881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306A67-B35D-4551-9181-C10FE982C58F}" type="pres">
      <dgm:prSet presAssocID="{6BE1FEF7-F715-4A8A-9655-44710E8CAD9F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39E2C53-C773-45E8-8770-D5F77F9993A0}" type="pres">
      <dgm:prSet presAssocID="{45FF719F-85D8-4759-8762-E33DC7A33F11}" presName="Name8" presStyleCnt="0"/>
      <dgm:spPr/>
    </dgm:pt>
    <dgm:pt modelId="{48E2A8F1-99BC-4E00-B0A5-C0E603B15111}" type="pres">
      <dgm:prSet presAssocID="{45FF719F-85D8-4759-8762-E33DC7A33F11}" presName="level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9E3A157-7CCF-41BC-8EF2-39173192D9FD}" type="pres">
      <dgm:prSet presAssocID="{45FF719F-85D8-4759-8762-E33DC7A33F11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92D4C43-36DD-49F9-A83C-80E46BF8D400}" type="pres">
      <dgm:prSet presAssocID="{9FCFB578-711D-4DC4-BC6F-843C35B9FC08}" presName="Name8" presStyleCnt="0"/>
      <dgm:spPr/>
    </dgm:pt>
    <dgm:pt modelId="{7751EC1C-8181-4DFF-9A2B-08429D38B33E}" type="pres">
      <dgm:prSet presAssocID="{9FCFB578-711D-4DC4-BC6F-843C35B9FC08}" presName="level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DFDC246-C0A8-4D00-87C7-999150394103}" type="pres">
      <dgm:prSet presAssocID="{9FCFB578-711D-4DC4-BC6F-843C35B9FC08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706A64B-6F09-438B-B2CF-1256D840E869}" type="pres">
      <dgm:prSet presAssocID="{5B162D6C-A4AC-4338-8CB8-D52977B99C8C}" presName="Name8" presStyleCnt="0"/>
      <dgm:spPr/>
    </dgm:pt>
    <dgm:pt modelId="{A8CEFEBA-13F7-4DDE-8145-32E9EB93DFA8}" type="pres">
      <dgm:prSet presAssocID="{5B162D6C-A4AC-4338-8CB8-D52977B99C8C}" presName="level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6028990-840F-41E4-B8F2-1E3835ECBB10}" type="pres">
      <dgm:prSet presAssocID="{5B162D6C-A4AC-4338-8CB8-D52977B99C8C}" presName="levelTx" presStyleLbl="revTx" presStyleIdx="0" presStyleCnt="0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07768D8-32D8-4918-A023-7706B8E73F2F}" type="presOf" srcId="{45FF719F-85D8-4759-8762-E33DC7A33F11}" destId="{48E2A8F1-99BC-4E00-B0A5-C0E603B15111}" srcOrd="0" destOrd="0" presId="urn:microsoft.com/office/officeart/2005/8/layout/pyramid1"/>
    <dgm:cxn modelId="{A9B0E76F-76AE-43E0-95D6-9B35289B9CAC}" srcId="{EC9E43EA-D1BF-4538-869B-CFBE0F2C7900}" destId="{5B162D6C-A4AC-4338-8CB8-D52977B99C8C}" srcOrd="3" destOrd="0" parTransId="{0176EF24-164E-48FF-9835-F8A9E264973D}" sibTransId="{160719BE-2E87-4B8C-BB2E-F726280F523E}"/>
    <dgm:cxn modelId="{5A0A3FB9-B9AA-4AEE-913E-0C2E5F11AB3E}" type="presOf" srcId="{5B162D6C-A4AC-4338-8CB8-D52977B99C8C}" destId="{A8CEFEBA-13F7-4DDE-8145-32E9EB93DFA8}" srcOrd="0" destOrd="0" presId="urn:microsoft.com/office/officeart/2005/8/layout/pyramid1"/>
    <dgm:cxn modelId="{416FDC98-DD7C-48D1-8507-14E906827F23}" type="presOf" srcId="{6BE1FEF7-F715-4A8A-9655-44710E8CAD9F}" destId="{F1306A67-B35D-4551-9181-C10FE982C58F}" srcOrd="1" destOrd="0" presId="urn:microsoft.com/office/officeart/2005/8/layout/pyramid1"/>
    <dgm:cxn modelId="{3E9CC99B-F8E4-468F-99BB-00F841F6A084}" type="presOf" srcId="{6BE1FEF7-F715-4A8A-9655-44710E8CAD9F}" destId="{96D1382F-8B73-4DF7-A3F3-FB7121772106}" srcOrd="0" destOrd="0" presId="urn:microsoft.com/office/officeart/2005/8/layout/pyramid1"/>
    <dgm:cxn modelId="{8E1D4117-71B1-4905-9E96-60254686B18B}" type="presOf" srcId="{9FCFB578-711D-4DC4-BC6F-843C35B9FC08}" destId="{7751EC1C-8181-4DFF-9A2B-08429D38B33E}" srcOrd="0" destOrd="0" presId="urn:microsoft.com/office/officeart/2005/8/layout/pyramid1"/>
    <dgm:cxn modelId="{5484F623-A981-4EB7-BABB-A071A4299992}" type="presOf" srcId="{5B162D6C-A4AC-4338-8CB8-D52977B99C8C}" destId="{B6028990-840F-41E4-B8F2-1E3835ECBB10}" srcOrd="1" destOrd="0" presId="urn:microsoft.com/office/officeart/2005/8/layout/pyramid1"/>
    <dgm:cxn modelId="{84934800-A40B-421A-A5A5-C075AEE36D4D}" type="presOf" srcId="{EC9E43EA-D1BF-4538-869B-CFBE0F2C7900}" destId="{C34EA64A-262F-4A18-B5C7-A2F018E5F62D}" srcOrd="0" destOrd="0" presId="urn:microsoft.com/office/officeart/2005/8/layout/pyramid1"/>
    <dgm:cxn modelId="{6FA430C2-E5F2-4B88-BF31-CC5CF14CC2F0}" type="presOf" srcId="{9FCFB578-711D-4DC4-BC6F-843C35B9FC08}" destId="{EDFDC246-C0A8-4D00-87C7-999150394103}" srcOrd="1" destOrd="0" presId="urn:microsoft.com/office/officeart/2005/8/layout/pyramid1"/>
    <dgm:cxn modelId="{E1C6054F-4E27-45E6-B95F-185DDF32CA67}" srcId="{EC9E43EA-D1BF-4538-869B-CFBE0F2C7900}" destId="{9FCFB578-711D-4DC4-BC6F-843C35B9FC08}" srcOrd="2" destOrd="0" parTransId="{6A255B33-3F28-488C-B96A-862BC49D09E6}" sibTransId="{8DA3C1D2-80EF-416F-99D5-4A3988909C63}"/>
    <dgm:cxn modelId="{AF531CDC-64A8-47E3-AD30-354ADF4013F1}" type="presOf" srcId="{45FF719F-85D8-4759-8762-E33DC7A33F11}" destId="{79E3A157-7CCF-41BC-8EF2-39173192D9FD}" srcOrd="1" destOrd="0" presId="urn:microsoft.com/office/officeart/2005/8/layout/pyramid1"/>
    <dgm:cxn modelId="{4CCADFAE-86E7-437E-8A5E-7C33042F6F54}" srcId="{EC9E43EA-D1BF-4538-869B-CFBE0F2C7900}" destId="{45FF719F-85D8-4759-8762-E33DC7A33F11}" srcOrd="1" destOrd="0" parTransId="{31FBA906-4D5D-49EC-A80C-FC0EACF68B83}" sibTransId="{7BF94A9C-E57D-4BDA-9619-75F99ECAADAC}"/>
    <dgm:cxn modelId="{205C157A-4B0A-4A05-81B3-5E913AD4D5EE}" srcId="{EC9E43EA-D1BF-4538-869B-CFBE0F2C7900}" destId="{6BE1FEF7-F715-4A8A-9655-44710E8CAD9F}" srcOrd="0" destOrd="0" parTransId="{6287827C-E403-49CF-9AC6-7A0775A6B3F2}" sibTransId="{88E29556-0B46-4A6E-9DD4-278D26F09E5A}"/>
    <dgm:cxn modelId="{B40B8296-F298-4640-BEFE-3A6D71208E66}" type="presParOf" srcId="{C34EA64A-262F-4A18-B5C7-A2F018E5F62D}" destId="{AF2D1B7B-81F3-4653-8281-A4306A105D12}" srcOrd="0" destOrd="0" presId="urn:microsoft.com/office/officeart/2005/8/layout/pyramid1"/>
    <dgm:cxn modelId="{211165FB-B545-4D78-A762-53CE823172AB}" type="presParOf" srcId="{AF2D1B7B-81F3-4653-8281-A4306A105D12}" destId="{96D1382F-8B73-4DF7-A3F3-FB7121772106}" srcOrd="0" destOrd="0" presId="urn:microsoft.com/office/officeart/2005/8/layout/pyramid1"/>
    <dgm:cxn modelId="{CC6A9A4E-0BB2-4723-8C52-AF9B714BEA44}" type="presParOf" srcId="{AF2D1B7B-81F3-4653-8281-A4306A105D12}" destId="{F1306A67-B35D-4551-9181-C10FE982C58F}" srcOrd="1" destOrd="0" presId="urn:microsoft.com/office/officeart/2005/8/layout/pyramid1"/>
    <dgm:cxn modelId="{EE8D50E9-3DB2-42E3-8145-5DC3AEFFD4BB}" type="presParOf" srcId="{C34EA64A-262F-4A18-B5C7-A2F018E5F62D}" destId="{939E2C53-C773-45E8-8770-D5F77F9993A0}" srcOrd="1" destOrd="0" presId="urn:microsoft.com/office/officeart/2005/8/layout/pyramid1"/>
    <dgm:cxn modelId="{695EF8BF-E05C-46E1-B248-ED673682D808}" type="presParOf" srcId="{939E2C53-C773-45E8-8770-D5F77F9993A0}" destId="{48E2A8F1-99BC-4E00-B0A5-C0E603B15111}" srcOrd="0" destOrd="0" presId="urn:microsoft.com/office/officeart/2005/8/layout/pyramid1"/>
    <dgm:cxn modelId="{1EEA4A0E-9C8B-4962-A046-42A76145515C}" type="presParOf" srcId="{939E2C53-C773-45E8-8770-D5F77F9993A0}" destId="{79E3A157-7CCF-41BC-8EF2-39173192D9FD}" srcOrd="1" destOrd="0" presId="urn:microsoft.com/office/officeart/2005/8/layout/pyramid1"/>
    <dgm:cxn modelId="{992FCDA3-AB6C-414F-8ED5-F002BAF2E479}" type="presParOf" srcId="{C34EA64A-262F-4A18-B5C7-A2F018E5F62D}" destId="{192D4C43-36DD-49F9-A83C-80E46BF8D400}" srcOrd="2" destOrd="0" presId="urn:microsoft.com/office/officeart/2005/8/layout/pyramid1"/>
    <dgm:cxn modelId="{FE4ECEC6-9E7C-4029-BC88-2D52CBF69D9B}" type="presParOf" srcId="{192D4C43-36DD-49F9-A83C-80E46BF8D400}" destId="{7751EC1C-8181-4DFF-9A2B-08429D38B33E}" srcOrd="0" destOrd="0" presId="urn:microsoft.com/office/officeart/2005/8/layout/pyramid1"/>
    <dgm:cxn modelId="{36004C29-E6DA-4B2C-897F-6454DB499774}" type="presParOf" srcId="{192D4C43-36DD-49F9-A83C-80E46BF8D400}" destId="{EDFDC246-C0A8-4D00-87C7-999150394103}" srcOrd="1" destOrd="0" presId="urn:microsoft.com/office/officeart/2005/8/layout/pyramid1"/>
    <dgm:cxn modelId="{F3255B42-2361-4750-A6CF-F8BE83F0302C}" type="presParOf" srcId="{C34EA64A-262F-4A18-B5C7-A2F018E5F62D}" destId="{E706A64B-6F09-438B-B2CF-1256D840E869}" srcOrd="3" destOrd="0" presId="urn:microsoft.com/office/officeart/2005/8/layout/pyramid1"/>
    <dgm:cxn modelId="{91D9EEB1-6678-4804-9B9D-8F2789BFCEB0}" type="presParOf" srcId="{E706A64B-6F09-438B-B2CF-1256D840E869}" destId="{A8CEFEBA-13F7-4DDE-8145-32E9EB93DFA8}" srcOrd="0" destOrd="0" presId="urn:microsoft.com/office/officeart/2005/8/layout/pyramid1"/>
    <dgm:cxn modelId="{6CF4E3AB-43F4-4C20-AEAE-46439620D599}" type="presParOf" srcId="{E706A64B-6F09-438B-B2CF-1256D840E869}" destId="{B6028990-840F-41E4-B8F2-1E3835ECBB10}" srcOrd="1" destOrd="0" presId="urn:microsoft.com/office/officeart/2005/8/layout/pyramid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0DFDBF15-3647-4E01-A166-B63F25E84916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F3CEEC48-D31F-4934-90F9-BC8B39AB71CF}" type="parTrans" cxnId="{2573756E-836C-4358-9675-5AFC247E33AA}">
      <dgm:prSet/>
      <dgm:spPr/>
      <dgm:t>
        <a:bodyPr/>
        <a:lstStyle/>
        <a:p>
          <a:endParaRPr lang="en-US"/>
        </a:p>
      </dgm:t>
    </dgm:pt>
    <dgm:pt modelId="{338FDBCF-4CEC-4A74-B54F-B875CF28411E}" type="sibTrans" cxnId="{2573756E-836C-4358-9675-5AFC247E33AA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4D51D638-70BC-4953-8DA7-12365C29B64C}" type="pres">
      <dgm:prSet presAssocID="{0DFDBF15-3647-4E01-A166-B63F25E84916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9F2824-C20F-4391-B3EF-641B96D8C99C}" type="pres">
      <dgm:prSet presAssocID="{0DFDBF15-3647-4E01-A166-B63F25E84916}" presName="spNode" presStyleCnt="0"/>
      <dgm:spPr/>
    </dgm:pt>
    <dgm:pt modelId="{720A0D54-EF06-4463-993A-08356F6AEB6E}" type="pres">
      <dgm:prSet presAssocID="{338FDBCF-4CEC-4A74-B54F-B875CF28411E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ABA3B842-24ED-4ED7-8D97-B18841439D98}" type="presOf" srcId="{D1AB7707-49DE-4E46-B4EF-539396CDF2E6}" destId="{E1644800-0866-423D-B61C-9617ED5F1105}" srcOrd="0" destOrd="0" presId="urn:microsoft.com/office/officeart/2005/8/layout/cycle5"/>
    <dgm:cxn modelId="{50AFC9ED-9D1F-49C8-B954-8D63F00FC381}" type="presOf" srcId="{334C5B48-26E2-4BC4-9607-FDD1E416AFBB}" destId="{66D6B6AB-B36D-42A8-8E90-AA94025DEBB1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2573756E-836C-4358-9675-5AFC247E33AA}" srcId="{C2187B56-9382-4F1F-98F6-BC6A975A1693}" destId="{0DFDBF15-3647-4E01-A166-B63F25E84916}" srcOrd="7" destOrd="0" parTransId="{F3CEEC48-D31F-4934-90F9-BC8B39AB71CF}" sibTransId="{338FDBCF-4CEC-4A74-B54F-B875CF28411E}"/>
    <dgm:cxn modelId="{629D155D-E327-4141-967F-C84056D0E368}" type="presOf" srcId="{9A7B3877-07AB-47E1-83E4-8D4947DA63D3}" destId="{53D08B3B-A7BE-42AD-A96D-EA6A803AF391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21B046DC-1AD5-4480-8892-624A5D987DCE}" type="presOf" srcId="{80402551-B77B-4759-A475-07AB26B7B54B}" destId="{8797A95D-4FF3-4C91-81FF-1C205D6DB628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51B7CDFD-E648-4B94-924C-5EA5BF159C71}" type="presOf" srcId="{4703A333-17B0-4241-B067-3B62A4BA645D}" destId="{AFEB64B7-2E8B-4A22-A91D-E64ED79DF29C}" srcOrd="0" destOrd="0" presId="urn:microsoft.com/office/officeart/2005/8/layout/cycle5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6D241914-D18D-4FCE-BF5B-30D9DA9A3EDE}" type="presOf" srcId="{B9D6D877-37C7-43DA-BC68-E710AAE0F6FF}" destId="{A4AB28B2-36E8-469C-A47A-BB5F75C820D9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ECFAF439-84D7-4B35-9F28-AE2824C2E392}" type="presOf" srcId="{82D5773F-59D2-4CF3-ACC7-1FD0CA098902}" destId="{994DE03A-5C6B-4399-8209-F6D7E4C64FD1}" srcOrd="0" destOrd="0" presId="urn:microsoft.com/office/officeart/2005/8/layout/cycle5"/>
    <dgm:cxn modelId="{877B8AA8-0713-435E-ADFF-D5082F089CAC}" type="presOf" srcId="{6653AFE9-1F3A-41F1-B645-6ED25A6CDB50}" destId="{F317748E-00AD-495D-BAEA-DCF9F9F6C2CC}" srcOrd="0" destOrd="0" presId="urn:microsoft.com/office/officeart/2005/8/layout/cycle5"/>
    <dgm:cxn modelId="{1B4C500D-E928-420E-96AB-ADCB91BEC750}" type="presOf" srcId="{B415D9BD-ECDA-4DA7-B094-3A718E7442EA}" destId="{3E4DC851-EC07-4411-B6CC-D5F7D3A787F6}" srcOrd="0" destOrd="0" presId="urn:microsoft.com/office/officeart/2005/8/layout/cycle5"/>
    <dgm:cxn modelId="{202C4EE6-7BF8-4A74-813E-9D2370E60C88}" type="presOf" srcId="{338FDBCF-4CEC-4A74-B54F-B875CF28411E}" destId="{720A0D54-EF06-4463-993A-08356F6AEB6E}" srcOrd="0" destOrd="0" presId="urn:microsoft.com/office/officeart/2005/8/layout/cycle5"/>
    <dgm:cxn modelId="{3CB18BE9-481E-4C66-B6AC-D8DC5E8653EB}" type="presOf" srcId="{0DFDBF15-3647-4E01-A166-B63F25E84916}" destId="{4D51D638-70BC-4953-8DA7-12365C29B64C}" srcOrd="0" destOrd="0" presId="urn:microsoft.com/office/officeart/2005/8/layout/cycle5"/>
    <dgm:cxn modelId="{52C6BA5F-3E35-4094-8086-2B91D7D5CC36}" type="presOf" srcId="{845B5125-7446-4520-82FE-2A46E84D3B68}" destId="{3D4E9CC6-68F3-4C3E-8A71-99248064112D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B49A3EE6-23CA-4E1E-B27F-FF0BE91C321B}" type="presOf" srcId="{C2187B56-9382-4F1F-98F6-BC6A975A1693}" destId="{EDD654C3-3D77-49ED-9354-9C34D0571884}" srcOrd="0" destOrd="0" presId="urn:microsoft.com/office/officeart/2005/8/layout/cycle5"/>
    <dgm:cxn modelId="{6DAAD4DE-E62B-4930-BC22-6DFCBE792E2B}" type="presOf" srcId="{F5011444-EDD6-4CDE-AB5A-98EACAB79A3B}" destId="{3D57C1B6-F129-4D74-8A0D-04AA25E4181C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A0259310-4C0A-46FB-A2E1-7743A04544C1}" type="presOf" srcId="{89C37220-4193-49A1-BD8C-D5CDE9DFFCF8}" destId="{6D85CCA6-93F0-48E0-BC00-D36D63BE6A71}" srcOrd="0" destOrd="0" presId="urn:microsoft.com/office/officeart/2005/8/layout/cycle5"/>
    <dgm:cxn modelId="{B4D4A9D1-1444-4ED6-A120-6C21DE66022D}" type="presOf" srcId="{8B0B78D8-BAEC-484C-994B-744DE02ECA43}" destId="{91B67109-19A4-40B4-8756-4535614A79B6}" srcOrd="0" destOrd="0" presId="urn:microsoft.com/office/officeart/2005/8/layout/cycle5"/>
    <dgm:cxn modelId="{01BD28CA-C2E5-4F34-9EDD-41D1C6F64AB9}" type="presOf" srcId="{749B6129-4781-472C-B027-FD57F8D0D5B6}" destId="{0D14D89B-6D0D-4979-BB71-346B5983605F}" srcOrd="0" destOrd="0" presId="urn:microsoft.com/office/officeart/2005/8/layout/cycle5"/>
    <dgm:cxn modelId="{8CF1622E-65E7-46E1-A921-1DAFFFD4C635}" type="presOf" srcId="{ACC9CB3C-8143-418F-B66C-FD6C6ADA1CF9}" destId="{FDD8F646-CBF0-4931-812F-690E8286AAD9}" srcOrd="0" destOrd="0" presId="urn:microsoft.com/office/officeart/2005/8/layout/cycle5"/>
    <dgm:cxn modelId="{18A9AC63-27BE-44BB-9873-072CC9590E93}" type="presOf" srcId="{EC13495E-D89C-448A-BB46-9A05FC19D602}" destId="{6B55EB06-0F23-4C1E-B2B0-8C7FAD155A52}" srcOrd="0" destOrd="0" presId="urn:microsoft.com/office/officeart/2005/8/layout/cycle5"/>
    <dgm:cxn modelId="{4F603979-42FF-461E-A9EC-4D44E1D7746B}" type="presParOf" srcId="{EDD654C3-3D77-49ED-9354-9C34D0571884}" destId="{66D6B6AB-B36D-42A8-8E90-AA94025DEBB1}" srcOrd="0" destOrd="0" presId="urn:microsoft.com/office/officeart/2005/8/layout/cycle5"/>
    <dgm:cxn modelId="{7178E2B1-9954-4E37-B487-18CFE00143C1}" type="presParOf" srcId="{EDD654C3-3D77-49ED-9354-9C34D0571884}" destId="{27D13702-F4A4-41E5-AA3A-6301647A81A1}" srcOrd="1" destOrd="0" presId="urn:microsoft.com/office/officeart/2005/8/layout/cycle5"/>
    <dgm:cxn modelId="{F1A722AA-FE17-4419-8254-737791C122F8}" type="presParOf" srcId="{EDD654C3-3D77-49ED-9354-9C34D0571884}" destId="{AFEB64B7-2E8B-4A22-A91D-E64ED79DF29C}" srcOrd="2" destOrd="0" presId="urn:microsoft.com/office/officeart/2005/8/layout/cycle5"/>
    <dgm:cxn modelId="{D12ABE29-417C-4928-AB46-69D3F9EDB867}" type="presParOf" srcId="{EDD654C3-3D77-49ED-9354-9C34D0571884}" destId="{53D08B3B-A7BE-42AD-A96D-EA6A803AF391}" srcOrd="3" destOrd="0" presId="urn:microsoft.com/office/officeart/2005/8/layout/cycle5"/>
    <dgm:cxn modelId="{72BC4BE1-1404-45B1-97D3-F2D3B6CA4E4D}" type="presParOf" srcId="{EDD654C3-3D77-49ED-9354-9C34D0571884}" destId="{D7B366EB-773B-4D26-B5A6-6B0C5525FC83}" srcOrd="4" destOrd="0" presId="urn:microsoft.com/office/officeart/2005/8/layout/cycle5"/>
    <dgm:cxn modelId="{90D165E5-1B08-4D0A-9E42-9C85468D5F31}" type="presParOf" srcId="{EDD654C3-3D77-49ED-9354-9C34D0571884}" destId="{A4AB28B2-36E8-469C-A47A-BB5F75C820D9}" srcOrd="5" destOrd="0" presId="urn:microsoft.com/office/officeart/2005/8/layout/cycle5"/>
    <dgm:cxn modelId="{43BF1A36-6722-46B4-BCF2-884BA04F64FD}" type="presParOf" srcId="{EDD654C3-3D77-49ED-9354-9C34D0571884}" destId="{FDD8F646-CBF0-4931-812F-690E8286AAD9}" srcOrd="6" destOrd="0" presId="urn:microsoft.com/office/officeart/2005/8/layout/cycle5"/>
    <dgm:cxn modelId="{298BF253-7673-4315-BAE2-15C8DA98521D}" type="presParOf" srcId="{EDD654C3-3D77-49ED-9354-9C34D0571884}" destId="{1CD9B086-9EE3-4471-8D15-D6ABE9569F7C}" srcOrd="7" destOrd="0" presId="urn:microsoft.com/office/officeart/2005/8/layout/cycle5"/>
    <dgm:cxn modelId="{E4C200F1-E08B-4DF8-AE75-55B1E78171D9}" type="presParOf" srcId="{EDD654C3-3D77-49ED-9354-9C34D0571884}" destId="{91B67109-19A4-40B4-8756-4535614A79B6}" srcOrd="8" destOrd="0" presId="urn:microsoft.com/office/officeart/2005/8/layout/cycle5"/>
    <dgm:cxn modelId="{D6F9DBFA-9DBB-4B8E-B5F2-0DF7520AFCD5}" type="presParOf" srcId="{EDD654C3-3D77-49ED-9354-9C34D0571884}" destId="{3D57C1B6-F129-4D74-8A0D-04AA25E4181C}" srcOrd="9" destOrd="0" presId="urn:microsoft.com/office/officeart/2005/8/layout/cycle5"/>
    <dgm:cxn modelId="{E12AAB2B-8829-4452-A3BC-9E53874618E3}" type="presParOf" srcId="{EDD654C3-3D77-49ED-9354-9C34D0571884}" destId="{BFE573E5-5CCF-4DCE-8728-696255C4EF44}" srcOrd="10" destOrd="0" presId="urn:microsoft.com/office/officeart/2005/8/layout/cycle5"/>
    <dgm:cxn modelId="{64174EB3-4CC8-4F6C-82D1-54F2C48C7ACB}" type="presParOf" srcId="{EDD654C3-3D77-49ED-9354-9C34D0571884}" destId="{6B55EB06-0F23-4C1E-B2B0-8C7FAD155A52}" srcOrd="11" destOrd="0" presId="urn:microsoft.com/office/officeart/2005/8/layout/cycle5"/>
    <dgm:cxn modelId="{52790CBA-95B4-43C0-8959-A8BAAA35AFB7}" type="presParOf" srcId="{EDD654C3-3D77-49ED-9354-9C34D0571884}" destId="{F317748E-00AD-495D-BAEA-DCF9F9F6C2CC}" srcOrd="12" destOrd="0" presId="urn:microsoft.com/office/officeart/2005/8/layout/cycle5"/>
    <dgm:cxn modelId="{987FC01B-976E-4D5C-943B-286FC50960CE}" type="presParOf" srcId="{EDD654C3-3D77-49ED-9354-9C34D0571884}" destId="{F126339C-74DC-4F73-8883-38950AA7CF8F}" srcOrd="13" destOrd="0" presId="urn:microsoft.com/office/officeart/2005/8/layout/cycle5"/>
    <dgm:cxn modelId="{269D3608-DFF1-4D79-A3A5-A264B331044A}" type="presParOf" srcId="{EDD654C3-3D77-49ED-9354-9C34D0571884}" destId="{994DE03A-5C6B-4399-8209-F6D7E4C64FD1}" srcOrd="14" destOrd="0" presId="urn:microsoft.com/office/officeart/2005/8/layout/cycle5"/>
    <dgm:cxn modelId="{FF955107-EC18-443A-9590-66325C10C4CC}" type="presParOf" srcId="{EDD654C3-3D77-49ED-9354-9C34D0571884}" destId="{6D85CCA6-93F0-48E0-BC00-D36D63BE6A71}" srcOrd="15" destOrd="0" presId="urn:microsoft.com/office/officeart/2005/8/layout/cycle5"/>
    <dgm:cxn modelId="{B173C054-B4D0-46A1-B69E-F3453255B683}" type="presParOf" srcId="{EDD654C3-3D77-49ED-9354-9C34D0571884}" destId="{C77C449B-E7C1-4E74-B496-211142BC431C}" srcOrd="16" destOrd="0" presId="urn:microsoft.com/office/officeart/2005/8/layout/cycle5"/>
    <dgm:cxn modelId="{6F8CAAB1-E57F-4E06-B056-B3EE30BB1323}" type="presParOf" srcId="{EDD654C3-3D77-49ED-9354-9C34D0571884}" destId="{E1644800-0866-423D-B61C-9617ED5F1105}" srcOrd="17" destOrd="0" presId="urn:microsoft.com/office/officeart/2005/8/layout/cycle5"/>
    <dgm:cxn modelId="{F9B82034-83E0-4FFA-83A9-65B02B9F2FC0}" type="presParOf" srcId="{EDD654C3-3D77-49ED-9354-9C34D0571884}" destId="{8797A95D-4FF3-4C91-81FF-1C205D6DB628}" srcOrd="18" destOrd="0" presId="urn:microsoft.com/office/officeart/2005/8/layout/cycle5"/>
    <dgm:cxn modelId="{834CE76D-2F5B-4DC8-B13F-77E11A3EA32D}" type="presParOf" srcId="{EDD654C3-3D77-49ED-9354-9C34D0571884}" destId="{828B8E7D-7834-49ED-8ED3-A072F52327EB}" srcOrd="19" destOrd="0" presId="urn:microsoft.com/office/officeart/2005/8/layout/cycle5"/>
    <dgm:cxn modelId="{BFBC8DCB-4D9F-4332-80E1-80103EFFECA2}" type="presParOf" srcId="{EDD654C3-3D77-49ED-9354-9C34D0571884}" destId="{0D14D89B-6D0D-4979-BB71-346B5983605F}" srcOrd="20" destOrd="0" presId="urn:microsoft.com/office/officeart/2005/8/layout/cycle5"/>
    <dgm:cxn modelId="{43FA8EF2-ABCA-45A6-8E0A-2761D9733C6D}" type="presParOf" srcId="{EDD654C3-3D77-49ED-9354-9C34D0571884}" destId="{4D51D638-70BC-4953-8DA7-12365C29B64C}" srcOrd="21" destOrd="0" presId="urn:microsoft.com/office/officeart/2005/8/layout/cycle5"/>
    <dgm:cxn modelId="{4CBB9607-B4A5-46F2-AE89-48D8A8087A8A}" type="presParOf" srcId="{EDD654C3-3D77-49ED-9354-9C34D0571884}" destId="{829F2824-C20F-4391-B3EF-641B96D8C99C}" srcOrd="22" destOrd="0" presId="urn:microsoft.com/office/officeart/2005/8/layout/cycle5"/>
    <dgm:cxn modelId="{BFC8B90F-2D75-4C69-AC70-F04D4700DE18}" type="presParOf" srcId="{EDD654C3-3D77-49ED-9354-9C34D0571884}" destId="{720A0D54-EF06-4463-993A-08356F6AEB6E}" srcOrd="23" destOrd="0" presId="urn:microsoft.com/office/officeart/2005/8/layout/cycle5"/>
    <dgm:cxn modelId="{112015C8-536E-41D4-AB13-AD0785416C4D}" type="presParOf" srcId="{EDD654C3-3D77-49ED-9354-9C34D0571884}" destId="{3E4DC851-EC07-4411-B6CC-D5F7D3A787F6}" srcOrd="24" destOrd="0" presId="urn:microsoft.com/office/officeart/2005/8/layout/cycle5"/>
    <dgm:cxn modelId="{C52CF51C-3EE9-440C-8FB4-F1B95C7F6335}" type="presParOf" srcId="{EDD654C3-3D77-49ED-9354-9C34D0571884}" destId="{6867D1B9-4A34-4C6F-A591-9740C1199837}" srcOrd="25" destOrd="0" presId="urn:microsoft.com/office/officeart/2005/8/layout/cycle5"/>
    <dgm:cxn modelId="{35C3BA77-4B79-4860-B4E5-3BB579819FA6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B9669C6-C4A7-4F7B-8F2C-7E1E35176CF3}" type="doc">
      <dgm:prSet loTypeId="urn:microsoft.com/office/officeart/2005/8/layout/chevron1" loCatId="process" qsTypeId="urn:microsoft.com/office/officeart/2005/8/quickstyle/simple5" qsCatId="simple" csTypeId="urn:microsoft.com/office/officeart/2005/8/colors/colorful2" csCatId="colorful" phldr="1"/>
      <dgm:spPr/>
    </dgm:pt>
    <dgm:pt modelId="{61A2093A-1A95-4D38-B56F-A7627B09EED8}">
      <dgm:prSet phldrT="[Text]" custT="1"/>
      <dgm:spPr/>
      <dgm:t>
        <a:bodyPr/>
        <a:lstStyle/>
        <a:p>
          <a:pPr rtl="1"/>
          <a:r>
            <a:rPr lang="fa-IR" sz="2400" dirty="0" smtClean="0">
              <a:cs typeface="B Homa" pitchFamily="2" charset="-78"/>
            </a:rPr>
            <a:t>شناخت مخاطبان</a:t>
          </a:r>
          <a:endParaRPr lang="en-US" sz="2400" dirty="0">
            <a:cs typeface="B Homa" pitchFamily="2" charset="-78"/>
          </a:endParaRPr>
        </a:p>
      </dgm:t>
    </dgm:pt>
    <dgm:pt modelId="{929AD456-0E97-4D3A-B62B-DC307B74078B}" type="parTrans" cxnId="{6DDBD706-FCA7-4097-83A9-ED3481B9B147}">
      <dgm:prSet/>
      <dgm:spPr/>
      <dgm:t>
        <a:bodyPr/>
        <a:lstStyle/>
        <a:p>
          <a:endParaRPr lang="en-US"/>
        </a:p>
      </dgm:t>
    </dgm:pt>
    <dgm:pt modelId="{970F9D61-2FDE-4816-863C-8F9B079BEB89}" type="sibTrans" cxnId="{6DDBD706-FCA7-4097-83A9-ED3481B9B147}">
      <dgm:prSet/>
      <dgm:spPr/>
      <dgm:t>
        <a:bodyPr/>
        <a:lstStyle/>
        <a:p>
          <a:endParaRPr lang="en-US"/>
        </a:p>
      </dgm:t>
    </dgm:pt>
    <dgm:pt modelId="{E4AF339C-E5BF-441E-AE13-7EA6C95B1F93}">
      <dgm:prSet phldrT="[Text]" custT="1"/>
      <dgm:spPr/>
      <dgm:t>
        <a:bodyPr/>
        <a:lstStyle/>
        <a:p>
          <a:pPr rtl="1"/>
          <a:r>
            <a:rPr lang="fa-IR" sz="2400" dirty="0" smtClean="0">
              <a:cs typeface="B Homa" pitchFamily="2" charset="-78"/>
            </a:rPr>
            <a:t>شناخت کلی موضوع ارائه</a:t>
          </a:r>
          <a:endParaRPr lang="en-US" sz="2400" dirty="0">
            <a:cs typeface="B Homa" pitchFamily="2" charset="-78"/>
          </a:endParaRPr>
        </a:p>
      </dgm:t>
    </dgm:pt>
    <dgm:pt modelId="{C86A4E02-F2F8-4D3C-8AD3-2C27A2856585}" type="parTrans" cxnId="{E8959DB1-B41E-486D-B03B-57B8B55B09F7}">
      <dgm:prSet/>
      <dgm:spPr/>
      <dgm:t>
        <a:bodyPr/>
        <a:lstStyle/>
        <a:p>
          <a:endParaRPr lang="en-US"/>
        </a:p>
      </dgm:t>
    </dgm:pt>
    <dgm:pt modelId="{F05A388A-E28F-47EA-95EB-8DA779B8EE3B}" type="sibTrans" cxnId="{E8959DB1-B41E-486D-B03B-57B8B55B09F7}">
      <dgm:prSet/>
      <dgm:spPr/>
      <dgm:t>
        <a:bodyPr/>
        <a:lstStyle/>
        <a:p>
          <a:endParaRPr lang="en-US"/>
        </a:p>
      </dgm:t>
    </dgm:pt>
    <dgm:pt modelId="{24E182D1-B08E-43DF-B819-99AA12654559}" type="pres">
      <dgm:prSet presAssocID="{BB9669C6-C4A7-4F7B-8F2C-7E1E35176CF3}" presName="Name0" presStyleCnt="0">
        <dgm:presLayoutVars>
          <dgm:dir val="rev"/>
          <dgm:animLvl val="lvl"/>
          <dgm:resizeHandles val="exact"/>
        </dgm:presLayoutVars>
      </dgm:prSet>
      <dgm:spPr/>
    </dgm:pt>
    <dgm:pt modelId="{6CA69ACA-A668-4798-841E-9097A93F8FCC}" type="pres">
      <dgm:prSet presAssocID="{61A2093A-1A95-4D38-B56F-A7627B09EED8}" presName="parTxOnly" presStyleLbl="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10EFEB-E9AB-480A-B2A9-21FFDB945A24}" type="pres">
      <dgm:prSet presAssocID="{970F9D61-2FDE-4816-863C-8F9B079BEB89}" presName="parTxOnlySpace" presStyleCnt="0"/>
      <dgm:spPr/>
    </dgm:pt>
    <dgm:pt modelId="{22762F84-B846-468A-9CC3-A1DF0AC64B20}" type="pres">
      <dgm:prSet presAssocID="{E4AF339C-E5BF-441E-AE13-7EA6C95B1F93}" presName="parTxOnly" presStyleLbl="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A252721-4472-406C-B86F-1837F2BE7E9F}" type="presOf" srcId="{61A2093A-1A95-4D38-B56F-A7627B09EED8}" destId="{6CA69ACA-A668-4798-841E-9097A93F8FCC}" srcOrd="0" destOrd="0" presId="urn:microsoft.com/office/officeart/2005/8/layout/chevron1"/>
    <dgm:cxn modelId="{C09BD3CD-B707-4D63-A941-536C712A1B99}" type="presOf" srcId="{BB9669C6-C4A7-4F7B-8F2C-7E1E35176CF3}" destId="{24E182D1-B08E-43DF-B819-99AA12654559}" srcOrd="0" destOrd="0" presId="urn:microsoft.com/office/officeart/2005/8/layout/chevron1"/>
    <dgm:cxn modelId="{E8959DB1-B41E-486D-B03B-57B8B55B09F7}" srcId="{BB9669C6-C4A7-4F7B-8F2C-7E1E35176CF3}" destId="{E4AF339C-E5BF-441E-AE13-7EA6C95B1F93}" srcOrd="1" destOrd="0" parTransId="{C86A4E02-F2F8-4D3C-8AD3-2C27A2856585}" sibTransId="{F05A388A-E28F-47EA-95EB-8DA779B8EE3B}"/>
    <dgm:cxn modelId="{6466D60E-407C-40BB-81DE-A5B95725A534}" type="presOf" srcId="{E4AF339C-E5BF-441E-AE13-7EA6C95B1F93}" destId="{22762F84-B846-468A-9CC3-A1DF0AC64B20}" srcOrd="0" destOrd="0" presId="urn:microsoft.com/office/officeart/2005/8/layout/chevron1"/>
    <dgm:cxn modelId="{6DDBD706-FCA7-4097-83A9-ED3481B9B147}" srcId="{BB9669C6-C4A7-4F7B-8F2C-7E1E35176CF3}" destId="{61A2093A-1A95-4D38-B56F-A7627B09EED8}" srcOrd="0" destOrd="0" parTransId="{929AD456-0E97-4D3A-B62B-DC307B74078B}" sibTransId="{970F9D61-2FDE-4816-863C-8F9B079BEB89}"/>
    <dgm:cxn modelId="{D2124E95-883C-4F5C-A0CF-6BE7B4F1ACB8}" type="presParOf" srcId="{24E182D1-B08E-43DF-B819-99AA12654559}" destId="{6CA69ACA-A668-4798-841E-9097A93F8FCC}" srcOrd="0" destOrd="0" presId="urn:microsoft.com/office/officeart/2005/8/layout/chevron1"/>
    <dgm:cxn modelId="{9596A4E9-0A98-4D09-A68F-D97D46F2D8D1}" type="presParOf" srcId="{24E182D1-B08E-43DF-B819-99AA12654559}" destId="{9510EFEB-E9AB-480A-B2A9-21FFDB945A24}" srcOrd="1" destOrd="0" presId="urn:microsoft.com/office/officeart/2005/8/layout/chevron1"/>
    <dgm:cxn modelId="{64FF742D-C765-4005-B217-0CB1E995C3AF}" type="presParOf" srcId="{24E182D1-B08E-43DF-B819-99AA12654559}" destId="{22762F84-B846-468A-9CC3-A1DF0AC64B20}" srcOrd="2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C2187B56-9382-4F1F-98F6-BC6A975A1693}" type="doc">
      <dgm:prSet loTypeId="urn:microsoft.com/office/officeart/2005/8/layout/cycle5" loCatId="cycle" qsTypeId="urn:microsoft.com/office/officeart/2005/8/quickstyle/3d1" qsCatId="3D" csTypeId="urn:microsoft.com/office/officeart/2005/8/colors/accent0_3" csCatId="mainScheme" phldr="1"/>
      <dgm:spPr/>
      <dgm:t>
        <a:bodyPr/>
        <a:lstStyle/>
        <a:p>
          <a:endParaRPr lang="en-US"/>
        </a:p>
      </dgm:t>
    </dgm:pt>
    <dgm:pt modelId="{334C5B48-26E2-4BC4-9607-FDD1E416AFB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مقصود</a:t>
          </a:r>
          <a:endParaRPr lang="en-US" sz="1800" dirty="0"/>
        </a:p>
      </dgm:t>
    </dgm:pt>
    <dgm:pt modelId="{B6F0CBB3-0796-470E-83BC-FAB1E7D63E0C}" type="parTrans" cxnId="{09D76F7B-9FB8-41E1-8F84-9B805062C9DD}">
      <dgm:prSet/>
      <dgm:spPr/>
      <dgm:t>
        <a:bodyPr/>
        <a:lstStyle/>
        <a:p>
          <a:endParaRPr lang="en-US"/>
        </a:p>
      </dgm:t>
    </dgm:pt>
    <dgm:pt modelId="{4703A333-17B0-4241-B067-3B62A4BA645D}" type="sibTrans" cxnId="{09D76F7B-9FB8-41E1-8F84-9B805062C9DD}">
      <dgm:prSet/>
      <dgm:spPr/>
      <dgm:t>
        <a:bodyPr/>
        <a:lstStyle/>
        <a:p>
          <a:endParaRPr lang="en-US"/>
        </a:p>
      </dgm:t>
    </dgm:pt>
    <dgm:pt modelId="{9A7B3877-07AB-47E1-83E4-8D4947DA63D3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شناخت</a:t>
          </a:r>
          <a:endParaRPr lang="en-US" sz="1800" dirty="0">
            <a:cs typeface="B Homa" pitchFamily="2" charset="-78"/>
          </a:endParaRPr>
        </a:p>
      </dgm:t>
    </dgm:pt>
    <dgm:pt modelId="{04BC00B0-3999-462D-983E-096FDBDF2E32}" type="parTrans" cxnId="{3EBAEF9E-CA9F-480B-97A3-F0886299E170}">
      <dgm:prSet/>
      <dgm:spPr/>
      <dgm:t>
        <a:bodyPr/>
        <a:lstStyle/>
        <a:p>
          <a:endParaRPr lang="en-US"/>
        </a:p>
      </dgm:t>
    </dgm:pt>
    <dgm:pt modelId="{B9D6D877-37C7-43DA-BC68-E710AAE0F6FF}" type="sibTrans" cxnId="{3EBAEF9E-CA9F-480B-97A3-F0886299E170}">
      <dgm:prSet/>
      <dgm:spPr/>
      <dgm:t>
        <a:bodyPr/>
        <a:lstStyle/>
        <a:p>
          <a:endParaRPr lang="en-US"/>
        </a:p>
      </dgm:t>
    </dgm:pt>
    <dgm:pt modelId="{ACC9CB3C-8143-418F-B66C-FD6C6ADA1CF9}">
      <dgm:prSet phldrT="[Text]" custT="1"/>
      <dgm:spPr>
        <a:solidFill>
          <a:srgbClr val="C00000"/>
        </a:solidFill>
      </dgm:spPr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محتوا و سناریو</a:t>
          </a:r>
          <a:endParaRPr lang="en-US" sz="1800" dirty="0">
            <a:cs typeface="B Homa" pitchFamily="2" charset="-78"/>
          </a:endParaRPr>
        </a:p>
      </dgm:t>
    </dgm:pt>
    <dgm:pt modelId="{6D53CA04-173B-48E5-9B39-0F6A6A30295B}" type="parTrans" cxnId="{63A0E67A-DDC9-436E-AA8E-50688AB23EB5}">
      <dgm:prSet/>
      <dgm:spPr/>
      <dgm:t>
        <a:bodyPr/>
        <a:lstStyle/>
        <a:p>
          <a:endParaRPr lang="en-US"/>
        </a:p>
      </dgm:t>
    </dgm:pt>
    <dgm:pt modelId="{8B0B78D8-BAEC-484C-994B-744DE02ECA43}" type="sibTrans" cxnId="{63A0E67A-DDC9-436E-AA8E-50688AB23EB5}">
      <dgm:prSet/>
      <dgm:spPr/>
      <dgm:t>
        <a:bodyPr/>
        <a:lstStyle/>
        <a:p>
          <a:endParaRPr lang="en-US"/>
        </a:p>
      </dgm:t>
    </dgm:pt>
    <dgm:pt modelId="{6653AFE9-1F3A-41F1-B645-6ED25A6CDB50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انتقال</a:t>
          </a:r>
          <a:endParaRPr lang="en-US" sz="1800" dirty="0">
            <a:cs typeface="B Homa" pitchFamily="2" charset="-78"/>
          </a:endParaRPr>
        </a:p>
      </dgm:t>
    </dgm:pt>
    <dgm:pt modelId="{491293EA-1F7D-42C7-8D09-AD68659CC59E}" type="parTrans" cxnId="{44425F13-902E-499D-B91B-E1FBAB8A3984}">
      <dgm:prSet/>
      <dgm:spPr/>
      <dgm:t>
        <a:bodyPr/>
        <a:lstStyle/>
        <a:p>
          <a:endParaRPr lang="en-US"/>
        </a:p>
      </dgm:t>
    </dgm:pt>
    <dgm:pt modelId="{82D5773F-59D2-4CF3-ACC7-1FD0CA098902}" type="sibTrans" cxnId="{44425F13-902E-499D-B91B-E1FBAB8A3984}">
      <dgm:prSet/>
      <dgm:spPr/>
      <dgm:t>
        <a:bodyPr/>
        <a:lstStyle/>
        <a:p>
          <a:endParaRPr lang="en-US"/>
        </a:p>
      </dgm:t>
    </dgm:pt>
    <dgm:pt modelId="{89C37220-4193-49A1-BD8C-D5CDE9DFFCF8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مشارکت مخاطبان</a:t>
          </a:r>
          <a:endParaRPr lang="en-US" sz="1800" dirty="0">
            <a:cs typeface="B Homa" pitchFamily="2" charset="-78"/>
          </a:endParaRPr>
        </a:p>
      </dgm:t>
    </dgm:pt>
    <dgm:pt modelId="{00F9A486-987D-4FA1-9873-1DDC3E6EEE85}" type="parTrans" cxnId="{790446CD-D952-48B5-9752-9374F6D621E3}">
      <dgm:prSet/>
      <dgm:spPr/>
      <dgm:t>
        <a:bodyPr/>
        <a:lstStyle/>
        <a:p>
          <a:endParaRPr lang="en-US"/>
        </a:p>
      </dgm:t>
    </dgm:pt>
    <dgm:pt modelId="{D1AB7707-49DE-4E46-B4EF-539396CDF2E6}" type="sibTrans" cxnId="{790446CD-D952-48B5-9752-9374F6D621E3}">
      <dgm:prSet/>
      <dgm:spPr/>
      <dgm:t>
        <a:bodyPr/>
        <a:lstStyle/>
        <a:p>
          <a:endParaRPr lang="en-US"/>
        </a:p>
      </dgm:t>
    </dgm:pt>
    <dgm:pt modelId="{B415D9BD-ECDA-4DA7-B094-3A718E7442EA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حل مسائل خاص</a:t>
          </a:r>
          <a:endParaRPr lang="en-US" sz="1800" dirty="0">
            <a:cs typeface="B Homa" pitchFamily="2" charset="-78"/>
          </a:endParaRPr>
        </a:p>
      </dgm:t>
    </dgm:pt>
    <dgm:pt modelId="{1431FDDC-C4D0-48E8-9937-EDE7F7CDC4DB}" type="parTrans" cxnId="{8D064BA7-82F4-4F63-ABD7-8F942B3E4F67}">
      <dgm:prSet/>
      <dgm:spPr/>
      <dgm:t>
        <a:bodyPr/>
        <a:lstStyle/>
        <a:p>
          <a:endParaRPr lang="en-US"/>
        </a:p>
      </dgm:t>
    </dgm:pt>
    <dgm:pt modelId="{845B5125-7446-4520-82FE-2A46E84D3B68}" type="sibTrans" cxnId="{8D064BA7-82F4-4F63-ABD7-8F942B3E4F67}">
      <dgm:prSet/>
      <dgm:spPr/>
      <dgm:t>
        <a:bodyPr/>
        <a:lstStyle/>
        <a:p>
          <a:endParaRPr lang="en-US"/>
        </a:p>
      </dgm:t>
    </dgm:pt>
    <dgm:pt modelId="{80402551-B77B-4759-A475-07AB26B7B54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پاسخ به سوالات</a:t>
          </a:r>
          <a:endParaRPr lang="en-US" sz="1800" dirty="0">
            <a:cs typeface="B Homa" pitchFamily="2" charset="-78"/>
          </a:endParaRPr>
        </a:p>
      </dgm:t>
    </dgm:pt>
    <dgm:pt modelId="{32D97332-C0A6-42BD-AE89-BE0E84C48197}" type="parTrans" cxnId="{C13CB847-1E45-4AE7-A258-1D1F37A59E62}">
      <dgm:prSet/>
      <dgm:spPr/>
      <dgm:t>
        <a:bodyPr/>
        <a:lstStyle/>
        <a:p>
          <a:endParaRPr lang="en-US"/>
        </a:p>
      </dgm:t>
    </dgm:pt>
    <dgm:pt modelId="{749B6129-4781-472C-B027-FD57F8D0D5B6}" type="sibTrans" cxnId="{C13CB847-1E45-4AE7-A258-1D1F37A59E62}">
      <dgm:prSet/>
      <dgm:spPr/>
      <dgm:t>
        <a:bodyPr/>
        <a:lstStyle/>
        <a:p>
          <a:endParaRPr lang="en-US"/>
        </a:p>
      </dgm:t>
    </dgm:pt>
    <dgm:pt modelId="{2948BD8B-31ED-4839-9634-18D99A337714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مدیریت زمان ارائه</a:t>
          </a:r>
          <a:endParaRPr lang="en-US" sz="1800" dirty="0">
            <a:cs typeface="B Homa" pitchFamily="2" charset="-78"/>
          </a:endParaRPr>
        </a:p>
      </dgm:t>
    </dgm:pt>
    <dgm:pt modelId="{734DAED9-3BEE-4AD2-AC0E-069B070B966E}" type="parTrans" cxnId="{08EDA299-7DB3-4C85-BD49-88614CA918DC}">
      <dgm:prSet/>
      <dgm:spPr/>
      <dgm:t>
        <a:bodyPr/>
        <a:lstStyle/>
        <a:p>
          <a:endParaRPr lang="en-US"/>
        </a:p>
      </dgm:t>
    </dgm:pt>
    <dgm:pt modelId="{760A0910-6B38-4141-BD56-BFAF5FFC3898}" type="sibTrans" cxnId="{08EDA299-7DB3-4C85-BD49-88614CA918DC}">
      <dgm:prSet/>
      <dgm:spPr/>
      <dgm:t>
        <a:bodyPr/>
        <a:lstStyle/>
        <a:p>
          <a:endParaRPr lang="en-US"/>
        </a:p>
      </dgm:t>
    </dgm:pt>
    <dgm:pt modelId="{F5011444-EDD6-4CDE-AB5A-98EACAB79A3B}">
      <dgm:prSet phldrT="[Text]" custT="1"/>
      <dgm:spPr/>
      <dgm:t>
        <a:bodyPr/>
        <a:lstStyle/>
        <a:p>
          <a:pPr rtl="1"/>
          <a:r>
            <a:rPr lang="fa-IR" sz="1800" dirty="0" smtClean="0">
              <a:cs typeface="B Homa" pitchFamily="2" charset="-78"/>
            </a:rPr>
            <a:t>طراحی اسلاید</a:t>
          </a:r>
          <a:endParaRPr lang="en-US" sz="1800" dirty="0">
            <a:cs typeface="B Homa" pitchFamily="2" charset="-78"/>
          </a:endParaRPr>
        </a:p>
      </dgm:t>
    </dgm:pt>
    <dgm:pt modelId="{EC13495E-D89C-448A-BB46-9A05FC19D602}" type="sibTrans" cxnId="{74F539F1-EA27-4C85-A536-BF171D13CD45}">
      <dgm:prSet/>
      <dgm:spPr/>
      <dgm:t>
        <a:bodyPr/>
        <a:lstStyle/>
        <a:p>
          <a:endParaRPr lang="en-US"/>
        </a:p>
      </dgm:t>
    </dgm:pt>
    <dgm:pt modelId="{0A4CDB93-0272-4856-A841-9212164BF509}" type="parTrans" cxnId="{74F539F1-EA27-4C85-A536-BF171D13CD45}">
      <dgm:prSet/>
      <dgm:spPr/>
      <dgm:t>
        <a:bodyPr/>
        <a:lstStyle/>
        <a:p>
          <a:endParaRPr lang="en-US"/>
        </a:p>
      </dgm:t>
    </dgm:pt>
    <dgm:pt modelId="{EDD654C3-3D77-49ED-9354-9C34D0571884}" type="pres">
      <dgm:prSet presAssocID="{C2187B56-9382-4F1F-98F6-BC6A975A1693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6D6B6AB-B36D-42A8-8E90-AA94025DEBB1}" type="pres">
      <dgm:prSet presAssocID="{334C5B48-26E2-4BC4-9607-FDD1E416AFBB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D13702-F4A4-41E5-AA3A-6301647A81A1}" type="pres">
      <dgm:prSet presAssocID="{334C5B48-26E2-4BC4-9607-FDD1E416AFBB}" presName="spNode" presStyleCnt="0"/>
      <dgm:spPr/>
      <dgm:t>
        <a:bodyPr/>
        <a:lstStyle/>
        <a:p>
          <a:endParaRPr lang="en-US"/>
        </a:p>
      </dgm:t>
    </dgm:pt>
    <dgm:pt modelId="{AFEB64B7-2E8B-4A22-A91D-E64ED79DF29C}" type="pres">
      <dgm:prSet presAssocID="{4703A333-17B0-4241-B067-3B62A4BA645D}" presName="sibTrans" presStyleLbl="sibTrans1D1" presStyleIdx="0" presStyleCnt="9"/>
      <dgm:spPr/>
      <dgm:t>
        <a:bodyPr/>
        <a:lstStyle/>
        <a:p>
          <a:endParaRPr lang="en-US"/>
        </a:p>
      </dgm:t>
    </dgm:pt>
    <dgm:pt modelId="{53D08B3B-A7BE-42AD-A96D-EA6A803AF391}" type="pres">
      <dgm:prSet presAssocID="{9A7B3877-07AB-47E1-83E4-8D4947DA63D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B366EB-773B-4D26-B5A6-6B0C5525FC83}" type="pres">
      <dgm:prSet presAssocID="{9A7B3877-07AB-47E1-83E4-8D4947DA63D3}" presName="spNode" presStyleCnt="0"/>
      <dgm:spPr/>
      <dgm:t>
        <a:bodyPr/>
        <a:lstStyle/>
        <a:p>
          <a:endParaRPr lang="en-US"/>
        </a:p>
      </dgm:t>
    </dgm:pt>
    <dgm:pt modelId="{A4AB28B2-36E8-469C-A47A-BB5F75C820D9}" type="pres">
      <dgm:prSet presAssocID="{B9D6D877-37C7-43DA-BC68-E710AAE0F6FF}" presName="sibTrans" presStyleLbl="sibTrans1D1" presStyleIdx="1" presStyleCnt="9"/>
      <dgm:spPr/>
      <dgm:t>
        <a:bodyPr/>
        <a:lstStyle/>
        <a:p>
          <a:endParaRPr lang="en-US"/>
        </a:p>
      </dgm:t>
    </dgm:pt>
    <dgm:pt modelId="{FDD8F646-CBF0-4931-812F-690E8286AAD9}" type="pres">
      <dgm:prSet presAssocID="{ACC9CB3C-8143-418F-B66C-FD6C6ADA1CF9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D9B086-9EE3-4471-8D15-D6ABE9569F7C}" type="pres">
      <dgm:prSet presAssocID="{ACC9CB3C-8143-418F-B66C-FD6C6ADA1CF9}" presName="spNode" presStyleCnt="0"/>
      <dgm:spPr/>
      <dgm:t>
        <a:bodyPr/>
        <a:lstStyle/>
        <a:p>
          <a:endParaRPr lang="en-US"/>
        </a:p>
      </dgm:t>
    </dgm:pt>
    <dgm:pt modelId="{91B67109-19A4-40B4-8756-4535614A79B6}" type="pres">
      <dgm:prSet presAssocID="{8B0B78D8-BAEC-484C-994B-744DE02ECA43}" presName="sibTrans" presStyleLbl="sibTrans1D1" presStyleIdx="2" presStyleCnt="9"/>
      <dgm:spPr/>
      <dgm:t>
        <a:bodyPr/>
        <a:lstStyle/>
        <a:p>
          <a:endParaRPr lang="en-US"/>
        </a:p>
      </dgm:t>
    </dgm:pt>
    <dgm:pt modelId="{3D57C1B6-F129-4D74-8A0D-04AA25E4181C}" type="pres">
      <dgm:prSet presAssocID="{F5011444-EDD6-4CDE-AB5A-98EACAB79A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E573E5-5CCF-4DCE-8728-696255C4EF44}" type="pres">
      <dgm:prSet presAssocID="{F5011444-EDD6-4CDE-AB5A-98EACAB79A3B}" presName="spNode" presStyleCnt="0"/>
      <dgm:spPr/>
      <dgm:t>
        <a:bodyPr/>
        <a:lstStyle/>
        <a:p>
          <a:endParaRPr lang="en-US"/>
        </a:p>
      </dgm:t>
    </dgm:pt>
    <dgm:pt modelId="{6B55EB06-0F23-4C1E-B2B0-8C7FAD155A52}" type="pres">
      <dgm:prSet presAssocID="{EC13495E-D89C-448A-BB46-9A05FC19D602}" presName="sibTrans" presStyleLbl="sibTrans1D1" presStyleIdx="3" presStyleCnt="9"/>
      <dgm:spPr/>
      <dgm:t>
        <a:bodyPr/>
        <a:lstStyle/>
        <a:p>
          <a:endParaRPr lang="en-US"/>
        </a:p>
      </dgm:t>
    </dgm:pt>
    <dgm:pt modelId="{F317748E-00AD-495D-BAEA-DCF9F9F6C2CC}" type="pres">
      <dgm:prSet presAssocID="{6653AFE9-1F3A-41F1-B645-6ED25A6CDB50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F126339C-74DC-4F73-8883-38950AA7CF8F}" type="pres">
      <dgm:prSet presAssocID="{6653AFE9-1F3A-41F1-B645-6ED25A6CDB50}" presName="spNode" presStyleCnt="0"/>
      <dgm:spPr/>
      <dgm:t>
        <a:bodyPr/>
        <a:lstStyle/>
        <a:p>
          <a:endParaRPr lang="en-US"/>
        </a:p>
      </dgm:t>
    </dgm:pt>
    <dgm:pt modelId="{994DE03A-5C6B-4399-8209-F6D7E4C64FD1}" type="pres">
      <dgm:prSet presAssocID="{82D5773F-59D2-4CF3-ACC7-1FD0CA098902}" presName="sibTrans" presStyleLbl="sibTrans1D1" presStyleIdx="4" presStyleCnt="9"/>
      <dgm:spPr/>
      <dgm:t>
        <a:bodyPr/>
        <a:lstStyle/>
        <a:p>
          <a:endParaRPr lang="en-US"/>
        </a:p>
      </dgm:t>
    </dgm:pt>
    <dgm:pt modelId="{6D85CCA6-93F0-48E0-BC00-D36D63BE6A71}" type="pres">
      <dgm:prSet presAssocID="{89C37220-4193-49A1-BD8C-D5CDE9DFFCF8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77C449B-E7C1-4E74-B496-211142BC431C}" type="pres">
      <dgm:prSet presAssocID="{89C37220-4193-49A1-BD8C-D5CDE9DFFCF8}" presName="spNode" presStyleCnt="0"/>
      <dgm:spPr/>
      <dgm:t>
        <a:bodyPr/>
        <a:lstStyle/>
        <a:p>
          <a:endParaRPr lang="en-US"/>
        </a:p>
      </dgm:t>
    </dgm:pt>
    <dgm:pt modelId="{E1644800-0866-423D-B61C-9617ED5F1105}" type="pres">
      <dgm:prSet presAssocID="{D1AB7707-49DE-4E46-B4EF-539396CDF2E6}" presName="sibTrans" presStyleLbl="sibTrans1D1" presStyleIdx="5" presStyleCnt="9"/>
      <dgm:spPr/>
      <dgm:t>
        <a:bodyPr/>
        <a:lstStyle/>
        <a:p>
          <a:endParaRPr lang="en-US"/>
        </a:p>
      </dgm:t>
    </dgm:pt>
    <dgm:pt modelId="{8797A95D-4FF3-4C91-81FF-1C205D6DB628}" type="pres">
      <dgm:prSet presAssocID="{80402551-B77B-4759-A475-07AB26B7B54B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28B8E7D-7834-49ED-8ED3-A072F52327EB}" type="pres">
      <dgm:prSet presAssocID="{80402551-B77B-4759-A475-07AB26B7B54B}" presName="spNode" presStyleCnt="0"/>
      <dgm:spPr/>
      <dgm:t>
        <a:bodyPr/>
        <a:lstStyle/>
        <a:p>
          <a:endParaRPr lang="en-US"/>
        </a:p>
      </dgm:t>
    </dgm:pt>
    <dgm:pt modelId="{0D14D89B-6D0D-4979-BB71-346B5983605F}" type="pres">
      <dgm:prSet presAssocID="{749B6129-4781-472C-B027-FD57F8D0D5B6}" presName="sibTrans" presStyleLbl="sibTrans1D1" presStyleIdx="6" presStyleCnt="9"/>
      <dgm:spPr/>
      <dgm:t>
        <a:bodyPr/>
        <a:lstStyle/>
        <a:p>
          <a:endParaRPr lang="en-US"/>
        </a:p>
      </dgm:t>
    </dgm:pt>
    <dgm:pt modelId="{58B281D0-D765-44DF-9CA3-F9914E50A6BC}" type="pres">
      <dgm:prSet presAssocID="{2948BD8B-31ED-4839-9634-18D99A337714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16F0CE3-A911-42A3-8A9F-D668D12D5A18}" type="pres">
      <dgm:prSet presAssocID="{2948BD8B-31ED-4839-9634-18D99A337714}" presName="spNode" presStyleCnt="0"/>
      <dgm:spPr/>
    </dgm:pt>
    <dgm:pt modelId="{9802D31F-51A5-4CE0-8E7E-0464F44E342E}" type="pres">
      <dgm:prSet presAssocID="{760A0910-6B38-4141-BD56-BFAF5FFC3898}" presName="sibTrans" presStyleLbl="sibTrans1D1" presStyleIdx="7" presStyleCnt="9"/>
      <dgm:spPr/>
      <dgm:t>
        <a:bodyPr/>
        <a:lstStyle/>
        <a:p>
          <a:endParaRPr lang="en-US"/>
        </a:p>
      </dgm:t>
    </dgm:pt>
    <dgm:pt modelId="{3E4DC851-EC07-4411-B6CC-D5F7D3A787F6}" type="pres">
      <dgm:prSet presAssocID="{B415D9BD-ECDA-4DA7-B094-3A718E7442EA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867D1B9-4A34-4C6F-A591-9740C1199837}" type="pres">
      <dgm:prSet presAssocID="{B415D9BD-ECDA-4DA7-B094-3A718E7442EA}" presName="spNode" presStyleCnt="0"/>
      <dgm:spPr/>
      <dgm:t>
        <a:bodyPr/>
        <a:lstStyle/>
        <a:p>
          <a:endParaRPr lang="en-US"/>
        </a:p>
      </dgm:t>
    </dgm:pt>
    <dgm:pt modelId="{3D4E9CC6-68F3-4C3E-8A71-99248064112D}" type="pres">
      <dgm:prSet presAssocID="{845B5125-7446-4520-82FE-2A46E84D3B68}" presName="sibTrans" presStyleLbl="sibTrans1D1" presStyleIdx="8" presStyleCnt="9"/>
      <dgm:spPr/>
      <dgm:t>
        <a:bodyPr/>
        <a:lstStyle/>
        <a:p>
          <a:endParaRPr lang="en-US"/>
        </a:p>
      </dgm:t>
    </dgm:pt>
  </dgm:ptLst>
  <dgm:cxnLst>
    <dgm:cxn modelId="{28281E36-1CE4-41F7-89B4-02952116C95E}" type="presOf" srcId="{6653AFE9-1F3A-41F1-B645-6ED25A6CDB50}" destId="{F317748E-00AD-495D-BAEA-DCF9F9F6C2CC}" srcOrd="0" destOrd="0" presId="urn:microsoft.com/office/officeart/2005/8/layout/cycle5"/>
    <dgm:cxn modelId="{08EDA299-7DB3-4C85-BD49-88614CA918DC}" srcId="{C2187B56-9382-4F1F-98F6-BC6A975A1693}" destId="{2948BD8B-31ED-4839-9634-18D99A337714}" srcOrd="7" destOrd="0" parTransId="{734DAED9-3BEE-4AD2-AC0E-069B070B966E}" sibTransId="{760A0910-6B38-4141-BD56-BFAF5FFC3898}"/>
    <dgm:cxn modelId="{035FE0FC-2385-4844-A50C-34075B2936A8}" type="presOf" srcId="{89C37220-4193-49A1-BD8C-D5CDE9DFFCF8}" destId="{6D85CCA6-93F0-48E0-BC00-D36D63BE6A71}" srcOrd="0" destOrd="0" presId="urn:microsoft.com/office/officeart/2005/8/layout/cycle5"/>
    <dgm:cxn modelId="{790446CD-D952-48B5-9752-9374F6D621E3}" srcId="{C2187B56-9382-4F1F-98F6-BC6A975A1693}" destId="{89C37220-4193-49A1-BD8C-D5CDE9DFFCF8}" srcOrd="5" destOrd="0" parTransId="{00F9A486-987D-4FA1-9873-1DDC3E6EEE85}" sibTransId="{D1AB7707-49DE-4E46-B4EF-539396CDF2E6}"/>
    <dgm:cxn modelId="{AC637FE6-8C8B-42F8-BF1A-0CAD67A6D09F}" type="presOf" srcId="{B415D9BD-ECDA-4DA7-B094-3A718E7442EA}" destId="{3E4DC851-EC07-4411-B6CC-D5F7D3A787F6}" srcOrd="0" destOrd="0" presId="urn:microsoft.com/office/officeart/2005/8/layout/cycle5"/>
    <dgm:cxn modelId="{74F539F1-EA27-4C85-A536-BF171D13CD45}" srcId="{C2187B56-9382-4F1F-98F6-BC6A975A1693}" destId="{F5011444-EDD6-4CDE-AB5A-98EACAB79A3B}" srcOrd="3" destOrd="0" parTransId="{0A4CDB93-0272-4856-A841-9212164BF509}" sibTransId="{EC13495E-D89C-448A-BB46-9A05FC19D602}"/>
    <dgm:cxn modelId="{5B63E6B9-E06B-4B30-9899-AA06EEB20D27}" type="presOf" srcId="{ACC9CB3C-8143-418F-B66C-FD6C6ADA1CF9}" destId="{FDD8F646-CBF0-4931-812F-690E8286AAD9}" srcOrd="0" destOrd="0" presId="urn:microsoft.com/office/officeart/2005/8/layout/cycle5"/>
    <dgm:cxn modelId="{833ADE06-3DD4-4DCF-81F9-3B82B5D24C0E}" type="presOf" srcId="{4703A333-17B0-4241-B067-3B62A4BA645D}" destId="{AFEB64B7-2E8B-4A22-A91D-E64ED79DF29C}" srcOrd="0" destOrd="0" presId="urn:microsoft.com/office/officeart/2005/8/layout/cycle5"/>
    <dgm:cxn modelId="{7DFF9394-C526-4DA9-B056-8018C82E14CC}" type="presOf" srcId="{B9D6D877-37C7-43DA-BC68-E710AAE0F6FF}" destId="{A4AB28B2-36E8-469C-A47A-BB5F75C820D9}" srcOrd="0" destOrd="0" presId="urn:microsoft.com/office/officeart/2005/8/layout/cycle5"/>
    <dgm:cxn modelId="{44425F13-902E-499D-B91B-E1FBAB8A3984}" srcId="{C2187B56-9382-4F1F-98F6-BC6A975A1693}" destId="{6653AFE9-1F3A-41F1-B645-6ED25A6CDB50}" srcOrd="4" destOrd="0" parTransId="{491293EA-1F7D-42C7-8D09-AD68659CC59E}" sibTransId="{82D5773F-59D2-4CF3-ACC7-1FD0CA098902}"/>
    <dgm:cxn modelId="{19749F46-3E50-4D1B-B578-B001722064EF}" type="presOf" srcId="{EC13495E-D89C-448A-BB46-9A05FC19D602}" destId="{6B55EB06-0F23-4C1E-B2B0-8C7FAD155A52}" srcOrd="0" destOrd="0" presId="urn:microsoft.com/office/officeart/2005/8/layout/cycle5"/>
    <dgm:cxn modelId="{E4856421-4C89-415B-8416-CDD73D5E31EC}" type="presOf" srcId="{334C5B48-26E2-4BC4-9607-FDD1E416AFBB}" destId="{66D6B6AB-B36D-42A8-8E90-AA94025DEBB1}" srcOrd="0" destOrd="0" presId="urn:microsoft.com/office/officeart/2005/8/layout/cycle5"/>
    <dgm:cxn modelId="{3EBAEF9E-CA9F-480B-97A3-F0886299E170}" srcId="{C2187B56-9382-4F1F-98F6-BC6A975A1693}" destId="{9A7B3877-07AB-47E1-83E4-8D4947DA63D3}" srcOrd="1" destOrd="0" parTransId="{04BC00B0-3999-462D-983E-096FDBDF2E32}" sibTransId="{B9D6D877-37C7-43DA-BC68-E710AAE0F6FF}"/>
    <dgm:cxn modelId="{63A0E67A-DDC9-436E-AA8E-50688AB23EB5}" srcId="{C2187B56-9382-4F1F-98F6-BC6A975A1693}" destId="{ACC9CB3C-8143-418F-B66C-FD6C6ADA1CF9}" srcOrd="2" destOrd="0" parTransId="{6D53CA04-173B-48E5-9B39-0F6A6A30295B}" sibTransId="{8B0B78D8-BAEC-484C-994B-744DE02ECA43}"/>
    <dgm:cxn modelId="{0012F291-96CA-4D8E-88D0-70833504449D}" type="presOf" srcId="{82D5773F-59D2-4CF3-ACC7-1FD0CA098902}" destId="{994DE03A-5C6B-4399-8209-F6D7E4C64FD1}" srcOrd="0" destOrd="0" presId="urn:microsoft.com/office/officeart/2005/8/layout/cycle5"/>
    <dgm:cxn modelId="{1D62430E-D028-4789-8D88-D7E740D85FAA}" type="presOf" srcId="{749B6129-4781-472C-B027-FD57F8D0D5B6}" destId="{0D14D89B-6D0D-4979-BB71-346B5983605F}" srcOrd="0" destOrd="0" presId="urn:microsoft.com/office/officeart/2005/8/layout/cycle5"/>
    <dgm:cxn modelId="{8D064BA7-82F4-4F63-ABD7-8F942B3E4F67}" srcId="{C2187B56-9382-4F1F-98F6-BC6A975A1693}" destId="{B415D9BD-ECDA-4DA7-B094-3A718E7442EA}" srcOrd="8" destOrd="0" parTransId="{1431FDDC-C4D0-48E8-9937-EDE7F7CDC4DB}" sibTransId="{845B5125-7446-4520-82FE-2A46E84D3B68}"/>
    <dgm:cxn modelId="{4CA7683F-6BBB-4156-8BA2-D287344ADAAF}" type="presOf" srcId="{8B0B78D8-BAEC-484C-994B-744DE02ECA43}" destId="{91B67109-19A4-40B4-8756-4535614A79B6}" srcOrd="0" destOrd="0" presId="urn:microsoft.com/office/officeart/2005/8/layout/cycle5"/>
    <dgm:cxn modelId="{0ABF0C2A-1E58-41A6-87E8-170E87B26428}" type="presOf" srcId="{9A7B3877-07AB-47E1-83E4-8D4947DA63D3}" destId="{53D08B3B-A7BE-42AD-A96D-EA6A803AF391}" srcOrd="0" destOrd="0" presId="urn:microsoft.com/office/officeart/2005/8/layout/cycle5"/>
    <dgm:cxn modelId="{252F930D-F6F5-433A-9CB0-658729DAC035}" type="presOf" srcId="{F5011444-EDD6-4CDE-AB5A-98EACAB79A3B}" destId="{3D57C1B6-F129-4D74-8A0D-04AA25E4181C}" srcOrd="0" destOrd="0" presId="urn:microsoft.com/office/officeart/2005/8/layout/cycle5"/>
    <dgm:cxn modelId="{09D76F7B-9FB8-41E1-8F84-9B805062C9DD}" srcId="{C2187B56-9382-4F1F-98F6-BC6A975A1693}" destId="{334C5B48-26E2-4BC4-9607-FDD1E416AFBB}" srcOrd="0" destOrd="0" parTransId="{B6F0CBB3-0796-470E-83BC-FAB1E7D63E0C}" sibTransId="{4703A333-17B0-4241-B067-3B62A4BA645D}"/>
    <dgm:cxn modelId="{F2ADE015-89D8-439F-93C0-702F07962B71}" type="presOf" srcId="{D1AB7707-49DE-4E46-B4EF-539396CDF2E6}" destId="{E1644800-0866-423D-B61C-9617ED5F1105}" srcOrd="0" destOrd="0" presId="urn:microsoft.com/office/officeart/2005/8/layout/cycle5"/>
    <dgm:cxn modelId="{84C5ED59-6514-4825-B97A-3C4A1C1C9F46}" type="presOf" srcId="{80402551-B77B-4759-A475-07AB26B7B54B}" destId="{8797A95D-4FF3-4C91-81FF-1C205D6DB628}" srcOrd="0" destOrd="0" presId="urn:microsoft.com/office/officeart/2005/8/layout/cycle5"/>
    <dgm:cxn modelId="{7CC55C92-33CF-458A-A81E-6271CFA6390C}" type="presOf" srcId="{C2187B56-9382-4F1F-98F6-BC6A975A1693}" destId="{EDD654C3-3D77-49ED-9354-9C34D0571884}" srcOrd="0" destOrd="0" presId="urn:microsoft.com/office/officeart/2005/8/layout/cycle5"/>
    <dgm:cxn modelId="{C13CB847-1E45-4AE7-A258-1D1F37A59E62}" srcId="{C2187B56-9382-4F1F-98F6-BC6A975A1693}" destId="{80402551-B77B-4759-A475-07AB26B7B54B}" srcOrd="6" destOrd="0" parTransId="{32D97332-C0A6-42BD-AE89-BE0E84C48197}" sibTransId="{749B6129-4781-472C-B027-FD57F8D0D5B6}"/>
    <dgm:cxn modelId="{5F2CEF0D-A93A-4C3F-A1C6-C6FF25CBD949}" type="presOf" srcId="{760A0910-6B38-4141-BD56-BFAF5FFC3898}" destId="{9802D31F-51A5-4CE0-8E7E-0464F44E342E}" srcOrd="0" destOrd="0" presId="urn:microsoft.com/office/officeart/2005/8/layout/cycle5"/>
    <dgm:cxn modelId="{DBAC52F1-1C45-48A8-9776-6218BA98CF32}" type="presOf" srcId="{2948BD8B-31ED-4839-9634-18D99A337714}" destId="{58B281D0-D765-44DF-9CA3-F9914E50A6BC}" srcOrd="0" destOrd="0" presId="urn:microsoft.com/office/officeart/2005/8/layout/cycle5"/>
    <dgm:cxn modelId="{07850E8C-621E-4A91-9093-EDCCA3FB30B5}" type="presOf" srcId="{845B5125-7446-4520-82FE-2A46E84D3B68}" destId="{3D4E9CC6-68F3-4C3E-8A71-99248064112D}" srcOrd="0" destOrd="0" presId="urn:microsoft.com/office/officeart/2005/8/layout/cycle5"/>
    <dgm:cxn modelId="{6376F350-F679-4E39-80C2-AF0DFEDB3F03}" type="presParOf" srcId="{EDD654C3-3D77-49ED-9354-9C34D0571884}" destId="{66D6B6AB-B36D-42A8-8E90-AA94025DEBB1}" srcOrd="0" destOrd="0" presId="urn:microsoft.com/office/officeart/2005/8/layout/cycle5"/>
    <dgm:cxn modelId="{12B8DD62-6B57-4A3C-A994-A8D429D4AF63}" type="presParOf" srcId="{EDD654C3-3D77-49ED-9354-9C34D0571884}" destId="{27D13702-F4A4-41E5-AA3A-6301647A81A1}" srcOrd="1" destOrd="0" presId="urn:microsoft.com/office/officeart/2005/8/layout/cycle5"/>
    <dgm:cxn modelId="{2BB833E1-6B08-4272-B654-FD44B7725610}" type="presParOf" srcId="{EDD654C3-3D77-49ED-9354-9C34D0571884}" destId="{AFEB64B7-2E8B-4A22-A91D-E64ED79DF29C}" srcOrd="2" destOrd="0" presId="urn:microsoft.com/office/officeart/2005/8/layout/cycle5"/>
    <dgm:cxn modelId="{8E3097A3-FDB6-44BD-9778-6FCEAA4C7177}" type="presParOf" srcId="{EDD654C3-3D77-49ED-9354-9C34D0571884}" destId="{53D08B3B-A7BE-42AD-A96D-EA6A803AF391}" srcOrd="3" destOrd="0" presId="urn:microsoft.com/office/officeart/2005/8/layout/cycle5"/>
    <dgm:cxn modelId="{0E894DA9-C0F0-43F1-A01E-0E0E1E0F7768}" type="presParOf" srcId="{EDD654C3-3D77-49ED-9354-9C34D0571884}" destId="{D7B366EB-773B-4D26-B5A6-6B0C5525FC83}" srcOrd="4" destOrd="0" presId="urn:microsoft.com/office/officeart/2005/8/layout/cycle5"/>
    <dgm:cxn modelId="{F02684AA-A9A3-4073-95F5-6267CFD94071}" type="presParOf" srcId="{EDD654C3-3D77-49ED-9354-9C34D0571884}" destId="{A4AB28B2-36E8-469C-A47A-BB5F75C820D9}" srcOrd="5" destOrd="0" presId="urn:microsoft.com/office/officeart/2005/8/layout/cycle5"/>
    <dgm:cxn modelId="{CE14CFB9-D33F-4DC7-904D-55C55075EA44}" type="presParOf" srcId="{EDD654C3-3D77-49ED-9354-9C34D0571884}" destId="{FDD8F646-CBF0-4931-812F-690E8286AAD9}" srcOrd="6" destOrd="0" presId="urn:microsoft.com/office/officeart/2005/8/layout/cycle5"/>
    <dgm:cxn modelId="{013DF9F7-BBD8-4B06-B115-020CC63417FF}" type="presParOf" srcId="{EDD654C3-3D77-49ED-9354-9C34D0571884}" destId="{1CD9B086-9EE3-4471-8D15-D6ABE9569F7C}" srcOrd="7" destOrd="0" presId="urn:microsoft.com/office/officeart/2005/8/layout/cycle5"/>
    <dgm:cxn modelId="{5391CAEE-F3A7-47B8-BE69-BADE897A492F}" type="presParOf" srcId="{EDD654C3-3D77-49ED-9354-9C34D0571884}" destId="{91B67109-19A4-40B4-8756-4535614A79B6}" srcOrd="8" destOrd="0" presId="urn:microsoft.com/office/officeart/2005/8/layout/cycle5"/>
    <dgm:cxn modelId="{F4FA3CE1-D7C8-4AC4-981A-132B95F03C46}" type="presParOf" srcId="{EDD654C3-3D77-49ED-9354-9C34D0571884}" destId="{3D57C1B6-F129-4D74-8A0D-04AA25E4181C}" srcOrd="9" destOrd="0" presId="urn:microsoft.com/office/officeart/2005/8/layout/cycle5"/>
    <dgm:cxn modelId="{3A0BEBE9-2331-42E2-8726-FE600B744E72}" type="presParOf" srcId="{EDD654C3-3D77-49ED-9354-9C34D0571884}" destId="{BFE573E5-5CCF-4DCE-8728-696255C4EF44}" srcOrd="10" destOrd="0" presId="urn:microsoft.com/office/officeart/2005/8/layout/cycle5"/>
    <dgm:cxn modelId="{7FD3DE9C-ECED-4CC4-9682-76B21383E2DB}" type="presParOf" srcId="{EDD654C3-3D77-49ED-9354-9C34D0571884}" destId="{6B55EB06-0F23-4C1E-B2B0-8C7FAD155A52}" srcOrd="11" destOrd="0" presId="urn:microsoft.com/office/officeart/2005/8/layout/cycle5"/>
    <dgm:cxn modelId="{ECF56173-232B-41FF-9C73-C9C041E30052}" type="presParOf" srcId="{EDD654C3-3D77-49ED-9354-9C34D0571884}" destId="{F317748E-00AD-495D-BAEA-DCF9F9F6C2CC}" srcOrd="12" destOrd="0" presId="urn:microsoft.com/office/officeart/2005/8/layout/cycle5"/>
    <dgm:cxn modelId="{88F516F1-D8ED-4112-90F9-BAEBA2E1C8AF}" type="presParOf" srcId="{EDD654C3-3D77-49ED-9354-9C34D0571884}" destId="{F126339C-74DC-4F73-8883-38950AA7CF8F}" srcOrd="13" destOrd="0" presId="urn:microsoft.com/office/officeart/2005/8/layout/cycle5"/>
    <dgm:cxn modelId="{931315D4-EA30-4870-B59A-7114EDCBF1DD}" type="presParOf" srcId="{EDD654C3-3D77-49ED-9354-9C34D0571884}" destId="{994DE03A-5C6B-4399-8209-F6D7E4C64FD1}" srcOrd="14" destOrd="0" presId="urn:microsoft.com/office/officeart/2005/8/layout/cycle5"/>
    <dgm:cxn modelId="{E706F35A-83B0-4EF1-9216-4374DBEDC2A0}" type="presParOf" srcId="{EDD654C3-3D77-49ED-9354-9C34D0571884}" destId="{6D85CCA6-93F0-48E0-BC00-D36D63BE6A71}" srcOrd="15" destOrd="0" presId="urn:microsoft.com/office/officeart/2005/8/layout/cycle5"/>
    <dgm:cxn modelId="{77FD10FE-238F-44E5-817F-9916141CF94D}" type="presParOf" srcId="{EDD654C3-3D77-49ED-9354-9C34D0571884}" destId="{C77C449B-E7C1-4E74-B496-211142BC431C}" srcOrd="16" destOrd="0" presId="urn:microsoft.com/office/officeart/2005/8/layout/cycle5"/>
    <dgm:cxn modelId="{ADA6A001-4ED5-44FA-A6DA-75CBED2AF2A7}" type="presParOf" srcId="{EDD654C3-3D77-49ED-9354-9C34D0571884}" destId="{E1644800-0866-423D-B61C-9617ED5F1105}" srcOrd="17" destOrd="0" presId="urn:microsoft.com/office/officeart/2005/8/layout/cycle5"/>
    <dgm:cxn modelId="{9FB0B54B-4B27-4727-8C5C-BCD07C549A86}" type="presParOf" srcId="{EDD654C3-3D77-49ED-9354-9C34D0571884}" destId="{8797A95D-4FF3-4C91-81FF-1C205D6DB628}" srcOrd="18" destOrd="0" presId="urn:microsoft.com/office/officeart/2005/8/layout/cycle5"/>
    <dgm:cxn modelId="{7D5BEB0E-76D2-4254-9456-9AE5F764D3B6}" type="presParOf" srcId="{EDD654C3-3D77-49ED-9354-9C34D0571884}" destId="{828B8E7D-7834-49ED-8ED3-A072F52327EB}" srcOrd="19" destOrd="0" presId="urn:microsoft.com/office/officeart/2005/8/layout/cycle5"/>
    <dgm:cxn modelId="{0281378A-248C-4581-B647-A95514FBBF89}" type="presParOf" srcId="{EDD654C3-3D77-49ED-9354-9C34D0571884}" destId="{0D14D89B-6D0D-4979-BB71-346B5983605F}" srcOrd="20" destOrd="0" presId="urn:microsoft.com/office/officeart/2005/8/layout/cycle5"/>
    <dgm:cxn modelId="{2778116F-EB57-4E24-BE09-678E089E17C3}" type="presParOf" srcId="{EDD654C3-3D77-49ED-9354-9C34D0571884}" destId="{58B281D0-D765-44DF-9CA3-F9914E50A6BC}" srcOrd="21" destOrd="0" presId="urn:microsoft.com/office/officeart/2005/8/layout/cycle5"/>
    <dgm:cxn modelId="{4F22BEE6-EA72-4E28-9B41-40E6E5C9DA0F}" type="presParOf" srcId="{EDD654C3-3D77-49ED-9354-9C34D0571884}" destId="{116F0CE3-A911-42A3-8A9F-D668D12D5A18}" srcOrd="22" destOrd="0" presId="urn:microsoft.com/office/officeart/2005/8/layout/cycle5"/>
    <dgm:cxn modelId="{DBCD724B-D0FE-4CDC-9EF7-29296B9463B0}" type="presParOf" srcId="{EDD654C3-3D77-49ED-9354-9C34D0571884}" destId="{9802D31F-51A5-4CE0-8E7E-0464F44E342E}" srcOrd="23" destOrd="0" presId="urn:microsoft.com/office/officeart/2005/8/layout/cycle5"/>
    <dgm:cxn modelId="{B9EBA39F-8A56-48D8-AFF2-A49041C9E301}" type="presParOf" srcId="{EDD654C3-3D77-49ED-9354-9C34D0571884}" destId="{3E4DC851-EC07-4411-B6CC-D5F7D3A787F6}" srcOrd="24" destOrd="0" presId="urn:microsoft.com/office/officeart/2005/8/layout/cycle5"/>
    <dgm:cxn modelId="{1C08BD58-7C61-435D-89F4-D7CD2383BFAA}" type="presParOf" srcId="{EDD654C3-3D77-49ED-9354-9C34D0571884}" destId="{6867D1B9-4A34-4C6F-A591-9740C1199837}" srcOrd="25" destOrd="0" presId="urn:microsoft.com/office/officeart/2005/8/layout/cycle5"/>
    <dgm:cxn modelId="{746E99BE-BAB9-4FE9-9A72-E3BDA93042F2}" type="presParOf" srcId="{EDD654C3-3D77-49ED-9354-9C34D0571884}" destId="{3D4E9CC6-68F3-4C3E-8A71-99248064112D}" srcOrd="26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xmlns="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5D281A-B4C9-4778-ADD9-653F8FEE365A}" type="doc">
      <dgm:prSet loTypeId="urn:microsoft.com/office/officeart/2005/8/layout/vList5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496CEFE8-D9B3-4683-A424-8114B2593A49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ترتیبی (تاریخی)</a:t>
          </a:r>
          <a:endParaRPr lang="en-US" dirty="0">
            <a:cs typeface="B Homa" pitchFamily="2" charset="-78"/>
          </a:endParaRPr>
        </a:p>
      </dgm:t>
    </dgm:pt>
    <dgm:pt modelId="{9FCAC6BC-51AE-4591-8823-36A53BB2BA81}" type="parTrans" cxnId="{5B38B9AF-5451-47F4-A1BC-EA5D7050FE1C}">
      <dgm:prSet/>
      <dgm:spPr/>
      <dgm:t>
        <a:bodyPr/>
        <a:lstStyle/>
        <a:p>
          <a:endParaRPr lang="en-US"/>
        </a:p>
      </dgm:t>
    </dgm:pt>
    <dgm:pt modelId="{44E9CEE0-1C82-4C68-89BC-2299BF404F51}" type="sibTrans" cxnId="{5B38B9AF-5451-47F4-A1BC-EA5D7050FE1C}">
      <dgm:prSet/>
      <dgm:spPr/>
      <dgm:t>
        <a:bodyPr/>
        <a:lstStyle/>
        <a:p>
          <a:endParaRPr lang="en-US"/>
        </a:p>
      </dgm:t>
    </dgm:pt>
    <dgm:pt modelId="{81F02375-49A4-4254-AC7B-D9F691D26EB1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نمایش اتفاقات به ترتیب وقوع</a:t>
          </a:r>
          <a:endParaRPr lang="en-US" dirty="0">
            <a:cs typeface="B Homa" pitchFamily="2" charset="-78"/>
          </a:endParaRPr>
        </a:p>
      </dgm:t>
    </dgm:pt>
    <dgm:pt modelId="{3A7BD0B2-DA96-4496-8FA5-67E438C1A6BF}" type="parTrans" cxnId="{F03A5D22-2A59-437A-95EA-DDF6E4A719A3}">
      <dgm:prSet/>
      <dgm:spPr/>
      <dgm:t>
        <a:bodyPr/>
        <a:lstStyle/>
        <a:p>
          <a:endParaRPr lang="en-US"/>
        </a:p>
      </dgm:t>
    </dgm:pt>
    <dgm:pt modelId="{7AC26D1D-EE58-4F8E-9A9F-51BC9D867C4E}" type="sibTrans" cxnId="{F03A5D22-2A59-437A-95EA-DDF6E4A719A3}">
      <dgm:prSet/>
      <dgm:spPr/>
      <dgm:t>
        <a:bodyPr/>
        <a:lstStyle/>
        <a:p>
          <a:endParaRPr lang="en-US"/>
        </a:p>
      </dgm:t>
    </dgm:pt>
    <dgm:pt modelId="{459189BD-B989-41CC-A3EE-57E363C8C0AA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داستان سرایی</a:t>
          </a:r>
          <a:endParaRPr lang="en-US" dirty="0">
            <a:cs typeface="B Homa" pitchFamily="2" charset="-78"/>
          </a:endParaRPr>
        </a:p>
      </dgm:t>
    </dgm:pt>
    <dgm:pt modelId="{8C5DC84D-85CF-47A3-830A-F332AC0E6A9B}" type="parTrans" cxnId="{ED5538A1-D3BE-4A6C-9F88-0E9F0129A247}">
      <dgm:prSet/>
      <dgm:spPr/>
      <dgm:t>
        <a:bodyPr/>
        <a:lstStyle/>
        <a:p>
          <a:endParaRPr lang="en-US"/>
        </a:p>
      </dgm:t>
    </dgm:pt>
    <dgm:pt modelId="{419CAF16-7F51-4D75-B4D7-843FBE79DF3C}" type="sibTrans" cxnId="{ED5538A1-D3BE-4A6C-9F88-0E9F0129A247}">
      <dgm:prSet/>
      <dgm:spPr/>
      <dgm:t>
        <a:bodyPr/>
        <a:lstStyle/>
        <a:p>
          <a:endParaRPr lang="en-US"/>
        </a:p>
      </dgm:t>
    </dgm:pt>
    <dgm:pt modelId="{AF5162FE-78FD-46BB-8565-F84DDCF2A817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ارائه در قالب یک ماجرا (داستان) </a:t>
          </a:r>
          <a:endParaRPr lang="en-US" dirty="0">
            <a:cs typeface="B Homa" pitchFamily="2" charset="-78"/>
          </a:endParaRPr>
        </a:p>
      </dgm:t>
    </dgm:pt>
    <dgm:pt modelId="{5E5AEDA6-B899-43CA-BD2C-F0692010FD2D}" type="parTrans" cxnId="{A9118604-53B0-4BF0-B2DC-1FD5A675056F}">
      <dgm:prSet/>
      <dgm:spPr/>
      <dgm:t>
        <a:bodyPr/>
        <a:lstStyle/>
        <a:p>
          <a:endParaRPr lang="en-US"/>
        </a:p>
      </dgm:t>
    </dgm:pt>
    <dgm:pt modelId="{748981DE-3828-4FCB-BD29-D2B7A89B4C59}" type="sibTrans" cxnId="{A9118604-53B0-4BF0-B2DC-1FD5A675056F}">
      <dgm:prSet/>
      <dgm:spPr/>
      <dgm:t>
        <a:bodyPr/>
        <a:lstStyle/>
        <a:p>
          <a:endParaRPr lang="en-US"/>
        </a:p>
      </dgm:t>
    </dgm:pt>
    <dgm:pt modelId="{68CC8750-DAE5-499E-ACC5-E26A09C258CC}">
      <dgm:prSet phldrT="[Text]"/>
      <dgm:spPr/>
      <dgm:t>
        <a:bodyPr/>
        <a:lstStyle/>
        <a:p>
          <a:r>
            <a:rPr lang="fa-IR" dirty="0" smtClean="0">
              <a:cs typeface="B Homa" pitchFamily="2" charset="-78"/>
            </a:rPr>
            <a:t>مسئله – راه حل</a:t>
          </a:r>
          <a:endParaRPr lang="en-US" dirty="0">
            <a:cs typeface="B Homa" pitchFamily="2" charset="-78"/>
          </a:endParaRPr>
        </a:p>
      </dgm:t>
    </dgm:pt>
    <dgm:pt modelId="{B221AC0A-C87F-4F85-A8EB-6B892F72A780}" type="parTrans" cxnId="{77AAAB82-3BE4-4BFB-B665-E63B8CAAB176}">
      <dgm:prSet/>
      <dgm:spPr/>
      <dgm:t>
        <a:bodyPr/>
        <a:lstStyle/>
        <a:p>
          <a:endParaRPr lang="en-US"/>
        </a:p>
      </dgm:t>
    </dgm:pt>
    <dgm:pt modelId="{2BC05588-B663-485C-9725-3615123989D4}" type="sibTrans" cxnId="{77AAAB82-3BE4-4BFB-B665-E63B8CAAB176}">
      <dgm:prSet/>
      <dgm:spPr/>
      <dgm:t>
        <a:bodyPr/>
        <a:lstStyle/>
        <a:p>
          <a:endParaRPr lang="en-US"/>
        </a:p>
      </dgm:t>
    </dgm:pt>
    <dgm:pt modelId="{CB65C71A-728D-4370-AA34-7DD1BD2DEDA8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طرح مسئله، مسیر رسیدن به راه حل، و در نهایت ارائه راه حل </a:t>
          </a:r>
          <a:endParaRPr lang="en-US" dirty="0">
            <a:cs typeface="B Homa" pitchFamily="2" charset="-78"/>
          </a:endParaRPr>
        </a:p>
      </dgm:t>
    </dgm:pt>
    <dgm:pt modelId="{F555BFF6-B67F-4B89-BCF9-5E1F7B8B95D7}" type="parTrans" cxnId="{C18F5E0F-F953-42EF-A678-6C4901239631}">
      <dgm:prSet/>
      <dgm:spPr/>
      <dgm:t>
        <a:bodyPr/>
        <a:lstStyle/>
        <a:p>
          <a:endParaRPr lang="en-US"/>
        </a:p>
      </dgm:t>
    </dgm:pt>
    <dgm:pt modelId="{DDED6347-5D3E-40AA-9448-1DD570653860}" type="sibTrans" cxnId="{C18F5E0F-F953-42EF-A678-6C4901239631}">
      <dgm:prSet/>
      <dgm:spPr/>
      <dgm:t>
        <a:bodyPr/>
        <a:lstStyle/>
        <a:p>
          <a:endParaRPr lang="en-US"/>
        </a:p>
      </dgm:t>
    </dgm:pt>
    <dgm:pt modelId="{924DF335-671F-4E1E-B8E3-EF92D7A5912F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علت – معلول</a:t>
          </a:r>
          <a:endParaRPr lang="en-US" dirty="0">
            <a:cs typeface="B Homa" pitchFamily="2" charset="-78"/>
          </a:endParaRPr>
        </a:p>
      </dgm:t>
    </dgm:pt>
    <dgm:pt modelId="{23DB78FB-EBBA-4DD0-BA73-C0428CA82502}" type="parTrans" cxnId="{82A999BB-7AF0-4B93-B754-88FB592BC9CD}">
      <dgm:prSet/>
      <dgm:spPr/>
      <dgm:t>
        <a:bodyPr/>
        <a:lstStyle/>
        <a:p>
          <a:endParaRPr lang="en-US"/>
        </a:p>
      </dgm:t>
    </dgm:pt>
    <dgm:pt modelId="{6DB83CB1-0638-4691-97B8-68CF109D8867}" type="sibTrans" cxnId="{82A999BB-7AF0-4B93-B754-88FB592BC9CD}">
      <dgm:prSet/>
      <dgm:spPr/>
      <dgm:t>
        <a:bodyPr/>
        <a:lstStyle/>
        <a:p>
          <a:endParaRPr lang="en-US"/>
        </a:p>
      </dgm:t>
    </dgm:pt>
    <dgm:pt modelId="{E30C6A4A-9258-40D0-B235-301B851DB2C4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بیان معلول و ذکر علت</a:t>
          </a:r>
          <a:endParaRPr lang="en-US" dirty="0">
            <a:cs typeface="B Homa" pitchFamily="2" charset="-78"/>
          </a:endParaRPr>
        </a:p>
      </dgm:t>
    </dgm:pt>
    <dgm:pt modelId="{CADAF1F0-CC67-47E3-9C0D-5088EB326E13}" type="parTrans" cxnId="{21704A85-AEC9-4FD1-9DC3-15F54AD8FC75}">
      <dgm:prSet/>
      <dgm:spPr/>
      <dgm:t>
        <a:bodyPr/>
        <a:lstStyle/>
        <a:p>
          <a:endParaRPr lang="en-US"/>
        </a:p>
      </dgm:t>
    </dgm:pt>
    <dgm:pt modelId="{4C95EEA4-1B12-4F90-93F7-562B43BB355E}" type="sibTrans" cxnId="{21704A85-AEC9-4FD1-9DC3-15F54AD8FC75}">
      <dgm:prSet/>
      <dgm:spPr/>
      <dgm:t>
        <a:bodyPr/>
        <a:lstStyle/>
        <a:p>
          <a:endParaRPr lang="en-US"/>
        </a:p>
      </dgm:t>
    </dgm:pt>
    <dgm:pt modelId="{8E8EF78F-29BB-4BA2-8FFC-260B9C630B6E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موضوعی</a:t>
          </a:r>
          <a:endParaRPr lang="en-US" dirty="0">
            <a:cs typeface="B Homa" pitchFamily="2" charset="-78"/>
          </a:endParaRPr>
        </a:p>
      </dgm:t>
    </dgm:pt>
    <dgm:pt modelId="{46040A40-4A5B-4992-802D-4AAFE640E549}" type="parTrans" cxnId="{3528A498-4CDF-4F38-B195-C903FBF14655}">
      <dgm:prSet/>
      <dgm:spPr/>
      <dgm:t>
        <a:bodyPr/>
        <a:lstStyle/>
        <a:p>
          <a:endParaRPr lang="en-US"/>
        </a:p>
      </dgm:t>
    </dgm:pt>
    <dgm:pt modelId="{B89AF2B2-FC5F-477E-BDAC-EC9AE148DAA0}" type="sibTrans" cxnId="{3528A498-4CDF-4F38-B195-C903FBF14655}">
      <dgm:prSet/>
      <dgm:spPr/>
      <dgm:t>
        <a:bodyPr/>
        <a:lstStyle/>
        <a:p>
          <a:endParaRPr lang="en-US"/>
        </a:p>
      </dgm:t>
    </dgm:pt>
    <dgm:pt modelId="{84EBFBF3-6C9A-4E19-BEEA-EBE1E1744EFC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تقسیم موضوع اصلی به چند زیرموضوع و تشریح هر یک</a:t>
          </a:r>
          <a:endParaRPr lang="en-US" dirty="0">
            <a:cs typeface="B Homa" pitchFamily="2" charset="-78"/>
          </a:endParaRPr>
        </a:p>
      </dgm:t>
    </dgm:pt>
    <dgm:pt modelId="{8A98089C-D37B-41A4-BC17-F94E555A4D57}" type="parTrans" cxnId="{B61EF345-78B2-42D2-9ADD-099308DE7374}">
      <dgm:prSet/>
      <dgm:spPr/>
      <dgm:t>
        <a:bodyPr/>
        <a:lstStyle/>
        <a:p>
          <a:endParaRPr lang="en-US"/>
        </a:p>
      </dgm:t>
    </dgm:pt>
    <dgm:pt modelId="{A3FB25E2-1457-4C03-B9AC-CB0DCD2BF9EE}" type="sibTrans" cxnId="{B61EF345-78B2-42D2-9ADD-099308DE7374}">
      <dgm:prSet/>
      <dgm:spPr/>
      <dgm:t>
        <a:bodyPr/>
        <a:lstStyle/>
        <a:p>
          <a:endParaRPr lang="en-US"/>
        </a:p>
      </dgm:t>
    </dgm:pt>
    <dgm:pt modelId="{D44BA52D-0A2F-4DC3-A51E-43230317EB7E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سوالات ژورنالیستی</a:t>
          </a:r>
          <a:endParaRPr lang="en-US" dirty="0">
            <a:cs typeface="B Homa" pitchFamily="2" charset="-78"/>
          </a:endParaRPr>
        </a:p>
      </dgm:t>
    </dgm:pt>
    <dgm:pt modelId="{A170258F-A918-4590-AA4F-7EB9FBFB8958}" type="parTrans" cxnId="{68C75A11-D3C6-4994-8CB0-7F7B946367CF}">
      <dgm:prSet/>
      <dgm:spPr/>
      <dgm:t>
        <a:bodyPr/>
        <a:lstStyle/>
        <a:p>
          <a:endParaRPr lang="en-US"/>
        </a:p>
      </dgm:t>
    </dgm:pt>
    <dgm:pt modelId="{D34CBDFB-0CC3-45B1-A10B-86BC96371B8A}" type="sibTrans" cxnId="{68C75A11-D3C6-4994-8CB0-7F7B946367CF}">
      <dgm:prSet/>
      <dgm:spPr/>
      <dgm:t>
        <a:bodyPr/>
        <a:lstStyle/>
        <a:p>
          <a:endParaRPr lang="en-US"/>
        </a:p>
      </dgm:t>
    </dgm:pt>
    <dgm:pt modelId="{71397D83-BE2E-4F90-BD83-0E65F5D0450E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طرح سوالات چه کسی؟ چرا؟ چگونه و ... برای ترغیب مخاطبان</a:t>
          </a:r>
          <a:endParaRPr lang="en-US" dirty="0">
            <a:cs typeface="B Homa" pitchFamily="2" charset="-78"/>
          </a:endParaRPr>
        </a:p>
      </dgm:t>
    </dgm:pt>
    <dgm:pt modelId="{6CE27C85-AF80-4315-BBE8-83DD51634D5D}" type="parTrans" cxnId="{E0957BC1-7805-4F08-B79C-55DE46C3E37A}">
      <dgm:prSet/>
      <dgm:spPr/>
      <dgm:t>
        <a:bodyPr/>
        <a:lstStyle/>
        <a:p>
          <a:endParaRPr lang="en-US"/>
        </a:p>
      </dgm:t>
    </dgm:pt>
    <dgm:pt modelId="{9BF03CC5-DD09-4EC7-B260-2309C46BE4BA}" type="sibTrans" cxnId="{E0957BC1-7805-4F08-B79C-55DE46C3E37A}">
      <dgm:prSet/>
      <dgm:spPr/>
      <dgm:t>
        <a:bodyPr/>
        <a:lstStyle/>
        <a:p>
          <a:endParaRPr lang="en-US"/>
        </a:p>
      </dgm:t>
    </dgm:pt>
    <dgm:pt modelId="{1CD29A27-7F86-4EC4-97C9-6F3B390E0893}" type="pres">
      <dgm:prSet presAssocID="{FD5D281A-B4C9-4778-ADD9-653F8FEE365A}" presName="Name0" presStyleCnt="0">
        <dgm:presLayoutVars>
          <dgm:dir val="rev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CB939843-E2B8-410D-8526-92C361737501}" type="pres">
      <dgm:prSet presAssocID="{496CEFE8-D9B3-4683-A424-8114B2593A49}" presName="linNode" presStyleCnt="0"/>
      <dgm:spPr/>
    </dgm:pt>
    <dgm:pt modelId="{B0805368-A235-47D2-88D2-3706C749CCFC}" type="pres">
      <dgm:prSet presAssocID="{496CEFE8-D9B3-4683-A424-8114B2593A49}" presName="parentText" presStyleLbl="node1" presStyleIdx="0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CFBBCEF-7250-4BC3-8C5D-6E5850AB4ACB}" type="pres">
      <dgm:prSet presAssocID="{496CEFE8-D9B3-4683-A424-8114B2593A49}" presName="descendantText" presStyleLbl="alignAccFollow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68332A-A2F2-4BB6-AC0E-8A771A4AE283}" type="pres">
      <dgm:prSet presAssocID="{44E9CEE0-1C82-4C68-89BC-2299BF404F51}" presName="sp" presStyleCnt="0"/>
      <dgm:spPr/>
    </dgm:pt>
    <dgm:pt modelId="{33ED739C-7D51-4E09-94C8-3CEA13EBC485}" type="pres">
      <dgm:prSet presAssocID="{459189BD-B989-41CC-A3EE-57E363C8C0AA}" presName="linNode" presStyleCnt="0"/>
      <dgm:spPr/>
    </dgm:pt>
    <dgm:pt modelId="{8F0FDD3C-85BC-4100-B39D-0F2F2D312C06}" type="pres">
      <dgm:prSet presAssocID="{459189BD-B989-41CC-A3EE-57E363C8C0AA}" presName="parentText" presStyleLbl="node1" presStyleIdx="1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F82B9E6-FF7F-4BDB-926D-67092A059A16}" type="pres">
      <dgm:prSet presAssocID="{459189BD-B989-41CC-A3EE-57E363C8C0AA}" presName="descendantText" presStyleLbl="alignAccFollow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7FAF3FB-63A2-4A5A-A609-65847354514B}" type="pres">
      <dgm:prSet presAssocID="{419CAF16-7F51-4D75-B4D7-843FBE79DF3C}" presName="sp" presStyleCnt="0"/>
      <dgm:spPr/>
    </dgm:pt>
    <dgm:pt modelId="{AE8D9EA5-7256-4906-8D95-39C38A5BDE36}" type="pres">
      <dgm:prSet presAssocID="{68CC8750-DAE5-499E-ACC5-E26A09C258CC}" presName="linNode" presStyleCnt="0"/>
      <dgm:spPr/>
    </dgm:pt>
    <dgm:pt modelId="{ACBE00D1-90A8-4A4C-8A0F-EFC5F32A8487}" type="pres">
      <dgm:prSet presAssocID="{68CC8750-DAE5-499E-ACC5-E26A09C258CC}" presName="parentText" presStyleLbl="node1" presStyleIdx="2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86FAC5F-E736-4B79-A565-C819C340AA22}" type="pres">
      <dgm:prSet presAssocID="{68CC8750-DAE5-499E-ACC5-E26A09C258CC}" presName="descendantText" presStyleLbl="alignAccFollow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CEC6437-60E9-47A9-8B77-38D17CB8D394}" type="pres">
      <dgm:prSet presAssocID="{2BC05588-B663-485C-9725-3615123989D4}" presName="sp" presStyleCnt="0"/>
      <dgm:spPr/>
    </dgm:pt>
    <dgm:pt modelId="{F080187E-FA0C-4CB6-B6E2-9A0FE78FFEB1}" type="pres">
      <dgm:prSet presAssocID="{924DF335-671F-4E1E-B8E3-EF92D7A5912F}" presName="linNode" presStyleCnt="0"/>
      <dgm:spPr/>
    </dgm:pt>
    <dgm:pt modelId="{9B908BB3-E8E5-425A-8FE8-2AC0DD9994C6}" type="pres">
      <dgm:prSet presAssocID="{924DF335-671F-4E1E-B8E3-EF92D7A5912F}" presName="parentText" presStyleLbl="node1" presStyleIdx="3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680EA16-977F-4127-83A6-ACF14B6609CB}" type="pres">
      <dgm:prSet presAssocID="{924DF335-671F-4E1E-B8E3-EF92D7A5912F}" presName="descendantText" presStyleLbl="alignAccFollowNode1" presStyleIdx="3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DC7C50-56D3-4D50-A0E8-4FEFA6A1EF8F}" type="pres">
      <dgm:prSet presAssocID="{6DB83CB1-0638-4691-97B8-68CF109D8867}" presName="sp" presStyleCnt="0"/>
      <dgm:spPr/>
    </dgm:pt>
    <dgm:pt modelId="{91D8A026-3B2C-46E9-BFE8-1F3FCA70A1E4}" type="pres">
      <dgm:prSet presAssocID="{8E8EF78F-29BB-4BA2-8FFC-260B9C630B6E}" presName="linNode" presStyleCnt="0"/>
      <dgm:spPr/>
    </dgm:pt>
    <dgm:pt modelId="{11D89935-001B-441A-8894-867E08DBA832}" type="pres">
      <dgm:prSet presAssocID="{8E8EF78F-29BB-4BA2-8FFC-260B9C630B6E}" presName="parentText" presStyleLbl="node1" presStyleIdx="4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E88284F-FB9B-4DA6-A3A0-EA0493DAB1CC}" type="pres">
      <dgm:prSet presAssocID="{8E8EF78F-29BB-4BA2-8FFC-260B9C630B6E}" presName="descendantText" presStyleLbl="alignAccFollow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59D62EF-B2FC-4D96-899B-C1B6B2BD4E3A}" type="pres">
      <dgm:prSet presAssocID="{B89AF2B2-FC5F-477E-BDAC-EC9AE148DAA0}" presName="sp" presStyleCnt="0"/>
      <dgm:spPr/>
    </dgm:pt>
    <dgm:pt modelId="{4F367AA3-9DE8-40B4-BF64-1A360E881726}" type="pres">
      <dgm:prSet presAssocID="{D44BA52D-0A2F-4DC3-A51E-43230317EB7E}" presName="linNode" presStyleCnt="0"/>
      <dgm:spPr/>
    </dgm:pt>
    <dgm:pt modelId="{A0A9E234-69B9-4017-B5D6-E49B1DA3E84E}" type="pres">
      <dgm:prSet presAssocID="{D44BA52D-0A2F-4DC3-A51E-43230317EB7E}" presName="parentText" presStyleLbl="node1" presStyleIdx="5" presStyleCnt="6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147845-68CE-4F5D-8049-F00FB81F08EE}" type="pres">
      <dgm:prSet presAssocID="{D44BA52D-0A2F-4DC3-A51E-43230317EB7E}" presName="descendantText" presStyleLbl="alignAccFollow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A9118604-53B0-4BF0-B2DC-1FD5A675056F}" srcId="{459189BD-B989-41CC-A3EE-57E363C8C0AA}" destId="{AF5162FE-78FD-46BB-8565-F84DDCF2A817}" srcOrd="0" destOrd="0" parTransId="{5E5AEDA6-B899-43CA-BD2C-F0692010FD2D}" sibTransId="{748981DE-3828-4FCB-BD29-D2B7A89B4C59}"/>
    <dgm:cxn modelId="{E0957BC1-7805-4F08-B79C-55DE46C3E37A}" srcId="{D44BA52D-0A2F-4DC3-A51E-43230317EB7E}" destId="{71397D83-BE2E-4F90-BD83-0E65F5D0450E}" srcOrd="0" destOrd="0" parTransId="{6CE27C85-AF80-4315-BBE8-83DD51634D5D}" sibTransId="{9BF03CC5-DD09-4EC7-B260-2309C46BE4BA}"/>
    <dgm:cxn modelId="{080B5E32-3139-4F2D-82C0-EAFC23CFE436}" type="presOf" srcId="{496CEFE8-D9B3-4683-A424-8114B2593A49}" destId="{B0805368-A235-47D2-88D2-3706C749CCFC}" srcOrd="0" destOrd="0" presId="urn:microsoft.com/office/officeart/2005/8/layout/vList5"/>
    <dgm:cxn modelId="{C18F5E0F-F953-42EF-A678-6C4901239631}" srcId="{68CC8750-DAE5-499E-ACC5-E26A09C258CC}" destId="{CB65C71A-728D-4370-AA34-7DD1BD2DEDA8}" srcOrd="0" destOrd="0" parTransId="{F555BFF6-B67F-4B89-BCF9-5E1F7B8B95D7}" sibTransId="{DDED6347-5D3E-40AA-9448-1DD570653860}"/>
    <dgm:cxn modelId="{84AA6A8C-6D61-4F6E-AB6D-A6F37D0B9E8D}" type="presOf" srcId="{71397D83-BE2E-4F90-BD83-0E65F5D0450E}" destId="{EC147845-68CE-4F5D-8049-F00FB81F08EE}" srcOrd="0" destOrd="0" presId="urn:microsoft.com/office/officeart/2005/8/layout/vList5"/>
    <dgm:cxn modelId="{B79A1E8C-62A3-428A-854F-6B58AD3F076B}" type="presOf" srcId="{68CC8750-DAE5-499E-ACC5-E26A09C258CC}" destId="{ACBE00D1-90A8-4A4C-8A0F-EFC5F32A8487}" srcOrd="0" destOrd="0" presId="urn:microsoft.com/office/officeart/2005/8/layout/vList5"/>
    <dgm:cxn modelId="{21704A85-AEC9-4FD1-9DC3-15F54AD8FC75}" srcId="{924DF335-671F-4E1E-B8E3-EF92D7A5912F}" destId="{E30C6A4A-9258-40D0-B235-301B851DB2C4}" srcOrd="0" destOrd="0" parTransId="{CADAF1F0-CC67-47E3-9C0D-5088EB326E13}" sibTransId="{4C95EEA4-1B12-4F90-93F7-562B43BB355E}"/>
    <dgm:cxn modelId="{1EBC81BB-4820-43CD-977C-35A93BE325C5}" type="presOf" srcId="{AF5162FE-78FD-46BB-8565-F84DDCF2A817}" destId="{4F82B9E6-FF7F-4BDB-926D-67092A059A16}" srcOrd="0" destOrd="0" presId="urn:microsoft.com/office/officeart/2005/8/layout/vList5"/>
    <dgm:cxn modelId="{77AAAB82-3BE4-4BFB-B665-E63B8CAAB176}" srcId="{FD5D281A-B4C9-4778-ADD9-653F8FEE365A}" destId="{68CC8750-DAE5-499E-ACC5-E26A09C258CC}" srcOrd="2" destOrd="0" parTransId="{B221AC0A-C87F-4F85-A8EB-6B892F72A780}" sibTransId="{2BC05588-B663-485C-9725-3615123989D4}"/>
    <dgm:cxn modelId="{5B38B9AF-5451-47F4-A1BC-EA5D7050FE1C}" srcId="{FD5D281A-B4C9-4778-ADD9-653F8FEE365A}" destId="{496CEFE8-D9B3-4683-A424-8114B2593A49}" srcOrd="0" destOrd="0" parTransId="{9FCAC6BC-51AE-4591-8823-36A53BB2BA81}" sibTransId="{44E9CEE0-1C82-4C68-89BC-2299BF404F51}"/>
    <dgm:cxn modelId="{F343F62A-EEEF-4DB0-817D-31E7E53FBF38}" type="presOf" srcId="{FD5D281A-B4C9-4778-ADD9-653F8FEE365A}" destId="{1CD29A27-7F86-4EC4-97C9-6F3B390E0893}" srcOrd="0" destOrd="0" presId="urn:microsoft.com/office/officeart/2005/8/layout/vList5"/>
    <dgm:cxn modelId="{4BC3E1A0-0DE9-4906-8361-5E7215B7C4C1}" type="presOf" srcId="{459189BD-B989-41CC-A3EE-57E363C8C0AA}" destId="{8F0FDD3C-85BC-4100-B39D-0F2F2D312C06}" srcOrd="0" destOrd="0" presId="urn:microsoft.com/office/officeart/2005/8/layout/vList5"/>
    <dgm:cxn modelId="{5476732C-CD32-4D76-8E49-60BA36A0150A}" type="presOf" srcId="{CB65C71A-728D-4370-AA34-7DD1BD2DEDA8}" destId="{486FAC5F-E736-4B79-A565-C819C340AA22}" srcOrd="0" destOrd="0" presId="urn:microsoft.com/office/officeart/2005/8/layout/vList5"/>
    <dgm:cxn modelId="{ED5538A1-D3BE-4A6C-9F88-0E9F0129A247}" srcId="{FD5D281A-B4C9-4778-ADD9-653F8FEE365A}" destId="{459189BD-B989-41CC-A3EE-57E363C8C0AA}" srcOrd="1" destOrd="0" parTransId="{8C5DC84D-85CF-47A3-830A-F332AC0E6A9B}" sibTransId="{419CAF16-7F51-4D75-B4D7-843FBE79DF3C}"/>
    <dgm:cxn modelId="{68C75A11-D3C6-4994-8CB0-7F7B946367CF}" srcId="{FD5D281A-B4C9-4778-ADD9-653F8FEE365A}" destId="{D44BA52D-0A2F-4DC3-A51E-43230317EB7E}" srcOrd="5" destOrd="0" parTransId="{A170258F-A918-4590-AA4F-7EB9FBFB8958}" sibTransId="{D34CBDFB-0CC3-45B1-A10B-86BC96371B8A}"/>
    <dgm:cxn modelId="{F03A5D22-2A59-437A-95EA-DDF6E4A719A3}" srcId="{496CEFE8-D9B3-4683-A424-8114B2593A49}" destId="{81F02375-49A4-4254-AC7B-D9F691D26EB1}" srcOrd="0" destOrd="0" parTransId="{3A7BD0B2-DA96-4496-8FA5-67E438C1A6BF}" sibTransId="{7AC26D1D-EE58-4F8E-9A9F-51BC9D867C4E}"/>
    <dgm:cxn modelId="{C02A2B57-B52B-4E09-842F-BDE4BF34C48C}" type="presOf" srcId="{D44BA52D-0A2F-4DC3-A51E-43230317EB7E}" destId="{A0A9E234-69B9-4017-B5D6-E49B1DA3E84E}" srcOrd="0" destOrd="0" presId="urn:microsoft.com/office/officeart/2005/8/layout/vList5"/>
    <dgm:cxn modelId="{1EAD23F7-1DFB-4F41-A158-BB882AD8B52B}" type="presOf" srcId="{924DF335-671F-4E1E-B8E3-EF92D7A5912F}" destId="{9B908BB3-E8E5-425A-8FE8-2AC0DD9994C6}" srcOrd="0" destOrd="0" presId="urn:microsoft.com/office/officeart/2005/8/layout/vList5"/>
    <dgm:cxn modelId="{3528A498-4CDF-4F38-B195-C903FBF14655}" srcId="{FD5D281A-B4C9-4778-ADD9-653F8FEE365A}" destId="{8E8EF78F-29BB-4BA2-8FFC-260B9C630B6E}" srcOrd="4" destOrd="0" parTransId="{46040A40-4A5B-4992-802D-4AAFE640E549}" sibTransId="{B89AF2B2-FC5F-477E-BDAC-EC9AE148DAA0}"/>
    <dgm:cxn modelId="{8F98E35B-E9F3-47CD-8EDD-CE6B68CA39A5}" type="presOf" srcId="{E30C6A4A-9258-40D0-B235-301B851DB2C4}" destId="{9680EA16-977F-4127-83A6-ACF14B6609CB}" srcOrd="0" destOrd="0" presId="urn:microsoft.com/office/officeart/2005/8/layout/vList5"/>
    <dgm:cxn modelId="{B61EF345-78B2-42D2-9ADD-099308DE7374}" srcId="{8E8EF78F-29BB-4BA2-8FFC-260B9C630B6E}" destId="{84EBFBF3-6C9A-4E19-BEEA-EBE1E1744EFC}" srcOrd="0" destOrd="0" parTransId="{8A98089C-D37B-41A4-BC17-F94E555A4D57}" sibTransId="{A3FB25E2-1457-4C03-B9AC-CB0DCD2BF9EE}"/>
    <dgm:cxn modelId="{F2AC4CCE-94BC-4DF1-9026-1EB02491290D}" type="presOf" srcId="{81F02375-49A4-4254-AC7B-D9F691D26EB1}" destId="{1CFBBCEF-7250-4BC3-8C5D-6E5850AB4ACB}" srcOrd="0" destOrd="0" presId="urn:microsoft.com/office/officeart/2005/8/layout/vList5"/>
    <dgm:cxn modelId="{82A999BB-7AF0-4B93-B754-88FB592BC9CD}" srcId="{FD5D281A-B4C9-4778-ADD9-653F8FEE365A}" destId="{924DF335-671F-4E1E-B8E3-EF92D7A5912F}" srcOrd="3" destOrd="0" parTransId="{23DB78FB-EBBA-4DD0-BA73-C0428CA82502}" sibTransId="{6DB83CB1-0638-4691-97B8-68CF109D8867}"/>
    <dgm:cxn modelId="{B6CEF49C-3182-4699-912D-A50A12C0CB1B}" type="presOf" srcId="{84EBFBF3-6C9A-4E19-BEEA-EBE1E1744EFC}" destId="{0E88284F-FB9B-4DA6-A3A0-EA0493DAB1CC}" srcOrd="0" destOrd="0" presId="urn:microsoft.com/office/officeart/2005/8/layout/vList5"/>
    <dgm:cxn modelId="{10F4D329-2C9F-40D5-B94E-85E9CD315262}" type="presOf" srcId="{8E8EF78F-29BB-4BA2-8FFC-260B9C630B6E}" destId="{11D89935-001B-441A-8894-867E08DBA832}" srcOrd="0" destOrd="0" presId="urn:microsoft.com/office/officeart/2005/8/layout/vList5"/>
    <dgm:cxn modelId="{C38662F3-2604-419D-8658-8A9756E27D01}" type="presParOf" srcId="{1CD29A27-7F86-4EC4-97C9-6F3B390E0893}" destId="{CB939843-E2B8-410D-8526-92C361737501}" srcOrd="0" destOrd="0" presId="urn:microsoft.com/office/officeart/2005/8/layout/vList5"/>
    <dgm:cxn modelId="{19968306-050E-4711-A96C-DFDB437CDE0B}" type="presParOf" srcId="{CB939843-E2B8-410D-8526-92C361737501}" destId="{B0805368-A235-47D2-88D2-3706C749CCFC}" srcOrd="0" destOrd="0" presId="urn:microsoft.com/office/officeart/2005/8/layout/vList5"/>
    <dgm:cxn modelId="{DFF666B0-35EF-4E04-A9B5-93DB7A398755}" type="presParOf" srcId="{CB939843-E2B8-410D-8526-92C361737501}" destId="{1CFBBCEF-7250-4BC3-8C5D-6E5850AB4ACB}" srcOrd="1" destOrd="0" presId="urn:microsoft.com/office/officeart/2005/8/layout/vList5"/>
    <dgm:cxn modelId="{BD315AAC-0ED0-49D1-9F3C-C1CA18A98F06}" type="presParOf" srcId="{1CD29A27-7F86-4EC4-97C9-6F3B390E0893}" destId="{0C68332A-A2F2-4BB6-AC0E-8A771A4AE283}" srcOrd="1" destOrd="0" presId="urn:microsoft.com/office/officeart/2005/8/layout/vList5"/>
    <dgm:cxn modelId="{D27386BE-2F31-4EC3-9714-900D0F9C3203}" type="presParOf" srcId="{1CD29A27-7F86-4EC4-97C9-6F3B390E0893}" destId="{33ED739C-7D51-4E09-94C8-3CEA13EBC485}" srcOrd="2" destOrd="0" presId="urn:microsoft.com/office/officeart/2005/8/layout/vList5"/>
    <dgm:cxn modelId="{BE2CB9BA-0E05-47D2-8413-D7A8D89C3240}" type="presParOf" srcId="{33ED739C-7D51-4E09-94C8-3CEA13EBC485}" destId="{8F0FDD3C-85BC-4100-B39D-0F2F2D312C06}" srcOrd="0" destOrd="0" presId="urn:microsoft.com/office/officeart/2005/8/layout/vList5"/>
    <dgm:cxn modelId="{C50E936A-2189-40EE-AC21-736BFCF2A751}" type="presParOf" srcId="{33ED739C-7D51-4E09-94C8-3CEA13EBC485}" destId="{4F82B9E6-FF7F-4BDB-926D-67092A059A16}" srcOrd="1" destOrd="0" presId="urn:microsoft.com/office/officeart/2005/8/layout/vList5"/>
    <dgm:cxn modelId="{23913B26-9EF5-4860-9514-1DDAA6C85E0E}" type="presParOf" srcId="{1CD29A27-7F86-4EC4-97C9-6F3B390E0893}" destId="{57FAF3FB-63A2-4A5A-A609-65847354514B}" srcOrd="3" destOrd="0" presId="urn:microsoft.com/office/officeart/2005/8/layout/vList5"/>
    <dgm:cxn modelId="{A33503C9-000F-4BCB-8198-6F9D3342BECD}" type="presParOf" srcId="{1CD29A27-7F86-4EC4-97C9-6F3B390E0893}" destId="{AE8D9EA5-7256-4906-8D95-39C38A5BDE36}" srcOrd="4" destOrd="0" presId="urn:microsoft.com/office/officeart/2005/8/layout/vList5"/>
    <dgm:cxn modelId="{7B5B355B-18BA-4F4C-9719-1A782A71FE2B}" type="presParOf" srcId="{AE8D9EA5-7256-4906-8D95-39C38A5BDE36}" destId="{ACBE00D1-90A8-4A4C-8A0F-EFC5F32A8487}" srcOrd="0" destOrd="0" presId="urn:microsoft.com/office/officeart/2005/8/layout/vList5"/>
    <dgm:cxn modelId="{9625F91C-4736-419B-9017-CBF76114C55A}" type="presParOf" srcId="{AE8D9EA5-7256-4906-8D95-39C38A5BDE36}" destId="{486FAC5F-E736-4B79-A565-C819C340AA22}" srcOrd="1" destOrd="0" presId="urn:microsoft.com/office/officeart/2005/8/layout/vList5"/>
    <dgm:cxn modelId="{1A7FED8B-9B92-4D35-BE6F-25A3541886F1}" type="presParOf" srcId="{1CD29A27-7F86-4EC4-97C9-6F3B390E0893}" destId="{0CEC6437-60E9-47A9-8B77-38D17CB8D394}" srcOrd="5" destOrd="0" presId="urn:microsoft.com/office/officeart/2005/8/layout/vList5"/>
    <dgm:cxn modelId="{1CAFB4F1-89C0-435D-A96B-B62DCF71F4AC}" type="presParOf" srcId="{1CD29A27-7F86-4EC4-97C9-6F3B390E0893}" destId="{F080187E-FA0C-4CB6-B6E2-9A0FE78FFEB1}" srcOrd="6" destOrd="0" presId="urn:microsoft.com/office/officeart/2005/8/layout/vList5"/>
    <dgm:cxn modelId="{5BC1842E-B121-4838-94B5-DBEF478C5D74}" type="presParOf" srcId="{F080187E-FA0C-4CB6-B6E2-9A0FE78FFEB1}" destId="{9B908BB3-E8E5-425A-8FE8-2AC0DD9994C6}" srcOrd="0" destOrd="0" presId="urn:microsoft.com/office/officeart/2005/8/layout/vList5"/>
    <dgm:cxn modelId="{A46F452C-BEF4-4465-9110-1D0C57952A74}" type="presParOf" srcId="{F080187E-FA0C-4CB6-B6E2-9A0FE78FFEB1}" destId="{9680EA16-977F-4127-83A6-ACF14B6609CB}" srcOrd="1" destOrd="0" presId="urn:microsoft.com/office/officeart/2005/8/layout/vList5"/>
    <dgm:cxn modelId="{BB6EF62E-4783-4FD7-95C0-20A1048396A4}" type="presParOf" srcId="{1CD29A27-7F86-4EC4-97C9-6F3B390E0893}" destId="{CDDC7C50-56D3-4D50-A0E8-4FEFA6A1EF8F}" srcOrd="7" destOrd="0" presId="urn:microsoft.com/office/officeart/2005/8/layout/vList5"/>
    <dgm:cxn modelId="{FDE09C89-AF0C-45E6-ABAD-2011C5FD1BD1}" type="presParOf" srcId="{1CD29A27-7F86-4EC4-97C9-6F3B390E0893}" destId="{91D8A026-3B2C-46E9-BFE8-1F3FCA70A1E4}" srcOrd="8" destOrd="0" presId="urn:microsoft.com/office/officeart/2005/8/layout/vList5"/>
    <dgm:cxn modelId="{71A4DD27-D344-4F5B-9D72-65FB5D810C08}" type="presParOf" srcId="{91D8A026-3B2C-46E9-BFE8-1F3FCA70A1E4}" destId="{11D89935-001B-441A-8894-867E08DBA832}" srcOrd="0" destOrd="0" presId="urn:microsoft.com/office/officeart/2005/8/layout/vList5"/>
    <dgm:cxn modelId="{ADB74389-2975-48D1-8FD5-2EED0E70A15C}" type="presParOf" srcId="{91D8A026-3B2C-46E9-BFE8-1F3FCA70A1E4}" destId="{0E88284F-FB9B-4DA6-A3A0-EA0493DAB1CC}" srcOrd="1" destOrd="0" presId="urn:microsoft.com/office/officeart/2005/8/layout/vList5"/>
    <dgm:cxn modelId="{44C5FAEF-1212-447E-9FA0-B53D58183B96}" type="presParOf" srcId="{1CD29A27-7F86-4EC4-97C9-6F3B390E0893}" destId="{159D62EF-B2FC-4D96-899B-C1B6B2BD4E3A}" srcOrd="9" destOrd="0" presId="urn:microsoft.com/office/officeart/2005/8/layout/vList5"/>
    <dgm:cxn modelId="{2FCBA821-A5CD-4C58-A3F4-F30989C2FE6E}" type="presParOf" srcId="{1CD29A27-7F86-4EC4-97C9-6F3B390E0893}" destId="{4F367AA3-9DE8-40B4-BF64-1A360E881726}" srcOrd="10" destOrd="0" presId="urn:microsoft.com/office/officeart/2005/8/layout/vList5"/>
    <dgm:cxn modelId="{B1F242AC-A113-4059-A923-ED1398376ED6}" type="presParOf" srcId="{4F367AA3-9DE8-40B4-BF64-1A360E881726}" destId="{A0A9E234-69B9-4017-B5D6-E49B1DA3E84E}" srcOrd="0" destOrd="0" presId="urn:microsoft.com/office/officeart/2005/8/layout/vList5"/>
    <dgm:cxn modelId="{237F496A-D85F-4A60-BEC6-7CE6C564BEB7}" type="presParOf" srcId="{4F367AA3-9DE8-40B4-BF64-1A360E881726}" destId="{EC147845-68CE-4F5D-8049-F00FB81F08E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E2210608-709F-4C91-B750-63BC7B02E7C3}" type="doc">
      <dgm:prSet loTypeId="urn:microsoft.com/office/officeart/2005/8/layout/default" loCatId="list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4D314FE-627C-44E0-958B-1F7640353B42}">
      <dgm:prSet phldrT="[Text]"/>
      <dgm:spPr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</a:gradFill>
      </dgm:spPr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متقاعدکننده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gm:t>
    </dgm:pt>
    <dgm:pt modelId="{C66466EA-ED23-49EC-B4F9-3F48EA96D2CE}" type="parTrans" cxnId="{726D2455-6866-478B-AA1E-2B13793E8D8D}">
      <dgm:prSet/>
      <dgm:spPr/>
      <dgm:t>
        <a:bodyPr/>
        <a:lstStyle/>
        <a:p>
          <a:endParaRPr lang="en-US"/>
        </a:p>
      </dgm:t>
    </dgm:pt>
    <dgm:pt modelId="{C010D244-F427-4E25-BC60-843181AC56F0}" type="sibTrans" cxnId="{726D2455-6866-478B-AA1E-2B13793E8D8D}">
      <dgm:prSet/>
      <dgm:spPr/>
      <dgm:t>
        <a:bodyPr/>
        <a:lstStyle/>
        <a:p>
          <a:endParaRPr lang="en-US"/>
        </a:p>
      </dgm:t>
    </dgm:pt>
    <dgm:pt modelId="{93C3D19A-4D9A-450C-8961-3C8CC6159561}">
      <dgm:prSet phldrT="[Text]"/>
      <dgm:spPr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</dgm:spPr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قابل به یاد سپردن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gm:t>
    </dgm:pt>
    <dgm:pt modelId="{EC07C175-CFDA-45CD-AC7C-4D2BB77AADCC}" type="parTrans" cxnId="{7FD5A3D6-5651-402B-8A3F-F371326FC11D}">
      <dgm:prSet/>
      <dgm:spPr/>
      <dgm:t>
        <a:bodyPr/>
        <a:lstStyle/>
        <a:p>
          <a:endParaRPr lang="en-US"/>
        </a:p>
      </dgm:t>
    </dgm:pt>
    <dgm:pt modelId="{DB504946-3C14-4155-ACA6-055D1DC467F2}" type="sibTrans" cxnId="{7FD5A3D6-5651-402B-8A3F-F371326FC11D}">
      <dgm:prSet/>
      <dgm:spPr/>
      <dgm:t>
        <a:bodyPr/>
        <a:lstStyle/>
        <a:p>
          <a:endParaRPr lang="en-US"/>
        </a:p>
      </dgm:t>
    </dgm:pt>
    <dgm:pt modelId="{7FE44753-33B6-46CF-9970-27BEE2488E89}">
      <dgm:prSet phldrT="[Text]"/>
      <dgm:spPr>
        <a:gradFill rotWithShape="0">
          <a:gsLst>
            <a:gs pos="0">
              <a:srgbClr val="C000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</dgm:spPr>
      <dgm:t>
        <a:bodyPr/>
        <a:lstStyle/>
        <a:p>
          <a:r>
            <a: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انعطاف پذیر</a:t>
          </a:r>
          <a:endParaRPr lang="en-US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gm:t>
    </dgm:pt>
    <dgm:pt modelId="{3E71656F-4FC3-42D5-86F2-B98F2C11AE7C}" type="parTrans" cxnId="{AD50058E-7871-49D7-865F-1DEF4E385786}">
      <dgm:prSet/>
      <dgm:spPr/>
      <dgm:t>
        <a:bodyPr/>
        <a:lstStyle/>
        <a:p>
          <a:endParaRPr lang="en-US"/>
        </a:p>
      </dgm:t>
    </dgm:pt>
    <dgm:pt modelId="{B8CC491F-3D67-46DE-B531-C015C45EF6AB}" type="sibTrans" cxnId="{AD50058E-7871-49D7-865F-1DEF4E385786}">
      <dgm:prSet/>
      <dgm:spPr/>
      <dgm:t>
        <a:bodyPr/>
        <a:lstStyle/>
        <a:p>
          <a:endParaRPr lang="en-US"/>
        </a:p>
      </dgm:t>
    </dgm:pt>
    <dgm:pt modelId="{346347CC-5A04-4667-BDF0-8369A5F23426}" type="pres">
      <dgm:prSet presAssocID="{E2210608-709F-4C91-B750-63BC7B02E7C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F868602-C3CA-49B5-A3D2-70FB75DD9692}" type="pres">
      <dgm:prSet presAssocID="{64D314FE-627C-44E0-958B-1F7640353B42}" presName="node" presStyleLbl="node1" presStyleIdx="0" presStyleCnt="3" custLinFactNeighborX="-2051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F4A0C9C-6DE5-44F1-AC72-1BB81A6FC3FB}" type="pres">
      <dgm:prSet presAssocID="{C010D244-F427-4E25-BC60-843181AC56F0}" presName="sibTrans" presStyleCnt="0"/>
      <dgm:spPr/>
    </dgm:pt>
    <dgm:pt modelId="{582E288C-983C-4BCD-BB03-164FACEF8CA0}" type="pres">
      <dgm:prSet presAssocID="{93C3D19A-4D9A-450C-8961-3C8CC6159561}" presName="node" presStyleLbl="node1" presStyleIdx="1" presStyleCnt="3" custLinFactNeighborX="1446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55933753-0B38-4A95-82F0-5D9C15EED9DA}" type="pres">
      <dgm:prSet presAssocID="{DB504946-3C14-4155-ACA6-055D1DC467F2}" presName="sibTrans" presStyleCnt="0"/>
      <dgm:spPr/>
    </dgm:pt>
    <dgm:pt modelId="{E531001A-BFF9-4677-ACB5-B4592E6F4DA6}" type="pres">
      <dgm:prSet presAssocID="{7FE44753-33B6-46CF-9970-27BEE2488E89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1417364-1C73-4317-A292-E714E3C756F3}" type="presOf" srcId="{64D314FE-627C-44E0-958B-1F7640353B42}" destId="{9F868602-C3CA-49B5-A3D2-70FB75DD9692}" srcOrd="0" destOrd="0" presId="urn:microsoft.com/office/officeart/2005/8/layout/default"/>
    <dgm:cxn modelId="{7FD5A3D6-5651-402B-8A3F-F371326FC11D}" srcId="{E2210608-709F-4C91-B750-63BC7B02E7C3}" destId="{93C3D19A-4D9A-450C-8961-3C8CC6159561}" srcOrd="1" destOrd="0" parTransId="{EC07C175-CFDA-45CD-AC7C-4D2BB77AADCC}" sibTransId="{DB504946-3C14-4155-ACA6-055D1DC467F2}"/>
    <dgm:cxn modelId="{AD50058E-7871-49D7-865F-1DEF4E385786}" srcId="{E2210608-709F-4C91-B750-63BC7B02E7C3}" destId="{7FE44753-33B6-46CF-9970-27BEE2488E89}" srcOrd="2" destOrd="0" parTransId="{3E71656F-4FC3-42D5-86F2-B98F2C11AE7C}" sibTransId="{B8CC491F-3D67-46DE-B531-C015C45EF6AB}"/>
    <dgm:cxn modelId="{9D80D3AE-74C7-46A6-A905-28FE2C949ADA}" type="presOf" srcId="{E2210608-709F-4C91-B750-63BC7B02E7C3}" destId="{346347CC-5A04-4667-BDF0-8369A5F23426}" srcOrd="0" destOrd="0" presId="urn:microsoft.com/office/officeart/2005/8/layout/default"/>
    <dgm:cxn modelId="{BEF6F12B-3802-4069-880D-20A3C1EF120C}" type="presOf" srcId="{93C3D19A-4D9A-450C-8961-3C8CC6159561}" destId="{582E288C-983C-4BCD-BB03-164FACEF8CA0}" srcOrd="0" destOrd="0" presId="urn:microsoft.com/office/officeart/2005/8/layout/default"/>
    <dgm:cxn modelId="{9FB28B06-5092-4F64-ADFB-7F642435B5CE}" type="presOf" srcId="{7FE44753-33B6-46CF-9970-27BEE2488E89}" destId="{E531001A-BFF9-4677-ACB5-B4592E6F4DA6}" srcOrd="0" destOrd="0" presId="urn:microsoft.com/office/officeart/2005/8/layout/default"/>
    <dgm:cxn modelId="{726D2455-6866-478B-AA1E-2B13793E8D8D}" srcId="{E2210608-709F-4C91-B750-63BC7B02E7C3}" destId="{64D314FE-627C-44E0-958B-1F7640353B42}" srcOrd="0" destOrd="0" parTransId="{C66466EA-ED23-49EC-B4F9-3F48EA96D2CE}" sibTransId="{C010D244-F427-4E25-BC60-843181AC56F0}"/>
    <dgm:cxn modelId="{B4A774A1-9AF5-40F3-A927-9EFE672307B3}" type="presParOf" srcId="{346347CC-5A04-4667-BDF0-8369A5F23426}" destId="{9F868602-C3CA-49B5-A3D2-70FB75DD9692}" srcOrd="0" destOrd="0" presId="urn:microsoft.com/office/officeart/2005/8/layout/default"/>
    <dgm:cxn modelId="{ED8037BA-7F78-4CB4-B815-541CD657D4E6}" type="presParOf" srcId="{346347CC-5A04-4667-BDF0-8369A5F23426}" destId="{AF4A0C9C-6DE5-44F1-AC72-1BB81A6FC3FB}" srcOrd="1" destOrd="0" presId="urn:microsoft.com/office/officeart/2005/8/layout/default"/>
    <dgm:cxn modelId="{092EA879-1B26-4ADB-A322-88ADEFE1DDEE}" type="presParOf" srcId="{346347CC-5A04-4667-BDF0-8369A5F23426}" destId="{582E288C-983C-4BCD-BB03-164FACEF8CA0}" srcOrd="2" destOrd="0" presId="urn:microsoft.com/office/officeart/2005/8/layout/default"/>
    <dgm:cxn modelId="{D8CB0FA1-E7AE-4E44-9292-2A2C2A1BC9DB}" type="presParOf" srcId="{346347CC-5A04-4667-BDF0-8369A5F23426}" destId="{55933753-0B38-4A95-82F0-5D9C15EED9DA}" srcOrd="3" destOrd="0" presId="urn:microsoft.com/office/officeart/2005/8/layout/default"/>
    <dgm:cxn modelId="{724C7082-B885-45F3-B17E-4B5C5E33889F}" type="presParOf" srcId="{346347CC-5A04-4667-BDF0-8369A5F23426}" destId="{E531001A-BFF9-4677-ACB5-B4592E6F4DA6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C82C8EE-665B-4991-8FD0-0614FF1DD454}" type="doc">
      <dgm:prSet loTypeId="urn:microsoft.com/office/officeart/2005/8/layout/default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61AB84B5-512F-4D62-B535-1B5CAAD74E40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داستان</a:t>
          </a:r>
          <a:endParaRPr lang="en-US" dirty="0">
            <a:cs typeface="B Homa" pitchFamily="2" charset="-78"/>
          </a:endParaRPr>
        </a:p>
      </dgm:t>
    </dgm:pt>
    <dgm:pt modelId="{823191D8-7F1C-43A8-91BD-AC58490C1CD4}" type="parTrans" cxnId="{F6D5E341-FC98-40FA-AC0B-E817A7F1A1D7}">
      <dgm:prSet/>
      <dgm:spPr/>
      <dgm:t>
        <a:bodyPr/>
        <a:lstStyle/>
        <a:p>
          <a:endParaRPr lang="en-US"/>
        </a:p>
      </dgm:t>
    </dgm:pt>
    <dgm:pt modelId="{B7903075-AB7C-4580-8AB4-359D72BE88CE}" type="sibTrans" cxnId="{F6D5E341-FC98-40FA-AC0B-E817A7F1A1D7}">
      <dgm:prSet/>
      <dgm:spPr/>
      <dgm:t>
        <a:bodyPr/>
        <a:lstStyle/>
        <a:p>
          <a:endParaRPr lang="en-US"/>
        </a:p>
      </dgm:t>
    </dgm:pt>
    <dgm:pt modelId="{A62FCF9A-B0FE-4FAB-904B-CA1D7F1E259D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خاطره شخصی</a:t>
          </a:r>
          <a:endParaRPr lang="en-US" dirty="0">
            <a:cs typeface="B Homa" pitchFamily="2" charset="-78"/>
          </a:endParaRPr>
        </a:p>
      </dgm:t>
    </dgm:pt>
    <dgm:pt modelId="{D18B596F-B0FD-4F67-A2EA-313C17B364A1}" type="parTrans" cxnId="{77B68A08-2580-4541-827A-624683B51E89}">
      <dgm:prSet/>
      <dgm:spPr/>
      <dgm:t>
        <a:bodyPr/>
        <a:lstStyle/>
        <a:p>
          <a:endParaRPr lang="en-US"/>
        </a:p>
      </dgm:t>
    </dgm:pt>
    <dgm:pt modelId="{B2C1C92A-A3DD-4EBD-A947-8D3669878837}" type="sibTrans" cxnId="{77B68A08-2580-4541-827A-624683B51E89}">
      <dgm:prSet/>
      <dgm:spPr/>
      <dgm:t>
        <a:bodyPr/>
        <a:lstStyle/>
        <a:p>
          <a:endParaRPr lang="en-US"/>
        </a:p>
      </dgm:t>
    </dgm:pt>
    <dgm:pt modelId="{20F9CCC6-4DAE-4661-A537-08F360F0EE3B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آمارهای مرتبط</a:t>
          </a:r>
          <a:endParaRPr lang="en-US" dirty="0">
            <a:cs typeface="B Homa" pitchFamily="2" charset="-78"/>
          </a:endParaRPr>
        </a:p>
      </dgm:t>
    </dgm:pt>
    <dgm:pt modelId="{24F02338-2D93-4030-B92E-A95D6280B84B}" type="parTrans" cxnId="{97548BD9-6272-4DF5-A169-345AE22C65C2}">
      <dgm:prSet/>
      <dgm:spPr/>
      <dgm:t>
        <a:bodyPr/>
        <a:lstStyle/>
        <a:p>
          <a:endParaRPr lang="en-US"/>
        </a:p>
      </dgm:t>
    </dgm:pt>
    <dgm:pt modelId="{B779BF94-97DC-430A-A6C9-F7236139F4EC}" type="sibTrans" cxnId="{97548BD9-6272-4DF5-A169-345AE22C65C2}">
      <dgm:prSet/>
      <dgm:spPr/>
      <dgm:t>
        <a:bodyPr/>
        <a:lstStyle/>
        <a:p>
          <a:endParaRPr lang="en-US"/>
        </a:p>
      </dgm:t>
    </dgm:pt>
    <dgm:pt modelId="{307903CC-5B1F-49AF-9C32-1D989394E376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مطلب جدید و جذاب</a:t>
          </a:r>
          <a:endParaRPr lang="en-US" dirty="0">
            <a:cs typeface="B Homa" pitchFamily="2" charset="-78"/>
          </a:endParaRPr>
        </a:p>
      </dgm:t>
    </dgm:pt>
    <dgm:pt modelId="{8FE5DBE4-5FDF-4EB4-AE9A-190D0DA76C52}" type="parTrans" cxnId="{A1E551BB-2E7A-41F5-93F8-3756B4728956}">
      <dgm:prSet/>
      <dgm:spPr/>
      <dgm:t>
        <a:bodyPr/>
        <a:lstStyle/>
        <a:p>
          <a:endParaRPr lang="en-US"/>
        </a:p>
      </dgm:t>
    </dgm:pt>
    <dgm:pt modelId="{6D8CDD03-1E9B-48AA-8326-7A97659E7D94}" type="sibTrans" cxnId="{A1E551BB-2E7A-41F5-93F8-3756B4728956}">
      <dgm:prSet/>
      <dgm:spPr/>
      <dgm:t>
        <a:bodyPr/>
        <a:lstStyle/>
        <a:p>
          <a:endParaRPr lang="en-US"/>
        </a:p>
      </dgm:t>
    </dgm:pt>
    <dgm:pt modelId="{C04AC1A7-0A42-4B6B-B874-5C602B2DFFFA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مطالب عجیب و نامتعارف</a:t>
          </a:r>
          <a:endParaRPr lang="en-US" dirty="0">
            <a:cs typeface="B Homa" pitchFamily="2" charset="-78"/>
          </a:endParaRPr>
        </a:p>
      </dgm:t>
    </dgm:pt>
    <dgm:pt modelId="{92124F0D-6A4A-4677-943C-C5846AFB13F6}" type="parTrans" cxnId="{75A27E5D-4B03-4831-A57C-5B6B1061E206}">
      <dgm:prSet/>
      <dgm:spPr/>
      <dgm:t>
        <a:bodyPr/>
        <a:lstStyle/>
        <a:p>
          <a:endParaRPr lang="en-US"/>
        </a:p>
      </dgm:t>
    </dgm:pt>
    <dgm:pt modelId="{BA0343D4-4DFB-41CD-9236-2C2DEA548079}" type="sibTrans" cxnId="{75A27E5D-4B03-4831-A57C-5B6B1061E206}">
      <dgm:prSet/>
      <dgm:spPr/>
      <dgm:t>
        <a:bodyPr/>
        <a:lstStyle/>
        <a:p>
          <a:endParaRPr lang="en-US"/>
        </a:p>
      </dgm:t>
    </dgm:pt>
    <dgm:pt modelId="{368E1548-6E11-4BEC-A654-694BE937886C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سوال</a:t>
          </a:r>
        </a:p>
      </dgm:t>
    </dgm:pt>
    <dgm:pt modelId="{E05C6EEE-C0C4-496C-9126-0B6B9980A1C9}" type="parTrans" cxnId="{39107252-390E-45C2-BAEE-B6FB096D9CF0}">
      <dgm:prSet/>
      <dgm:spPr/>
      <dgm:t>
        <a:bodyPr/>
        <a:lstStyle/>
        <a:p>
          <a:endParaRPr lang="en-US"/>
        </a:p>
      </dgm:t>
    </dgm:pt>
    <dgm:pt modelId="{4C567F1B-0AE1-4F09-9A9D-A3C1CB329BAF}" type="sibTrans" cxnId="{39107252-390E-45C2-BAEE-B6FB096D9CF0}">
      <dgm:prSet/>
      <dgm:spPr/>
      <dgm:t>
        <a:bodyPr/>
        <a:lstStyle/>
        <a:p>
          <a:endParaRPr lang="en-US"/>
        </a:p>
      </dgm:t>
    </dgm:pt>
    <dgm:pt modelId="{B9E983E2-3635-43F2-AD80-96184246A20C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جک</a:t>
          </a:r>
        </a:p>
      </dgm:t>
    </dgm:pt>
    <dgm:pt modelId="{7FD6A4FF-59AB-4FB4-86F6-51C2C966B08D}" type="parTrans" cxnId="{26299BFB-7AA5-4FB3-B093-98E137F0D95F}">
      <dgm:prSet/>
      <dgm:spPr/>
      <dgm:t>
        <a:bodyPr/>
        <a:lstStyle/>
        <a:p>
          <a:endParaRPr lang="en-US"/>
        </a:p>
      </dgm:t>
    </dgm:pt>
    <dgm:pt modelId="{2A6434AA-385E-4D73-A027-5A87FE227325}" type="sibTrans" cxnId="{26299BFB-7AA5-4FB3-B093-98E137F0D95F}">
      <dgm:prSet/>
      <dgm:spPr/>
      <dgm:t>
        <a:bodyPr/>
        <a:lstStyle/>
        <a:p>
          <a:endParaRPr lang="en-US"/>
        </a:p>
      </dgm:t>
    </dgm:pt>
    <dgm:pt modelId="{BD35C139-00BB-46E8-B53F-91C0FF7C42F2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...</a:t>
          </a:r>
        </a:p>
      </dgm:t>
    </dgm:pt>
    <dgm:pt modelId="{9BAD0D6D-BA3F-4549-88CF-116D8E39ED06}" type="parTrans" cxnId="{7CD36A47-F4DF-4395-B45D-453EFE1A0146}">
      <dgm:prSet/>
      <dgm:spPr/>
      <dgm:t>
        <a:bodyPr/>
        <a:lstStyle/>
        <a:p>
          <a:endParaRPr lang="en-US"/>
        </a:p>
      </dgm:t>
    </dgm:pt>
    <dgm:pt modelId="{F9542E5F-5EA1-4134-A6C5-70C14C577B3F}" type="sibTrans" cxnId="{7CD36A47-F4DF-4395-B45D-453EFE1A0146}">
      <dgm:prSet/>
      <dgm:spPr/>
      <dgm:t>
        <a:bodyPr/>
        <a:lstStyle/>
        <a:p>
          <a:endParaRPr lang="en-US"/>
        </a:p>
      </dgm:t>
    </dgm:pt>
    <dgm:pt modelId="{D97E9CD8-1FA7-4BEB-8904-242801F872C3}">
      <dgm:prSet phldrT="[Text]"/>
      <dgm:spPr/>
      <dgm:t>
        <a:bodyPr/>
        <a:lstStyle/>
        <a:p>
          <a:pPr rtl="1"/>
          <a:r>
            <a:rPr lang="fa-IR" dirty="0" smtClean="0">
              <a:cs typeface="B Homa" pitchFamily="2" charset="-78"/>
            </a:rPr>
            <a:t>شعر یا جملات قصار</a:t>
          </a:r>
          <a:endParaRPr lang="en-US" dirty="0">
            <a:cs typeface="B Homa" pitchFamily="2" charset="-78"/>
          </a:endParaRPr>
        </a:p>
      </dgm:t>
    </dgm:pt>
    <dgm:pt modelId="{7A698F45-8D58-478E-92C8-AE28FED60565}" type="parTrans" cxnId="{F85B9DDC-7A5E-44CD-AF27-F76196CDB353}">
      <dgm:prSet/>
      <dgm:spPr/>
      <dgm:t>
        <a:bodyPr/>
        <a:lstStyle/>
        <a:p>
          <a:endParaRPr lang="en-US"/>
        </a:p>
      </dgm:t>
    </dgm:pt>
    <dgm:pt modelId="{8126FC19-7A3C-4B6D-A4E7-579CE2FAD23B}" type="sibTrans" cxnId="{F85B9DDC-7A5E-44CD-AF27-F76196CDB353}">
      <dgm:prSet/>
      <dgm:spPr/>
      <dgm:t>
        <a:bodyPr/>
        <a:lstStyle/>
        <a:p>
          <a:endParaRPr lang="en-US"/>
        </a:p>
      </dgm:t>
    </dgm:pt>
    <dgm:pt modelId="{BE56E5F2-6CCA-42B9-AC3C-D122DD024A7D}" type="pres">
      <dgm:prSet presAssocID="{1C82C8EE-665B-4991-8FD0-0614FF1DD454}" presName="diagram" presStyleCnt="0">
        <dgm:presLayoutVars>
          <dgm:dir val="rev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B8AB1864-9880-477F-A6EC-85CD02F6928D}" type="pres">
      <dgm:prSet presAssocID="{61AB84B5-512F-4D62-B535-1B5CAAD74E40}" presName="node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ECC34710-BC53-4A12-9D24-B4609770223F}" type="pres">
      <dgm:prSet presAssocID="{B7903075-AB7C-4580-8AB4-359D72BE88CE}" presName="sibTrans" presStyleCnt="0"/>
      <dgm:spPr/>
    </dgm:pt>
    <dgm:pt modelId="{5D85A122-E8D1-498B-A658-07ED87CFFD8E}" type="pres">
      <dgm:prSet presAssocID="{D97E9CD8-1FA7-4BEB-8904-242801F872C3}" presName="node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54712D4-B737-4A9C-B579-878A83648278}" type="pres">
      <dgm:prSet presAssocID="{8126FC19-7A3C-4B6D-A4E7-579CE2FAD23B}" presName="sibTrans" presStyleCnt="0"/>
      <dgm:spPr/>
    </dgm:pt>
    <dgm:pt modelId="{9EFBD69A-0224-42A5-B90F-F58F9CD7110D}" type="pres">
      <dgm:prSet presAssocID="{A62FCF9A-B0FE-4FAB-904B-CA1D7F1E259D}" presName="node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FE63AE1-D1C9-4F69-8E02-5814C9898994}" type="pres">
      <dgm:prSet presAssocID="{B2C1C92A-A3DD-4EBD-A947-8D3669878837}" presName="sibTrans" presStyleCnt="0"/>
      <dgm:spPr/>
    </dgm:pt>
    <dgm:pt modelId="{0E6601BB-A5F4-454B-B262-AC6868CFF512}" type="pres">
      <dgm:prSet presAssocID="{20F9CCC6-4DAE-4661-A537-08F360F0EE3B}" presName="node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016361E-38E0-46C9-89C3-28EB4D1A4598}" type="pres">
      <dgm:prSet presAssocID="{B779BF94-97DC-430A-A6C9-F7236139F4EC}" presName="sibTrans" presStyleCnt="0"/>
      <dgm:spPr/>
    </dgm:pt>
    <dgm:pt modelId="{A75ED3EA-DBBA-46DB-A66F-8BFC4F267F95}" type="pres">
      <dgm:prSet presAssocID="{307903CC-5B1F-49AF-9C32-1D989394E376}" presName="node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DE1845-4B1B-410D-85D0-AB8F3F7F2EC7}" type="pres">
      <dgm:prSet presAssocID="{6D8CDD03-1E9B-48AA-8326-7A97659E7D94}" presName="sibTrans" presStyleCnt="0"/>
      <dgm:spPr/>
    </dgm:pt>
    <dgm:pt modelId="{6AE444F6-58A7-4D8C-8A36-BC3F20B5EB81}" type="pres">
      <dgm:prSet presAssocID="{C04AC1A7-0A42-4B6B-B874-5C602B2DFFFA}" presName="node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8160909-9496-46D4-B19C-0004847A3B58}" type="pres">
      <dgm:prSet presAssocID="{BA0343D4-4DFB-41CD-9236-2C2DEA548079}" presName="sibTrans" presStyleCnt="0"/>
      <dgm:spPr/>
    </dgm:pt>
    <dgm:pt modelId="{9108D068-9269-48DC-BC75-298E9080FA5B}" type="pres">
      <dgm:prSet presAssocID="{368E1548-6E11-4BEC-A654-694BE937886C}" presName="node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6987275-DD55-4BF5-940D-6E9B843DACDF}" type="pres">
      <dgm:prSet presAssocID="{4C567F1B-0AE1-4F09-9A9D-A3C1CB329BAF}" presName="sibTrans" presStyleCnt="0"/>
      <dgm:spPr/>
    </dgm:pt>
    <dgm:pt modelId="{666FAC0B-E0D0-4B02-93F3-E4FE94051E44}" type="pres">
      <dgm:prSet presAssocID="{B9E983E2-3635-43F2-AD80-96184246A20C}" presName="node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6CF5D7-ECFE-439C-BC92-ED2D0B40956D}" type="pres">
      <dgm:prSet presAssocID="{2A6434AA-385E-4D73-A027-5A87FE227325}" presName="sibTrans" presStyleCnt="0"/>
      <dgm:spPr/>
    </dgm:pt>
    <dgm:pt modelId="{7D8F7457-B333-4AE0-8D1E-4B6610E77E56}" type="pres">
      <dgm:prSet presAssocID="{BD35C139-00BB-46E8-B53F-91C0FF7C42F2}" presName="node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97548BD9-6272-4DF5-A169-345AE22C65C2}" srcId="{1C82C8EE-665B-4991-8FD0-0614FF1DD454}" destId="{20F9CCC6-4DAE-4661-A537-08F360F0EE3B}" srcOrd="3" destOrd="0" parTransId="{24F02338-2D93-4030-B92E-A95D6280B84B}" sibTransId="{B779BF94-97DC-430A-A6C9-F7236139F4EC}"/>
    <dgm:cxn modelId="{39107252-390E-45C2-BAEE-B6FB096D9CF0}" srcId="{1C82C8EE-665B-4991-8FD0-0614FF1DD454}" destId="{368E1548-6E11-4BEC-A654-694BE937886C}" srcOrd="6" destOrd="0" parTransId="{E05C6EEE-C0C4-496C-9126-0B6B9980A1C9}" sibTransId="{4C567F1B-0AE1-4F09-9A9D-A3C1CB329BAF}"/>
    <dgm:cxn modelId="{BD877E0D-9023-4257-A7B6-FD771032FE6B}" type="presOf" srcId="{1C82C8EE-665B-4991-8FD0-0614FF1DD454}" destId="{BE56E5F2-6CCA-42B9-AC3C-D122DD024A7D}" srcOrd="0" destOrd="0" presId="urn:microsoft.com/office/officeart/2005/8/layout/default"/>
    <dgm:cxn modelId="{49A0313C-330D-44B7-9315-D59A9C7EE73B}" type="presOf" srcId="{B9E983E2-3635-43F2-AD80-96184246A20C}" destId="{666FAC0B-E0D0-4B02-93F3-E4FE94051E44}" srcOrd="0" destOrd="0" presId="urn:microsoft.com/office/officeart/2005/8/layout/default"/>
    <dgm:cxn modelId="{77B68A08-2580-4541-827A-624683B51E89}" srcId="{1C82C8EE-665B-4991-8FD0-0614FF1DD454}" destId="{A62FCF9A-B0FE-4FAB-904B-CA1D7F1E259D}" srcOrd="2" destOrd="0" parTransId="{D18B596F-B0FD-4F67-A2EA-313C17B364A1}" sibTransId="{B2C1C92A-A3DD-4EBD-A947-8D3669878837}"/>
    <dgm:cxn modelId="{129A40CC-99E3-4FD4-B200-C55AC0CE9C3B}" type="presOf" srcId="{307903CC-5B1F-49AF-9C32-1D989394E376}" destId="{A75ED3EA-DBBA-46DB-A66F-8BFC4F267F95}" srcOrd="0" destOrd="0" presId="urn:microsoft.com/office/officeart/2005/8/layout/default"/>
    <dgm:cxn modelId="{EDEA18FD-4FAE-4CEA-A995-3FD7BDE32CEF}" type="presOf" srcId="{20F9CCC6-4DAE-4661-A537-08F360F0EE3B}" destId="{0E6601BB-A5F4-454B-B262-AC6868CFF512}" srcOrd="0" destOrd="0" presId="urn:microsoft.com/office/officeart/2005/8/layout/default"/>
    <dgm:cxn modelId="{F85B9DDC-7A5E-44CD-AF27-F76196CDB353}" srcId="{1C82C8EE-665B-4991-8FD0-0614FF1DD454}" destId="{D97E9CD8-1FA7-4BEB-8904-242801F872C3}" srcOrd="1" destOrd="0" parTransId="{7A698F45-8D58-478E-92C8-AE28FED60565}" sibTransId="{8126FC19-7A3C-4B6D-A4E7-579CE2FAD23B}"/>
    <dgm:cxn modelId="{BE25E7E9-767E-48F6-9C05-B5CD95E5D999}" type="presOf" srcId="{368E1548-6E11-4BEC-A654-694BE937886C}" destId="{9108D068-9269-48DC-BC75-298E9080FA5B}" srcOrd="0" destOrd="0" presId="urn:microsoft.com/office/officeart/2005/8/layout/default"/>
    <dgm:cxn modelId="{3EBB36A3-F0AF-4EA3-8DD3-A4B7754C6C16}" type="presOf" srcId="{A62FCF9A-B0FE-4FAB-904B-CA1D7F1E259D}" destId="{9EFBD69A-0224-42A5-B90F-F58F9CD7110D}" srcOrd="0" destOrd="0" presId="urn:microsoft.com/office/officeart/2005/8/layout/default"/>
    <dgm:cxn modelId="{F6D5E341-FC98-40FA-AC0B-E817A7F1A1D7}" srcId="{1C82C8EE-665B-4991-8FD0-0614FF1DD454}" destId="{61AB84B5-512F-4D62-B535-1B5CAAD74E40}" srcOrd="0" destOrd="0" parTransId="{823191D8-7F1C-43A8-91BD-AC58490C1CD4}" sibTransId="{B7903075-AB7C-4580-8AB4-359D72BE88CE}"/>
    <dgm:cxn modelId="{4FA08E4E-D8D8-4A17-A017-8998AB1479B1}" type="presOf" srcId="{61AB84B5-512F-4D62-B535-1B5CAAD74E40}" destId="{B8AB1864-9880-477F-A6EC-85CD02F6928D}" srcOrd="0" destOrd="0" presId="urn:microsoft.com/office/officeart/2005/8/layout/default"/>
    <dgm:cxn modelId="{7CD36A47-F4DF-4395-B45D-453EFE1A0146}" srcId="{1C82C8EE-665B-4991-8FD0-0614FF1DD454}" destId="{BD35C139-00BB-46E8-B53F-91C0FF7C42F2}" srcOrd="8" destOrd="0" parTransId="{9BAD0D6D-BA3F-4549-88CF-116D8E39ED06}" sibTransId="{F9542E5F-5EA1-4134-A6C5-70C14C577B3F}"/>
    <dgm:cxn modelId="{A1E551BB-2E7A-41F5-93F8-3756B4728956}" srcId="{1C82C8EE-665B-4991-8FD0-0614FF1DD454}" destId="{307903CC-5B1F-49AF-9C32-1D989394E376}" srcOrd="4" destOrd="0" parTransId="{8FE5DBE4-5FDF-4EB4-AE9A-190D0DA76C52}" sibTransId="{6D8CDD03-1E9B-48AA-8326-7A97659E7D94}"/>
    <dgm:cxn modelId="{8BDB1890-90F0-4D63-9543-4AC62ECF3064}" type="presOf" srcId="{C04AC1A7-0A42-4B6B-B874-5C602B2DFFFA}" destId="{6AE444F6-58A7-4D8C-8A36-BC3F20B5EB81}" srcOrd="0" destOrd="0" presId="urn:microsoft.com/office/officeart/2005/8/layout/default"/>
    <dgm:cxn modelId="{26299BFB-7AA5-4FB3-B093-98E137F0D95F}" srcId="{1C82C8EE-665B-4991-8FD0-0614FF1DD454}" destId="{B9E983E2-3635-43F2-AD80-96184246A20C}" srcOrd="7" destOrd="0" parTransId="{7FD6A4FF-59AB-4FB4-86F6-51C2C966B08D}" sibTransId="{2A6434AA-385E-4D73-A027-5A87FE227325}"/>
    <dgm:cxn modelId="{75A27E5D-4B03-4831-A57C-5B6B1061E206}" srcId="{1C82C8EE-665B-4991-8FD0-0614FF1DD454}" destId="{C04AC1A7-0A42-4B6B-B874-5C602B2DFFFA}" srcOrd="5" destOrd="0" parTransId="{92124F0D-6A4A-4677-943C-C5846AFB13F6}" sibTransId="{BA0343D4-4DFB-41CD-9236-2C2DEA548079}"/>
    <dgm:cxn modelId="{4916B820-9363-40F3-8CF0-6C7B041DA7F1}" type="presOf" srcId="{D97E9CD8-1FA7-4BEB-8904-242801F872C3}" destId="{5D85A122-E8D1-498B-A658-07ED87CFFD8E}" srcOrd="0" destOrd="0" presId="urn:microsoft.com/office/officeart/2005/8/layout/default"/>
    <dgm:cxn modelId="{8DD0BC1A-DCCC-4A7C-A83F-CFA55D45D12D}" type="presOf" srcId="{BD35C139-00BB-46E8-B53F-91C0FF7C42F2}" destId="{7D8F7457-B333-4AE0-8D1E-4B6610E77E56}" srcOrd="0" destOrd="0" presId="urn:microsoft.com/office/officeart/2005/8/layout/default"/>
    <dgm:cxn modelId="{664D3087-F55B-44AE-BB3D-A18ABB7145E9}" type="presParOf" srcId="{BE56E5F2-6CCA-42B9-AC3C-D122DD024A7D}" destId="{B8AB1864-9880-477F-A6EC-85CD02F6928D}" srcOrd="0" destOrd="0" presId="urn:microsoft.com/office/officeart/2005/8/layout/default"/>
    <dgm:cxn modelId="{2157BB6C-773E-4876-BAF0-0E70CA46C7A3}" type="presParOf" srcId="{BE56E5F2-6CCA-42B9-AC3C-D122DD024A7D}" destId="{ECC34710-BC53-4A12-9D24-B4609770223F}" srcOrd="1" destOrd="0" presId="urn:microsoft.com/office/officeart/2005/8/layout/default"/>
    <dgm:cxn modelId="{9714FE1D-0247-4AE7-A9D5-E9FE768B279B}" type="presParOf" srcId="{BE56E5F2-6CCA-42B9-AC3C-D122DD024A7D}" destId="{5D85A122-E8D1-498B-A658-07ED87CFFD8E}" srcOrd="2" destOrd="0" presId="urn:microsoft.com/office/officeart/2005/8/layout/default"/>
    <dgm:cxn modelId="{B3DEE9D1-F192-4975-BD66-468A2B4A3886}" type="presParOf" srcId="{BE56E5F2-6CCA-42B9-AC3C-D122DD024A7D}" destId="{654712D4-B737-4A9C-B579-878A83648278}" srcOrd="3" destOrd="0" presId="urn:microsoft.com/office/officeart/2005/8/layout/default"/>
    <dgm:cxn modelId="{E0BF6B3D-4E4C-436E-810F-BBD71103454D}" type="presParOf" srcId="{BE56E5F2-6CCA-42B9-AC3C-D122DD024A7D}" destId="{9EFBD69A-0224-42A5-B90F-F58F9CD7110D}" srcOrd="4" destOrd="0" presId="urn:microsoft.com/office/officeart/2005/8/layout/default"/>
    <dgm:cxn modelId="{AF794443-D367-4879-8B20-A7EEE5467BE3}" type="presParOf" srcId="{BE56E5F2-6CCA-42B9-AC3C-D122DD024A7D}" destId="{8FE63AE1-D1C9-4F69-8E02-5814C9898994}" srcOrd="5" destOrd="0" presId="urn:microsoft.com/office/officeart/2005/8/layout/default"/>
    <dgm:cxn modelId="{6A1D6581-B6B5-4428-9F77-E4BDF472E624}" type="presParOf" srcId="{BE56E5F2-6CCA-42B9-AC3C-D122DD024A7D}" destId="{0E6601BB-A5F4-454B-B262-AC6868CFF512}" srcOrd="6" destOrd="0" presId="urn:microsoft.com/office/officeart/2005/8/layout/default"/>
    <dgm:cxn modelId="{54BB187E-2158-4C2F-A57C-34F75E687D0B}" type="presParOf" srcId="{BE56E5F2-6CCA-42B9-AC3C-D122DD024A7D}" destId="{3016361E-38E0-46C9-89C3-28EB4D1A4598}" srcOrd="7" destOrd="0" presId="urn:microsoft.com/office/officeart/2005/8/layout/default"/>
    <dgm:cxn modelId="{82C46D47-73F1-4E68-81CF-3C537E85467E}" type="presParOf" srcId="{BE56E5F2-6CCA-42B9-AC3C-D122DD024A7D}" destId="{A75ED3EA-DBBA-46DB-A66F-8BFC4F267F95}" srcOrd="8" destOrd="0" presId="urn:microsoft.com/office/officeart/2005/8/layout/default"/>
    <dgm:cxn modelId="{8B5FDF2B-037B-4DA7-9759-6D6FB94F9AFE}" type="presParOf" srcId="{BE56E5F2-6CCA-42B9-AC3C-D122DD024A7D}" destId="{84DE1845-4B1B-410D-85D0-AB8F3F7F2EC7}" srcOrd="9" destOrd="0" presId="urn:microsoft.com/office/officeart/2005/8/layout/default"/>
    <dgm:cxn modelId="{D7C0F87C-527B-45A5-A4B0-523724367258}" type="presParOf" srcId="{BE56E5F2-6CCA-42B9-AC3C-D122DD024A7D}" destId="{6AE444F6-58A7-4D8C-8A36-BC3F20B5EB81}" srcOrd="10" destOrd="0" presId="urn:microsoft.com/office/officeart/2005/8/layout/default"/>
    <dgm:cxn modelId="{FEECFD2D-E9A6-453D-8BFE-64813501EC28}" type="presParOf" srcId="{BE56E5F2-6CCA-42B9-AC3C-D122DD024A7D}" destId="{D8160909-9496-46D4-B19C-0004847A3B58}" srcOrd="11" destOrd="0" presId="urn:microsoft.com/office/officeart/2005/8/layout/default"/>
    <dgm:cxn modelId="{7E0FBA00-84D6-4E51-940D-F2ED73ABBDC5}" type="presParOf" srcId="{BE56E5F2-6CCA-42B9-AC3C-D122DD024A7D}" destId="{9108D068-9269-48DC-BC75-298E9080FA5B}" srcOrd="12" destOrd="0" presId="urn:microsoft.com/office/officeart/2005/8/layout/default"/>
    <dgm:cxn modelId="{A86CA099-494F-4195-B3EA-C6D96937CDA7}" type="presParOf" srcId="{BE56E5F2-6CCA-42B9-AC3C-D122DD024A7D}" destId="{06987275-DD55-4BF5-940D-6E9B843DACDF}" srcOrd="13" destOrd="0" presId="urn:microsoft.com/office/officeart/2005/8/layout/default"/>
    <dgm:cxn modelId="{10D279D5-C3F9-4B35-8F29-3562ABAF5877}" type="presParOf" srcId="{BE56E5F2-6CCA-42B9-AC3C-D122DD024A7D}" destId="{666FAC0B-E0D0-4B02-93F3-E4FE94051E44}" srcOrd="14" destOrd="0" presId="urn:microsoft.com/office/officeart/2005/8/layout/default"/>
    <dgm:cxn modelId="{8BD8CDE1-B71E-416A-80B8-D0E08CA7E808}" type="presParOf" srcId="{BE56E5F2-6CCA-42B9-AC3C-D122DD024A7D}" destId="{956CF5D7-ECFE-439C-BC92-ED2D0B40956D}" srcOrd="15" destOrd="0" presId="urn:microsoft.com/office/officeart/2005/8/layout/default"/>
    <dgm:cxn modelId="{5CF6ACF8-5A53-4EEF-B8D7-55B8B759CE7A}" type="presParOf" srcId="{BE56E5F2-6CCA-42B9-AC3C-D122DD024A7D}" destId="{7D8F7457-B333-4AE0-8D1E-4B6610E77E56}" srcOrd="1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61782" y="3646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مقصود</a:t>
          </a:r>
          <a:endParaRPr lang="en-US" sz="1800" kern="1200" dirty="0"/>
        </a:p>
      </dsp:txBody>
      <dsp:txXfrm>
        <a:off x="3561782" y="3646"/>
        <a:ext cx="1067934" cy="694157"/>
      </dsp:txXfrm>
    </dsp:sp>
    <dsp:sp modelId="{AFEB64B7-2E8B-4A22-A91D-E64ED79DF29C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3330457" y="84920"/>
              </a:moveTo>
              <a:arcTo wR="2663282" hR="2663282" stAng="17070457" swAng="5319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73707" y="626736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73707" y="626736"/>
        <a:ext cx="1067934" cy="694157"/>
      </dsp:txXfrm>
    </dsp:sp>
    <dsp:sp modelId="{A4AB28B2-36E8-469C-A47A-BB5F75C820D9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4841058" y="1130193"/>
              </a:moveTo>
              <a:arcTo wR="2663282" hR="2663282" stAng="19491337" swAng="7871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84603" y="2204454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84603" y="2204454"/>
        <a:ext cx="1067934" cy="694157"/>
      </dsp:txXfrm>
    </dsp:sp>
    <dsp:sp modelId="{91B67109-19A4-40B4-8756-4535614A79B6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5324387" y="2770941"/>
              </a:moveTo>
              <a:arcTo wR="2663282" hR="2663282" stAng="21739004" swAng="8747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68252" y="3998570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68252" y="3998570"/>
        <a:ext cx="1067934" cy="694157"/>
      </dsp:txXfrm>
    </dsp:sp>
    <dsp:sp modelId="{6B55EB06-0F23-4C1E-B2B0-8C7FAD155A52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4621416" y="4468492"/>
              </a:moveTo>
              <a:arcTo wR="2663282" hR="2663282" stAng="2560383" swAng="652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72678" y="5169595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72678" y="5169595"/>
        <a:ext cx="1067934" cy="694157"/>
      </dsp:txXfrm>
    </dsp:sp>
    <dsp:sp modelId="{994DE03A-5C6B-4399-8209-F6D7E4C64FD1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2890432" y="5316859"/>
              </a:moveTo>
              <a:arcTo wR="2663282" hR="2663282" stAng="5106439" swAng="587123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50886" y="5169595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50886" y="5169595"/>
        <a:ext cx="1067934" cy="694157"/>
      </dsp:txXfrm>
    </dsp:sp>
    <dsp:sp modelId="{E1644800-0866-423D-B61C-9617ED5F1105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1080814" y="4805446"/>
              </a:moveTo>
              <a:arcTo wR="2663282" hR="2663282" stAng="7587249" swAng="65236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55312" y="3998570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55312" y="3998570"/>
        <a:ext cx="1067934" cy="694157"/>
      </dsp:txXfrm>
    </dsp:sp>
    <dsp:sp modelId="{0D14D89B-6D0D-4979-BB71-346B5983605F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114961" y="3437319"/>
              </a:moveTo>
              <a:arcTo wR="2663282" hR="2663282" stAng="9786249" swAng="874747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320D65-7A1E-408C-9D16-8EF323293D2E}">
      <dsp:nvSpPr>
        <dsp:cNvPr id="0" name=""/>
        <dsp:cNvSpPr/>
      </dsp:nvSpPr>
      <dsp:spPr>
        <a:xfrm>
          <a:off x="938961" y="2204454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938961" y="2204454"/>
        <a:ext cx="1067934" cy="694157"/>
      </dsp:txXfrm>
    </dsp:sp>
    <dsp:sp modelId="{C10BC9C5-E4A3-449E-88CD-9E1B79435C14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194373" y="1664502"/>
              </a:moveTo>
              <a:arcTo wR="2663282" hR="2663282" stAng="12121527" swAng="787136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49857" y="626736"/>
          <a:ext cx="1067934" cy="694157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600" kern="1200" dirty="0" smtClean="0">
              <a:cs typeface="B Homa" pitchFamily="2" charset="-78"/>
              <a:hlinkClick xmlns:r="http://schemas.openxmlformats.org/officeDocument/2006/relationships" r:id="" action="ppaction://hlinksldjump"/>
            </a:rPr>
            <a:t>حل مسائل خاص</a:t>
          </a:r>
          <a:endParaRPr lang="en-US" sz="1600" kern="1200" dirty="0">
            <a:cs typeface="B Homa" pitchFamily="2" charset="-78"/>
          </a:endParaRPr>
        </a:p>
      </dsp:txBody>
      <dsp:txXfrm>
        <a:off x="1849857" y="626736"/>
        <a:ext cx="1067934" cy="694157"/>
      </dsp:txXfrm>
    </dsp:sp>
    <dsp:sp modelId="{3D4E9CC6-68F3-4C3E-8A71-99248064112D}">
      <dsp:nvSpPr>
        <dsp:cNvPr id="0" name=""/>
        <dsp:cNvSpPr/>
      </dsp:nvSpPr>
      <dsp:spPr>
        <a:xfrm>
          <a:off x="1432467" y="350725"/>
          <a:ext cx="5326564" cy="5326564"/>
        </a:xfrm>
        <a:custGeom>
          <a:avLst/>
          <a:gdLst/>
          <a:ahLst/>
          <a:cxnLst/>
          <a:rect l="0" t="0" r="0" b="0"/>
          <a:pathLst>
            <a:path>
              <a:moveTo>
                <a:pt x="1606678" y="218561"/>
              </a:moveTo>
              <a:arcTo wR="2663282" hR="2663282" stAng="14797565" swAng="531978"/>
            </a:path>
          </a:pathLst>
        </a:custGeom>
        <a:noFill/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20724" y="3755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20724" y="3755"/>
        <a:ext cx="1073850" cy="698002"/>
      </dsp:txXfrm>
    </dsp:sp>
    <dsp:sp modelId="{AFEB64B7-2E8B-4A22-A91D-E64ED79DF29C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3352114" y="85405"/>
              </a:moveTo>
              <a:arcTo wR="2680829" hR="2680829" stAng="17070078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43928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43928" y="630950"/>
        <a:ext cx="1073850" cy="698002"/>
      </dsp:txXfrm>
    </dsp:sp>
    <dsp:sp modelId="{A4AB28B2-36E8-469C-A47A-BB5F75C820D9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872780" y="1137391"/>
              </a:moveTo>
              <a:arcTo wR="2680829" hR="2680829" stAng="19490947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60826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60826" y="2219064"/>
        <a:ext cx="1073850" cy="698002"/>
      </dsp:txXfrm>
    </dsp:sp>
    <dsp:sp modelId="{91B67109-19A4-40B4-8756-4535614A79B6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5359477" y="2788982"/>
              </a:moveTo>
              <a:arcTo wR="2680829" hR="2680829" stAng="2173872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42391" y="4025000"/>
          <a:ext cx="1073850" cy="69800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42391" y="4025000"/>
        <a:ext cx="1073850" cy="698002"/>
      </dsp:txXfrm>
    </dsp:sp>
    <dsp:sp modelId="{6B55EB06-0F23-4C1E-B2B0-8C7FAD155A52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652031" y="4497753"/>
              </a:moveTo>
              <a:arcTo wR="2680829" hR="2680829" stAng="2560070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37622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37622" y="5203741"/>
        <a:ext cx="1073850" cy="698002"/>
      </dsp:txXfrm>
    </dsp:sp>
    <dsp:sp modelId="{994DE03A-5C6B-4399-8209-F6D7E4C64FD1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2909817" y="5351861"/>
              </a:moveTo>
              <a:arcTo wR="2680829" hR="2680829" stAng="5106000" swAng="58799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03826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03826" y="5203741"/>
        <a:ext cx="1073850" cy="698002"/>
      </dsp:txXfrm>
    </dsp:sp>
    <dsp:sp modelId="{E1644800-0866-423D-B61C-9617ED5F1105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088291" y="4837371"/>
              </a:moveTo>
              <a:arcTo wR="2680829" hR="2680829" stAng="7586682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199057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199057" y="4025000"/>
        <a:ext cx="1073850" cy="698002"/>
      </dsp:txXfrm>
    </dsp:sp>
    <dsp:sp modelId="{0D14D89B-6D0D-4979-BB71-346B5983605F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15789" y="3460200"/>
              </a:moveTo>
              <a:arcTo wR="2680829" hR="2680829" stAng="978593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17E9DB-6EF1-4E04-A235-C05ADA9FE2D4}">
      <dsp:nvSpPr>
        <dsp:cNvPr id="0" name=""/>
        <dsp:cNvSpPr/>
      </dsp:nvSpPr>
      <dsp:spPr>
        <a:xfrm>
          <a:off x="880622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880622" y="2219064"/>
        <a:ext cx="1073850" cy="698002"/>
      </dsp:txXfrm>
    </dsp:sp>
    <dsp:sp modelId="{8DE81B41-D21F-47C6-91C9-86E763101EC3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95573" y="1675667"/>
              </a:moveTo>
              <a:arcTo wR="2680829" hR="2680829" stAng="12121252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797520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797520" y="630950"/>
        <a:ext cx="1073850" cy="698002"/>
      </dsp:txXfrm>
    </dsp:sp>
    <dsp:sp modelId="{3D4E9CC6-68F3-4C3E-8A71-99248064112D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616764" y="220217"/>
              </a:moveTo>
              <a:arcTo wR="2680829" hR="2680829" stAng="14796867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F13507C8-416F-41B2-B3E1-08BF350B1D6A}">
      <dsp:nvSpPr>
        <dsp:cNvPr id="0" name=""/>
        <dsp:cNvSpPr/>
      </dsp:nvSpPr>
      <dsp:spPr>
        <a:xfrm>
          <a:off x="2246019" y="1267540"/>
          <a:ext cx="1908760" cy="2189318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>
              <a:cs typeface="B Homa" pitchFamily="2" charset="-78"/>
            </a:rPr>
            <a:t>ویژگیهای ظاهری</a:t>
          </a:r>
          <a:endParaRPr lang="en-US" sz="2800" kern="1200" dirty="0">
            <a:cs typeface="B Homa" pitchFamily="2" charset="-78"/>
          </a:endParaRPr>
        </a:p>
      </dsp:txBody>
      <dsp:txXfrm>
        <a:off x="2246019" y="1267540"/>
        <a:ext cx="1908760" cy="2189318"/>
      </dsp:txXfrm>
    </dsp:sp>
    <dsp:sp modelId="{F5C15E88-4CF8-4D39-8486-46FFB7AEBCD6}">
      <dsp:nvSpPr>
        <dsp:cNvPr id="0" name=""/>
        <dsp:cNvSpPr/>
      </dsp:nvSpPr>
      <dsp:spPr>
        <a:xfrm rot="16200000">
          <a:off x="3194607" y="1045741"/>
          <a:ext cx="11584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cs typeface="B Homa" pitchFamily="2" charset="-78"/>
          </a:endParaRPr>
        </a:p>
      </dsp:txBody>
      <dsp:txXfrm rot="16200000">
        <a:off x="3194607" y="1045741"/>
        <a:ext cx="11584" cy="422396"/>
      </dsp:txXfrm>
    </dsp:sp>
    <dsp:sp modelId="{F5C1EAAA-A088-499B-8064-840A068F534D}">
      <dsp:nvSpPr>
        <dsp:cNvPr id="0" name=""/>
        <dsp:cNvSpPr/>
      </dsp:nvSpPr>
      <dsp:spPr>
        <a:xfrm>
          <a:off x="2579228" y="3340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قالب </a:t>
          </a:r>
          <a:endParaRPr lang="en-US" sz="2000" kern="1200" dirty="0">
            <a:cs typeface="B Homa" pitchFamily="2" charset="-78"/>
          </a:endParaRPr>
        </a:p>
      </dsp:txBody>
      <dsp:txXfrm>
        <a:off x="2579228" y="3340"/>
        <a:ext cx="1242342" cy="1242342"/>
      </dsp:txXfrm>
    </dsp:sp>
    <dsp:sp modelId="{1CD857DC-C528-43DA-BBDB-3BD929D44580}">
      <dsp:nvSpPr>
        <dsp:cNvPr id="0" name=""/>
        <dsp:cNvSpPr/>
      </dsp:nvSpPr>
      <dsp:spPr>
        <a:xfrm rot="19800000">
          <a:off x="4073362" y="1626775"/>
          <a:ext cx="70047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cs typeface="B Homa" pitchFamily="2" charset="-78"/>
          </a:endParaRPr>
        </a:p>
      </dsp:txBody>
      <dsp:txXfrm rot="19800000">
        <a:off x="4073362" y="1626775"/>
        <a:ext cx="70047" cy="422396"/>
      </dsp:txXfrm>
    </dsp:sp>
    <dsp:sp modelId="{FBF55EB9-3FFA-47E3-9B22-85FA06BC2A0C}">
      <dsp:nvSpPr>
        <dsp:cNvPr id="0" name=""/>
        <dsp:cNvSpPr/>
      </dsp:nvSpPr>
      <dsp:spPr>
        <a:xfrm>
          <a:off x="4084110" y="872184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2250053"/>
                <a:satOff val="-3376"/>
                <a:lumOff val="-549"/>
                <a:alphaOff val="0"/>
                <a:shade val="51000"/>
                <a:satMod val="130000"/>
              </a:schemeClr>
            </a:gs>
            <a:gs pos="80000">
              <a:schemeClr val="accent3">
                <a:hueOff val="2250053"/>
                <a:satOff val="-3376"/>
                <a:lumOff val="-549"/>
                <a:alphaOff val="0"/>
                <a:shade val="93000"/>
                <a:satMod val="130000"/>
              </a:schemeClr>
            </a:gs>
            <a:gs pos="100000">
              <a:schemeClr val="accent3">
                <a:hueOff val="2250053"/>
                <a:satOff val="-3376"/>
                <a:lumOff val="-549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انیمیشن</a:t>
          </a:r>
          <a:endParaRPr lang="en-US" sz="2000" kern="1200" dirty="0">
            <a:cs typeface="B Homa" pitchFamily="2" charset="-78"/>
          </a:endParaRPr>
        </a:p>
      </dsp:txBody>
      <dsp:txXfrm>
        <a:off x="4084110" y="872184"/>
        <a:ext cx="1242342" cy="1242342"/>
      </dsp:txXfrm>
    </dsp:sp>
    <dsp:sp modelId="{C07059A0-35C3-49C3-8B74-1FCB8C08646D}">
      <dsp:nvSpPr>
        <dsp:cNvPr id="0" name=""/>
        <dsp:cNvSpPr/>
      </dsp:nvSpPr>
      <dsp:spPr>
        <a:xfrm rot="1800000">
          <a:off x="4073362" y="2675227"/>
          <a:ext cx="70047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cs typeface="B Homa" pitchFamily="2" charset="-78"/>
          </a:endParaRPr>
        </a:p>
      </dsp:txBody>
      <dsp:txXfrm rot="1800000">
        <a:off x="4073362" y="2675227"/>
        <a:ext cx="70047" cy="422396"/>
      </dsp:txXfrm>
    </dsp:sp>
    <dsp:sp modelId="{C4291B94-5C24-4B52-A8D5-CD13B3F2DF87}">
      <dsp:nvSpPr>
        <dsp:cNvPr id="0" name=""/>
        <dsp:cNvSpPr/>
      </dsp:nvSpPr>
      <dsp:spPr>
        <a:xfrm>
          <a:off x="4084110" y="2609872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4500106"/>
                <a:satOff val="-6752"/>
                <a:lumOff val="-1098"/>
                <a:alphaOff val="0"/>
                <a:shade val="51000"/>
                <a:satMod val="130000"/>
              </a:schemeClr>
            </a:gs>
            <a:gs pos="80000">
              <a:schemeClr val="accent3">
                <a:hueOff val="4500106"/>
                <a:satOff val="-6752"/>
                <a:lumOff val="-1098"/>
                <a:alphaOff val="0"/>
                <a:shade val="93000"/>
                <a:satMod val="130000"/>
              </a:schemeClr>
            </a:gs>
            <a:gs pos="100000">
              <a:schemeClr val="accent3">
                <a:hueOff val="4500106"/>
                <a:satOff val="-6752"/>
                <a:lumOff val="-109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تصاویر</a:t>
          </a:r>
          <a:endParaRPr lang="en-US" sz="2000" kern="1200" dirty="0">
            <a:cs typeface="B Homa" pitchFamily="2" charset="-78"/>
          </a:endParaRPr>
        </a:p>
      </dsp:txBody>
      <dsp:txXfrm>
        <a:off x="4084110" y="2609872"/>
        <a:ext cx="1242342" cy="1242342"/>
      </dsp:txXfrm>
    </dsp:sp>
    <dsp:sp modelId="{C883FA31-AB3A-46B1-ACE9-910005EF291B}">
      <dsp:nvSpPr>
        <dsp:cNvPr id="0" name=""/>
        <dsp:cNvSpPr/>
      </dsp:nvSpPr>
      <dsp:spPr>
        <a:xfrm rot="5400000">
          <a:off x="3193722" y="3257882"/>
          <a:ext cx="13354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>
            <a:cs typeface="B Homa" pitchFamily="2" charset="-78"/>
          </a:endParaRPr>
        </a:p>
      </dsp:txBody>
      <dsp:txXfrm rot="5400000">
        <a:off x="3193722" y="3257882"/>
        <a:ext cx="13354" cy="422396"/>
      </dsp:txXfrm>
    </dsp:sp>
    <dsp:sp modelId="{8374E464-C04B-402C-9284-58D848BB4F23}">
      <dsp:nvSpPr>
        <dsp:cNvPr id="0" name=""/>
        <dsp:cNvSpPr/>
      </dsp:nvSpPr>
      <dsp:spPr>
        <a:xfrm>
          <a:off x="2579228" y="3482057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6750158"/>
                <a:satOff val="-10128"/>
                <a:lumOff val="-1647"/>
                <a:alphaOff val="0"/>
                <a:shade val="51000"/>
                <a:satMod val="130000"/>
              </a:schemeClr>
            </a:gs>
            <a:gs pos="80000">
              <a:schemeClr val="accent3">
                <a:hueOff val="6750158"/>
                <a:satOff val="-10128"/>
                <a:lumOff val="-1647"/>
                <a:alphaOff val="0"/>
                <a:shade val="93000"/>
                <a:satMod val="130000"/>
              </a:schemeClr>
            </a:gs>
            <a:gs pos="100000">
              <a:schemeClr val="accent3">
                <a:hueOff val="6750158"/>
                <a:satOff val="-10128"/>
                <a:lumOff val="-164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رنگ نوشته ها</a:t>
          </a:r>
          <a:endParaRPr lang="en-US" sz="1800" kern="1200" dirty="0">
            <a:cs typeface="B Homa" pitchFamily="2" charset="-78"/>
          </a:endParaRPr>
        </a:p>
      </dsp:txBody>
      <dsp:txXfrm>
        <a:off x="2579228" y="3482057"/>
        <a:ext cx="1242342" cy="1242342"/>
      </dsp:txXfrm>
    </dsp:sp>
    <dsp:sp modelId="{D01CE83D-41AB-4D13-966C-E4EA856AF0B6}">
      <dsp:nvSpPr>
        <dsp:cNvPr id="0" name=""/>
        <dsp:cNvSpPr/>
      </dsp:nvSpPr>
      <dsp:spPr>
        <a:xfrm rot="9000000">
          <a:off x="2257390" y="2675227"/>
          <a:ext cx="70047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9000000">
        <a:off x="2257390" y="2675227"/>
        <a:ext cx="70047" cy="422396"/>
      </dsp:txXfrm>
    </dsp:sp>
    <dsp:sp modelId="{195B58AA-ACA5-447A-966E-6C89452A15F6}">
      <dsp:nvSpPr>
        <dsp:cNvPr id="0" name=""/>
        <dsp:cNvSpPr/>
      </dsp:nvSpPr>
      <dsp:spPr>
        <a:xfrm>
          <a:off x="1074346" y="2609872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9000211"/>
                <a:satOff val="-13504"/>
                <a:lumOff val="-2196"/>
                <a:alphaOff val="0"/>
                <a:shade val="51000"/>
                <a:satMod val="130000"/>
              </a:schemeClr>
            </a:gs>
            <a:gs pos="80000">
              <a:schemeClr val="accent3">
                <a:hueOff val="9000211"/>
                <a:satOff val="-13504"/>
                <a:lumOff val="-2196"/>
                <a:alphaOff val="0"/>
                <a:shade val="93000"/>
                <a:satMod val="130000"/>
              </a:schemeClr>
            </a:gs>
            <a:gs pos="100000">
              <a:schemeClr val="accent3">
                <a:hueOff val="9000211"/>
                <a:satOff val="-13504"/>
                <a:lumOff val="-2196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فونت </a:t>
          </a:r>
          <a:endParaRPr lang="en-US" sz="1800" kern="1200" dirty="0">
            <a:cs typeface="B Homa" pitchFamily="2" charset="-78"/>
          </a:endParaRPr>
        </a:p>
      </dsp:txBody>
      <dsp:txXfrm>
        <a:off x="1074346" y="2609872"/>
        <a:ext cx="1242342" cy="1242342"/>
      </dsp:txXfrm>
    </dsp:sp>
    <dsp:sp modelId="{97D5347A-F7E1-428E-98C5-3483D6D64259}">
      <dsp:nvSpPr>
        <dsp:cNvPr id="0" name=""/>
        <dsp:cNvSpPr/>
      </dsp:nvSpPr>
      <dsp:spPr>
        <a:xfrm rot="12600000">
          <a:off x="2257390" y="1626775"/>
          <a:ext cx="70047" cy="422396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800" kern="1200" dirty="0"/>
        </a:p>
      </dsp:txBody>
      <dsp:txXfrm rot="12600000">
        <a:off x="2257390" y="1626775"/>
        <a:ext cx="70047" cy="422396"/>
      </dsp:txXfrm>
    </dsp:sp>
    <dsp:sp modelId="{78A200E6-F667-4C2E-92D5-F1AFE8C07E75}">
      <dsp:nvSpPr>
        <dsp:cNvPr id="0" name=""/>
        <dsp:cNvSpPr/>
      </dsp:nvSpPr>
      <dsp:spPr>
        <a:xfrm>
          <a:off x="1074346" y="872184"/>
          <a:ext cx="1242342" cy="1242342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اندازه نوشته ها</a:t>
          </a:r>
          <a:endParaRPr lang="en-US" sz="1800" kern="1200" dirty="0">
            <a:cs typeface="B Homa" pitchFamily="2" charset="-78"/>
          </a:endParaRPr>
        </a:p>
      </dsp:txBody>
      <dsp:txXfrm>
        <a:off x="1074346" y="872184"/>
        <a:ext cx="1242342" cy="1242342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BA35DC6-D7B3-4B13-B1C2-EC8545E0984A}">
      <dsp:nvSpPr>
        <dsp:cNvPr id="0" name=""/>
        <dsp:cNvSpPr/>
      </dsp:nvSpPr>
      <dsp:spPr>
        <a:xfrm>
          <a:off x="1706779" y="1516279"/>
          <a:ext cx="1082240" cy="108224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ویژگیهای محتوایی</a:t>
          </a:r>
          <a:endParaRPr lang="en-US" sz="1800" kern="1200" dirty="0">
            <a:cs typeface="B Homa" pitchFamily="2" charset="-78"/>
          </a:endParaRPr>
        </a:p>
      </dsp:txBody>
      <dsp:txXfrm>
        <a:off x="1706779" y="1516279"/>
        <a:ext cx="1082240" cy="1082240"/>
      </dsp:txXfrm>
    </dsp:sp>
    <dsp:sp modelId="{A21F6D91-A178-4EEE-BBBA-66A9329C7357}">
      <dsp:nvSpPr>
        <dsp:cNvPr id="0" name=""/>
        <dsp:cNvSpPr/>
      </dsp:nvSpPr>
      <dsp:spPr>
        <a:xfrm rot="16200000">
          <a:off x="2133537" y="1122993"/>
          <a:ext cx="228725" cy="3679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/>
        </a:p>
      </dsp:txBody>
      <dsp:txXfrm rot="16200000">
        <a:off x="2133537" y="1122993"/>
        <a:ext cx="228725" cy="367961"/>
      </dsp:txXfrm>
    </dsp:sp>
    <dsp:sp modelId="{F9767E3A-EFA6-4719-8B8A-C0F620EED588}">
      <dsp:nvSpPr>
        <dsp:cNvPr id="0" name=""/>
        <dsp:cNvSpPr/>
      </dsp:nvSpPr>
      <dsp:spPr>
        <a:xfrm>
          <a:off x="1706779" y="2481"/>
          <a:ext cx="1082240" cy="1082240"/>
        </a:xfrm>
        <a:prstGeom prst="ellipse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تعداد اسلاید</a:t>
          </a:r>
          <a:endParaRPr lang="en-US" sz="2000" kern="1200" dirty="0">
            <a:cs typeface="B Homa" pitchFamily="2" charset="-78"/>
          </a:endParaRPr>
        </a:p>
      </dsp:txBody>
      <dsp:txXfrm>
        <a:off x="1706779" y="2481"/>
        <a:ext cx="1082240" cy="1082240"/>
      </dsp:txXfrm>
    </dsp:sp>
    <dsp:sp modelId="{AD514B88-7E21-40B8-BD6C-6A03A4163E6B}">
      <dsp:nvSpPr>
        <dsp:cNvPr id="0" name=""/>
        <dsp:cNvSpPr/>
      </dsp:nvSpPr>
      <dsp:spPr>
        <a:xfrm>
          <a:off x="2883963" y="1873419"/>
          <a:ext cx="228725" cy="3679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cs typeface="B Homa" pitchFamily="2" charset="-78"/>
          </a:endParaRPr>
        </a:p>
      </dsp:txBody>
      <dsp:txXfrm>
        <a:off x="2883963" y="1873419"/>
        <a:ext cx="228725" cy="367961"/>
      </dsp:txXfrm>
    </dsp:sp>
    <dsp:sp modelId="{847B12E8-0AA8-402E-9102-2FDE72EEFFEA}">
      <dsp:nvSpPr>
        <dsp:cNvPr id="0" name=""/>
        <dsp:cNvSpPr/>
      </dsp:nvSpPr>
      <dsp:spPr>
        <a:xfrm>
          <a:off x="3220577" y="1516279"/>
          <a:ext cx="1082240" cy="1082240"/>
        </a:xfrm>
        <a:prstGeom prst="ellipse">
          <a:avLst/>
        </a:prstGeom>
        <a:gradFill rotWithShape="0">
          <a:gsLst>
            <a:gs pos="0">
              <a:schemeClr val="accent3">
                <a:hueOff val="3750088"/>
                <a:satOff val="-5627"/>
                <a:lumOff val="-915"/>
                <a:alphaOff val="0"/>
                <a:shade val="51000"/>
                <a:satMod val="130000"/>
              </a:schemeClr>
            </a:gs>
            <a:gs pos="80000">
              <a:schemeClr val="accent3">
                <a:hueOff val="3750088"/>
                <a:satOff val="-5627"/>
                <a:lumOff val="-915"/>
                <a:alphaOff val="0"/>
                <a:shade val="93000"/>
                <a:satMod val="130000"/>
              </a:schemeClr>
            </a:gs>
            <a:gs pos="100000">
              <a:schemeClr val="accent3">
                <a:hueOff val="3750088"/>
                <a:satOff val="-5627"/>
                <a:lumOff val="-9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میزان متن</a:t>
          </a:r>
          <a:endParaRPr lang="en-US" sz="2000" kern="1200" dirty="0">
            <a:cs typeface="B Homa" pitchFamily="2" charset="-78"/>
          </a:endParaRPr>
        </a:p>
      </dsp:txBody>
      <dsp:txXfrm>
        <a:off x="3220577" y="1516279"/>
        <a:ext cx="1082240" cy="1082240"/>
      </dsp:txXfrm>
    </dsp:sp>
    <dsp:sp modelId="{7982CBE5-30EF-4334-99AE-28EC1FC1B144}">
      <dsp:nvSpPr>
        <dsp:cNvPr id="0" name=""/>
        <dsp:cNvSpPr/>
      </dsp:nvSpPr>
      <dsp:spPr>
        <a:xfrm rot="5400000">
          <a:off x="2133537" y="2623844"/>
          <a:ext cx="228725" cy="3679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cs typeface="B Homa" pitchFamily="2" charset="-78"/>
          </a:endParaRPr>
        </a:p>
      </dsp:txBody>
      <dsp:txXfrm rot="5400000">
        <a:off x="2133537" y="2623844"/>
        <a:ext cx="228725" cy="367961"/>
      </dsp:txXfrm>
    </dsp:sp>
    <dsp:sp modelId="{047E5283-3518-4691-8C36-1B1AAF4B4B2D}">
      <dsp:nvSpPr>
        <dsp:cNvPr id="0" name=""/>
        <dsp:cNvSpPr/>
      </dsp:nvSpPr>
      <dsp:spPr>
        <a:xfrm>
          <a:off x="1706779" y="3030077"/>
          <a:ext cx="1082240" cy="1082240"/>
        </a:xfrm>
        <a:prstGeom prst="ellipse">
          <a:avLst/>
        </a:prstGeom>
        <a:gradFill rotWithShape="0">
          <a:gsLst>
            <a:gs pos="0">
              <a:schemeClr val="accent3">
                <a:hueOff val="7500176"/>
                <a:satOff val="-11253"/>
                <a:lumOff val="-1830"/>
                <a:alphaOff val="0"/>
                <a:shade val="51000"/>
                <a:satMod val="130000"/>
              </a:schemeClr>
            </a:gs>
            <a:gs pos="80000">
              <a:schemeClr val="accent3">
                <a:hueOff val="7500176"/>
                <a:satOff val="-11253"/>
                <a:lumOff val="-1830"/>
                <a:alphaOff val="0"/>
                <a:shade val="93000"/>
                <a:satMod val="130000"/>
              </a:schemeClr>
            </a:gs>
            <a:gs pos="100000">
              <a:schemeClr val="accent3">
                <a:hueOff val="7500176"/>
                <a:satOff val="-11253"/>
                <a:lumOff val="-183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لایه بندی مطالب</a:t>
          </a:r>
          <a:endParaRPr lang="en-US" sz="1800" kern="1200" dirty="0">
            <a:cs typeface="B Homa" pitchFamily="2" charset="-78"/>
          </a:endParaRPr>
        </a:p>
      </dsp:txBody>
      <dsp:txXfrm>
        <a:off x="1706779" y="3030077"/>
        <a:ext cx="1082240" cy="1082240"/>
      </dsp:txXfrm>
    </dsp:sp>
    <dsp:sp modelId="{3D4B3CAA-96F5-42A3-98F7-71E086292B9F}">
      <dsp:nvSpPr>
        <dsp:cNvPr id="0" name=""/>
        <dsp:cNvSpPr/>
      </dsp:nvSpPr>
      <dsp:spPr>
        <a:xfrm rot="10800000">
          <a:off x="1383111" y="1873419"/>
          <a:ext cx="228725" cy="367961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500" kern="1200" dirty="0">
            <a:cs typeface="B Homa" pitchFamily="2" charset="-78"/>
          </a:endParaRPr>
        </a:p>
      </dsp:txBody>
      <dsp:txXfrm rot="10800000">
        <a:off x="1383111" y="1873419"/>
        <a:ext cx="228725" cy="367961"/>
      </dsp:txXfrm>
    </dsp:sp>
    <dsp:sp modelId="{623D513C-3265-473D-A13C-E780AE4B0B2C}">
      <dsp:nvSpPr>
        <dsp:cNvPr id="0" name=""/>
        <dsp:cNvSpPr/>
      </dsp:nvSpPr>
      <dsp:spPr>
        <a:xfrm>
          <a:off x="192981" y="1516279"/>
          <a:ext cx="1082240" cy="1082240"/>
        </a:xfrm>
        <a:prstGeom prst="ellipse">
          <a:avLst/>
        </a:prstGeom>
        <a:gradFill rotWithShape="0">
          <a:gsLst>
            <a:gs pos="0">
              <a:schemeClr val="accent3">
                <a:hueOff val="11250264"/>
                <a:satOff val="-16880"/>
                <a:lumOff val="-2745"/>
                <a:alphaOff val="0"/>
                <a:shade val="51000"/>
                <a:satMod val="130000"/>
              </a:schemeClr>
            </a:gs>
            <a:gs pos="80000">
              <a:schemeClr val="accent3">
                <a:hueOff val="11250264"/>
                <a:satOff val="-16880"/>
                <a:lumOff val="-2745"/>
                <a:alphaOff val="0"/>
                <a:shade val="93000"/>
                <a:satMod val="130000"/>
              </a:schemeClr>
            </a:gs>
            <a:gs pos="100000">
              <a:schemeClr val="accent3">
                <a:hueOff val="11250264"/>
                <a:satOff val="-16880"/>
                <a:lumOff val="-274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000" kern="1200" dirty="0" smtClean="0">
              <a:cs typeface="B Homa" pitchFamily="2" charset="-78"/>
            </a:rPr>
            <a:t>انتقال مطالب</a:t>
          </a:r>
          <a:endParaRPr lang="en-US" sz="2000" kern="1200" dirty="0">
            <a:cs typeface="B Homa" pitchFamily="2" charset="-78"/>
          </a:endParaRPr>
        </a:p>
      </dsp:txBody>
      <dsp:txXfrm>
        <a:off x="192981" y="1516279"/>
        <a:ext cx="1082240" cy="1082240"/>
      </dsp:txXfrm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20724" y="3755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20724" y="3755"/>
        <a:ext cx="1073850" cy="698002"/>
      </dsp:txXfrm>
    </dsp:sp>
    <dsp:sp modelId="{AFEB64B7-2E8B-4A22-A91D-E64ED79DF29C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3352114" y="85405"/>
              </a:moveTo>
              <a:arcTo wR="2680829" hR="2680829" stAng="17070078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43928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43928" y="630950"/>
        <a:ext cx="1073850" cy="698002"/>
      </dsp:txXfrm>
    </dsp:sp>
    <dsp:sp modelId="{A4AB28B2-36E8-469C-A47A-BB5F75C820D9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872780" y="1137391"/>
              </a:moveTo>
              <a:arcTo wR="2680829" hR="2680829" stAng="19490947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60826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60826" y="2219064"/>
        <a:ext cx="1073850" cy="698002"/>
      </dsp:txXfrm>
    </dsp:sp>
    <dsp:sp modelId="{91B67109-19A4-40B4-8756-4535614A79B6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5359477" y="2788982"/>
              </a:moveTo>
              <a:arcTo wR="2680829" hR="2680829" stAng="2173872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42391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42391" y="4025000"/>
        <a:ext cx="1073850" cy="698002"/>
      </dsp:txXfrm>
    </dsp:sp>
    <dsp:sp modelId="{6B55EB06-0F23-4C1E-B2B0-8C7FAD155A52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652031" y="4497753"/>
              </a:moveTo>
              <a:arcTo wR="2680829" hR="2680829" stAng="2560070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37622" y="5203741"/>
          <a:ext cx="1073850" cy="69800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37622" y="5203741"/>
        <a:ext cx="1073850" cy="698002"/>
      </dsp:txXfrm>
    </dsp:sp>
    <dsp:sp modelId="{994DE03A-5C6B-4399-8209-F6D7E4C64FD1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2909817" y="5351861"/>
              </a:moveTo>
              <a:arcTo wR="2680829" hR="2680829" stAng="5106000" swAng="58799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03826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03826" y="5203741"/>
        <a:ext cx="1073850" cy="698002"/>
      </dsp:txXfrm>
    </dsp:sp>
    <dsp:sp modelId="{E1644800-0866-423D-B61C-9617ED5F1105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088291" y="4837371"/>
              </a:moveTo>
              <a:arcTo wR="2680829" hR="2680829" stAng="7586682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199057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199057" y="4025000"/>
        <a:ext cx="1073850" cy="698002"/>
      </dsp:txXfrm>
    </dsp:sp>
    <dsp:sp modelId="{0D14D89B-6D0D-4979-BB71-346B5983605F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15789" y="3460200"/>
              </a:moveTo>
              <a:arcTo wR="2680829" hR="2680829" stAng="978593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CBACFC-655B-406B-911B-7FA1A602D28A}">
      <dsp:nvSpPr>
        <dsp:cNvPr id="0" name=""/>
        <dsp:cNvSpPr/>
      </dsp:nvSpPr>
      <dsp:spPr>
        <a:xfrm>
          <a:off x="880622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880622" y="2219064"/>
        <a:ext cx="1073850" cy="698002"/>
      </dsp:txXfrm>
    </dsp:sp>
    <dsp:sp modelId="{F14AA7F6-6C6A-44FD-A440-81B1F57D4A52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95573" y="1675667"/>
              </a:moveTo>
              <a:arcTo wR="2680829" hR="2680829" stAng="12121252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797520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797520" y="630950"/>
        <a:ext cx="1073850" cy="698002"/>
      </dsp:txXfrm>
    </dsp:sp>
    <dsp:sp modelId="{3D4E9CC6-68F3-4C3E-8A71-99248064112D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616764" y="220217"/>
              </a:moveTo>
              <a:arcTo wR="2680829" hR="2680829" stAng="14796867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3130651-FFCD-4D61-9848-C108D8C7ABA6}">
      <dsp:nvSpPr>
        <dsp:cNvPr id="0" name=""/>
        <dsp:cNvSpPr/>
      </dsp:nvSpPr>
      <dsp:spPr>
        <a:xfrm>
          <a:off x="3888501" y="2036683"/>
          <a:ext cx="2489279" cy="2489279"/>
        </a:xfrm>
        <a:prstGeom prst="gear9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cs typeface="B Homa" pitchFamily="2" charset="-78"/>
            </a:rPr>
            <a:t>حجم</a:t>
          </a:r>
          <a:endParaRPr lang="en-US" sz="3400" kern="1200" dirty="0">
            <a:cs typeface="B Homa" pitchFamily="2" charset="-78"/>
          </a:endParaRPr>
        </a:p>
      </dsp:txBody>
      <dsp:txXfrm>
        <a:off x="3888501" y="2036683"/>
        <a:ext cx="2489279" cy="2489279"/>
      </dsp:txXfrm>
    </dsp:sp>
    <dsp:sp modelId="{F3FCE0DF-31AF-420A-8FD6-4CEBB16C8482}">
      <dsp:nvSpPr>
        <dsp:cNvPr id="0" name=""/>
        <dsp:cNvSpPr/>
      </dsp:nvSpPr>
      <dsp:spPr>
        <a:xfrm>
          <a:off x="2362202" y="1448308"/>
          <a:ext cx="1966367" cy="1810385"/>
        </a:xfrm>
        <a:prstGeom prst="gear6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cs typeface="B Homa" pitchFamily="2" charset="-78"/>
            </a:rPr>
            <a:t>لحن</a:t>
          </a:r>
          <a:endParaRPr lang="en-US" sz="3400" kern="1200" dirty="0">
            <a:cs typeface="B Homa" pitchFamily="2" charset="-78"/>
          </a:endParaRPr>
        </a:p>
      </dsp:txBody>
      <dsp:txXfrm>
        <a:off x="2362202" y="1448308"/>
        <a:ext cx="1966367" cy="1810385"/>
      </dsp:txXfrm>
    </dsp:sp>
    <dsp:sp modelId="{141BBF04-CA4A-4B2C-9FF1-FABB8B62D6B4}">
      <dsp:nvSpPr>
        <dsp:cNvPr id="0" name=""/>
        <dsp:cNvSpPr/>
      </dsp:nvSpPr>
      <dsp:spPr>
        <a:xfrm rot="20700000">
          <a:off x="3340746" y="229725"/>
          <a:ext cx="2000703" cy="1713011"/>
        </a:xfrm>
        <a:prstGeom prst="gear6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3180" tIns="43180" rIns="43180" bIns="43180" numCol="1" spcCol="1270" anchor="ctr" anchorCtr="0">
          <a:noAutofit/>
        </a:bodyPr>
        <a:lstStyle/>
        <a:p>
          <a:pPr lvl="0" algn="ctr" defTabSz="15113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400" kern="1200" dirty="0" smtClean="0">
              <a:cs typeface="B Homa" pitchFamily="2" charset="-78"/>
            </a:rPr>
            <a:t>سرعت</a:t>
          </a:r>
          <a:endParaRPr lang="en-US" sz="3400" kern="1200" dirty="0">
            <a:cs typeface="B Homa" pitchFamily="2" charset="-78"/>
          </a:endParaRPr>
        </a:p>
      </dsp:txBody>
      <dsp:txXfrm>
        <a:off x="3796622" y="588375"/>
        <a:ext cx="1088950" cy="995711"/>
      </dsp:txXfrm>
    </dsp:sp>
    <dsp:sp modelId="{31DCC3E5-C81D-4895-9804-3F7C7CF72DC0}">
      <dsp:nvSpPr>
        <dsp:cNvPr id="0" name=""/>
        <dsp:cNvSpPr/>
      </dsp:nvSpPr>
      <dsp:spPr>
        <a:xfrm>
          <a:off x="3700746" y="1658974"/>
          <a:ext cx="3186277" cy="3186277"/>
        </a:xfrm>
        <a:prstGeom prst="circularArrow">
          <a:avLst>
            <a:gd name="adj1" fmla="val 4687"/>
            <a:gd name="adj2" fmla="val 299029"/>
            <a:gd name="adj3" fmla="val 2523572"/>
            <a:gd name="adj4" fmla="val 15845412"/>
            <a:gd name="adj5" fmla="val 5469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0D75BAA7-AF16-49DF-89E0-B50B365589D5}">
      <dsp:nvSpPr>
        <dsp:cNvPr id="0" name=""/>
        <dsp:cNvSpPr/>
      </dsp:nvSpPr>
      <dsp:spPr>
        <a:xfrm>
          <a:off x="2119577" y="1046315"/>
          <a:ext cx="2315030" cy="2315030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A1335DD-7684-4731-8FB2-620A3CE4217A}">
      <dsp:nvSpPr>
        <dsp:cNvPr id="0" name=""/>
        <dsp:cNvSpPr/>
      </dsp:nvSpPr>
      <dsp:spPr>
        <a:xfrm>
          <a:off x="3043894" y="-190626"/>
          <a:ext cx="2496068" cy="2496068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</dsp:spTree>
</dsp:drawing>
</file>

<file path=ppt/diagrams/drawing1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58782" y="3966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58782" y="3966"/>
        <a:ext cx="1073934" cy="698057"/>
      </dsp:txXfrm>
    </dsp:sp>
    <dsp:sp modelId="{AFEB64B7-2E8B-4A22-A91D-E64ED79DF29C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3351853" y="85410"/>
              </a:moveTo>
              <a:arcTo wR="2680583" hR="2680583" stAng="17070139" swAng="53288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81828" y="631104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81828" y="631104"/>
        <a:ext cx="1073934" cy="698057"/>
      </dsp:txXfrm>
    </dsp:sp>
    <dsp:sp modelId="{A4AB28B2-36E8-469C-A47A-BB5F75C820D9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4872361" y="1137327"/>
              </a:moveTo>
              <a:arcTo wR="2680583" hR="2680583" stAng="19491011" swAng="7876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98642" y="221907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سناریوی ارائه</a:t>
          </a:r>
          <a:endParaRPr lang="en-US" sz="1800" kern="1200" dirty="0">
            <a:cs typeface="B Homa" pitchFamily="2" charset="-78"/>
          </a:endParaRPr>
        </a:p>
      </dsp:txBody>
      <dsp:txXfrm>
        <a:off x="6198642" y="2219072"/>
        <a:ext cx="1073934" cy="698057"/>
      </dsp:txXfrm>
    </dsp:sp>
    <dsp:sp modelId="{91B67109-19A4-40B4-8756-4535614A79B6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5358984" y="2788761"/>
              </a:moveTo>
              <a:arcTo wR="2680583" hR="2680583" stAng="21738771" swAng="87524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80236" y="402484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80236" y="4024842"/>
        <a:ext cx="1073934" cy="698057"/>
      </dsp:txXfrm>
    </dsp:sp>
    <dsp:sp modelId="{6B55EB06-0F23-4C1E-B2B0-8C7FAD155A52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4651577" y="4497370"/>
              </a:moveTo>
              <a:arcTo wR="2680583" hR="2680583" stAng="2560121" swAng="653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75596" y="5203475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75596" y="5203475"/>
        <a:ext cx="1073934" cy="698057"/>
      </dsp:txXfrm>
    </dsp:sp>
    <dsp:sp modelId="{994DE03A-5C6B-4399-8209-F6D7E4C64FD1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2909495" y="5351375"/>
              </a:moveTo>
              <a:arcTo wR="2680583" hR="2680583" stAng="5106072" swAng="58785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41969" y="5203475"/>
          <a:ext cx="1073934" cy="698057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41969" y="5203475"/>
        <a:ext cx="1073934" cy="698057"/>
      </dsp:txXfrm>
    </dsp:sp>
    <dsp:sp modelId="{E1644800-0866-423D-B61C-9617ED5F1105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088134" y="4836884"/>
              </a:moveTo>
              <a:arcTo wR="2680583" hR="2680583" stAng="7586774" swAng="653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37329" y="402484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37329" y="4024842"/>
        <a:ext cx="1073934" cy="698057"/>
      </dsp:txXfrm>
    </dsp:sp>
    <dsp:sp modelId="{0D14D89B-6D0D-4979-BB71-346B5983605F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15767" y="3459845"/>
              </a:moveTo>
              <a:arcTo wR="2680583" hR="2680583" stAng="9785987" swAng="87524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5B943D3-125A-4806-98E1-EA4225446E7D}">
      <dsp:nvSpPr>
        <dsp:cNvPr id="0" name=""/>
        <dsp:cNvSpPr/>
      </dsp:nvSpPr>
      <dsp:spPr>
        <a:xfrm>
          <a:off x="918922" y="221907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918922" y="2219072"/>
        <a:ext cx="1073934" cy="698057"/>
      </dsp:txXfrm>
    </dsp:sp>
    <dsp:sp modelId="{5A7FF4B4-A5AD-447C-BB15-EB9E64E8B239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95568" y="1675481"/>
              </a:moveTo>
              <a:arcTo wR="2680583" hR="2680583" stAng="12121297" swAng="7876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35736" y="631104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835736" y="631104"/>
        <a:ext cx="1073934" cy="698057"/>
      </dsp:txXfrm>
    </dsp:sp>
    <dsp:sp modelId="{3D4E9CC6-68F3-4C3E-8A71-99248064112D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616697" y="220162"/>
              </a:moveTo>
              <a:arcTo wR="2680583" hR="2680583" stAng="14796980" swAng="53288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88860" y="493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88860" y="493"/>
        <a:ext cx="1089979" cy="708486"/>
      </dsp:txXfrm>
    </dsp:sp>
    <dsp:sp modelId="{AFEB64B7-2E8B-4A22-A91D-E64ED79DF29C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3398992" y="86672"/>
              </a:moveTo>
              <a:arcTo wR="2718072" hR="2718072" stAng="17070482" swAng="53190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336003" y="636401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336003" y="636401"/>
        <a:ext cx="1089979" cy="708486"/>
      </dsp:txXfrm>
    </dsp:sp>
    <dsp:sp modelId="{A4AB28B2-36E8-469C-A47A-BB5F75C820D9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4940663" y="1153461"/>
              </a:moveTo>
              <a:arcTo wR="2718072" hR="2718072" stAng="19491363" swAng="7870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265639" y="2246578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265639" y="2246578"/>
        <a:ext cx="1089979" cy="708486"/>
      </dsp:txXfrm>
    </dsp:sp>
    <dsp:sp modelId="{91B67109-19A4-40B4-8756-4535614A79B6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5433923" y="2827961"/>
              </a:moveTo>
              <a:arcTo wR="2718072" hR="2718072" stAng="21739022" swAng="87470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942780" y="4077602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942780" y="4077602"/>
        <a:ext cx="1089979" cy="708486"/>
      </dsp:txXfrm>
    </dsp:sp>
    <dsp:sp modelId="{6B55EB06-0F23-4C1E-B2B0-8C7FAD155A52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4716479" y="4560432"/>
              </a:moveTo>
              <a:arcTo wR="2718072" hR="2718072" stAng="2560404" swAng="65230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518495" y="5272719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518495" y="5272719"/>
        <a:ext cx="1089979" cy="708486"/>
      </dsp:txXfrm>
    </dsp:sp>
    <dsp:sp modelId="{994DE03A-5C6B-4399-8209-F6D7E4C64FD1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2949873" y="5426243"/>
              </a:moveTo>
              <a:arcTo wR="2718072" hR="2718072" stAng="5106468" swAng="58706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59224" y="5272719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59224" y="5272719"/>
        <a:ext cx="1089979" cy="708486"/>
      </dsp:txXfrm>
    </dsp:sp>
    <dsp:sp modelId="{E1644800-0866-423D-B61C-9617ED5F1105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103026" y="4904289"/>
              </a:moveTo>
              <a:arcTo wR="2718072" hR="2718072" stAng="7587287" swAng="65230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34939" y="4077602"/>
          <a:ext cx="1089979" cy="708486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34939" y="4077602"/>
        <a:ext cx="1089979" cy="708486"/>
      </dsp:txXfrm>
    </dsp:sp>
    <dsp:sp modelId="{0D14D89B-6D0D-4979-BB71-346B5983605F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17321" y="3508018"/>
              </a:moveTo>
              <a:arcTo wR="2718072" hR="2718072" stAng="9786269" swAng="87470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54E340F-9AC6-4E1F-ADB1-8D018DC94B33}">
      <dsp:nvSpPr>
        <dsp:cNvPr id="0" name=""/>
        <dsp:cNvSpPr/>
      </dsp:nvSpPr>
      <dsp:spPr>
        <a:xfrm>
          <a:off x="912080" y="2246578"/>
          <a:ext cx="1089979" cy="708486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912080" y="2246578"/>
        <a:ext cx="1089979" cy="708486"/>
      </dsp:txXfrm>
    </dsp:sp>
    <dsp:sp modelId="{E8367693-FF09-4DE9-BCB8-F34F40986043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98377" y="1698732"/>
              </a:moveTo>
              <a:arcTo wR="2718072" hR="2718072" stAng="12121545" swAng="7870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41716" y="636401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841716" y="636401"/>
        <a:ext cx="1089979" cy="708486"/>
      </dsp:txXfrm>
    </dsp:sp>
    <dsp:sp modelId="{3D4E9CC6-68F3-4C3E-8A71-99248064112D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639765" y="223043"/>
              </a:moveTo>
              <a:arcTo wR="2718072" hR="2718072" stAng="14797612" swAng="53190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20724" y="3755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20724" y="3755"/>
        <a:ext cx="1073850" cy="698002"/>
      </dsp:txXfrm>
    </dsp:sp>
    <dsp:sp modelId="{AFEB64B7-2E8B-4A22-A91D-E64ED79DF29C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3352114" y="85405"/>
              </a:moveTo>
              <a:arcTo wR="2680829" hR="2680829" stAng="17070078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43928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43928" y="630950"/>
        <a:ext cx="1073850" cy="698002"/>
      </dsp:txXfrm>
    </dsp:sp>
    <dsp:sp modelId="{A4AB28B2-36E8-469C-A47A-BB5F75C820D9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872780" y="1137391"/>
              </a:moveTo>
              <a:arcTo wR="2680829" hR="2680829" stAng="19490947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60826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60826" y="2219064"/>
        <a:ext cx="1073850" cy="698002"/>
      </dsp:txXfrm>
    </dsp:sp>
    <dsp:sp modelId="{91B67109-19A4-40B4-8756-4535614A79B6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5359477" y="2788982"/>
              </a:moveTo>
              <a:arcTo wR="2680829" hR="2680829" stAng="2173872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42391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42391" y="4025000"/>
        <a:ext cx="1073850" cy="698002"/>
      </dsp:txXfrm>
    </dsp:sp>
    <dsp:sp modelId="{6B55EB06-0F23-4C1E-B2B0-8C7FAD155A52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652031" y="4497753"/>
              </a:moveTo>
              <a:arcTo wR="2680829" hR="2680829" stAng="2560070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37622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37622" y="5203741"/>
        <a:ext cx="1073850" cy="698002"/>
      </dsp:txXfrm>
    </dsp:sp>
    <dsp:sp modelId="{994DE03A-5C6B-4399-8209-F6D7E4C64FD1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2909817" y="5351861"/>
              </a:moveTo>
              <a:arcTo wR="2680829" hR="2680829" stAng="5106000" swAng="58799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03826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03826" y="5203741"/>
        <a:ext cx="1073850" cy="698002"/>
      </dsp:txXfrm>
    </dsp:sp>
    <dsp:sp modelId="{E1644800-0866-423D-B61C-9617ED5F1105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088291" y="4837371"/>
              </a:moveTo>
              <a:arcTo wR="2680829" hR="2680829" stAng="7586682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199057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199057" y="4025000"/>
        <a:ext cx="1073850" cy="698002"/>
      </dsp:txXfrm>
    </dsp:sp>
    <dsp:sp modelId="{0D14D89B-6D0D-4979-BB71-346B5983605F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15789" y="3460200"/>
              </a:moveTo>
              <a:arcTo wR="2680829" hR="2680829" stAng="978593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AF6C2-7AE0-41E7-B888-FA697C65A538}">
      <dsp:nvSpPr>
        <dsp:cNvPr id="0" name=""/>
        <dsp:cNvSpPr/>
      </dsp:nvSpPr>
      <dsp:spPr>
        <a:xfrm>
          <a:off x="880622" y="2219064"/>
          <a:ext cx="1073850" cy="69800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880622" y="2219064"/>
        <a:ext cx="1073850" cy="698002"/>
      </dsp:txXfrm>
    </dsp:sp>
    <dsp:sp modelId="{EF3B6AE2-524B-4BA1-BC23-D74F572C710B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95573" y="1675667"/>
              </a:moveTo>
              <a:arcTo wR="2680829" hR="2680829" stAng="12121252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797520" y="630950"/>
          <a:ext cx="1073850" cy="698002"/>
        </a:xfrm>
        <a:prstGeom prst="roundRect">
          <a:avLst/>
        </a:prstGeom>
        <a:solidFill>
          <a:schemeClr val="tx2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797520" y="630950"/>
        <a:ext cx="1073850" cy="698002"/>
      </dsp:txXfrm>
    </dsp:sp>
    <dsp:sp modelId="{3D4E9CC6-68F3-4C3E-8A71-99248064112D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616764" y="220217"/>
              </a:moveTo>
              <a:arcTo wR="2680829" hR="2680829" stAng="14796867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20724" y="3755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20724" y="3755"/>
        <a:ext cx="1073850" cy="698002"/>
      </dsp:txXfrm>
    </dsp:sp>
    <dsp:sp modelId="{AFEB64B7-2E8B-4A22-A91D-E64ED79DF29C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3352114" y="85405"/>
              </a:moveTo>
              <a:arcTo wR="2680829" hR="2680829" stAng="17070078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43928" y="63095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43928" y="630950"/>
        <a:ext cx="1073850" cy="698002"/>
      </dsp:txXfrm>
    </dsp:sp>
    <dsp:sp modelId="{A4AB28B2-36E8-469C-A47A-BB5F75C820D9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872780" y="1137391"/>
              </a:moveTo>
              <a:arcTo wR="2680829" hR="2680829" stAng="19490947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60826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60826" y="2219064"/>
        <a:ext cx="1073850" cy="698002"/>
      </dsp:txXfrm>
    </dsp:sp>
    <dsp:sp modelId="{91B67109-19A4-40B4-8756-4535614A79B6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5359477" y="2788982"/>
              </a:moveTo>
              <a:arcTo wR="2680829" hR="2680829" stAng="2173872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42391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42391" y="4025000"/>
        <a:ext cx="1073850" cy="698002"/>
      </dsp:txXfrm>
    </dsp:sp>
    <dsp:sp modelId="{6B55EB06-0F23-4C1E-B2B0-8C7FAD155A52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4652031" y="4497753"/>
              </a:moveTo>
              <a:arcTo wR="2680829" hR="2680829" stAng="2560070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37622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37622" y="5203741"/>
        <a:ext cx="1073850" cy="698002"/>
      </dsp:txXfrm>
    </dsp:sp>
    <dsp:sp modelId="{994DE03A-5C6B-4399-8209-F6D7E4C64FD1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2909817" y="5351861"/>
              </a:moveTo>
              <a:arcTo wR="2680829" hR="2680829" stAng="5106000" swAng="58799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03826" y="5203741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03826" y="5203741"/>
        <a:ext cx="1073850" cy="698002"/>
      </dsp:txXfrm>
    </dsp:sp>
    <dsp:sp modelId="{E1644800-0866-423D-B61C-9617ED5F1105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088291" y="4837371"/>
              </a:moveTo>
              <a:arcTo wR="2680829" hR="2680829" stAng="7586682" swAng="65324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199057" y="4025000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199057" y="4025000"/>
        <a:ext cx="1073850" cy="698002"/>
      </dsp:txXfrm>
    </dsp:sp>
    <dsp:sp modelId="{0D14D89B-6D0D-4979-BB71-346B5983605F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15789" y="3460200"/>
              </a:moveTo>
              <a:arcTo wR="2680829" hR="2680829" stAng="9785936" swAng="87533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09AF6C2-7AE0-41E7-B888-FA697C65A538}">
      <dsp:nvSpPr>
        <dsp:cNvPr id="0" name=""/>
        <dsp:cNvSpPr/>
      </dsp:nvSpPr>
      <dsp:spPr>
        <a:xfrm>
          <a:off x="880622" y="2219064"/>
          <a:ext cx="1073850" cy="698002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880622" y="2219064"/>
        <a:ext cx="1073850" cy="698002"/>
      </dsp:txXfrm>
    </dsp:sp>
    <dsp:sp modelId="{EF3B6AE2-524B-4BA1-BC23-D74F572C710B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95573" y="1675667"/>
              </a:moveTo>
              <a:arcTo wR="2680829" hR="2680829" stAng="12121252" swAng="78780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797520" y="630950"/>
          <a:ext cx="1073850" cy="698002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797520" y="630950"/>
        <a:ext cx="1073850" cy="698002"/>
      </dsp:txXfrm>
    </dsp:sp>
    <dsp:sp modelId="{3D4E9CC6-68F3-4C3E-8A71-99248064112D}">
      <dsp:nvSpPr>
        <dsp:cNvPr id="0" name=""/>
        <dsp:cNvSpPr/>
      </dsp:nvSpPr>
      <dsp:spPr>
        <a:xfrm>
          <a:off x="1376820" y="352757"/>
          <a:ext cx="5361659" cy="5361659"/>
        </a:xfrm>
        <a:custGeom>
          <a:avLst/>
          <a:gdLst/>
          <a:ahLst/>
          <a:cxnLst/>
          <a:rect l="0" t="0" r="0" b="0"/>
          <a:pathLst>
            <a:path>
              <a:moveTo>
                <a:pt x="1616764" y="220217"/>
              </a:moveTo>
              <a:arcTo wR="2680829" hR="2680829" stAng="14796867" swAng="53305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82804" y="3498"/>
          <a:ext cx="1102090" cy="716359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82804" y="3498"/>
        <a:ext cx="1102090" cy="716359"/>
      </dsp:txXfrm>
    </dsp:sp>
    <dsp:sp modelId="{AFEB64B7-2E8B-4A22-A91D-E64ED79DF29C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3438971" y="87645"/>
              </a:moveTo>
              <a:arcTo wR="2750200" hR="2750200" stAng="17070227" swAng="53263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350599" y="646923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350599" y="646923"/>
        <a:ext cx="1102090" cy="716359"/>
      </dsp:txXfrm>
    </dsp:sp>
    <dsp:sp modelId="{A4AB28B2-36E8-469C-A47A-BB5F75C820D9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4998942" y="1166923"/>
              </a:moveTo>
              <a:arcTo wR="2750200" hR="2750200" stAng="19491101" swAng="7875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291223" y="2276131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291223" y="2276131"/>
        <a:ext cx="1102090" cy="716359"/>
      </dsp:txXfrm>
    </dsp:sp>
    <dsp:sp modelId="{91B67109-19A4-40B4-8756-4535614A79B6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5498159" y="2861239"/>
              </a:moveTo>
              <a:arcTo wR="2750200" hR="2750200" stAng="21738836" swAng="875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964548" y="4128799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964548" y="4128799"/>
        <a:ext cx="1102090" cy="716359"/>
      </dsp:txXfrm>
    </dsp:sp>
    <dsp:sp modelId="{6B55EB06-0F23-4C1E-B2B0-8C7FAD155A52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4772343" y="4614213"/>
              </a:moveTo>
              <a:arcTo wR="2750200" hR="2750200" stAng="2560193" swAng="6529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523428" y="5338042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523428" y="5338042"/>
        <a:ext cx="1102090" cy="716359"/>
      </dsp:txXfrm>
    </dsp:sp>
    <dsp:sp modelId="{994DE03A-5C6B-4399-8209-F6D7E4C64FD1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2984976" y="5490362"/>
              </a:moveTo>
              <a:arcTo wR="2750200" hR="2750200" stAng="5106173" swAng="587654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42180" y="5338042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42180" y="5338042"/>
        <a:ext cx="1102090" cy="716359"/>
      </dsp:txXfrm>
    </dsp:sp>
    <dsp:sp modelId="{E1644800-0866-423D-B61C-9617ED5F1105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1116309" y="4962440"/>
              </a:moveTo>
              <a:arcTo wR="2750200" hR="2750200" stAng="7586905" swAng="65290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01060" y="4128799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01060" y="4128799"/>
        <a:ext cx="1102090" cy="716359"/>
      </dsp:txXfrm>
    </dsp:sp>
    <dsp:sp modelId="{0D14D89B-6D0D-4979-BB71-346B5983605F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118757" y="3549645"/>
              </a:moveTo>
              <a:arcTo wR="2750200" hR="2750200" stAng="9786059" swAng="875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FB94970-B87F-4669-91F8-EAD2D65E2170}">
      <dsp:nvSpPr>
        <dsp:cNvPr id="0" name=""/>
        <dsp:cNvSpPr/>
      </dsp:nvSpPr>
      <dsp:spPr>
        <a:xfrm>
          <a:off x="874385" y="2276131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874385" y="2276131"/>
        <a:ext cx="1102090" cy="716359"/>
      </dsp:txXfrm>
    </dsp:sp>
    <dsp:sp modelId="{1923B537-C822-49EA-921D-46514CA6727A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200666" y="1718948"/>
              </a:moveTo>
              <a:arcTo wR="2750200" hR="2750200" stAng="12121360" swAng="78753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15009" y="646923"/>
          <a:ext cx="1102090" cy="716359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815009" y="646923"/>
        <a:ext cx="1102090" cy="716359"/>
      </dsp:txXfrm>
    </dsp:sp>
    <dsp:sp modelId="{3D4E9CC6-68F3-4C3E-8A71-99248064112D}">
      <dsp:nvSpPr>
        <dsp:cNvPr id="0" name=""/>
        <dsp:cNvSpPr/>
      </dsp:nvSpPr>
      <dsp:spPr>
        <a:xfrm>
          <a:off x="1383649" y="361677"/>
          <a:ext cx="5500401" cy="5500401"/>
        </a:xfrm>
        <a:custGeom>
          <a:avLst/>
          <a:gdLst/>
          <a:ahLst/>
          <a:cxnLst/>
          <a:rect l="0" t="0" r="0" b="0"/>
          <a:pathLst>
            <a:path>
              <a:moveTo>
                <a:pt x="1658802" y="225828"/>
              </a:moveTo>
              <a:arcTo wR="2750200" hR="2750200" stAng="14797142" swAng="532631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6D1382F-8B73-4DF7-A3F3-FB7121772106}">
      <dsp:nvSpPr>
        <dsp:cNvPr id="0" name=""/>
        <dsp:cNvSpPr/>
      </dsp:nvSpPr>
      <dsp:spPr>
        <a:xfrm>
          <a:off x="1881557" y="0"/>
          <a:ext cx="2309441" cy="1047756"/>
        </a:xfrm>
        <a:prstGeom prst="trapezoid">
          <a:avLst>
            <a:gd name="adj" fmla="val 63492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solidFill>
                <a:schemeClr val="bg1"/>
              </a:solidFill>
              <a:cs typeface="B Homa" pitchFamily="2" charset="-78"/>
            </a:rPr>
            <a:t>تاثیر گذاری</a:t>
          </a:r>
          <a:endParaRPr lang="en-US" sz="2800" kern="1200" dirty="0">
            <a:solidFill>
              <a:schemeClr val="bg1"/>
            </a:solidFill>
            <a:cs typeface="B Homa" pitchFamily="2" charset="-78"/>
          </a:endParaRPr>
        </a:p>
      </dsp:txBody>
      <dsp:txXfrm>
        <a:off x="1881557" y="0"/>
        <a:ext cx="2309441" cy="1047756"/>
      </dsp:txXfrm>
    </dsp:sp>
    <dsp:sp modelId="{48E2A8F1-99BC-4E00-B0A5-C0E603B15111}">
      <dsp:nvSpPr>
        <dsp:cNvPr id="0" name=""/>
        <dsp:cNvSpPr/>
      </dsp:nvSpPr>
      <dsp:spPr>
        <a:xfrm>
          <a:off x="1588505" y="1047756"/>
          <a:ext cx="2918989" cy="1250947"/>
        </a:xfrm>
        <a:prstGeom prst="trapezoid">
          <a:avLst>
            <a:gd name="adj" fmla="val 63492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جلب توجه مخاطب</a:t>
          </a:r>
          <a:endParaRPr lang="en-US" sz="2800" kern="1200" dirty="0">
            <a:cs typeface="B Homa" pitchFamily="2" charset="-78"/>
          </a:endParaRPr>
        </a:p>
      </dsp:txBody>
      <dsp:txXfrm>
        <a:off x="2099328" y="1047756"/>
        <a:ext cx="1897343" cy="1250947"/>
      </dsp:txXfrm>
    </dsp:sp>
    <dsp:sp modelId="{7751EC1C-8181-4DFF-9A2B-08429D38B33E}">
      <dsp:nvSpPr>
        <dsp:cNvPr id="0" name=""/>
        <dsp:cNvSpPr/>
      </dsp:nvSpPr>
      <dsp:spPr>
        <a:xfrm>
          <a:off x="794252" y="2298704"/>
          <a:ext cx="4507494" cy="1250947"/>
        </a:xfrm>
        <a:prstGeom prst="trapezoid">
          <a:avLst>
            <a:gd name="adj" fmla="val 63492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ارائه مشتاقانه</a:t>
          </a:r>
          <a:endParaRPr lang="en-US" sz="2800" kern="1200" dirty="0">
            <a:cs typeface="B Homa" pitchFamily="2" charset="-78"/>
          </a:endParaRPr>
        </a:p>
      </dsp:txBody>
      <dsp:txXfrm>
        <a:off x="1583064" y="2298704"/>
        <a:ext cx="2929871" cy="1250947"/>
      </dsp:txXfrm>
    </dsp:sp>
    <dsp:sp modelId="{A8CEFEBA-13F7-4DDE-8145-32E9EB93DFA8}">
      <dsp:nvSpPr>
        <dsp:cNvPr id="0" name=""/>
        <dsp:cNvSpPr/>
      </dsp:nvSpPr>
      <dsp:spPr>
        <a:xfrm>
          <a:off x="0" y="3549652"/>
          <a:ext cx="6095999" cy="1250947"/>
        </a:xfrm>
        <a:prstGeom prst="trapezoid">
          <a:avLst>
            <a:gd name="adj" fmla="val 63492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5560" tIns="35560" rIns="35560" bIns="3556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اهمیت موضوع ارائه برای ارائه دهنده</a:t>
          </a:r>
          <a:endParaRPr lang="en-US" sz="2800" kern="1200" dirty="0">
            <a:cs typeface="B Homa" pitchFamily="2" charset="-78"/>
          </a:endParaRPr>
        </a:p>
      </dsp:txBody>
      <dsp:txXfrm>
        <a:off x="1066800" y="3549652"/>
        <a:ext cx="3962400" cy="1250947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88860" y="493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88860" y="493"/>
        <a:ext cx="1089979" cy="708486"/>
      </dsp:txXfrm>
    </dsp:sp>
    <dsp:sp modelId="{AFEB64B7-2E8B-4A22-A91D-E64ED79DF29C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3398992" y="86672"/>
              </a:moveTo>
              <a:arcTo wR="2718072" hR="2718072" stAng="17070482" swAng="53190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336003" y="636401"/>
          <a:ext cx="1089979" cy="708486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336003" y="636401"/>
        <a:ext cx="1089979" cy="708486"/>
      </dsp:txXfrm>
    </dsp:sp>
    <dsp:sp modelId="{A4AB28B2-36E8-469C-A47A-BB5F75C820D9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4940663" y="1153461"/>
              </a:moveTo>
              <a:arcTo wR="2718072" hR="2718072" stAng="19491363" swAng="7870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265639" y="2246578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265639" y="2246578"/>
        <a:ext cx="1089979" cy="708486"/>
      </dsp:txXfrm>
    </dsp:sp>
    <dsp:sp modelId="{91B67109-19A4-40B4-8756-4535614A79B6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5433923" y="2827961"/>
              </a:moveTo>
              <a:arcTo wR="2718072" hR="2718072" stAng="21739022" swAng="87470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942780" y="4077602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942780" y="4077602"/>
        <a:ext cx="1089979" cy="708486"/>
      </dsp:txXfrm>
    </dsp:sp>
    <dsp:sp modelId="{6B55EB06-0F23-4C1E-B2B0-8C7FAD155A52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4716479" y="4560432"/>
              </a:moveTo>
              <a:arcTo wR="2718072" hR="2718072" stAng="2560404" swAng="65230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518495" y="5272719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518495" y="5272719"/>
        <a:ext cx="1089979" cy="708486"/>
      </dsp:txXfrm>
    </dsp:sp>
    <dsp:sp modelId="{994DE03A-5C6B-4399-8209-F6D7E4C64FD1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2949873" y="5426243"/>
              </a:moveTo>
              <a:arcTo wR="2718072" hR="2718072" stAng="5106468" swAng="58706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59224" y="5272719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59224" y="5272719"/>
        <a:ext cx="1089979" cy="708486"/>
      </dsp:txXfrm>
    </dsp:sp>
    <dsp:sp modelId="{E1644800-0866-423D-B61C-9617ED5F1105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103026" y="4904289"/>
              </a:moveTo>
              <a:arcTo wR="2718072" hR="2718072" stAng="7587287" swAng="652309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34939" y="4077602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34939" y="4077602"/>
        <a:ext cx="1089979" cy="708486"/>
      </dsp:txXfrm>
    </dsp:sp>
    <dsp:sp modelId="{0D14D89B-6D0D-4979-BB71-346B5983605F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17321" y="3508018"/>
              </a:moveTo>
              <a:arcTo wR="2718072" hR="2718072" stAng="9786269" swAng="874708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D51D638-70BC-4953-8DA7-12365C29B64C}">
      <dsp:nvSpPr>
        <dsp:cNvPr id="0" name=""/>
        <dsp:cNvSpPr/>
      </dsp:nvSpPr>
      <dsp:spPr>
        <a:xfrm>
          <a:off x="912080" y="2246578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912080" y="2246578"/>
        <a:ext cx="1089979" cy="708486"/>
      </dsp:txXfrm>
    </dsp:sp>
    <dsp:sp modelId="{720A0D54-EF06-4463-993A-08356F6AEB6E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98377" y="1698732"/>
              </a:moveTo>
              <a:arcTo wR="2718072" hR="2718072" stAng="12121545" swAng="7870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41716" y="636401"/>
          <a:ext cx="1089979" cy="708486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841716" y="636401"/>
        <a:ext cx="1089979" cy="708486"/>
      </dsp:txXfrm>
    </dsp:sp>
    <dsp:sp modelId="{3D4E9CC6-68F3-4C3E-8A71-99248064112D}">
      <dsp:nvSpPr>
        <dsp:cNvPr id="0" name=""/>
        <dsp:cNvSpPr/>
      </dsp:nvSpPr>
      <dsp:spPr>
        <a:xfrm>
          <a:off x="1415777" y="354737"/>
          <a:ext cx="5436145" cy="5436145"/>
        </a:xfrm>
        <a:custGeom>
          <a:avLst/>
          <a:gdLst/>
          <a:ahLst/>
          <a:cxnLst/>
          <a:rect l="0" t="0" r="0" b="0"/>
          <a:pathLst>
            <a:path>
              <a:moveTo>
                <a:pt x="1639765" y="223043"/>
              </a:moveTo>
              <a:arcTo wR="2718072" hR="2718072" stAng="14797612" swAng="53190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CA69ACA-A668-4798-841E-9097A93F8FCC}">
      <dsp:nvSpPr>
        <dsp:cNvPr id="0" name=""/>
        <dsp:cNvSpPr/>
      </dsp:nvSpPr>
      <dsp:spPr>
        <a:xfrm rot="10800000">
          <a:off x="4259594" y="121979"/>
          <a:ext cx="4724102" cy="1889640"/>
        </a:xfrm>
        <a:prstGeom prst="chevron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Homa" pitchFamily="2" charset="-78"/>
            </a:rPr>
            <a:t>شناخت مخاطبان</a:t>
          </a:r>
          <a:endParaRPr lang="en-US" sz="2400" kern="1200" dirty="0">
            <a:cs typeface="B Homa" pitchFamily="2" charset="-78"/>
          </a:endParaRPr>
        </a:p>
      </dsp:txBody>
      <dsp:txXfrm rot="10800000">
        <a:off x="4259594" y="121979"/>
        <a:ext cx="4724102" cy="1889640"/>
      </dsp:txXfrm>
    </dsp:sp>
    <dsp:sp modelId="{22762F84-B846-468A-9CC3-A1DF0AC64B20}">
      <dsp:nvSpPr>
        <dsp:cNvPr id="0" name=""/>
        <dsp:cNvSpPr/>
      </dsp:nvSpPr>
      <dsp:spPr>
        <a:xfrm rot="10800000">
          <a:off x="7902" y="121979"/>
          <a:ext cx="4724102" cy="1889640"/>
        </a:xfrm>
        <a:prstGeom prst="chevron">
          <a:avLst/>
        </a:prstGeom>
        <a:gradFill rotWithShape="0">
          <a:gsLst>
            <a:gs pos="0">
              <a:schemeClr val="accent2">
                <a:hueOff val="4681519"/>
                <a:satOff val="-5839"/>
                <a:lumOff val="1373"/>
                <a:alphaOff val="0"/>
                <a:shade val="51000"/>
                <a:satMod val="130000"/>
              </a:schemeClr>
            </a:gs>
            <a:gs pos="80000">
              <a:schemeClr val="accent2">
                <a:hueOff val="4681519"/>
                <a:satOff val="-5839"/>
                <a:lumOff val="1373"/>
                <a:alphaOff val="0"/>
                <a:shade val="93000"/>
                <a:satMod val="130000"/>
              </a:schemeClr>
            </a:gs>
            <a:gs pos="100000">
              <a:schemeClr val="accent2">
                <a:hueOff val="4681519"/>
                <a:satOff val="-5839"/>
                <a:lumOff val="1373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2004" tIns="32004" rIns="96012" bIns="32004" numCol="1" spcCol="1270" anchor="ctr" anchorCtr="0">
          <a:noAutofit/>
        </a:bodyPr>
        <a:lstStyle/>
        <a:p>
          <a:pPr lvl="0" algn="ctr" defTabSz="10668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400" kern="1200" dirty="0" smtClean="0">
              <a:cs typeface="B Homa" pitchFamily="2" charset="-78"/>
            </a:rPr>
            <a:t>شناخت کلی موضوع ارائه</a:t>
          </a:r>
          <a:endParaRPr lang="en-US" sz="2400" kern="1200" dirty="0">
            <a:cs typeface="B Homa" pitchFamily="2" charset="-78"/>
          </a:endParaRPr>
        </a:p>
      </dsp:txBody>
      <dsp:txXfrm rot="10800000">
        <a:off x="7902" y="121979"/>
        <a:ext cx="4724102" cy="188964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66D6B6AB-B36D-42A8-8E90-AA94025DEBB1}">
      <dsp:nvSpPr>
        <dsp:cNvPr id="0" name=""/>
        <dsp:cNvSpPr/>
      </dsp:nvSpPr>
      <dsp:spPr>
        <a:xfrm>
          <a:off x="3558782" y="3966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مقصود</a:t>
          </a:r>
          <a:endParaRPr lang="en-US" sz="1800" kern="1200" dirty="0"/>
        </a:p>
      </dsp:txBody>
      <dsp:txXfrm>
        <a:off x="3558782" y="3966"/>
        <a:ext cx="1073934" cy="698057"/>
      </dsp:txXfrm>
    </dsp:sp>
    <dsp:sp modelId="{AFEB64B7-2E8B-4A22-A91D-E64ED79DF29C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3351853" y="85410"/>
              </a:moveTo>
              <a:arcTo wR="2680583" hR="2680583" stAng="17070139" swAng="53288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3D08B3B-A7BE-42AD-A96D-EA6A803AF391}">
      <dsp:nvSpPr>
        <dsp:cNvPr id="0" name=""/>
        <dsp:cNvSpPr/>
      </dsp:nvSpPr>
      <dsp:spPr>
        <a:xfrm>
          <a:off x="5281828" y="631104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شناخت</a:t>
          </a:r>
          <a:endParaRPr lang="en-US" sz="1800" kern="1200" dirty="0">
            <a:cs typeface="B Homa" pitchFamily="2" charset="-78"/>
          </a:endParaRPr>
        </a:p>
      </dsp:txBody>
      <dsp:txXfrm>
        <a:off x="5281828" y="631104"/>
        <a:ext cx="1073934" cy="698057"/>
      </dsp:txXfrm>
    </dsp:sp>
    <dsp:sp modelId="{A4AB28B2-36E8-469C-A47A-BB5F75C820D9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4872361" y="1137327"/>
              </a:moveTo>
              <a:arcTo wR="2680583" hR="2680583" stAng="19491011" swAng="7876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DD8F646-CBF0-4931-812F-690E8286AAD9}">
      <dsp:nvSpPr>
        <dsp:cNvPr id="0" name=""/>
        <dsp:cNvSpPr/>
      </dsp:nvSpPr>
      <dsp:spPr>
        <a:xfrm>
          <a:off x="6198642" y="2219072"/>
          <a:ext cx="1073934" cy="698057"/>
        </a:xfrm>
        <a:prstGeom prst="roundRect">
          <a:avLst/>
        </a:prstGeom>
        <a:solidFill>
          <a:srgbClr val="C00000"/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محتوا و سناریو</a:t>
          </a:r>
          <a:endParaRPr lang="en-US" sz="1800" kern="1200" dirty="0">
            <a:cs typeface="B Homa" pitchFamily="2" charset="-78"/>
          </a:endParaRPr>
        </a:p>
      </dsp:txBody>
      <dsp:txXfrm>
        <a:off x="6198642" y="2219072"/>
        <a:ext cx="1073934" cy="698057"/>
      </dsp:txXfrm>
    </dsp:sp>
    <dsp:sp modelId="{91B67109-19A4-40B4-8756-4535614A79B6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5358984" y="2788761"/>
              </a:moveTo>
              <a:arcTo wR="2680583" hR="2680583" stAng="21738771" swAng="87524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D57C1B6-F129-4D74-8A0D-04AA25E4181C}">
      <dsp:nvSpPr>
        <dsp:cNvPr id="0" name=""/>
        <dsp:cNvSpPr/>
      </dsp:nvSpPr>
      <dsp:spPr>
        <a:xfrm>
          <a:off x="5880236" y="402484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طراحی اسلاید</a:t>
          </a:r>
          <a:endParaRPr lang="en-US" sz="1800" kern="1200" dirty="0">
            <a:cs typeface="B Homa" pitchFamily="2" charset="-78"/>
          </a:endParaRPr>
        </a:p>
      </dsp:txBody>
      <dsp:txXfrm>
        <a:off x="5880236" y="4024842"/>
        <a:ext cx="1073934" cy="698057"/>
      </dsp:txXfrm>
    </dsp:sp>
    <dsp:sp modelId="{6B55EB06-0F23-4C1E-B2B0-8C7FAD155A52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4651577" y="4497370"/>
              </a:moveTo>
              <a:arcTo wR="2680583" hR="2680583" stAng="2560121" swAng="653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317748E-00AD-495D-BAEA-DCF9F9F6C2CC}">
      <dsp:nvSpPr>
        <dsp:cNvPr id="0" name=""/>
        <dsp:cNvSpPr/>
      </dsp:nvSpPr>
      <dsp:spPr>
        <a:xfrm>
          <a:off x="4475596" y="5203475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انتقال</a:t>
          </a:r>
          <a:endParaRPr lang="en-US" sz="1800" kern="1200" dirty="0">
            <a:cs typeface="B Homa" pitchFamily="2" charset="-78"/>
          </a:endParaRPr>
        </a:p>
      </dsp:txBody>
      <dsp:txXfrm>
        <a:off x="4475596" y="5203475"/>
        <a:ext cx="1073934" cy="698057"/>
      </dsp:txXfrm>
    </dsp:sp>
    <dsp:sp modelId="{994DE03A-5C6B-4399-8209-F6D7E4C64FD1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2909495" y="5351375"/>
              </a:moveTo>
              <a:arcTo wR="2680583" hR="2680583" stAng="5106072" swAng="587857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D85CCA6-93F0-48E0-BC00-D36D63BE6A71}">
      <dsp:nvSpPr>
        <dsp:cNvPr id="0" name=""/>
        <dsp:cNvSpPr/>
      </dsp:nvSpPr>
      <dsp:spPr>
        <a:xfrm>
          <a:off x="2641969" y="5203475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مشارکت مخاطبان</a:t>
          </a:r>
          <a:endParaRPr lang="en-US" sz="1800" kern="1200" dirty="0">
            <a:cs typeface="B Homa" pitchFamily="2" charset="-78"/>
          </a:endParaRPr>
        </a:p>
      </dsp:txBody>
      <dsp:txXfrm>
        <a:off x="2641969" y="5203475"/>
        <a:ext cx="1073934" cy="698057"/>
      </dsp:txXfrm>
    </dsp:sp>
    <dsp:sp modelId="{E1644800-0866-423D-B61C-9617ED5F1105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088134" y="4836884"/>
              </a:moveTo>
              <a:arcTo wR="2680583" hR="2680583" stAng="7586774" swAng="653105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797A95D-4FF3-4C91-81FF-1C205D6DB628}">
      <dsp:nvSpPr>
        <dsp:cNvPr id="0" name=""/>
        <dsp:cNvSpPr/>
      </dsp:nvSpPr>
      <dsp:spPr>
        <a:xfrm>
          <a:off x="1237329" y="402484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پاسخ به سوالات</a:t>
          </a:r>
          <a:endParaRPr lang="en-US" sz="1800" kern="1200" dirty="0">
            <a:cs typeface="B Homa" pitchFamily="2" charset="-78"/>
          </a:endParaRPr>
        </a:p>
      </dsp:txBody>
      <dsp:txXfrm>
        <a:off x="1237329" y="4024842"/>
        <a:ext cx="1073934" cy="698057"/>
      </dsp:txXfrm>
    </dsp:sp>
    <dsp:sp modelId="{0D14D89B-6D0D-4979-BB71-346B5983605F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15767" y="3459845"/>
              </a:moveTo>
              <a:arcTo wR="2680583" hR="2680583" stAng="9785987" swAng="87524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B281D0-D765-44DF-9CA3-F9914E50A6BC}">
      <dsp:nvSpPr>
        <dsp:cNvPr id="0" name=""/>
        <dsp:cNvSpPr/>
      </dsp:nvSpPr>
      <dsp:spPr>
        <a:xfrm>
          <a:off x="918922" y="2219072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مدیریت زمان ارائه</a:t>
          </a:r>
          <a:endParaRPr lang="en-US" sz="1800" kern="1200" dirty="0">
            <a:cs typeface="B Homa" pitchFamily="2" charset="-78"/>
          </a:endParaRPr>
        </a:p>
      </dsp:txBody>
      <dsp:txXfrm>
        <a:off x="918922" y="2219072"/>
        <a:ext cx="1073934" cy="698057"/>
      </dsp:txXfrm>
    </dsp:sp>
    <dsp:sp modelId="{9802D31F-51A5-4CE0-8E7E-0464F44E342E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95568" y="1675481"/>
              </a:moveTo>
              <a:arcTo wR="2680583" hR="2680583" stAng="12121297" swAng="787692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E4DC851-EC07-4411-B6CC-D5F7D3A787F6}">
      <dsp:nvSpPr>
        <dsp:cNvPr id="0" name=""/>
        <dsp:cNvSpPr/>
      </dsp:nvSpPr>
      <dsp:spPr>
        <a:xfrm>
          <a:off x="1835736" y="631104"/>
          <a:ext cx="1073934" cy="698057"/>
        </a:xfrm>
        <a:prstGeom prst="roundRect">
          <a:avLst/>
        </a:prstGeom>
        <a:gradFill rotWithShape="0">
          <a:gsLst>
            <a:gs pos="0">
              <a:schemeClr val="dk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dk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dk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1800" kern="1200" dirty="0" smtClean="0">
              <a:cs typeface="B Homa" pitchFamily="2" charset="-78"/>
            </a:rPr>
            <a:t>حل مسائل خاص</a:t>
          </a:r>
          <a:endParaRPr lang="en-US" sz="1800" kern="1200" dirty="0">
            <a:cs typeface="B Homa" pitchFamily="2" charset="-78"/>
          </a:endParaRPr>
        </a:p>
      </dsp:txBody>
      <dsp:txXfrm>
        <a:off x="1835736" y="631104"/>
        <a:ext cx="1073934" cy="698057"/>
      </dsp:txXfrm>
    </dsp:sp>
    <dsp:sp modelId="{3D4E9CC6-68F3-4C3E-8A71-99248064112D}">
      <dsp:nvSpPr>
        <dsp:cNvPr id="0" name=""/>
        <dsp:cNvSpPr/>
      </dsp:nvSpPr>
      <dsp:spPr>
        <a:xfrm>
          <a:off x="1415166" y="352995"/>
          <a:ext cx="5361167" cy="5361167"/>
        </a:xfrm>
        <a:custGeom>
          <a:avLst/>
          <a:gdLst/>
          <a:ahLst/>
          <a:cxnLst/>
          <a:rect l="0" t="0" r="0" b="0"/>
          <a:pathLst>
            <a:path>
              <a:moveTo>
                <a:pt x="1616697" y="220162"/>
              </a:moveTo>
              <a:arcTo wR="2680583" hR="2680583" stAng="14796980" swAng="532880"/>
            </a:path>
          </a:pathLst>
        </a:custGeom>
        <a:noFill/>
        <a:ln w="952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tailEnd type="arrow"/>
        </a:ln>
        <a:effectLst/>
        <a:scene3d>
          <a:camera prst="orthographicFront"/>
          <a:lightRig rig="flat" dir="t"/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1CFBBCEF-7250-4BC3-8C5D-6E5850AB4ACB}">
      <dsp:nvSpPr>
        <dsp:cNvPr id="0" name=""/>
        <dsp:cNvSpPr/>
      </dsp:nvSpPr>
      <dsp:spPr>
        <a:xfrm rot="16200000">
          <a:off x="2384932" y="-2303127"/>
          <a:ext cx="643383" cy="541324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نمایش اتفاقات به ترتیب وقوع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-2303127"/>
        <a:ext cx="643383" cy="5413248"/>
      </dsp:txXfrm>
    </dsp:sp>
    <dsp:sp modelId="{B0805368-A235-47D2-88D2-3706C749CCFC}">
      <dsp:nvSpPr>
        <dsp:cNvPr id="0" name=""/>
        <dsp:cNvSpPr/>
      </dsp:nvSpPr>
      <dsp:spPr>
        <a:xfrm>
          <a:off x="5413248" y="1381"/>
          <a:ext cx="3044952" cy="8042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ترتیبی (تاریخی)</a:t>
          </a:r>
          <a:endParaRPr lang="en-US" sz="2800" kern="1200" dirty="0">
            <a:cs typeface="B Homa" pitchFamily="2" charset="-78"/>
          </a:endParaRPr>
        </a:p>
      </dsp:txBody>
      <dsp:txXfrm>
        <a:off x="5413248" y="1381"/>
        <a:ext cx="3044952" cy="804229"/>
      </dsp:txXfrm>
    </dsp:sp>
    <dsp:sp modelId="{4F82B9E6-FF7F-4BDB-926D-67092A059A16}">
      <dsp:nvSpPr>
        <dsp:cNvPr id="0" name=""/>
        <dsp:cNvSpPr/>
      </dsp:nvSpPr>
      <dsp:spPr>
        <a:xfrm rot="16200000">
          <a:off x="2384932" y="-1458686"/>
          <a:ext cx="643383" cy="5413248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ارائه در قالب یک ماجرا (داستان) 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-1458686"/>
        <a:ext cx="643383" cy="5413248"/>
      </dsp:txXfrm>
    </dsp:sp>
    <dsp:sp modelId="{8F0FDD3C-85BC-4100-B39D-0F2F2D312C06}">
      <dsp:nvSpPr>
        <dsp:cNvPr id="0" name=""/>
        <dsp:cNvSpPr/>
      </dsp:nvSpPr>
      <dsp:spPr>
        <a:xfrm>
          <a:off x="5413248" y="845822"/>
          <a:ext cx="3044952" cy="804229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داستان سرایی</a:t>
          </a:r>
          <a:endParaRPr lang="en-US" sz="2800" kern="1200" dirty="0">
            <a:cs typeface="B Homa" pitchFamily="2" charset="-78"/>
          </a:endParaRPr>
        </a:p>
      </dsp:txBody>
      <dsp:txXfrm>
        <a:off x="5413248" y="845822"/>
        <a:ext cx="3044952" cy="804229"/>
      </dsp:txXfrm>
    </dsp:sp>
    <dsp:sp modelId="{486FAC5F-E736-4B79-A565-C819C340AA22}">
      <dsp:nvSpPr>
        <dsp:cNvPr id="0" name=""/>
        <dsp:cNvSpPr/>
      </dsp:nvSpPr>
      <dsp:spPr>
        <a:xfrm rot="16200000">
          <a:off x="2384932" y="-614244"/>
          <a:ext cx="643383" cy="5413248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طرح مسئله، مسیر رسیدن به راه حل، و در نهایت ارائه راه حل 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-614244"/>
        <a:ext cx="643383" cy="5413248"/>
      </dsp:txXfrm>
    </dsp:sp>
    <dsp:sp modelId="{ACBE00D1-90A8-4A4C-8A0F-EFC5F32A8487}">
      <dsp:nvSpPr>
        <dsp:cNvPr id="0" name=""/>
        <dsp:cNvSpPr/>
      </dsp:nvSpPr>
      <dsp:spPr>
        <a:xfrm>
          <a:off x="5413248" y="1690264"/>
          <a:ext cx="3044952" cy="804229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مسئله – راه حل</a:t>
          </a:r>
          <a:endParaRPr lang="en-US" sz="2800" kern="1200" dirty="0">
            <a:cs typeface="B Homa" pitchFamily="2" charset="-78"/>
          </a:endParaRPr>
        </a:p>
      </dsp:txBody>
      <dsp:txXfrm>
        <a:off x="5413248" y="1690264"/>
        <a:ext cx="3044952" cy="804229"/>
      </dsp:txXfrm>
    </dsp:sp>
    <dsp:sp modelId="{9680EA16-977F-4127-83A6-ACF14B6609CB}">
      <dsp:nvSpPr>
        <dsp:cNvPr id="0" name=""/>
        <dsp:cNvSpPr/>
      </dsp:nvSpPr>
      <dsp:spPr>
        <a:xfrm rot="16200000">
          <a:off x="2384932" y="230196"/>
          <a:ext cx="643383" cy="5413248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بیان معلول و ذکر علت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230196"/>
        <a:ext cx="643383" cy="5413248"/>
      </dsp:txXfrm>
    </dsp:sp>
    <dsp:sp modelId="{9B908BB3-E8E5-425A-8FE8-2AC0DD9994C6}">
      <dsp:nvSpPr>
        <dsp:cNvPr id="0" name=""/>
        <dsp:cNvSpPr/>
      </dsp:nvSpPr>
      <dsp:spPr>
        <a:xfrm>
          <a:off x="5413248" y="2534705"/>
          <a:ext cx="3044952" cy="804229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علت – معلول</a:t>
          </a:r>
          <a:endParaRPr lang="en-US" sz="2800" kern="1200" dirty="0">
            <a:cs typeface="B Homa" pitchFamily="2" charset="-78"/>
          </a:endParaRPr>
        </a:p>
      </dsp:txBody>
      <dsp:txXfrm>
        <a:off x="5413248" y="2534705"/>
        <a:ext cx="3044952" cy="804229"/>
      </dsp:txXfrm>
    </dsp:sp>
    <dsp:sp modelId="{0E88284F-FB9B-4DA6-A3A0-EA0493DAB1CC}">
      <dsp:nvSpPr>
        <dsp:cNvPr id="0" name=""/>
        <dsp:cNvSpPr/>
      </dsp:nvSpPr>
      <dsp:spPr>
        <a:xfrm rot="16200000">
          <a:off x="2384932" y="1074638"/>
          <a:ext cx="643383" cy="5413248"/>
        </a:xfrm>
        <a:prstGeom prst="round2SameRect">
          <a:avLst/>
        </a:prstGeom>
        <a:solidFill>
          <a:schemeClr val="accent6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6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تقسیم موضوع اصلی به چند زیرموضوع و تشریح هر یک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1074638"/>
        <a:ext cx="643383" cy="5413248"/>
      </dsp:txXfrm>
    </dsp:sp>
    <dsp:sp modelId="{11D89935-001B-441A-8894-867E08DBA832}">
      <dsp:nvSpPr>
        <dsp:cNvPr id="0" name=""/>
        <dsp:cNvSpPr/>
      </dsp:nvSpPr>
      <dsp:spPr>
        <a:xfrm>
          <a:off x="5413248" y="3379147"/>
          <a:ext cx="3044952" cy="804229"/>
        </a:xfrm>
        <a:prstGeom prst="round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موضوعی</a:t>
          </a:r>
          <a:endParaRPr lang="en-US" sz="2800" kern="1200" dirty="0">
            <a:cs typeface="B Homa" pitchFamily="2" charset="-78"/>
          </a:endParaRPr>
        </a:p>
      </dsp:txBody>
      <dsp:txXfrm>
        <a:off x="5413248" y="3379147"/>
        <a:ext cx="3044952" cy="804229"/>
      </dsp:txXfrm>
    </dsp:sp>
    <dsp:sp modelId="{EC147845-68CE-4F5D-8049-F00FB81F08EE}">
      <dsp:nvSpPr>
        <dsp:cNvPr id="0" name=""/>
        <dsp:cNvSpPr/>
      </dsp:nvSpPr>
      <dsp:spPr>
        <a:xfrm rot="16200000">
          <a:off x="2384932" y="1919079"/>
          <a:ext cx="643383" cy="5413248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2390" tIns="36195" rIns="72390" bIns="36195" numCol="1" spcCol="1270" anchor="ctr" anchorCtr="0">
          <a:noAutofit/>
        </a:bodyPr>
        <a:lstStyle/>
        <a:p>
          <a:pPr marL="171450" lvl="1" indent="-171450" algn="r" defTabSz="844550" rtl="1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fa-IR" sz="1900" kern="1200" dirty="0" smtClean="0">
              <a:cs typeface="B Homa" pitchFamily="2" charset="-78"/>
            </a:rPr>
            <a:t>طرح سوالات چه کسی؟ چرا؟ چگونه و ... برای ترغیب مخاطبان</a:t>
          </a:r>
          <a:endParaRPr lang="en-US" sz="1900" kern="1200" dirty="0">
            <a:cs typeface="B Homa" pitchFamily="2" charset="-78"/>
          </a:endParaRPr>
        </a:p>
      </dsp:txBody>
      <dsp:txXfrm rot="16200000">
        <a:off x="2384932" y="1919079"/>
        <a:ext cx="643383" cy="5413248"/>
      </dsp:txXfrm>
    </dsp:sp>
    <dsp:sp modelId="{A0A9E234-69B9-4017-B5D6-E49B1DA3E84E}">
      <dsp:nvSpPr>
        <dsp:cNvPr id="0" name=""/>
        <dsp:cNvSpPr/>
      </dsp:nvSpPr>
      <dsp:spPr>
        <a:xfrm>
          <a:off x="5413248" y="4223588"/>
          <a:ext cx="3044952" cy="804229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800" kern="1200" dirty="0" smtClean="0">
              <a:cs typeface="B Homa" pitchFamily="2" charset="-78"/>
            </a:rPr>
            <a:t>سوالات ژورنالیستی</a:t>
          </a:r>
          <a:endParaRPr lang="en-US" sz="2800" kern="1200" dirty="0">
            <a:cs typeface="B Homa" pitchFamily="2" charset="-78"/>
          </a:endParaRPr>
        </a:p>
      </dsp:txBody>
      <dsp:txXfrm>
        <a:off x="5413248" y="4223588"/>
        <a:ext cx="3044952" cy="804229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F868602-C3CA-49B5-A3D2-70FB75DD9692}">
      <dsp:nvSpPr>
        <dsp:cNvPr id="0" name=""/>
        <dsp:cNvSpPr/>
      </dsp:nvSpPr>
      <dsp:spPr>
        <a:xfrm>
          <a:off x="609610" y="617"/>
          <a:ext cx="2519511" cy="1511706"/>
        </a:xfrm>
        <a:prstGeom prst="rect">
          <a:avLst/>
        </a:prstGeom>
        <a:gradFill rotWithShape="0">
          <a:gsLst>
            <a:gs pos="0">
              <a:srgbClr val="000000"/>
            </a:gs>
            <a:gs pos="39999">
              <a:srgbClr val="0A128C"/>
            </a:gs>
            <a:gs pos="70000">
              <a:srgbClr val="181CC7"/>
            </a:gs>
            <a:gs pos="88000">
              <a:srgbClr val="7005D4"/>
            </a:gs>
            <a:gs pos="100000">
              <a:srgbClr val="8C3D91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متقاعدکننده</a:t>
          </a:r>
          <a:endParaRPr 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sp:txBody>
      <dsp:txXfrm>
        <a:off x="609610" y="617"/>
        <a:ext cx="2519511" cy="1511706"/>
      </dsp:txXfrm>
    </dsp:sp>
    <dsp:sp modelId="{582E288C-983C-4BCD-BB03-164FACEF8CA0}">
      <dsp:nvSpPr>
        <dsp:cNvPr id="0" name=""/>
        <dsp:cNvSpPr/>
      </dsp:nvSpPr>
      <dsp:spPr>
        <a:xfrm>
          <a:off x="4262297" y="617"/>
          <a:ext cx="2519511" cy="1511706"/>
        </a:xfrm>
        <a:prstGeom prst="rect">
          <a:avLst/>
        </a:prstGeom>
        <a:gradFill rotWithShape="0"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قابل به یاد سپردن</a:t>
          </a:r>
          <a:endParaRPr 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sp:txBody>
      <dsp:txXfrm>
        <a:off x="4262297" y="617"/>
        <a:ext cx="2519511" cy="1511706"/>
      </dsp:txXfrm>
    </dsp:sp>
    <dsp:sp modelId="{E531001A-BFF9-4677-ACB5-B4592E6F4DA6}">
      <dsp:nvSpPr>
        <dsp:cNvPr id="0" name=""/>
        <dsp:cNvSpPr/>
      </dsp:nvSpPr>
      <dsp:spPr>
        <a:xfrm>
          <a:off x="2512144" y="1764275"/>
          <a:ext cx="2519511" cy="1511706"/>
        </a:xfrm>
        <a:prstGeom prst="rect">
          <a:avLst/>
        </a:prstGeom>
        <a:gradFill rotWithShape="0">
          <a:gsLst>
            <a:gs pos="0">
              <a:srgbClr val="C000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3000" kern="12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rPr>
            <a:t>انعطاف پذیر</a:t>
          </a:r>
          <a:endParaRPr lang="en-US" sz="3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cs typeface="B Homa" pitchFamily="2" charset="-78"/>
          </a:endParaRPr>
        </a:p>
      </dsp:txBody>
      <dsp:txXfrm>
        <a:off x="2512144" y="1764275"/>
        <a:ext cx="2519511" cy="1511706"/>
      </dsp:txXfrm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8AB1864-9880-477F-A6EC-85CD02F6928D}">
      <dsp:nvSpPr>
        <dsp:cNvPr id="0" name=""/>
        <dsp:cNvSpPr/>
      </dsp:nvSpPr>
      <dsp:spPr>
        <a:xfrm>
          <a:off x="5264884" y="892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داستان</a:t>
          </a:r>
          <a:endParaRPr lang="en-US" sz="2600" kern="1200" dirty="0">
            <a:cs typeface="B Homa" pitchFamily="2" charset="-78"/>
          </a:endParaRPr>
        </a:p>
      </dsp:txBody>
      <dsp:txXfrm>
        <a:off x="5264884" y="892"/>
        <a:ext cx="2170807" cy="1302484"/>
      </dsp:txXfrm>
    </dsp:sp>
    <dsp:sp modelId="{5D85A122-E8D1-498B-A658-07ED87CFFD8E}">
      <dsp:nvSpPr>
        <dsp:cNvPr id="0" name=""/>
        <dsp:cNvSpPr/>
      </dsp:nvSpPr>
      <dsp:spPr>
        <a:xfrm>
          <a:off x="2876996" y="892"/>
          <a:ext cx="2170807" cy="13024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شعر یا جملات قصار</a:t>
          </a:r>
          <a:endParaRPr lang="en-US" sz="2600" kern="1200" dirty="0">
            <a:cs typeface="B Homa" pitchFamily="2" charset="-78"/>
          </a:endParaRPr>
        </a:p>
      </dsp:txBody>
      <dsp:txXfrm>
        <a:off x="2876996" y="892"/>
        <a:ext cx="2170807" cy="1302484"/>
      </dsp:txXfrm>
    </dsp:sp>
    <dsp:sp modelId="{9EFBD69A-0224-42A5-B90F-F58F9CD7110D}">
      <dsp:nvSpPr>
        <dsp:cNvPr id="0" name=""/>
        <dsp:cNvSpPr/>
      </dsp:nvSpPr>
      <dsp:spPr>
        <a:xfrm>
          <a:off x="489108" y="892"/>
          <a:ext cx="2170807" cy="13024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خاطره شخصی</a:t>
          </a:r>
          <a:endParaRPr lang="en-US" sz="2600" kern="1200" dirty="0">
            <a:cs typeface="B Homa" pitchFamily="2" charset="-78"/>
          </a:endParaRPr>
        </a:p>
      </dsp:txBody>
      <dsp:txXfrm>
        <a:off x="489108" y="892"/>
        <a:ext cx="2170807" cy="1302484"/>
      </dsp:txXfrm>
    </dsp:sp>
    <dsp:sp modelId="{0E6601BB-A5F4-454B-B262-AC6868CFF512}">
      <dsp:nvSpPr>
        <dsp:cNvPr id="0" name=""/>
        <dsp:cNvSpPr/>
      </dsp:nvSpPr>
      <dsp:spPr>
        <a:xfrm>
          <a:off x="5264884" y="1520457"/>
          <a:ext cx="2170807" cy="13024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آمارهای مرتبط</a:t>
          </a:r>
          <a:endParaRPr lang="en-US" sz="2600" kern="1200" dirty="0">
            <a:cs typeface="B Homa" pitchFamily="2" charset="-78"/>
          </a:endParaRPr>
        </a:p>
      </dsp:txBody>
      <dsp:txXfrm>
        <a:off x="5264884" y="1520457"/>
        <a:ext cx="2170807" cy="1302484"/>
      </dsp:txXfrm>
    </dsp:sp>
    <dsp:sp modelId="{A75ED3EA-DBBA-46DB-A66F-8BFC4F267F95}">
      <dsp:nvSpPr>
        <dsp:cNvPr id="0" name=""/>
        <dsp:cNvSpPr/>
      </dsp:nvSpPr>
      <dsp:spPr>
        <a:xfrm>
          <a:off x="2876996" y="1520457"/>
          <a:ext cx="2170807" cy="1302484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6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مطلب جدید و جذاب</a:t>
          </a:r>
          <a:endParaRPr lang="en-US" sz="2600" kern="1200" dirty="0">
            <a:cs typeface="B Homa" pitchFamily="2" charset="-78"/>
          </a:endParaRPr>
        </a:p>
      </dsp:txBody>
      <dsp:txXfrm>
        <a:off x="2876996" y="1520457"/>
        <a:ext cx="2170807" cy="1302484"/>
      </dsp:txXfrm>
    </dsp:sp>
    <dsp:sp modelId="{6AE444F6-58A7-4D8C-8A36-BC3F20B5EB81}">
      <dsp:nvSpPr>
        <dsp:cNvPr id="0" name=""/>
        <dsp:cNvSpPr/>
      </dsp:nvSpPr>
      <dsp:spPr>
        <a:xfrm>
          <a:off x="489108" y="1520457"/>
          <a:ext cx="2170807" cy="1302484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2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مطالب عجیب و نامتعارف</a:t>
          </a:r>
          <a:endParaRPr lang="en-US" sz="2600" kern="1200" dirty="0">
            <a:cs typeface="B Homa" pitchFamily="2" charset="-78"/>
          </a:endParaRPr>
        </a:p>
      </dsp:txBody>
      <dsp:txXfrm>
        <a:off x="489108" y="1520457"/>
        <a:ext cx="2170807" cy="1302484"/>
      </dsp:txXfrm>
    </dsp:sp>
    <dsp:sp modelId="{9108D068-9269-48DC-BC75-298E9080FA5B}">
      <dsp:nvSpPr>
        <dsp:cNvPr id="0" name=""/>
        <dsp:cNvSpPr/>
      </dsp:nvSpPr>
      <dsp:spPr>
        <a:xfrm>
          <a:off x="5264884" y="3040022"/>
          <a:ext cx="2170807" cy="1302484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سوال</a:t>
          </a:r>
        </a:p>
      </dsp:txBody>
      <dsp:txXfrm>
        <a:off x="5264884" y="3040022"/>
        <a:ext cx="2170807" cy="1302484"/>
      </dsp:txXfrm>
    </dsp:sp>
    <dsp:sp modelId="{666FAC0B-E0D0-4B02-93F3-E4FE94051E44}">
      <dsp:nvSpPr>
        <dsp:cNvPr id="0" name=""/>
        <dsp:cNvSpPr/>
      </dsp:nvSpPr>
      <dsp:spPr>
        <a:xfrm>
          <a:off x="2876996" y="3040022"/>
          <a:ext cx="2170807" cy="1302484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4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جک</a:t>
          </a:r>
        </a:p>
      </dsp:txBody>
      <dsp:txXfrm>
        <a:off x="2876996" y="3040022"/>
        <a:ext cx="2170807" cy="1302484"/>
      </dsp:txXfrm>
    </dsp:sp>
    <dsp:sp modelId="{7D8F7457-B333-4AE0-8D1E-4B6610E77E56}">
      <dsp:nvSpPr>
        <dsp:cNvPr id="0" name=""/>
        <dsp:cNvSpPr/>
      </dsp:nvSpPr>
      <dsp:spPr>
        <a:xfrm>
          <a:off x="489108" y="3040022"/>
          <a:ext cx="2170807" cy="1302484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5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lvl="0" algn="ctr" defTabSz="1155700" rtl="1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fa-IR" sz="2600" kern="1200" dirty="0" smtClean="0">
              <a:cs typeface="B Homa" pitchFamily="2" charset="-78"/>
            </a:rPr>
            <a:t>...</a:t>
          </a:r>
        </a:p>
      </dsp:txBody>
      <dsp:txXfrm>
        <a:off x="489108" y="3040022"/>
        <a:ext cx="2170807" cy="130248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radial5">
  <dgm:title val=""/>
  <dgm:desc val=""/>
  <dgm:catLst>
    <dgm:cat type="relationship" pri="23000"/>
    <dgm:cat type="cycle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alg type="cycle">
          <dgm:param type="stAng" val="0"/>
          <dgm:param type="spanAng" val="360"/>
          <dgm:param type="ctrShpMap" val="fNode"/>
        </dgm:alg>
      </dgm:if>
      <dgm:else name="Name3">
        <dgm:alg type="cycle">
          <dgm:param type="stAng" val="0"/>
          <dgm:param type="spanAng" val="-360"/>
          <dgm:param type="ctrShpMap" val="fNode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parTrans" refType="w" refFor="ch" refForName="centerShape" fact="0.4"/>
      <dgm:constr type="w" for="ch" forName="node" refType="w" refFor="ch" refForName="centerShape" op="equ" fact="1.25"/>
      <dgm:constr type="sp" refType="w" refFor="ch" refForName="centerShape" op="equ" fact="0.4"/>
      <dgm:constr type="sibSp" refType="w" refFor="ch" refForName="node" fact="0.3"/>
      <dgm:constr type="primFontSz" for="ch" forName="centerShape" val="65"/>
      <dgm:constr type="primFontSz" for="des" forName="node" op="equ" val="65"/>
      <dgm:constr type="primFontSz" for="des" forName="node" refType="primFontSz" refFor="ch" refForName="centerShape" op="lte"/>
      <dgm:constr type="primFontSz" for="des" forName="connectorText" op="equ" val="55"/>
      <dgm:constr type="primFontSz" for="des" forName="connectorText" refType="primFontSz" refFor="ch" refForName="centerShape" op="lte" fact="0.8"/>
      <dgm:constr type="primFontSz" for="des" forName="connectorText" refType="primFontSz" refFor="des" refForName="node" op="lte"/>
    </dgm:constrLst>
    <dgm:choose name="Name4">
      <dgm:if name="Name5" axis="ch ch" ptType="node node" st="1 1" cnt="1 0" func="cnt" op="lte" val="6">
        <dgm:ruleLst>
          <dgm:rule type="w" for="ch" forName="node" val="NaN" fact="1" max="NaN"/>
        </dgm:ruleLst>
      </dgm:if>
      <dgm:if name="Name6" axis="ch ch" ptType="node node" st="1 1" cnt="1 0" func="cnt" op="lte" val="8">
        <dgm:ruleLst>
          <dgm:rule type="w" for="ch" forName="node" val="NaN" fact="0.9" max="NaN"/>
        </dgm:ruleLst>
      </dgm:if>
      <dgm:if name="Name7" axis="ch ch" ptType="node node" st="1 1" cnt="1 0" func="cnt" op="lte" val="10">
        <dgm:ruleLst>
          <dgm:rule type="w" for="ch" forName="node" val="NaN" fact="0.8" max="NaN"/>
        </dgm:ruleLst>
      </dgm:if>
      <dgm:if name="Name8" axis="ch ch" ptType="node node" st="1 1" cnt="1 0" func="cnt" op="lte" val="12">
        <dgm:ruleLst>
          <dgm:rule type="w" for="ch" forName="node" val="NaN" fact="0.7" max="NaN"/>
        </dgm:ruleLst>
      </dgm:if>
      <dgm:if name="Name9" axis="ch ch" ptType="node node" st="1 1" cnt="1 0" func="cnt" op="lte" val="14">
        <dgm:ruleLst>
          <dgm:rule type="w" for="ch" forName="node" val="NaN" fact="0.6" max="NaN"/>
        </dgm:ruleLst>
      </dgm:if>
      <dgm:else name="Name10">
        <dgm:ruleLst>
          <dgm:rule type="w" for="ch" forName="node" val="NaN" fact="0.5" max="NaN"/>
        </dgm:ruleLst>
      </dgm:else>
    </dgm:choose>
    <dgm:forEach name="Name11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12" axis="ch">
        <dgm:forEach name="Name13" axis="self" ptType="parTrans">
          <dgm:layoutNode name="parTrans" styleLbl="sibTrans2D1">
            <dgm:alg type="conn">
              <dgm:param type="begPts" val="auto"/>
              <dgm:param type="endPts" val="auto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h" refType="w" fact="0.85"/>
            </dgm:constrLst>
            <dgm:ruleLst/>
            <dgm:layoutNode name="connectorText">
              <dgm:alg type="tx">
                <dgm:param type="autoTxRot" val="grav"/>
              </dgm:alg>
              <dgm:shape xmlns:r="http://schemas.openxmlformats.org/officeDocument/2006/relationships" type="conn" r:blip="" hideGeom="1">
                <dgm:adjLst/>
              </dgm:shape>
              <dgm:presOf axis="self"/>
              <dgm:constrLst>
                <dgm:constr type="lMarg"/>
                <dgm:constr type="rMarg"/>
                <dgm:constr type="tMarg"/>
                <dgm:constr type="bMarg"/>
              </dgm:constrLst>
              <dgm:ruleLst>
                <dgm:rule type="primFontSz" val="5" fact="NaN" max="NaN"/>
              </dgm:ruleLst>
            </dgm:layoutNode>
          </dgm:layoutNode>
        </dgm:forEach>
        <dgm:forEach name="Name14" axis="self" ptType="node">
          <dgm:layoutNode name="node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presOf axis="desOrSelf" ptType="node"/>
            <dgm:constrLst>
              <dgm:constr type="h" refType="w"/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w" val="INF" fact="NaN" max="NaN"/>
              <dgm:rule type="primFontSz" val="5" fact="NaN" max="NaN"/>
            </dgm:ruleLst>
          </dgm:layoutNode>
        </dgm:forEach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yramid1">
  <dgm:title val=""/>
  <dgm:desc val=""/>
  <dgm:catLst>
    <dgm:cat type="pyramid" pri="1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pyra">
          <dgm:param type="linDir" val="fromB"/>
          <dgm:param type="txDir" val="fromT"/>
          <dgm:param type="pyraAcctPos" val="aft"/>
          <dgm:param type="pyraAcctTxMar" val="step"/>
          <dgm:param type="pyraAcctBkgdNode" val="acctBkgd"/>
          <dgm:param type="pyraAcctTxNode" val="acctTx"/>
          <dgm:param type="pyraLvlNode" val="level"/>
        </dgm:alg>
      </dgm:if>
      <dgm:else name="Name3">
        <dgm:alg type="pyra">
          <dgm:param type="linDir" val="fromB"/>
          <dgm:param type="txDir" val="fromT"/>
          <dgm:param type="pyraAcctPos" val="bef"/>
          <dgm:param type="pyraAcctTxMar" val="step"/>
          <dgm:param type="pyraAcctBkgdNode" val="acctBkgd"/>
          <dgm:param type="pyraAcctTxNode" val="acctTx"/>
          <dgm:param type="pyraLvlNode" val="level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ptType="all node" func="maxDepth" op="gte" val="2">
        <dgm:constrLst>
          <dgm:constr type="primFontSz" for="des" forName="levelTx" op="equ"/>
          <dgm:constr type="secFontSz" for="des" forName="acctTx" op="equ"/>
          <dgm:constr type="pyraAcctRatio" val="0.32"/>
        </dgm:constrLst>
      </dgm:if>
      <dgm:else name="Name6">
        <dgm:constrLst>
          <dgm:constr type="primFontSz" for="des" forName="levelTx" op="equ"/>
          <dgm:constr type="secFontSz" for="des" forName="acctTx" op="equ"/>
          <dgm:constr type="pyraAcctRatio"/>
        </dgm:constrLst>
      </dgm:else>
    </dgm:choose>
    <dgm:ruleLst/>
    <dgm:forEach name="Name7" axis="ch" ptType="node">
      <dgm:layoutNode name="Name8">
        <dgm:alg type="composite">
          <dgm:param type="horzAlign" val="none"/>
        </dgm:alg>
        <dgm:shape xmlns:r="http://schemas.openxmlformats.org/officeDocument/2006/relationships" r:blip="">
          <dgm:adjLst/>
        </dgm:shape>
        <dgm:presOf/>
        <dgm:choose name="Name9">
          <dgm:if name="Name10" axis="self" ptType="node" func="pos" op="equ" val="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/>
              <dgm:constr type="h" for="ch" forName="levelTx" refType="h" refFor="ch" refForName="level"/>
            </dgm:constrLst>
          </dgm:if>
          <dgm:else name="Name11">
            <dgm:constrLst>
              <dgm:constr type="ctrX" for="ch" forName="acctBkgd" val="1"/>
              <dgm:constr type="ctrY" for="ch" forName="acctBkgd" val="1"/>
              <dgm:constr type="w" for="ch" forName="acctBkgd" val="1"/>
              <dgm:constr type="h" for="ch" forName="acctBkgd" val="1"/>
              <dgm:constr type="ctrX" for="ch" forName="acctTx" val="1"/>
              <dgm:constr type="ctrY" for="ch" forName="acctTx" val="1"/>
              <dgm:constr type="w" for="ch" forName="acctTx" val="1"/>
              <dgm:constr type="h" for="ch" forName="acctTx" val="1"/>
              <dgm:constr type="ctrX" for="ch" forName="level" val="1"/>
              <dgm:constr type="ctrY" for="ch" forName="level" val="1"/>
              <dgm:constr type="w" for="ch" forName="level" val="1"/>
              <dgm:constr type="h" for="ch" forName="level" val="1"/>
              <dgm:constr type="ctrX" for="ch" forName="levelTx" refType="ctrX" refFor="ch" refForName="level"/>
              <dgm:constr type="ctrY" for="ch" forName="levelTx" refType="ctrY" refFor="ch" refForName="level"/>
              <dgm:constr type="w" for="ch" forName="levelTx" refType="w" refFor="ch" refForName="level" fact="0.65"/>
              <dgm:constr type="h" for="ch" forName="levelTx" refType="h" refFor="ch" refForName="level"/>
            </dgm:constrLst>
          </dgm:else>
        </dgm:choose>
        <dgm:ruleLst/>
        <dgm:choose name="Name12">
          <dgm:if name="Name13" axis="ch" ptType="node" func="cnt" op="gte" val="1">
            <dgm:layoutNode name="acctBkgd" styleLbl="alignAcc1">
              <dgm:alg type="sp"/>
              <dgm:shape xmlns:r="http://schemas.openxmlformats.org/officeDocument/2006/relationships" type="nonIsoscelesTrapezoid" r:blip="">
                <dgm:adjLst/>
              </dgm:shape>
              <dgm:presOf axis="des" ptType="node"/>
              <dgm:constrLst/>
              <dgm:ruleLst/>
            </dgm:layoutNode>
            <dgm:layoutNode name="acctTx" styleLbl="alignAcc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type="nonIsoscelesTrapezoid" r:blip="" hideGeom="1">
                <dgm:adjLst/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3"/>
                <dgm:constr type="bMarg" refType="secFontSz" fact="0.3"/>
                <dgm:constr type="lMarg" refType="secFontSz" fact="0.3"/>
                <dgm:constr type="rMarg" refType="secFontSz" fact="0.3"/>
              </dgm:constrLst>
              <dgm:ruleLst>
                <dgm:rule type="secFontSz" val="5" fact="NaN" max="NaN"/>
              </dgm:ruleLst>
            </dgm:layoutNode>
          </dgm:if>
          <dgm:else name="Name14"/>
        </dgm:choose>
        <dgm:layoutNode name="level">
          <dgm:varLst>
            <dgm:chMax val="1"/>
            <dgm:bulletEnabled val="1"/>
          </dgm:varLst>
          <dgm:alg type="sp"/>
          <dgm:shape xmlns:r="http://schemas.openxmlformats.org/officeDocument/2006/relationships" type="trapezoid" r:blip="">
            <dgm:adjLst/>
          </dgm:shape>
          <dgm:presOf axis="self"/>
          <dgm:constrLst>
            <dgm:constr type="h" val="500"/>
            <dgm:constr type="w" val="1"/>
          </dgm:constrLst>
          <dgm:ruleLst/>
        </dgm:layoutNode>
        <dgm:layoutNode name="levelTx" styleLbl="revTx">
          <dgm:varLst>
            <dgm:chMax val="1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6498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73110" y="0"/>
            <a:ext cx="2886498" cy="493316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677BE8B1-29BF-4BA4-A9AA-D5C2DADD146F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65188" y="741363"/>
            <a:ext cx="493077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6115" y="4686499"/>
            <a:ext cx="5328920" cy="4439841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5"/>
            <a:ext cx="2886498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73110" y="9371285"/>
            <a:ext cx="2886498" cy="49331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2195BB4E-66C8-4FA8-A1F9-F1B8CAFAE6F1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Structure</a:t>
            </a:r>
            <a:r>
              <a:rPr lang="en-US" baseline="0" dirty="0" smtClean="0"/>
              <a:t> = Outline = Scenario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40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fa-IR" dirty="0" smtClean="0"/>
              <a:t>ترتیبی</a:t>
            </a:r>
            <a:r>
              <a:rPr lang="fa-IR" baseline="0" dirty="0" smtClean="0"/>
              <a:t> = تاریخی </a:t>
            </a:r>
            <a:r>
              <a:rPr lang="en-US" baseline="0" dirty="0" smtClean="0"/>
              <a:t>Chronological</a:t>
            </a:r>
            <a:endParaRPr lang="fa-IR" baseline="0" dirty="0" smtClean="0"/>
          </a:p>
          <a:p>
            <a:endParaRPr lang="fa-IR" baseline="0" dirty="0" smtClean="0"/>
          </a:p>
          <a:p>
            <a:pPr defTabSz="966612">
              <a:defRPr/>
            </a:pPr>
            <a:r>
              <a:rPr lang="fa-IR" dirty="0" smtClean="0">
                <a:cs typeface="B Homa" pitchFamily="2" charset="-78"/>
              </a:rPr>
              <a:t>طرح مسئله مسیر رسیدن به راه حل و در نهایت ارائه راه حل </a:t>
            </a:r>
            <a:endParaRPr lang="en-US" dirty="0" smtClean="0">
              <a:cs typeface="B Homa" pitchFamily="2" charset="-78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42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53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55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62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195BB4E-66C8-4FA8-A1F9-F1B8CAFAE6F1}" type="slidenum">
              <a:rPr lang="en-US" smtClean="0">
                <a:solidFill>
                  <a:prstClr val="black"/>
                </a:solidFill>
              </a:rPr>
              <a:pPr/>
              <a:t>95</a:t>
            </a:fld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Homa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ctr">
              <a:defRPr sz="4000">
                <a:cs typeface="B Homa" pitchFamily="2" charset="-78"/>
              </a:defRPr>
            </a:lvl1pPr>
            <a:lvl2pPr algn="ctr">
              <a:defRPr sz="3600">
                <a:cs typeface="B Homa" pitchFamily="2" charset="-78"/>
              </a:defRPr>
            </a:lvl2pPr>
            <a:lvl3pPr algn="ctr">
              <a:defRPr sz="3200">
                <a:cs typeface="B Homa" pitchFamily="2" charset="-78"/>
              </a:defRPr>
            </a:lvl3pPr>
            <a:lvl4pPr algn="ctr">
              <a:defRPr sz="2800">
                <a:cs typeface="B Homa" pitchFamily="2" charset="-78"/>
              </a:defRPr>
            </a:lvl4pPr>
            <a:lvl5pPr algn="ctr">
              <a:defRPr sz="2800">
                <a:cs typeface="B Homa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cs typeface="B Homa" pitchFamily="2" charset="-78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 algn="ctr">
              <a:defRPr sz="4000">
                <a:cs typeface="B Homa" pitchFamily="2" charset="-78"/>
              </a:defRPr>
            </a:lvl1pPr>
            <a:lvl2pPr algn="ctr">
              <a:defRPr sz="3600">
                <a:cs typeface="B Homa" pitchFamily="2" charset="-78"/>
              </a:defRPr>
            </a:lvl2pPr>
            <a:lvl3pPr algn="ctr">
              <a:defRPr sz="3200">
                <a:cs typeface="B Homa" pitchFamily="2" charset="-78"/>
              </a:defRPr>
            </a:lvl3pPr>
            <a:lvl4pPr algn="ctr">
              <a:defRPr sz="2800">
                <a:cs typeface="B Homa" pitchFamily="2" charset="-78"/>
              </a:defRPr>
            </a:lvl4pPr>
            <a:lvl5pPr algn="ctr">
              <a:defRPr sz="2800">
                <a:cs typeface="B Homa" pitchFamily="2" charset="-78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CD49B-34EE-467E-980F-E48B189C30A6}" type="datetimeFigureOut">
              <a:rPr lang="en-US" smtClean="0"/>
              <a:pPr/>
              <a:t>3/8/2014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7B6C3-9880-4926-AF9C-56BC22B23AB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mic Sans MS" pitchFamily="66" charset="0"/>
          <a:ea typeface="+mj-ea"/>
          <a:cs typeface="B Homa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CD49B-34EE-467E-980F-E48B189C30A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7B6C3-9880-4926-AF9C-56BC22B23AB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Comic Sans MS" pitchFamily="66" charset="0"/>
          <a:ea typeface="+mj-ea"/>
          <a:cs typeface="B Homa" pitchFamily="2" charset="-78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Comic Sans MS" pitchFamily="66" charset="0"/>
          <a:ea typeface="+mn-ea"/>
          <a:cs typeface="B Homa" pitchFamily="2" charset="-78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3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3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3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3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3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slide" Target="slide28.xml"/><Relationship Id="rId1" Type="http://schemas.openxmlformats.org/officeDocument/2006/relationships/slideLayout" Target="../slideLayouts/slideLayout13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Excel_97-2003_Worksheet1.xls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3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8.png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3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Microsoft_Office_Excel_97-2003_Worksheet2.xls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6.xml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slide" Target="slide25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slide" Target="slide34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slide" Target="slide34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3" Type="http://schemas.openxmlformats.org/officeDocument/2006/relationships/slide" Target="slide34.xml"/><Relationship Id="rId7" Type="http://schemas.openxmlformats.org/officeDocument/2006/relationships/diagramColors" Target="../diagrams/colors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diagramQuickStyle" Target="../diagrams/quickStyle6.xml"/><Relationship Id="rId5" Type="http://schemas.openxmlformats.org/officeDocument/2006/relationships/diagramLayout" Target="../diagrams/layout6.xml"/><Relationship Id="rId4" Type="http://schemas.openxmlformats.org/officeDocument/2006/relationships/diagramData" Target="../diagrams/data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slide" Target="slide34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2.xml"/><Relationship Id="rId3" Type="http://schemas.openxmlformats.org/officeDocument/2006/relationships/diagramLayout" Target="../diagrams/layout11.xml"/><Relationship Id="rId7" Type="http://schemas.openxmlformats.org/officeDocument/2006/relationships/diagramData" Target="../diagrams/data12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1.xml"/><Relationship Id="rId11" Type="http://schemas.microsoft.com/office/2007/relationships/diagramDrawing" Target="../diagrams/drawing12.xml"/><Relationship Id="rId5" Type="http://schemas.openxmlformats.org/officeDocument/2006/relationships/diagramColors" Target="../diagrams/colors11.xml"/><Relationship Id="rId10" Type="http://schemas.openxmlformats.org/officeDocument/2006/relationships/diagramColors" Target="../diagrams/colors12.xml"/><Relationship Id="rId4" Type="http://schemas.openxmlformats.org/officeDocument/2006/relationships/diagramQuickStyle" Target="../diagrams/quickStyle11.xml"/><Relationship Id="rId9" Type="http://schemas.openxmlformats.org/officeDocument/2006/relationships/diagramQuickStyle" Target="../diagrams/quickStyle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slide" Target="slide34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9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3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3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wmf"/><Relationship Id="rId1" Type="http://schemas.openxmlformats.org/officeDocument/2006/relationships/slideLayout" Target="../slideLayouts/slideLayout15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slide" Target="slide67.xml"/><Relationship Id="rId3" Type="http://schemas.openxmlformats.org/officeDocument/2006/relationships/slide" Target="slide62.xml"/><Relationship Id="rId7" Type="http://schemas.openxmlformats.org/officeDocument/2006/relationships/slide" Target="slide77.xml"/><Relationship Id="rId2" Type="http://schemas.openxmlformats.org/officeDocument/2006/relationships/slide" Target="slide6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81.xml"/><Relationship Id="rId5" Type="http://schemas.openxmlformats.org/officeDocument/2006/relationships/slide" Target="slide79.xml"/><Relationship Id="rId4" Type="http://schemas.openxmlformats.org/officeDocument/2006/relationships/slide" Target="slide71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7" Type="http://schemas.openxmlformats.org/officeDocument/2006/relationships/slide" Target="slide34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3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slide" Target="slide28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3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7" Type="http://schemas.openxmlformats.org/officeDocument/2006/relationships/slide" Target="slide28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4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7" Type="http://schemas.openxmlformats.org/officeDocument/2006/relationships/slide" Target="slide2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13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3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hp\Desktop\f\iStock_000013047921Small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0" y="457200"/>
            <a:ext cx="7848600" cy="60960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43000" y="2133600"/>
            <a:ext cx="365760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FFFF00"/>
                </a:solidFill>
                <a:cs typeface="B Homa" pitchFamily="2" charset="-78"/>
              </a:rPr>
              <a:t>مهارت</a:t>
            </a:r>
            <a:r>
              <a:rPr lang="en-US" sz="3200" dirty="0" smtClean="0">
                <a:solidFill>
                  <a:srgbClr val="FFFF00"/>
                </a:solidFill>
                <a:cs typeface="B Homa" pitchFamily="2" charset="-78"/>
              </a:rPr>
              <a:t> </a:t>
            </a:r>
            <a:r>
              <a:rPr lang="fa-IR" sz="3200" dirty="0" smtClean="0">
                <a:solidFill>
                  <a:srgbClr val="FFFF00"/>
                </a:solidFill>
                <a:cs typeface="B Homa" pitchFamily="2" charset="-78"/>
              </a:rPr>
              <a:t> های ارائه مطلب</a:t>
            </a:r>
            <a:endParaRPr lang="en-US" sz="3200" dirty="0" smtClean="0">
              <a:solidFill>
                <a:srgbClr val="FFFF00"/>
              </a:solidFill>
              <a:cs typeface="B Homa" pitchFamily="2" charset="-78"/>
            </a:endParaRPr>
          </a:p>
          <a:p>
            <a:pPr algn="ctr" rtl="1"/>
            <a:r>
              <a:rPr lang="en-US" sz="3200" b="1" dirty="0" smtClean="0">
                <a:solidFill>
                  <a:srgbClr val="FFFF00"/>
                </a:solidFill>
                <a:latin typeface="Comic Sans MS" pitchFamily="66" charset="0"/>
                <a:cs typeface="B Homa" pitchFamily="2" charset="-78"/>
              </a:rPr>
              <a:t>Presentation Skills</a:t>
            </a:r>
            <a:endParaRPr lang="fa-IR" sz="3200" b="1" dirty="0" smtClean="0">
              <a:solidFill>
                <a:srgbClr val="FFFF00"/>
              </a:solidFill>
              <a:latin typeface="Comic Sans MS" pitchFamily="66" charset="0"/>
              <a:cs typeface="B Homa" pitchFamily="2" charset="-78"/>
            </a:endParaRPr>
          </a:p>
          <a:p>
            <a:pPr algn="ctr" rtl="1"/>
            <a:endParaRPr lang="fa-IR" sz="2800" b="1" dirty="0" smtClean="0">
              <a:solidFill>
                <a:schemeClr val="bg1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0" y="5791200"/>
            <a:ext cx="2971800" cy="762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Homa" pitchFamily="2" charset="-78"/>
              </a:rPr>
              <a:t>دکتر عبدالرضا اسعدی</a:t>
            </a:r>
            <a:endParaRPr lang="en-US" sz="2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0" y="457200"/>
            <a:ext cx="3505200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dirty="0" smtClean="0">
                <a:cs typeface="B Homa" pitchFamily="2" charset="-78"/>
              </a:rPr>
              <a:t>درس: ارائه سمینار</a:t>
            </a:r>
            <a:endParaRPr lang="fa-IR" sz="2800" b="1" dirty="0" smtClean="0">
              <a:latin typeface="Comic Sans MS" pitchFamily="66" charset="0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56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5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sz="3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روشهای عمومی برقراری ارتباط</a:t>
            </a:r>
            <a:endParaRPr lang="en-US" sz="38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36548" name="AutoShape 4"/>
          <p:cNvSpPr>
            <a:spLocks noChangeArrowheads="1"/>
          </p:cNvSpPr>
          <p:nvPr/>
        </p:nvSpPr>
        <p:spPr bwMode="auto">
          <a:xfrm rot="1348625">
            <a:off x="682235" y="1553743"/>
            <a:ext cx="2895600" cy="1752600"/>
          </a:xfrm>
          <a:prstGeom prst="rightArrow">
            <a:avLst>
              <a:gd name="adj1" fmla="val 50000"/>
              <a:gd name="adj2" fmla="val 41304"/>
            </a:avLst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sz="2000" b="1" i="1" dirty="0">
                <a:latin typeface="Verdana" pitchFamily="34" charset="0"/>
              </a:rPr>
              <a:t>Speaking</a:t>
            </a:r>
          </a:p>
        </p:txBody>
      </p:sp>
      <p:sp>
        <p:nvSpPr>
          <p:cNvPr id="236549" name="AutoShape 5"/>
          <p:cNvSpPr>
            <a:spLocks noChangeArrowheads="1"/>
          </p:cNvSpPr>
          <p:nvPr/>
        </p:nvSpPr>
        <p:spPr bwMode="auto">
          <a:xfrm rot="19888898">
            <a:off x="5503053" y="1426170"/>
            <a:ext cx="3275608" cy="1828800"/>
          </a:xfrm>
          <a:prstGeom prst="leftArrow">
            <a:avLst>
              <a:gd name="adj1" fmla="val 50000"/>
              <a:gd name="adj2" fmla="val 38542"/>
            </a:avLst>
          </a:prstGeom>
          <a:solidFill>
            <a:srgbClr val="DBEB0B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sz="2000" b="1" i="1" dirty="0">
                <a:latin typeface="Verdana" pitchFamily="34" charset="0"/>
              </a:rPr>
              <a:t>Visual Images</a:t>
            </a:r>
          </a:p>
        </p:txBody>
      </p:sp>
      <p:sp>
        <p:nvSpPr>
          <p:cNvPr id="236550" name="AutoShape 6"/>
          <p:cNvSpPr>
            <a:spLocks noChangeArrowheads="1"/>
          </p:cNvSpPr>
          <p:nvPr/>
        </p:nvSpPr>
        <p:spPr bwMode="auto">
          <a:xfrm rot="20322640">
            <a:off x="774399" y="4384165"/>
            <a:ext cx="2667000" cy="1828800"/>
          </a:xfrm>
          <a:prstGeom prst="rightArrow">
            <a:avLst>
              <a:gd name="adj1" fmla="val 50000"/>
              <a:gd name="adj2" fmla="val 36458"/>
            </a:avLst>
          </a:prstGeom>
          <a:solidFill>
            <a:srgbClr val="00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sz="2000" b="1" i="1" dirty="0">
                <a:latin typeface="Verdana" pitchFamily="34" charset="0"/>
              </a:rPr>
              <a:t>Writing</a:t>
            </a:r>
          </a:p>
        </p:txBody>
      </p:sp>
      <p:sp>
        <p:nvSpPr>
          <p:cNvPr id="236551" name="AutoShape 7"/>
          <p:cNvSpPr>
            <a:spLocks noChangeArrowheads="1"/>
          </p:cNvSpPr>
          <p:nvPr/>
        </p:nvSpPr>
        <p:spPr bwMode="auto">
          <a:xfrm rot="1254296">
            <a:off x="5828987" y="4793866"/>
            <a:ext cx="2895600" cy="1600200"/>
          </a:xfrm>
          <a:prstGeom prst="leftArrow">
            <a:avLst>
              <a:gd name="adj1" fmla="val 50000"/>
              <a:gd name="adj2" fmla="val 45238"/>
            </a:avLst>
          </a:prstGeom>
          <a:solidFill>
            <a:srgbClr val="66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r>
              <a:rPr lang="en-US" sz="2000" b="1" i="1" dirty="0">
                <a:latin typeface="Verdana" pitchFamily="34" charset="0"/>
              </a:rPr>
              <a:t>Body Language</a:t>
            </a:r>
          </a:p>
        </p:txBody>
      </p:sp>
      <p:sp>
        <p:nvSpPr>
          <p:cNvPr id="7" name="16-Point Star 6"/>
          <p:cNvSpPr/>
          <p:nvPr/>
        </p:nvSpPr>
        <p:spPr>
          <a:xfrm>
            <a:off x="3200400" y="3048000"/>
            <a:ext cx="2743200" cy="2133600"/>
          </a:xfrm>
          <a:prstGeom prst="star16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ارتباط</a:t>
            </a:r>
            <a:endParaRPr lang="en-US" sz="4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مسئله 2</a:t>
            </a:r>
            <a:r>
              <a:rPr lang="fa-IR" dirty="0" smtClean="0"/>
              <a:t> : «ارائه بعد از ناهار ...»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22531" y="1828800"/>
            <a:ext cx="5898938" cy="441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CCCCFF"/>
            </a:gs>
            <a:gs pos="17999">
              <a:srgbClr val="99CCFF"/>
            </a:gs>
            <a:gs pos="36000">
              <a:srgbClr val="9966FF"/>
            </a:gs>
            <a:gs pos="61000">
              <a:srgbClr val="CC99FF"/>
            </a:gs>
            <a:gs pos="82001">
              <a:srgbClr val="99CCFF"/>
            </a:gs>
            <a:gs pos="100000">
              <a:srgbClr val="CCCCF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 حل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19812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باید به نحوی </a:t>
            </a:r>
            <a:r>
              <a:rPr lang="fa-IR" sz="3600" dirty="0" smtClean="0">
                <a:solidFill>
                  <a:srgbClr val="FF0000"/>
                </a:solidFill>
              </a:rPr>
              <a:t>یخ</a:t>
            </a:r>
            <a:r>
              <a:rPr lang="fa-IR" sz="3600" dirty="0" smtClean="0"/>
              <a:t> مخاطبان را آب کنید !</a:t>
            </a:r>
          </a:p>
          <a:p>
            <a:pPr>
              <a:lnSpc>
                <a:spcPct val="150000"/>
              </a:lnSpc>
              <a:buNone/>
            </a:pPr>
            <a:r>
              <a:rPr lang="fa-IR" sz="4400" dirty="0" smtClean="0"/>
              <a:t>اما چگونه ؟ </a:t>
            </a:r>
            <a:endParaRPr lang="en-US" sz="4400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514600" y="3566160"/>
            <a:ext cx="3962400" cy="3147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مسئله 4</a:t>
            </a:r>
            <a:r>
              <a:rPr lang="fa-IR" dirty="0" smtClean="0"/>
              <a:t> : استرس داشتن و گم کردن سرنخ بحث</a:t>
            </a:r>
            <a:endParaRPr lang="en-US" dirty="0"/>
          </a:p>
        </p:txBody>
      </p:sp>
      <p:pic>
        <p:nvPicPr>
          <p:cNvPr id="2355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371600" y="2209800"/>
            <a:ext cx="6400800" cy="3949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4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راه </a:t>
            </a:r>
            <a:r>
              <a:rPr lang="fa-I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حل: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3124200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4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مراجعه به اسلاید و نت ها</a:t>
            </a:r>
          </a:p>
          <a:p>
            <a:pPr>
              <a:lnSpc>
                <a:spcPct val="150000"/>
              </a:lnSpc>
              <a:buNone/>
            </a:pPr>
            <a:r>
              <a:rPr lang="fa-IR" dirty="0" smtClean="0"/>
              <a:t>صادق باشید </a:t>
            </a:r>
            <a:r>
              <a:rPr lang="fa-IR" b="1" dirty="0" smtClean="0">
                <a:cs typeface="B Arash" pitchFamily="2" charset="-78"/>
              </a:rPr>
              <a:t>!</a:t>
            </a:r>
            <a:r>
              <a:rPr lang="fa-IR" dirty="0" smtClean="0"/>
              <a:t> بگویید «</a:t>
            </a:r>
            <a:r>
              <a:rPr lang="fa-I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متاسفانه ذهنم یاری نمی کنه </a:t>
            </a:r>
            <a:r>
              <a:rPr lang="fa-IR" b="1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Arash" pitchFamily="2" charset="-78"/>
              </a:rPr>
              <a:t>!</a:t>
            </a:r>
            <a:r>
              <a:rPr lang="fa-IR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dirty="0" smtClean="0"/>
              <a:t>کسی می تونه ما رو به جایی که بودیم برگردونه ؟</a:t>
            </a:r>
            <a:r>
              <a:rPr lang="fa-IR" b="1" dirty="0" smtClean="0">
                <a:cs typeface="B Arash" pitchFamily="2" charset="-78"/>
              </a:rPr>
              <a:t> !</a:t>
            </a:r>
            <a:r>
              <a:rPr lang="fa-IR" dirty="0" smtClean="0"/>
              <a:t>»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مسئله 5</a:t>
            </a:r>
            <a:r>
              <a:rPr lang="fa-IR" dirty="0" smtClean="0"/>
              <a:t> : خرابی ویدئو پرژکتور</a:t>
            </a:r>
            <a:endParaRPr lang="en-US" dirty="0"/>
          </a:p>
        </p:txBody>
      </p:sp>
      <p:pic>
        <p:nvPicPr>
          <p:cNvPr id="20481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676400"/>
            <a:ext cx="7829926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chemeClr val="bg1"/>
                </a:solidFill>
              </a:rPr>
              <a:t>راه </a:t>
            </a:r>
            <a:r>
              <a:rPr lang="fa-IR" dirty="0" smtClean="0">
                <a:solidFill>
                  <a:schemeClr val="bg1"/>
                </a:solidFill>
              </a:rPr>
              <a:t>حل: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با آرامش به مخاطبان بگویید : 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 smtClean="0">
                <a:cs typeface="B Koodak" pitchFamily="2" charset="-78"/>
              </a:rPr>
              <a:t>برگردیم به زمانی که تکنولوژی و </a:t>
            </a:r>
            <a:r>
              <a:rPr lang="en-US" sz="3200" dirty="0" smtClean="0">
                <a:cs typeface="B Koodak" pitchFamily="2" charset="-78"/>
              </a:rPr>
              <a:t>Power Point </a:t>
            </a:r>
            <a:r>
              <a:rPr lang="fa-IR" sz="3200" dirty="0" smtClean="0">
                <a:cs typeface="B Koodak" pitchFamily="2" charset="-78"/>
              </a:rPr>
              <a:t> نبود... </a:t>
            </a:r>
          </a:p>
          <a:p>
            <a:pPr>
              <a:lnSpc>
                <a:spcPct val="150000"/>
              </a:lnSpc>
              <a:buNone/>
            </a:pP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سعی کنید با خود ماژیک همراه داشته باشید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همیشه نت های اصلی ارائه را به صورت نوشته (و نه فایل اسلاید) در اختیار داشته باشید. </a:t>
            </a:r>
          </a:p>
          <a:p>
            <a:pPr>
              <a:lnSpc>
                <a:spcPct val="150000"/>
              </a:lnSpc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>مسئله 6</a:t>
            </a:r>
            <a:r>
              <a:rPr lang="fa-IR" dirty="0" smtClean="0"/>
              <a:t> : تخصیص زمانی کمتر از زمان مقرر</a:t>
            </a:r>
            <a:endParaRPr lang="en-US" dirty="0"/>
          </a:p>
        </p:txBody>
      </p:sp>
      <p:pic>
        <p:nvPicPr>
          <p:cNvPr id="19457" name="Picture 1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47636" y="1600200"/>
            <a:ext cx="4448728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 حل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800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sz="3200" dirty="0" smtClean="0"/>
              <a:t>بر مبنای </a:t>
            </a:r>
            <a:r>
              <a:rPr lang="fa-IR" sz="3200" dirty="0" smtClean="0">
                <a:solidFill>
                  <a:srgbClr val="FF0000"/>
                </a:solidFill>
              </a:rPr>
              <a:t>اولویتِ</a:t>
            </a:r>
            <a:r>
              <a:rPr lang="fa-IR" sz="3200" dirty="0" smtClean="0"/>
              <a:t> از پیش تعیین شده مطالب را ارائه دهید و سعی کنید </a:t>
            </a:r>
            <a:r>
              <a:rPr lang="fa-IR" sz="3200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رئوس مطالب </a:t>
            </a:r>
            <a:r>
              <a:rPr lang="fa-IR" sz="3200" dirty="0" smtClean="0"/>
              <a:t>را بگویید</a:t>
            </a:r>
          </a:p>
          <a:p>
            <a:pPr>
              <a:lnSpc>
                <a:spcPct val="150000"/>
              </a:lnSpc>
              <a:buNone/>
            </a:pPr>
            <a:endParaRPr lang="fa-IR" sz="3200" dirty="0" smtClean="0"/>
          </a:p>
          <a:p>
            <a:pPr>
              <a:lnSpc>
                <a:spcPct val="150000"/>
              </a:lnSpc>
            </a:pPr>
            <a:r>
              <a:rPr lang="fa-IR" sz="3600" dirty="0" smtClean="0"/>
              <a:t>همیشه باید ارائه را به گونه ای تنظیم کنید که </a:t>
            </a:r>
            <a:r>
              <a:rPr lang="fa-IR" sz="3600" u="sng" dirty="0" smtClean="0">
                <a:solidFill>
                  <a:srgbClr val="FF0000"/>
                </a:solidFill>
              </a:rPr>
              <a:t>مقیاس پذیر </a:t>
            </a:r>
            <a:r>
              <a:rPr lang="en-US" sz="3600" u="sng" dirty="0" smtClean="0">
                <a:solidFill>
                  <a:srgbClr val="FF0000"/>
                </a:solidFill>
              </a:rPr>
              <a:t>Scalable</a:t>
            </a:r>
            <a:r>
              <a:rPr lang="fa-IR" sz="3600" dirty="0" smtClean="0"/>
              <a:t> باشد !</a:t>
            </a:r>
            <a:endParaRPr lang="en-US" sz="3600" dirty="0" smtClean="0"/>
          </a:p>
          <a:p>
            <a:pPr>
              <a:lnSpc>
                <a:spcPct val="150000"/>
              </a:lnSpc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بعد از ارائه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3048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US" sz="8800" dirty="0" smtClean="0">
                <a:solidFill>
                  <a:srgbClr val="FF0000"/>
                </a:solidFill>
              </a:rPr>
              <a:t>After</a:t>
            </a:r>
            <a:endParaRPr lang="fa-IR" sz="8800" dirty="0" smtClean="0">
              <a:solidFill>
                <a:srgbClr val="FF0000"/>
              </a:solidFill>
            </a:endParaRPr>
          </a:p>
          <a:p>
            <a:pPr>
              <a:buNone/>
            </a:pPr>
            <a:r>
              <a:rPr lang="en-US" sz="6600" dirty="0" smtClean="0"/>
              <a:t> Presentation</a:t>
            </a:r>
            <a:endParaRPr lang="en-US" sz="6600" dirty="0"/>
          </a:p>
        </p:txBody>
      </p:sp>
      <p:sp>
        <p:nvSpPr>
          <p:cNvPr id="4" name="Action Button: Home 3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1- خود ارزیابی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752600" y="1600200"/>
            <a:ext cx="5791199" cy="47143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5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3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شنیدن</a:t>
            </a:r>
            <a:r>
              <a:rPr lang="fa-IR" sz="3200" dirty="0" smtClean="0"/>
              <a:t> و</a:t>
            </a:r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صحبت کردن </a:t>
            </a:r>
            <a:r>
              <a:rPr lang="fa-IR" sz="3200" dirty="0" smtClean="0"/>
              <a:t>سهم بالایی در ارتباطات دارند</a:t>
            </a:r>
            <a:endParaRPr lang="en-US" sz="3200" dirty="0"/>
          </a:p>
        </p:txBody>
      </p:sp>
      <p:graphicFrame>
        <p:nvGraphicFramePr>
          <p:cNvPr id="272387" name="Object 3"/>
          <p:cNvGraphicFramePr>
            <a:graphicFrameLocks noChangeAspect="1"/>
          </p:cNvGraphicFramePr>
          <p:nvPr>
            <p:ph idx="1"/>
          </p:nvPr>
        </p:nvGraphicFramePr>
        <p:xfrm>
          <a:off x="1295400" y="1439863"/>
          <a:ext cx="6477000" cy="4529137"/>
        </p:xfrm>
        <a:graphic>
          <a:graphicData uri="http://schemas.openxmlformats.org/presentationml/2006/ole">
            <p:oleObj spid="_x0000_s1026" name="Chart" r:id="rId3" imgW="6086559" imgH="4648200" progId="Excel.Sheet.8">
              <p:embed followColorScheme="full"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066800" y="228600"/>
            <a:ext cx="7391400" cy="65171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srgbClr val="FF0000"/>
                </a:solidFill>
                <a:cs typeface="B Homa" pitchFamily="2" charset="-78"/>
              </a:rPr>
              <a:t>ایرادات اصلی ارائه من : 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 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خیلی جاها جملات بعدی رو بدون مکث گفتم و یه جورایی از هم جداسازی نکردمشون و باعث گیج شدن مخاطب شده. 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بعضی جاها جملات رو بدون پایان دادن قطع کردم. مثلا داشتم یه چیزی رو توضیح میدادم یهو گفتم حالا مثال بزنم بهتر جا میفته ... (جملات تو در تو)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بعضی جملات خیلی طولانی شدن و ذهن مخاطب رو گیج کرده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از ضمیر ش زیاد استفاده کردم. هستش ...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بعضی جاها قبل از اینکه یه جمله رو ببندم یه جمله جدید باز کردم. 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استفاده زیاد از لغت حالا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بعضی جاها مثال هایی که زدم رو خوب توضیح ندادم و به جای اینکه باعث بشه ذهن مخاطب به موضوع نزدیک تر بشه گیج ترش کرده. بهتر بود نمیگفتم</a:t>
            </a:r>
          </a:p>
          <a:p>
            <a:pPr algn="r" rtl="1">
              <a:lnSpc>
                <a:spcPct val="150000"/>
              </a:lnSpc>
            </a:pPr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کلا طمانینه رو باید تو ارائه هام افزایش بدم تا مخاطب بتونه به مطالب فکر کنه و عمیقا هضمش کنه. صرف انتقال اطلاعات زیاد هنر نیست!</a:t>
            </a:r>
            <a:endParaRPr lang="fa-IR" sz="2000" dirty="0">
              <a:solidFill>
                <a:prstClr val="black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fa-I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چند </a:t>
            </a:r>
            <a:r>
              <a:rPr lang="fa-I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پیشنهاد</a:t>
            </a:r>
            <a:r>
              <a:rPr lang="fa-I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پایانی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fa-IR" dirty="0" smtClean="0"/>
              <a:t>مطالعه چند کتاب خوب ... </a:t>
            </a:r>
            <a:endParaRPr lang="en-US" dirty="0"/>
          </a:p>
        </p:txBody>
      </p:sp>
      <p:pic>
        <p:nvPicPr>
          <p:cNvPr id="3075" name="Picture 3" descr="C:\Users\hp\Desktop\zen-book1-x_medium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28600" y="2209800"/>
            <a:ext cx="3200400" cy="3200400"/>
          </a:xfrm>
          <a:prstGeom prst="rect">
            <a:avLst/>
          </a:prstGeom>
          <a:noFill/>
        </p:spPr>
      </p:pic>
      <p:pic>
        <p:nvPicPr>
          <p:cNvPr id="3076" name="Picture 4" descr="C:\Users\hp\Desktop\5172288.jpe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248400" y="1600200"/>
            <a:ext cx="2667000" cy="4038600"/>
          </a:xfrm>
          <a:prstGeom prst="rect">
            <a:avLst/>
          </a:prstGeom>
          <a:noFill/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124200" y="1619250"/>
            <a:ext cx="3076575" cy="478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752600"/>
            <a:ext cx="91440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28600"/>
            <a:ext cx="8229600" cy="1371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3600" dirty="0" smtClean="0"/>
              <a:t>2- مشاهده فیلم سخنرانی افراد موفق و درس گرفتن از آن ... 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457200" y="609600"/>
            <a:ext cx="8229600" cy="4724400"/>
          </a:xfrm>
          <a:blipFill>
            <a:blip r:embed="rId2" cstate="print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4724400" y="762000"/>
            <a:ext cx="3124200" cy="16002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6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 تشکر</a:t>
            </a:r>
            <a:r>
              <a:rPr lang="fa-IR" sz="5400" b="1" dirty="0" smtClean="0">
                <a:solidFill>
                  <a:srgbClr val="C00000"/>
                </a:solidFill>
              </a:rPr>
              <a:t> </a:t>
            </a:r>
            <a:endParaRPr lang="en-US" sz="5400" b="1" dirty="0">
              <a:solidFill>
                <a:srgbClr val="C00000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219200" y="5486400"/>
            <a:ext cx="6858000" cy="990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000" dirty="0" smtClean="0">
                <a:solidFill>
                  <a:srgbClr val="00FFFF"/>
                </a:solidFill>
                <a:cs typeface="B Mah" pitchFamily="2" charset="-78"/>
              </a:rPr>
              <a:t>امیدوارم ارائه دهنده خوبی باشید....</a:t>
            </a:r>
            <a:endParaRPr lang="en-US" sz="2000" dirty="0">
              <a:solidFill>
                <a:srgbClr val="00FFFF"/>
              </a:solidFill>
              <a:cs typeface="B Mah" pitchFamily="2" charset="-78"/>
            </a:endParaRPr>
          </a:p>
        </p:txBody>
      </p:sp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316" name="Rectangle 4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3200" dirty="0" smtClean="0">
                <a:cs typeface="B Farnaz" pitchFamily="2" charset="-78"/>
              </a:rPr>
              <a:t>اما کمتر </a:t>
            </a:r>
            <a:r>
              <a:rPr lang="fa-IR" sz="3200" dirty="0" smtClean="0">
                <a:cs typeface="B Farnaz" pitchFamily="2" charset="-78"/>
              </a:rPr>
              <a:t>آموخته می شود</a:t>
            </a:r>
            <a:r>
              <a:rPr lang="fa-IR" sz="3200" dirty="0" smtClean="0">
                <a:cs typeface="B Farnaz" pitchFamily="2" charset="-78"/>
              </a:rPr>
              <a:t>....</a:t>
            </a:r>
            <a:endParaRPr lang="en-US" sz="3200" dirty="0">
              <a:cs typeface="B Farnaz" pitchFamily="2" charset="-78"/>
            </a:endParaRPr>
          </a:p>
        </p:txBody>
      </p:sp>
      <p:graphicFrame>
        <p:nvGraphicFramePr>
          <p:cNvPr id="269318" name="Object 6"/>
          <p:cNvGraphicFramePr>
            <a:graphicFrameLocks noChangeAspect="1"/>
          </p:cNvGraphicFramePr>
          <p:nvPr>
            <p:ph idx="1"/>
          </p:nvPr>
        </p:nvGraphicFramePr>
        <p:xfrm>
          <a:off x="990600" y="1439863"/>
          <a:ext cx="6781800" cy="4529137"/>
        </p:xfrm>
        <a:graphic>
          <a:graphicData uri="http://schemas.openxmlformats.org/presentationml/2006/ole">
            <p:oleObj spid="_x0000_s2050" name="Chart" r:id="rId4" imgW="6086559" imgH="4648200" progId="Excel.Sheet.8">
              <p:embed followColorScheme="full"/>
            </p:oleObj>
          </a:graphicData>
        </a:graphic>
      </p:graphicFrame>
      <p:sp>
        <p:nvSpPr>
          <p:cNvPr id="269321" name="Line 9"/>
          <p:cNvSpPr>
            <a:spLocks noChangeShapeType="1"/>
          </p:cNvSpPr>
          <p:nvPr/>
        </p:nvSpPr>
        <p:spPr bwMode="auto">
          <a:xfrm>
            <a:off x="1981200" y="2133600"/>
            <a:ext cx="4572000" cy="2438400"/>
          </a:xfrm>
          <a:prstGeom prst="line">
            <a:avLst/>
          </a:prstGeom>
          <a:noFill/>
          <a:ln w="212725">
            <a:solidFill>
              <a:schemeClr val="tx2"/>
            </a:solidFill>
            <a:miter lim="800000"/>
            <a:headEnd/>
            <a:tailEnd type="triangle" w="med" len="med"/>
          </a:ln>
          <a:effectLst/>
        </p:spPr>
        <p:txBody>
          <a:bodyPr wrap="none"/>
          <a:lstStyle/>
          <a:p>
            <a:endParaRPr lang="en-US"/>
          </a:p>
        </p:txBody>
      </p:sp>
      <p:sp>
        <p:nvSpPr>
          <p:cNvPr id="269322" name="Text Box 10"/>
          <p:cNvSpPr txBox="1">
            <a:spLocks noChangeArrowheads="1"/>
          </p:cNvSpPr>
          <p:nvPr/>
        </p:nvSpPr>
        <p:spPr bwMode="auto">
          <a:xfrm rot="1700055">
            <a:off x="2398597" y="2539517"/>
            <a:ext cx="3416772" cy="523220"/>
          </a:xfrm>
          <a:prstGeom prst="rect">
            <a:avLst/>
          </a:prstGeom>
          <a:noFill/>
          <a:ln w="127000" algn="ctr">
            <a:noFill/>
            <a:miter lim="800000"/>
            <a:headEnd/>
            <a:tailEnd type="none" w="lg" len="lg"/>
          </a:ln>
          <a:effectLst/>
        </p:spPr>
        <p:txBody>
          <a:bodyPr wrap="square">
            <a:spAutoFit/>
          </a:bodyPr>
          <a:lstStyle/>
          <a:p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Amount</a:t>
            </a:r>
            <a:r>
              <a:rPr lang="fa-IR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of taught</a:t>
            </a:r>
            <a:endParaRPr lang="en-US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29400" y="4724400"/>
            <a:ext cx="533400" cy="609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305925" cy="699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743200"/>
            <a:ext cx="8229600" cy="838200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>
              <a:buNone/>
            </a:pPr>
            <a:r>
              <a:rPr lang="fa-IR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 یک ارائه تاثیرگذار ... </a:t>
            </a:r>
            <a:endParaRPr lang="en-US" sz="4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ed Rectangle 25"/>
          <p:cNvSpPr/>
          <p:nvPr/>
        </p:nvSpPr>
        <p:spPr>
          <a:xfrm rot="16200000">
            <a:off x="-1333502" y="3162299"/>
            <a:ext cx="3733803" cy="457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After</a:t>
            </a:r>
            <a:r>
              <a:rPr lang="en-US" sz="28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omic Sans MS" pitchFamily="66" charset="0"/>
                <a:hlinkClick r:id="rId2" action="ppaction://hlinksldjump"/>
              </a:rPr>
              <a:t>Presentation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884170" y="6172200"/>
            <a:ext cx="3364230" cy="640080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Presentation</a:t>
            </a:r>
            <a:endParaRPr lang="en-US" sz="2800" dirty="0">
              <a:solidFill>
                <a:srgbClr val="FF0000"/>
              </a:solidFill>
              <a:latin typeface="Comic Sans MS" pitchFamily="66" charset="0"/>
            </a:endParaRPr>
          </a:p>
        </p:txBody>
      </p:sp>
      <p:graphicFrame>
        <p:nvGraphicFramePr>
          <p:cNvPr id="28" name="Diagram 27"/>
          <p:cNvGraphicFramePr/>
          <p:nvPr/>
        </p:nvGraphicFramePr>
        <p:xfrm>
          <a:off x="476250" y="76200"/>
          <a:ext cx="8191500" cy="5867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2" name="Group 76"/>
          <p:cNvGrpSpPr/>
          <p:nvPr/>
        </p:nvGrpSpPr>
        <p:grpSpPr>
          <a:xfrm>
            <a:off x="3307544" y="1828800"/>
            <a:ext cx="2528913" cy="2474122"/>
            <a:chOff x="3429000" y="1828800"/>
            <a:chExt cx="2528913" cy="2474122"/>
          </a:xfrm>
        </p:grpSpPr>
        <p:grpSp>
          <p:nvGrpSpPr>
            <p:cNvPr id="3" name="Group 52"/>
            <p:cNvGrpSpPr/>
            <p:nvPr/>
          </p:nvGrpSpPr>
          <p:grpSpPr>
            <a:xfrm>
              <a:off x="3887106" y="2315007"/>
              <a:ext cx="1612701" cy="1612701"/>
              <a:chOff x="2394049" y="2103382"/>
              <a:chExt cx="1612701" cy="1612701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5" name="Oval 74"/>
              <p:cNvSpPr/>
              <p:nvPr/>
            </p:nvSpPr>
            <p:spPr>
              <a:xfrm>
                <a:off x="2394049" y="2103382"/>
                <a:ext cx="1612701" cy="1612701"/>
              </a:xfrm>
              <a:prstGeom prst="ellipse">
                <a:avLst/>
              </a:prstGeom>
              <a:sp3d prstMaterial="plastic">
                <a:bevelT w="127000" h="25400" prst="relaxedInset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1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1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6" name="Oval 4"/>
              <p:cNvSpPr/>
              <p:nvPr/>
            </p:nvSpPr>
            <p:spPr>
              <a:xfrm>
                <a:off x="2630224" y="2339556"/>
                <a:ext cx="1140351" cy="1140353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31750" tIns="31750" rIns="31750" bIns="31750" numCol="1" spcCol="1270" anchor="ctr" anchorCtr="0">
                <a:noAutofit/>
              </a:bodyPr>
              <a:lstStyle/>
              <a:p>
                <a:pPr algn="ctr" defTabSz="11112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2500" dirty="0" smtClean="0">
                    <a:solidFill>
                      <a:prstClr val="white"/>
                    </a:solidFill>
                    <a:cs typeface="B Homa" pitchFamily="2" charset="-78"/>
                  </a:rPr>
                  <a:t>ارائه تاثیرگذار</a:t>
                </a:r>
                <a:endParaRPr lang="en-US" sz="25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4" name="Group 53"/>
            <p:cNvGrpSpPr/>
            <p:nvPr/>
          </p:nvGrpSpPr>
          <p:grpSpPr>
            <a:xfrm>
              <a:off x="4419298" y="1828800"/>
              <a:ext cx="548318" cy="343586"/>
              <a:chOff x="2926241" y="1617175"/>
              <a:chExt cx="548318" cy="343586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3" name="Right Arrow 72"/>
              <p:cNvSpPr/>
              <p:nvPr/>
            </p:nvSpPr>
            <p:spPr>
              <a:xfrm rot="16200000">
                <a:off x="3028607" y="1514809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2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4" name="Right Arrow 6"/>
              <p:cNvSpPr/>
              <p:nvPr/>
            </p:nvSpPr>
            <p:spPr>
              <a:xfrm rot="16200000">
                <a:off x="3080145" y="1676011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54"/>
            <p:cNvGrpSpPr/>
            <p:nvPr/>
          </p:nvGrpSpPr>
          <p:grpSpPr>
            <a:xfrm>
              <a:off x="5397912" y="2148413"/>
              <a:ext cx="343585" cy="548318"/>
              <a:chOff x="3904855" y="1936788"/>
              <a:chExt cx="343585" cy="548318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71" name="Right Arrow 70"/>
              <p:cNvSpPr/>
              <p:nvPr/>
            </p:nvSpPr>
            <p:spPr>
              <a:xfrm rot="19285714">
                <a:off x="3904855" y="1936788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780253"/>
                  <a:satOff val="-973"/>
                  <a:lumOff val="229"/>
                  <a:alphaOff val="0"/>
                </a:schemeClr>
              </a:fillRef>
              <a:effectRef idx="2">
                <a:schemeClr val="accent2">
                  <a:hueOff val="780253"/>
                  <a:satOff val="-973"/>
                  <a:lumOff val="22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2" name="Right Arrow 8"/>
              <p:cNvSpPr/>
              <p:nvPr/>
            </p:nvSpPr>
            <p:spPr>
              <a:xfrm rot="19285714">
                <a:off x="3916099" y="2078585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6" name="Group 55"/>
            <p:cNvGrpSpPr/>
            <p:nvPr/>
          </p:nvGrpSpPr>
          <p:grpSpPr>
            <a:xfrm>
              <a:off x="5614328" y="3096591"/>
              <a:ext cx="343585" cy="548318"/>
              <a:chOff x="4121271" y="2884966"/>
              <a:chExt cx="343585" cy="548318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9" name="Right Arrow 68"/>
              <p:cNvSpPr/>
              <p:nvPr/>
            </p:nvSpPr>
            <p:spPr>
              <a:xfrm rot="771429">
                <a:off x="4121271" y="2884966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1560506"/>
                  <a:satOff val="-1946"/>
                  <a:lumOff val="458"/>
                  <a:alphaOff val="0"/>
                </a:schemeClr>
              </a:fillRef>
              <a:effectRef idx="2">
                <a:schemeClr val="accent2">
                  <a:hueOff val="1560506"/>
                  <a:satOff val="-1946"/>
                  <a:lumOff val="45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70" name="Right Arrow 10"/>
              <p:cNvSpPr/>
              <p:nvPr/>
            </p:nvSpPr>
            <p:spPr>
              <a:xfrm rot="771429">
                <a:off x="4122563" y="2983162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56"/>
            <p:cNvGrpSpPr/>
            <p:nvPr/>
          </p:nvGrpSpPr>
          <p:grpSpPr>
            <a:xfrm>
              <a:off x="4905579" y="3959337"/>
              <a:ext cx="548318" cy="343585"/>
              <a:chOff x="3412522" y="3747712"/>
              <a:chExt cx="548318" cy="343585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7" name="Right Arrow 66"/>
              <p:cNvSpPr/>
              <p:nvPr/>
            </p:nvSpPr>
            <p:spPr>
              <a:xfrm rot="3857143">
                <a:off x="3514888" y="3645346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2340759"/>
                  <a:satOff val="-2919"/>
                  <a:lumOff val="686"/>
                  <a:alphaOff val="0"/>
                </a:schemeClr>
              </a:fillRef>
              <a:effectRef idx="2">
                <a:schemeClr val="accent2">
                  <a:hueOff val="2340759"/>
                  <a:satOff val="-2919"/>
                  <a:lumOff val="68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8" name="Right Arrow 12"/>
              <p:cNvSpPr/>
              <p:nvPr/>
            </p:nvSpPr>
            <p:spPr>
              <a:xfrm rot="3857143">
                <a:off x="3544064" y="3708576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57"/>
            <p:cNvGrpSpPr/>
            <p:nvPr/>
          </p:nvGrpSpPr>
          <p:grpSpPr>
            <a:xfrm>
              <a:off x="3933017" y="3959337"/>
              <a:ext cx="548318" cy="343585"/>
              <a:chOff x="2439960" y="3747712"/>
              <a:chExt cx="548318" cy="343585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5" name="Right Arrow 64"/>
              <p:cNvSpPr/>
              <p:nvPr/>
            </p:nvSpPr>
            <p:spPr>
              <a:xfrm rot="6942857">
                <a:off x="2542326" y="3645346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121013"/>
                  <a:satOff val="-3893"/>
                  <a:lumOff val="915"/>
                  <a:alphaOff val="0"/>
                </a:schemeClr>
              </a:fillRef>
              <a:effectRef idx="2">
                <a:schemeClr val="accent2">
                  <a:hueOff val="3121013"/>
                  <a:satOff val="-3893"/>
                  <a:lumOff val="91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6" name="Right Arrow 14"/>
              <p:cNvSpPr/>
              <p:nvPr/>
            </p:nvSpPr>
            <p:spPr>
              <a:xfrm rot="17742857">
                <a:off x="2616225" y="3708576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9" name="Group 58"/>
            <p:cNvGrpSpPr/>
            <p:nvPr/>
          </p:nvGrpSpPr>
          <p:grpSpPr>
            <a:xfrm>
              <a:off x="3429000" y="3096591"/>
              <a:ext cx="343585" cy="548318"/>
              <a:chOff x="1935943" y="2884966"/>
              <a:chExt cx="343585" cy="548318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3" name="Right Arrow 62"/>
              <p:cNvSpPr/>
              <p:nvPr/>
            </p:nvSpPr>
            <p:spPr>
              <a:xfrm rot="10028571">
                <a:off x="1935943" y="2884966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3901266"/>
                  <a:satOff val="-4866"/>
                  <a:lumOff val="1144"/>
                  <a:alphaOff val="0"/>
                </a:schemeClr>
              </a:fillRef>
              <a:effectRef idx="2">
                <a:schemeClr val="accent2">
                  <a:hueOff val="3901266"/>
                  <a:satOff val="-4866"/>
                  <a:lumOff val="1144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4" name="Right Arrow 16"/>
              <p:cNvSpPr/>
              <p:nvPr/>
            </p:nvSpPr>
            <p:spPr>
              <a:xfrm rot="20828571">
                <a:off x="2037726" y="2983162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10" name="Group 59"/>
            <p:cNvGrpSpPr/>
            <p:nvPr/>
          </p:nvGrpSpPr>
          <p:grpSpPr>
            <a:xfrm>
              <a:off x="3645416" y="2148413"/>
              <a:ext cx="343585" cy="548318"/>
              <a:chOff x="2152359" y="1936788"/>
              <a:chExt cx="343585" cy="548318"/>
            </a:xfrm>
            <a:scene3d>
              <a:camera prst="orthographicFront"/>
              <a:lightRig rig="threePt" dir="t">
                <a:rot lat="0" lon="0" rev="7500000"/>
              </a:lightRig>
            </a:scene3d>
          </p:grpSpPr>
          <p:sp>
            <p:nvSpPr>
              <p:cNvPr id="61" name="Right Arrow 60"/>
              <p:cNvSpPr/>
              <p:nvPr/>
            </p:nvSpPr>
            <p:spPr>
              <a:xfrm rot="13114286">
                <a:off x="2152359" y="1936788"/>
                <a:ext cx="343585" cy="548318"/>
              </a:xfrm>
              <a:prstGeom prst="rightArrow">
                <a:avLst>
                  <a:gd name="adj1" fmla="val 60000"/>
                  <a:gd name="adj2" fmla="val 50000"/>
                </a:avLst>
              </a:prstGeom>
              <a:sp3d z="-70000" extrusionH="63500" prstMaterial="matte">
                <a:bevelT w="25400" h="6350" prst="relaxedInset"/>
                <a:contourClr>
                  <a:schemeClr val="bg1"/>
                </a:contourClr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1">
                <a:schemeClr val="accent2">
                  <a:hueOff val="4681519"/>
                  <a:satOff val="-5839"/>
                  <a:lumOff val="1373"/>
                  <a:alphaOff val="0"/>
                </a:schemeClr>
              </a:fillRef>
              <a:effectRef idx="2">
                <a:schemeClr val="accent2">
                  <a:hueOff val="4681519"/>
                  <a:satOff val="-5839"/>
                  <a:lumOff val="1373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2" name="Right Arrow 18"/>
              <p:cNvSpPr/>
              <p:nvPr/>
            </p:nvSpPr>
            <p:spPr>
              <a:xfrm rot="23914286">
                <a:off x="2244190" y="2078585"/>
                <a:ext cx="240510" cy="328990"/>
              </a:xfrm>
              <a:prstGeom prst="rect">
                <a:avLst/>
              </a:prstGeom>
              <a:sp3d z="-70000"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0" tIns="0" rIns="0" bIns="0" numCol="1" spcCol="1270" anchor="ctr" anchorCtr="0">
                <a:noAutofit/>
              </a:bodyPr>
              <a:lstStyle/>
              <a:p>
                <a:pPr algn="ctr" defTabSz="80010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endParaRPr lang="en-US">
                  <a:solidFill>
                    <a:prstClr val="white"/>
                  </a:solidFill>
                </a:endParaRPr>
              </a:p>
            </p:txBody>
          </p:sp>
        </p:grpSp>
      </p:grpSp>
      <p:sp>
        <p:nvSpPr>
          <p:cNvPr id="78" name="Rounded Rectangle 77"/>
          <p:cNvSpPr/>
          <p:nvPr/>
        </p:nvSpPr>
        <p:spPr>
          <a:xfrm rot="16200000">
            <a:off x="6771773" y="3162299"/>
            <a:ext cx="3733803" cy="457199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solidFill>
                  <a:srgbClr val="FF0000"/>
                </a:solidFill>
                <a:latin typeface="Comic Sans MS" pitchFamily="66" charset="0"/>
              </a:rPr>
              <a:t>Before</a:t>
            </a:r>
            <a:r>
              <a:rPr lang="en-US" sz="28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en-US" sz="2800" dirty="0" smtClean="0">
                <a:solidFill>
                  <a:prstClr val="black"/>
                </a:solidFill>
                <a:latin typeface="Comic Sans MS" pitchFamily="66" charset="0"/>
                <a:hlinkClick r:id="rId8" action="ppaction://hlinksldjump"/>
              </a:rPr>
              <a:t>Presentation</a:t>
            </a:r>
            <a:endParaRPr lang="en-US" sz="28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قبل از ارائه ...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457200" y="762000"/>
            <a:ext cx="8229600" cy="3810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en-US" sz="8800" dirty="0" smtClean="0">
                <a:solidFill>
                  <a:srgbClr val="FF0000"/>
                </a:solidFill>
                <a:latin typeface="Comic Sans MS" pitchFamily="66" charset="0"/>
                <a:cs typeface="B Homa" pitchFamily="2" charset="-78"/>
              </a:rPr>
              <a:t>Before</a:t>
            </a:r>
            <a:r>
              <a:rPr lang="en-US" sz="8800" dirty="0" smtClean="0">
                <a:solidFill>
                  <a:prstClr val="black"/>
                </a:solidFill>
                <a:latin typeface="Comic Sans MS" pitchFamily="66" charset="0"/>
                <a:cs typeface="B Homa" pitchFamily="2" charset="-78"/>
              </a:rPr>
              <a:t> </a:t>
            </a:r>
            <a:endParaRPr lang="fa-IR" sz="8800" dirty="0" smtClean="0">
              <a:solidFill>
                <a:prstClr val="black"/>
              </a:solidFill>
              <a:latin typeface="Comic Sans MS" pitchFamily="66" charset="0"/>
              <a:cs typeface="B Homa" pitchFamily="2" charset="-78"/>
            </a:endParaRPr>
          </a:p>
          <a:p>
            <a:pPr algn="ctr" rtl="1">
              <a:spcBef>
                <a:spcPct val="0"/>
              </a:spcBef>
              <a:defRPr/>
            </a:pPr>
            <a:r>
              <a:rPr lang="en-US" sz="6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Homa" pitchFamily="2" charset="-78"/>
              </a:rPr>
              <a:t>Presentation</a:t>
            </a:r>
            <a:endParaRPr lang="en-US" sz="6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4" name="Action Button: Home 3">
            <a:hlinkClick r:id="rId3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تمرین، تمرین، تمرین !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9525" y="1600201"/>
            <a:ext cx="9153525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28600" y="4495800"/>
            <a:ext cx="8382000" cy="2133600"/>
          </a:xfrm>
          <a:prstGeom prst="round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3200" dirty="0" smtClean="0">
                <a:solidFill>
                  <a:prstClr val="black"/>
                </a:solidFill>
                <a:cs typeface="B Homa" pitchFamily="2" charset="-78"/>
              </a:rPr>
              <a:t>کسی را پیدا نمیکنید که برایش ارائه دهید ! </a:t>
            </a:r>
          </a:p>
          <a:p>
            <a:pPr algn="ctr" rtl="1"/>
            <a:r>
              <a:rPr lang="fa-IR" sz="2400" dirty="0" smtClean="0">
                <a:solidFill>
                  <a:prstClr val="black"/>
                </a:solidFill>
                <a:cs typeface="B Homa" pitchFamily="2" charset="-78"/>
              </a:rPr>
              <a:t>خب، صندلی که هست!!!</a:t>
            </a:r>
          </a:p>
          <a:p>
            <a:pPr algn="ctr" rtl="1"/>
            <a:r>
              <a:rPr lang="fa-IR" sz="2400" dirty="0" smtClean="0">
                <a:solidFill>
                  <a:prstClr val="black"/>
                </a:solidFill>
                <a:cs typeface="B Homa" pitchFamily="2" charset="-78"/>
              </a:rPr>
              <a:t> فقط با </a:t>
            </a:r>
            <a:r>
              <a:rPr lang="fa-IR" sz="2400" dirty="0" smtClean="0">
                <a:solidFill>
                  <a:srgbClr val="FF0000"/>
                </a:solidFill>
                <a:cs typeface="B Homa" pitchFamily="2" charset="-78"/>
              </a:rPr>
              <a:t>صدای بلند </a:t>
            </a:r>
            <a:r>
              <a:rPr lang="fa-IR" sz="2400" dirty="0" smtClean="0">
                <a:solidFill>
                  <a:prstClr val="black"/>
                </a:solidFill>
                <a:cs typeface="B Homa" pitchFamily="2" charset="-78"/>
              </a:rPr>
              <a:t>لطفا!</a:t>
            </a:r>
          </a:p>
          <a:p>
            <a:pPr algn="ctr" rtl="1"/>
            <a:r>
              <a:rPr lang="fa-IR" sz="2400" dirty="0" smtClean="0">
                <a:solidFill>
                  <a:prstClr val="black"/>
                </a:solidFill>
                <a:cs typeface="B Homa" pitchFamily="2" charset="-78"/>
              </a:rPr>
              <a:t>حواستان به </a:t>
            </a:r>
            <a:r>
              <a:rPr lang="fa-IR" sz="2400" dirty="0" smtClean="0">
                <a:solidFill>
                  <a:srgbClr val="FF0000"/>
                </a:solidFill>
                <a:cs typeface="B Homa" pitchFamily="2" charset="-78"/>
              </a:rPr>
              <a:t>زمانی</a:t>
            </a:r>
            <a:r>
              <a:rPr lang="fa-IR" sz="2400" dirty="0" smtClean="0">
                <a:solidFill>
                  <a:prstClr val="black"/>
                </a:solidFill>
                <a:cs typeface="B Homa" pitchFamily="2" charset="-78"/>
              </a:rPr>
              <a:t> که به هر بخش اختصاص می دهید باشد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381000"/>
            <a:ext cx="6172200" cy="1524000"/>
          </a:xfrm>
        </p:spPr>
        <p:txBody>
          <a:bodyPr/>
          <a:lstStyle/>
          <a:p>
            <a:pPr>
              <a:buNone/>
            </a:pP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مطالب </a:t>
            </a:r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چند دقیقه اول </a:t>
            </a: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ارائه را نت نویسی کرده و کامل به یاد پسپرید ! </a:t>
            </a:r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5122" name="Picture 2" descr="C:\Users\hp\Pictures\f\maspresented020909-1234269870615435-2_page28_imag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485900" y="2057400"/>
            <a:ext cx="6172200" cy="461950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چند ساعت </a:t>
            </a:r>
            <a:r>
              <a:rPr lang="fa-IR" dirty="0" smtClean="0"/>
              <a:t>قبل از ارائه ...</a:t>
            </a:r>
            <a:endParaRPr lang="en-US" dirty="0"/>
          </a:p>
        </p:txBody>
      </p:sp>
      <p:pic>
        <p:nvPicPr>
          <p:cNvPr id="23555" name="Picture 3" descr="C:\Users\hp\Desktop\f\Time\old_clock_by_neyl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85800" y="1498600"/>
            <a:ext cx="7772400" cy="5207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535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53525" cy="6857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3001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مثبت بیاندیشید! </a:t>
            </a:r>
          </a:p>
          <a:p>
            <a:pPr>
              <a:buNone/>
            </a:pPr>
            <a:endParaRPr lang="fa-IR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fa-IR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fa-IR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fa-IR" dirty="0" smtClean="0">
              <a:solidFill>
                <a:srgbClr val="FFFF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-304800" y="5029200"/>
            <a:ext cx="4876800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3200" dirty="0" smtClean="0">
                <a:solidFill>
                  <a:srgbClr val="FFFF00"/>
                </a:solidFill>
                <a:cs typeface="B Homa" pitchFamily="2" charset="-78"/>
              </a:rPr>
              <a:t>تلقین : </a:t>
            </a:r>
            <a:endParaRPr lang="fa-IR" sz="3200" dirty="0" smtClean="0">
              <a:solidFill>
                <a:srgbClr val="FFFF00"/>
              </a:solidFill>
              <a:cs typeface="B Homa" pitchFamily="2" charset="-78"/>
            </a:endParaRPr>
          </a:p>
          <a:p>
            <a:pPr algn="ctr" rtl="1"/>
            <a:r>
              <a:rPr lang="fa-IR" sz="3600" dirty="0" smtClean="0">
                <a:solidFill>
                  <a:srgbClr val="FFFF00"/>
                </a:solidFill>
                <a:cs typeface="B Homa" pitchFamily="2" charset="-78"/>
              </a:rPr>
              <a:t>من </a:t>
            </a:r>
            <a:r>
              <a:rPr lang="fa-IR" sz="3600" dirty="0" smtClean="0">
                <a:solidFill>
                  <a:srgbClr val="FFFF00"/>
                </a:solidFill>
                <a:cs typeface="B Homa" pitchFamily="2" charset="-78"/>
              </a:rPr>
              <a:t>می تونم </a:t>
            </a:r>
          </a:p>
          <a:p>
            <a:pPr algn="ctr" rtl="1"/>
            <a:r>
              <a:rPr lang="fa-IR" sz="3600" dirty="0" smtClean="0">
                <a:solidFill>
                  <a:srgbClr val="FFFF00"/>
                </a:solidFill>
                <a:cs typeface="B Homa" pitchFamily="2" charset="-78"/>
              </a:rPr>
              <a:t>من آماده م ... </a:t>
            </a:r>
          </a:p>
          <a:p>
            <a:pPr algn="ctr" rtl="1"/>
            <a:endParaRPr lang="en-US" sz="3200" dirty="0">
              <a:solidFill>
                <a:prstClr val="black"/>
              </a:solidFill>
              <a:cs typeface="B Homa" pitchFamily="2" charset="-78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91200" y="2286000"/>
            <a:ext cx="2895600" cy="2623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>
              <a:lnSpc>
                <a:spcPct val="150000"/>
              </a:lnSpc>
            </a:pPr>
            <a:r>
              <a:rPr lang="fa-IR" sz="2800" dirty="0" smtClean="0">
                <a:solidFill>
                  <a:srgbClr val="FFFF00"/>
                </a:solidFill>
                <a:cs typeface="B Homa" pitchFamily="2" charset="-78"/>
              </a:rPr>
              <a:t>خودتان را در شرایط ارائه در حالی که به راحتی این کار را انجام میدهید تصور کنید !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228600" y="4419600"/>
            <a:ext cx="5334000" cy="1981200"/>
          </a:xfrm>
          <a:prstGeom prst="roundRect">
            <a:avLst/>
          </a:prstGeom>
          <a:solidFill>
            <a:srgbClr val="FFC000"/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0000" endA="300" endPos="38500" dist="50800" dir="5400000" sy="-100000" algn="bl" rotWithShape="0"/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rtl="1"/>
            <a:r>
              <a:rPr lang="fa-IR" sz="4400" dirty="0" smtClean="0">
                <a:solidFill>
                  <a:prstClr val="black"/>
                </a:solidFill>
                <a:cs typeface="B Homa" pitchFamily="2" charset="-78"/>
              </a:rPr>
              <a:t>محل ارائه و تمامی امکانات را چک کنید !</a:t>
            </a:r>
            <a:endParaRPr lang="en-US" sz="4400" dirty="0">
              <a:solidFill>
                <a:prstClr val="black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چند دقیقه قبل از ارئه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44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تمرین های تنفسی</a:t>
            </a:r>
            <a:endParaRPr lang="en-US" sz="4400" dirty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41" name="Picture 1" descr="C:\Users\HP\Desktop\Pranayama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828800" y="2667000"/>
            <a:ext cx="5410200" cy="3238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220200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هنگام ورود به محل ارائه ...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4">
                <a:tint val="50000"/>
                <a:satMod val="300000"/>
              </a:schemeClr>
            </a:gs>
            <a:gs pos="35000">
              <a:schemeClr val="accent4">
                <a:tint val="37000"/>
                <a:satMod val="300000"/>
              </a:schemeClr>
            </a:gs>
            <a:gs pos="100000">
              <a:schemeClr val="accent4">
                <a:tint val="15000"/>
                <a:satMod val="350000"/>
              </a:schemeClr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fa-IR" sz="3600" dirty="0" smtClean="0"/>
              <a:t>با طمانینه و با صلابت وارد شوید ! </a:t>
            </a:r>
          </a:p>
          <a:p>
            <a:pPr>
              <a:buNone/>
            </a:pPr>
            <a:r>
              <a:rPr lang="fa-IR" sz="3600" dirty="0" smtClean="0"/>
              <a:t>نه خیلی </a:t>
            </a:r>
            <a:r>
              <a:rPr lang="fa-IR" sz="3600" dirty="0" smtClean="0">
                <a:solidFill>
                  <a:srgbClr val="FF0000"/>
                </a:solidFill>
              </a:rPr>
              <a:t>تند</a:t>
            </a:r>
            <a:r>
              <a:rPr lang="fa-IR" sz="3600" dirty="0" smtClean="0"/>
              <a:t> و نه خیلی </a:t>
            </a:r>
            <a:r>
              <a:rPr lang="fa-IR" sz="3600" dirty="0" smtClean="0">
                <a:solidFill>
                  <a:srgbClr val="FF0000"/>
                </a:solidFill>
              </a:rPr>
              <a:t>آرام</a:t>
            </a:r>
          </a:p>
          <a:p>
            <a:pPr>
              <a:buNone/>
            </a:pPr>
            <a:endParaRPr lang="fa-IR" sz="3600" dirty="0" smtClean="0"/>
          </a:p>
          <a:p>
            <a:pPr>
              <a:buNone/>
            </a:pPr>
            <a:r>
              <a:rPr lang="fa-IR" sz="3600" dirty="0" smtClean="0"/>
              <a:t>برای ایجاد اطمینان دنبال چند </a:t>
            </a:r>
            <a:r>
              <a:rPr lang="fa-IR" sz="3600" dirty="0" smtClean="0">
                <a:solidFill>
                  <a:srgbClr val="FF0000"/>
                </a:solidFill>
              </a:rPr>
              <a:t>چهره دوستانه </a:t>
            </a:r>
            <a:r>
              <a:rPr lang="fa-IR" sz="3600" dirty="0" smtClean="0"/>
              <a:t>از بین مخاطبان بگردید !</a:t>
            </a: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f\smil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533400" y="304800"/>
            <a:ext cx="8305800" cy="62484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600200" y="76200"/>
            <a:ext cx="5943600" cy="16002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dirty="0" smtClean="0"/>
              <a:t>لبخند بزنید و نشان دهید که از بودن در آنجا خوشحال هستید !</a:t>
            </a:r>
            <a:endParaRPr lang="en-US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EB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667000"/>
            <a:ext cx="8229600" cy="11430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a-IR" sz="9600" dirty="0" smtClean="0">
                <a:solidFill>
                  <a:srgbClr val="0070C0"/>
                </a:solidFill>
              </a:rPr>
              <a:t>خودتان</a:t>
            </a:r>
            <a:r>
              <a:rPr lang="fa-IR" sz="6000" dirty="0" smtClean="0"/>
              <a:t> باشید !</a:t>
            </a:r>
            <a:endParaRPr lang="en-US" sz="6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fa-IR" sz="4800" dirty="0" smtClean="0">
                <a:solidFill>
                  <a:srgbClr val="FFFF00"/>
                </a:solidFill>
              </a:rPr>
              <a:t>1- مقصود</a:t>
            </a:r>
            <a:r>
              <a:rPr lang="en-US" sz="4800" dirty="0" smtClean="0">
                <a:solidFill>
                  <a:srgbClr val="FFFF00"/>
                </a:solidFill>
              </a:rPr>
              <a:t> </a:t>
            </a:r>
            <a:r>
              <a:rPr lang="fa-IR" sz="4800" dirty="0" smtClean="0">
                <a:solidFill>
                  <a:srgbClr val="FFFF00"/>
                </a:solidFill>
              </a:rPr>
              <a:t>ارائه</a:t>
            </a:r>
            <a:endParaRPr lang="en-US" sz="4800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438150" y="400050"/>
          <a:ext cx="8267700" cy="6057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Home 4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9050" y="0"/>
            <a:ext cx="9163050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9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33400" y="1219200"/>
            <a:ext cx="8153400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prstClr val="black"/>
                </a:solidFill>
                <a:latin typeface="Comic Sans MS" pitchFamily="66" charset="0"/>
              </a:rPr>
              <a:t>“The only sure way to </a:t>
            </a:r>
            <a:r>
              <a:rPr lang="en-US" sz="4400" dirty="0" smtClean="0">
                <a:solidFill>
                  <a:srgbClr val="FF0000"/>
                </a:solidFill>
                <a:latin typeface="Comic Sans MS" pitchFamily="66" charset="0"/>
              </a:rPr>
              <a:t>Create</a:t>
            </a:r>
            <a:r>
              <a:rPr lang="en-US" sz="4400" dirty="0" smtClean="0">
                <a:solidFill>
                  <a:prstClr val="black"/>
                </a:solidFill>
                <a:latin typeface="Comic Sans MS" pitchFamily="66" charset="0"/>
              </a:rPr>
              <a:t> a successful presentation is to </a:t>
            </a: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Begin</a:t>
            </a:r>
            <a:r>
              <a:rPr lang="en-US" sz="4400" dirty="0" smtClean="0">
                <a:solidFill>
                  <a:prstClr val="black"/>
                </a:solidFill>
                <a:latin typeface="Comic Sans MS" pitchFamily="66" charset="0"/>
              </a:rPr>
              <a:t> with the </a:t>
            </a:r>
            <a:r>
              <a:rPr lang="en-US" sz="6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Goal</a:t>
            </a:r>
            <a:r>
              <a:rPr lang="en-US" sz="4800" dirty="0" smtClean="0">
                <a:solidFill>
                  <a:srgbClr val="FF0000"/>
                </a:solidFill>
                <a:latin typeface="Comic Sans MS" pitchFamily="66" charset="0"/>
              </a:rPr>
              <a:t> </a:t>
            </a:r>
            <a:r>
              <a:rPr lang="en-US" sz="4400" dirty="0" smtClean="0">
                <a:solidFill>
                  <a:prstClr val="black"/>
                </a:solidFill>
                <a:latin typeface="Comic Sans MS" pitchFamily="66" charset="0"/>
              </a:rPr>
              <a:t>in mind”</a:t>
            </a:r>
          </a:p>
          <a:p>
            <a:pPr algn="ctr"/>
            <a:endParaRPr lang="en-US" sz="40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US" sz="40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r>
              <a:rPr lang="en-US" sz="2000" dirty="0" smtClean="0">
                <a:solidFill>
                  <a:prstClr val="black"/>
                </a:solidFill>
                <a:latin typeface="Comic Sans MS" pitchFamily="66" charset="0"/>
              </a:rPr>
              <a:t>Source : Jerry Weissman,Presenting to win,2003</a:t>
            </a:r>
          </a:p>
          <a:p>
            <a:pPr algn="ctr"/>
            <a:endParaRPr lang="en-US" sz="4000" dirty="0" smtClean="0">
              <a:solidFill>
                <a:prstClr val="black"/>
              </a:solidFill>
              <a:latin typeface="Comic Sans MS" pitchFamily="66" charset="0"/>
            </a:endParaRPr>
          </a:p>
          <a:p>
            <a:pPr algn="ctr"/>
            <a:endParaRPr lang="en-US" sz="4000" dirty="0">
              <a:solidFill>
                <a:prstClr val="black"/>
              </a:solidFill>
              <a:latin typeface="Comic Sans MS" pitchFamily="6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p\Desktop\bybye-sb.gif"/>
          <p:cNvPicPr>
            <a:picLocks noChangeAspect="1" noChangeArrowheads="1"/>
          </p:cNvPicPr>
          <p:nvPr/>
        </p:nvPicPr>
        <p:blipFill>
          <a:blip r:embed="rId2" cstate="email">
            <a:lum bright="-12000" contrast="-19000"/>
          </a:blip>
          <a:srcRect/>
          <a:stretch>
            <a:fillRect/>
          </a:stretch>
        </p:blipFill>
        <p:spPr bwMode="auto">
          <a:xfrm rot="1863732">
            <a:off x="1043883" y="110835"/>
            <a:ext cx="7014663" cy="615741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p\Desktop\you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7999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4800"/>
            <a:ext cx="8229600" cy="59436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4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هدف</a:t>
            </a:r>
            <a:r>
              <a:rPr lang="en-US" sz="4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4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48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شما</a:t>
            </a:r>
            <a:r>
              <a:rPr lang="fa-IR" sz="4800" dirty="0" smtClean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از ارائه دادن چیست ؟</a:t>
            </a:r>
          </a:p>
          <a:p>
            <a:pPr>
              <a:buNone/>
            </a:pPr>
            <a:endParaRPr lang="en-US" sz="4800" dirty="0" smtClean="0"/>
          </a:p>
          <a:p>
            <a:pPr algn="r">
              <a:buNone/>
            </a:pPr>
            <a:endParaRPr lang="fa-IR" sz="3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>
              <a:buNone/>
            </a:pPr>
            <a:endParaRPr lang="fa-IR" sz="3600" dirty="0" smtClean="0">
              <a:solidFill>
                <a:srgbClr val="00B0F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 rot="20786395">
            <a:off x="5181" y="1694153"/>
            <a:ext cx="4114800" cy="533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انتقال اخبار و اطلاعات؟</a:t>
            </a:r>
          </a:p>
          <a:p>
            <a:pPr algn="ctr"/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 rot="1767242">
            <a:off x="4895090" y="2036678"/>
            <a:ext cx="35052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آموزش به دیگران؟</a:t>
            </a:r>
          </a:p>
          <a:p>
            <a:pPr algn="ctr"/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938397">
            <a:off x="1179998" y="2726815"/>
            <a:ext cx="38862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تشویق و ترغیب دیگران؟</a:t>
            </a:r>
          </a:p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 rot="1126010">
            <a:off x="552567" y="4267154"/>
            <a:ext cx="3429000" cy="685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تفریح و سرگرمی؟</a:t>
            </a:r>
          </a:p>
          <a:p>
            <a:pPr algn="ctr"/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 rot="20621867">
            <a:off x="4640540" y="4202979"/>
            <a:ext cx="4038600" cy="1066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اجبار از سوی رئیس؟</a:t>
            </a:r>
          </a:p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0" y="6096000"/>
            <a:ext cx="2895600" cy="762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و یا ........</a:t>
            </a:r>
            <a:endParaRPr lang="en-US" sz="44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9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26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5" grpId="1"/>
      <p:bldP spid="6" grpId="1"/>
      <p:bldP spid="7" grpId="1"/>
      <p:bldP spid="8" grpId="1"/>
      <p:bldP spid="9" grpId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" y="0"/>
            <a:ext cx="91439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990600"/>
            <a:ext cx="8382000" cy="1600200"/>
          </a:xfrm>
        </p:spPr>
        <p:txBody>
          <a:bodyPr>
            <a:normAutofit fontScale="92500"/>
          </a:bodyPr>
          <a:lstStyle/>
          <a:p>
            <a:pPr algn="ctr">
              <a:lnSpc>
                <a:spcPct val="170000"/>
              </a:lnSpc>
              <a:buNone/>
            </a:pPr>
            <a:r>
              <a:rPr lang="fa-IR" sz="3600" dirty="0" smtClean="0">
                <a:solidFill>
                  <a:schemeClr val="bg1"/>
                </a:solidFill>
              </a:rPr>
              <a:t>... برای </a:t>
            </a:r>
            <a:r>
              <a:rPr lang="fa-IR" sz="3600" dirty="0" smtClean="0">
                <a:solidFill>
                  <a:srgbClr val="FFFF00"/>
                </a:solidFill>
              </a:rPr>
              <a:t>مشارکت دادن دیگران، </a:t>
            </a:r>
            <a:r>
              <a:rPr lang="fa-IR" sz="3600" dirty="0" smtClean="0">
                <a:solidFill>
                  <a:srgbClr val="FF0000"/>
                </a:solidFill>
              </a:rPr>
              <a:t>تاثیرگذاری</a:t>
            </a:r>
            <a:r>
              <a:rPr lang="fa-IR" sz="3600" dirty="0" smtClean="0">
                <a:solidFill>
                  <a:srgbClr val="FFFF00"/>
                </a:solidFill>
              </a:rPr>
              <a:t> </a:t>
            </a:r>
            <a:r>
              <a:rPr lang="fa-IR" sz="3600" dirty="0" smtClean="0">
                <a:solidFill>
                  <a:schemeClr val="bg1"/>
                </a:solidFill>
              </a:rPr>
              <a:t>و</a:t>
            </a:r>
            <a:r>
              <a:rPr lang="fa-IR" sz="3600" dirty="0" smtClean="0">
                <a:solidFill>
                  <a:srgbClr val="FFFF00"/>
                </a:solidFill>
              </a:rPr>
              <a:t> </a:t>
            </a:r>
            <a:r>
              <a:rPr lang="fa-IR" sz="3600" dirty="0" smtClean="0">
                <a:solidFill>
                  <a:srgbClr val="00FFFF"/>
                </a:solidFill>
              </a:rPr>
              <a:t>ایجاد </a:t>
            </a:r>
            <a:r>
              <a:rPr lang="fa-IR" sz="3600" dirty="0" smtClean="0">
                <a:solidFill>
                  <a:srgbClr val="00FFFF"/>
                </a:solidFill>
              </a:rPr>
              <a:t>تغییر   </a:t>
            </a:r>
            <a:endParaRPr lang="en-US" sz="3600" dirty="0">
              <a:solidFill>
                <a:srgbClr val="00FFFF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سطوح تاثیرگذاری در یک ارائه خوب</a:t>
            </a:r>
            <a:endParaRPr lang="en-US" dirty="0"/>
          </a:p>
        </p:txBody>
      </p:sp>
      <p:grpSp>
        <p:nvGrpSpPr>
          <p:cNvPr id="3" name="Group 6"/>
          <p:cNvGrpSpPr/>
          <p:nvPr/>
        </p:nvGrpSpPr>
        <p:grpSpPr>
          <a:xfrm>
            <a:off x="4572000" y="1505190"/>
            <a:ext cx="2133600" cy="1038105"/>
            <a:chOff x="3013709" y="505621"/>
            <a:chExt cx="3268980" cy="1190505"/>
          </a:xfrm>
        </p:grpSpPr>
        <p:sp>
          <p:nvSpPr>
            <p:cNvPr id="8" name="Rounded Rectangle 7"/>
            <p:cNvSpPr/>
            <p:nvPr/>
          </p:nvSpPr>
          <p:spPr>
            <a:xfrm>
              <a:off x="3013709" y="505621"/>
              <a:ext cx="3268980" cy="119050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9" name="Rounded Rectangle 4"/>
            <p:cNvSpPr/>
            <p:nvPr/>
          </p:nvSpPr>
          <p:spPr>
            <a:xfrm>
              <a:off x="3071825" y="563737"/>
              <a:ext cx="3152748" cy="1074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cs typeface="B Homa" pitchFamily="2" charset="-78"/>
                </a:rPr>
                <a:t>الهام گرفتن از ارائه و استفاده از ایده های آن در عمل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B Homa" pitchFamily="2" charset="-78"/>
              </a:endParaRPr>
            </a:p>
          </p:txBody>
        </p:sp>
      </p:grpSp>
      <p:grpSp>
        <p:nvGrpSpPr>
          <p:cNvPr id="4" name="Group 18"/>
          <p:cNvGrpSpPr/>
          <p:nvPr/>
        </p:nvGrpSpPr>
        <p:grpSpPr>
          <a:xfrm>
            <a:off x="5029200" y="2467095"/>
            <a:ext cx="2133600" cy="1038105"/>
            <a:chOff x="3013709" y="505621"/>
            <a:chExt cx="3268980" cy="1190505"/>
          </a:xfrm>
        </p:grpSpPr>
        <p:sp>
          <p:nvSpPr>
            <p:cNvPr id="20" name="Rounded Rectangle 19"/>
            <p:cNvSpPr/>
            <p:nvPr/>
          </p:nvSpPr>
          <p:spPr>
            <a:xfrm>
              <a:off x="3013709" y="505621"/>
              <a:ext cx="3268980" cy="119050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21" name="Rounded Rectangle 4"/>
            <p:cNvSpPr/>
            <p:nvPr/>
          </p:nvSpPr>
          <p:spPr>
            <a:xfrm>
              <a:off x="3071825" y="563737"/>
              <a:ext cx="3152748" cy="1074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cs typeface="B Homa" pitchFamily="2" charset="-78"/>
                </a:rPr>
                <a:t>صحبت کردن درباره ارائه با دیگران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B Homa" pitchFamily="2" charset="-78"/>
              </a:endParaRPr>
            </a:p>
          </p:txBody>
        </p:sp>
      </p:grpSp>
      <p:sp>
        <p:nvSpPr>
          <p:cNvPr id="32" name="Up Arrow 31"/>
          <p:cNvSpPr/>
          <p:nvPr/>
        </p:nvSpPr>
        <p:spPr>
          <a:xfrm>
            <a:off x="8458200" y="1295400"/>
            <a:ext cx="533400" cy="3962400"/>
          </a:xfrm>
          <a:prstGeom prst="upArrow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grpSp>
        <p:nvGrpSpPr>
          <p:cNvPr id="5" name="Group 36"/>
          <p:cNvGrpSpPr/>
          <p:nvPr/>
        </p:nvGrpSpPr>
        <p:grpSpPr>
          <a:xfrm>
            <a:off x="5562600" y="3352800"/>
            <a:ext cx="2133600" cy="1038105"/>
            <a:chOff x="3013709" y="505621"/>
            <a:chExt cx="3268980" cy="1190505"/>
          </a:xfrm>
        </p:grpSpPr>
        <p:sp>
          <p:nvSpPr>
            <p:cNvPr id="38" name="Rounded Rectangle 37"/>
            <p:cNvSpPr/>
            <p:nvPr/>
          </p:nvSpPr>
          <p:spPr>
            <a:xfrm>
              <a:off x="3013709" y="505621"/>
              <a:ext cx="3268980" cy="119050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39" name="Rounded Rectangle 4"/>
            <p:cNvSpPr/>
            <p:nvPr/>
          </p:nvSpPr>
          <p:spPr>
            <a:xfrm>
              <a:off x="3071825" y="563737"/>
              <a:ext cx="3152748" cy="1074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cs typeface="B Homa" pitchFamily="2" charset="-78"/>
                </a:rPr>
                <a:t>فکر کردن به مطالب ارائه تا مدتی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B Homa" pitchFamily="2" charset="-78"/>
              </a:endParaRPr>
            </a:p>
          </p:txBody>
        </p:sp>
      </p:grpSp>
      <p:grpSp>
        <p:nvGrpSpPr>
          <p:cNvPr id="6" name="Group 39"/>
          <p:cNvGrpSpPr/>
          <p:nvPr/>
        </p:nvGrpSpPr>
        <p:grpSpPr>
          <a:xfrm>
            <a:off x="6096000" y="4267200"/>
            <a:ext cx="2133600" cy="1038105"/>
            <a:chOff x="3013709" y="505621"/>
            <a:chExt cx="3268980" cy="1190505"/>
          </a:xfrm>
        </p:grpSpPr>
        <p:sp>
          <p:nvSpPr>
            <p:cNvPr id="41" name="Rounded Rectangle 40"/>
            <p:cNvSpPr/>
            <p:nvPr/>
          </p:nvSpPr>
          <p:spPr>
            <a:xfrm>
              <a:off x="3013709" y="505621"/>
              <a:ext cx="3268980" cy="1190505"/>
            </a:xfrm>
            <a:prstGeom prst="roundRect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</p:sp>
        <p:sp>
          <p:nvSpPr>
            <p:cNvPr id="42" name="Rounded Rectangle 4"/>
            <p:cNvSpPr/>
            <p:nvPr/>
          </p:nvSpPr>
          <p:spPr>
            <a:xfrm>
              <a:off x="3071825" y="563737"/>
              <a:ext cx="3152748" cy="107427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0010" tIns="80010" rIns="80010" bIns="80010" numCol="1" spcCol="1270" anchor="ctr" anchorCtr="0">
              <a:noAutofit/>
            </a:bodyPr>
            <a:lstStyle/>
            <a:p>
              <a:pPr algn="ctr" defTabSz="933450" rtl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fa-IR" sz="2100" dirty="0" smtClean="0">
                  <a:solidFill>
                    <a:prstClr val="black">
                      <a:hueOff val="0"/>
                      <a:satOff val="0"/>
                      <a:lumOff val="0"/>
                      <a:alphaOff val="0"/>
                    </a:prstClr>
                  </a:solidFill>
                  <a:cs typeface="B Homa" pitchFamily="2" charset="-78"/>
                </a:rPr>
                <a:t>درک موضوع ارائه و اهمیت آن</a:t>
              </a:r>
              <a:endParaRPr lang="en-US" sz="2100" dirty="0">
                <a:solidFill>
                  <a:prstClr val="black">
                    <a:hueOff val="0"/>
                    <a:satOff val="0"/>
                    <a:lumOff val="0"/>
                    <a:alphaOff val="0"/>
                  </a:prstClr>
                </a:solidFill>
                <a:cs typeface="B Homa" pitchFamily="2" charset="-78"/>
              </a:endParaRPr>
            </a:p>
          </p:txBody>
        </p:sp>
      </p:grpSp>
      <p:graphicFrame>
        <p:nvGraphicFramePr>
          <p:cNvPr id="17" name="Diagram 16"/>
          <p:cNvGraphicFramePr/>
          <p:nvPr/>
        </p:nvGraphicFramePr>
        <p:xfrm>
          <a:off x="0" y="1676400"/>
          <a:ext cx="6096000" cy="4800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5438" y="0"/>
            <a:ext cx="91494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853869">
            <a:off x="-249140" y="757659"/>
            <a:ext cx="4648200" cy="1143000"/>
          </a:xfrm>
        </p:spPr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ارائه مشتاقانه... 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304800" y="5257800"/>
            <a:ext cx="5029200" cy="10668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C00000"/>
                </a:solidFill>
                <a:cs typeface="B Homa" pitchFamily="2" charset="-78"/>
              </a:rPr>
              <a:t>این یعنی اشتیاق</a:t>
            </a:r>
            <a:endParaRPr lang="en-US" sz="3600" dirty="0">
              <a:solidFill>
                <a:srgbClr val="C00000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-1" y="0"/>
            <a:ext cx="915222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304800" y="5257800"/>
            <a:ext cx="5029200" cy="10668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C00000"/>
                </a:solidFill>
                <a:cs typeface="B Homa" pitchFamily="2" charset="-78"/>
              </a:rPr>
              <a:t>این یعنی اشتیاق</a:t>
            </a:r>
            <a:endParaRPr lang="en-US" sz="3600" dirty="0">
              <a:solidFill>
                <a:srgbClr val="C00000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ounded Rectangle 4"/>
          <p:cNvSpPr/>
          <p:nvPr/>
        </p:nvSpPr>
        <p:spPr>
          <a:xfrm>
            <a:off x="1066800" y="381000"/>
            <a:ext cx="4038600" cy="9906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fa-IR" sz="3600" dirty="0" smtClean="0">
                <a:solidFill>
                  <a:srgbClr val="0033CC"/>
                </a:solidFill>
                <a:cs typeface="B Homa" pitchFamily="2" charset="-78"/>
              </a:rPr>
              <a:t>اما این نه !!!</a:t>
            </a:r>
            <a:endParaRPr lang="en-US" sz="3600" dirty="0">
              <a:solidFill>
                <a:srgbClr val="0033CC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C:\Users\hp\Pictures\f\why-are-we-arguing-about-this-1226835279850983-8_page4_imag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685800"/>
            <a:ext cx="3810000" cy="259080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اگر هدف مشخصی نداری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لطفا ارائه نده 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پس ...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23622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b="1" dirty="0" smtClean="0">
                <a:solidFill>
                  <a:srgbClr val="FF0000"/>
                </a:solidFill>
              </a:rPr>
              <a:t>قدم اول </a:t>
            </a:r>
            <a:r>
              <a:rPr lang="fa-IR" sz="3600" dirty="0" smtClean="0"/>
              <a:t>در خلق یک ارائه خلاق و اثرگذار، </a:t>
            </a:r>
            <a:r>
              <a:rPr lang="fa-IR" sz="3600" b="1" dirty="0" smtClean="0">
                <a:solidFill>
                  <a:srgbClr val="FF0000"/>
                </a:solidFill>
              </a:rPr>
              <a:t>فکر کردن </a:t>
            </a:r>
            <a:r>
              <a:rPr lang="fa-IR" sz="3600" dirty="0" smtClean="0"/>
              <a:t>در مورد ارائه و اهداف آن است، نه طراحی اسلاید ...</a:t>
            </a:r>
            <a:endParaRPr lang="en-US" sz="36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495800" y="3962400"/>
            <a:ext cx="4191000" cy="25917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69" name="Picture 1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33400" y="3962400"/>
            <a:ext cx="3943350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>
          <a:xfrm rot="10800000" flipV="1">
            <a:off x="457200" y="3962400"/>
            <a:ext cx="3962400" cy="26670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33400" y="4038600"/>
            <a:ext cx="3886200" cy="251460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143250"/>
            <a:ext cx="8229600" cy="5715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a-IR" sz="3200" dirty="0" smtClean="0">
                <a:solidFill>
                  <a:srgbClr val="FFFF00"/>
                </a:solidFill>
              </a:rPr>
              <a:t>2- شناخت موضوع و مخاطب</a:t>
            </a:r>
            <a:endParaRPr lang="en-US" sz="3200" dirty="0">
              <a:solidFill>
                <a:srgbClr val="FFFF00"/>
              </a:solidFill>
            </a:endParaRPr>
          </a:p>
        </p:txBody>
      </p:sp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8" name="Diagram 7"/>
          <p:cNvGraphicFramePr/>
          <p:nvPr/>
        </p:nvGraphicFramePr>
        <p:xfrm>
          <a:off x="438150" y="438150"/>
          <a:ext cx="8267700" cy="598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شناخت موضوع و مخاطبان</a:t>
            </a:r>
            <a:endParaRPr lang="en-US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0" y="1447800"/>
          <a:ext cx="8991600" cy="2133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4800600" y="3886200"/>
            <a:ext cx="4038600" cy="286232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نیازها</a:t>
            </a:r>
          </a:p>
          <a:p>
            <a:pPr algn="r" rtl="1"/>
            <a:endParaRPr lang="fa-IR" sz="2000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سطح دانش</a:t>
            </a:r>
          </a:p>
          <a:p>
            <a:pPr algn="r" rtl="1"/>
            <a:endParaRPr lang="fa-IR" sz="2000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نگرش و احساس مخاطبان نسبت به موضوع ارائه</a:t>
            </a:r>
          </a:p>
          <a:p>
            <a:pPr algn="r" rtl="1"/>
            <a:endParaRPr lang="fa-IR" sz="2000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r>
              <a:rPr lang="fa-IR" sz="2000" dirty="0" smtClean="0">
                <a:solidFill>
                  <a:prstClr val="black"/>
                </a:solidFill>
                <a:cs typeface="B Homa" pitchFamily="2" charset="-78"/>
              </a:rPr>
              <a:t>اطلاعات جمعیت شناختی : سن، جنسیت، فرهنگ، زبان، ... </a:t>
            </a:r>
            <a:endParaRPr lang="en-US" sz="2000" dirty="0">
              <a:solidFill>
                <a:prstClr val="black"/>
              </a:solidFill>
              <a:cs typeface="B Homa" pitchFamily="2" charset="-78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04800" y="3886200"/>
            <a:ext cx="4114800" cy="2860344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r" rtl="1"/>
            <a:r>
              <a:rPr lang="fa-IR" dirty="0" smtClean="0">
                <a:solidFill>
                  <a:prstClr val="black"/>
                </a:solidFill>
                <a:cs typeface="B Homa" pitchFamily="2" charset="-78"/>
              </a:rPr>
              <a:t>پرسش از افرادی که درباره موضوع اطلاعات دارند</a:t>
            </a:r>
          </a:p>
          <a:p>
            <a:pPr algn="r" rtl="1"/>
            <a:endParaRPr lang="fa-IR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endParaRPr lang="fa-IR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r>
              <a:rPr lang="fa-IR" dirty="0" smtClean="0">
                <a:solidFill>
                  <a:prstClr val="black"/>
                </a:solidFill>
                <a:cs typeface="B Homa" pitchFamily="2" charset="-78"/>
              </a:rPr>
              <a:t>شناخت مسائل و دغدغه ها (حوزه های اصلی) موضوع ارائه </a:t>
            </a:r>
          </a:p>
          <a:p>
            <a:pPr algn="r" rtl="1"/>
            <a:endParaRPr lang="fa-IR" dirty="0" smtClean="0">
              <a:solidFill>
                <a:prstClr val="black"/>
              </a:solidFill>
              <a:cs typeface="B Homa" pitchFamily="2" charset="-78"/>
            </a:endParaRPr>
          </a:p>
          <a:p>
            <a:pPr algn="r" rtl="1"/>
            <a:endParaRPr lang="fa-IR" dirty="0" smtClean="0">
              <a:solidFill>
                <a:prstClr val="black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990600"/>
          </a:xfrm>
        </p:spPr>
        <p:txBody>
          <a:bodyPr>
            <a:noAutofit/>
          </a:bodyPr>
          <a:lstStyle/>
          <a:p>
            <a:pPr algn="ctr">
              <a:buNone/>
            </a:pPr>
            <a:r>
              <a:rPr lang="en-US" sz="8000" dirty="0" smtClean="0">
                <a:solidFill>
                  <a:srgbClr val="C00000"/>
                </a:solidFill>
              </a:rPr>
              <a:t>Bad</a:t>
            </a:r>
            <a:r>
              <a:rPr lang="en-US" sz="7200" dirty="0" smtClean="0"/>
              <a:t> ! Presentation</a:t>
            </a:r>
            <a:endParaRPr lang="en-US" sz="7200" dirty="0"/>
          </a:p>
        </p:txBody>
      </p:sp>
      <p:pic>
        <p:nvPicPr>
          <p:cNvPr id="2050" name="Picture 2" descr="C:\Users\hp\Pictures\f\uhsbdcnetworkforbusiness-1234903224330765-1_page91_image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954088" y="1728787"/>
            <a:ext cx="7235825" cy="45958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743200"/>
            <a:ext cx="8229600" cy="1371600"/>
          </a:xfrm>
        </p:spPr>
        <p:txBody>
          <a:bodyPr>
            <a:noAutofit/>
          </a:bodyPr>
          <a:lstStyle/>
          <a:p>
            <a:pPr lvl="0">
              <a:buNone/>
            </a:pPr>
            <a:r>
              <a:rPr lang="fa-IR" sz="3600" dirty="0" smtClean="0">
                <a:solidFill>
                  <a:srgbClr val="FFFF00"/>
                </a:solidFill>
              </a:rPr>
              <a:t>3- محتوا و سناریوی ارائه</a:t>
            </a:r>
            <a:endParaRPr lang="en-US" sz="3600" dirty="0" smtClean="0">
              <a:solidFill>
                <a:srgbClr val="FFFF00"/>
              </a:solidFill>
            </a:endParaRPr>
          </a:p>
          <a:p>
            <a:pPr>
              <a:buNone/>
            </a:pPr>
            <a:r>
              <a:rPr lang="fa-IR" sz="3600" dirty="0" smtClean="0">
                <a:solidFill>
                  <a:srgbClr val="FFFF00"/>
                </a:solidFill>
              </a:rPr>
              <a:t>(ساختار ارائه)</a:t>
            </a:r>
            <a:endParaRPr lang="en-US" sz="3600" dirty="0">
              <a:solidFill>
                <a:srgbClr val="FFFF00"/>
              </a:solidFill>
            </a:endParaRPr>
          </a:p>
        </p:txBody>
      </p:sp>
      <p:sp>
        <p:nvSpPr>
          <p:cNvPr id="5" name="Action Button: Home 4">
            <a:hlinkClick r:id="rId3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aphicFrame>
        <p:nvGraphicFramePr>
          <p:cNvPr id="6" name="Diagram 5"/>
          <p:cNvGraphicFramePr/>
          <p:nvPr/>
        </p:nvGraphicFramePr>
        <p:xfrm>
          <a:off x="476250" y="476250"/>
          <a:ext cx="81915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748256" y="1828800"/>
            <a:ext cx="7647488" cy="4739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4" name="Picture 2" descr="C:\Users\hp\Desktop\f\completed puzzle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457200"/>
            <a:ext cx="8229600" cy="1295400"/>
          </a:xfr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/>
          <a:p>
            <a:pPr>
              <a:buNone/>
            </a:pP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ساختار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یعنی کنار هم گذاشتن اجزای ارائه برای خلق یک سناریوی کامل ... </a:t>
            </a:r>
            <a:endParaRPr lang="en-US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انواع سناریوهای ارائه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</p:nvPr>
        </p:nvGraphicFramePr>
        <p:xfrm>
          <a:off x="457200" y="1524000"/>
          <a:ext cx="8458200" cy="5029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457200"/>
            <a:ext cx="8229600" cy="1143000"/>
          </a:xfrm>
        </p:spPr>
        <p:txBody>
          <a:bodyPr>
            <a:noAutofit/>
          </a:bodyPr>
          <a:lstStyle/>
          <a:p>
            <a:r>
              <a:rPr lang="fa-IR" sz="3600" dirty="0" smtClean="0"/>
              <a:t>کدام نوع سناریو را برای ارائه </a:t>
            </a:r>
            <a:r>
              <a:rPr lang="fa-IR" sz="3600" dirty="0" smtClean="0"/>
              <a:t>انتخاب </a:t>
            </a:r>
            <a:r>
              <a:rPr lang="fa-IR" sz="3600" dirty="0" smtClean="0"/>
              <a:t>کنم ؟ </a:t>
            </a:r>
            <a:endParaRPr lang="en-US" sz="3600" dirty="0"/>
          </a:p>
        </p:txBody>
      </p:sp>
      <p:pic>
        <p:nvPicPr>
          <p:cNvPr id="74753" name="Picture 1" descr="C:\Users\hp\Pictures\asking-question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00200" y="1752599"/>
            <a:ext cx="6019800" cy="5105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54162"/>
          </a:xfrm>
        </p:spPr>
        <p:txBody>
          <a:bodyPr>
            <a:noAutofit/>
          </a:bodyPr>
          <a:lstStyle/>
          <a:p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هر کدام را که دوست دارید ... </a:t>
            </a:r>
            <a:r>
              <a:rPr lang="fa-IR" sz="3600" dirty="0" smtClean="0"/>
              <a:t/>
            </a:r>
            <a:br>
              <a:rPr lang="fa-IR" sz="3600" dirty="0" smtClean="0"/>
            </a:br>
            <a:r>
              <a:rPr lang="fa-I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به </a:t>
            </a:r>
            <a:r>
              <a:rPr lang="fa-I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شرطی که ارائه </a:t>
            </a:r>
            <a:r>
              <a:rPr lang="fa-IR" sz="32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شما: </a:t>
            </a:r>
            <a:endParaRPr lang="en-US" sz="3200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990600" y="2362200"/>
          <a:ext cx="7543800" cy="3276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533400" y="55626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fa-IR" sz="4400" dirty="0" smtClean="0">
                <a:solidFill>
                  <a:prstClr val="black"/>
                </a:solidFill>
                <a:latin typeface="Comic Sans MS" pitchFamily="66" charset="0"/>
                <a:cs typeface="B Homa" pitchFamily="2" charset="-78"/>
              </a:rPr>
              <a:t>باشد ... </a:t>
            </a:r>
            <a:endParaRPr lang="en-US" sz="4400" dirty="0">
              <a:solidFill>
                <a:prstClr val="black"/>
              </a:solidFill>
              <a:latin typeface="Comic Sans MS" pitchFamily="66" charset="0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2200" y="1447800"/>
            <a:ext cx="4648200" cy="38100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fa-IR" dirty="0" smtClean="0">
                <a:solidFill>
                  <a:srgbClr val="FFFF00"/>
                </a:solidFill>
              </a:rPr>
              <a:t>چارچوب کلی برای طراحی سناریوی یک ارائه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119478">
            <a:off x="3897704" y="225291"/>
            <a:ext cx="4495800" cy="1143000"/>
          </a:xfrm>
        </p:spPr>
        <p:txBody>
          <a:bodyPr>
            <a:normAutofit/>
          </a:bodyPr>
          <a:lstStyle/>
          <a:p>
            <a:r>
              <a:rPr lang="fa-IR" sz="5400" dirty="0" smtClean="0">
                <a:solidFill>
                  <a:srgbClr val="C00000"/>
                </a:solidFill>
              </a:rPr>
              <a:t>جیمبو</a:t>
            </a:r>
            <a:endParaRPr lang="en-US" sz="5400" dirty="0">
              <a:solidFill>
                <a:srgbClr val="C00000"/>
              </a:solidFill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143000" y="5791200"/>
            <a:ext cx="5791200" cy="1143000"/>
          </a:xfrm>
          <a:prstGeom prst="rect">
            <a:avLst/>
          </a:prstGeom>
          <a:noFill/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fa-IR" sz="4000" dirty="0" smtClean="0">
                <a:solidFill>
                  <a:prstClr val="black"/>
                </a:solidFill>
                <a:latin typeface="Comic Sans MS" pitchFamily="66" charset="0"/>
                <a:cs typeface="B Homa" pitchFamily="2" charset="-78"/>
              </a:rPr>
              <a:t>هرگز فراموش نخواهید کرد ... </a:t>
            </a:r>
            <a:endParaRPr lang="en-US" sz="4000" dirty="0">
              <a:solidFill>
                <a:prstClr val="black"/>
              </a:solidFill>
              <a:latin typeface="Comic Sans MS" pitchFamily="66" charset="0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746760" y="685800"/>
            <a:ext cx="2971800" cy="1447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omic Sans MS" pitchFamily="66" charset="0"/>
              </a:rPr>
              <a:t>Take Off</a:t>
            </a:r>
            <a:endParaRPr lang="en-US" sz="44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746760" y="2667000"/>
            <a:ext cx="2971800" cy="1447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omic Sans MS" pitchFamily="66" charset="0"/>
              </a:rPr>
              <a:t>Flight</a:t>
            </a:r>
            <a:endParaRPr lang="en-US" sz="44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746760" y="4724400"/>
            <a:ext cx="2971800" cy="1447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prstClr val="white"/>
                </a:solidFill>
                <a:latin typeface="Comic Sans MS" pitchFamily="66" charset="0"/>
              </a:rPr>
              <a:t>Landing</a:t>
            </a:r>
            <a:endParaRPr lang="en-US" sz="4400" dirty="0">
              <a:solidFill>
                <a:prstClr val="white"/>
              </a:solidFill>
              <a:latin typeface="Comic Sans MS" pitchFamily="66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5486400" y="685800"/>
            <a:ext cx="2971800" cy="1447800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prstClr val="white"/>
                </a:solidFill>
                <a:latin typeface="Comic Sans MS" pitchFamily="66" charset="0"/>
                <a:cs typeface="B Homa" pitchFamily="2" charset="-78"/>
              </a:rPr>
              <a:t>مقدمه ارائه</a:t>
            </a:r>
            <a:endParaRPr lang="en-US" sz="4400" dirty="0">
              <a:solidFill>
                <a:prstClr val="white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5486400" y="2667000"/>
            <a:ext cx="2971800" cy="1447800"/>
          </a:xfrm>
          <a:prstGeom prst="round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prstClr val="white"/>
                </a:solidFill>
                <a:latin typeface="Comic Sans MS" pitchFamily="66" charset="0"/>
                <a:cs typeface="B Homa" pitchFamily="2" charset="-78"/>
              </a:rPr>
              <a:t>بدنه ارائه</a:t>
            </a:r>
            <a:endParaRPr lang="en-US" sz="4400" dirty="0">
              <a:solidFill>
                <a:prstClr val="white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5486400" y="4724400"/>
            <a:ext cx="2971800" cy="14478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4400" dirty="0" smtClean="0">
                <a:solidFill>
                  <a:prstClr val="white"/>
                </a:solidFill>
                <a:latin typeface="Comic Sans MS" pitchFamily="66" charset="0"/>
                <a:cs typeface="B Homa" pitchFamily="2" charset="-78"/>
              </a:rPr>
              <a:t>نتیجه گیری</a:t>
            </a:r>
            <a:endParaRPr lang="en-US" sz="4400" dirty="0">
              <a:solidFill>
                <a:prstClr val="white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10" name="Equal 9"/>
          <p:cNvSpPr/>
          <p:nvPr/>
        </p:nvSpPr>
        <p:spPr>
          <a:xfrm>
            <a:off x="4229100" y="1143000"/>
            <a:ext cx="685800" cy="533400"/>
          </a:xfrm>
          <a:prstGeom prst="mathEqual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1" name="Equal 10"/>
          <p:cNvSpPr/>
          <p:nvPr/>
        </p:nvSpPr>
        <p:spPr>
          <a:xfrm>
            <a:off x="4229100" y="3124200"/>
            <a:ext cx="685800" cy="533400"/>
          </a:xfrm>
          <a:prstGeom prst="mathEqual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2" name="Equal 11"/>
          <p:cNvSpPr/>
          <p:nvPr/>
        </p:nvSpPr>
        <p:spPr>
          <a:xfrm>
            <a:off x="4229100" y="5181600"/>
            <a:ext cx="685800" cy="533400"/>
          </a:xfrm>
          <a:prstGeom prst="mathEqual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1" name="Picture 3" descr="C:\Users\hp\Desktop\f\JTG_TakeOff_hires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67813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181600"/>
            <a:ext cx="8229600" cy="1554163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شروع ارائه باید یک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Take Off</a:t>
            </a: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واقعی باشد ! </a:t>
            </a:r>
          </a:p>
          <a:p>
            <a:pPr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طوری که مخاطب واقعا از زمین بلند شود ... </a:t>
            </a:r>
          </a:p>
          <a:p>
            <a:pPr>
              <a:buNone/>
            </a:pP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15962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C00000"/>
                </a:solidFill>
              </a:rPr>
              <a:t/>
            </a:r>
            <a:br>
              <a:rPr lang="fa-IR" dirty="0" smtClean="0">
                <a:solidFill>
                  <a:srgbClr val="C00000"/>
                </a:solidFill>
              </a:rPr>
            </a:br>
            <a:r>
              <a:rPr lang="fa-IR" dirty="0" smtClean="0">
                <a:solidFill>
                  <a:srgbClr val="C00000"/>
                </a:solidFill>
              </a:rPr>
              <a:t>1- مقدمه ارائه</a:t>
            </a:r>
            <a:r>
              <a:rPr lang="en-US" dirty="0" smtClean="0">
                <a:solidFill>
                  <a:srgbClr val="C00000"/>
                </a:solidFill>
              </a:rPr>
              <a:t/>
            </a:r>
            <a:br>
              <a:rPr lang="en-US" dirty="0" smtClean="0">
                <a:solidFill>
                  <a:srgbClr val="C00000"/>
                </a:solidFill>
              </a:rPr>
            </a:br>
            <a:endParaRPr lang="en-US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شروع ارائه با :</a:t>
            </a:r>
            <a:endParaRPr lang="en-US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33400" y="1981200"/>
          <a:ext cx="7924800" cy="4343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9100" y="2362200"/>
            <a:ext cx="8305800" cy="21336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sz="4800" dirty="0" smtClean="0"/>
              <a:t>روزانه حدود </a:t>
            </a:r>
            <a:r>
              <a:rPr lang="fa-IR" sz="8800" dirty="0" smtClean="0">
                <a:solidFill>
                  <a:srgbClr val="FF0000"/>
                </a:solidFill>
              </a:rPr>
              <a:t>30</a:t>
            </a:r>
            <a:r>
              <a:rPr lang="fa-IR" sz="4800" dirty="0" smtClean="0">
                <a:solidFill>
                  <a:srgbClr val="FF0000"/>
                </a:solidFill>
              </a:rPr>
              <a:t> میلیون </a:t>
            </a:r>
            <a:r>
              <a:rPr lang="fa-IR" sz="4800" dirty="0" smtClean="0"/>
              <a:t>ارائه در دنیا انجام میشود...</a:t>
            </a:r>
            <a:endParaRPr lang="en-US" sz="4800" dirty="0"/>
          </a:p>
        </p:txBody>
      </p:sp>
      <p:sp>
        <p:nvSpPr>
          <p:cNvPr id="4" name="Rectangle 3"/>
          <p:cNvSpPr/>
          <p:nvPr/>
        </p:nvSpPr>
        <p:spPr>
          <a:xfrm>
            <a:off x="6172200" y="1066800"/>
            <a:ext cx="2667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36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تخمین می زنند</a:t>
            </a:r>
            <a:endParaRPr lang="en-US" sz="3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اثرگذاری استراتژیهای ترغیب</a:t>
            </a:r>
            <a:endParaRPr lang="en-US" dirty="0"/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681163" y="1752600"/>
            <a:ext cx="5781675" cy="4742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382000" cy="5364163"/>
          </a:xfrm>
        </p:spPr>
        <p:txBody>
          <a:bodyPr/>
          <a:lstStyle/>
          <a:p>
            <a:pPr>
              <a:buNone/>
            </a:pPr>
            <a:r>
              <a:rPr lang="fa-IR" sz="4400" b="1" dirty="0" smtClean="0">
                <a:solidFill>
                  <a:srgbClr val="0033CC"/>
                </a:solidFill>
              </a:rPr>
              <a:t>در مقدمه : </a:t>
            </a:r>
          </a:p>
          <a:p>
            <a:pPr>
              <a:buNone/>
            </a:pPr>
            <a:endParaRPr lang="fa-IR" dirty="0" smtClean="0"/>
          </a:p>
          <a:p>
            <a:pPr algn="r">
              <a:buNone/>
            </a:pPr>
            <a:r>
              <a:rPr lang="fa-IR" dirty="0" smtClean="0"/>
              <a:t>تصویری از </a:t>
            </a:r>
            <a:r>
              <a:rPr lang="fa-IR" dirty="0" smtClean="0">
                <a:solidFill>
                  <a:srgbClr val="FF0000"/>
                </a:solidFill>
              </a:rPr>
              <a:t>کل مطالب ارائه</a:t>
            </a:r>
          </a:p>
          <a:p>
            <a:pPr algn="l">
              <a:buNone/>
            </a:pPr>
            <a:r>
              <a:rPr lang="fa-IR" dirty="0" smtClean="0"/>
              <a:t>یادآوری </a:t>
            </a:r>
            <a:r>
              <a:rPr lang="fa-IR" dirty="0" smtClean="0">
                <a:solidFill>
                  <a:srgbClr val="FF0000"/>
                </a:solidFill>
              </a:rPr>
              <a:t>مطالب گذشته</a:t>
            </a:r>
          </a:p>
          <a:p>
            <a:pPr>
              <a:buNone/>
            </a:pPr>
            <a:r>
              <a:rPr lang="fa-IR" sz="4800" dirty="0" smtClean="0"/>
              <a:t>تشریح </a:t>
            </a:r>
            <a:r>
              <a:rPr lang="fa-IR" sz="6000" dirty="0" smtClean="0">
                <a:solidFill>
                  <a:srgbClr val="FF0000"/>
                </a:solidFill>
              </a:rPr>
              <a:t>هدف</a:t>
            </a:r>
            <a:r>
              <a:rPr lang="fa-IR" sz="4800" dirty="0" smtClean="0"/>
              <a:t> ارائه</a:t>
            </a:r>
          </a:p>
          <a:p>
            <a:pPr>
              <a:buNone/>
            </a:pPr>
            <a:r>
              <a:rPr lang="fa-IR" dirty="0" smtClean="0"/>
              <a:t>و ...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hp\Desktop\f\Airplane_Landing_in_Toronto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1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2- بدنه ارائه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219200"/>
            <a:ext cx="8686800" cy="518160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endParaRPr lang="fa-IR" dirty="0" smtClean="0"/>
          </a:p>
          <a:p>
            <a:pPr>
              <a:buNone/>
            </a:pPr>
            <a:r>
              <a:rPr lang="fa-IR" dirty="0" smtClean="0">
                <a:solidFill>
                  <a:schemeClr val="bg1"/>
                </a:solidFill>
              </a:rPr>
              <a:t>به خوبی و با آرامش پرواز کنید ! </a:t>
            </a:r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r>
              <a:rPr lang="fa-IR" dirty="0" smtClean="0">
                <a:solidFill>
                  <a:schemeClr val="bg1"/>
                </a:solidFill>
              </a:rPr>
              <a:t>هر از گاهی برای ایجاد هیجان چرخی بزنید ...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60" name="Picture 4" descr="C:\Users\hp\Desktop\f\0593826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152400"/>
            <a:ext cx="8229600" cy="1143000"/>
          </a:xfrm>
        </p:spPr>
        <p:txBody>
          <a:bodyPr/>
          <a:lstStyle/>
          <a:p>
            <a:r>
              <a:rPr lang="fa-IR" dirty="0" smtClean="0">
                <a:solidFill>
                  <a:srgbClr val="FFFF00"/>
                </a:solidFill>
              </a:rPr>
              <a:t>3- نتیجه گیری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 rot="20349881">
            <a:off x="5788765" y="1277635"/>
            <a:ext cx="1712382" cy="2697015"/>
          </a:xfrm>
        </p:spPr>
        <p:txBody>
          <a:bodyPr>
            <a:normAutofit fontScale="92500"/>
          </a:bodyPr>
          <a:lstStyle/>
          <a:p>
            <a:pPr>
              <a:buNone/>
            </a:pPr>
            <a:r>
              <a:rPr lang="fa-IR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درست</a:t>
            </a:r>
          </a:p>
          <a:p>
            <a:pPr algn="r">
              <a:buNone/>
            </a:pP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همان جا و همانطور که باید،</a:t>
            </a:r>
          </a:p>
          <a:p>
            <a:pPr>
              <a:buNone/>
            </a:pP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sz="32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فرود</a:t>
            </a:r>
            <a:r>
              <a:rPr lang="fa-IR" sz="3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بیاید </a:t>
            </a: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endParaRPr lang="fa-IR" sz="36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28600" y="5547360"/>
            <a:ext cx="87630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طوری که </a:t>
            </a:r>
            <a:r>
              <a:rPr lang="fa-I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لذت</a:t>
            </a:r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 یک سفر خوب در دل مخاطب بماند ! </a:t>
            </a:r>
          </a:p>
          <a:p>
            <a:pPr algn="ctr" rtl="1"/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مخاطب را ترغیب به </a:t>
            </a:r>
            <a:r>
              <a:rPr lang="fa-I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عمل</a:t>
            </a:r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 کنید ! </a:t>
            </a:r>
          </a:p>
          <a:p>
            <a:pPr algn="ctr" rtl="1"/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مواظب باشید یک وقت </a:t>
            </a:r>
            <a:r>
              <a:rPr lang="fa-IR" sz="2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سقوط</a:t>
            </a:r>
            <a:r>
              <a:rPr lang="fa-IR" sz="2800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oma" pitchFamily="2" charset="-78"/>
              </a:rPr>
              <a:t> نکنید !!!</a:t>
            </a:r>
            <a:endParaRPr lang="en-US" sz="2800" dirty="0" smtClean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  <a:p>
            <a:pPr algn="ctr" rtl="1"/>
            <a:endParaRPr lang="en-US" sz="2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در نتیجه گیری :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2900" y="2362200"/>
            <a:ext cx="8458200" cy="3048000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fa-IR" dirty="0" smtClean="0"/>
              <a:t>کل مطالب ارائه را در چند کلام </a:t>
            </a:r>
            <a:r>
              <a:rPr lang="fa-IR" sz="5700" dirty="0" smtClean="0">
                <a:solidFill>
                  <a:srgbClr val="FF0000"/>
                </a:solidFill>
              </a:rPr>
              <a:t>خلاصه</a:t>
            </a:r>
            <a:r>
              <a:rPr lang="fa-IR" sz="4100" dirty="0" smtClean="0"/>
              <a:t> </a:t>
            </a:r>
            <a:r>
              <a:rPr lang="fa-IR" dirty="0" smtClean="0"/>
              <a:t>کنید</a:t>
            </a:r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r>
              <a:rPr lang="fa-IR" sz="5700" dirty="0" smtClean="0">
                <a:solidFill>
                  <a:srgbClr val="FF0000"/>
                </a:solidFill>
              </a:rPr>
              <a:t>توصیه هایی عملی </a:t>
            </a:r>
            <a:r>
              <a:rPr lang="fa-IR" dirty="0" smtClean="0"/>
              <a:t>ارائه بدهید (قدم بعدی چیست؟)</a:t>
            </a:r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r>
              <a:rPr lang="fa-IR" dirty="0" smtClean="0"/>
              <a:t>تصویری از </a:t>
            </a:r>
            <a:r>
              <a:rPr lang="fa-IR" sz="5700" dirty="0" smtClean="0">
                <a:solidFill>
                  <a:srgbClr val="FF0000"/>
                </a:solidFill>
              </a:rPr>
              <a:t>برنامه های آتی </a:t>
            </a:r>
            <a:r>
              <a:rPr lang="fa-IR" dirty="0" smtClean="0"/>
              <a:t>ترسیم کنید ...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62000"/>
            <a:ext cx="8229600" cy="1905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dirty="0" smtClean="0">
                <a:solidFill>
                  <a:schemeClr val="bg1"/>
                </a:solidFill>
              </a:rPr>
              <a:t>سعی کنید </a:t>
            </a:r>
            <a:r>
              <a:rPr lang="fa-IR" dirty="0" smtClean="0">
                <a:solidFill>
                  <a:srgbClr val="FFFF00"/>
                </a:solidFill>
              </a:rPr>
              <a:t>مقدمه</a:t>
            </a:r>
            <a:r>
              <a:rPr lang="fa-IR" dirty="0" smtClean="0">
                <a:solidFill>
                  <a:schemeClr val="bg1"/>
                </a:solidFill>
              </a:rPr>
              <a:t> و </a:t>
            </a:r>
            <a:r>
              <a:rPr lang="fa-IR" dirty="0" smtClean="0">
                <a:solidFill>
                  <a:srgbClr val="FFFF00"/>
                </a:solidFill>
              </a:rPr>
              <a:t>نتیجه گیری </a:t>
            </a:r>
            <a:r>
              <a:rPr lang="fa-IR" dirty="0" smtClean="0">
                <a:solidFill>
                  <a:schemeClr val="bg1"/>
                </a:solidFill>
              </a:rPr>
              <a:t>برای مخاطب </a:t>
            </a:r>
            <a:r>
              <a:rPr lang="fa-IR" sz="5400" dirty="0" smtClean="0">
                <a:solidFill>
                  <a:srgbClr val="FF0000"/>
                </a:solidFill>
              </a:rPr>
              <a:t>خاطره انگیز </a:t>
            </a:r>
            <a:r>
              <a:rPr lang="fa-IR" dirty="0" smtClean="0">
                <a:solidFill>
                  <a:schemeClr val="bg1"/>
                </a:solidFill>
              </a:rPr>
              <a:t>باشند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209961" y="2514600"/>
            <a:ext cx="6724079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38475"/>
            <a:ext cx="8229600" cy="781050"/>
          </a:xfrm>
        </p:spPr>
        <p:txBody>
          <a:bodyPr>
            <a:normAutofit lnSpcReduction="10000"/>
          </a:bodyPr>
          <a:lstStyle/>
          <a:p>
            <a:pPr lvl="0">
              <a:buNone/>
            </a:pPr>
            <a:r>
              <a:rPr lang="fa-IR" sz="4600" dirty="0" smtClean="0">
                <a:solidFill>
                  <a:srgbClr val="FFFF00"/>
                </a:solidFill>
              </a:rPr>
              <a:t>4- طراحی</a:t>
            </a:r>
            <a:endParaRPr lang="en-US" sz="46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46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514350" y="476250"/>
          <a:ext cx="81153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Home 4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email"/>
          <a:srcRect l="5628" t="1190" r="4318" b="4762"/>
          <a:stretch>
            <a:fillRect/>
          </a:stretch>
        </p:blipFill>
        <p:spPr bwMode="auto">
          <a:xfrm>
            <a:off x="1219200" y="381000"/>
            <a:ext cx="7086600" cy="640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 rot="19678564">
            <a:off x="-68217" y="557616"/>
            <a:ext cx="3733800" cy="167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a-IR" sz="3200" b="1" dirty="0" smtClean="0">
                <a:solidFill>
                  <a:srgbClr val="C00000"/>
                </a:solidFill>
                <a:cs typeface="B Homa" pitchFamily="2" charset="-78"/>
              </a:rPr>
              <a:t>خاصیت رنگها را فراموش نکنید.</a:t>
            </a:r>
            <a:endParaRPr lang="en-US" sz="3200" b="1" dirty="0">
              <a:solidFill>
                <a:srgbClr val="C00000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52600"/>
            <a:ext cx="8229600" cy="35814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FFFF"/>
                </a:solidFill>
              </a:rPr>
              <a:t>تنها زمانی که </a:t>
            </a:r>
            <a:r>
              <a:rPr lang="fa-IR" sz="8600" dirty="0" smtClean="0">
                <a:solidFill>
                  <a:srgbClr val="FFFF00"/>
                </a:solidFill>
              </a:rPr>
              <a:t>باید</a:t>
            </a:r>
            <a:r>
              <a:rPr lang="fa-IR" dirty="0" smtClean="0">
                <a:solidFill>
                  <a:srgbClr val="FFFF00"/>
                </a:solidFill>
              </a:rPr>
              <a:t>، </a:t>
            </a:r>
            <a:r>
              <a:rPr lang="fa-IR" dirty="0" smtClean="0">
                <a:solidFill>
                  <a:srgbClr val="00FFFF"/>
                </a:solidFill>
              </a:rPr>
              <a:t>از اسلاید استفاده کنید </a:t>
            </a:r>
          </a:p>
          <a:p>
            <a:pPr>
              <a:lnSpc>
                <a:spcPct val="150000"/>
              </a:lnSpc>
              <a:buNone/>
            </a:pPr>
            <a:r>
              <a:rPr lang="fa-IR" dirty="0" smtClean="0">
                <a:solidFill>
                  <a:srgbClr val="00FFFF"/>
                </a:solidFill>
              </a:rPr>
              <a:t>اسلایدها قرار نیست ارائه دهند ! </a:t>
            </a:r>
          </a:p>
          <a:p>
            <a:pPr>
              <a:lnSpc>
                <a:spcPct val="150000"/>
              </a:lnSpc>
              <a:buNone/>
            </a:pPr>
            <a:r>
              <a:rPr lang="fa-IR" sz="5400" dirty="0" smtClean="0">
                <a:solidFill>
                  <a:srgbClr val="FF0000"/>
                </a:solidFill>
              </a:rPr>
              <a:t>این شمایید که ارائه می دهید ! </a:t>
            </a:r>
            <a:endParaRPr lang="en-US" sz="5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Diagram 5"/>
          <p:cNvGraphicFramePr/>
          <p:nvPr/>
        </p:nvGraphicFramePr>
        <p:xfrm>
          <a:off x="3352800" y="304800"/>
          <a:ext cx="6400800" cy="4724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7" name="Diagram 6"/>
          <p:cNvGraphicFramePr/>
          <p:nvPr/>
        </p:nvGraphicFramePr>
        <p:xfrm>
          <a:off x="0" y="2514600"/>
          <a:ext cx="4495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8" name="Rounded Rectangle 7"/>
          <p:cNvSpPr/>
          <p:nvPr/>
        </p:nvSpPr>
        <p:spPr>
          <a:xfrm>
            <a:off x="762000" y="914400"/>
            <a:ext cx="2590800" cy="533400"/>
          </a:xfrm>
          <a:prstGeom prst="roundRec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000" dirty="0" smtClean="0">
                <a:solidFill>
                  <a:prstClr val="white"/>
                </a:solidFill>
                <a:cs typeface="B Homa" pitchFamily="2" charset="-78"/>
              </a:rPr>
              <a:t>استانداردهای طراحی اسلاید</a:t>
            </a:r>
            <a:endParaRPr lang="en-US" sz="2000" dirty="0">
              <a:solidFill>
                <a:prstClr val="white"/>
              </a:solidFill>
              <a:cs typeface="B Homa" pitchFamily="2" charset="-78"/>
            </a:endParaRPr>
          </a:p>
        </p:txBody>
      </p:sp>
      <p:sp>
        <p:nvSpPr>
          <p:cNvPr id="73730" name="AutoShape 2" descr="https://encrypted-tbn2.gstatic.com/images?q=tbn:ANd9GcRAK4vdM0uqYMC0CPwpxB_XZBKhPLywTV9taIa_q7tIpIemsnWn2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38800" y="2743200"/>
            <a:ext cx="2971800" cy="3886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b="1" dirty="0" smtClean="0"/>
              <a:t>حداقل 50% از این ارائه ها غیر قابل تحمل اند ...  </a:t>
            </a:r>
            <a:endParaRPr lang="en-US" sz="3600" b="1" dirty="0"/>
          </a:p>
        </p:txBody>
      </p:sp>
      <p:pic>
        <p:nvPicPr>
          <p:cNvPr id="24580" name="Picture 4" descr="C:\Users\hp\Desktop\1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07844" y="228600"/>
            <a:ext cx="4494369" cy="64008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7010400" y="1219200"/>
            <a:ext cx="1905000" cy="9144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r>
              <a:rPr lang="fa-IR" sz="2800" dirty="0" smtClean="0">
                <a:solidFill>
                  <a:schemeClr val="tx1"/>
                </a:solidFill>
                <a:cs typeface="B Homa" pitchFamily="2" charset="-78"/>
              </a:rPr>
              <a:t>تخمین</a:t>
            </a:r>
            <a:r>
              <a:rPr lang="en-US" sz="2800" dirty="0" smtClean="0">
                <a:solidFill>
                  <a:schemeClr val="tx1"/>
                </a:solidFill>
                <a:cs typeface="B Homa" pitchFamily="2" charset="-78"/>
              </a:rPr>
              <a:t> </a:t>
            </a:r>
            <a:r>
              <a:rPr lang="fa-IR" sz="2800" dirty="0" smtClean="0">
                <a:solidFill>
                  <a:srgbClr val="FF0000"/>
                </a:solidFill>
                <a:cs typeface="B Homa" pitchFamily="2" charset="-78"/>
              </a:rPr>
              <a:t>خوشبینانه</a:t>
            </a:r>
            <a:endParaRPr lang="en-US" sz="2800" dirty="0">
              <a:solidFill>
                <a:srgbClr val="FF0000"/>
              </a:solidFill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AutoShape 2" descr="https://encrypted-tbn2.gstatic.com/images?q=tbn:ANd9GcRAK4vdM0uqYMC0CPwpxB_XZBKhPLywTV9taIa_q7tIpIemsnWn2w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42" name="AutoShape 2" descr="https://encrypted-tbn2.gstatic.com/images?q=tbn:ANd9GcR4jPektg4HvUexZXcvTWsD_28QMAw2iPS_i9H9hMXLo_Melp_Uf2nmVIj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3844" name="AutoShape 4" descr="https://encrypted-tbn2.gstatic.com/images?q=tbn:ANd9GcR4jPektg4HvUexZXcvTWsD_28QMAw2iPS_i9H9hMXLo_Melp_Uf2nmVIjd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Do not forget importance of </a:t>
            </a:r>
            <a:r>
              <a:rPr lang="en-US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DRESSING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163846" name="AutoShape 6" descr="https://encrypted-tbn2.gstatic.com/images?q=tbn:ANd9GcR4jPektg4HvUexZXcvTWsD_28QMAw2iPS_i9H9hMXLo_Melp_Uf2nmVIjd"/>
          <p:cNvSpPr>
            <a:spLocks noGrp="1" noChangeAspect="1" noChangeArrowheads="1"/>
          </p:cNvSpPr>
          <p:nvPr>
            <p:ph idx="1"/>
          </p:nvPr>
        </p:nvSpPr>
        <p:spPr bwMode="auto">
          <a:xfrm>
            <a:off x="1219200" y="2057401"/>
            <a:ext cx="6705600" cy="37337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009901"/>
            <a:ext cx="8229600" cy="838199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a-IR" sz="4600" dirty="0" smtClean="0">
                <a:solidFill>
                  <a:srgbClr val="FFFF00"/>
                </a:solidFill>
              </a:rPr>
              <a:t>5- انتقال</a:t>
            </a:r>
            <a:endParaRPr lang="en-US" sz="4600" dirty="0">
              <a:solidFill>
                <a:srgbClr val="FFFF00"/>
              </a:solidFill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14350" y="476250"/>
          <a:ext cx="81153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Home 4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47"/>
          <p:cNvGrpSpPr/>
          <p:nvPr/>
        </p:nvGrpSpPr>
        <p:grpSpPr>
          <a:xfrm>
            <a:off x="289560" y="312777"/>
            <a:ext cx="8610600" cy="6240423"/>
            <a:chOff x="381000" y="312777"/>
            <a:chExt cx="8610600" cy="6240423"/>
          </a:xfrm>
        </p:grpSpPr>
        <p:grpSp>
          <p:nvGrpSpPr>
            <p:cNvPr id="3" name="Group 20"/>
            <p:cNvGrpSpPr/>
            <p:nvPr/>
          </p:nvGrpSpPr>
          <p:grpSpPr>
            <a:xfrm>
              <a:off x="381000" y="312777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2" name="Rectangle 2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81000" y="2751535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5" name="Rectangle 24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 25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381000" y="4999435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9"/>
            <p:cNvGrpSpPr/>
            <p:nvPr/>
          </p:nvGrpSpPr>
          <p:grpSpPr>
            <a:xfrm>
              <a:off x="3657600" y="4999435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1" name="Rectangle 30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 31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7" name="Group 32"/>
            <p:cNvGrpSpPr/>
            <p:nvPr/>
          </p:nvGrpSpPr>
          <p:grpSpPr>
            <a:xfrm>
              <a:off x="3657600" y="2751535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4" name="Rectangle 3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5" name="Rectangle 34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8" name="Group 35"/>
            <p:cNvGrpSpPr/>
            <p:nvPr/>
          </p:nvGrpSpPr>
          <p:grpSpPr>
            <a:xfrm>
              <a:off x="3657600" y="312777"/>
              <a:ext cx="2589609" cy="1553765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7" name="Rectangle 36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8" name="Rectangle 37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39" name="Plus 38"/>
            <p:cNvSpPr/>
            <p:nvPr/>
          </p:nvSpPr>
          <p:spPr>
            <a:xfrm>
              <a:off x="3009900" y="708659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40" name="Plus 39"/>
            <p:cNvSpPr/>
            <p:nvPr/>
          </p:nvSpPr>
          <p:spPr>
            <a:xfrm>
              <a:off x="1371004" y="18901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1" name="Plus 40"/>
            <p:cNvSpPr/>
            <p:nvPr/>
          </p:nvSpPr>
          <p:spPr>
            <a:xfrm>
              <a:off x="4647604" y="18901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2" name="Plus 41"/>
            <p:cNvSpPr/>
            <p:nvPr/>
          </p:nvSpPr>
          <p:spPr>
            <a:xfrm>
              <a:off x="1371004" y="42523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Plus 42"/>
            <p:cNvSpPr/>
            <p:nvPr/>
          </p:nvSpPr>
          <p:spPr>
            <a:xfrm>
              <a:off x="4647604" y="42523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Oval 43"/>
            <p:cNvSpPr/>
            <p:nvPr/>
          </p:nvSpPr>
          <p:spPr>
            <a:xfrm>
              <a:off x="7239000" y="2652117"/>
              <a:ext cx="1752600" cy="19812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3009900" y="53953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Plus 45"/>
            <p:cNvSpPr/>
            <p:nvPr/>
          </p:nvSpPr>
          <p:spPr>
            <a:xfrm>
              <a:off x="3009900" y="3147417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7" name="Equal 46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3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2" name="Rectangle 3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ectangle 32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ectangle 30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6" name="Rectangle 25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ectangle 26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4" name="Rectangle 2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2" name="Rectangle 21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13" name="Plus 12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Plus 16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Plus 19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Equal 20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800" dirty="0" smtClean="0"/>
              <a:t>صدا ...</a:t>
            </a:r>
            <a:endParaRPr lang="en-US" sz="4800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190500" y="-9525"/>
            <a:ext cx="8953500" cy="686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-304800" y="1905000"/>
            <a:ext cx="4114800" cy="2590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algn="ctr" rtl="1">
              <a:spcBef>
                <a:spcPct val="0"/>
              </a:spcBef>
              <a:defRPr/>
            </a:pPr>
            <a:r>
              <a:rPr lang="fa-I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  <a:cs typeface="B Homa" pitchFamily="2" charset="-78"/>
              </a:rPr>
              <a:t>حجم صدا</a:t>
            </a:r>
            <a:endParaRPr lang="en-US" sz="4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6800" y="1066800"/>
            <a:ext cx="3886200" cy="1143000"/>
          </a:xfrm>
        </p:spPr>
        <p:txBody>
          <a:bodyPr/>
          <a:lstStyle/>
          <a:p>
            <a:r>
              <a:rPr lang="fa-IR" dirty="0" smtClean="0"/>
              <a:t>حجم صدا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4400" y="2438400"/>
            <a:ext cx="4038600" cy="3657600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به اندازه ای بلند صحبت کنید که همه صدای شما را بشنوند ! 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طوری که </a:t>
            </a:r>
            <a:r>
              <a:rPr lang="fa-IR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افراد نزدیک هم </a:t>
            </a:r>
            <a:r>
              <a:rPr lang="fa-IR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اذیت نشوند !</a:t>
            </a:r>
            <a:endParaRPr lang="en-US" sz="3600" dirty="0">
              <a:solidFill>
                <a:srgbClr val="0033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4724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لحن (آهنگ) صدا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هرگز یکنواخت صحبت نکنید ! </a:t>
            </a:r>
          </a:p>
          <a:p>
            <a:pPr>
              <a:lnSpc>
                <a:spcPct val="150000"/>
              </a:lnSpc>
              <a:buNone/>
            </a:pPr>
            <a:r>
              <a:rPr lang="fa-IR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amid" pitchFamily="2" charset="-78"/>
              </a:rPr>
              <a:t>با </a:t>
            </a:r>
            <a:r>
              <a:rPr lang="fa-IR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amid" pitchFamily="2" charset="-78"/>
              </a:rPr>
              <a:t>تغی</a:t>
            </a:r>
            <a:r>
              <a:rPr lang="fa-IR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amid" pitchFamily="2" charset="-78"/>
              </a:rPr>
              <a:t>ی</a:t>
            </a:r>
            <a:r>
              <a:rPr lang="fa-IR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amid" pitchFamily="2" charset="-78"/>
              </a:rPr>
              <a:t>ر </a:t>
            </a:r>
            <a:r>
              <a:rPr lang="fa-IR" b="1" dirty="0" smtClean="0">
                <a:solidFill>
                  <a:srgbClr val="99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Hamid" pitchFamily="2" charset="-78"/>
              </a:rPr>
              <a:t>لحن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 smtClean="0"/>
              <a:t>احساس و شادابی بیشتری را وارد کلامتان کنید</a:t>
            </a:r>
          </a:p>
          <a:p>
            <a:pPr>
              <a:lnSpc>
                <a:spcPct val="150000"/>
              </a:lnSpc>
              <a:buNone/>
            </a:pPr>
            <a:endParaRPr lang="fa-IR" sz="3200" dirty="0" smtClean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1371600" y="4724400"/>
            <a:ext cx="6477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سرعت ارائه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0800"/>
            <a:ext cx="8382000" cy="46482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متناسب</a:t>
            </a:r>
            <a:r>
              <a:rPr lang="fa-IR" sz="3600" dirty="0" smtClean="0"/>
              <a:t> </a:t>
            </a:r>
            <a:r>
              <a:rPr lang="fa-I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 مطلبی که در موردش حرف می زنید، سرعت را تنظیم </a:t>
            </a:r>
            <a:r>
              <a:rPr lang="fa-IR" sz="36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کنید</a:t>
            </a:r>
          </a:p>
          <a:p>
            <a:pPr>
              <a:lnSpc>
                <a:spcPct val="150000"/>
              </a:lnSpc>
              <a:buNone/>
            </a:pPr>
            <a:endParaRPr lang="fa-IR" sz="36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گاهی تندتر و گاهی </a:t>
            </a:r>
            <a:r>
              <a:rPr lang="fa-IR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آهسته تر</a:t>
            </a:r>
            <a:endParaRPr lang="fa-IR" sz="3600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ction Button: Home 6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3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3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60" name="Rectangle 59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61" name="Rectangle 60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58" name="Rectangle 57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9" name="Rectangle 58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56" name="Rectangle 55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7" name="Rectangle 56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54" name="Rectangle 53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5" name="Rectangle 54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52" name="Rectangle 51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3" name="Rectangle 52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50" name="Rectangle 49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51" name="Rectangle 50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41" name="Plus 40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42" name="Plus 41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3" name="Plus 42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4" name="Plus 43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5" name="Plus 44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47" name="Plus 46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8" name="Plus 47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9" name="Equal 48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p\Desktop\noCountryforOldMen_chigurh_gun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0" y="5562600"/>
            <a:ext cx="6705600" cy="1295400"/>
          </a:xfrm>
        </p:spPr>
        <p:txBody>
          <a:bodyPr>
            <a:normAutofit lnSpcReduction="10000"/>
          </a:bodyPr>
          <a:lstStyle/>
          <a:p>
            <a:pPr>
              <a:buNone/>
            </a:pPr>
            <a:r>
              <a:rPr lang="fa-IR" dirty="0" smtClean="0">
                <a:solidFill>
                  <a:srgbClr val="FFFF00"/>
                </a:solidFill>
              </a:rPr>
              <a:t>باید چه کنیم تا ارائه هایمان آنقدر بد نباشد که دیگران را نکشیم ؟؟؟</a:t>
            </a: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382000" cy="518160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با اعتماد به </a:t>
            </a: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نفس</a:t>
            </a:r>
          </a:p>
          <a:p>
            <a:pPr>
              <a:lnSpc>
                <a:spcPct val="150000"/>
              </a:lnSpc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با </a:t>
            </a: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احساس و اشتیاق</a:t>
            </a:r>
          </a:p>
          <a:p>
            <a:pPr>
              <a:lnSpc>
                <a:spcPct val="150000"/>
              </a:lnSpc>
            </a:pPr>
            <a:r>
              <a:rPr lang="fa-IR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B Jadid" pitchFamily="2" charset="-78"/>
              </a:rPr>
              <a:t>با آرامش و وضوح</a:t>
            </a:r>
          </a:p>
          <a:p>
            <a:pPr>
              <a:lnSpc>
                <a:spcPct val="150000"/>
              </a:lnSpc>
              <a:buNone/>
            </a:pPr>
            <a:endParaRPr lang="fa-IR" sz="4800" dirty="0" smtClean="0"/>
          </a:p>
          <a:p>
            <a:pPr>
              <a:lnSpc>
                <a:spcPct val="150000"/>
              </a:lnSpc>
              <a:buNone/>
            </a:pPr>
            <a:r>
              <a:rPr lang="fa-IR" sz="4800" dirty="0" smtClean="0"/>
              <a:t>با </a:t>
            </a:r>
            <a:r>
              <a:rPr lang="fa-IR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بلاغت</a:t>
            </a:r>
            <a:r>
              <a:rPr lang="fa-IR" sz="4800" dirty="0" smtClean="0"/>
              <a:t> و </a:t>
            </a:r>
            <a:r>
              <a:rPr lang="fa-IR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فصاحت</a:t>
            </a:r>
            <a:r>
              <a:rPr lang="fa-IR" sz="4800" dirty="0" smtClean="0">
                <a:solidFill>
                  <a:srgbClr val="FF0000"/>
                </a:solidFill>
              </a:rPr>
              <a:t> </a:t>
            </a:r>
            <a:r>
              <a:rPr lang="fa-IR" sz="4800" dirty="0" smtClean="0"/>
              <a:t>صحبت </a:t>
            </a:r>
            <a:r>
              <a:rPr lang="fa-IR" sz="4800" dirty="0" smtClean="0"/>
              <a:t>کنید ! </a:t>
            </a:r>
          </a:p>
          <a:p>
            <a:pPr>
              <a:lnSpc>
                <a:spcPct val="150000"/>
              </a:lnSpc>
              <a:buNone/>
            </a:pPr>
            <a:endParaRPr lang="fa-I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600200"/>
            <a:ext cx="8229600" cy="792162"/>
          </a:xfrm>
        </p:spPr>
        <p:txBody>
          <a:bodyPr>
            <a:normAutofit fontScale="90000"/>
          </a:bodyPr>
          <a:lstStyle/>
          <a:p>
            <a:r>
              <a:rPr lang="fa-IR" dirty="0" smtClean="0"/>
              <a:t/>
            </a:r>
            <a:br>
              <a:rPr lang="fa-IR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fa-IR" sz="6700" dirty="0" smtClean="0"/>
              <a:t>فصاحت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fa-IR" dirty="0" smtClean="0"/>
              <a:t/>
            </a:r>
            <a:br>
              <a:rPr lang="fa-IR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886200"/>
            <a:ext cx="8229600" cy="762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3600" dirty="0" smtClean="0"/>
              <a:t>درستی و صحت کلام از نظر </a:t>
            </a:r>
            <a:r>
              <a:rPr lang="fa-IR" sz="3600" dirty="0" smtClean="0">
                <a:solidFill>
                  <a:srgbClr val="FF0000"/>
                </a:solidFill>
              </a:rPr>
              <a:t>واژگانی</a:t>
            </a:r>
            <a:r>
              <a:rPr lang="fa-IR" sz="3600" dirty="0" smtClean="0"/>
              <a:t> و </a:t>
            </a:r>
            <a:r>
              <a:rPr lang="fa-IR" sz="3600" dirty="0" smtClean="0">
                <a:solidFill>
                  <a:srgbClr val="FF0000"/>
                </a:solidFill>
              </a:rPr>
              <a:t>دستوری</a:t>
            </a:r>
            <a:endParaRPr 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fa-IR" sz="6600" dirty="0" smtClean="0"/>
              <a:t/>
            </a:r>
            <a:br>
              <a:rPr lang="fa-IR" sz="6600" dirty="0" smtClean="0"/>
            </a:br>
            <a:r>
              <a:rPr lang="fa-IR" sz="6600" dirty="0" smtClean="0"/>
              <a:t>بلاغت</a:t>
            </a:r>
            <a:br>
              <a:rPr lang="fa-IR" sz="6600" dirty="0" smtClean="0"/>
            </a:br>
            <a:endParaRPr lang="en-US" sz="6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6063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شیوایی و </a:t>
            </a:r>
            <a:r>
              <a:rPr lang="fa-IR" sz="3600" dirty="0" smtClean="0">
                <a:solidFill>
                  <a:srgbClr val="FF0000"/>
                </a:solidFill>
              </a:rPr>
              <a:t>رسایی</a:t>
            </a:r>
            <a:r>
              <a:rPr lang="fa-IR" sz="3600" dirty="0" smtClean="0"/>
              <a:t> سخن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ایراد سخن به </a:t>
            </a:r>
            <a:r>
              <a:rPr lang="fa-IR" sz="3600" dirty="0" smtClean="0">
                <a:solidFill>
                  <a:srgbClr val="FF0000"/>
                </a:solidFill>
              </a:rPr>
              <a:t>اقتضای حال</a:t>
            </a:r>
          </a:p>
          <a:p>
            <a:pPr>
              <a:lnSpc>
                <a:spcPct val="150000"/>
              </a:lnSpc>
              <a:buNone/>
            </a:pPr>
            <a:r>
              <a:rPr lang="fa-IR" sz="6000" dirty="0" smtClean="0">
                <a:solidFill>
                  <a:srgbClr val="FF0000"/>
                </a:solidFill>
              </a:rPr>
              <a:t>تاثیرگذاری</a:t>
            </a:r>
            <a:endParaRPr lang="en-US" sz="6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ction Button: Home 5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3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2" name="Rectangle 3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3" name="Rectangle 32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0" name="Rectangle 29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1" name="Rectangle 30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5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9" name="Rectangle 28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7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6" name="Rectangle 25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7" name="Rectangle 26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4" name="Rectangle 2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5" name="Rectangle 24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2" name="Rectangle 21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3" name="Rectangle 22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13" name="Plus 12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Plus 16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Oval 17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Plus 19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Equal 20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9800" y="5715000"/>
            <a:ext cx="4724400" cy="1143000"/>
          </a:xfrm>
        </p:spPr>
        <p:txBody>
          <a:bodyPr>
            <a:normAutofit fontScale="90000"/>
          </a:bodyPr>
          <a:lstStyle/>
          <a:p>
            <a:r>
              <a:rPr lang="fa-IR" dirty="0" smtClean="0">
                <a:solidFill>
                  <a:srgbClr val="FF0000"/>
                </a:solidFill>
              </a:rPr>
              <a:t/>
            </a:r>
            <a:br>
              <a:rPr lang="fa-IR" dirty="0" smtClean="0">
                <a:solidFill>
                  <a:srgbClr val="FF0000"/>
                </a:solidFill>
              </a:rPr>
            </a:br>
            <a:r>
              <a:rPr lang="fa-IR" sz="6000" dirty="0" smtClean="0">
                <a:solidFill>
                  <a:srgbClr val="FF0000"/>
                </a:solidFill>
              </a:rPr>
              <a:t>تماس چشمی </a:t>
            </a:r>
            <a:r>
              <a:rPr lang="fa-IR" dirty="0" smtClean="0">
                <a:solidFill>
                  <a:srgbClr val="FF0000"/>
                </a:solidFill>
              </a:rPr>
              <a:t/>
            </a:r>
            <a:br>
              <a:rPr lang="fa-IR" dirty="0" smtClean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  <a:p>
            <a:pPr>
              <a:buNone/>
            </a:pPr>
            <a:endParaRPr lang="fa-IR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:\Users\hp\Desktop\Steve_Jobs_WWDC07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514600"/>
            <a:ext cx="5257800" cy="1447800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dirty="0" smtClean="0">
                <a:solidFill>
                  <a:srgbClr val="FFFF00"/>
                </a:solidFill>
              </a:rPr>
              <a:t>از دستان و حالات بدن برای تاکید استفاده </a:t>
            </a:r>
            <a:r>
              <a:rPr lang="fa-IR" dirty="0" smtClean="0">
                <a:solidFill>
                  <a:srgbClr val="FFFF00"/>
                </a:solidFill>
              </a:rPr>
              <a:t>کنید.</a:t>
            </a:r>
            <a:endParaRPr lang="fa-IR" dirty="0" smtClean="0">
              <a:solidFill>
                <a:srgbClr val="FFFF00"/>
              </a:solidFill>
            </a:endParaRPr>
          </a:p>
          <a:p>
            <a:pPr>
              <a:lnSpc>
                <a:spcPct val="150000"/>
              </a:lnSpc>
              <a:buNone/>
            </a:pPr>
            <a:endParaRPr lang="en-US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5E9EFF"/>
            </a:gs>
            <a:gs pos="39999">
              <a:srgbClr val="85C2FF"/>
            </a:gs>
            <a:gs pos="70000">
              <a:srgbClr val="C4D6EB"/>
            </a:gs>
            <a:gs pos="100000">
              <a:srgbClr val="FFEBFA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1236"/>
            <a:ext cx="4953000" cy="6856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53000" y="2209800"/>
            <a:ext cx="4114800" cy="3048000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4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با آرامش و غیر جدی با </a:t>
            </a:r>
            <a:r>
              <a:rPr lang="fa-IR" sz="46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ایستید.</a:t>
            </a:r>
            <a:endParaRPr lang="fa-IR" sz="4600" dirty="0" smtClean="0">
              <a:solidFill>
                <a:srgbClr val="FF0066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lnSpc>
                <a:spcPct val="150000"/>
              </a:lnSpc>
              <a:buNone/>
            </a:pPr>
            <a:r>
              <a:rPr lang="fa-IR" dirty="0" smtClean="0"/>
              <a:t> با اعتماد به نفس و با انعکاس انرژی</a:t>
            </a:r>
          </a:p>
          <a:p>
            <a:pPr>
              <a:lnSpc>
                <a:spcPct val="150000"/>
              </a:lnSpc>
              <a:buNone/>
            </a:pP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hp\Desktop\bellhop-hands-behind_~ren0302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4371474" y="1644316"/>
            <a:ext cx="2057400" cy="2362200"/>
          </a:xfrm>
          <a:prstGeom prst="rect">
            <a:avLst/>
          </a:prstGeom>
          <a:noFill/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677464" y="1981200"/>
            <a:ext cx="2466536" cy="487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6"/>
          <p:cNvGrpSpPr/>
          <p:nvPr/>
        </p:nvGrpSpPr>
        <p:grpSpPr>
          <a:xfrm>
            <a:off x="7284778" y="2286000"/>
            <a:ext cx="1630622" cy="4572000"/>
            <a:chOff x="4495800" y="0"/>
            <a:chExt cx="4648200" cy="6858000"/>
          </a:xfrm>
        </p:grpSpPr>
        <p:cxnSp>
          <p:nvCxnSpPr>
            <p:cNvPr id="8" name="Straight Connector 7"/>
            <p:cNvCxnSpPr/>
            <p:nvPr/>
          </p:nvCxnSpPr>
          <p:spPr>
            <a:xfrm rot="5400000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rot="16200000" flipH="1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11" name="Picture 2" descr="C:\Users\hp\Desktop\8078781-nice-middle-age-man-with-arm-crossed-white-background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0" y="533400"/>
            <a:ext cx="4624006" cy="6324600"/>
          </a:xfrm>
          <a:prstGeom prst="rect">
            <a:avLst/>
          </a:prstGeom>
          <a:noFill/>
        </p:spPr>
      </p:pic>
      <p:grpSp>
        <p:nvGrpSpPr>
          <p:cNvPr id="3" name="Group 13"/>
          <p:cNvGrpSpPr/>
          <p:nvPr/>
        </p:nvGrpSpPr>
        <p:grpSpPr>
          <a:xfrm>
            <a:off x="1447800" y="1371600"/>
            <a:ext cx="2438400" cy="5410200"/>
            <a:chOff x="4495800" y="0"/>
            <a:chExt cx="4648200" cy="6858000"/>
          </a:xfrm>
        </p:grpSpPr>
        <p:cxnSp>
          <p:nvCxnSpPr>
            <p:cNvPr id="15" name="Straight Connector 14"/>
            <p:cNvCxnSpPr/>
            <p:nvPr/>
          </p:nvCxnSpPr>
          <p:spPr>
            <a:xfrm rot="5400000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H="1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4" name="Group 16"/>
          <p:cNvGrpSpPr/>
          <p:nvPr/>
        </p:nvGrpSpPr>
        <p:grpSpPr>
          <a:xfrm>
            <a:off x="4572000" y="1752600"/>
            <a:ext cx="1752600" cy="2209800"/>
            <a:chOff x="4495800" y="0"/>
            <a:chExt cx="4648200" cy="6858000"/>
          </a:xfrm>
        </p:grpSpPr>
        <p:cxnSp>
          <p:nvCxnSpPr>
            <p:cNvPr id="18" name="Straight Connector 17"/>
            <p:cNvCxnSpPr/>
            <p:nvPr/>
          </p:nvCxnSpPr>
          <p:spPr>
            <a:xfrm rot="5400000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 rot="16200000" flipH="1">
              <a:off x="3390900" y="1104900"/>
              <a:ext cx="6858000" cy="4648200"/>
            </a:xfrm>
            <a:prstGeom prst="line">
              <a:avLst/>
            </a:prstGeom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Picture21.png"/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>
          <a:xfrm>
            <a:off x="3276600" y="2057400"/>
            <a:ext cx="3429000" cy="3534069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88648"/>
            <a:ext cx="9144001" cy="66835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0" y="4572000"/>
            <a:ext cx="7620000" cy="2286000"/>
          </a:xfr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fa-IR" sz="4800" dirty="0" smtClean="0">
                <a:solidFill>
                  <a:srgbClr val="990000"/>
                </a:solidFill>
              </a:rPr>
              <a:t>به زبان بدن </a:t>
            </a:r>
            <a:r>
              <a:rPr lang="fa-IR" sz="4800" dirty="0" smtClean="0">
                <a:solidFill>
                  <a:srgbClr val="FF00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مخاطبان</a:t>
            </a:r>
            <a:r>
              <a:rPr lang="fa-IR" sz="4800" dirty="0" smtClean="0">
                <a:solidFill>
                  <a:srgbClr val="990000"/>
                </a:solidFill>
              </a:rPr>
              <a:t> </a:t>
            </a:r>
            <a:r>
              <a:rPr lang="fa-IR" sz="4800" dirty="0" smtClean="0">
                <a:solidFill>
                  <a:srgbClr val="990000"/>
                </a:solidFill>
              </a:rPr>
              <a:t>هم توجه داشته </a:t>
            </a:r>
            <a:r>
              <a:rPr lang="fa-IR" sz="4800" dirty="0" smtClean="0">
                <a:solidFill>
                  <a:srgbClr val="990000"/>
                </a:solidFill>
              </a:rPr>
              <a:t>باشید.</a:t>
            </a:r>
            <a:endParaRPr lang="en-US" sz="4800" dirty="0">
              <a:solidFill>
                <a:srgbClr val="99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ction Button: Home 4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3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3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1" name="Rectangle 30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 3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4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9" name="Rectangle 28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angle 29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7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5" name="Rectangle 24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 25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3" name="Rectangle 22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ctangle 2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1" name="Rectangle 20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12" name="Plus 11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18" name="Plus 17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Equal 19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hp\Desktop\Shahnameh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685800" y="381000"/>
            <a:ext cx="8077200" cy="5562600"/>
          </a:xfrm>
          <a:prstGeom prst="rect">
            <a:avLst/>
          </a:prstGeom>
          <a:noFill/>
        </p:spPr>
      </p:pic>
      <p:sp>
        <p:nvSpPr>
          <p:cNvPr id="5" name="Content Placeholder 2"/>
          <p:cNvSpPr txBox="1">
            <a:spLocks/>
          </p:cNvSpPr>
          <p:nvPr/>
        </p:nvSpPr>
        <p:spPr>
          <a:xfrm>
            <a:off x="609600" y="6019800"/>
            <a:ext cx="82296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ctr" defTabSz="914400" rtl="1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fa-IR" sz="40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B Homa" pitchFamily="2" charset="-78"/>
              </a:rPr>
              <a:t>باید از هفت خوان رستم بگذریم </a:t>
            </a:r>
            <a:r>
              <a:rPr kumimoji="0" lang="fa-IR" sz="4400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B Homa" pitchFamily="2" charset="-78"/>
              </a:rPr>
              <a:t>؟!!</a:t>
            </a:r>
            <a:endParaRPr kumimoji="0" lang="en-US" sz="440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EFD1"/>
            </a:gs>
            <a:gs pos="64999">
              <a:srgbClr val="F0EBD5"/>
            </a:gs>
            <a:gs pos="100000">
              <a:srgbClr val="D1C39F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533400"/>
            <a:ext cx="8229600" cy="5867400"/>
          </a:xfrm>
        </p:spPr>
        <p:txBody>
          <a:bodyPr>
            <a:noAutofit/>
          </a:bodyPr>
          <a:lstStyle/>
          <a:p>
            <a:pPr>
              <a:lnSpc>
                <a:spcPct val="170000"/>
              </a:lnSpc>
              <a:buNone/>
            </a:pPr>
            <a:r>
              <a:rPr lang="fa-IR" sz="2800" dirty="0" smtClean="0">
                <a:solidFill>
                  <a:srgbClr val="FF0000"/>
                </a:solidFill>
              </a:rPr>
              <a:t>هدفمند</a:t>
            </a:r>
            <a:r>
              <a:rPr lang="fa-IR" sz="2800" dirty="0" smtClean="0"/>
              <a:t> و به طور مناسب جا به جا شوید</a:t>
            </a:r>
          </a:p>
          <a:p>
            <a:pPr>
              <a:lnSpc>
                <a:spcPct val="170000"/>
              </a:lnSpc>
              <a:buNone/>
            </a:pPr>
            <a:r>
              <a:rPr lang="fa-IR" sz="2800" dirty="0" smtClean="0"/>
              <a:t>نه به خاطر</a:t>
            </a:r>
            <a:r>
              <a:rPr lang="en-US" sz="2800" dirty="0" smtClean="0"/>
              <a:t> </a:t>
            </a:r>
            <a:r>
              <a:rPr lang="fa-IR" sz="2800" dirty="0" smtClean="0"/>
              <a:t>اضطراب و عصبی بودن !</a:t>
            </a:r>
          </a:p>
          <a:p>
            <a:pPr>
              <a:lnSpc>
                <a:spcPct val="170000"/>
              </a:lnSpc>
              <a:buNone/>
            </a:pPr>
            <a:endParaRPr lang="fa-IR" sz="2800" dirty="0" smtClean="0"/>
          </a:p>
          <a:p>
            <a:pPr>
              <a:lnSpc>
                <a:spcPct val="170000"/>
              </a:lnSpc>
              <a:buNone/>
            </a:pPr>
            <a:r>
              <a:rPr lang="fa-IR" sz="2800" dirty="0" smtClean="0"/>
              <a:t>جا به جایی ها باید طبیعی و </a:t>
            </a:r>
            <a:r>
              <a:rPr lang="fa-IR" sz="2800" dirty="0" smtClean="0">
                <a:solidFill>
                  <a:srgbClr val="FF0000"/>
                </a:solidFill>
              </a:rPr>
              <a:t>متناسب با صحبت </a:t>
            </a:r>
            <a:r>
              <a:rPr lang="fa-IR" sz="2800" dirty="0" smtClean="0"/>
              <a:t>های شما باشند</a:t>
            </a:r>
          </a:p>
          <a:p>
            <a:pPr>
              <a:lnSpc>
                <a:spcPct val="170000"/>
              </a:lnSpc>
              <a:buNone/>
            </a:pPr>
            <a:endParaRPr lang="fa-IR" sz="2800" dirty="0" smtClean="0"/>
          </a:p>
          <a:p>
            <a:pPr>
              <a:lnSpc>
                <a:spcPct val="170000"/>
              </a:lnSpc>
              <a:buNone/>
            </a:pPr>
            <a:r>
              <a:rPr lang="fa-IR" sz="2800" dirty="0" smtClean="0"/>
              <a:t>دائم جا به جا نشوید ! برای تاثیرگذاری و اشاره به </a:t>
            </a:r>
            <a:r>
              <a:rPr lang="fa-IR" sz="2800" dirty="0" smtClean="0">
                <a:solidFill>
                  <a:srgbClr val="FF0000"/>
                </a:solidFill>
              </a:rPr>
              <a:t>یک نکته مهم </a:t>
            </a:r>
            <a:r>
              <a:rPr lang="fa-IR" sz="2800" dirty="0" smtClean="0"/>
              <a:t>بایستید !</a:t>
            </a:r>
            <a:endParaRPr lang="en-US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4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1" name="Rectangle 30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 3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9" name="Rectangle 28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angle 29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7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5" name="Rectangle 24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 25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3" name="Rectangle 22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ctangle 2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1" name="Rectangle 20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12" name="Plus 11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18" name="Plus 17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Equal 19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341437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sz="3200" dirty="0" smtClean="0"/>
              <a:t>تقریبا </a:t>
            </a:r>
            <a:r>
              <a:rPr lang="fa-IR" sz="3200" dirty="0" smtClean="0">
                <a:solidFill>
                  <a:srgbClr val="FF0000"/>
                </a:solidFill>
              </a:rPr>
              <a:t>هر 15 دقیقه </a:t>
            </a:r>
            <a:r>
              <a:rPr lang="fa-IR" sz="3200" dirty="0" smtClean="0"/>
              <a:t>یک </a:t>
            </a:r>
            <a:r>
              <a:rPr lang="fa-IR" sz="3200" dirty="0" smtClean="0">
                <a:solidFill>
                  <a:srgbClr val="FF0000"/>
                </a:solidFill>
              </a:rPr>
              <a:t>پیام بازرگانی </a:t>
            </a:r>
            <a:r>
              <a:rPr lang="fa-IR" sz="3200" dirty="0" smtClean="0"/>
              <a:t> </a:t>
            </a:r>
            <a:r>
              <a:rPr lang="fa-IR" sz="3200" dirty="0" smtClean="0"/>
              <a:t>داشته باشید تا مخاطبان خسته نشوند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 smtClean="0"/>
              <a:t>(سعی کنید حتی الامکان </a:t>
            </a:r>
            <a:r>
              <a:rPr lang="fa-IR" sz="3200" dirty="0" smtClean="0">
                <a:solidFill>
                  <a:srgbClr val="FF0000"/>
                </a:solidFill>
              </a:rPr>
              <a:t>مرتبط</a:t>
            </a:r>
            <a:r>
              <a:rPr lang="fa-IR" sz="3200" dirty="0" smtClean="0"/>
              <a:t> با موضوع باشد)</a:t>
            </a:r>
          </a:p>
          <a:p>
            <a:pPr>
              <a:lnSpc>
                <a:spcPct val="150000"/>
              </a:lnSpc>
              <a:buNone/>
            </a:pPr>
            <a:endParaRPr lang="fa-IR" sz="3200" dirty="0" smtClean="0"/>
          </a:p>
          <a:p>
            <a:pPr>
              <a:lnSpc>
                <a:spcPct val="150000"/>
              </a:lnSpc>
              <a:buNone/>
            </a:pPr>
            <a:r>
              <a:rPr lang="fa-IR" sz="3600" dirty="0" smtClean="0">
                <a:solidFill>
                  <a:srgbClr val="0033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جک، خاطره، داستان، بازی، پخش فیلم کوتاه، ...</a:t>
            </a:r>
          </a:p>
          <a:p>
            <a:pPr>
              <a:lnSpc>
                <a:spcPct val="150000"/>
              </a:lnSpc>
              <a:buNone/>
            </a:pPr>
            <a:endParaRPr lang="fa-IR" sz="3200" dirty="0" smtClean="0"/>
          </a:p>
          <a:p>
            <a:pPr>
              <a:lnSpc>
                <a:spcPct val="150000"/>
              </a:lnSpc>
              <a:buNone/>
            </a:pP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a-IR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Photina Casual Black" pitchFamily="18" charset="0"/>
              </a:rPr>
              <a:t>چیزی را که باید به خاطر داشته باشید......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Photina Casual Black" pitchFamily="18" charset="0"/>
            </a:endParaRP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28600" y="990600"/>
            <a:ext cx="2286000" cy="4800600"/>
          </a:xfrm>
        </p:spPr>
        <p:txBody>
          <a:bodyPr/>
          <a:lstStyle/>
          <a:p>
            <a:pPr>
              <a:buFontTx/>
              <a:buNone/>
            </a:pPr>
            <a:endParaRPr lang="en-US" b="1" dirty="0">
              <a:latin typeface="Photina Casual Black" pitchFamily="18" charset="0"/>
            </a:endParaRPr>
          </a:p>
          <a:p>
            <a:pPr>
              <a:buFontTx/>
              <a:buNone/>
            </a:pPr>
            <a:r>
              <a:rPr lang="fa-IR" i="1" dirty="0" smtClean="0">
                <a:latin typeface="Times" pitchFamily="18" charset="0"/>
              </a:rPr>
              <a:t>لبخند بزنید ، عصبی نباشید و آرامش خود را نشان دهید</a:t>
            </a:r>
            <a:r>
              <a:rPr lang="en-US" i="1" dirty="0" smtClean="0">
                <a:latin typeface="Times" pitchFamily="18" charset="0"/>
              </a:rPr>
              <a:t> </a:t>
            </a:r>
            <a:endParaRPr lang="en-US" i="1" dirty="0">
              <a:latin typeface="Times" pitchFamily="18" charset="0"/>
            </a:endParaRPr>
          </a:p>
        </p:txBody>
      </p:sp>
      <p:pic>
        <p:nvPicPr>
          <p:cNvPr id="20488" name="Picture 8"/>
          <p:cNvPicPr>
            <a:picLocks noGrp="1" noChangeAspect="1" noChangeArrowheads="1"/>
          </p:cNvPicPr>
          <p:nvPr>
            <p:ph type="body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701925" y="2209800"/>
            <a:ext cx="3394075" cy="4114800"/>
          </a:xfrm>
          <a:solidFill>
            <a:srgbClr val="FF0000"/>
          </a:solidFill>
          <a:ln/>
        </p:spPr>
      </p:pic>
      <p:sp>
        <p:nvSpPr>
          <p:cNvPr id="20490" name="Text Box 10"/>
          <p:cNvSpPr txBox="1">
            <a:spLocks noChangeArrowheads="1"/>
          </p:cNvSpPr>
          <p:nvPr/>
        </p:nvSpPr>
        <p:spPr bwMode="auto">
          <a:xfrm>
            <a:off x="6096000" y="2978021"/>
            <a:ext cx="3048000" cy="2508379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endParaRPr lang="en-US" dirty="0">
              <a:latin typeface="Photina Casual Black" pitchFamily="18" charset="0"/>
            </a:endParaRPr>
          </a:p>
          <a:p>
            <a:pPr>
              <a:spcBef>
                <a:spcPct val="50000"/>
              </a:spcBef>
            </a:pPr>
            <a:endParaRPr lang="en-US" dirty="0">
              <a:latin typeface="Photina Casual Black" pitchFamily="18" charset="0"/>
            </a:endParaRPr>
          </a:p>
          <a:p>
            <a:pPr algn="ctr" rtl="1">
              <a:spcBef>
                <a:spcPct val="50000"/>
              </a:spcBef>
            </a:pPr>
            <a:r>
              <a:rPr lang="fa-IR" sz="2800" dirty="0" smtClean="0">
                <a:latin typeface="Times" pitchFamily="18" charset="0"/>
                <a:cs typeface="B Homa" pitchFamily="2" charset="-78"/>
              </a:rPr>
              <a:t>استرس و اضطراب کاملاً طبیعی است ....</a:t>
            </a:r>
          </a:p>
          <a:p>
            <a:pPr algn="ctr" rtl="1">
              <a:spcBef>
                <a:spcPct val="50000"/>
              </a:spcBef>
            </a:pPr>
            <a:r>
              <a:rPr lang="fa-IR" sz="2800" dirty="0" smtClean="0">
                <a:latin typeface="Times" pitchFamily="18" charset="0"/>
                <a:cs typeface="B Homa" pitchFamily="2" charset="-78"/>
              </a:rPr>
              <a:t>آن را اضافه نکنید.</a:t>
            </a:r>
            <a:r>
              <a:rPr lang="en-US" sz="2400" dirty="0" smtClean="0">
                <a:latin typeface="Times" pitchFamily="18" charset="0"/>
              </a:rPr>
              <a:t> </a:t>
            </a:r>
            <a:endParaRPr lang="en-US" sz="2400" dirty="0">
              <a:latin typeface="Times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2048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204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 uiExpand="1" build="p" bldLvl="2" autoUpdateAnimBg="0"/>
      <p:bldP spid="20490" grpId="0" autoUpdateAnimBg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ction Button: Home 2">
            <a:hlinkClick r:id="rId2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grpSp>
        <p:nvGrpSpPr>
          <p:cNvPr id="2" name="Group 4"/>
          <p:cNvGrpSpPr/>
          <p:nvPr/>
        </p:nvGrpSpPr>
        <p:grpSpPr>
          <a:xfrm>
            <a:off x="609600" y="685800"/>
            <a:ext cx="8092440" cy="5791200"/>
            <a:chOff x="381000" y="312776"/>
            <a:chExt cx="8610601" cy="6240420"/>
          </a:xfrm>
        </p:grpSpPr>
        <p:grpSp>
          <p:nvGrpSpPr>
            <p:cNvPr id="4" name="Group 20"/>
            <p:cNvGrpSpPr/>
            <p:nvPr/>
          </p:nvGrpSpPr>
          <p:grpSpPr>
            <a:xfrm>
              <a:off x="381000" y="312776"/>
              <a:ext cx="2589609" cy="1553765"/>
              <a:chOff x="93851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31" name="Rectangle 30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0"/>
                  <a:satOff val="0"/>
                  <a:lumOff val="0"/>
                  <a:alphaOff val="0"/>
                </a:schemeClr>
              </a:fillRef>
              <a:effectRef idx="2">
                <a:schemeClr val="accent3"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2" name="Rectangle 31"/>
              <p:cNvSpPr/>
              <p:nvPr/>
            </p:nvSpPr>
            <p:spPr>
              <a:xfrm>
                <a:off x="93851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3" action="ppaction://hlinksldjump"/>
                  </a:rPr>
                  <a:t>صدا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5" name="Group 23"/>
            <p:cNvGrpSpPr/>
            <p:nvPr/>
          </p:nvGrpSpPr>
          <p:grpSpPr>
            <a:xfrm>
              <a:off x="381000" y="2751533"/>
              <a:ext cx="2589609" cy="1553765"/>
              <a:chOff x="93851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9" name="Rectangle 28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4500106"/>
                  <a:satOff val="-6752"/>
                  <a:lumOff val="-1098"/>
                  <a:alphaOff val="0"/>
                </a:schemeClr>
              </a:fillRef>
              <a:effectRef idx="2">
                <a:schemeClr val="accent3">
                  <a:hueOff val="4500106"/>
                  <a:satOff val="-6752"/>
                  <a:lumOff val="-1098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30" name="Rectangle 29"/>
              <p:cNvSpPr/>
              <p:nvPr/>
            </p:nvSpPr>
            <p:spPr>
              <a:xfrm>
                <a:off x="93851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4" action="ppaction://hlinksldjump"/>
                  </a:rPr>
                  <a:t>زبان بدن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6" name="Group 26"/>
            <p:cNvGrpSpPr/>
            <p:nvPr/>
          </p:nvGrpSpPr>
          <p:grpSpPr>
            <a:xfrm>
              <a:off x="381000" y="4999431"/>
              <a:ext cx="2589609" cy="1553765"/>
              <a:chOff x="93851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7" name="Rectangle 26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9000211"/>
                  <a:satOff val="-13504"/>
                  <a:lumOff val="-2196"/>
                  <a:alphaOff val="0"/>
                </a:schemeClr>
              </a:fillRef>
              <a:effectRef idx="2">
                <a:schemeClr val="accent3">
                  <a:hueOff val="9000211"/>
                  <a:satOff val="-13504"/>
                  <a:lumOff val="-2196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8" name="Rectangle 27"/>
              <p:cNvSpPr/>
              <p:nvPr/>
            </p:nvSpPr>
            <p:spPr>
              <a:xfrm>
                <a:off x="938510" y="3626643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5" action="ppaction://hlinksldjump"/>
                  </a:rPr>
                  <a:t>پیام بازرگانی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7" name="Group 29"/>
            <p:cNvGrpSpPr/>
            <p:nvPr/>
          </p:nvGrpSpPr>
          <p:grpSpPr>
            <a:xfrm>
              <a:off x="3657601" y="4999431"/>
              <a:ext cx="2589609" cy="1553765"/>
              <a:chOff x="3787080" y="3626643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5" name="Rectangle 24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rgbClr val="E3F311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11250264"/>
                  <a:satOff val="-16880"/>
                  <a:lumOff val="-2745"/>
                  <a:alphaOff val="0"/>
                </a:schemeClr>
              </a:fillRef>
              <a:effectRef idx="2">
                <a:schemeClr val="accent3">
                  <a:hueOff val="11250264"/>
                  <a:satOff val="-16880"/>
                  <a:lumOff val="-2745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6" name="Rectangle 25"/>
              <p:cNvSpPr/>
              <p:nvPr/>
            </p:nvSpPr>
            <p:spPr>
              <a:xfrm>
                <a:off x="3787080" y="3626643"/>
                <a:ext cx="2589609" cy="1553765"/>
              </a:xfrm>
              <a:prstGeom prst="rect">
                <a:avLst/>
              </a:prstGeom>
              <a:solidFill>
                <a:schemeClr val="bg1"/>
              </a:solidFill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6" action="ppaction://hlinksldjump"/>
                  </a:rPr>
                  <a:t>طنز </a:t>
                </a:r>
                <a:endParaRPr lang="en-US" sz="4100" dirty="0">
                  <a:solidFill>
                    <a:prstClr val="white"/>
                  </a:solidFill>
                </a:endParaRPr>
              </a:p>
            </p:txBody>
          </p:sp>
        </p:grpSp>
        <p:grpSp>
          <p:nvGrpSpPr>
            <p:cNvPr id="8" name="Group 32"/>
            <p:cNvGrpSpPr/>
            <p:nvPr/>
          </p:nvGrpSpPr>
          <p:grpSpPr>
            <a:xfrm>
              <a:off x="3657601" y="2751533"/>
              <a:ext cx="2589609" cy="1553765"/>
              <a:chOff x="3787080" y="1813917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3" name="Rectangle 22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6750158"/>
                  <a:satOff val="-10128"/>
                  <a:lumOff val="-1647"/>
                  <a:alphaOff val="0"/>
                </a:schemeClr>
              </a:fillRef>
              <a:effectRef idx="2">
                <a:schemeClr val="accent3">
                  <a:hueOff val="6750158"/>
                  <a:satOff val="-10128"/>
                  <a:lumOff val="-1647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4" name="Rectangle 23"/>
              <p:cNvSpPr/>
              <p:nvPr/>
            </p:nvSpPr>
            <p:spPr>
              <a:xfrm>
                <a:off x="3787080" y="1813917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7" action="ppaction://hlinksldjump"/>
                  </a:rPr>
                  <a:t>جابه جایی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grpSp>
          <p:nvGrpSpPr>
            <p:cNvPr id="9" name="Group 35"/>
            <p:cNvGrpSpPr/>
            <p:nvPr/>
          </p:nvGrpSpPr>
          <p:grpSpPr>
            <a:xfrm>
              <a:off x="3657601" y="312776"/>
              <a:ext cx="2589609" cy="1553764"/>
              <a:chOff x="3787080" y="1190"/>
              <a:chExt cx="2589609" cy="1553765"/>
            </a:xfrm>
            <a:scene3d>
              <a:camera prst="orthographicFront"/>
              <a:lightRig rig="flat" dir="t"/>
            </a:scene3d>
          </p:grpSpPr>
          <p:sp>
            <p:nvSpPr>
              <p:cNvPr id="21" name="Rectangle 20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olidFill>
                <a:srgbClr val="EEF868"/>
              </a:solidFill>
              <a:sp3d prstMaterial="plastic">
                <a:bevelT w="120900" h="88900"/>
                <a:bevelB w="88900" h="31750" prst="angle"/>
              </a:sp3d>
            </p:spPr>
            <p:style>
              <a:lnRef idx="0">
                <a:schemeClr val="lt1">
                  <a:hueOff val="0"/>
                  <a:satOff val="0"/>
                  <a:lumOff val="0"/>
                  <a:alphaOff val="0"/>
                </a:schemeClr>
              </a:lnRef>
              <a:fillRef idx="3">
                <a:schemeClr val="accent3">
                  <a:hueOff val="2250053"/>
                  <a:satOff val="-3376"/>
                  <a:lumOff val="-549"/>
                  <a:alphaOff val="0"/>
                </a:schemeClr>
              </a:fillRef>
              <a:effectRef idx="2">
                <a:schemeClr val="accent3">
                  <a:hueOff val="2250053"/>
                  <a:satOff val="-3376"/>
                  <a:lumOff val="-549"/>
                  <a:alphaOff val="0"/>
                </a:schemeClr>
              </a:effectRef>
              <a:fontRef idx="minor">
                <a:schemeClr val="lt1"/>
              </a:fontRef>
            </p:style>
          </p:sp>
          <p:sp>
            <p:nvSpPr>
              <p:cNvPr id="22" name="Rectangle 21"/>
              <p:cNvSpPr/>
              <p:nvPr/>
            </p:nvSpPr>
            <p:spPr>
              <a:xfrm>
                <a:off x="3787080" y="1190"/>
                <a:ext cx="2589609" cy="155376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 spcFirstLastPara="0" vert="horz" wrap="square" lIns="156210" tIns="156210" rIns="156210" bIns="156210" numCol="1" spcCol="1270" anchor="ctr" anchorCtr="0">
                <a:noAutofit/>
              </a:bodyPr>
              <a:lstStyle/>
              <a:p>
                <a:pPr algn="ctr" defTabSz="1822450" rtl="1">
                  <a:lnSpc>
                    <a:spcPct val="90000"/>
                  </a:lnSpc>
                  <a:spcBef>
                    <a:spcPct val="0"/>
                  </a:spcBef>
                  <a:spcAft>
                    <a:spcPct val="35000"/>
                  </a:spcAft>
                </a:pPr>
                <a:r>
                  <a:rPr lang="fa-IR" sz="4100" dirty="0" smtClean="0">
                    <a:solidFill>
                      <a:prstClr val="white"/>
                    </a:solidFill>
                    <a:cs typeface="B Homa" pitchFamily="2" charset="-78"/>
                    <a:hlinkClick r:id="rId8" action="ppaction://hlinksldjump"/>
                  </a:rPr>
                  <a:t>فن بیان</a:t>
                </a:r>
                <a:endParaRPr lang="en-US" sz="4100" dirty="0">
                  <a:solidFill>
                    <a:prstClr val="white"/>
                  </a:solidFill>
                  <a:cs typeface="B Homa" pitchFamily="2" charset="-78"/>
                </a:endParaRPr>
              </a:p>
            </p:txBody>
          </p:sp>
        </p:grpSp>
        <p:sp>
          <p:nvSpPr>
            <p:cNvPr id="12" name="Plus 11"/>
            <p:cNvSpPr/>
            <p:nvPr/>
          </p:nvSpPr>
          <p:spPr>
            <a:xfrm>
              <a:off x="3009901" y="708658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b="1">
                <a:ln w="31550" cmpd="sng">
                  <a:gradFill>
                    <a:gsLst>
                      <a:gs pos="70000">
                        <a:srgbClr val="F79646">
                          <a:shade val="50000"/>
                          <a:satMod val="190000"/>
                        </a:srgbClr>
                      </a:gs>
                      <a:gs pos="0">
                        <a:srgbClr val="F79646">
                          <a:tint val="77000"/>
                          <a:satMod val="180000"/>
                        </a:srgbClr>
                      </a:gs>
                    </a:gsLst>
                    <a:lin ang="5400000"/>
                  </a:gradFill>
                  <a:prstDash val="solid"/>
                </a:ln>
                <a:solidFill>
                  <a:srgbClr val="F79646">
                    <a:tint val="15000"/>
                    <a:satMod val="200000"/>
                  </a:srgb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endParaRPr>
            </a:p>
          </p:txBody>
        </p:sp>
        <p:sp>
          <p:nvSpPr>
            <p:cNvPr id="13" name="Plus 12"/>
            <p:cNvSpPr/>
            <p:nvPr/>
          </p:nvSpPr>
          <p:spPr>
            <a:xfrm>
              <a:off x="13710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Plus 13"/>
            <p:cNvSpPr/>
            <p:nvPr/>
          </p:nvSpPr>
          <p:spPr>
            <a:xfrm>
              <a:off x="4647605" y="18901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Plus 14"/>
            <p:cNvSpPr/>
            <p:nvPr/>
          </p:nvSpPr>
          <p:spPr>
            <a:xfrm>
              <a:off x="13710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Plus 15"/>
            <p:cNvSpPr/>
            <p:nvPr/>
          </p:nvSpPr>
          <p:spPr>
            <a:xfrm>
              <a:off x="4647605" y="4252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Oval 16"/>
            <p:cNvSpPr/>
            <p:nvPr/>
          </p:nvSpPr>
          <p:spPr>
            <a:xfrm>
              <a:off x="7239001" y="2652116"/>
              <a:ext cx="1752600" cy="1981199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r>
                <a:rPr lang="fa-IR" sz="3600" dirty="0" smtClean="0">
                  <a:solidFill>
                    <a:prstClr val="white"/>
                  </a:solidFill>
                  <a:cs typeface="B Homa" pitchFamily="2" charset="-78"/>
                </a:rPr>
                <a:t>انتقال خوب</a:t>
              </a:r>
              <a:endParaRPr lang="en-US" sz="3600" dirty="0">
                <a:solidFill>
                  <a:prstClr val="white"/>
                </a:solidFill>
                <a:cs typeface="B Homa" pitchFamily="2" charset="-78"/>
              </a:endParaRPr>
            </a:p>
          </p:txBody>
        </p:sp>
        <p:sp>
          <p:nvSpPr>
            <p:cNvPr id="18" name="Plus 17"/>
            <p:cNvSpPr/>
            <p:nvPr/>
          </p:nvSpPr>
          <p:spPr>
            <a:xfrm>
              <a:off x="3009901" y="5395314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Plus 18"/>
            <p:cNvSpPr/>
            <p:nvPr/>
          </p:nvSpPr>
          <p:spPr>
            <a:xfrm>
              <a:off x="3009901" y="3147416"/>
              <a:ext cx="609600" cy="762000"/>
            </a:xfrm>
            <a:prstGeom prst="mathPlus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Equal 19"/>
            <p:cNvSpPr/>
            <p:nvPr/>
          </p:nvSpPr>
          <p:spPr>
            <a:xfrm>
              <a:off x="6324600" y="3147417"/>
              <a:ext cx="914400" cy="762000"/>
            </a:xfrm>
            <a:prstGeom prst="mathEqual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black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Sense Of Humor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7620000" cy="4525963"/>
          </a:xfrm>
        </p:spPr>
        <p:txBody>
          <a:bodyPr>
            <a:normAutofit fontScale="85000" lnSpcReduction="200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4700" dirty="0" smtClean="0">
                <a:solidFill>
                  <a:srgbClr val="C00000"/>
                </a:solidFill>
              </a:rPr>
              <a:t>تناسب میزان طنز با </a:t>
            </a:r>
          </a:p>
          <a:p>
            <a:pPr algn="r">
              <a:lnSpc>
                <a:spcPct val="150000"/>
              </a:lnSpc>
            </a:pPr>
            <a:r>
              <a:rPr lang="fa-IR" sz="3600" dirty="0" smtClean="0"/>
              <a:t>محتوا</a:t>
            </a:r>
          </a:p>
          <a:p>
            <a:pPr algn="r">
              <a:lnSpc>
                <a:spcPct val="150000"/>
              </a:lnSpc>
            </a:pPr>
            <a:r>
              <a:rPr lang="fa-IR" sz="3600" dirty="0" smtClean="0"/>
              <a:t>سطح مخاطبان</a:t>
            </a:r>
          </a:p>
          <a:p>
            <a:pPr algn="r">
              <a:lnSpc>
                <a:spcPct val="150000"/>
              </a:lnSpc>
            </a:pPr>
            <a:r>
              <a:rPr lang="fa-IR" sz="3600" dirty="0" smtClean="0"/>
              <a:t>میزان آشنایی شخصی با مخاطبان</a:t>
            </a:r>
          </a:p>
          <a:p>
            <a:pPr algn="r">
              <a:lnSpc>
                <a:spcPct val="150000"/>
              </a:lnSpc>
            </a:pPr>
            <a:r>
              <a:rPr lang="fa-IR" sz="3600" dirty="0" smtClean="0"/>
              <a:t>مکان ارائه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... </a:t>
            </a:r>
          </a:p>
          <a:p>
            <a:pPr>
              <a:lnSpc>
                <a:spcPct val="150000"/>
              </a:lnSpc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3048000"/>
            <a:ext cx="5181600" cy="762000"/>
          </a:xfrm>
        </p:spPr>
        <p:txBody>
          <a:bodyPr>
            <a:normAutofit/>
          </a:bodyPr>
          <a:lstStyle/>
          <a:p>
            <a:pPr lvl="0">
              <a:buNone/>
            </a:pPr>
            <a:r>
              <a:rPr lang="fa-IR" sz="3600" dirty="0" smtClean="0">
                <a:solidFill>
                  <a:srgbClr val="FFFF00"/>
                </a:solidFill>
              </a:rPr>
              <a:t>6- مشارکت مخاطبان</a:t>
            </a:r>
            <a:endParaRPr lang="en-US" sz="3600" dirty="0" smtClean="0">
              <a:solidFill>
                <a:srgbClr val="FFFF00"/>
              </a:solidFill>
            </a:endParaRPr>
          </a:p>
          <a:p>
            <a:pPr>
              <a:buNone/>
            </a:pPr>
            <a:endParaRPr lang="en-US" sz="3600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76250" y="476250"/>
          <a:ext cx="81915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Action Button: Home 5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7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a-IR" sz="4000" dirty="0" smtClean="0"/>
              <a:t>چگونه مخاطب را مشارکت دهیم ؟</a:t>
            </a:r>
            <a:endParaRPr lang="en-US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53200" y="2438400"/>
            <a:ext cx="1981200" cy="762000"/>
          </a:xfrm>
        </p:spPr>
        <p:txBody>
          <a:bodyPr/>
          <a:lstStyle/>
          <a:p>
            <a:pPr>
              <a:buNone/>
            </a:pPr>
            <a:r>
              <a:rPr lang="fa-IR" sz="3600" dirty="0" smtClean="0">
                <a:solidFill>
                  <a:srgbClr val="C00000"/>
                </a:solidFill>
              </a:rPr>
              <a:t>پرسش</a:t>
            </a:r>
            <a:endParaRPr lang="en-US" sz="3600" dirty="0">
              <a:solidFill>
                <a:srgbClr val="C00000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2895600" y="1981200"/>
            <a:ext cx="2209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008000"/>
                </a:solidFill>
                <a:latin typeface="Comic Sans MS" pitchFamily="66" charset="0"/>
                <a:cs typeface="B Homa" pitchFamily="2" charset="-78"/>
              </a:rPr>
              <a:t>رای گیری</a:t>
            </a:r>
            <a:endParaRPr lang="en-US" sz="3600" dirty="0">
              <a:solidFill>
                <a:srgbClr val="008000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4191000" y="5334000"/>
            <a:ext cx="15240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prstClr val="black"/>
                </a:solidFill>
                <a:latin typeface="Comic Sans MS" pitchFamily="66" charset="0"/>
                <a:cs typeface="B Homa" pitchFamily="2" charset="-78"/>
              </a:rPr>
              <a:t>بازی</a:t>
            </a:r>
            <a:endParaRPr lang="en-US" sz="3600" dirty="0">
              <a:solidFill>
                <a:prstClr val="black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2362200" y="4419600"/>
            <a:ext cx="2057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F79646">
                    <a:lumMod val="75000"/>
                  </a:srgbClr>
                </a:solidFill>
                <a:latin typeface="Comic Sans MS" pitchFamily="66" charset="0"/>
                <a:cs typeface="B Homa" pitchFamily="2" charset="-78"/>
              </a:rPr>
              <a:t>مسابقه</a:t>
            </a:r>
            <a:endParaRPr lang="en-US" sz="3600" dirty="0">
              <a:solidFill>
                <a:srgbClr val="F79646">
                  <a:lumMod val="75000"/>
                </a:srgbClr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7" name="Content Placeholder 2"/>
          <p:cNvSpPr txBox="1">
            <a:spLocks/>
          </p:cNvSpPr>
          <p:nvPr/>
        </p:nvSpPr>
        <p:spPr>
          <a:xfrm>
            <a:off x="6096000" y="5791200"/>
            <a:ext cx="22098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1F497D"/>
                </a:solidFill>
                <a:latin typeface="Comic Sans MS" pitchFamily="66" charset="0"/>
                <a:cs typeface="B Homa" pitchFamily="2" charset="-78"/>
              </a:rPr>
              <a:t>حل تمرین</a:t>
            </a:r>
            <a:endParaRPr lang="en-US" sz="3600" dirty="0">
              <a:solidFill>
                <a:srgbClr val="1F497D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990600" y="5791200"/>
            <a:ext cx="20574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8064A2">
                    <a:lumMod val="75000"/>
                  </a:srgbClr>
                </a:solidFill>
                <a:latin typeface="Comic Sans MS" pitchFamily="66" charset="0"/>
                <a:cs typeface="B Homa" pitchFamily="2" charset="-78"/>
              </a:rPr>
              <a:t>کار تیمی</a:t>
            </a:r>
            <a:endParaRPr lang="en-US" sz="3600" dirty="0">
              <a:solidFill>
                <a:srgbClr val="8064A2">
                  <a:lumMod val="75000"/>
                </a:srgbClr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038600" y="3276600"/>
            <a:ext cx="1600200" cy="762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 algn="ct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prstClr val="black"/>
                </a:solidFill>
                <a:latin typeface="Comic Sans MS" pitchFamily="66" charset="0"/>
                <a:cs typeface="B Homa" pitchFamily="2" charset="-78"/>
              </a:rPr>
              <a:t>مباحثه</a:t>
            </a:r>
            <a:endParaRPr lang="en-US" sz="3600" dirty="0">
              <a:solidFill>
                <a:prstClr val="black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5791200" y="4038600"/>
            <a:ext cx="2743200" cy="9144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FF0000"/>
                </a:solidFill>
                <a:latin typeface="Comic Sans MS" pitchFamily="66" charset="0"/>
                <a:cs typeface="B Homa" pitchFamily="2" charset="-78"/>
              </a:rPr>
              <a:t>طوفان ذهنی</a:t>
            </a:r>
            <a:endParaRPr lang="en-US" sz="3600" dirty="0">
              <a:solidFill>
                <a:srgbClr val="FF0000"/>
              </a:solidFill>
              <a:latin typeface="Comic Sans MS" pitchFamily="66" charset="0"/>
              <a:cs typeface="B Homa" pitchFamily="2" charset="-78"/>
            </a:endParaRP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457200" y="2895600"/>
            <a:ext cx="2286000" cy="1371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342900" indent="-342900" algn="ctr" rtl="1">
              <a:spcBef>
                <a:spcPct val="20000"/>
              </a:spcBef>
              <a:buFont typeface="Arial" pitchFamily="34" charset="0"/>
              <a:buNone/>
              <a:defRPr/>
            </a:pPr>
            <a:r>
              <a:rPr lang="fa-IR" sz="3600" dirty="0" smtClean="0">
                <a:solidFill>
                  <a:srgbClr val="1F497D"/>
                </a:solidFill>
                <a:latin typeface="Comic Sans MS" pitchFamily="66" charset="0"/>
                <a:cs typeface="B Homa" pitchFamily="2" charset="-78"/>
              </a:rPr>
              <a:t>ایجاد ارتباط بین افراد</a:t>
            </a:r>
            <a:endParaRPr lang="en-US" sz="3600" dirty="0">
              <a:solidFill>
                <a:srgbClr val="1F497D"/>
              </a:solidFill>
              <a:latin typeface="Comic Sans MS" pitchFamily="66" charset="0"/>
              <a:cs typeface="B Homa" pitchFamily="2" charset="-7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fa-IR" sz="3600" dirty="0" smtClean="0">
                <a:solidFill>
                  <a:srgbClr val="FFFF00"/>
                </a:solidFill>
              </a:rPr>
              <a:t>7- پاسخ به سوالات</a:t>
            </a:r>
            <a:endParaRPr lang="en-US" sz="3600" dirty="0">
              <a:solidFill>
                <a:srgbClr val="FFFF00"/>
              </a:solidFill>
            </a:endParaRPr>
          </a:p>
        </p:txBody>
      </p:sp>
      <p:graphicFrame>
        <p:nvGraphicFramePr>
          <p:cNvPr id="3" name="Diagram 2"/>
          <p:cNvGraphicFramePr/>
          <p:nvPr/>
        </p:nvGraphicFramePr>
        <p:xfrm>
          <a:off x="438150" y="438150"/>
          <a:ext cx="8267700" cy="59817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Action Button: Home 3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hp\Desktop\drinking_water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95400" y="3200400"/>
            <a:ext cx="6400800" cy="38100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fa-IR" sz="66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خیر ! </a:t>
            </a:r>
          </a:p>
          <a:p>
            <a:pPr>
              <a:buNone/>
            </a:pPr>
            <a:endParaRPr lang="fa-IR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>
              <a:buNone/>
            </a:pPr>
            <a:r>
              <a:rPr lang="fa-IR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این کار خیلی هم ساده است ...</a:t>
            </a:r>
            <a:endParaRPr lang="en-US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C:\Users\hp\Pictures\f\why-are-we-arguing-about-this-1226835279850983-8_page3_image1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7620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آمادگی برای پاسخ به سوالات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133600"/>
            <a:ext cx="8686800" cy="4038600"/>
          </a:xfrm>
        </p:spPr>
        <p:txBody>
          <a:bodyPr>
            <a:normAutofit fontScale="92500"/>
          </a:bodyPr>
          <a:lstStyle/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سوالات احتمالی را </a:t>
            </a:r>
            <a:r>
              <a:rPr lang="fa-IR" sz="3600" dirty="0" smtClean="0">
                <a:solidFill>
                  <a:srgbClr val="FF0000"/>
                </a:solidFill>
              </a:rPr>
              <a:t>پیش بینی </a:t>
            </a:r>
            <a:r>
              <a:rPr lang="fa-IR" sz="3600" dirty="0" smtClean="0"/>
              <a:t>کنید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با دقت به سوال </a:t>
            </a:r>
            <a:r>
              <a:rPr lang="fa-IR" sz="3600" dirty="0" smtClean="0">
                <a:solidFill>
                  <a:srgbClr val="FF0000"/>
                </a:solidFill>
              </a:rPr>
              <a:t>گوش دهید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سوال را شمرده و با صدای بلند </a:t>
            </a:r>
            <a:r>
              <a:rPr lang="fa-IR" sz="3600" dirty="0" smtClean="0">
                <a:solidFill>
                  <a:srgbClr val="FF0000"/>
                </a:solidFill>
              </a:rPr>
              <a:t>تکرار</a:t>
            </a:r>
            <a:r>
              <a:rPr lang="fa-IR" sz="3600" dirty="0" smtClean="0"/>
              <a:t> کنید</a:t>
            </a:r>
          </a:p>
          <a:p>
            <a:pPr>
              <a:lnSpc>
                <a:spcPct val="150000"/>
              </a:lnSpc>
              <a:buNone/>
            </a:pPr>
            <a:r>
              <a:rPr lang="fa-IR" sz="3600" dirty="0" smtClean="0"/>
              <a:t>پاسخ </a:t>
            </a:r>
            <a:r>
              <a:rPr lang="fa-IR" sz="3600" dirty="0" smtClean="0">
                <a:solidFill>
                  <a:srgbClr val="FF0000"/>
                </a:solidFill>
              </a:rPr>
              <a:t>مختصر</a:t>
            </a:r>
            <a:r>
              <a:rPr lang="fa-IR" sz="3600" dirty="0" smtClean="0"/>
              <a:t> دهید ! (بحث را به جاهای متفرقه نکشانید !)</a:t>
            </a:r>
          </a:p>
          <a:p>
            <a:pPr>
              <a:lnSpc>
                <a:spcPct val="150000"/>
              </a:lnSpc>
              <a:buNone/>
            </a:pPr>
            <a:endParaRPr lang="en-US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 3"/>
          <p:cNvGraphicFramePr/>
          <p:nvPr/>
        </p:nvGraphicFramePr>
        <p:xfrm>
          <a:off x="514350" y="476250"/>
          <a:ext cx="81153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3200"/>
            <a:ext cx="8229600" cy="1143000"/>
          </a:xfrm>
        </p:spPr>
        <p:txBody>
          <a:bodyPr>
            <a:normAutofit/>
          </a:bodyPr>
          <a:lstStyle/>
          <a:p>
            <a:r>
              <a:rPr lang="fa-IR" sz="4000" dirty="0" smtClean="0">
                <a:solidFill>
                  <a:srgbClr val="FFF90D"/>
                </a:solidFill>
              </a:rPr>
              <a:t>8- مدیریت زمان ارائه</a:t>
            </a:r>
            <a:endParaRPr lang="en-US" sz="4000" dirty="0">
              <a:solidFill>
                <a:srgbClr val="FFF90D"/>
              </a:solidFill>
            </a:endParaRPr>
          </a:p>
        </p:txBody>
      </p:sp>
      <p:sp>
        <p:nvSpPr>
          <p:cNvPr id="5" name="Action Button: Home 4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386" name="Picture 2" descr="C:\Users\hp\Pictures\f\Time\time.jpg3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 rot="19745087">
            <a:off x="-604525" y="703728"/>
            <a:ext cx="8077200" cy="1066800"/>
          </a:xfrm>
        </p:spPr>
        <p:txBody>
          <a:bodyPr>
            <a:normAutofit/>
          </a:bodyPr>
          <a:lstStyle/>
          <a:p>
            <a:r>
              <a:rPr lang="fa-IR" sz="4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ساعت</a:t>
            </a:r>
            <a:r>
              <a:rPr lang="fa-IR" sz="4800" dirty="0" smtClean="0"/>
              <a:t> به همراه داشته باشید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" y="2781300"/>
            <a:ext cx="6781800" cy="1295400"/>
          </a:xfr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>
            <a:noAutofit/>
          </a:bodyPr>
          <a:lstStyle/>
          <a:p>
            <a:pPr>
              <a:buNone/>
            </a:pPr>
            <a:r>
              <a:rPr lang="fa-IR" sz="7200" dirty="0" smtClean="0"/>
              <a:t>خیلی مهم ! </a:t>
            </a:r>
            <a:endParaRPr lang="en-US" sz="7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457200"/>
            <a:ext cx="8839200" cy="6172200"/>
          </a:xfrm>
        </p:spPr>
        <p:txBody>
          <a:bodyPr>
            <a:noAutofit/>
          </a:bodyPr>
          <a:lstStyle/>
          <a:p>
            <a:pPr>
              <a:buNone/>
            </a:pPr>
            <a:r>
              <a:rPr lang="fa-IR" sz="3200" dirty="0" smtClean="0"/>
              <a:t>حتما </a:t>
            </a:r>
            <a:r>
              <a:rPr lang="fa-IR" sz="3200" dirty="0" smtClean="0">
                <a:solidFill>
                  <a:srgbClr val="FF0000"/>
                </a:solidFill>
              </a:rPr>
              <a:t>پیش ارائه </a:t>
            </a:r>
            <a:r>
              <a:rPr lang="fa-IR" sz="3200" dirty="0" smtClean="0"/>
              <a:t>داشته باشید و </a:t>
            </a:r>
            <a:r>
              <a:rPr lang="fa-IR" sz="3200" dirty="0" smtClean="0">
                <a:solidFill>
                  <a:srgbClr val="FF0000"/>
                </a:solidFill>
              </a:rPr>
              <a:t>زمان</a:t>
            </a:r>
            <a:r>
              <a:rPr lang="fa-IR" sz="3200" dirty="0" smtClean="0"/>
              <a:t> اختصاصی به هر بخش را به طور دقیق یادداشت کنید</a:t>
            </a:r>
          </a:p>
          <a:p>
            <a:pPr>
              <a:buNone/>
            </a:pPr>
            <a:endParaRPr lang="fa-IR" sz="3200" dirty="0" smtClean="0"/>
          </a:p>
          <a:p>
            <a:pPr>
              <a:buNone/>
            </a:pPr>
            <a:r>
              <a:rPr lang="fa-IR" sz="3200" dirty="0" smtClean="0"/>
              <a:t>مطالب را </a:t>
            </a:r>
            <a:r>
              <a:rPr lang="fa-IR" sz="3200" dirty="0" smtClean="0">
                <a:solidFill>
                  <a:srgbClr val="FF0000"/>
                </a:solidFill>
              </a:rPr>
              <a:t>اولویت بندی </a:t>
            </a:r>
            <a:r>
              <a:rPr lang="fa-IR" sz="3200" dirty="0" smtClean="0"/>
              <a:t>کنید</a:t>
            </a:r>
          </a:p>
          <a:p>
            <a:pPr>
              <a:buNone/>
            </a:pPr>
            <a:endParaRPr lang="fa-IR" sz="3200" dirty="0" smtClean="0"/>
          </a:p>
          <a:p>
            <a:pPr>
              <a:buNone/>
            </a:pPr>
            <a:r>
              <a:rPr lang="fa-IR" sz="3200" dirty="0" smtClean="0"/>
              <a:t>بدون متوجه شدن مخاطبان نسبت به کمبود زمان از مطالب کم اهمیت تر </a:t>
            </a:r>
            <a:r>
              <a:rPr lang="fa-IR" sz="3200" dirty="0" smtClean="0">
                <a:solidFill>
                  <a:srgbClr val="FF0000"/>
                </a:solidFill>
              </a:rPr>
              <a:t>صرف نظر </a:t>
            </a:r>
            <a:r>
              <a:rPr lang="fa-IR" sz="3200" dirty="0" smtClean="0"/>
              <a:t>کنید</a:t>
            </a:r>
          </a:p>
          <a:p>
            <a:pPr>
              <a:buNone/>
            </a:pPr>
            <a:endParaRPr lang="fa-IR" sz="3200" dirty="0" smtClean="0"/>
          </a:p>
          <a:p>
            <a:pPr>
              <a:buNone/>
            </a:pPr>
            <a:r>
              <a:rPr lang="fa-IR" sz="3200" dirty="0" smtClean="0">
                <a:solidFill>
                  <a:srgbClr val="FF0000"/>
                </a:solidFill>
              </a:rPr>
              <a:t>حاشیه</a:t>
            </a:r>
            <a:r>
              <a:rPr lang="fa-IR" sz="3200" dirty="0" smtClean="0"/>
              <a:t> نروید ! </a:t>
            </a:r>
          </a:p>
          <a:p>
            <a:pPr>
              <a:buNone/>
            </a:pPr>
            <a:endParaRPr lang="fa-IR" sz="3200" dirty="0" smtClean="0"/>
          </a:p>
          <a:p>
            <a:pPr>
              <a:buNone/>
            </a:pPr>
            <a:r>
              <a:rPr lang="fa-IR" sz="3200" dirty="0" smtClean="0"/>
              <a:t>مستقیم به </a:t>
            </a:r>
            <a:r>
              <a:rPr lang="fa-IR" sz="3200" dirty="0" smtClean="0">
                <a:solidFill>
                  <a:srgbClr val="FF0000"/>
                </a:solidFill>
              </a:rPr>
              <a:t>ساعت مچی </a:t>
            </a:r>
            <a:r>
              <a:rPr lang="fa-IR" sz="3200" dirty="0" smtClean="0"/>
              <a:t>خود نگاه نیاندازید!</a:t>
            </a:r>
          </a:p>
          <a:p>
            <a:endParaRPr lang="fa-IR" sz="3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81300" y="2095500"/>
            <a:ext cx="3581400" cy="2667000"/>
          </a:xfrm>
        </p:spPr>
        <p:txBody>
          <a:bodyPr>
            <a:noAutofit/>
          </a:bodyPr>
          <a:lstStyle/>
          <a:p>
            <a:r>
              <a:rPr lang="fa-IR" sz="4000" dirty="0" smtClean="0">
                <a:solidFill>
                  <a:srgbClr val="FFFF00"/>
                </a:solidFill>
                <a:ea typeface="+mn-ea"/>
              </a:rPr>
              <a:t>9- حل مسائل خاص در ارائه ...</a:t>
            </a:r>
            <a:endParaRPr lang="en-US" sz="4000" dirty="0">
              <a:solidFill>
                <a:srgbClr val="FFFF00"/>
              </a:solidFill>
              <a:ea typeface="+mn-ea"/>
            </a:endParaRPr>
          </a:p>
        </p:txBody>
      </p:sp>
      <p:graphicFrame>
        <p:nvGraphicFramePr>
          <p:cNvPr id="4" name="Diagram 3"/>
          <p:cNvGraphicFramePr/>
          <p:nvPr/>
        </p:nvGraphicFramePr>
        <p:xfrm>
          <a:off x="514350" y="476250"/>
          <a:ext cx="8115300" cy="59055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Action Button: Home 4">
            <a:hlinkClick r:id="rId7" action="ppaction://hlinksldjump" highlightClick="1"/>
          </p:cNvPr>
          <p:cNvSpPr/>
          <p:nvPr/>
        </p:nvSpPr>
        <p:spPr>
          <a:xfrm>
            <a:off x="0" y="0"/>
            <a:ext cx="457200" cy="457200"/>
          </a:xfrm>
          <a:prstGeom prst="actionButtonHom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69019" y="914400"/>
            <a:ext cx="8605962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>
                <a:solidFill>
                  <a:srgbClr val="FF0000"/>
                </a:solidFill>
              </a:rPr>
              <a:t>مسئله 1 </a:t>
            </a:r>
            <a:r>
              <a:rPr lang="fa-IR" dirty="0" smtClean="0"/>
              <a:t>: مخاطب «همه چیز دان !»</a:t>
            </a:r>
            <a:endParaRPr lang="en-US" dirty="0"/>
          </a:p>
        </p:txBody>
      </p:sp>
      <p:pic>
        <p:nvPicPr>
          <p:cNvPr id="26625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438400" y="1752601"/>
            <a:ext cx="4267200" cy="510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a-IR" dirty="0" smtClean="0"/>
              <a:t>راه حل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447800"/>
            <a:ext cx="8229600" cy="2133600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None/>
            </a:pPr>
            <a:r>
              <a:rPr lang="fa-IR" dirty="0" smtClean="0"/>
              <a:t>به هیچ وجه </a:t>
            </a:r>
            <a:r>
              <a:rPr lang="fa-IR" dirty="0" smtClean="0">
                <a:solidFill>
                  <a:srgbClr val="FF0000"/>
                </a:solidFill>
              </a:rPr>
              <a:t>نجنگید</a:t>
            </a:r>
            <a:r>
              <a:rPr lang="fa-IR" dirty="0" smtClean="0"/>
              <a:t> ! </a:t>
            </a:r>
          </a:p>
          <a:p>
            <a:pPr>
              <a:lnSpc>
                <a:spcPct val="150000"/>
              </a:lnSpc>
              <a:buNone/>
            </a:pPr>
            <a:r>
              <a:rPr lang="fa-IR" sz="3200" dirty="0" smtClean="0"/>
              <a:t>مخاطب همه چیز دان را در ارائه </a:t>
            </a:r>
            <a:r>
              <a:rPr lang="fa-IR" sz="3200" dirty="0" smtClean="0">
                <a:solidFill>
                  <a:srgbClr val="FF0000"/>
                </a:solidFill>
              </a:rPr>
              <a:t>مشارکت</a:t>
            </a:r>
            <a:r>
              <a:rPr lang="fa-IR" sz="3200" dirty="0" smtClean="0"/>
              <a:t> دهید </a:t>
            </a:r>
            <a:endParaRPr lang="en-US" sz="3200" dirty="0"/>
          </a:p>
        </p:txBody>
      </p:sp>
      <p:pic>
        <p:nvPicPr>
          <p:cNvPr id="28673" name="Picture 1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2362200" y="3581358"/>
            <a:ext cx="4167187" cy="3124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2224</TotalTime>
  <Words>1823</Words>
  <Application>Microsoft Office PowerPoint</Application>
  <PresentationFormat>On-screen Show (4:3)</PresentationFormat>
  <Paragraphs>484</Paragraphs>
  <Slides>114</Slides>
  <Notes>7</Notes>
  <HiddenSlides>1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114</vt:i4>
      </vt:variant>
    </vt:vector>
  </HeadingPairs>
  <TitlesOfParts>
    <vt:vector size="117" baseType="lpstr">
      <vt:lpstr>Office Theme</vt:lpstr>
      <vt:lpstr>1_Office Theme</vt:lpstr>
      <vt:lpstr>Chart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روشهای عمومی برقراری ارتباط</vt:lpstr>
      <vt:lpstr>شنیدن و صحبت کردن سهم بالایی در ارتباطات دارند</vt:lpstr>
      <vt:lpstr>اما کمتر آموخته می شود....</vt:lpstr>
      <vt:lpstr>Slide 13</vt:lpstr>
      <vt:lpstr>Slide 14</vt:lpstr>
      <vt:lpstr>قبل از ارائه ...</vt:lpstr>
      <vt:lpstr>تمرین، تمرین، تمرین !</vt:lpstr>
      <vt:lpstr>Slide 17</vt:lpstr>
      <vt:lpstr>Slide 18</vt:lpstr>
      <vt:lpstr>چند ساعت قبل از ارائه ...</vt:lpstr>
      <vt:lpstr>Slide 20</vt:lpstr>
      <vt:lpstr>Slide 21</vt:lpstr>
      <vt:lpstr>چند دقیقه قبل از ارئه </vt:lpstr>
      <vt:lpstr>هنگام ورود به محل ارائه ...</vt:lpstr>
      <vt:lpstr>Slide 24</vt:lpstr>
      <vt:lpstr>Slide 25</vt:lpstr>
      <vt:lpstr>Slide 26</vt:lpstr>
      <vt:lpstr>1- مقصود ارائه</vt:lpstr>
      <vt:lpstr>Slide 28</vt:lpstr>
      <vt:lpstr>Slide 29</vt:lpstr>
      <vt:lpstr>Slide 30</vt:lpstr>
      <vt:lpstr>Slide 31</vt:lpstr>
      <vt:lpstr>سطوح تاثیرگذاری در یک ارائه خوب</vt:lpstr>
      <vt:lpstr>ارائه مشتاقانه... </vt:lpstr>
      <vt:lpstr>Slide 34</vt:lpstr>
      <vt:lpstr>Slide 35</vt:lpstr>
      <vt:lpstr>Slide 36</vt:lpstr>
      <vt:lpstr>پس ...</vt:lpstr>
      <vt:lpstr>Slide 38</vt:lpstr>
      <vt:lpstr>شناخت موضوع و مخاطبان</vt:lpstr>
      <vt:lpstr>Slide 40</vt:lpstr>
      <vt:lpstr>Slide 41</vt:lpstr>
      <vt:lpstr>انواع سناریوهای ارائه</vt:lpstr>
      <vt:lpstr>کدام نوع سناریو را برای ارائه انتخاب کنم ؟ </vt:lpstr>
      <vt:lpstr>هر کدام را که دوست دارید ...  به شرطی که ارائه شما: </vt:lpstr>
      <vt:lpstr>چارچوب کلی برای طراحی سناریوی یک ارائه</vt:lpstr>
      <vt:lpstr>جیمبو</vt:lpstr>
      <vt:lpstr>Slide 47</vt:lpstr>
      <vt:lpstr> 1- مقدمه ارائه </vt:lpstr>
      <vt:lpstr>شروع ارائه با :</vt:lpstr>
      <vt:lpstr>اثرگذاری استراتژیهای ترغیب</vt:lpstr>
      <vt:lpstr>Slide 51</vt:lpstr>
      <vt:lpstr>2- بدنه ارائه</vt:lpstr>
      <vt:lpstr>3- نتیجه گیری</vt:lpstr>
      <vt:lpstr>در نتیجه گیری : </vt:lpstr>
      <vt:lpstr>Slide 55</vt:lpstr>
      <vt:lpstr>Slide 56</vt:lpstr>
      <vt:lpstr>Slide 57</vt:lpstr>
      <vt:lpstr>Slide 58</vt:lpstr>
      <vt:lpstr>Slide 59</vt:lpstr>
      <vt:lpstr>Do not forget importance of DRESSING </vt:lpstr>
      <vt:lpstr>Slide 61</vt:lpstr>
      <vt:lpstr>Slide 62</vt:lpstr>
      <vt:lpstr>Slide 63</vt:lpstr>
      <vt:lpstr>صدا ...</vt:lpstr>
      <vt:lpstr>Slide 65</vt:lpstr>
      <vt:lpstr>حجم صدا</vt:lpstr>
      <vt:lpstr>لحن (آهنگ) صدا</vt:lpstr>
      <vt:lpstr>سرعت ارائه</vt:lpstr>
      <vt:lpstr>Slide 69</vt:lpstr>
      <vt:lpstr>Slide 70</vt:lpstr>
      <vt:lpstr>  فصاحت  </vt:lpstr>
      <vt:lpstr> بلاغت </vt:lpstr>
      <vt:lpstr>Slide 73</vt:lpstr>
      <vt:lpstr> تماس چشمی  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  <vt:lpstr>چیزی را که باید به خاطر داشته باشید......</vt:lpstr>
      <vt:lpstr>Slide 84</vt:lpstr>
      <vt:lpstr>Sense Of Humor</vt:lpstr>
      <vt:lpstr>Slide 86</vt:lpstr>
      <vt:lpstr>Slide 87</vt:lpstr>
      <vt:lpstr>چگونه مخاطب را مشارکت دهیم ؟</vt:lpstr>
      <vt:lpstr>7- پاسخ به سوالات</vt:lpstr>
      <vt:lpstr>Slide 90</vt:lpstr>
      <vt:lpstr>آمادگی برای پاسخ به سوالات</vt:lpstr>
      <vt:lpstr>8- مدیریت زمان ارائه</vt:lpstr>
      <vt:lpstr>ساعت به همراه داشته باشید</vt:lpstr>
      <vt:lpstr>Slide 94</vt:lpstr>
      <vt:lpstr>Slide 95</vt:lpstr>
      <vt:lpstr>9- حل مسائل خاص در ارائه ...</vt:lpstr>
      <vt:lpstr>Slide 97</vt:lpstr>
      <vt:lpstr>مسئله 1 : مخاطب «همه چیز دان !»</vt:lpstr>
      <vt:lpstr>راه حل</vt:lpstr>
      <vt:lpstr>مسئله 2 : «ارائه بعد از ناهار ...»</vt:lpstr>
      <vt:lpstr>راه حل</vt:lpstr>
      <vt:lpstr>مسئله 4 : استرس داشتن و گم کردن سرنخ بحث</vt:lpstr>
      <vt:lpstr>راه حل:</vt:lpstr>
      <vt:lpstr>مسئله 5 : خرابی ویدئو پرژکتور</vt:lpstr>
      <vt:lpstr>راه حل:</vt:lpstr>
      <vt:lpstr>مسئله 6 : تخصیص زمانی کمتر از زمان مقرر</vt:lpstr>
      <vt:lpstr>راه حل</vt:lpstr>
      <vt:lpstr>بعد از ارائه ...</vt:lpstr>
      <vt:lpstr>1- خود ارزیابی</vt:lpstr>
      <vt:lpstr>Slide 110</vt:lpstr>
      <vt:lpstr>چند پیشنهاد پایانی</vt:lpstr>
      <vt:lpstr>مطالعه چند کتاب خوب ... </vt:lpstr>
      <vt:lpstr>Slide 113</vt:lpstr>
      <vt:lpstr>Slide 114</vt:lpstr>
    </vt:vector>
  </TitlesOfParts>
  <Company>MRT www.Win2Farsi.com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Sadegh</dc:creator>
  <cp:lastModifiedBy>ROSHA</cp:lastModifiedBy>
  <cp:revision>301</cp:revision>
  <dcterms:created xsi:type="dcterms:W3CDTF">2011-03-02T08:29:32Z</dcterms:created>
  <dcterms:modified xsi:type="dcterms:W3CDTF">2014-03-08T15:32:26Z</dcterms:modified>
</cp:coreProperties>
</file>