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0" r:id="rId1"/>
    <p:sldMasterId id="2147483898" r:id="rId2"/>
    <p:sldMasterId id="2147483916" r:id="rId3"/>
    <p:sldMasterId id="2147483940" r:id="rId4"/>
    <p:sldMasterId id="2147483952" r:id="rId5"/>
    <p:sldMasterId id="2147483964" r:id="rId6"/>
    <p:sldMasterId id="2147483976" r:id="rId7"/>
  </p:sldMasterIdLst>
  <p:notesMasterIdLst>
    <p:notesMasterId r:id="rId55"/>
  </p:notesMasterIdLst>
  <p:handoutMasterIdLst>
    <p:handoutMasterId r:id="rId56"/>
  </p:handoutMasterIdLst>
  <p:sldIdLst>
    <p:sldId id="421" r:id="rId8"/>
    <p:sldId id="406" r:id="rId9"/>
    <p:sldId id="405" r:id="rId10"/>
    <p:sldId id="312" r:id="rId11"/>
    <p:sldId id="311" r:id="rId12"/>
    <p:sldId id="313" r:id="rId13"/>
    <p:sldId id="314" r:id="rId14"/>
    <p:sldId id="407" r:id="rId15"/>
    <p:sldId id="410" r:id="rId16"/>
    <p:sldId id="411" r:id="rId17"/>
    <p:sldId id="412" r:id="rId18"/>
    <p:sldId id="413" r:id="rId19"/>
    <p:sldId id="414" r:id="rId20"/>
    <p:sldId id="415" r:id="rId21"/>
    <p:sldId id="380" r:id="rId22"/>
    <p:sldId id="383" r:id="rId23"/>
    <p:sldId id="418" r:id="rId24"/>
    <p:sldId id="419" r:id="rId25"/>
    <p:sldId id="387" r:id="rId26"/>
    <p:sldId id="396" r:id="rId27"/>
    <p:sldId id="397" r:id="rId28"/>
    <p:sldId id="409" r:id="rId29"/>
    <p:sldId id="399" r:id="rId30"/>
    <p:sldId id="400" r:id="rId31"/>
    <p:sldId id="340" r:id="rId32"/>
    <p:sldId id="364" r:id="rId33"/>
    <p:sldId id="363" r:id="rId34"/>
    <p:sldId id="278" r:id="rId35"/>
    <p:sldId id="361" r:id="rId36"/>
    <p:sldId id="362" r:id="rId37"/>
    <p:sldId id="365" r:id="rId38"/>
    <p:sldId id="366" r:id="rId39"/>
    <p:sldId id="367" r:id="rId40"/>
    <p:sldId id="368" r:id="rId41"/>
    <p:sldId id="369" r:id="rId42"/>
    <p:sldId id="370" r:id="rId43"/>
    <p:sldId id="371" r:id="rId44"/>
    <p:sldId id="372" r:id="rId45"/>
    <p:sldId id="373" r:id="rId46"/>
    <p:sldId id="374" r:id="rId47"/>
    <p:sldId id="375" r:id="rId48"/>
    <p:sldId id="378" r:id="rId49"/>
    <p:sldId id="376" r:id="rId50"/>
    <p:sldId id="377" r:id="rId51"/>
    <p:sldId id="408" r:id="rId52"/>
    <p:sldId id="310" r:id="rId53"/>
    <p:sldId id="32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9" d="100"/>
          <a:sy n="69" d="100"/>
        </p:scale>
        <p:origin x="564" y="78"/>
      </p:cViewPr>
      <p:guideLst/>
    </p:cSldViewPr>
  </p:slideViewPr>
  <p:notesTextViewPr>
    <p:cViewPr>
      <p:scale>
        <a:sx n="1" d="1"/>
        <a:sy n="1" d="1"/>
      </p:scale>
      <p:origin x="0" y="0"/>
    </p:cViewPr>
  </p:notesTextViewPr>
  <p:notesViewPr>
    <p:cSldViewPr snapToGrid="0">
      <p:cViewPr varScale="1">
        <p:scale>
          <a:sx n="53" d="100"/>
          <a:sy n="53" d="100"/>
        </p:scale>
        <p:origin x="206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_rels/data19.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31A9D-6433-4432-A9B3-2B649CFE7A2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2D48606-B0DA-4A52-BF0A-DDE6211F1D5B}">
      <dgm:prSet phldrT="[Text]" custT="1"/>
      <dgm:spPr/>
      <dgm:t>
        <a:bodyPr/>
        <a:lstStyle/>
        <a:p>
          <a:pPr algn="just" rtl="1"/>
          <a:r>
            <a:rPr lang="fa-IR" sz="2800" dirty="0" smtClean="0">
              <a:solidFill>
                <a:schemeClr val="bg1"/>
              </a:solidFill>
              <a:latin typeface="Lucida Sans Unicode" panose="020B0602030504020204" pitchFamily="34" charset="0"/>
              <a:ea typeface="Calibri" panose="020F0502020204030204" pitchFamily="34" charset="0"/>
              <a:cs typeface="B Nazanin" panose="00000400000000000000" pitchFamily="2" charset="-78"/>
            </a:rPr>
            <a:t>مجموعه سیاست های کلی اقتصاد مقاومتی، در واقع الگویی بومی و علمی، برآمده از فرهنگ انقلابی و اسلامی و متناسب با وضعیت امروز و فردای کشور است. سیاستهای اقتصاد مقاومتی قابل تکمیل و انطباق با شرایط گوناگون است و عملاً اقتصاد کشور را به حالت انعطاف پذیری می رساند و شکنندگی اقتصاد را در شرایط مختلف برطرف می کند.</a:t>
          </a:r>
          <a:endParaRPr lang="en-US" sz="2800" dirty="0">
            <a:solidFill>
              <a:schemeClr val="bg1"/>
            </a:solidFill>
          </a:endParaRPr>
        </a:p>
      </dgm:t>
    </dgm:pt>
    <dgm:pt modelId="{DEC98119-D581-4C0A-A99C-22765A2F426D}" type="parTrans" cxnId="{A7DDAE34-5048-4F1D-9757-EF88D0BAA758}">
      <dgm:prSet/>
      <dgm:spPr/>
      <dgm:t>
        <a:bodyPr/>
        <a:lstStyle/>
        <a:p>
          <a:endParaRPr lang="en-US"/>
        </a:p>
      </dgm:t>
    </dgm:pt>
    <dgm:pt modelId="{2F253882-BBCB-44B3-9CB8-BFEFE3F35C2F}" type="sibTrans" cxnId="{A7DDAE34-5048-4F1D-9757-EF88D0BAA758}">
      <dgm:prSet/>
      <dgm:spPr/>
      <dgm:t>
        <a:bodyPr/>
        <a:lstStyle/>
        <a:p>
          <a:endParaRPr lang="en-US"/>
        </a:p>
      </dgm:t>
    </dgm:pt>
    <dgm:pt modelId="{6FF6AB21-1E52-4BA4-ABBD-D2894969328B}">
      <dgm:prSet phldrT="[Text]" custT="1"/>
      <dgm:spPr/>
      <dgm:t>
        <a:bodyPr/>
        <a:lstStyle/>
        <a:p>
          <a:pPr rtl="1"/>
          <a:r>
            <a:rPr lang="fa-IR" sz="2400" b="1"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جمع مسئولان دستگاههای مختلف (1392/12/20)</a:t>
          </a:r>
          <a:endParaRPr lang="en-US" sz="2400" dirty="0"/>
        </a:p>
      </dgm:t>
    </dgm:pt>
    <dgm:pt modelId="{55D9A6D7-AB79-47C0-B0AA-73062EB81D2C}" type="parTrans" cxnId="{D92BAC55-D013-479E-BE8C-6D2560F305A2}">
      <dgm:prSet/>
      <dgm:spPr/>
      <dgm:t>
        <a:bodyPr/>
        <a:lstStyle/>
        <a:p>
          <a:endParaRPr lang="en-US"/>
        </a:p>
      </dgm:t>
    </dgm:pt>
    <dgm:pt modelId="{9AD58A8B-C7E8-4FD9-81B1-90FA12EFBF5D}" type="sibTrans" cxnId="{D92BAC55-D013-479E-BE8C-6D2560F305A2}">
      <dgm:prSet/>
      <dgm:spPr/>
      <dgm:t>
        <a:bodyPr/>
        <a:lstStyle/>
        <a:p>
          <a:endParaRPr lang="en-US"/>
        </a:p>
      </dgm:t>
    </dgm:pt>
    <dgm:pt modelId="{F0A499B9-19E5-4EB8-813D-83A2FD8EC981}" type="pres">
      <dgm:prSet presAssocID="{73E31A9D-6433-4432-A9B3-2B649CFE7A20}" presName="linear" presStyleCnt="0">
        <dgm:presLayoutVars>
          <dgm:animLvl val="lvl"/>
          <dgm:resizeHandles val="exact"/>
        </dgm:presLayoutVars>
      </dgm:prSet>
      <dgm:spPr/>
      <dgm:t>
        <a:bodyPr/>
        <a:lstStyle/>
        <a:p>
          <a:endParaRPr lang="en-US"/>
        </a:p>
      </dgm:t>
    </dgm:pt>
    <dgm:pt modelId="{302E9AA8-2A3E-4FDF-B735-93D295859258}" type="pres">
      <dgm:prSet presAssocID="{02D48606-B0DA-4A52-BF0A-DDE6211F1D5B}" presName="parentText" presStyleLbl="node1" presStyleIdx="0" presStyleCnt="1">
        <dgm:presLayoutVars>
          <dgm:chMax val="0"/>
          <dgm:bulletEnabled val="1"/>
        </dgm:presLayoutVars>
      </dgm:prSet>
      <dgm:spPr/>
      <dgm:t>
        <a:bodyPr/>
        <a:lstStyle/>
        <a:p>
          <a:endParaRPr lang="en-US"/>
        </a:p>
      </dgm:t>
    </dgm:pt>
    <dgm:pt modelId="{4C3B2D97-5875-4939-B01B-A5F91DC13745}" type="pres">
      <dgm:prSet presAssocID="{02D48606-B0DA-4A52-BF0A-DDE6211F1D5B}" presName="childText" presStyleLbl="revTx" presStyleIdx="0" presStyleCnt="1">
        <dgm:presLayoutVars>
          <dgm:bulletEnabled val="1"/>
        </dgm:presLayoutVars>
      </dgm:prSet>
      <dgm:spPr/>
      <dgm:t>
        <a:bodyPr/>
        <a:lstStyle/>
        <a:p>
          <a:endParaRPr lang="en-US"/>
        </a:p>
      </dgm:t>
    </dgm:pt>
  </dgm:ptLst>
  <dgm:cxnLst>
    <dgm:cxn modelId="{82124C1B-E565-4275-8472-0008276FBC88}" type="presOf" srcId="{02D48606-B0DA-4A52-BF0A-DDE6211F1D5B}" destId="{302E9AA8-2A3E-4FDF-B735-93D295859258}" srcOrd="0" destOrd="0" presId="urn:microsoft.com/office/officeart/2005/8/layout/vList2"/>
    <dgm:cxn modelId="{C25B435C-27EF-4719-B633-571578A6378C}" type="presOf" srcId="{73E31A9D-6433-4432-A9B3-2B649CFE7A20}" destId="{F0A499B9-19E5-4EB8-813D-83A2FD8EC981}" srcOrd="0" destOrd="0" presId="urn:microsoft.com/office/officeart/2005/8/layout/vList2"/>
    <dgm:cxn modelId="{D92BAC55-D013-479E-BE8C-6D2560F305A2}" srcId="{02D48606-B0DA-4A52-BF0A-DDE6211F1D5B}" destId="{6FF6AB21-1E52-4BA4-ABBD-D2894969328B}" srcOrd="0" destOrd="0" parTransId="{55D9A6D7-AB79-47C0-B0AA-73062EB81D2C}" sibTransId="{9AD58A8B-C7E8-4FD9-81B1-90FA12EFBF5D}"/>
    <dgm:cxn modelId="{0D04ACBA-4294-47B3-B4BD-39CD4BB25C72}" type="presOf" srcId="{6FF6AB21-1E52-4BA4-ABBD-D2894969328B}" destId="{4C3B2D97-5875-4939-B01B-A5F91DC13745}" srcOrd="0" destOrd="0" presId="urn:microsoft.com/office/officeart/2005/8/layout/vList2"/>
    <dgm:cxn modelId="{A7DDAE34-5048-4F1D-9757-EF88D0BAA758}" srcId="{73E31A9D-6433-4432-A9B3-2B649CFE7A20}" destId="{02D48606-B0DA-4A52-BF0A-DDE6211F1D5B}" srcOrd="0" destOrd="0" parTransId="{DEC98119-D581-4C0A-A99C-22765A2F426D}" sibTransId="{2F253882-BBCB-44B3-9CB8-BFEFE3F35C2F}"/>
    <dgm:cxn modelId="{037311E5-2442-4792-B265-1F9DB94A1412}" type="presParOf" srcId="{F0A499B9-19E5-4EB8-813D-83A2FD8EC981}" destId="{302E9AA8-2A3E-4FDF-B735-93D295859258}" srcOrd="0" destOrd="0" presId="urn:microsoft.com/office/officeart/2005/8/layout/vList2"/>
    <dgm:cxn modelId="{759626F8-0ED0-47D1-9682-843651A0067C}" type="presParOf" srcId="{F0A499B9-19E5-4EB8-813D-83A2FD8EC981}" destId="{4C3B2D97-5875-4939-B01B-A5F91DC137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F181D0-7AED-4E3E-9826-A9A1063808D9}"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A68EC336-34ED-491D-8502-772CC2C16FD9}">
      <dgm:prSet phldrT="[Text]" custT="1"/>
      <dgm:spPr/>
      <dgm:t>
        <a:bodyPr/>
        <a:lstStyle/>
        <a:p>
          <a:pPr rtl="1"/>
          <a:r>
            <a:rPr lang="fa-IR" sz="2400" b="1" dirty="0" smtClean="0">
              <a:cs typeface="B Nazanin" panose="00000400000000000000" pitchFamily="2" charset="-78"/>
            </a:rPr>
            <a:t>برخي از نشانه‌هاي ضعف اقتصاد ايران</a:t>
          </a:r>
          <a:endParaRPr lang="en-US" sz="2400" dirty="0">
            <a:cs typeface="B Nazanin" panose="00000400000000000000" pitchFamily="2" charset="-78"/>
          </a:endParaRPr>
        </a:p>
      </dgm:t>
    </dgm:pt>
    <dgm:pt modelId="{85F7A85A-D21F-4293-9595-4A7B8A059E1A}" type="parTrans" cxnId="{2CF4A715-176A-4098-B773-96C21726E6CD}">
      <dgm:prSet/>
      <dgm:spPr/>
      <dgm:t>
        <a:bodyPr/>
        <a:lstStyle/>
        <a:p>
          <a:endParaRPr lang="en-US"/>
        </a:p>
      </dgm:t>
    </dgm:pt>
    <dgm:pt modelId="{0CB2959C-43C5-40FC-BC52-283DA01028F6}" type="sibTrans" cxnId="{2CF4A715-176A-4098-B773-96C21726E6CD}">
      <dgm:prSet/>
      <dgm:spPr/>
      <dgm:t>
        <a:bodyPr/>
        <a:lstStyle/>
        <a:p>
          <a:endParaRPr lang="en-US"/>
        </a:p>
      </dgm:t>
    </dgm:pt>
    <dgm:pt modelId="{9CDDBFD9-1000-477E-B01D-38B352E6075B}">
      <dgm:prSet phldrT="[Text]" custT="1"/>
      <dgm:spPr/>
      <dgm:t>
        <a:bodyPr/>
        <a:lstStyle/>
        <a:p>
          <a:pPr algn="just" rtl="1"/>
          <a:r>
            <a:rPr lang="fa-IR" sz="2400" dirty="0" smtClean="0">
              <a:cs typeface="B Nazanin" panose="00000400000000000000" pitchFamily="2" charset="-78"/>
            </a:rPr>
            <a:t>گستردگي اقتصاد غيررسمي و غيرمتشكل</a:t>
          </a:r>
          <a:endParaRPr lang="en-US" sz="2400" dirty="0">
            <a:cs typeface="B Nazanin" panose="00000400000000000000" pitchFamily="2" charset="-78"/>
          </a:endParaRPr>
        </a:p>
      </dgm:t>
    </dgm:pt>
    <dgm:pt modelId="{84B773D4-C8A8-4A0D-B8B0-8C8A0D522807}" type="parTrans" cxnId="{4A9AED9B-3603-458C-9140-C7B243DACC87}">
      <dgm:prSet/>
      <dgm:spPr/>
      <dgm:t>
        <a:bodyPr/>
        <a:lstStyle/>
        <a:p>
          <a:endParaRPr lang="en-US"/>
        </a:p>
      </dgm:t>
    </dgm:pt>
    <dgm:pt modelId="{AA98DD8D-C309-448E-9196-7680BE5C55F8}" type="sibTrans" cxnId="{4A9AED9B-3603-458C-9140-C7B243DACC87}">
      <dgm:prSet/>
      <dgm:spPr/>
      <dgm:t>
        <a:bodyPr/>
        <a:lstStyle/>
        <a:p>
          <a:endParaRPr lang="en-US"/>
        </a:p>
      </dgm:t>
    </dgm:pt>
    <dgm:pt modelId="{82CF8BE3-D0F4-42A1-B6FD-0C4FDE56450C}">
      <dgm:prSet phldrT="[Text]" custT="1"/>
      <dgm:spPr/>
      <dgm:t>
        <a:bodyPr/>
        <a:lstStyle/>
        <a:p>
          <a:pPr algn="just" rtl="1"/>
          <a:r>
            <a:rPr lang="fa-IR" sz="2400" dirty="0" smtClean="0">
              <a:cs typeface="B Nazanin" panose="00000400000000000000" pitchFamily="2" charset="-78"/>
            </a:rPr>
            <a:t>عدم شكل‌گيري بازارهاي رقابتي و رشد انحصار</a:t>
          </a:r>
          <a:endParaRPr lang="en-US" sz="2400" dirty="0">
            <a:cs typeface="B Nazanin" panose="00000400000000000000" pitchFamily="2" charset="-78"/>
          </a:endParaRPr>
        </a:p>
      </dgm:t>
    </dgm:pt>
    <dgm:pt modelId="{D327BEBA-2C0F-4771-9695-2E214750F348}" type="parTrans" cxnId="{E52D6E52-5CF4-435B-B23D-A15AC2DA261A}">
      <dgm:prSet/>
      <dgm:spPr/>
      <dgm:t>
        <a:bodyPr/>
        <a:lstStyle/>
        <a:p>
          <a:endParaRPr lang="en-US"/>
        </a:p>
      </dgm:t>
    </dgm:pt>
    <dgm:pt modelId="{31B5F9CC-2B93-4715-83DA-63852ACCE052}" type="sibTrans" cxnId="{E52D6E52-5CF4-435B-B23D-A15AC2DA261A}">
      <dgm:prSet/>
      <dgm:spPr/>
      <dgm:t>
        <a:bodyPr/>
        <a:lstStyle/>
        <a:p>
          <a:endParaRPr lang="en-US"/>
        </a:p>
      </dgm:t>
    </dgm:pt>
    <dgm:pt modelId="{BC8F9A11-2AC8-489C-9DCB-4D6A1840C998}">
      <dgm:prSet phldrT="[Text]" custT="1"/>
      <dgm:spPr/>
      <dgm:t>
        <a:bodyPr/>
        <a:lstStyle/>
        <a:p>
          <a:pPr algn="just" rtl="1"/>
          <a:r>
            <a:rPr lang="fa-IR" sz="2400" dirty="0" smtClean="0">
              <a:cs typeface="B Nazanin" panose="00000400000000000000" pitchFamily="2" charset="-78"/>
            </a:rPr>
            <a:t>وابستگی به درآمدهای نفتی</a:t>
          </a:r>
          <a:endParaRPr lang="en-US" sz="2400" dirty="0">
            <a:cs typeface="B Nazanin" panose="00000400000000000000" pitchFamily="2" charset="-78"/>
          </a:endParaRPr>
        </a:p>
      </dgm:t>
    </dgm:pt>
    <dgm:pt modelId="{0B86F88C-5BF7-41D6-B7BB-8ECE280F2450}" type="parTrans" cxnId="{474A17E0-C38D-4776-B66F-821DB3CFD6D2}">
      <dgm:prSet/>
      <dgm:spPr/>
      <dgm:t>
        <a:bodyPr/>
        <a:lstStyle/>
        <a:p>
          <a:endParaRPr lang="en-US"/>
        </a:p>
      </dgm:t>
    </dgm:pt>
    <dgm:pt modelId="{87C84454-27B3-41AB-B14B-3637383FF8C6}" type="sibTrans" cxnId="{474A17E0-C38D-4776-B66F-821DB3CFD6D2}">
      <dgm:prSet/>
      <dgm:spPr/>
      <dgm:t>
        <a:bodyPr/>
        <a:lstStyle/>
        <a:p>
          <a:endParaRPr lang="en-US"/>
        </a:p>
      </dgm:t>
    </dgm:pt>
    <dgm:pt modelId="{48593321-09E1-42C1-BB46-5D0610145484}">
      <dgm:prSet/>
      <dgm:spPr/>
      <dgm:t>
        <a:bodyPr/>
        <a:lstStyle/>
        <a:p>
          <a:endParaRPr lang="en-US"/>
        </a:p>
      </dgm:t>
    </dgm:pt>
    <dgm:pt modelId="{A7741678-6B56-4610-ADA5-E4237F7D9EF4}" type="parTrans" cxnId="{4CB7E663-510D-45E1-9AE2-0E3D530569B0}">
      <dgm:prSet/>
      <dgm:spPr/>
      <dgm:t>
        <a:bodyPr/>
        <a:lstStyle/>
        <a:p>
          <a:endParaRPr lang="en-US"/>
        </a:p>
      </dgm:t>
    </dgm:pt>
    <dgm:pt modelId="{6AE652C2-B239-494C-8F71-79CB6963AF4A}" type="sibTrans" cxnId="{4CB7E663-510D-45E1-9AE2-0E3D530569B0}">
      <dgm:prSet/>
      <dgm:spPr/>
      <dgm:t>
        <a:bodyPr/>
        <a:lstStyle/>
        <a:p>
          <a:endParaRPr lang="en-US"/>
        </a:p>
      </dgm:t>
    </dgm:pt>
    <dgm:pt modelId="{12D75B1D-C88E-418C-B765-247CC613C4AF}">
      <dgm:prSet custT="1"/>
      <dgm:spPr/>
      <dgm:t>
        <a:bodyPr/>
        <a:lstStyle/>
        <a:p>
          <a:pPr algn="just" rtl="1"/>
          <a:r>
            <a:rPr lang="fa-IR" sz="2400" dirty="0" smtClean="0">
              <a:cs typeface="B Nazanin" panose="00000400000000000000" pitchFamily="2" charset="-78"/>
            </a:rPr>
            <a:t>مداخلات گسترده وغيرقاعده‌مند دولت در اقتصاد ملي</a:t>
          </a:r>
          <a:endParaRPr lang="en-US" sz="2400" dirty="0">
            <a:cs typeface="B Nazanin" panose="00000400000000000000" pitchFamily="2" charset="-78"/>
          </a:endParaRPr>
        </a:p>
      </dgm:t>
    </dgm:pt>
    <dgm:pt modelId="{35FA135E-E166-405B-A0E1-913525FC101C}" type="parTrans" cxnId="{B8FCE4BE-B1CA-482C-89BE-7CE70AF6D61E}">
      <dgm:prSet/>
      <dgm:spPr/>
      <dgm:t>
        <a:bodyPr/>
        <a:lstStyle/>
        <a:p>
          <a:endParaRPr lang="en-US"/>
        </a:p>
      </dgm:t>
    </dgm:pt>
    <dgm:pt modelId="{08F0D8B4-E081-4781-B9CA-AA318AED1014}" type="sibTrans" cxnId="{B8FCE4BE-B1CA-482C-89BE-7CE70AF6D61E}">
      <dgm:prSet/>
      <dgm:spPr/>
      <dgm:t>
        <a:bodyPr/>
        <a:lstStyle/>
        <a:p>
          <a:endParaRPr lang="en-US"/>
        </a:p>
      </dgm:t>
    </dgm:pt>
    <dgm:pt modelId="{7084BB66-E2EA-4AB5-BD69-4D095148DFCF}">
      <dgm:prSet custT="1"/>
      <dgm:spPr/>
      <dgm:t>
        <a:bodyPr/>
        <a:lstStyle/>
        <a:p>
          <a:pPr algn="just" rtl="1"/>
          <a:r>
            <a:rPr lang="fa-IR" sz="2400" dirty="0" smtClean="0">
              <a:cs typeface="B Nazanin" panose="00000400000000000000" pitchFamily="2" charset="-78"/>
            </a:rPr>
            <a:t>عدم گسترش اقتصاد دانش‌بنيان و نوآوري </a:t>
          </a:r>
          <a:endParaRPr lang="en-US" sz="2400" dirty="0">
            <a:cs typeface="B Nazanin" panose="00000400000000000000" pitchFamily="2" charset="-78"/>
          </a:endParaRPr>
        </a:p>
      </dgm:t>
    </dgm:pt>
    <dgm:pt modelId="{3CC54605-AFD7-4477-8EE5-418B8957AA63}" type="parTrans" cxnId="{C2626494-0087-4D51-A627-872298B1B806}">
      <dgm:prSet/>
      <dgm:spPr/>
      <dgm:t>
        <a:bodyPr/>
        <a:lstStyle/>
        <a:p>
          <a:endParaRPr lang="en-US"/>
        </a:p>
      </dgm:t>
    </dgm:pt>
    <dgm:pt modelId="{85E14420-5DF9-4E88-A5E4-1B6E3DCDBB6A}" type="sibTrans" cxnId="{C2626494-0087-4D51-A627-872298B1B806}">
      <dgm:prSet/>
      <dgm:spPr/>
      <dgm:t>
        <a:bodyPr/>
        <a:lstStyle/>
        <a:p>
          <a:endParaRPr lang="en-US"/>
        </a:p>
      </dgm:t>
    </dgm:pt>
    <dgm:pt modelId="{29E635EC-9A00-4626-92F9-14BEE7D3B4E3}">
      <dgm:prSet custT="1"/>
      <dgm:spPr/>
      <dgm:t>
        <a:bodyPr/>
        <a:lstStyle/>
        <a:p>
          <a:pPr algn="just" rtl="1"/>
          <a:r>
            <a:rPr lang="fa-IR" sz="2400" dirty="0" smtClean="0">
              <a:cs typeface="B Nazanin" panose="00000400000000000000" pitchFamily="2" charset="-78"/>
            </a:rPr>
            <a:t>وابستگي توليد ملي به واردات مواد اولیه و فناوری های تبدیل  (عدم تكميل زنجيره‌هاي مزيت‌دار)</a:t>
          </a:r>
          <a:endParaRPr lang="en-US" sz="2400" dirty="0">
            <a:cs typeface="B Nazanin" panose="00000400000000000000" pitchFamily="2" charset="-78"/>
          </a:endParaRPr>
        </a:p>
      </dgm:t>
    </dgm:pt>
    <dgm:pt modelId="{334F5398-5B33-42BD-A8A5-B3843CB35735}" type="parTrans" cxnId="{38990BEE-5BB1-496D-A486-ADA018FC19BA}">
      <dgm:prSet/>
      <dgm:spPr/>
      <dgm:t>
        <a:bodyPr/>
        <a:lstStyle/>
        <a:p>
          <a:endParaRPr lang="en-US"/>
        </a:p>
      </dgm:t>
    </dgm:pt>
    <dgm:pt modelId="{1D2FBDC4-84BD-432E-8653-876885CEA912}" type="sibTrans" cxnId="{38990BEE-5BB1-496D-A486-ADA018FC19BA}">
      <dgm:prSet/>
      <dgm:spPr/>
      <dgm:t>
        <a:bodyPr/>
        <a:lstStyle/>
        <a:p>
          <a:endParaRPr lang="en-US"/>
        </a:p>
      </dgm:t>
    </dgm:pt>
    <dgm:pt modelId="{5AF4137C-DDDB-4E08-9BCC-845F5D787D1F}" type="pres">
      <dgm:prSet presAssocID="{8DF181D0-7AED-4E3E-9826-A9A1063808D9}" presName="cycle" presStyleCnt="0">
        <dgm:presLayoutVars>
          <dgm:chMax val="1"/>
          <dgm:dir/>
          <dgm:animLvl val="ctr"/>
          <dgm:resizeHandles val="exact"/>
        </dgm:presLayoutVars>
      </dgm:prSet>
      <dgm:spPr/>
      <dgm:t>
        <a:bodyPr/>
        <a:lstStyle/>
        <a:p>
          <a:endParaRPr lang="en-US"/>
        </a:p>
      </dgm:t>
    </dgm:pt>
    <dgm:pt modelId="{90CCE1F2-6B28-4EB1-BFCC-3C98082C4805}" type="pres">
      <dgm:prSet presAssocID="{A68EC336-34ED-491D-8502-772CC2C16FD9}" presName="centerShape" presStyleLbl="node0" presStyleIdx="0" presStyleCnt="1"/>
      <dgm:spPr/>
      <dgm:t>
        <a:bodyPr/>
        <a:lstStyle/>
        <a:p>
          <a:endParaRPr lang="en-US"/>
        </a:p>
      </dgm:t>
    </dgm:pt>
    <dgm:pt modelId="{823583D5-B3DB-424E-88D9-01BC3F2DD710}" type="pres">
      <dgm:prSet presAssocID="{84B773D4-C8A8-4A0D-B8B0-8C8A0D522807}" presName="parTrans" presStyleLbl="bgSibTrans2D1" presStyleIdx="0" presStyleCnt="6"/>
      <dgm:spPr/>
      <dgm:t>
        <a:bodyPr/>
        <a:lstStyle/>
        <a:p>
          <a:endParaRPr lang="en-US"/>
        </a:p>
      </dgm:t>
    </dgm:pt>
    <dgm:pt modelId="{6C8C1969-3799-442F-9372-D5915CA75C14}" type="pres">
      <dgm:prSet presAssocID="{9CDDBFD9-1000-477E-B01D-38B352E6075B}" presName="node" presStyleLbl="node1" presStyleIdx="0" presStyleCnt="6" custScaleX="143631" custScaleY="128554">
        <dgm:presLayoutVars>
          <dgm:bulletEnabled val="1"/>
        </dgm:presLayoutVars>
      </dgm:prSet>
      <dgm:spPr/>
      <dgm:t>
        <a:bodyPr/>
        <a:lstStyle/>
        <a:p>
          <a:endParaRPr lang="en-US"/>
        </a:p>
      </dgm:t>
    </dgm:pt>
    <dgm:pt modelId="{8DDA8FC7-6F75-4A8C-9789-7FF2B8D8F331}" type="pres">
      <dgm:prSet presAssocID="{D327BEBA-2C0F-4771-9695-2E214750F348}" presName="parTrans" presStyleLbl="bgSibTrans2D1" presStyleIdx="1" presStyleCnt="6"/>
      <dgm:spPr/>
      <dgm:t>
        <a:bodyPr/>
        <a:lstStyle/>
        <a:p>
          <a:endParaRPr lang="en-US"/>
        </a:p>
      </dgm:t>
    </dgm:pt>
    <dgm:pt modelId="{31305F53-354B-4BF3-98B7-F93BE651CFFF}" type="pres">
      <dgm:prSet presAssocID="{82CF8BE3-D0F4-42A1-B6FD-0C4FDE56450C}" presName="node" presStyleLbl="node1" presStyleIdx="1" presStyleCnt="6" custScaleX="155984" custRadScaleRad="105389" custRadScaleInc="-17323">
        <dgm:presLayoutVars>
          <dgm:bulletEnabled val="1"/>
        </dgm:presLayoutVars>
      </dgm:prSet>
      <dgm:spPr/>
      <dgm:t>
        <a:bodyPr/>
        <a:lstStyle/>
        <a:p>
          <a:endParaRPr lang="en-US"/>
        </a:p>
      </dgm:t>
    </dgm:pt>
    <dgm:pt modelId="{4D7A5E48-9952-4D32-B8C0-0B1A2E74C640}" type="pres">
      <dgm:prSet presAssocID="{3CC54605-AFD7-4477-8EE5-418B8957AA63}" presName="parTrans" presStyleLbl="bgSibTrans2D1" presStyleIdx="2" presStyleCnt="6"/>
      <dgm:spPr/>
      <dgm:t>
        <a:bodyPr/>
        <a:lstStyle/>
        <a:p>
          <a:endParaRPr lang="en-US"/>
        </a:p>
      </dgm:t>
    </dgm:pt>
    <dgm:pt modelId="{023A206B-8BC7-4922-946B-9264A3C1E1D6}" type="pres">
      <dgm:prSet presAssocID="{7084BB66-E2EA-4AB5-BD69-4D095148DFCF}" presName="node" presStyleLbl="node1" presStyleIdx="2" presStyleCnt="6" custScaleX="128830" custScaleY="118803" custRadScaleRad="97931" custRadScaleInc="360784">
        <dgm:presLayoutVars>
          <dgm:bulletEnabled val="1"/>
        </dgm:presLayoutVars>
      </dgm:prSet>
      <dgm:spPr/>
      <dgm:t>
        <a:bodyPr/>
        <a:lstStyle/>
        <a:p>
          <a:endParaRPr lang="en-US"/>
        </a:p>
      </dgm:t>
    </dgm:pt>
    <dgm:pt modelId="{ACB8238A-437A-40B9-BD76-5F347CB0FEA3}" type="pres">
      <dgm:prSet presAssocID="{35FA135E-E166-405B-A0E1-913525FC101C}" presName="parTrans" presStyleLbl="bgSibTrans2D1" presStyleIdx="3" presStyleCnt="6"/>
      <dgm:spPr/>
      <dgm:t>
        <a:bodyPr/>
        <a:lstStyle/>
        <a:p>
          <a:endParaRPr lang="en-US"/>
        </a:p>
      </dgm:t>
    </dgm:pt>
    <dgm:pt modelId="{09543C91-B4CA-4DAD-B934-FDB061FD09B1}" type="pres">
      <dgm:prSet presAssocID="{12D75B1D-C88E-418C-B765-247CC613C4AF}" presName="node" presStyleLbl="node1" presStyleIdx="3" presStyleCnt="6" custScaleX="217246" custRadScaleRad="115253" custRadScaleInc="46111">
        <dgm:presLayoutVars>
          <dgm:bulletEnabled val="1"/>
        </dgm:presLayoutVars>
      </dgm:prSet>
      <dgm:spPr/>
      <dgm:t>
        <a:bodyPr/>
        <a:lstStyle/>
        <a:p>
          <a:endParaRPr lang="en-US"/>
        </a:p>
      </dgm:t>
    </dgm:pt>
    <dgm:pt modelId="{54384376-E38C-4875-ADBA-6DD75122466F}" type="pres">
      <dgm:prSet presAssocID="{0B86F88C-5BF7-41D6-B7BB-8ECE280F2450}" presName="parTrans" presStyleLbl="bgSibTrans2D1" presStyleIdx="4" presStyleCnt="6"/>
      <dgm:spPr/>
      <dgm:t>
        <a:bodyPr/>
        <a:lstStyle/>
        <a:p>
          <a:endParaRPr lang="en-US"/>
        </a:p>
      </dgm:t>
    </dgm:pt>
    <dgm:pt modelId="{6523F4B6-6CFE-49E8-A2EA-9538D42FDBA2}" type="pres">
      <dgm:prSet presAssocID="{BC8F9A11-2AC8-489C-9DCB-4D6A1840C998}" presName="node" presStyleLbl="node1" presStyleIdx="4" presStyleCnt="6" custScaleX="160498" custRadScaleRad="115720" custRadScaleInc="27976">
        <dgm:presLayoutVars>
          <dgm:bulletEnabled val="1"/>
        </dgm:presLayoutVars>
      </dgm:prSet>
      <dgm:spPr/>
      <dgm:t>
        <a:bodyPr/>
        <a:lstStyle/>
        <a:p>
          <a:endParaRPr lang="en-US"/>
        </a:p>
      </dgm:t>
    </dgm:pt>
    <dgm:pt modelId="{5D0AC379-B46C-45F0-8875-DF6C2E87BE41}" type="pres">
      <dgm:prSet presAssocID="{334F5398-5B33-42BD-A8A5-B3843CB35735}" presName="parTrans" presStyleLbl="bgSibTrans2D1" presStyleIdx="5" presStyleCnt="6"/>
      <dgm:spPr/>
      <dgm:t>
        <a:bodyPr/>
        <a:lstStyle/>
        <a:p>
          <a:endParaRPr lang="en-US"/>
        </a:p>
      </dgm:t>
    </dgm:pt>
    <dgm:pt modelId="{8C8B8D98-0464-49B3-B7C2-B77A27B70F31}" type="pres">
      <dgm:prSet presAssocID="{29E635EC-9A00-4626-92F9-14BEE7D3B4E3}" presName="node" presStyleLbl="node1" presStyleIdx="5" presStyleCnt="6" custScaleX="245788" custRadScaleRad="108187" custRadScaleInc="-393391">
        <dgm:presLayoutVars>
          <dgm:bulletEnabled val="1"/>
        </dgm:presLayoutVars>
      </dgm:prSet>
      <dgm:spPr/>
      <dgm:t>
        <a:bodyPr/>
        <a:lstStyle/>
        <a:p>
          <a:endParaRPr lang="en-US"/>
        </a:p>
      </dgm:t>
    </dgm:pt>
  </dgm:ptLst>
  <dgm:cxnLst>
    <dgm:cxn modelId="{C8A68E67-DC2F-40A0-A6E1-125469A780BA}" type="presOf" srcId="{D327BEBA-2C0F-4771-9695-2E214750F348}" destId="{8DDA8FC7-6F75-4A8C-9789-7FF2B8D8F331}" srcOrd="0" destOrd="0" presId="urn:microsoft.com/office/officeart/2005/8/layout/radial4"/>
    <dgm:cxn modelId="{B8FCE4BE-B1CA-482C-89BE-7CE70AF6D61E}" srcId="{A68EC336-34ED-491D-8502-772CC2C16FD9}" destId="{12D75B1D-C88E-418C-B765-247CC613C4AF}" srcOrd="3" destOrd="0" parTransId="{35FA135E-E166-405B-A0E1-913525FC101C}" sibTransId="{08F0D8B4-E081-4781-B9CA-AA318AED1014}"/>
    <dgm:cxn modelId="{BCD75EBE-081A-4E96-8010-F079E213DAB5}" type="presOf" srcId="{82CF8BE3-D0F4-42A1-B6FD-0C4FDE56450C}" destId="{31305F53-354B-4BF3-98B7-F93BE651CFFF}" srcOrd="0" destOrd="0" presId="urn:microsoft.com/office/officeart/2005/8/layout/radial4"/>
    <dgm:cxn modelId="{4A9AED9B-3603-458C-9140-C7B243DACC87}" srcId="{A68EC336-34ED-491D-8502-772CC2C16FD9}" destId="{9CDDBFD9-1000-477E-B01D-38B352E6075B}" srcOrd="0" destOrd="0" parTransId="{84B773D4-C8A8-4A0D-B8B0-8C8A0D522807}" sibTransId="{AA98DD8D-C309-448E-9196-7680BE5C55F8}"/>
    <dgm:cxn modelId="{B9220096-274F-4100-88E2-17CF83455CA0}" type="presOf" srcId="{0B86F88C-5BF7-41D6-B7BB-8ECE280F2450}" destId="{54384376-E38C-4875-ADBA-6DD75122466F}" srcOrd="0" destOrd="0" presId="urn:microsoft.com/office/officeart/2005/8/layout/radial4"/>
    <dgm:cxn modelId="{2CF4A715-176A-4098-B773-96C21726E6CD}" srcId="{8DF181D0-7AED-4E3E-9826-A9A1063808D9}" destId="{A68EC336-34ED-491D-8502-772CC2C16FD9}" srcOrd="0" destOrd="0" parTransId="{85F7A85A-D21F-4293-9595-4A7B8A059E1A}" sibTransId="{0CB2959C-43C5-40FC-BC52-283DA01028F6}"/>
    <dgm:cxn modelId="{5B152AE3-00A7-49BD-8F08-3C464335AB5F}" type="presOf" srcId="{29E635EC-9A00-4626-92F9-14BEE7D3B4E3}" destId="{8C8B8D98-0464-49B3-B7C2-B77A27B70F31}" srcOrd="0" destOrd="0" presId="urn:microsoft.com/office/officeart/2005/8/layout/radial4"/>
    <dgm:cxn modelId="{E52D6E52-5CF4-435B-B23D-A15AC2DA261A}" srcId="{A68EC336-34ED-491D-8502-772CC2C16FD9}" destId="{82CF8BE3-D0F4-42A1-B6FD-0C4FDE56450C}" srcOrd="1" destOrd="0" parTransId="{D327BEBA-2C0F-4771-9695-2E214750F348}" sibTransId="{31B5F9CC-2B93-4715-83DA-63852ACCE052}"/>
    <dgm:cxn modelId="{060A9EAD-29AD-4AA0-B000-C327DCE26467}" type="presOf" srcId="{84B773D4-C8A8-4A0D-B8B0-8C8A0D522807}" destId="{823583D5-B3DB-424E-88D9-01BC3F2DD710}" srcOrd="0" destOrd="0" presId="urn:microsoft.com/office/officeart/2005/8/layout/radial4"/>
    <dgm:cxn modelId="{4CB7E663-510D-45E1-9AE2-0E3D530569B0}" srcId="{8DF181D0-7AED-4E3E-9826-A9A1063808D9}" destId="{48593321-09E1-42C1-BB46-5D0610145484}" srcOrd="1" destOrd="0" parTransId="{A7741678-6B56-4610-ADA5-E4237F7D9EF4}" sibTransId="{6AE652C2-B239-494C-8F71-79CB6963AF4A}"/>
    <dgm:cxn modelId="{D6CB2183-44FA-4862-A970-F0D6FD2E8922}" type="presOf" srcId="{3CC54605-AFD7-4477-8EE5-418B8957AA63}" destId="{4D7A5E48-9952-4D32-B8C0-0B1A2E74C640}" srcOrd="0" destOrd="0" presId="urn:microsoft.com/office/officeart/2005/8/layout/radial4"/>
    <dgm:cxn modelId="{340951B5-41A3-4CA8-9452-7DE85DFC3AF1}" type="presOf" srcId="{35FA135E-E166-405B-A0E1-913525FC101C}" destId="{ACB8238A-437A-40B9-BD76-5F347CB0FEA3}" srcOrd="0" destOrd="0" presId="urn:microsoft.com/office/officeart/2005/8/layout/radial4"/>
    <dgm:cxn modelId="{494566C4-26BB-4DB0-90FC-CDE8CAB47DAA}" type="presOf" srcId="{334F5398-5B33-42BD-A8A5-B3843CB35735}" destId="{5D0AC379-B46C-45F0-8875-DF6C2E87BE41}" srcOrd="0" destOrd="0" presId="urn:microsoft.com/office/officeart/2005/8/layout/radial4"/>
    <dgm:cxn modelId="{8A974597-242D-4165-B28C-8014E8AA9593}" type="presOf" srcId="{12D75B1D-C88E-418C-B765-247CC613C4AF}" destId="{09543C91-B4CA-4DAD-B934-FDB061FD09B1}" srcOrd="0" destOrd="0" presId="urn:microsoft.com/office/officeart/2005/8/layout/radial4"/>
    <dgm:cxn modelId="{6E42B034-BF23-46FF-B78F-7EC7C07F4DCB}" type="presOf" srcId="{8DF181D0-7AED-4E3E-9826-A9A1063808D9}" destId="{5AF4137C-DDDB-4E08-9BCC-845F5D787D1F}" srcOrd="0" destOrd="0" presId="urn:microsoft.com/office/officeart/2005/8/layout/radial4"/>
    <dgm:cxn modelId="{FAFC0835-CD59-4B25-9476-67C00CE2EE1C}" type="presOf" srcId="{BC8F9A11-2AC8-489C-9DCB-4D6A1840C998}" destId="{6523F4B6-6CFE-49E8-A2EA-9538D42FDBA2}" srcOrd="0" destOrd="0" presId="urn:microsoft.com/office/officeart/2005/8/layout/radial4"/>
    <dgm:cxn modelId="{C2626494-0087-4D51-A627-872298B1B806}" srcId="{A68EC336-34ED-491D-8502-772CC2C16FD9}" destId="{7084BB66-E2EA-4AB5-BD69-4D095148DFCF}" srcOrd="2" destOrd="0" parTransId="{3CC54605-AFD7-4477-8EE5-418B8957AA63}" sibTransId="{85E14420-5DF9-4E88-A5E4-1B6E3DCDBB6A}"/>
    <dgm:cxn modelId="{474A17E0-C38D-4776-B66F-821DB3CFD6D2}" srcId="{A68EC336-34ED-491D-8502-772CC2C16FD9}" destId="{BC8F9A11-2AC8-489C-9DCB-4D6A1840C998}" srcOrd="4" destOrd="0" parTransId="{0B86F88C-5BF7-41D6-B7BB-8ECE280F2450}" sibTransId="{87C84454-27B3-41AB-B14B-3637383FF8C6}"/>
    <dgm:cxn modelId="{38990BEE-5BB1-496D-A486-ADA018FC19BA}" srcId="{A68EC336-34ED-491D-8502-772CC2C16FD9}" destId="{29E635EC-9A00-4626-92F9-14BEE7D3B4E3}" srcOrd="5" destOrd="0" parTransId="{334F5398-5B33-42BD-A8A5-B3843CB35735}" sibTransId="{1D2FBDC4-84BD-432E-8653-876885CEA912}"/>
    <dgm:cxn modelId="{206020E7-7C5E-4F5E-9089-5B5E02BA124F}" type="presOf" srcId="{9CDDBFD9-1000-477E-B01D-38B352E6075B}" destId="{6C8C1969-3799-442F-9372-D5915CA75C14}" srcOrd="0" destOrd="0" presId="urn:microsoft.com/office/officeart/2005/8/layout/radial4"/>
    <dgm:cxn modelId="{65FE641D-7B12-4268-A916-B592427E41A8}" type="presOf" srcId="{7084BB66-E2EA-4AB5-BD69-4D095148DFCF}" destId="{023A206B-8BC7-4922-946B-9264A3C1E1D6}" srcOrd="0" destOrd="0" presId="urn:microsoft.com/office/officeart/2005/8/layout/radial4"/>
    <dgm:cxn modelId="{6C48F218-58DA-49CD-898E-1265B2395862}" type="presOf" srcId="{A68EC336-34ED-491D-8502-772CC2C16FD9}" destId="{90CCE1F2-6B28-4EB1-BFCC-3C98082C4805}" srcOrd="0" destOrd="0" presId="urn:microsoft.com/office/officeart/2005/8/layout/radial4"/>
    <dgm:cxn modelId="{8D774DE4-626F-4577-8D30-67D0DE73F8F2}" type="presParOf" srcId="{5AF4137C-DDDB-4E08-9BCC-845F5D787D1F}" destId="{90CCE1F2-6B28-4EB1-BFCC-3C98082C4805}" srcOrd="0" destOrd="0" presId="urn:microsoft.com/office/officeart/2005/8/layout/radial4"/>
    <dgm:cxn modelId="{BC714A74-AB0B-4EF7-9436-15BC563A70C1}" type="presParOf" srcId="{5AF4137C-DDDB-4E08-9BCC-845F5D787D1F}" destId="{823583D5-B3DB-424E-88D9-01BC3F2DD710}" srcOrd="1" destOrd="0" presId="urn:microsoft.com/office/officeart/2005/8/layout/radial4"/>
    <dgm:cxn modelId="{3B19FC53-4EF9-4DF9-9B16-86C86519F45B}" type="presParOf" srcId="{5AF4137C-DDDB-4E08-9BCC-845F5D787D1F}" destId="{6C8C1969-3799-442F-9372-D5915CA75C14}" srcOrd="2" destOrd="0" presId="urn:microsoft.com/office/officeart/2005/8/layout/radial4"/>
    <dgm:cxn modelId="{88E1136C-FA3B-4CE0-A0AB-B91005B66AAE}" type="presParOf" srcId="{5AF4137C-DDDB-4E08-9BCC-845F5D787D1F}" destId="{8DDA8FC7-6F75-4A8C-9789-7FF2B8D8F331}" srcOrd="3" destOrd="0" presId="urn:microsoft.com/office/officeart/2005/8/layout/radial4"/>
    <dgm:cxn modelId="{D8433962-3262-403B-BD47-5FD65216405D}" type="presParOf" srcId="{5AF4137C-DDDB-4E08-9BCC-845F5D787D1F}" destId="{31305F53-354B-4BF3-98B7-F93BE651CFFF}" srcOrd="4" destOrd="0" presId="urn:microsoft.com/office/officeart/2005/8/layout/radial4"/>
    <dgm:cxn modelId="{87FDDBEA-FD9E-4C7E-8EF6-BD3CCA34DA36}" type="presParOf" srcId="{5AF4137C-DDDB-4E08-9BCC-845F5D787D1F}" destId="{4D7A5E48-9952-4D32-B8C0-0B1A2E74C640}" srcOrd="5" destOrd="0" presId="urn:microsoft.com/office/officeart/2005/8/layout/radial4"/>
    <dgm:cxn modelId="{8A2FB8B3-1B38-47A7-9860-3E236654A0A8}" type="presParOf" srcId="{5AF4137C-DDDB-4E08-9BCC-845F5D787D1F}" destId="{023A206B-8BC7-4922-946B-9264A3C1E1D6}" srcOrd="6" destOrd="0" presId="urn:microsoft.com/office/officeart/2005/8/layout/radial4"/>
    <dgm:cxn modelId="{3F7287B0-80F0-4238-9251-85566FBC29E1}" type="presParOf" srcId="{5AF4137C-DDDB-4E08-9BCC-845F5D787D1F}" destId="{ACB8238A-437A-40B9-BD76-5F347CB0FEA3}" srcOrd="7" destOrd="0" presId="urn:microsoft.com/office/officeart/2005/8/layout/radial4"/>
    <dgm:cxn modelId="{13EF7F2F-E6ED-4C3F-A0B6-01A0E50A3B41}" type="presParOf" srcId="{5AF4137C-DDDB-4E08-9BCC-845F5D787D1F}" destId="{09543C91-B4CA-4DAD-B934-FDB061FD09B1}" srcOrd="8" destOrd="0" presId="urn:microsoft.com/office/officeart/2005/8/layout/radial4"/>
    <dgm:cxn modelId="{55461D4D-F3F2-4064-846A-5CC0D2295BA1}" type="presParOf" srcId="{5AF4137C-DDDB-4E08-9BCC-845F5D787D1F}" destId="{54384376-E38C-4875-ADBA-6DD75122466F}" srcOrd="9" destOrd="0" presId="urn:microsoft.com/office/officeart/2005/8/layout/radial4"/>
    <dgm:cxn modelId="{7B975CA5-598B-4531-AD6F-14BA75F8B06F}" type="presParOf" srcId="{5AF4137C-DDDB-4E08-9BCC-845F5D787D1F}" destId="{6523F4B6-6CFE-49E8-A2EA-9538D42FDBA2}" srcOrd="10" destOrd="0" presId="urn:microsoft.com/office/officeart/2005/8/layout/radial4"/>
    <dgm:cxn modelId="{E2D29CE7-8DF6-463F-921A-37405B2EF1DE}" type="presParOf" srcId="{5AF4137C-DDDB-4E08-9BCC-845F5D787D1F}" destId="{5D0AC379-B46C-45F0-8875-DF6C2E87BE41}" srcOrd="11" destOrd="0" presId="urn:microsoft.com/office/officeart/2005/8/layout/radial4"/>
    <dgm:cxn modelId="{C277231D-600A-4C1D-9534-1A68A90BAB92}" type="presParOf" srcId="{5AF4137C-DDDB-4E08-9BCC-845F5D787D1F}" destId="{8C8B8D98-0464-49B3-B7C2-B77A27B70F3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AD53A3-B9A5-42B1-B573-7E7F0D5B16BA}" type="doc">
      <dgm:prSet loTypeId="urn:microsoft.com/office/officeart/2005/8/layout/arrow2" loCatId="process" qsTypeId="urn:microsoft.com/office/officeart/2005/8/quickstyle/3d1" qsCatId="3D" csTypeId="urn:microsoft.com/office/officeart/2005/8/colors/colorful2" csCatId="colorful" phldr="1"/>
      <dgm:spPr/>
      <dgm:t>
        <a:bodyPr/>
        <a:lstStyle/>
        <a:p>
          <a:endParaRPr lang="en-US"/>
        </a:p>
      </dgm:t>
    </dgm:pt>
    <dgm:pt modelId="{06A41C78-6873-430A-8CE1-0CAB9CE96AA2}">
      <dgm:prSet custT="1"/>
      <dgm:spPr/>
      <dgm:t>
        <a:bodyPr/>
        <a:lstStyle/>
        <a:p>
          <a:pPr algn="ctr" rtl="1"/>
          <a:r>
            <a:rPr lang="fa-IR" sz="2400" dirty="0" smtClean="0">
              <a:effectLst/>
              <a:cs typeface="B Nazanin" panose="00000400000000000000" pitchFamily="2" charset="-78"/>
            </a:rPr>
            <a:t>عزم جدي مسئولان و فعالان بخش غیردولتی</a:t>
          </a:r>
          <a:endParaRPr lang="en-US" sz="2400" dirty="0" smtClean="0">
            <a:effectLst/>
            <a:cs typeface="B Nazanin" panose="00000400000000000000" pitchFamily="2" charset="-78"/>
          </a:endParaRPr>
        </a:p>
      </dgm:t>
    </dgm:pt>
    <dgm:pt modelId="{3426115B-40AB-413A-B3AC-8FA74D1EC833}" type="parTrans" cxnId="{86C21979-E4CD-4DBC-B22E-6885D0B8F541}">
      <dgm:prSet/>
      <dgm:spPr/>
      <dgm:t>
        <a:bodyPr/>
        <a:lstStyle/>
        <a:p>
          <a:endParaRPr lang="en-US"/>
        </a:p>
      </dgm:t>
    </dgm:pt>
    <dgm:pt modelId="{E93E6A40-8977-4C5C-8872-CD6C06D543B7}" type="sibTrans" cxnId="{86C21979-E4CD-4DBC-B22E-6885D0B8F541}">
      <dgm:prSet/>
      <dgm:spPr/>
      <dgm:t>
        <a:bodyPr/>
        <a:lstStyle/>
        <a:p>
          <a:endParaRPr lang="en-US"/>
        </a:p>
      </dgm:t>
    </dgm:pt>
    <dgm:pt modelId="{B6724D31-C148-489F-B17D-9690B179B1F2}">
      <dgm:prSet custT="1"/>
      <dgm:spPr/>
      <dgm:t>
        <a:bodyPr/>
        <a:lstStyle/>
        <a:p>
          <a:pPr algn="ctr" rtl="1"/>
          <a:r>
            <a:rPr lang="fa-IR" sz="2400" smtClean="0">
              <a:effectLst/>
              <a:cs typeface="B Nazanin" panose="00000400000000000000" pitchFamily="2" charset="-78"/>
            </a:rPr>
            <a:t>زمان‌بندي اقدامات </a:t>
          </a:r>
          <a:endParaRPr lang="en-US" sz="2400" dirty="0" smtClean="0">
            <a:effectLst/>
            <a:cs typeface="B Nazanin" panose="00000400000000000000" pitchFamily="2" charset="-78"/>
          </a:endParaRPr>
        </a:p>
      </dgm:t>
    </dgm:pt>
    <dgm:pt modelId="{4CCE8ABE-EB07-4D22-AB84-E73212E46B50}" type="parTrans" cxnId="{789B348D-2AD9-491C-80EC-83F9B4386DEA}">
      <dgm:prSet/>
      <dgm:spPr/>
      <dgm:t>
        <a:bodyPr/>
        <a:lstStyle/>
        <a:p>
          <a:endParaRPr lang="en-US"/>
        </a:p>
      </dgm:t>
    </dgm:pt>
    <dgm:pt modelId="{F1F2C7CC-4FB0-40C5-88EA-11C44D8E25AB}" type="sibTrans" cxnId="{789B348D-2AD9-491C-80EC-83F9B4386DEA}">
      <dgm:prSet/>
      <dgm:spPr/>
      <dgm:t>
        <a:bodyPr/>
        <a:lstStyle/>
        <a:p>
          <a:endParaRPr lang="en-US"/>
        </a:p>
      </dgm:t>
    </dgm:pt>
    <dgm:pt modelId="{F39FEF98-10F0-40E7-9417-7908869FFFDD}">
      <dgm:prSet custT="1"/>
      <dgm:spPr/>
      <dgm:t>
        <a:bodyPr/>
        <a:lstStyle/>
        <a:p>
          <a:pPr algn="ctr" rtl="1"/>
          <a:r>
            <a:rPr lang="fa-IR" sz="2400" smtClean="0">
              <a:effectLst/>
              <a:cs typeface="B Nazanin" panose="00000400000000000000" pitchFamily="2" charset="-78"/>
            </a:rPr>
            <a:t>تبديل سياستهاي کلي اقتصاد مقاومتي به برنامه و سياستهاي اجرايي </a:t>
          </a:r>
          <a:endParaRPr lang="en-US" sz="2400" dirty="0" smtClean="0">
            <a:effectLst/>
            <a:cs typeface="B Nazanin" panose="00000400000000000000" pitchFamily="2" charset="-78"/>
          </a:endParaRPr>
        </a:p>
      </dgm:t>
    </dgm:pt>
    <dgm:pt modelId="{A3367059-3324-4D24-9F28-52F7E6D61285}" type="parTrans" cxnId="{365D66ED-BC34-4646-B176-44BF1669F89C}">
      <dgm:prSet/>
      <dgm:spPr/>
      <dgm:t>
        <a:bodyPr/>
        <a:lstStyle/>
        <a:p>
          <a:endParaRPr lang="en-US"/>
        </a:p>
      </dgm:t>
    </dgm:pt>
    <dgm:pt modelId="{46D6D03E-7D5E-439D-9EBB-A87FCF550BF6}" type="sibTrans" cxnId="{365D66ED-BC34-4646-B176-44BF1669F89C}">
      <dgm:prSet/>
      <dgm:spPr/>
      <dgm:t>
        <a:bodyPr/>
        <a:lstStyle/>
        <a:p>
          <a:endParaRPr lang="en-US"/>
        </a:p>
      </dgm:t>
    </dgm:pt>
    <dgm:pt modelId="{ECA8B648-968C-457F-A6B3-35C33DFA7670}" type="pres">
      <dgm:prSet presAssocID="{35AD53A3-B9A5-42B1-B573-7E7F0D5B16BA}" presName="arrowDiagram" presStyleCnt="0">
        <dgm:presLayoutVars>
          <dgm:chMax val="5"/>
          <dgm:dir/>
          <dgm:resizeHandles val="exact"/>
        </dgm:presLayoutVars>
      </dgm:prSet>
      <dgm:spPr/>
      <dgm:t>
        <a:bodyPr/>
        <a:lstStyle/>
        <a:p>
          <a:endParaRPr lang="en-US"/>
        </a:p>
      </dgm:t>
    </dgm:pt>
    <dgm:pt modelId="{56B7F24D-B51E-4ED2-B88B-E74B5C567532}" type="pres">
      <dgm:prSet presAssocID="{35AD53A3-B9A5-42B1-B573-7E7F0D5B16BA}" presName="arrow" presStyleLbl="bgShp" presStyleIdx="0" presStyleCnt="1"/>
      <dgm:spPr/>
    </dgm:pt>
    <dgm:pt modelId="{6502C11B-9902-4B4E-AB59-CF3C4ADBF04B}" type="pres">
      <dgm:prSet presAssocID="{35AD53A3-B9A5-42B1-B573-7E7F0D5B16BA}" presName="arrowDiagram3" presStyleCnt="0"/>
      <dgm:spPr/>
    </dgm:pt>
    <dgm:pt modelId="{722A2F1D-CCB1-4C81-880F-5A56C790B1C2}" type="pres">
      <dgm:prSet presAssocID="{06A41C78-6873-430A-8CE1-0CAB9CE96AA2}" presName="bullet3a" presStyleLbl="node1" presStyleIdx="0" presStyleCnt="3"/>
      <dgm:spPr/>
    </dgm:pt>
    <dgm:pt modelId="{60A78C25-FBC7-46C8-B735-EFF6D71B4AD5}" type="pres">
      <dgm:prSet presAssocID="{06A41C78-6873-430A-8CE1-0CAB9CE96AA2}" presName="textBox3a" presStyleLbl="revTx" presStyleIdx="0" presStyleCnt="3" custLinFactNeighborX="2368" custLinFactNeighborY="-13644">
        <dgm:presLayoutVars>
          <dgm:bulletEnabled val="1"/>
        </dgm:presLayoutVars>
      </dgm:prSet>
      <dgm:spPr/>
      <dgm:t>
        <a:bodyPr/>
        <a:lstStyle/>
        <a:p>
          <a:endParaRPr lang="en-US"/>
        </a:p>
      </dgm:t>
    </dgm:pt>
    <dgm:pt modelId="{13A793E4-120F-46E7-BF8F-03D8F0A447D5}" type="pres">
      <dgm:prSet presAssocID="{B6724D31-C148-489F-B17D-9690B179B1F2}" presName="bullet3b" presStyleLbl="node1" presStyleIdx="1" presStyleCnt="3"/>
      <dgm:spPr/>
    </dgm:pt>
    <dgm:pt modelId="{FE502882-E74A-4A56-BEEF-B586D74617CE}" type="pres">
      <dgm:prSet presAssocID="{B6724D31-C148-489F-B17D-9690B179B1F2}" presName="textBox3b" presStyleLbl="revTx" presStyleIdx="1" presStyleCnt="3">
        <dgm:presLayoutVars>
          <dgm:bulletEnabled val="1"/>
        </dgm:presLayoutVars>
      </dgm:prSet>
      <dgm:spPr/>
      <dgm:t>
        <a:bodyPr/>
        <a:lstStyle/>
        <a:p>
          <a:endParaRPr lang="en-US"/>
        </a:p>
      </dgm:t>
    </dgm:pt>
    <dgm:pt modelId="{7C68454B-CB3D-4655-B180-7E43458770E9}" type="pres">
      <dgm:prSet presAssocID="{F39FEF98-10F0-40E7-9417-7908869FFFDD}" presName="bullet3c" presStyleLbl="node1" presStyleIdx="2" presStyleCnt="3"/>
      <dgm:spPr/>
    </dgm:pt>
    <dgm:pt modelId="{790C08D2-0240-47A9-B1EF-28A5338FD4ED}" type="pres">
      <dgm:prSet presAssocID="{F39FEF98-10F0-40E7-9417-7908869FFFDD}" presName="textBox3c" presStyleLbl="revTx" presStyleIdx="2" presStyleCnt="3">
        <dgm:presLayoutVars>
          <dgm:bulletEnabled val="1"/>
        </dgm:presLayoutVars>
      </dgm:prSet>
      <dgm:spPr/>
      <dgm:t>
        <a:bodyPr/>
        <a:lstStyle/>
        <a:p>
          <a:endParaRPr lang="en-US"/>
        </a:p>
      </dgm:t>
    </dgm:pt>
  </dgm:ptLst>
  <dgm:cxnLst>
    <dgm:cxn modelId="{365D66ED-BC34-4646-B176-44BF1669F89C}" srcId="{35AD53A3-B9A5-42B1-B573-7E7F0D5B16BA}" destId="{F39FEF98-10F0-40E7-9417-7908869FFFDD}" srcOrd="2" destOrd="0" parTransId="{A3367059-3324-4D24-9F28-52F7E6D61285}" sibTransId="{46D6D03E-7D5E-439D-9EBB-A87FCF550BF6}"/>
    <dgm:cxn modelId="{0A404E65-FF8C-4B00-8CA6-8E465B2A5422}" type="presOf" srcId="{06A41C78-6873-430A-8CE1-0CAB9CE96AA2}" destId="{60A78C25-FBC7-46C8-B735-EFF6D71B4AD5}" srcOrd="0" destOrd="0" presId="urn:microsoft.com/office/officeart/2005/8/layout/arrow2"/>
    <dgm:cxn modelId="{A0AB706C-54C7-4C84-A32A-6883783BD835}" type="presOf" srcId="{F39FEF98-10F0-40E7-9417-7908869FFFDD}" destId="{790C08D2-0240-47A9-B1EF-28A5338FD4ED}" srcOrd="0" destOrd="0" presId="urn:microsoft.com/office/officeart/2005/8/layout/arrow2"/>
    <dgm:cxn modelId="{789B348D-2AD9-491C-80EC-83F9B4386DEA}" srcId="{35AD53A3-B9A5-42B1-B573-7E7F0D5B16BA}" destId="{B6724D31-C148-489F-B17D-9690B179B1F2}" srcOrd="1" destOrd="0" parTransId="{4CCE8ABE-EB07-4D22-AB84-E73212E46B50}" sibTransId="{F1F2C7CC-4FB0-40C5-88EA-11C44D8E25AB}"/>
    <dgm:cxn modelId="{EBE75516-CD00-46B8-8966-052F82CE1C69}" type="presOf" srcId="{B6724D31-C148-489F-B17D-9690B179B1F2}" destId="{FE502882-E74A-4A56-BEEF-B586D74617CE}" srcOrd="0" destOrd="0" presId="urn:microsoft.com/office/officeart/2005/8/layout/arrow2"/>
    <dgm:cxn modelId="{A7EB53C7-E5C4-441E-87F8-E0188CA580D1}" type="presOf" srcId="{35AD53A3-B9A5-42B1-B573-7E7F0D5B16BA}" destId="{ECA8B648-968C-457F-A6B3-35C33DFA7670}" srcOrd="0" destOrd="0" presId="urn:microsoft.com/office/officeart/2005/8/layout/arrow2"/>
    <dgm:cxn modelId="{86C21979-E4CD-4DBC-B22E-6885D0B8F541}" srcId="{35AD53A3-B9A5-42B1-B573-7E7F0D5B16BA}" destId="{06A41C78-6873-430A-8CE1-0CAB9CE96AA2}" srcOrd="0" destOrd="0" parTransId="{3426115B-40AB-413A-B3AC-8FA74D1EC833}" sibTransId="{E93E6A40-8977-4C5C-8872-CD6C06D543B7}"/>
    <dgm:cxn modelId="{948424B0-BF2C-494A-9903-C4E943D3EBB7}" type="presParOf" srcId="{ECA8B648-968C-457F-A6B3-35C33DFA7670}" destId="{56B7F24D-B51E-4ED2-B88B-E74B5C567532}" srcOrd="0" destOrd="0" presId="urn:microsoft.com/office/officeart/2005/8/layout/arrow2"/>
    <dgm:cxn modelId="{547A3CCE-8E3F-47CB-A9AD-F23ECE20C814}" type="presParOf" srcId="{ECA8B648-968C-457F-A6B3-35C33DFA7670}" destId="{6502C11B-9902-4B4E-AB59-CF3C4ADBF04B}" srcOrd="1" destOrd="0" presId="urn:microsoft.com/office/officeart/2005/8/layout/arrow2"/>
    <dgm:cxn modelId="{58F0AE70-7841-4A38-A9A8-CB7286C0608C}" type="presParOf" srcId="{6502C11B-9902-4B4E-AB59-CF3C4ADBF04B}" destId="{722A2F1D-CCB1-4C81-880F-5A56C790B1C2}" srcOrd="0" destOrd="0" presId="urn:microsoft.com/office/officeart/2005/8/layout/arrow2"/>
    <dgm:cxn modelId="{697B2694-EB69-4FF6-B450-E00FD86A7360}" type="presParOf" srcId="{6502C11B-9902-4B4E-AB59-CF3C4ADBF04B}" destId="{60A78C25-FBC7-46C8-B735-EFF6D71B4AD5}" srcOrd="1" destOrd="0" presId="urn:microsoft.com/office/officeart/2005/8/layout/arrow2"/>
    <dgm:cxn modelId="{A7C70832-02F9-45B5-98AD-A69DAD59AFCD}" type="presParOf" srcId="{6502C11B-9902-4B4E-AB59-CF3C4ADBF04B}" destId="{13A793E4-120F-46E7-BF8F-03D8F0A447D5}" srcOrd="2" destOrd="0" presId="urn:microsoft.com/office/officeart/2005/8/layout/arrow2"/>
    <dgm:cxn modelId="{47125E61-DD0C-4E9F-99A4-989797D47A46}" type="presParOf" srcId="{6502C11B-9902-4B4E-AB59-CF3C4ADBF04B}" destId="{FE502882-E74A-4A56-BEEF-B586D74617CE}" srcOrd="3" destOrd="0" presId="urn:microsoft.com/office/officeart/2005/8/layout/arrow2"/>
    <dgm:cxn modelId="{4603EA9A-750E-42B6-9DD1-BEBFD33EDF3D}" type="presParOf" srcId="{6502C11B-9902-4B4E-AB59-CF3C4ADBF04B}" destId="{7C68454B-CB3D-4655-B180-7E43458770E9}" srcOrd="4" destOrd="0" presId="urn:microsoft.com/office/officeart/2005/8/layout/arrow2"/>
    <dgm:cxn modelId="{CC538120-722C-457A-871B-E43647AFC4B4}" type="presParOf" srcId="{6502C11B-9902-4B4E-AB59-CF3C4ADBF04B}" destId="{790C08D2-0240-47A9-B1EF-28A5338FD4E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AD53A3-B9A5-42B1-B573-7E7F0D5B16BA}" type="doc">
      <dgm:prSet loTypeId="urn:microsoft.com/office/officeart/2005/8/layout/arrow2" loCatId="process" qsTypeId="urn:microsoft.com/office/officeart/2005/8/quickstyle/3d1" qsCatId="3D" csTypeId="urn:microsoft.com/office/officeart/2005/8/colors/colorful3" csCatId="colorful" phldr="1"/>
      <dgm:spPr/>
      <dgm:t>
        <a:bodyPr/>
        <a:lstStyle/>
        <a:p>
          <a:endParaRPr lang="en-US"/>
        </a:p>
      </dgm:t>
    </dgm:pt>
    <dgm:pt modelId="{06A41C78-6873-430A-8CE1-0CAB9CE96AA2}">
      <dgm:prSet custT="1"/>
      <dgm:spPr/>
      <dgm:t>
        <a:bodyPr/>
        <a:lstStyle/>
        <a:p>
          <a:pPr algn="ctr" rtl="1"/>
          <a:r>
            <a:rPr lang="fa-IR" sz="2400" dirty="0" smtClean="0">
              <a:effectLst/>
              <a:cs typeface="B Nazanin" panose="00000400000000000000" pitchFamily="2" charset="-78"/>
            </a:rPr>
            <a:t>هماهنگي ميان بخش‌هاي گوناگون </a:t>
          </a:r>
          <a:endParaRPr lang="en-US" sz="2400" dirty="0" smtClean="0">
            <a:effectLst/>
            <a:cs typeface="B Nazanin" panose="00000400000000000000" pitchFamily="2" charset="-78"/>
          </a:endParaRPr>
        </a:p>
      </dgm:t>
    </dgm:pt>
    <dgm:pt modelId="{3426115B-40AB-413A-B3AC-8FA74D1EC833}" type="parTrans" cxnId="{86C21979-E4CD-4DBC-B22E-6885D0B8F541}">
      <dgm:prSet/>
      <dgm:spPr/>
      <dgm:t>
        <a:bodyPr/>
        <a:lstStyle/>
        <a:p>
          <a:endParaRPr lang="en-US"/>
        </a:p>
      </dgm:t>
    </dgm:pt>
    <dgm:pt modelId="{E93E6A40-8977-4C5C-8872-CD6C06D543B7}" type="sibTrans" cxnId="{86C21979-E4CD-4DBC-B22E-6885D0B8F541}">
      <dgm:prSet/>
      <dgm:spPr/>
      <dgm:t>
        <a:bodyPr/>
        <a:lstStyle/>
        <a:p>
          <a:endParaRPr lang="en-US"/>
        </a:p>
      </dgm:t>
    </dgm:pt>
    <dgm:pt modelId="{B6724D31-C148-489F-B17D-9690B179B1F2}">
      <dgm:prSet custT="1"/>
      <dgm:spPr/>
      <dgm:t>
        <a:bodyPr/>
        <a:lstStyle/>
        <a:p>
          <a:pPr algn="ctr" rtl="1"/>
          <a:r>
            <a:rPr lang="fa-IR" sz="2400" dirty="0" smtClean="0">
              <a:effectLst/>
              <a:cs typeface="B Nazanin" panose="00000400000000000000" pitchFamily="2" charset="-78"/>
            </a:rPr>
            <a:t>رفع موانع  قانوني</a:t>
          </a:r>
          <a:endParaRPr lang="en-US" sz="2400" dirty="0" smtClean="0">
            <a:effectLst/>
            <a:cs typeface="B Nazanin" panose="00000400000000000000" pitchFamily="2" charset="-78"/>
          </a:endParaRPr>
        </a:p>
      </dgm:t>
    </dgm:pt>
    <dgm:pt modelId="{4CCE8ABE-EB07-4D22-AB84-E73212E46B50}" type="parTrans" cxnId="{789B348D-2AD9-491C-80EC-83F9B4386DEA}">
      <dgm:prSet/>
      <dgm:spPr/>
      <dgm:t>
        <a:bodyPr/>
        <a:lstStyle/>
        <a:p>
          <a:endParaRPr lang="en-US"/>
        </a:p>
      </dgm:t>
    </dgm:pt>
    <dgm:pt modelId="{F1F2C7CC-4FB0-40C5-88EA-11C44D8E25AB}" type="sibTrans" cxnId="{789B348D-2AD9-491C-80EC-83F9B4386DEA}">
      <dgm:prSet/>
      <dgm:spPr/>
      <dgm:t>
        <a:bodyPr/>
        <a:lstStyle/>
        <a:p>
          <a:endParaRPr lang="en-US"/>
        </a:p>
      </dgm:t>
    </dgm:pt>
    <dgm:pt modelId="{F39FEF98-10F0-40E7-9417-7908869FFFDD}">
      <dgm:prSet custT="1"/>
      <dgm:spPr/>
      <dgm:t>
        <a:bodyPr/>
        <a:lstStyle/>
        <a:p>
          <a:pPr algn="ctr" rtl="1"/>
          <a:r>
            <a:rPr lang="fa-IR" sz="2400" dirty="0" smtClean="0">
              <a:effectLst/>
              <a:cs typeface="B Nazanin" panose="00000400000000000000" pitchFamily="2" charset="-78"/>
            </a:rPr>
            <a:t>نظارت در همه‌ سطوح </a:t>
          </a:r>
          <a:endParaRPr lang="en-US" sz="2400" dirty="0" smtClean="0">
            <a:effectLst/>
            <a:cs typeface="B Nazanin" panose="00000400000000000000" pitchFamily="2" charset="-78"/>
          </a:endParaRPr>
        </a:p>
      </dgm:t>
    </dgm:pt>
    <dgm:pt modelId="{A3367059-3324-4D24-9F28-52F7E6D61285}" type="parTrans" cxnId="{365D66ED-BC34-4646-B176-44BF1669F89C}">
      <dgm:prSet/>
      <dgm:spPr/>
      <dgm:t>
        <a:bodyPr/>
        <a:lstStyle/>
        <a:p>
          <a:endParaRPr lang="en-US"/>
        </a:p>
      </dgm:t>
    </dgm:pt>
    <dgm:pt modelId="{46D6D03E-7D5E-439D-9EBB-A87FCF550BF6}" type="sibTrans" cxnId="{365D66ED-BC34-4646-B176-44BF1669F89C}">
      <dgm:prSet/>
      <dgm:spPr/>
      <dgm:t>
        <a:bodyPr/>
        <a:lstStyle/>
        <a:p>
          <a:endParaRPr lang="en-US"/>
        </a:p>
      </dgm:t>
    </dgm:pt>
    <dgm:pt modelId="{ECA8B648-968C-457F-A6B3-35C33DFA7670}" type="pres">
      <dgm:prSet presAssocID="{35AD53A3-B9A5-42B1-B573-7E7F0D5B16BA}" presName="arrowDiagram" presStyleCnt="0">
        <dgm:presLayoutVars>
          <dgm:chMax val="5"/>
          <dgm:dir/>
          <dgm:resizeHandles val="exact"/>
        </dgm:presLayoutVars>
      </dgm:prSet>
      <dgm:spPr/>
      <dgm:t>
        <a:bodyPr/>
        <a:lstStyle/>
        <a:p>
          <a:endParaRPr lang="en-US"/>
        </a:p>
      </dgm:t>
    </dgm:pt>
    <dgm:pt modelId="{56B7F24D-B51E-4ED2-B88B-E74B5C567532}" type="pres">
      <dgm:prSet presAssocID="{35AD53A3-B9A5-42B1-B573-7E7F0D5B16BA}" presName="arrow" presStyleLbl="bgShp" presStyleIdx="0" presStyleCnt="1"/>
      <dgm:spPr/>
      <dgm:t>
        <a:bodyPr/>
        <a:lstStyle/>
        <a:p>
          <a:endParaRPr lang="en-US"/>
        </a:p>
      </dgm:t>
    </dgm:pt>
    <dgm:pt modelId="{6502C11B-9902-4B4E-AB59-CF3C4ADBF04B}" type="pres">
      <dgm:prSet presAssocID="{35AD53A3-B9A5-42B1-B573-7E7F0D5B16BA}" presName="arrowDiagram3" presStyleCnt="0"/>
      <dgm:spPr/>
      <dgm:t>
        <a:bodyPr/>
        <a:lstStyle/>
        <a:p>
          <a:endParaRPr lang="en-US"/>
        </a:p>
      </dgm:t>
    </dgm:pt>
    <dgm:pt modelId="{722A2F1D-CCB1-4C81-880F-5A56C790B1C2}" type="pres">
      <dgm:prSet presAssocID="{06A41C78-6873-430A-8CE1-0CAB9CE96AA2}" presName="bullet3a" presStyleLbl="node1" presStyleIdx="0" presStyleCnt="3"/>
      <dgm:spPr/>
      <dgm:t>
        <a:bodyPr/>
        <a:lstStyle/>
        <a:p>
          <a:endParaRPr lang="en-US"/>
        </a:p>
      </dgm:t>
    </dgm:pt>
    <dgm:pt modelId="{60A78C25-FBC7-46C8-B735-EFF6D71B4AD5}" type="pres">
      <dgm:prSet presAssocID="{06A41C78-6873-430A-8CE1-0CAB9CE96AA2}" presName="textBox3a" presStyleLbl="revTx" presStyleIdx="0" presStyleCnt="3">
        <dgm:presLayoutVars>
          <dgm:bulletEnabled val="1"/>
        </dgm:presLayoutVars>
      </dgm:prSet>
      <dgm:spPr/>
      <dgm:t>
        <a:bodyPr/>
        <a:lstStyle/>
        <a:p>
          <a:endParaRPr lang="en-US"/>
        </a:p>
      </dgm:t>
    </dgm:pt>
    <dgm:pt modelId="{13A793E4-120F-46E7-BF8F-03D8F0A447D5}" type="pres">
      <dgm:prSet presAssocID="{B6724D31-C148-489F-B17D-9690B179B1F2}" presName="bullet3b" presStyleLbl="node1" presStyleIdx="1" presStyleCnt="3"/>
      <dgm:spPr/>
      <dgm:t>
        <a:bodyPr/>
        <a:lstStyle/>
        <a:p>
          <a:endParaRPr lang="en-US"/>
        </a:p>
      </dgm:t>
    </dgm:pt>
    <dgm:pt modelId="{FE502882-E74A-4A56-BEEF-B586D74617CE}" type="pres">
      <dgm:prSet presAssocID="{B6724D31-C148-489F-B17D-9690B179B1F2}" presName="textBox3b" presStyleLbl="revTx" presStyleIdx="1" presStyleCnt="3">
        <dgm:presLayoutVars>
          <dgm:bulletEnabled val="1"/>
        </dgm:presLayoutVars>
      </dgm:prSet>
      <dgm:spPr/>
      <dgm:t>
        <a:bodyPr/>
        <a:lstStyle/>
        <a:p>
          <a:endParaRPr lang="en-US"/>
        </a:p>
      </dgm:t>
    </dgm:pt>
    <dgm:pt modelId="{7C68454B-CB3D-4655-B180-7E43458770E9}" type="pres">
      <dgm:prSet presAssocID="{F39FEF98-10F0-40E7-9417-7908869FFFDD}" presName="bullet3c" presStyleLbl="node1" presStyleIdx="2" presStyleCnt="3"/>
      <dgm:spPr/>
      <dgm:t>
        <a:bodyPr/>
        <a:lstStyle/>
        <a:p>
          <a:endParaRPr lang="en-US"/>
        </a:p>
      </dgm:t>
    </dgm:pt>
    <dgm:pt modelId="{790C08D2-0240-47A9-B1EF-28A5338FD4ED}" type="pres">
      <dgm:prSet presAssocID="{F39FEF98-10F0-40E7-9417-7908869FFFDD}" presName="textBox3c" presStyleLbl="revTx" presStyleIdx="2" presStyleCnt="3">
        <dgm:presLayoutVars>
          <dgm:bulletEnabled val="1"/>
        </dgm:presLayoutVars>
      </dgm:prSet>
      <dgm:spPr/>
      <dgm:t>
        <a:bodyPr/>
        <a:lstStyle/>
        <a:p>
          <a:endParaRPr lang="en-US"/>
        </a:p>
      </dgm:t>
    </dgm:pt>
  </dgm:ptLst>
  <dgm:cxnLst>
    <dgm:cxn modelId="{365D66ED-BC34-4646-B176-44BF1669F89C}" srcId="{35AD53A3-B9A5-42B1-B573-7E7F0D5B16BA}" destId="{F39FEF98-10F0-40E7-9417-7908869FFFDD}" srcOrd="2" destOrd="0" parTransId="{A3367059-3324-4D24-9F28-52F7E6D61285}" sibTransId="{46D6D03E-7D5E-439D-9EBB-A87FCF550BF6}"/>
    <dgm:cxn modelId="{789B348D-2AD9-491C-80EC-83F9B4386DEA}" srcId="{35AD53A3-B9A5-42B1-B573-7E7F0D5B16BA}" destId="{B6724D31-C148-489F-B17D-9690B179B1F2}" srcOrd="1" destOrd="0" parTransId="{4CCE8ABE-EB07-4D22-AB84-E73212E46B50}" sibTransId="{F1F2C7CC-4FB0-40C5-88EA-11C44D8E25AB}"/>
    <dgm:cxn modelId="{8C87E6E9-C1BC-4B1E-9D77-7222282E4154}" type="presOf" srcId="{F39FEF98-10F0-40E7-9417-7908869FFFDD}" destId="{790C08D2-0240-47A9-B1EF-28A5338FD4ED}" srcOrd="0" destOrd="0" presId="urn:microsoft.com/office/officeart/2005/8/layout/arrow2"/>
    <dgm:cxn modelId="{86C21979-E4CD-4DBC-B22E-6885D0B8F541}" srcId="{35AD53A3-B9A5-42B1-B573-7E7F0D5B16BA}" destId="{06A41C78-6873-430A-8CE1-0CAB9CE96AA2}" srcOrd="0" destOrd="0" parTransId="{3426115B-40AB-413A-B3AC-8FA74D1EC833}" sibTransId="{E93E6A40-8977-4C5C-8872-CD6C06D543B7}"/>
    <dgm:cxn modelId="{A463C1D7-88FF-4DA0-A78E-61CB627B4714}" type="presOf" srcId="{35AD53A3-B9A5-42B1-B573-7E7F0D5B16BA}" destId="{ECA8B648-968C-457F-A6B3-35C33DFA7670}" srcOrd="0" destOrd="0" presId="urn:microsoft.com/office/officeart/2005/8/layout/arrow2"/>
    <dgm:cxn modelId="{40D95FCA-BE63-463E-8B05-606CA668122D}" type="presOf" srcId="{B6724D31-C148-489F-B17D-9690B179B1F2}" destId="{FE502882-E74A-4A56-BEEF-B586D74617CE}" srcOrd="0" destOrd="0" presId="urn:microsoft.com/office/officeart/2005/8/layout/arrow2"/>
    <dgm:cxn modelId="{13E4FC87-BA14-45B6-856A-FE8BA95C6D15}" type="presOf" srcId="{06A41C78-6873-430A-8CE1-0CAB9CE96AA2}" destId="{60A78C25-FBC7-46C8-B735-EFF6D71B4AD5}" srcOrd="0" destOrd="0" presId="urn:microsoft.com/office/officeart/2005/8/layout/arrow2"/>
    <dgm:cxn modelId="{4908EBA5-1035-4B0C-8E9A-762012716059}" type="presParOf" srcId="{ECA8B648-968C-457F-A6B3-35C33DFA7670}" destId="{56B7F24D-B51E-4ED2-B88B-E74B5C567532}" srcOrd="0" destOrd="0" presId="urn:microsoft.com/office/officeart/2005/8/layout/arrow2"/>
    <dgm:cxn modelId="{9335CA31-A28F-4034-92AB-7C92BA4DA67B}" type="presParOf" srcId="{ECA8B648-968C-457F-A6B3-35C33DFA7670}" destId="{6502C11B-9902-4B4E-AB59-CF3C4ADBF04B}" srcOrd="1" destOrd="0" presId="urn:microsoft.com/office/officeart/2005/8/layout/arrow2"/>
    <dgm:cxn modelId="{38C67345-E64A-4E55-A04F-4542DA767A90}" type="presParOf" srcId="{6502C11B-9902-4B4E-AB59-CF3C4ADBF04B}" destId="{722A2F1D-CCB1-4C81-880F-5A56C790B1C2}" srcOrd="0" destOrd="0" presId="urn:microsoft.com/office/officeart/2005/8/layout/arrow2"/>
    <dgm:cxn modelId="{5E8EB50A-A234-4A79-8387-490A21390DF9}" type="presParOf" srcId="{6502C11B-9902-4B4E-AB59-CF3C4ADBF04B}" destId="{60A78C25-FBC7-46C8-B735-EFF6D71B4AD5}" srcOrd="1" destOrd="0" presId="urn:microsoft.com/office/officeart/2005/8/layout/arrow2"/>
    <dgm:cxn modelId="{A7590027-2C21-41B8-B02C-9A0C4D9689E8}" type="presParOf" srcId="{6502C11B-9902-4B4E-AB59-CF3C4ADBF04B}" destId="{13A793E4-120F-46E7-BF8F-03D8F0A447D5}" srcOrd="2" destOrd="0" presId="urn:microsoft.com/office/officeart/2005/8/layout/arrow2"/>
    <dgm:cxn modelId="{B93EDBF4-EB1D-48FA-996D-1CF576C94B6F}" type="presParOf" srcId="{6502C11B-9902-4B4E-AB59-CF3C4ADBF04B}" destId="{FE502882-E74A-4A56-BEEF-B586D74617CE}" srcOrd="3" destOrd="0" presId="urn:microsoft.com/office/officeart/2005/8/layout/arrow2"/>
    <dgm:cxn modelId="{EB8A1DB3-BAEF-475F-8079-0EC022C79B8E}" type="presParOf" srcId="{6502C11B-9902-4B4E-AB59-CF3C4ADBF04B}" destId="{7C68454B-CB3D-4655-B180-7E43458770E9}" srcOrd="4" destOrd="0" presId="urn:microsoft.com/office/officeart/2005/8/layout/arrow2"/>
    <dgm:cxn modelId="{D5E128FD-BBCE-40C8-8A2E-E124A9D4BBC8}" type="presParOf" srcId="{6502C11B-9902-4B4E-AB59-CF3C4ADBF04B}" destId="{790C08D2-0240-47A9-B1EF-28A5338FD4E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AD53A3-B9A5-42B1-B573-7E7F0D5B16BA}" type="doc">
      <dgm:prSet loTypeId="urn:microsoft.com/office/officeart/2005/8/layout/arrow2" loCatId="process" qsTypeId="urn:microsoft.com/office/officeart/2005/8/quickstyle/3d1" qsCatId="3D" csTypeId="urn:microsoft.com/office/officeart/2005/8/colors/colorful4" csCatId="colorful" phldr="1"/>
      <dgm:spPr/>
      <dgm:t>
        <a:bodyPr/>
        <a:lstStyle/>
        <a:p>
          <a:endParaRPr lang="en-US"/>
        </a:p>
      </dgm:t>
    </dgm:pt>
    <dgm:pt modelId="{06A41C78-6873-430A-8CE1-0CAB9CE96AA2}">
      <dgm:prSet custT="1"/>
      <dgm:spPr/>
      <dgm:t>
        <a:bodyPr/>
        <a:lstStyle/>
        <a:p>
          <a:pPr algn="ctr" rtl="1"/>
          <a:r>
            <a:rPr lang="fa-IR" sz="2400" dirty="0" smtClean="0">
              <a:effectLst/>
              <a:cs typeface="B Nazanin" panose="00000400000000000000" pitchFamily="2" charset="-78"/>
            </a:rPr>
            <a:t>گفتمان‌سازي</a:t>
          </a:r>
          <a:endParaRPr lang="en-US" sz="2400" dirty="0" smtClean="0">
            <a:effectLst/>
            <a:cs typeface="B Nazanin" panose="00000400000000000000" pitchFamily="2" charset="-78"/>
          </a:endParaRPr>
        </a:p>
      </dgm:t>
    </dgm:pt>
    <dgm:pt modelId="{3426115B-40AB-413A-B3AC-8FA74D1EC833}" type="parTrans" cxnId="{86C21979-E4CD-4DBC-B22E-6885D0B8F541}">
      <dgm:prSet/>
      <dgm:spPr/>
      <dgm:t>
        <a:bodyPr/>
        <a:lstStyle/>
        <a:p>
          <a:endParaRPr lang="en-US"/>
        </a:p>
      </dgm:t>
    </dgm:pt>
    <dgm:pt modelId="{E93E6A40-8977-4C5C-8872-CD6C06D543B7}" type="sibTrans" cxnId="{86C21979-E4CD-4DBC-B22E-6885D0B8F541}">
      <dgm:prSet/>
      <dgm:spPr/>
      <dgm:t>
        <a:bodyPr/>
        <a:lstStyle/>
        <a:p>
          <a:endParaRPr lang="en-US"/>
        </a:p>
      </dgm:t>
    </dgm:pt>
    <dgm:pt modelId="{B6724D31-C148-489F-B17D-9690B179B1F2}">
      <dgm:prSet custT="1"/>
      <dgm:spPr/>
      <dgm:t>
        <a:bodyPr/>
        <a:lstStyle/>
        <a:p>
          <a:pPr algn="ctr" rtl="1"/>
          <a:r>
            <a:rPr lang="fa-IR" sz="2400" dirty="0" smtClean="0">
              <a:effectLst/>
              <a:cs typeface="B Nazanin" panose="00000400000000000000" pitchFamily="2" charset="-78"/>
            </a:rPr>
            <a:t>تعيين سهم(نقش) هر قوه‌ و دستگاه های زیر مجموعه</a:t>
          </a:r>
          <a:endParaRPr lang="en-US" sz="2400" dirty="0" smtClean="0">
            <a:effectLst/>
            <a:cs typeface="B Nazanin" panose="00000400000000000000" pitchFamily="2" charset="-78"/>
          </a:endParaRPr>
        </a:p>
      </dgm:t>
    </dgm:pt>
    <dgm:pt modelId="{4CCE8ABE-EB07-4D22-AB84-E73212E46B50}" type="parTrans" cxnId="{789B348D-2AD9-491C-80EC-83F9B4386DEA}">
      <dgm:prSet/>
      <dgm:spPr/>
      <dgm:t>
        <a:bodyPr/>
        <a:lstStyle/>
        <a:p>
          <a:endParaRPr lang="en-US"/>
        </a:p>
      </dgm:t>
    </dgm:pt>
    <dgm:pt modelId="{F1F2C7CC-4FB0-40C5-88EA-11C44D8E25AB}" type="sibTrans" cxnId="{789B348D-2AD9-491C-80EC-83F9B4386DEA}">
      <dgm:prSet/>
      <dgm:spPr/>
      <dgm:t>
        <a:bodyPr/>
        <a:lstStyle/>
        <a:p>
          <a:endParaRPr lang="en-US"/>
        </a:p>
      </dgm:t>
    </dgm:pt>
    <dgm:pt modelId="{F39FEF98-10F0-40E7-9417-7908869FFFDD}">
      <dgm:prSet custT="1"/>
      <dgm:spPr/>
      <dgm:t>
        <a:bodyPr/>
        <a:lstStyle/>
        <a:p>
          <a:pPr algn="ctr" rtl="1"/>
          <a:r>
            <a:rPr lang="fa-IR" sz="2400" dirty="0" smtClean="0">
              <a:effectLst/>
              <a:cs typeface="B Nazanin" panose="00000400000000000000" pitchFamily="2" charset="-78"/>
            </a:rPr>
            <a:t>پايش، ارزیابی و اطلاع‌رساني مناسب</a:t>
          </a:r>
          <a:endParaRPr lang="en-US" sz="2400" dirty="0" smtClean="0">
            <a:effectLst/>
            <a:cs typeface="B Nazanin" panose="00000400000000000000" pitchFamily="2" charset="-78"/>
          </a:endParaRPr>
        </a:p>
      </dgm:t>
    </dgm:pt>
    <dgm:pt modelId="{A3367059-3324-4D24-9F28-52F7E6D61285}" type="parTrans" cxnId="{365D66ED-BC34-4646-B176-44BF1669F89C}">
      <dgm:prSet/>
      <dgm:spPr/>
      <dgm:t>
        <a:bodyPr/>
        <a:lstStyle/>
        <a:p>
          <a:endParaRPr lang="en-US"/>
        </a:p>
      </dgm:t>
    </dgm:pt>
    <dgm:pt modelId="{46D6D03E-7D5E-439D-9EBB-A87FCF550BF6}" type="sibTrans" cxnId="{365D66ED-BC34-4646-B176-44BF1669F89C}">
      <dgm:prSet/>
      <dgm:spPr/>
      <dgm:t>
        <a:bodyPr/>
        <a:lstStyle/>
        <a:p>
          <a:endParaRPr lang="en-US"/>
        </a:p>
      </dgm:t>
    </dgm:pt>
    <dgm:pt modelId="{ECA8B648-968C-457F-A6B3-35C33DFA7670}" type="pres">
      <dgm:prSet presAssocID="{35AD53A3-B9A5-42B1-B573-7E7F0D5B16BA}" presName="arrowDiagram" presStyleCnt="0">
        <dgm:presLayoutVars>
          <dgm:chMax val="5"/>
          <dgm:dir/>
          <dgm:resizeHandles val="exact"/>
        </dgm:presLayoutVars>
      </dgm:prSet>
      <dgm:spPr/>
      <dgm:t>
        <a:bodyPr/>
        <a:lstStyle/>
        <a:p>
          <a:endParaRPr lang="en-US"/>
        </a:p>
      </dgm:t>
    </dgm:pt>
    <dgm:pt modelId="{56B7F24D-B51E-4ED2-B88B-E74B5C567532}" type="pres">
      <dgm:prSet presAssocID="{35AD53A3-B9A5-42B1-B573-7E7F0D5B16BA}" presName="arrow" presStyleLbl="bgShp" presStyleIdx="0" presStyleCnt="1"/>
      <dgm:spPr/>
      <dgm:t>
        <a:bodyPr/>
        <a:lstStyle/>
        <a:p>
          <a:endParaRPr lang="en-US"/>
        </a:p>
      </dgm:t>
    </dgm:pt>
    <dgm:pt modelId="{6502C11B-9902-4B4E-AB59-CF3C4ADBF04B}" type="pres">
      <dgm:prSet presAssocID="{35AD53A3-B9A5-42B1-B573-7E7F0D5B16BA}" presName="arrowDiagram3" presStyleCnt="0"/>
      <dgm:spPr/>
      <dgm:t>
        <a:bodyPr/>
        <a:lstStyle/>
        <a:p>
          <a:endParaRPr lang="en-US"/>
        </a:p>
      </dgm:t>
    </dgm:pt>
    <dgm:pt modelId="{722A2F1D-CCB1-4C81-880F-5A56C790B1C2}" type="pres">
      <dgm:prSet presAssocID="{06A41C78-6873-430A-8CE1-0CAB9CE96AA2}" presName="bullet3a" presStyleLbl="node1" presStyleIdx="0" presStyleCnt="3"/>
      <dgm:spPr/>
      <dgm:t>
        <a:bodyPr/>
        <a:lstStyle/>
        <a:p>
          <a:endParaRPr lang="en-US"/>
        </a:p>
      </dgm:t>
    </dgm:pt>
    <dgm:pt modelId="{60A78C25-FBC7-46C8-B735-EFF6D71B4AD5}" type="pres">
      <dgm:prSet presAssocID="{06A41C78-6873-430A-8CE1-0CAB9CE96AA2}" presName="textBox3a" presStyleLbl="revTx" presStyleIdx="0" presStyleCnt="3">
        <dgm:presLayoutVars>
          <dgm:bulletEnabled val="1"/>
        </dgm:presLayoutVars>
      </dgm:prSet>
      <dgm:spPr/>
      <dgm:t>
        <a:bodyPr/>
        <a:lstStyle/>
        <a:p>
          <a:endParaRPr lang="en-US"/>
        </a:p>
      </dgm:t>
    </dgm:pt>
    <dgm:pt modelId="{13A793E4-120F-46E7-BF8F-03D8F0A447D5}" type="pres">
      <dgm:prSet presAssocID="{B6724D31-C148-489F-B17D-9690B179B1F2}" presName="bullet3b" presStyleLbl="node1" presStyleIdx="1" presStyleCnt="3"/>
      <dgm:spPr/>
      <dgm:t>
        <a:bodyPr/>
        <a:lstStyle/>
        <a:p>
          <a:endParaRPr lang="en-US"/>
        </a:p>
      </dgm:t>
    </dgm:pt>
    <dgm:pt modelId="{FE502882-E74A-4A56-BEEF-B586D74617CE}" type="pres">
      <dgm:prSet presAssocID="{B6724D31-C148-489F-B17D-9690B179B1F2}" presName="textBox3b" presStyleLbl="revTx" presStyleIdx="1" presStyleCnt="3">
        <dgm:presLayoutVars>
          <dgm:bulletEnabled val="1"/>
        </dgm:presLayoutVars>
      </dgm:prSet>
      <dgm:spPr/>
      <dgm:t>
        <a:bodyPr/>
        <a:lstStyle/>
        <a:p>
          <a:endParaRPr lang="en-US"/>
        </a:p>
      </dgm:t>
    </dgm:pt>
    <dgm:pt modelId="{7C68454B-CB3D-4655-B180-7E43458770E9}" type="pres">
      <dgm:prSet presAssocID="{F39FEF98-10F0-40E7-9417-7908869FFFDD}" presName="bullet3c" presStyleLbl="node1" presStyleIdx="2" presStyleCnt="3"/>
      <dgm:spPr/>
      <dgm:t>
        <a:bodyPr/>
        <a:lstStyle/>
        <a:p>
          <a:endParaRPr lang="en-US"/>
        </a:p>
      </dgm:t>
    </dgm:pt>
    <dgm:pt modelId="{790C08D2-0240-47A9-B1EF-28A5338FD4ED}" type="pres">
      <dgm:prSet presAssocID="{F39FEF98-10F0-40E7-9417-7908869FFFDD}" presName="textBox3c" presStyleLbl="revTx" presStyleIdx="2" presStyleCnt="3">
        <dgm:presLayoutVars>
          <dgm:bulletEnabled val="1"/>
        </dgm:presLayoutVars>
      </dgm:prSet>
      <dgm:spPr/>
      <dgm:t>
        <a:bodyPr/>
        <a:lstStyle/>
        <a:p>
          <a:endParaRPr lang="en-US"/>
        </a:p>
      </dgm:t>
    </dgm:pt>
  </dgm:ptLst>
  <dgm:cxnLst>
    <dgm:cxn modelId="{4BC27E5B-EF0B-477C-805C-8B83D1D31604}" type="presOf" srcId="{F39FEF98-10F0-40E7-9417-7908869FFFDD}" destId="{790C08D2-0240-47A9-B1EF-28A5338FD4ED}" srcOrd="0" destOrd="0" presId="urn:microsoft.com/office/officeart/2005/8/layout/arrow2"/>
    <dgm:cxn modelId="{AFECB2B6-99C8-4B2A-A9E6-CD1A995C5A3F}" type="presOf" srcId="{B6724D31-C148-489F-B17D-9690B179B1F2}" destId="{FE502882-E74A-4A56-BEEF-B586D74617CE}" srcOrd="0" destOrd="0" presId="urn:microsoft.com/office/officeart/2005/8/layout/arrow2"/>
    <dgm:cxn modelId="{365D66ED-BC34-4646-B176-44BF1669F89C}" srcId="{35AD53A3-B9A5-42B1-B573-7E7F0D5B16BA}" destId="{F39FEF98-10F0-40E7-9417-7908869FFFDD}" srcOrd="2" destOrd="0" parTransId="{A3367059-3324-4D24-9F28-52F7E6D61285}" sibTransId="{46D6D03E-7D5E-439D-9EBB-A87FCF550BF6}"/>
    <dgm:cxn modelId="{2DA07D7B-E0AF-4B61-8A9E-CD8C9182FF62}" type="presOf" srcId="{35AD53A3-B9A5-42B1-B573-7E7F0D5B16BA}" destId="{ECA8B648-968C-457F-A6B3-35C33DFA7670}" srcOrd="0" destOrd="0" presId="urn:microsoft.com/office/officeart/2005/8/layout/arrow2"/>
    <dgm:cxn modelId="{86C21979-E4CD-4DBC-B22E-6885D0B8F541}" srcId="{35AD53A3-B9A5-42B1-B573-7E7F0D5B16BA}" destId="{06A41C78-6873-430A-8CE1-0CAB9CE96AA2}" srcOrd="0" destOrd="0" parTransId="{3426115B-40AB-413A-B3AC-8FA74D1EC833}" sibTransId="{E93E6A40-8977-4C5C-8872-CD6C06D543B7}"/>
    <dgm:cxn modelId="{DAD7A8B4-1788-45DB-857F-4DE45341BDE7}" type="presOf" srcId="{06A41C78-6873-430A-8CE1-0CAB9CE96AA2}" destId="{60A78C25-FBC7-46C8-B735-EFF6D71B4AD5}" srcOrd="0" destOrd="0" presId="urn:microsoft.com/office/officeart/2005/8/layout/arrow2"/>
    <dgm:cxn modelId="{789B348D-2AD9-491C-80EC-83F9B4386DEA}" srcId="{35AD53A3-B9A5-42B1-B573-7E7F0D5B16BA}" destId="{B6724D31-C148-489F-B17D-9690B179B1F2}" srcOrd="1" destOrd="0" parTransId="{4CCE8ABE-EB07-4D22-AB84-E73212E46B50}" sibTransId="{F1F2C7CC-4FB0-40C5-88EA-11C44D8E25AB}"/>
    <dgm:cxn modelId="{CEE4D73A-618F-4DCB-9308-8905FE91C96C}" type="presParOf" srcId="{ECA8B648-968C-457F-A6B3-35C33DFA7670}" destId="{56B7F24D-B51E-4ED2-B88B-E74B5C567532}" srcOrd="0" destOrd="0" presId="urn:microsoft.com/office/officeart/2005/8/layout/arrow2"/>
    <dgm:cxn modelId="{43D02620-35A4-4BFB-97B3-4E43DA7D71CF}" type="presParOf" srcId="{ECA8B648-968C-457F-A6B3-35C33DFA7670}" destId="{6502C11B-9902-4B4E-AB59-CF3C4ADBF04B}" srcOrd="1" destOrd="0" presId="urn:microsoft.com/office/officeart/2005/8/layout/arrow2"/>
    <dgm:cxn modelId="{803A2B45-58FF-4DB1-B495-DCEA4CA82748}" type="presParOf" srcId="{6502C11B-9902-4B4E-AB59-CF3C4ADBF04B}" destId="{722A2F1D-CCB1-4C81-880F-5A56C790B1C2}" srcOrd="0" destOrd="0" presId="urn:microsoft.com/office/officeart/2005/8/layout/arrow2"/>
    <dgm:cxn modelId="{0BB75BE3-DF4F-44B5-837B-3224E67FB7AA}" type="presParOf" srcId="{6502C11B-9902-4B4E-AB59-CF3C4ADBF04B}" destId="{60A78C25-FBC7-46C8-B735-EFF6D71B4AD5}" srcOrd="1" destOrd="0" presId="urn:microsoft.com/office/officeart/2005/8/layout/arrow2"/>
    <dgm:cxn modelId="{E0BAC336-2D1F-461C-9C52-C449ED3F26D3}" type="presParOf" srcId="{6502C11B-9902-4B4E-AB59-CF3C4ADBF04B}" destId="{13A793E4-120F-46E7-BF8F-03D8F0A447D5}" srcOrd="2" destOrd="0" presId="urn:microsoft.com/office/officeart/2005/8/layout/arrow2"/>
    <dgm:cxn modelId="{C526963F-0F92-490E-AB5C-6DAE56343AEC}" type="presParOf" srcId="{6502C11B-9902-4B4E-AB59-CF3C4ADBF04B}" destId="{FE502882-E74A-4A56-BEEF-B586D74617CE}" srcOrd="3" destOrd="0" presId="urn:microsoft.com/office/officeart/2005/8/layout/arrow2"/>
    <dgm:cxn modelId="{5D62DA86-3CBE-4390-A4F5-505B997E9A20}" type="presParOf" srcId="{6502C11B-9902-4B4E-AB59-CF3C4ADBF04B}" destId="{7C68454B-CB3D-4655-B180-7E43458770E9}" srcOrd="4" destOrd="0" presId="urn:microsoft.com/office/officeart/2005/8/layout/arrow2"/>
    <dgm:cxn modelId="{DEC4C72C-0D1A-484A-A76F-2760D59DFBAD}" type="presParOf" srcId="{6502C11B-9902-4B4E-AB59-CF3C4ADBF04B}" destId="{790C08D2-0240-47A9-B1EF-28A5338FD4E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88198D-DB2A-49F9-AA30-5BD14E6F9CC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CFF4FBD2-EA06-4A98-B25E-02720E2D22FB}">
      <dgm:prSet phldrT="[Text]" custT="1"/>
      <dgm:spPr>
        <a:xfrm>
          <a:off x="0" y="52171"/>
          <a:ext cx="10128336" cy="1930500"/>
        </a:xfrm>
        <a:prstGeom prst="roundRect">
          <a:avLst/>
        </a:prstGeom>
      </dgm:spPr>
      <dgm:t>
        <a:bodyPr/>
        <a:lstStyle/>
        <a:p>
          <a:pPr algn="ctr" rtl="1"/>
          <a:endParaRPr lang="fa-IR" sz="2400" dirty="0" smtClean="0">
            <a:solidFill>
              <a:schemeClr val="tx1"/>
            </a:solidFill>
            <a:effectLst/>
            <a:latin typeface="Garamond" panose="02020404030301010803"/>
            <a:ea typeface="+mn-ea"/>
            <a:cs typeface="B Nazanin" panose="00000400000000000000" pitchFamily="2" charset="-78"/>
          </a:endParaRPr>
        </a:p>
        <a:p>
          <a:pPr algn="ctr" rtl="1"/>
          <a:r>
            <a:rPr lang="fa-IR" sz="2400" dirty="0" smtClean="0">
              <a:solidFill>
                <a:schemeClr val="tx1"/>
              </a:solidFill>
              <a:effectLst/>
              <a:latin typeface="Garamond" panose="02020404030301010803"/>
              <a:ea typeface="+mn-ea"/>
              <a:cs typeface="B Nazanin" panose="00000400000000000000" pitchFamily="2" charset="-78"/>
            </a:rPr>
            <a:t>گذر از اقتصاد پول مبنا و حرکت به سمت اقتصاد تولیدمبنا با حضور و نقش فعال اقشار مردم در تولید ثروت، گسترش کسب و کارهای کوچک و متوسط و تقویت کارآفرینی</a:t>
          </a:r>
        </a:p>
        <a:p>
          <a:pPr algn="ctr" rtl="1"/>
          <a:r>
            <a:rPr lang="fa-IR" sz="3200" b="1" dirty="0" smtClean="0">
              <a:solidFill>
                <a:schemeClr val="tx1"/>
              </a:solidFill>
              <a:effectLst/>
              <a:latin typeface="Garamond" panose="02020404030301010803"/>
              <a:ea typeface="+mn-ea"/>
              <a:cs typeface="B Nazanin" panose="00000400000000000000" pitchFamily="2" charset="-78"/>
            </a:rPr>
            <a:t>=( اقتصاد مردمی)</a:t>
          </a:r>
          <a:endParaRPr lang="en-US" sz="3200" b="1" dirty="0" smtClean="0">
            <a:solidFill>
              <a:schemeClr val="tx1"/>
            </a:solidFill>
            <a:effectLst/>
            <a:latin typeface="Garamond" panose="02020404030301010803"/>
            <a:ea typeface="+mn-ea"/>
            <a:cs typeface="B Nazanin" panose="00000400000000000000" pitchFamily="2" charset="-78"/>
          </a:endParaRPr>
        </a:p>
        <a:p>
          <a:pPr algn="l"/>
          <a:endParaRPr lang="en-US" sz="2000" dirty="0">
            <a:solidFill>
              <a:schemeClr val="tx1"/>
            </a:solidFill>
            <a:latin typeface="Garamond" panose="02020404030301010803"/>
            <a:ea typeface="+mn-ea"/>
            <a:cs typeface="+mn-cs"/>
          </a:endParaRPr>
        </a:p>
      </dgm:t>
    </dgm:pt>
    <dgm:pt modelId="{240F8C65-702B-41DA-9040-26CC88750420}" type="parTrans" cxnId="{72837AEF-5D6C-4828-B590-0CDF75D29A6E}">
      <dgm:prSet/>
      <dgm:spPr/>
      <dgm:t>
        <a:bodyPr/>
        <a:lstStyle/>
        <a:p>
          <a:endParaRPr lang="en-US"/>
        </a:p>
      </dgm:t>
    </dgm:pt>
    <dgm:pt modelId="{6ED1D618-C387-4A17-8EB3-5CC77C095970}" type="sibTrans" cxnId="{72837AEF-5D6C-4828-B590-0CDF75D29A6E}">
      <dgm:prSet/>
      <dgm:spPr/>
      <dgm:t>
        <a:bodyPr/>
        <a:lstStyle/>
        <a:p>
          <a:endParaRPr lang="en-US"/>
        </a:p>
      </dgm:t>
    </dgm:pt>
    <dgm:pt modelId="{3EDFB29B-0692-4F5D-AFB9-59500D7374C7}">
      <dgm:prSet phldrT="[Text]" custT="1"/>
      <dgm:spPr>
        <a:xfrm>
          <a:off x="0" y="1982672"/>
          <a:ext cx="10128336" cy="685687"/>
        </a:xfrm>
        <a:prstGeom prst="rect">
          <a:avLst/>
        </a:prstGeom>
      </dgm:spPr>
      <dgm:t>
        <a:bodyPr/>
        <a:lstStyle/>
        <a:p>
          <a:endParaRPr lang="en-US" sz="3200" b="1" dirty="0">
            <a:latin typeface="Garamond" panose="02020404030301010803"/>
            <a:ea typeface="+mn-ea"/>
            <a:cs typeface="B Nazanin" panose="00000400000000000000" pitchFamily="2" charset="-78"/>
          </a:endParaRPr>
        </a:p>
      </dgm:t>
    </dgm:pt>
    <dgm:pt modelId="{0724F318-523D-4ACF-AA31-A91037D8F4CB}" type="parTrans" cxnId="{213373CB-3181-4638-9B91-CD88413731FE}">
      <dgm:prSet/>
      <dgm:spPr/>
      <dgm:t>
        <a:bodyPr/>
        <a:lstStyle/>
        <a:p>
          <a:endParaRPr lang="en-US"/>
        </a:p>
      </dgm:t>
    </dgm:pt>
    <dgm:pt modelId="{1422823E-C94B-47E8-934C-E8E0B499EB49}" type="sibTrans" cxnId="{213373CB-3181-4638-9B91-CD88413731FE}">
      <dgm:prSet/>
      <dgm:spPr/>
      <dgm:t>
        <a:bodyPr/>
        <a:lstStyle/>
        <a:p>
          <a:endParaRPr lang="en-US"/>
        </a:p>
      </dgm:t>
    </dgm:pt>
    <dgm:pt modelId="{E78B7991-FCAD-462B-A038-6825AD9735AD}">
      <dgm:prSet phldrT="[Text]" custT="1"/>
      <dgm:spPr>
        <a:xfrm>
          <a:off x="0" y="2668359"/>
          <a:ext cx="10128336" cy="1930500"/>
        </a:xfrm>
        <a:prstGeom prst="roundRect">
          <a:avLst/>
        </a:prstGeom>
      </dgm:spPr>
      <dgm:t>
        <a:bodyPr/>
        <a:lstStyle/>
        <a:p>
          <a:pPr algn="ctr" rtl="1"/>
          <a:r>
            <a:rPr lang="fa-IR" sz="2400" dirty="0" smtClean="0">
              <a:solidFill>
                <a:schemeClr val="tx1"/>
              </a:solidFill>
              <a:effectLst/>
              <a:latin typeface="Garamond" panose="02020404030301010803"/>
              <a:ea typeface="+mn-ea"/>
              <a:cs typeface="B Nazanin" panose="00000400000000000000" pitchFamily="2" charset="-78"/>
            </a:rPr>
            <a:t>کاهش اتکای بودجه و درآمدهای دولت به منابع نفت و گاز و جایگزینی با درآمدهای پایدار مالیاتی، صادرات غیرنفتی، صادرات دانش فنی، مالکیت های فکری و خدمات</a:t>
          </a:r>
        </a:p>
        <a:p>
          <a:pPr algn="ctr" rtl="1"/>
          <a:r>
            <a:rPr lang="fa-IR" sz="2900" dirty="0" smtClean="0">
              <a:solidFill>
                <a:schemeClr val="tx1"/>
              </a:solidFill>
              <a:effectLst/>
              <a:latin typeface="Garamond" panose="02020404030301010803"/>
              <a:ea typeface="+mn-ea"/>
              <a:cs typeface="B Nazanin" panose="00000400000000000000" pitchFamily="2" charset="-78"/>
            </a:rPr>
            <a:t>= (</a:t>
          </a:r>
          <a:r>
            <a:rPr lang="fa-IR" sz="2900" b="1" dirty="0" smtClean="0">
              <a:solidFill>
                <a:schemeClr val="tx1"/>
              </a:solidFill>
              <a:latin typeface="Garamond" panose="02020404030301010803"/>
              <a:ea typeface="+mn-ea"/>
              <a:cs typeface="B Nazanin" panose="00000400000000000000" pitchFamily="2" charset="-78"/>
            </a:rPr>
            <a:t>اقتصادی با کاهش وابستگی به نفت</a:t>
          </a:r>
          <a:r>
            <a:rPr lang="fa-IR" sz="2900" dirty="0" smtClean="0">
              <a:solidFill>
                <a:schemeClr val="tx1"/>
              </a:solidFill>
              <a:effectLst/>
              <a:latin typeface="Garamond" panose="02020404030301010803"/>
              <a:ea typeface="+mn-ea"/>
              <a:cs typeface="B Nazanin" panose="00000400000000000000" pitchFamily="2" charset="-78"/>
            </a:rPr>
            <a:t>)</a:t>
          </a:r>
          <a:endParaRPr lang="en-US" sz="2900" dirty="0">
            <a:solidFill>
              <a:schemeClr val="tx1"/>
            </a:solidFill>
            <a:effectLst/>
            <a:latin typeface="Garamond" panose="02020404030301010803"/>
            <a:ea typeface="+mn-ea"/>
            <a:cs typeface="B Nazanin" panose="00000400000000000000" pitchFamily="2" charset="-78"/>
          </a:endParaRPr>
        </a:p>
      </dgm:t>
    </dgm:pt>
    <dgm:pt modelId="{604E67A4-FCB0-4D2B-85B6-45C514B3C265}" type="parTrans" cxnId="{972B7E92-3F52-4C35-9169-5BFF5024F388}">
      <dgm:prSet/>
      <dgm:spPr/>
      <dgm:t>
        <a:bodyPr/>
        <a:lstStyle/>
        <a:p>
          <a:endParaRPr lang="en-US"/>
        </a:p>
      </dgm:t>
    </dgm:pt>
    <dgm:pt modelId="{C1F326F8-85F8-49FD-8D2B-1D69218033B6}" type="sibTrans" cxnId="{972B7E92-3F52-4C35-9169-5BFF5024F388}">
      <dgm:prSet/>
      <dgm:spPr/>
      <dgm:t>
        <a:bodyPr/>
        <a:lstStyle/>
        <a:p>
          <a:endParaRPr lang="en-US"/>
        </a:p>
      </dgm:t>
    </dgm:pt>
    <dgm:pt modelId="{F1E5EC25-7901-4F9F-9A58-E58E96342E4E}">
      <dgm:prSet phldrT="[Text]" custT="1"/>
      <dgm:spPr>
        <a:xfrm>
          <a:off x="0" y="4598859"/>
          <a:ext cx="10128336" cy="685687"/>
        </a:xfrm>
        <a:prstGeom prst="rect">
          <a:avLst/>
        </a:prstGeom>
      </dgm:spPr>
      <dgm:t>
        <a:bodyPr/>
        <a:lstStyle/>
        <a:p>
          <a:endParaRPr lang="en-US" sz="3200" b="1" dirty="0">
            <a:latin typeface="Garamond" panose="02020404030301010803"/>
            <a:ea typeface="+mn-ea"/>
            <a:cs typeface="B Nazanin" panose="00000400000000000000" pitchFamily="2" charset="-78"/>
          </a:endParaRPr>
        </a:p>
      </dgm:t>
    </dgm:pt>
    <dgm:pt modelId="{65A1B7A9-B74C-4525-8101-DDB9312BB5E6}" type="parTrans" cxnId="{778B123E-667B-42C2-B046-248D7505BBC1}">
      <dgm:prSet/>
      <dgm:spPr/>
      <dgm:t>
        <a:bodyPr/>
        <a:lstStyle/>
        <a:p>
          <a:endParaRPr lang="en-US"/>
        </a:p>
      </dgm:t>
    </dgm:pt>
    <dgm:pt modelId="{51D12B0F-319D-4C17-9CD2-4AFBB12730F0}" type="sibTrans" cxnId="{778B123E-667B-42C2-B046-248D7505BBC1}">
      <dgm:prSet/>
      <dgm:spPr/>
      <dgm:t>
        <a:bodyPr/>
        <a:lstStyle/>
        <a:p>
          <a:endParaRPr lang="en-US"/>
        </a:p>
      </dgm:t>
    </dgm:pt>
    <dgm:pt modelId="{A3C86D9C-0771-443D-B0D0-88C2AC79A7C5}" type="pres">
      <dgm:prSet presAssocID="{1888198D-DB2A-49F9-AA30-5BD14E6F9CC9}" presName="linear" presStyleCnt="0">
        <dgm:presLayoutVars>
          <dgm:animLvl val="lvl"/>
          <dgm:resizeHandles val="exact"/>
        </dgm:presLayoutVars>
      </dgm:prSet>
      <dgm:spPr/>
      <dgm:t>
        <a:bodyPr/>
        <a:lstStyle/>
        <a:p>
          <a:endParaRPr lang="en-US"/>
        </a:p>
      </dgm:t>
    </dgm:pt>
    <dgm:pt modelId="{EE515D7E-F54D-4EBF-A44D-E1D38BFF3DC4}" type="pres">
      <dgm:prSet presAssocID="{CFF4FBD2-EA06-4A98-B25E-02720E2D22FB}" presName="parentText" presStyleLbl="node1" presStyleIdx="0" presStyleCnt="2" custScaleY="70223">
        <dgm:presLayoutVars>
          <dgm:chMax val="0"/>
          <dgm:bulletEnabled val="1"/>
        </dgm:presLayoutVars>
      </dgm:prSet>
      <dgm:spPr/>
      <dgm:t>
        <a:bodyPr/>
        <a:lstStyle/>
        <a:p>
          <a:endParaRPr lang="en-US"/>
        </a:p>
      </dgm:t>
    </dgm:pt>
    <dgm:pt modelId="{C626ECCF-A148-4726-860A-38B4A895ECA4}" type="pres">
      <dgm:prSet presAssocID="{CFF4FBD2-EA06-4A98-B25E-02720E2D22FB}" presName="childText" presStyleLbl="revTx" presStyleIdx="0" presStyleCnt="2">
        <dgm:presLayoutVars>
          <dgm:bulletEnabled val="1"/>
        </dgm:presLayoutVars>
      </dgm:prSet>
      <dgm:spPr/>
      <dgm:t>
        <a:bodyPr/>
        <a:lstStyle/>
        <a:p>
          <a:endParaRPr lang="en-US"/>
        </a:p>
      </dgm:t>
    </dgm:pt>
    <dgm:pt modelId="{02785C27-6CC3-4634-A91B-CDD22761095D}" type="pres">
      <dgm:prSet presAssocID="{E78B7991-FCAD-462B-A038-6825AD9735AD}" presName="parentText" presStyleLbl="node1" presStyleIdx="1" presStyleCnt="2" custScaleY="73555">
        <dgm:presLayoutVars>
          <dgm:chMax val="0"/>
          <dgm:bulletEnabled val="1"/>
        </dgm:presLayoutVars>
      </dgm:prSet>
      <dgm:spPr/>
      <dgm:t>
        <a:bodyPr/>
        <a:lstStyle/>
        <a:p>
          <a:endParaRPr lang="en-US"/>
        </a:p>
      </dgm:t>
    </dgm:pt>
    <dgm:pt modelId="{8C8E299E-67F5-4E7C-91D6-09AED5174805}" type="pres">
      <dgm:prSet presAssocID="{E78B7991-FCAD-462B-A038-6825AD9735AD}" presName="childText" presStyleLbl="revTx" presStyleIdx="1" presStyleCnt="2">
        <dgm:presLayoutVars>
          <dgm:bulletEnabled val="1"/>
        </dgm:presLayoutVars>
      </dgm:prSet>
      <dgm:spPr/>
      <dgm:t>
        <a:bodyPr/>
        <a:lstStyle/>
        <a:p>
          <a:endParaRPr lang="en-US"/>
        </a:p>
      </dgm:t>
    </dgm:pt>
  </dgm:ptLst>
  <dgm:cxnLst>
    <dgm:cxn modelId="{B33FB805-87BC-4950-B814-BCF7A899C625}" type="presOf" srcId="{3EDFB29B-0692-4F5D-AFB9-59500D7374C7}" destId="{C626ECCF-A148-4726-860A-38B4A895ECA4}" srcOrd="0" destOrd="0" presId="urn:microsoft.com/office/officeart/2005/8/layout/vList2"/>
    <dgm:cxn modelId="{85F25F0C-E65D-41F0-A243-7C2042EFFC83}" type="presOf" srcId="{CFF4FBD2-EA06-4A98-B25E-02720E2D22FB}" destId="{EE515D7E-F54D-4EBF-A44D-E1D38BFF3DC4}" srcOrd="0" destOrd="0" presId="urn:microsoft.com/office/officeart/2005/8/layout/vList2"/>
    <dgm:cxn modelId="{48FE74E3-563C-43EB-9C91-E25A1DFA8386}" type="presOf" srcId="{1888198D-DB2A-49F9-AA30-5BD14E6F9CC9}" destId="{A3C86D9C-0771-443D-B0D0-88C2AC79A7C5}" srcOrd="0" destOrd="0" presId="urn:microsoft.com/office/officeart/2005/8/layout/vList2"/>
    <dgm:cxn modelId="{972B7E92-3F52-4C35-9169-5BFF5024F388}" srcId="{1888198D-DB2A-49F9-AA30-5BD14E6F9CC9}" destId="{E78B7991-FCAD-462B-A038-6825AD9735AD}" srcOrd="1" destOrd="0" parTransId="{604E67A4-FCB0-4D2B-85B6-45C514B3C265}" sibTransId="{C1F326F8-85F8-49FD-8D2B-1D69218033B6}"/>
    <dgm:cxn modelId="{883079B5-A4D6-4970-B7D7-8D856DBD4732}" type="presOf" srcId="{F1E5EC25-7901-4F9F-9A58-E58E96342E4E}" destId="{8C8E299E-67F5-4E7C-91D6-09AED5174805}" srcOrd="0" destOrd="0" presId="urn:microsoft.com/office/officeart/2005/8/layout/vList2"/>
    <dgm:cxn modelId="{4B72A8DE-613E-4307-A6A4-CA7492AC43D6}" type="presOf" srcId="{E78B7991-FCAD-462B-A038-6825AD9735AD}" destId="{02785C27-6CC3-4634-A91B-CDD22761095D}" srcOrd="0" destOrd="0" presId="urn:microsoft.com/office/officeart/2005/8/layout/vList2"/>
    <dgm:cxn modelId="{72837AEF-5D6C-4828-B590-0CDF75D29A6E}" srcId="{1888198D-DB2A-49F9-AA30-5BD14E6F9CC9}" destId="{CFF4FBD2-EA06-4A98-B25E-02720E2D22FB}" srcOrd="0" destOrd="0" parTransId="{240F8C65-702B-41DA-9040-26CC88750420}" sibTransId="{6ED1D618-C387-4A17-8EB3-5CC77C095970}"/>
    <dgm:cxn modelId="{213373CB-3181-4638-9B91-CD88413731FE}" srcId="{CFF4FBD2-EA06-4A98-B25E-02720E2D22FB}" destId="{3EDFB29B-0692-4F5D-AFB9-59500D7374C7}" srcOrd="0" destOrd="0" parTransId="{0724F318-523D-4ACF-AA31-A91037D8F4CB}" sibTransId="{1422823E-C94B-47E8-934C-E8E0B499EB49}"/>
    <dgm:cxn modelId="{778B123E-667B-42C2-B046-248D7505BBC1}" srcId="{E78B7991-FCAD-462B-A038-6825AD9735AD}" destId="{F1E5EC25-7901-4F9F-9A58-E58E96342E4E}" srcOrd="0" destOrd="0" parTransId="{65A1B7A9-B74C-4525-8101-DDB9312BB5E6}" sibTransId="{51D12B0F-319D-4C17-9CD2-4AFBB12730F0}"/>
    <dgm:cxn modelId="{E9BFE12D-A738-4843-82B2-E05AFDCC6F13}" type="presParOf" srcId="{A3C86D9C-0771-443D-B0D0-88C2AC79A7C5}" destId="{EE515D7E-F54D-4EBF-A44D-E1D38BFF3DC4}" srcOrd="0" destOrd="0" presId="urn:microsoft.com/office/officeart/2005/8/layout/vList2"/>
    <dgm:cxn modelId="{BD0AC32D-F1E7-4017-A201-6D2090D0DFFE}" type="presParOf" srcId="{A3C86D9C-0771-443D-B0D0-88C2AC79A7C5}" destId="{C626ECCF-A148-4726-860A-38B4A895ECA4}" srcOrd="1" destOrd="0" presId="urn:microsoft.com/office/officeart/2005/8/layout/vList2"/>
    <dgm:cxn modelId="{C51050E8-348E-4EF5-BEE1-37379E26C5C2}" type="presParOf" srcId="{A3C86D9C-0771-443D-B0D0-88C2AC79A7C5}" destId="{02785C27-6CC3-4634-A91B-CDD22761095D}" srcOrd="2" destOrd="0" presId="urn:microsoft.com/office/officeart/2005/8/layout/vList2"/>
    <dgm:cxn modelId="{B5A3E720-3815-488F-BE24-E3CC1D201490}" type="presParOf" srcId="{A3C86D9C-0771-443D-B0D0-88C2AC79A7C5}" destId="{8C8E299E-67F5-4E7C-91D6-09AED517480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9039FA-732D-4A81-9D15-C6DE3ED445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3B8A273-0D15-4318-9947-203A920BE217}">
      <dgm:prSet phldrT="[Text]" custT="1"/>
      <dgm:spPr/>
      <dgm:t>
        <a:bodyPr/>
        <a:lstStyle/>
        <a:p>
          <a:pPr algn="ctr" rtl="1"/>
          <a:r>
            <a:rPr lang="fa-IR" sz="2800" dirty="0" smtClean="0">
              <a:solidFill>
                <a:schemeClr val="tx1"/>
              </a:solidFill>
              <a:effectLst/>
              <a:latin typeface="Garamond" panose="02020404030301010803"/>
              <a:ea typeface="+mn-ea"/>
              <a:cs typeface="B Nazanin" panose="00000400000000000000" pitchFamily="2" charset="-78"/>
            </a:rPr>
            <a:t>تجاری سازی یافته های علمی و کسب ثروت از دانش و اتکای اقتصاد به علم و فناوری</a:t>
          </a:r>
        </a:p>
        <a:p>
          <a:pPr algn="ctr" rtl="1"/>
          <a:r>
            <a:rPr lang="fa-IR" sz="2800" dirty="0" smtClean="0">
              <a:solidFill>
                <a:schemeClr val="tx1"/>
              </a:solidFill>
              <a:effectLst/>
              <a:latin typeface="Garamond" panose="02020404030301010803"/>
              <a:ea typeface="+mn-ea"/>
              <a:cs typeface="B Nazanin" panose="00000400000000000000" pitchFamily="2" charset="-78"/>
            </a:rPr>
            <a:t>= (</a:t>
          </a:r>
          <a:r>
            <a:rPr lang="fa-IR" sz="2800" b="1" dirty="0" smtClean="0">
              <a:solidFill>
                <a:schemeClr val="tx1"/>
              </a:solidFill>
              <a:cs typeface="B Nazanin" panose="00000400000000000000" pitchFamily="2" charset="-78"/>
            </a:rPr>
            <a:t>اقتصادی دانش بنیان</a:t>
          </a:r>
          <a:r>
            <a:rPr lang="fa-IR" sz="2800" dirty="0" smtClean="0">
              <a:solidFill>
                <a:schemeClr val="tx1"/>
              </a:solidFill>
              <a:effectLst/>
              <a:latin typeface="Garamond" panose="02020404030301010803"/>
              <a:ea typeface="+mn-ea"/>
              <a:cs typeface="B Nazanin" panose="00000400000000000000" pitchFamily="2" charset="-78"/>
            </a:rPr>
            <a:t>)</a:t>
          </a:r>
          <a:endParaRPr lang="en-US" sz="2800" dirty="0">
            <a:solidFill>
              <a:schemeClr val="tx1"/>
            </a:solidFill>
            <a:effectLst/>
            <a:latin typeface="Garamond" panose="02020404030301010803"/>
            <a:ea typeface="+mn-ea"/>
            <a:cs typeface="B Nazanin" panose="00000400000000000000" pitchFamily="2" charset="-78"/>
          </a:endParaRPr>
        </a:p>
      </dgm:t>
    </dgm:pt>
    <dgm:pt modelId="{8E5581EE-6F37-4356-BD7D-5C748E474320}" type="parTrans" cxnId="{F1B9739F-FEB5-44C8-847F-104962174B57}">
      <dgm:prSet/>
      <dgm:spPr/>
      <dgm:t>
        <a:bodyPr/>
        <a:lstStyle/>
        <a:p>
          <a:endParaRPr lang="en-US"/>
        </a:p>
      </dgm:t>
    </dgm:pt>
    <dgm:pt modelId="{AC1C7C27-2423-4E68-A545-D8C3240E1B09}" type="sibTrans" cxnId="{F1B9739F-FEB5-44C8-847F-104962174B57}">
      <dgm:prSet/>
      <dgm:spPr/>
      <dgm:t>
        <a:bodyPr/>
        <a:lstStyle/>
        <a:p>
          <a:endParaRPr lang="en-US"/>
        </a:p>
      </dgm:t>
    </dgm:pt>
    <dgm:pt modelId="{42BF8780-A768-43F6-B2C9-3297C8797EB8}">
      <dgm:prSet phldrT="[Text]" custT="1"/>
      <dgm:spPr/>
      <dgm:t>
        <a:bodyPr/>
        <a:lstStyle/>
        <a:p>
          <a:endParaRPr lang="en-US" sz="2800" b="1" dirty="0">
            <a:cs typeface="B Nazanin" panose="00000400000000000000" pitchFamily="2" charset="-78"/>
          </a:endParaRPr>
        </a:p>
      </dgm:t>
    </dgm:pt>
    <dgm:pt modelId="{EAD7E8B7-897E-478C-B998-7332E518012D}" type="parTrans" cxnId="{0070D596-ACC8-428B-BE87-7B77D3E3FA63}">
      <dgm:prSet/>
      <dgm:spPr/>
      <dgm:t>
        <a:bodyPr/>
        <a:lstStyle/>
        <a:p>
          <a:endParaRPr lang="en-US"/>
        </a:p>
      </dgm:t>
    </dgm:pt>
    <dgm:pt modelId="{5AE795B1-49B6-4B0D-B47B-18941B12F9D8}" type="sibTrans" cxnId="{0070D596-ACC8-428B-BE87-7B77D3E3FA63}">
      <dgm:prSet/>
      <dgm:spPr/>
      <dgm:t>
        <a:bodyPr/>
        <a:lstStyle/>
        <a:p>
          <a:endParaRPr lang="en-US"/>
        </a:p>
      </dgm:t>
    </dgm:pt>
    <dgm:pt modelId="{D17DD92B-9E73-4B2D-B512-4FBCC903FA3F}">
      <dgm:prSet phldrT="[Text]" custT="1"/>
      <dgm:spPr/>
      <dgm:t>
        <a:bodyPr/>
        <a:lstStyle/>
        <a:p>
          <a:pPr algn="ctr" rtl="1"/>
          <a:r>
            <a:rPr lang="fa-IR" sz="2800" dirty="0" smtClean="0">
              <a:solidFill>
                <a:schemeClr val="tx1"/>
              </a:solidFill>
              <a:effectLst/>
              <a:latin typeface="Garamond" panose="02020404030301010803"/>
              <a:ea typeface="+mn-ea"/>
              <a:cs typeface="B Nazanin" panose="00000400000000000000" pitchFamily="2" charset="-78"/>
            </a:rPr>
            <a:t>توسعه تعاملات، ارتباطات منطقه‌اى و جهانی و حضور فعال و موثر در مجامع جهانى و بهره گیری حداکثری از فرصت ها و ظرفیتهای منطقه</a:t>
          </a:r>
        </a:p>
        <a:p>
          <a:pPr algn="ctr" rtl="1"/>
          <a:r>
            <a:rPr lang="fa-IR" sz="2800" dirty="0" smtClean="0">
              <a:solidFill>
                <a:schemeClr val="tx1"/>
              </a:solidFill>
              <a:effectLst/>
              <a:latin typeface="Garamond" panose="02020404030301010803"/>
              <a:ea typeface="+mn-ea"/>
              <a:cs typeface="B Nazanin" panose="00000400000000000000" pitchFamily="2" charset="-78"/>
            </a:rPr>
            <a:t>= (</a:t>
          </a:r>
          <a:r>
            <a:rPr lang="fa-IR" sz="2800" b="1" dirty="0" smtClean="0">
              <a:solidFill>
                <a:schemeClr val="tx1"/>
              </a:solidFill>
              <a:cs typeface="B Nazanin" panose="00000400000000000000" pitchFamily="2" charset="-78"/>
            </a:rPr>
            <a:t>اقتصادی با دیپلماسی فعال</a:t>
          </a:r>
          <a:r>
            <a:rPr lang="fa-IR" sz="2800" dirty="0" smtClean="0">
              <a:solidFill>
                <a:schemeClr val="tx1"/>
              </a:solidFill>
              <a:effectLst/>
              <a:latin typeface="Garamond" panose="02020404030301010803"/>
              <a:ea typeface="+mn-ea"/>
              <a:cs typeface="B Nazanin" panose="00000400000000000000" pitchFamily="2" charset="-78"/>
            </a:rPr>
            <a:t>) </a:t>
          </a:r>
          <a:endParaRPr lang="en-US" sz="2800" dirty="0">
            <a:solidFill>
              <a:schemeClr val="tx1"/>
            </a:solidFill>
            <a:effectLst/>
            <a:latin typeface="Garamond" panose="02020404030301010803"/>
            <a:ea typeface="+mn-ea"/>
            <a:cs typeface="B Nazanin" panose="00000400000000000000" pitchFamily="2" charset="-78"/>
          </a:endParaRPr>
        </a:p>
      </dgm:t>
    </dgm:pt>
    <dgm:pt modelId="{2BEEC951-C17A-4E69-8959-BCFB05F48A72}" type="parTrans" cxnId="{D405785A-2FBC-4BAF-9EB4-4DC192C16802}">
      <dgm:prSet/>
      <dgm:spPr/>
      <dgm:t>
        <a:bodyPr/>
        <a:lstStyle/>
        <a:p>
          <a:endParaRPr lang="en-US"/>
        </a:p>
      </dgm:t>
    </dgm:pt>
    <dgm:pt modelId="{7CF45016-9DF8-4955-BB71-AB0E73C59090}" type="sibTrans" cxnId="{D405785A-2FBC-4BAF-9EB4-4DC192C16802}">
      <dgm:prSet/>
      <dgm:spPr/>
      <dgm:t>
        <a:bodyPr/>
        <a:lstStyle/>
        <a:p>
          <a:endParaRPr lang="en-US"/>
        </a:p>
      </dgm:t>
    </dgm:pt>
    <dgm:pt modelId="{252B07FA-F3CF-4625-9C55-7E978F8A79E3}">
      <dgm:prSet phldrT="[Text]" custT="1"/>
      <dgm:spPr/>
      <dgm:t>
        <a:bodyPr/>
        <a:lstStyle/>
        <a:p>
          <a:endParaRPr lang="en-US" sz="2800" b="1" dirty="0">
            <a:cs typeface="B Nazanin" panose="00000400000000000000" pitchFamily="2" charset="-78"/>
          </a:endParaRPr>
        </a:p>
      </dgm:t>
    </dgm:pt>
    <dgm:pt modelId="{6B114B3F-CADD-41E2-BD9F-9FAC9EC5B7F9}" type="parTrans" cxnId="{B061D3CA-49DE-4016-8529-B113363662CC}">
      <dgm:prSet/>
      <dgm:spPr/>
      <dgm:t>
        <a:bodyPr/>
        <a:lstStyle/>
        <a:p>
          <a:endParaRPr lang="en-US"/>
        </a:p>
      </dgm:t>
    </dgm:pt>
    <dgm:pt modelId="{84124760-8BFE-4940-9B10-15B0C2BAE2AC}" type="sibTrans" cxnId="{B061D3CA-49DE-4016-8529-B113363662CC}">
      <dgm:prSet/>
      <dgm:spPr/>
      <dgm:t>
        <a:bodyPr/>
        <a:lstStyle/>
        <a:p>
          <a:endParaRPr lang="en-US"/>
        </a:p>
      </dgm:t>
    </dgm:pt>
    <dgm:pt modelId="{2C778C77-D6E7-4B44-97F0-22D146FE4AD6}" type="pres">
      <dgm:prSet presAssocID="{359039FA-732D-4A81-9D15-C6DE3ED4451E}" presName="linear" presStyleCnt="0">
        <dgm:presLayoutVars>
          <dgm:animLvl val="lvl"/>
          <dgm:resizeHandles val="exact"/>
        </dgm:presLayoutVars>
      </dgm:prSet>
      <dgm:spPr/>
      <dgm:t>
        <a:bodyPr/>
        <a:lstStyle/>
        <a:p>
          <a:endParaRPr lang="en-US"/>
        </a:p>
      </dgm:t>
    </dgm:pt>
    <dgm:pt modelId="{8A25669E-191F-4241-A07A-7A7234B3D6DA}" type="pres">
      <dgm:prSet presAssocID="{93B8A273-0D15-4318-9947-203A920BE217}" presName="parentText" presStyleLbl="node1" presStyleIdx="0" presStyleCnt="2">
        <dgm:presLayoutVars>
          <dgm:chMax val="0"/>
          <dgm:bulletEnabled val="1"/>
        </dgm:presLayoutVars>
      </dgm:prSet>
      <dgm:spPr/>
      <dgm:t>
        <a:bodyPr/>
        <a:lstStyle/>
        <a:p>
          <a:endParaRPr lang="en-US"/>
        </a:p>
      </dgm:t>
    </dgm:pt>
    <dgm:pt modelId="{8829DDFE-7414-4D16-8046-A5883F3E2E1D}" type="pres">
      <dgm:prSet presAssocID="{93B8A273-0D15-4318-9947-203A920BE217}" presName="childText" presStyleLbl="revTx" presStyleIdx="0" presStyleCnt="2">
        <dgm:presLayoutVars>
          <dgm:bulletEnabled val="1"/>
        </dgm:presLayoutVars>
      </dgm:prSet>
      <dgm:spPr/>
      <dgm:t>
        <a:bodyPr/>
        <a:lstStyle/>
        <a:p>
          <a:endParaRPr lang="en-US"/>
        </a:p>
      </dgm:t>
    </dgm:pt>
    <dgm:pt modelId="{DAC0BB6F-F4D0-4B77-AC6A-2E1A12CC4AAF}" type="pres">
      <dgm:prSet presAssocID="{D17DD92B-9E73-4B2D-B512-4FBCC903FA3F}" presName="parentText" presStyleLbl="node1" presStyleIdx="1" presStyleCnt="2">
        <dgm:presLayoutVars>
          <dgm:chMax val="0"/>
          <dgm:bulletEnabled val="1"/>
        </dgm:presLayoutVars>
      </dgm:prSet>
      <dgm:spPr/>
      <dgm:t>
        <a:bodyPr/>
        <a:lstStyle/>
        <a:p>
          <a:endParaRPr lang="en-US"/>
        </a:p>
      </dgm:t>
    </dgm:pt>
    <dgm:pt modelId="{8AC91405-7808-4F46-A63A-9566614E8586}" type="pres">
      <dgm:prSet presAssocID="{D17DD92B-9E73-4B2D-B512-4FBCC903FA3F}" presName="childText" presStyleLbl="revTx" presStyleIdx="1" presStyleCnt="2">
        <dgm:presLayoutVars>
          <dgm:bulletEnabled val="1"/>
        </dgm:presLayoutVars>
      </dgm:prSet>
      <dgm:spPr/>
      <dgm:t>
        <a:bodyPr/>
        <a:lstStyle/>
        <a:p>
          <a:endParaRPr lang="en-US"/>
        </a:p>
      </dgm:t>
    </dgm:pt>
  </dgm:ptLst>
  <dgm:cxnLst>
    <dgm:cxn modelId="{0070D596-ACC8-428B-BE87-7B77D3E3FA63}" srcId="{93B8A273-0D15-4318-9947-203A920BE217}" destId="{42BF8780-A768-43F6-B2C9-3297C8797EB8}" srcOrd="0" destOrd="0" parTransId="{EAD7E8B7-897E-478C-B998-7332E518012D}" sibTransId="{5AE795B1-49B6-4B0D-B47B-18941B12F9D8}"/>
    <dgm:cxn modelId="{7DE898B0-1C5C-44C1-9503-6960F4FEC595}" type="presOf" srcId="{93B8A273-0D15-4318-9947-203A920BE217}" destId="{8A25669E-191F-4241-A07A-7A7234B3D6DA}" srcOrd="0" destOrd="0" presId="urn:microsoft.com/office/officeart/2005/8/layout/vList2"/>
    <dgm:cxn modelId="{7D5CE520-825B-479F-BD04-0A9CC1ACF325}" type="presOf" srcId="{42BF8780-A768-43F6-B2C9-3297C8797EB8}" destId="{8829DDFE-7414-4D16-8046-A5883F3E2E1D}" srcOrd="0" destOrd="0" presId="urn:microsoft.com/office/officeart/2005/8/layout/vList2"/>
    <dgm:cxn modelId="{F1B9739F-FEB5-44C8-847F-104962174B57}" srcId="{359039FA-732D-4A81-9D15-C6DE3ED4451E}" destId="{93B8A273-0D15-4318-9947-203A920BE217}" srcOrd="0" destOrd="0" parTransId="{8E5581EE-6F37-4356-BD7D-5C748E474320}" sibTransId="{AC1C7C27-2423-4E68-A545-D8C3240E1B09}"/>
    <dgm:cxn modelId="{E188A4F2-512F-458F-80A7-5728241BDC4C}" type="presOf" srcId="{359039FA-732D-4A81-9D15-C6DE3ED4451E}" destId="{2C778C77-D6E7-4B44-97F0-22D146FE4AD6}" srcOrd="0" destOrd="0" presId="urn:microsoft.com/office/officeart/2005/8/layout/vList2"/>
    <dgm:cxn modelId="{DD821ABE-CB7B-4CB9-8D05-C4A05B946A6C}" type="presOf" srcId="{D17DD92B-9E73-4B2D-B512-4FBCC903FA3F}" destId="{DAC0BB6F-F4D0-4B77-AC6A-2E1A12CC4AAF}" srcOrd="0" destOrd="0" presId="urn:microsoft.com/office/officeart/2005/8/layout/vList2"/>
    <dgm:cxn modelId="{B061D3CA-49DE-4016-8529-B113363662CC}" srcId="{D17DD92B-9E73-4B2D-B512-4FBCC903FA3F}" destId="{252B07FA-F3CF-4625-9C55-7E978F8A79E3}" srcOrd="0" destOrd="0" parTransId="{6B114B3F-CADD-41E2-BD9F-9FAC9EC5B7F9}" sibTransId="{84124760-8BFE-4940-9B10-15B0C2BAE2AC}"/>
    <dgm:cxn modelId="{D405785A-2FBC-4BAF-9EB4-4DC192C16802}" srcId="{359039FA-732D-4A81-9D15-C6DE3ED4451E}" destId="{D17DD92B-9E73-4B2D-B512-4FBCC903FA3F}" srcOrd="1" destOrd="0" parTransId="{2BEEC951-C17A-4E69-8959-BCFB05F48A72}" sibTransId="{7CF45016-9DF8-4955-BB71-AB0E73C59090}"/>
    <dgm:cxn modelId="{A8DB9AAA-74F4-4D01-8E81-2EADC584BEAF}" type="presOf" srcId="{252B07FA-F3CF-4625-9C55-7E978F8A79E3}" destId="{8AC91405-7808-4F46-A63A-9566614E8586}" srcOrd="0" destOrd="0" presId="urn:microsoft.com/office/officeart/2005/8/layout/vList2"/>
    <dgm:cxn modelId="{F5E54EB7-D7B3-4558-8E31-7418B3C151E4}" type="presParOf" srcId="{2C778C77-D6E7-4B44-97F0-22D146FE4AD6}" destId="{8A25669E-191F-4241-A07A-7A7234B3D6DA}" srcOrd="0" destOrd="0" presId="urn:microsoft.com/office/officeart/2005/8/layout/vList2"/>
    <dgm:cxn modelId="{09C5C89A-9FE7-4000-A234-0D018FD3876B}" type="presParOf" srcId="{2C778C77-D6E7-4B44-97F0-22D146FE4AD6}" destId="{8829DDFE-7414-4D16-8046-A5883F3E2E1D}" srcOrd="1" destOrd="0" presId="urn:microsoft.com/office/officeart/2005/8/layout/vList2"/>
    <dgm:cxn modelId="{5BED4E7F-B41B-4E53-A47B-996BFF51973B}" type="presParOf" srcId="{2C778C77-D6E7-4B44-97F0-22D146FE4AD6}" destId="{DAC0BB6F-F4D0-4B77-AC6A-2E1A12CC4AAF}" srcOrd="2" destOrd="0" presId="urn:microsoft.com/office/officeart/2005/8/layout/vList2"/>
    <dgm:cxn modelId="{FCAF88B0-20D0-451D-A183-4F2F441A72E4}" type="presParOf" srcId="{2C778C77-D6E7-4B44-97F0-22D146FE4AD6}" destId="{8AC91405-7808-4F46-A63A-9566614E858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1044D28-A08B-4B68-A55B-C2B8BDE28700}"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CEB5C9A3-49B0-4BCA-B855-907C51DA5C39}">
      <dgm:prSet phldrT="[Text]" custT="1"/>
      <dgm:spPr/>
      <dgm:t>
        <a:bodyPr/>
        <a:lstStyle/>
        <a:p>
          <a:pPr algn="ctr" rtl="1"/>
          <a:endParaRPr lang="fa-IR" sz="2800" dirty="0" smtClean="0">
            <a:solidFill>
              <a:schemeClr val="tx1"/>
            </a:solidFill>
            <a:cs typeface="B Nazanin" panose="00000400000000000000" pitchFamily="2" charset="-78"/>
          </a:endParaRPr>
        </a:p>
        <a:p>
          <a:pPr algn="ctr" rtl="1"/>
          <a:r>
            <a:rPr lang="fa-IR" sz="2800" dirty="0" smtClean="0">
              <a:solidFill>
                <a:schemeClr val="tx1"/>
              </a:solidFill>
              <a:cs typeface="B Nazanin" panose="00000400000000000000" pitchFamily="2" charset="-78"/>
            </a:rPr>
            <a:t>ثبات، شفافيت و انسجام سياستها، قوانین و مقررات اقتصادى، تقویت رقابت پذیری اقتصاد ملی و کنترل عوامل اصلی ثبات اقتصادی در داخل کشور</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با ثبات و رقابت پذیر</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2300" dirty="0"/>
        </a:p>
      </dgm:t>
    </dgm:pt>
    <dgm:pt modelId="{138C5B7A-C208-4693-A70E-BF9BE05A4AA8}" type="parTrans" cxnId="{6E28DE53-8751-42D2-BF39-E0811CEE9E5A}">
      <dgm:prSet/>
      <dgm:spPr/>
      <dgm:t>
        <a:bodyPr/>
        <a:lstStyle/>
        <a:p>
          <a:endParaRPr lang="en-US"/>
        </a:p>
      </dgm:t>
    </dgm:pt>
    <dgm:pt modelId="{6CF7D478-9998-41B7-9AFF-F192A3538279}" type="sibTrans" cxnId="{6E28DE53-8751-42D2-BF39-E0811CEE9E5A}">
      <dgm:prSet/>
      <dgm:spPr/>
      <dgm:t>
        <a:bodyPr/>
        <a:lstStyle/>
        <a:p>
          <a:endParaRPr lang="en-US"/>
        </a:p>
      </dgm:t>
    </dgm:pt>
    <dgm:pt modelId="{F6AD7F33-E26C-450B-B870-11EEA1F470D3}">
      <dgm:prSet phldrT="[Text]" custT="1"/>
      <dgm:spPr/>
      <dgm:t>
        <a:bodyPr/>
        <a:lstStyle/>
        <a:p>
          <a:endParaRPr lang="en-US" sz="2800" b="1" dirty="0">
            <a:cs typeface="B Nazanin" panose="00000400000000000000" pitchFamily="2" charset="-78"/>
          </a:endParaRPr>
        </a:p>
      </dgm:t>
    </dgm:pt>
    <dgm:pt modelId="{D88A1202-3D4A-45B9-8DC9-BA89A33A4816}" type="parTrans" cxnId="{FB27A034-D17B-4013-BFFC-C5FBDF546669}">
      <dgm:prSet/>
      <dgm:spPr/>
      <dgm:t>
        <a:bodyPr/>
        <a:lstStyle/>
        <a:p>
          <a:endParaRPr lang="en-US"/>
        </a:p>
      </dgm:t>
    </dgm:pt>
    <dgm:pt modelId="{47615C0A-3844-442E-A09C-0BAA51B226BC}" type="sibTrans" cxnId="{FB27A034-D17B-4013-BFFC-C5FBDF546669}">
      <dgm:prSet/>
      <dgm:spPr/>
      <dgm:t>
        <a:bodyPr/>
        <a:lstStyle/>
        <a:p>
          <a:endParaRPr lang="en-US"/>
        </a:p>
      </dgm:t>
    </dgm:pt>
    <dgm:pt modelId="{282C8A1A-994E-4A27-88BA-A7F2A4EAEE4F}">
      <dgm:prSet phldrT="[Text]" custT="1"/>
      <dgm:spPr/>
      <dgm:t>
        <a:bodyPr/>
        <a:lstStyle/>
        <a:p>
          <a:pPr algn="ctr" rtl="1"/>
          <a:endParaRPr lang="fa-IR" sz="2800" dirty="0" smtClean="0">
            <a:solidFill>
              <a:schemeClr val="tx1"/>
            </a:solidFill>
            <a:cs typeface="B Nazanin" panose="00000400000000000000" pitchFamily="2" charset="-78"/>
          </a:endParaRPr>
        </a:p>
        <a:p>
          <a:pPr algn="ctr" rtl="1"/>
          <a:r>
            <a:rPr lang="fa-IR" sz="2800" dirty="0" smtClean="0">
              <a:solidFill>
                <a:schemeClr val="tx1"/>
              </a:solidFill>
              <a:cs typeface="B Nazanin" panose="00000400000000000000" pitchFamily="2" charset="-78"/>
            </a:rPr>
            <a:t>شفافیت گردش اطلاعات مالی و اقتصادی، حذف رانت ها، انحصارات و ويژه خواری ها بويژه در اطلاعات عمومی و اقتصادی</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با فضای شفاف و سالم</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2300" dirty="0">
            <a:solidFill>
              <a:schemeClr val="tx1"/>
            </a:solidFill>
          </a:endParaRPr>
        </a:p>
      </dgm:t>
    </dgm:pt>
    <dgm:pt modelId="{E367AAF7-F033-47D9-83E2-E5E52C222BFB}" type="parTrans" cxnId="{61F22A47-BB06-4656-AA81-4B41E520EBC2}">
      <dgm:prSet/>
      <dgm:spPr/>
      <dgm:t>
        <a:bodyPr/>
        <a:lstStyle/>
        <a:p>
          <a:endParaRPr lang="en-US"/>
        </a:p>
      </dgm:t>
    </dgm:pt>
    <dgm:pt modelId="{2B76B5FD-2A3A-4A4A-9626-91C2872AE73A}" type="sibTrans" cxnId="{61F22A47-BB06-4656-AA81-4B41E520EBC2}">
      <dgm:prSet/>
      <dgm:spPr/>
      <dgm:t>
        <a:bodyPr/>
        <a:lstStyle/>
        <a:p>
          <a:endParaRPr lang="en-US"/>
        </a:p>
      </dgm:t>
    </dgm:pt>
    <dgm:pt modelId="{68837661-6551-4D2C-99FC-4ACC78DD1765}">
      <dgm:prSet phldrT="[Text]" custT="1"/>
      <dgm:spPr/>
      <dgm:t>
        <a:bodyPr/>
        <a:lstStyle/>
        <a:p>
          <a:endParaRPr lang="en-US" sz="2800" b="1" dirty="0">
            <a:cs typeface="B Nazanin" panose="00000400000000000000" pitchFamily="2" charset="-78"/>
          </a:endParaRPr>
        </a:p>
      </dgm:t>
    </dgm:pt>
    <dgm:pt modelId="{A0B693D2-D6D6-44DE-AE90-067931693BEF}" type="parTrans" cxnId="{67B24692-9CBD-423F-85A5-1394460769D2}">
      <dgm:prSet/>
      <dgm:spPr/>
      <dgm:t>
        <a:bodyPr/>
        <a:lstStyle/>
        <a:p>
          <a:endParaRPr lang="en-US"/>
        </a:p>
      </dgm:t>
    </dgm:pt>
    <dgm:pt modelId="{EE66C370-10EE-4BAC-B90C-503476A7D7F3}" type="sibTrans" cxnId="{67B24692-9CBD-423F-85A5-1394460769D2}">
      <dgm:prSet/>
      <dgm:spPr/>
      <dgm:t>
        <a:bodyPr/>
        <a:lstStyle/>
        <a:p>
          <a:endParaRPr lang="en-US"/>
        </a:p>
      </dgm:t>
    </dgm:pt>
    <dgm:pt modelId="{C22AFC24-ED40-43DD-B072-AC76C13DB5FC}" type="pres">
      <dgm:prSet presAssocID="{F1044D28-A08B-4B68-A55B-C2B8BDE28700}" presName="linear" presStyleCnt="0">
        <dgm:presLayoutVars>
          <dgm:animLvl val="lvl"/>
          <dgm:resizeHandles val="exact"/>
        </dgm:presLayoutVars>
      </dgm:prSet>
      <dgm:spPr/>
      <dgm:t>
        <a:bodyPr/>
        <a:lstStyle/>
        <a:p>
          <a:endParaRPr lang="en-US"/>
        </a:p>
      </dgm:t>
    </dgm:pt>
    <dgm:pt modelId="{910570E8-0A95-489D-96F3-12FB05DB2D80}" type="pres">
      <dgm:prSet presAssocID="{CEB5C9A3-49B0-4BCA-B855-907C51DA5C39}" presName="parentText" presStyleLbl="node1" presStyleIdx="0" presStyleCnt="2" custScaleY="87929">
        <dgm:presLayoutVars>
          <dgm:chMax val="0"/>
          <dgm:bulletEnabled val="1"/>
        </dgm:presLayoutVars>
      </dgm:prSet>
      <dgm:spPr/>
      <dgm:t>
        <a:bodyPr/>
        <a:lstStyle/>
        <a:p>
          <a:endParaRPr lang="en-US"/>
        </a:p>
      </dgm:t>
    </dgm:pt>
    <dgm:pt modelId="{3BAA9DAF-F7BF-47CC-B5D7-ED1412C1391A}" type="pres">
      <dgm:prSet presAssocID="{CEB5C9A3-49B0-4BCA-B855-907C51DA5C39}" presName="childText" presStyleLbl="revTx" presStyleIdx="0" presStyleCnt="2">
        <dgm:presLayoutVars>
          <dgm:bulletEnabled val="1"/>
        </dgm:presLayoutVars>
      </dgm:prSet>
      <dgm:spPr/>
      <dgm:t>
        <a:bodyPr/>
        <a:lstStyle/>
        <a:p>
          <a:endParaRPr lang="en-US"/>
        </a:p>
      </dgm:t>
    </dgm:pt>
    <dgm:pt modelId="{173555C5-0265-4514-AAF5-E9EF944D4280}" type="pres">
      <dgm:prSet presAssocID="{282C8A1A-994E-4A27-88BA-A7F2A4EAEE4F}" presName="parentText" presStyleLbl="node1" presStyleIdx="1" presStyleCnt="2" custScaleY="81797" custLinFactNeighborX="2" custLinFactNeighborY="-3189">
        <dgm:presLayoutVars>
          <dgm:chMax val="0"/>
          <dgm:bulletEnabled val="1"/>
        </dgm:presLayoutVars>
      </dgm:prSet>
      <dgm:spPr/>
      <dgm:t>
        <a:bodyPr/>
        <a:lstStyle/>
        <a:p>
          <a:endParaRPr lang="en-US"/>
        </a:p>
      </dgm:t>
    </dgm:pt>
    <dgm:pt modelId="{16C5A29E-DBF6-49E8-B9A1-C8C9345C01FB}" type="pres">
      <dgm:prSet presAssocID="{282C8A1A-994E-4A27-88BA-A7F2A4EAEE4F}" presName="childText" presStyleLbl="revTx" presStyleIdx="1" presStyleCnt="2">
        <dgm:presLayoutVars>
          <dgm:bulletEnabled val="1"/>
        </dgm:presLayoutVars>
      </dgm:prSet>
      <dgm:spPr/>
      <dgm:t>
        <a:bodyPr/>
        <a:lstStyle/>
        <a:p>
          <a:endParaRPr lang="en-US"/>
        </a:p>
      </dgm:t>
    </dgm:pt>
  </dgm:ptLst>
  <dgm:cxnLst>
    <dgm:cxn modelId="{47182532-DDA5-481A-92C0-99BCC2A5F336}" type="presOf" srcId="{68837661-6551-4D2C-99FC-4ACC78DD1765}" destId="{16C5A29E-DBF6-49E8-B9A1-C8C9345C01FB}" srcOrd="0" destOrd="0" presId="urn:microsoft.com/office/officeart/2005/8/layout/vList2"/>
    <dgm:cxn modelId="{96649B42-14A9-4474-B11A-BE9BE44F5B22}" type="presOf" srcId="{F1044D28-A08B-4B68-A55B-C2B8BDE28700}" destId="{C22AFC24-ED40-43DD-B072-AC76C13DB5FC}" srcOrd="0" destOrd="0" presId="urn:microsoft.com/office/officeart/2005/8/layout/vList2"/>
    <dgm:cxn modelId="{175B171C-4AC5-482F-ABEA-C35D26F5812B}" type="presOf" srcId="{F6AD7F33-E26C-450B-B870-11EEA1F470D3}" destId="{3BAA9DAF-F7BF-47CC-B5D7-ED1412C1391A}" srcOrd="0" destOrd="0" presId="urn:microsoft.com/office/officeart/2005/8/layout/vList2"/>
    <dgm:cxn modelId="{0E34E16C-2A79-4C2F-8FB2-521634F5F814}" type="presOf" srcId="{CEB5C9A3-49B0-4BCA-B855-907C51DA5C39}" destId="{910570E8-0A95-489D-96F3-12FB05DB2D80}" srcOrd="0" destOrd="0" presId="urn:microsoft.com/office/officeart/2005/8/layout/vList2"/>
    <dgm:cxn modelId="{67B24692-9CBD-423F-85A5-1394460769D2}" srcId="{282C8A1A-994E-4A27-88BA-A7F2A4EAEE4F}" destId="{68837661-6551-4D2C-99FC-4ACC78DD1765}" srcOrd="0" destOrd="0" parTransId="{A0B693D2-D6D6-44DE-AE90-067931693BEF}" sibTransId="{EE66C370-10EE-4BAC-B90C-503476A7D7F3}"/>
    <dgm:cxn modelId="{10255665-8DF0-4582-9F60-E748DA738E9F}" type="presOf" srcId="{282C8A1A-994E-4A27-88BA-A7F2A4EAEE4F}" destId="{173555C5-0265-4514-AAF5-E9EF944D4280}" srcOrd="0" destOrd="0" presId="urn:microsoft.com/office/officeart/2005/8/layout/vList2"/>
    <dgm:cxn modelId="{61F22A47-BB06-4656-AA81-4B41E520EBC2}" srcId="{F1044D28-A08B-4B68-A55B-C2B8BDE28700}" destId="{282C8A1A-994E-4A27-88BA-A7F2A4EAEE4F}" srcOrd="1" destOrd="0" parTransId="{E367AAF7-F033-47D9-83E2-E5E52C222BFB}" sibTransId="{2B76B5FD-2A3A-4A4A-9626-91C2872AE73A}"/>
    <dgm:cxn modelId="{6E28DE53-8751-42D2-BF39-E0811CEE9E5A}" srcId="{F1044D28-A08B-4B68-A55B-C2B8BDE28700}" destId="{CEB5C9A3-49B0-4BCA-B855-907C51DA5C39}" srcOrd="0" destOrd="0" parTransId="{138C5B7A-C208-4693-A70E-BF9BE05A4AA8}" sibTransId="{6CF7D478-9998-41B7-9AFF-F192A3538279}"/>
    <dgm:cxn modelId="{FB27A034-D17B-4013-BFFC-C5FBDF546669}" srcId="{CEB5C9A3-49B0-4BCA-B855-907C51DA5C39}" destId="{F6AD7F33-E26C-450B-B870-11EEA1F470D3}" srcOrd="0" destOrd="0" parTransId="{D88A1202-3D4A-45B9-8DC9-BA89A33A4816}" sibTransId="{47615C0A-3844-442E-A09C-0BAA51B226BC}"/>
    <dgm:cxn modelId="{17F0B028-5436-419C-9DC0-AE2ABDD7958D}" type="presParOf" srcId="{C22AFC24-ED40-43DD-B072-AC76C13DB5FC}" destId="{910570E8-0A95-489D-96F3-12FB05DB2D80}" srcOrd="0" destOrd="0" presId="urn:microsoft.com/office/officeart/2005/8/layout/vList2"/>
    <dgm:cxn modelId="{DFD06D60-4E5B-47CA-AB24-BD2E8F77C272}" type="presParOf" srcId="{C22AFC24-ED40-43DD-B072-AC76C13DB5FC}" destId="{3BAA9DAF-F7BF-47CC-B5D7-ED1412C1391A}" srcOrd="1" destOrd="0" presId="urn:microsoft.com/office/officeart/2005/8/layout/vList2"/>
    <dgm:cxn modelId="{8218D4E1-EB6F-4711-ACF1-E024CA89FF88}" type="presParOf" srcId="{C22AFC24-ED40-43DD-B072-AC76C13DB5FC}" destId="{173555C5-0265-4514-AAF5-E9EF944D4280}" srcOrd="2" destOrd="0" presId="urn:microsoft.com/office/officeart/2005/8/layout/vList2"/>
    <dgm:cxn modelId="{00C441E2-0112-4A8F-9B0E-695D796CC7AB}" type="presParOf" srcId="{C22AFC24-ED40-43DD-B072-AC76C13DB5FC}" destId="{16C5A29E-DBF6-49E8-B9A1-C8C9345C01F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3C3F93-26EA-4E84-B18F-64B4061A022A}"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86C42C19-E9E0-4B04-8CD9-D95D3293667F}">
      <dgm:prSet phldrT="[Text]" custT="1"/>
      <dgm:spPr/>
      <dgm:t>
        <a:bodyPr/>
        <a:lstStyle/>
        <a:p>
          <a:pPr algn="ctr" rtl="1"/>
          <a:endParaRPr lang="fa-IR" sz="2800" dirty="0" smtClean="0">
            <a:solidFill>
              <a:schemeClr val="tx1"/>
            </a:solidFill>
            <a:cs typeface="B Nazanin" panose="00000400000000000000" pitchFamily="2" charset="-78"/>
          </a:endParaRPr>
        </a:p>
        <a:p>
          <a:pPr algn="ctr" rtl="1"/>
          <a:r>
            <a:rPr lang="fa-IR" sz="2800" dirty="0" smtClean="0">
              <a:solidFill>
                <a:schemeClr val="tx1"/>
              </a:solidFill>
              <a:cs typeface="B Nazanin" panose="00000400000000000000" pitchFamily="2" charset="-78"/>
            </a:rPr>
            <a:t>بهره‌برداري حداکثري و با بهره‌وري بالا از ظرفيت‌ها و مزيت‌هاي دروني اقتصاد ايران، عوامل اصلي ثبات و رشد اقتصادي يا منشأ داخلي داشته و يا در داخل کنترل شوند، و اتخاذ راهبرد جایگزینی واردات در کالاهای مصرفی اساسی و استراتژیک مردم</a:t>
          </a:r>
        </a:p>
        <a:p>
          <a:pPr algn="ctr" rtl="1"/>
          <a:r>
            <a:rPr lang="fa-IR" sz="2800"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اقتصادی درون زا</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1900" dirty="0">
            <a:solidFill>
              <a:schemeClr val="tx1"/>
            </a:solidFill>
          </a:endParaRPr>
        </a:p>
      </dgm:t>
    </dgm:pt>
    <dgm:pt modelId="{FE1968DD-5C81-4098-A724-7DF692876372}" type="parTrans" cxnId="{1485EF51-A1DE-4952-91AC-C8DBCDB84F90}">
      <dgm:prSet/>
      <dgm:spPr/>
      <dgm:t>
        <a:bodyPr/>
        <a:lstStyle/>
        <a:p>
          <a:endParaRPr lang="en-US"/>
        </a:p>
      </dgm:t>
    </dgm:pt>
    <dgm:pt modelId="{D962D2AA-E15F-4CF1-B03D-DC5F876C0E8B}" type="sibTrans" cxnId="{1485EF51-A1DE-4952-91AC-C8DBCDB84F90}">
      <dgm:prSet/>
      <dgm:spPr/>
      <dgm:t>
        <a:bodyPr/>
        <a:lstStyle/>
        <a:p>
          <a:endParaRPr lang="en-US"/>
        </a:p>
      </dgm:t>
    </dgm:pt>
    <dgm:pt modelId="{784C4B5C-3257-4FCF-BAF7-1ECDFB0C402E}">
      <dgm:prSet phldrT="[Text]" custT="1"/>
      <dgm:spPr/>
      <dgm:t>
        <a:bodyPr/>
        <a:lstStyle/>
        <a:p>
          <a:endParaRPr lang="en-US" sz="2800" b="1" dirty="0">
            <a:cs typeface="B Nazanin" panose="00000400000000000000" pitchFamily="2" charset="-78"/>
          </a:endParaRPr>
        </a:p>
      </dgm:t>
    </dgm:pt>
    <dgm:pt modelId="{57140502-D7E7-4E8F-A034-C1D2B2C205B4}" type="parTrans" cxnId="{28EA58B8-715F-42BD-8045-D64E84EEF0D9}">
      <dgm:prSet/>
      <dgm:spPr/>
      <dgm:t>
        <a:bodyPr/>
        <a:lstStyle/>
        <a:p>
          <a:endParaRPr lang="en-US"/>
        </a:p>
      </dgm:t>
    </dgm:pt>
    <dgm:pt modelId="{21736266-2497-4BDB-96CC-399E795D0A35}" type="sibTrans" cxnId="{28EA58B8-715F-42BD-8045-D64E84EEF0D9}">
      <dgm:prSet/>
      <dgm:spPr/>
      <dgm:t>
        <a:bodyPr/>
        <a:lstStyle/>
        <a:p>
          <a:endParaRPr lang="en-US"/>
        </a:p>
      </dgm:t>
    </dgm:pt>
    <dgm:pt modelId="{8BCDC86D-7662-4FB5-9EDA-4EA4FA390CFB}">
      <dgm:prSet phldrT="[Text]" custT="1"/>
      <dgm:spPr/>
      <dgm:t>
        <a:bodyPr/>
        <a:lstStyle/>
        <a:p>
          <a:pPr algn="ctr" rtl="1"/>
          <a:r>
            <a:rPr lang="fa-IR" sz="2800" dirty="0" smtClean="0">
              <a:solidFill>
                <a:schemeClr val="tx1"/>
              </a:solidFill>
              <a:cs typeface="B Nazanin" panose="00000400000000000000" pitchFamily="2" charset="-78"/>
            </a:rPr>
            <a:t>بهره گیری حداکثری از فرصت های اقتصادی منطقه ای و جهانی و  تنوع بخشی و توسعه صادرات در بخشهای مزیت دار</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برون گرا</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1900" dirty="0"/>
        </a:p>
      </dgm:t>
    </dgm:pt>
    <dgm:pt modelId="{1B2EAFF3-EC75-4F1C-8A26-4FADB5C392E0}" type="parTrans" cxnId="{37DEAF90-AF7B-4E6F-B6BD-5C62CAA5CF1A}">
      <dgm:prSet/>
      <dgm:spPr/>
      <dgm:t>
        <a:bodyPr/>
        <a:lstStyle/>
        <a:p>
          <a:endParaRPr lang="en-US"/>
        </a:p>
      </dgm:t>
    </dgm:pt>
    <dgm:pt modelId="{355EA200-6DD2-4FED-A833-5839EB11CE97}" type="sibTrans" cxnId="{37DEAF90-AF7B-4E6F-B6BD-5C62CAA5CF1A}">
      <dgm:prSet/>
      <dgm:spPr/>
      <dgm:t>
        <a:bodyPr/>
        <a:lstStyle/>
        <a:p>
          <a:endParaRPr lang="en-US"/>
        </a:p>
      </dgm:t>
    </dgm:pt>
    <dgm:pt modelId="{11794796-9680-40BC-A5DF-80AE3B6A6D9A}">
      <dgm:prSet phldrT="[Text]" custT="1"/>
      <dgm:spPr/>
      <dgm:t>
        <a:bodyPr/>
        <a:lstStyle/>
        <a:p>
          <a:endParaRPr lang="en-US" sz="2800" b="1" dirty="0">
            <a:cs typeface="B Nazanin" panose="00000400000000000000" pitchFamily="2" charset="-78"/>
          </a:endParaRPr>
        </a:p>
      </dgm:t>
    </dgm:pt>
    <dgm:pt modelId="{50691D5A-B09C-42CD-8C04-F592CFB07587}" type="parTrans" cxnId="{8AE7C5AA-C3AF-483F-B434-1809881947FC}">
      <dgm:prSet/>
      <dgm:spPr/>
      <dgm:t>
        <a:bodyPr/>
        <a:lstStyle/>
        <a:p>
          <a:endParaRPr lang="en-US"/>
        </a:p>
      </dgm:t>
    </dgm:pt>
    <dgm:pt modelId="{1EF887EC-D2D3-4C42-99C4-863242D68FCD}" type="sibTrans" cxnId="{8AE7C5AA-C3AF-483F-B434-1809881947FC}">
      <dgm:prSet/>
      <dgm:spPr/>
      <dgm:t>
        <a:bodyPr/>
        <a:lstStyle/>
        <a:p>
          <a:endParaRPr lang="en-US"/>
        </a:p>
      </dgm:t>
    </dgm:pt>
    <dgm:pt modelId="{42DB956E-80C1-48BE-BFF4-C14C9B4A9B42}" type="pres">
      <dgm:prSet presAssocID="{733C3F93-26EA-4E84-B18F-64B4061A022A}" presName="linear" presStyleCnt="0">
        <dgm:presLayoutVars>
          <dgm:animLvl val="lvl"/>
          <dgm:resizeHandles val="exact"/>
        </dgm:presLayoutVars>
      </dgm:prSet>
      <dgm:spPr/>
      <dgm:t>
        <a:bodyPr/>
        <a:lstStyle/>
        <a:p>
          <a:endParaRPr lang="en-US"/>
        </a:p>
      </dgm:t>
    </dgm:pt>
    <dgm:pt modelId="{0BFEBF85-48FC-44B5-A6B1-50F011294541}" type="pres">
      <dgm:prSet presAssocID="{86C42C19-E9E0-4B04-8CD9-D95D3293667F}" presName="parentText" presStyleLbl="node1" presStyleIdx="0" presStyleCnt="2" custScaleY="106095" custLinFactY="-25712" custLinFactNeighborX="1046" custLinFactNeighborY="-100000">
        <dgm:presLayoutVars>
          <dgm:chMax val="0"/>
          <dgm:bulletEnabled val="1"/>
        </dgm:presLayoutVars>
      </dgm:prSet>
      <dgm:spPr/>
      <dgm:t>
        <a:bodyPr/>
        <a:lstStyle/>
        <a:p>
          <a:endParaRPr lang="en-US"/>
        </a:p>
      </dgm:t>
    </dgm:pt>
    <dgm:pt modelId="{44061038-F39C-451D-A913-26DB63EC1A54}" type="pres">
      <dgm:prSet presAssocID="{86C42C19-E9E0-4B04-8CD9-D95D3293667F}" presName="childText" presStyleLbl="revTx" presStyleIdx="0" presStyleCnt="2">
        <dgm:presLayoutVars>
          <dgm:bulletEnabled val="1"/>
        </dgm:presLayoutVars>
      </dgm:prSet>
      <dgm:spPr/>
      <dgm:t>
        <a:bodyPr/>
        <a:lstStyle/>
        <a:p>
          <a:endParaRPr lang="en-US"/>
        </a:p>
      </dgm:t>
    </dgm:pt>
    <dgm:pt modelId="{3BE751E7-116B-43C3-8333-89A372B10CC4}" type="pres">
      <dgm:prSet presAssocID="{8BCDC86D-7662-4FB5-9EDA-4EA4FA390CFB}" presName="parentText" presStyleLbl="node1" presStyleIdx="1" presStyleCnt="2" custScaleY="81307">
        <dgm:presLayoutVars>
          <dgm:chMax val="0"/>
          <dgm:bulletEnabled val="1"/>
        </dgm:presLayoutVars>
      </dgm:prSet>
      <dgm:spPr/>
      <dgm:t>
        <a:bodyPr/>
        <a:lstStyle/>
        <a:p>
          <a:endParaRPr lang="en-US"/>
        </a:p>
      </dgm:t>
    </dgm:pt>
    <dgm:pt modelId="{2940D7DF-225C-47C0-A290-588DFDC06E2E}" type="pres">
      <dgm:prSet presAssocID="{8BCDC86D-7662-4FB5-9EDA-4EA4FA390CFB}" presName="childText" presStyleLbl="revTx" presStyleIdx="1" presStyleCnt="2">
        <dgm:presLayoutVars>
          <dgm:bulletEnabled val="1"/>
        </dgm:presLayoutVars>
      </dgm:prSet>
      <dgm:spPr/>
      <dgm:t>
        <a:bodyPr/>
        <a:lstStyle/>
        <a:p>
          <a:endParaRPr lang="en-US"/>
        </a:p>
      </dgm:t>
    </dgm:pt>
  </dgm:ptLst>
  <dgm:cxnLst>
    <dgm:cxn modelId="{1485EF51-A1DE-4952-91AC-C8DBCDB84F90}" srcId="{733C3F93-26EA-4E84-B18F-64B4061A022A}" destId="{86C42C19-E9E0-4B04-8CD9-D95D3293667F}" srcOrd="0" destOrd="0" parTransId="{FE1968DD-5C81-4098-A724-7DF692876372}" sibTransId="{D962D2AA-E15F-4CF1-B03D-DC5F876C0E8B}"/>
    <dgm:cxn modelId="{37DEAF90-AF7B-4E6F-B6BD-5C62CAA5CF1A}" srcId="{733C3F93-26EA-4E84-B18F-64B4061A022A}" destId="{8BCDC86D-7662-4FB5-9EDA-4EA4FA390CFB}" srcOrd="1" destOrd="0" parTransId="{1B2EAFF3-EC75-4F1C-8A26-4FADB5C392E0}" sibTransId="{355EA200-6DD2-4FED-A833-5839EB11CE97}"/>
    <dgm:cxn modelId="{3620C26D-DD7F-4E93-8E4D-55C8615146A0}" type="presOf" srcId="{86C42C19-E9E0-4B04-8CD9-D95D3293667F}" destId="{0BFEBF85-48FC-44B5-A6B1-50F011294541}" srcOrd="0" destOrd="0" presId="urn:microsoft.com/office/officeart/2005/8/layout/vList2"/>
    <dgm:cxn modelId="{8AE7C5AA-C3AF-483F-B434-1809881947FC}" srcId="{8BCDC86D-7662-4FB5-9EDA-4EA4FA390CFB}" destId="{11794796-9680-40BC-A5DF-80AE3B6A6D9A}" srcOrd="0" destOrd="0" parTransId="{50691D5A-B09C-42CD-8C04-F592CFB07587}" sibTransId="{1EF887EC-D2D3-4C42-99C4-863242D68FCD}"/>
    <dgm:cxn modelId="{7C70706B-66A9-48A8-B07C-E0B1C1D14254}" type="presOf" srcId="{733C3F93-26EA-4E84-B18F-64B4061A022A}" destId="{42DB956E-80C1-48BE-BFF4-C14C9B4A9B42}" srcOrd="0" destOrd="0" presId="urn:microsoft.com/office/officeart/2005/8/layout/vList2"/>
    <dgm:cxn modelId="{28EA58B8-715F-42BD-8045-D64E84EEF0D9}" srcId="{86C42C19-E9E0-4B04-8CD9-D95D3293667F}" destId="{784C4B5C-3257-4FCF-BAF7-1ECDFB0C402E}" srcOrd="0" destOrd="0" parTransId="{57140502-D7E7-4E8F-A034-C1D2B2C205B4}" sibTransId="{21736266-2497-4BDB-96CC-399E795D0A35}"/>
    <dgm:cxn modelId="{C527E90C-6A3F-4249-997A-821A9549C627}" type="presOf" srcId="{784C4B5C-3257-4FCF-BAF7-1ECDFB0C402E}" destId="{44061038-F39C-451D-A913-26DB63EC1A54}" srcOrd="0" destOrd="0" presId="urn:microsoft.com/office/officeart/2005/8/layout/vList2"/>
    <dgm:cxn modelId="{CA4DEED2-B471-4A86-8038-0AE1F7C95605}" type="presOf" srcId="{8BCDC86D-7662-4FB5-9EDA-4EA4FA390CFB}" destId="{3BE751E7-116B-43C3-8333-89A372B10CC4}" srcOrd="0" destOrd="0" presId="urn:microsoft.com/office/officeart/2005/8/layout/vList2"/>
    <dgm:cxn modelId="{AE92B851-DF28-4636-8C39-93D80CD389BE}" type="presOf" srcId="{11794796-9680-40BC-A5DF-80AE3B6A6D9A}" destId="{2940D7DF-225C-47C0-A290-588DFDC06E2E}" srcOrd="0" destOrd="0" presId="urn:microsoft.com/office/officeart/2005/8/layout/vList2"/>
    <dgm:cxn modelId="{648EF389-C6B1-4A4A-BB72-A30457CEBDEA}" type="presParOf" srcId="{42DB956E-80C1-48BE-BFF4-C14C9B4A9B42}" destId="{0BFEBF85-48FC-44B5-A6B1-50F011294541}" srcOrd="0" destOrd="0" presId="urn:microsoft.com/office/officeart/2005/8/layout/vList2"/>
    <dgm:cxn modelId="{9923EF4E-0F53-402B-B907-40E95E02C050}" type="presParOf" srcId="{42DB956E-80C1-48BE-BFF4-C14C9B4A9B42}" destId="{44061038-F39C-451D-A913-26DB63EC1A54}" srcOrd="1" destOrd="0" presId="urn:microsoft.com/office/officeart/2005/8/layout/vList2"/>
    <dgm:cxn modelId="{681A42A6-8294-4D02-8BF3-50BF051BA575}" type="presParOf" srcId="{42DB956E-80C1-48BE-BFF4-C14C9B4A9B42}" destId="{3BE751E7-116B-43C3-8333-89A372B10CC4}" srcOrd="2" destOrd="0" presId="urn:microsoft.com/office/officeart/2005/8/layout/vList2"/>
    <dgm:cxn modelId="{8FC47D4D-0870-4D2F-A9F6-B0A96DE07599}" type="presParOf" srcId="{42DB956E-80C1-48BE-BFF4-C14C9B4A9B42}" destId="{2940D7DF-225C-47C0-A290-588DFDC06E2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DDAC32-BB7B-42B7-979E-FE1C96D9B653}"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2006FEBE-E243-40EA-9565-DDFE989695CB}">
      <dgm:prSet phldrT="[Text]" custT="1"/>
      <dgm:spPr/>
      <dgm:t>
        <a:bodyPr/>
        <a:lstStyle/>
        <a:p>
          <a:pPr algn="r" rtl="1"/>
          <a:endParaRPr lang="fa-IR" sz="2800" dirty="0" smtClean="0">
            <a:solidFill>
              <a:schemeClr val="tx1"/>
            </a:solidFill>
            <a:cs typeface="B Nazanin" panose="00000400000000000000" pitchFamily="2" charset="-78"/>
          </a:endParaRPr>
        </a:p>
        <a:p>
          <a:pPr algn="just" rtl="1"/>
          <a:r>
            <a:rPr lang="fa-IR" sz="2800" dirty="0" smtClean="0">
              <a:solidFill>
                <a:schemeClr val="tx1"/>
              </a:solidFill>
              <a:cs typeface="B Nazanin" panose="00000400000000000000" pitchFamily="2" charset="-78"/>
            </a:rPr>
            <a:t>ارتقای عدالت اجتماعی با اتخاذ سیاست های فقرزدایی، برابرسازی فرصت های اقتصادی و آموزشی برای عموم مردم، توزیع عادلانه مواهب نفتی در جامعه، بهبود توزیع درآمدی، سازماندهی و بازمهندسی تامین اجتماعی در کشور و حمایت همه جانبه و کارآمد از کم درآمدها</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عدالت بنیان</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r" rtl="1"/>
          <a:endParaRPr lang="en-US" sz="2800" dirty="0">
            <a:solidFill>
              <a:schemeClr val="tx1"/>
            </a:solidFill>
            <a:cs typeface="B Nazanin" panose="00000400000000000000" pitchFamily="2" charset="-78"/>
          </a:endParaRPr>
        </a:p>
      </dgm:t>
    </dgm:pt>
    <dgm:pt modelId="{374BDFE0-62F1-4E4D-A2DC-92B36EB30626}" type="parTrans" cxnId="{4B08F257-64FA-467E-86A0-A75D0ECD09F3}">
      <dgm:prSet/>
      <dgm:spPr/>
      <dgm:t>
        <a:bodyPr/>
        <a:lstStyle/>
        <a:p>
          <a:endParaRPr lang="en-US"/>
        </a:p>
      </dgm:t>
    </dgm:pt>
    <dgm:pt modelId="{18605AF7-161F-4773-8D44-0A071F86A3DD}" type="sibTrans" cxnId="{4B08F257-64FA-467E-86A0-A75D0ECD09F3}">
      <dgm:prSet/>
      <dgm:spPr/>
      <dgm:t>
        <a:bodyPr/>
        <a:lstStyle/>
        <a:p>
          <a:endParaRPr lang="en-US"/>
        </a:p>
      </dgm:t>
    </dgm:pt>
    <dgm:pt modelId="{43DDCC5D-6816-45EB-8B49-B25C638A1964}">
      <dgm:prSet phldrT="[Text]" custT="1"/>
      <dgm:spPr/>
      <dgm:t>
        <a:bodyPr/>
        <a:lstStyle/>
        <a:p>
          <a:endParaRPr lang="en-US" sz="2800" b="1" dirty="0">
            <a:cs typeface="B Nazanin" panose="00000400000000000000" pitchFamily="2" charset="-78"/>
          </a:endParaRPr>
        </a:p>
      </dgm:t>
    </dgm:pt>
    <dgm:pt modelId="{43CDB6B8-D21C-40E5-89A1-E8C86D87A9DE}" type="parTrans" cxnId="{2080C452-3099-4FBD-8097-77C8C8582C18}">
      <dgm:prSet/>
      <dgm:spPr/>
      <dgm:t>
        <a:bodyPr/>
        <a:lstStyle/>
        <a:p>
          <a:endParaRPr lang="en-US"/>
        </a:p>
      </dgm:t>
    </dgm:pt>
    <dgm:pt modelId="{F88D96E1-2365-4BF7-80D7-880B97BD2F27}" type="sibTrans" cxnId="{2080C452-3099-4FBD-8097-77C8C8582C18}">
      <dgm:prSet/>
      <dgm:spPr/>
      <dgm:t>
        <a:bodyPr/>
        <a:lstStyle/>
        <a:p>
          <a:endParaRPr lang="en-US"/>
        </a:p>
      </dgm:t>
    </dgm:pt>
    <dgm:pt modelId="{60F6FE64-7D42-4245-AE6F-FD915796C312}" type="pres">
      <dgm:prSet presAssocID="{4CDDAC32-BB7B-42B7-979E-FE1C96D9B653}" presName="linear" presStyleCnt="0">
        <dgm:presLayoutVars>
          <dgm:animLvl val="lvl"/>
          <dgm:resizeHandles val="exact"/>
        </dgm:presLayoutVars>
      </dgm:prSet>
      <dgm:spPr/>
      <dgm:t>
        <a:bodyPr/>
        <a:lstStyle/>
        <a:p>
          <a:endParaRPr lang="en-US"/>
        </a:p>
      </dgm:t>
    </dgm:pt>
    <dgm:pt modelId="{5A902970-E3ED-4B43-ABDF-2FF27F472BB4}" type="pres">
      <dgm:prSet presAssocID="{2006FEBE-E243-40EA-9565-DDFE989695CB}" presName="parentText" presStyleLbl="node1" presStyleIdx="0" presStyleCnt="1" custScaleY="394747">
        <dgm:presLayoutVars>
          <dgm:chMax val="0"/>
          <dgm:bulletEnabled val="1"/>
        </dgm:presLayoutVars>
      </dgm:prSet>
      <dgm:spPr/>
      <dgm:t>
        <a:bodyPr/>
        <a:lstStyle/>
        <a:p>
          <a:endParaRPr lang="en-US"/>
        </a:p>
      </dgm:t>
    </dgm:pt>
    <dgm:pt modelId="{F8AE2466-0772-40C6-B7AB-575A86BC8B39}" type="pres">
      <dgm:prSet presAssocID="{2006FEBE-E243-40EA-9565-DDFE989695CB}" presName="childText" presStyleLbl="revTx" presStyleIdx="0" presStyleCnt="1">
        <dgm:presLayoutVars>
          <dgm:bulletEnabled val="1"/>
        </dgm:presLayoutVars>
      </dgm:prSet>
      <dgm:spPr/>
      <dgm:t>
        <a:bodyPr/>
        <a:lstStyle/>
        <a:p>
          <a:endParaRPr lang="en-US"/>
        </a:p>
      </dgm:t>
    </dgm:pt>
  </dgm:ptLst>
  <dgm:cxnLst>
    <dgm:cxn modelId="{90F47E84-3CFF-474A-BC2D-EBFD46FE7900}" type="presOf" srcId="{43DDCC5D-6816-45EB-8B49-B25C638A1964}" destId="{F8AE2466-0772-40C6-B7AB-575A86BC8B39}" srcOrd="0" destOrd="0" presId="urn:microsoft.com/office/officeart/2005/8/layout/vList2"/>
    <dgm:cxn modelId="{147E7717-6DCB-4F4E-97F3-830FF9C5CD1D}" type="presOf" srcId="{2006FEBE-E243-40EA-9565-DDFE989695CB}" destId="{5A902970-E3ED-4B43-ABDF-2FF27F472BB4}" srcOrd="0" destOrd="0" presId="urn:microsoft.com/office/officeart/2005/8/layout/vList2"/>
    <dgm:cxn modelId="{D0CC6C58-D886-408E-81E2-F928285DA873}" type="presOf" srcId="{4CDDAC32-BB7B-42B7-979E-FE1C96D9B653}" destId="{60F6FE64-7D42-4245-AE6F-FD915796C312}" srcOrd="0" destOrd="0" presId="urn:microsoft.com/office/officeart/2005/8/layout/vList2"/>
    <dgm:cxn modelId="{4B08F257-64FA-467E-86A0-A75D0ECD09F3}" srcId="{4CDDAC32-BB7B-42B7-979E-FE1C96D9B653}" destId="{2006FEBE-E243-40EA-9565-DDFE989695CB}" srcOrd="0" destOrd="0" parTransId="{374BDFE0-62F1-4E4D-A2DC-92B36EB30626}" sibTransId="{18605AF7-161F-4773-8D44-0A071F86A3DD}"/>
    <dgm:cxn modelId="{2080C452-3099-4FBD-8097-77C8C8582C18}" srcId="{2006FEBE-E243-40EA-9565-DDFE989695CB}" destId="{43DDCC5D-6816-45EB-8B49-B25C638A1964}" srcOrd="0" destOrd="0" parTransId="{43CDB6B8-D21C-40E5-89A1-E8C86D87A9DE}" sibTransId="{F88D96E1-2365-4BF7-80D7-880B97BD2F27}"/>
    <dgm:cxn modelId="{683F837D-04F5-4DB5-B83C-99CAF379F4F1}" type="presParOf" srcId="{60F6FE64-7D42-4245-AE6F-FD915796C312}" destId="{5A902970-E3ED-4B43-ABDF-2FF27F472BB4}" srcOrd="0" destOrd="0" presId="urn:microsoft.com/office/officeart/2005/8/layout/vList2"/>
    <dgm:cxn modelId="{4B8AC178-2502-4D1C-9085-A9D62A7A9C8E}" type="presParOf" srcId="{60F6FE64-7D42-4245-AE6F-FD915796C312}" destId="{F8AE2466-0772-40C6-B7AB-575A86BC8B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723F8D-ABBD-4490-89DC-F6C9871026F5}" type="doc">
      <dgm:prSet loTypeId="urn:microsoft.com/office/officeart/2008/layout/AscendingPictureAccentProcess" loCatId="process" qsTypeId="urn:microsoft.com/office/officeart/2005/8/quickstyle/3d2" qsCatId="3D" csTypeId="urn:microsoft.com/office/officeart/2005/8/colors/colorful4" csCatId="colorful" phldr="1"/>
      <dgm:spPr/>
      <dgm:t>
        <a:bodyPr/>
        <a:lstStyle/>
        <a:p>
          <a:endParaRPr lang="en-US"/>
        </a:p>
      </dgm:t>
    </dgm:pt>
    <dgm:pt modelId="{198FDA77-B06F-4D8E-8058-39503303096D}">
      <dgm:prSet custT="1"/>
      <dgm:spPr/>
      <dgm:t>
        <a:bodyPr/>
        <a:lstStyle/>
        <a:p>
          <a:pPr rtl="1"/>
          <a:r>
            <a:rPr lang="fa-IR" sz="2400" smtClean="0">
              <a:cs typeface="B Nazanin" panose="00000400000000000000" pitchFamily="2" charset="-78"/>
            </a:rPr>
            <a:t>تهیه نقشه راه اجرای سیاست های کلی اقتصاد مقاومتی</a:t>
          </a:r>
          <a:endParaRPr lang="en-US" sz="2400" dirty="0">
            <a:cs typeface="B Nazanin" panose="00000400000000000000" pitchFamily="2" charset="-78"/>
          </a:endParaRPr>
        </a:p>
      </dgm:t>
    </dgm:pt>
    <dgm:pt modelId="{0EA007D4-0A0B-4D07-9D4D-354F6E9A7E2B}" type="parTrans" cxnId="{A7FA0596-209A-4115-A22B-DC25C019F75A}">
      <dgm:prSet/>
      <dgm:spPr/>
      <dgm:t>
        <a:bodyPr/>
        <a:lstStyle/>
        <a:p>
          <a:endParaRPr lang="en-US"/>
        </a:p>
      </dgm:t>
    </dgm:pt>
    <dgm:pt modelId="{5E924E44-DA4A-483D-8C04-EDC00AC91675}" type="sibTrans" cxnId="{A7FA0596-209A-4115-A22B-DC25C019F75A}">
      <dgm:prSet/>
      <dgm:spPr>
        <a:blipFill>
          <a:blip xmlns:r="http://schemas.openxmlformats.org/officeDocument/2006/relationships" r:embed="rId1"/>
          <a:tile tx="0" ty="0" sx="100000" sy="100000" flip="none" algn="tl"/>
        </a:blipFill>
      </dgm:spPr>
      <dgm:t>
        <a:bodyPr/>
        <a:lstStyle/>
        <a:p>
          <a:endParaRPr lang="en-US"/>
        </a:p>
      </dgm:t>
    </dgm:pt>
    <dgm:pt modelId="{770D371C-3ABE-4693-ACB7-7BA88BE7E30A}">
      <dgm:prSet custT="1"/>
      <dgm:spPr/>
      <dgm:t>
        <a:bodyPr/>
        <a:lstStyle/>
        <a:p>
          <a:pPr rtl="1"/>
          <a:r>
            <a:rPr lang="fa-IR" sz="2400" smtClean="0">
              <a:cs typeface="B Nazanin" panose="00000400000000000000" pitchFamily="2" charset="-78"/>
            </a:rPr>
            <a:t>تدوین و تصویب برنامه های اقتصاد مقاومتی دستگاه های اجرایی</a:t>
          </a:r>
          <a:endParaRPr lang="en-US" sz="2400" dirty="0">
            <a:cs typeface="B Nazanin" panose="00000400000000000000" pitchFamily="2" charset="-78"/>
          </a:endParaRPr>
        </a:p>
      </dgm:t>
    </dgm:pt>
    <dgm:pt modelId="{F26B22E2-FA28-48CD-ACCA-9B5663993F53}" type="parTrans" cxnId="{C9D27369-1F4A-4386-A920-1F13E1F29E9D}">
      <dgm:prSet/>
      <dgm:spPr/>
      <dgm:t>
        <a:bodyPr/>
        <a:lstStyle/>
        <a:p>
          <a:endParaRPr lang="en-US"/>
        </a:p>
      </dgm:t>
    </dgm:pt>
    <dgm:pt modelId="{A1E3BA34-3D3B-4B4C-A058-AC94C45401A0}" type="sibTrans" cxnId="{C9D27369-1F4A-4386-A920-1F13E1F29E9D}">
      <dgm:prSet/>
      <dgm:spPr>
        <a:blipFill>
          <a:blip xmlns:r="http://schemas.openxmlformats.org/officeDocument/2006/relationships" r:embed="rId1"/>
          <a:tile tx="0" ty="0" sx="100000" sy="100000" flip="none" algn="tl"/>
        </a:blipFill>
      </dgm:spPr>
      <dgm:t>
        <a:bodyPr/>
        <a:lstStyle/>
        <a:p>
          <a:endParaRPr lang="en-US"/>
        </a:p>
      </dgm:t>
    </dgm:pt>
    <dgm:pt modelId="{6709D86B-C2A6-49BF-99DF-B82738385AEE}">
      <dgm:prSet custT="1"/>
      <dgm:spPr/>
      <dgm:t>
        <a:bodyPr/>
        <a:lstStyle/>
        <a:p>
          <a:pPr rtl="1"/>
          <a:r>
            <a:rPr lang="fa-IR" sz="2400" smtClean="0">
              <a:cs typeface="B Nazanin" panose="00000400000000000000" pitchFamily="2" charset="-78"/>
            </a:rPr>
            <a:t>تعیین "شورای اقتصاد"  به عنوان مرجع تصویب برنامه های اقتصاد مقاومتی</a:t>
          </a:r>
          <a:endParaRPr lang="en-US" sz="2400" dirty="0">
            <a:cs typeface="B Nazanin" panose="00000400000000000000" pitchFamily="2" charset="-78"/>
          </a:endParaRPr>
        </a:p>
      </dgm:t>
    </dgm:pt>
    <dgm:pt modelId="{A803FED7-BB66-455D-9085-81D862770DA0}" type="parTrans" cxnId="{33F913D6-7933-414A-B276-078CE75F9259}">
      <dgm:prSet/>
      <dgm:spPr/>
      <dgm:t>
        <a:bodyPr/>
        <a:lstStyle/>
        <a:p>
          <a:endParaRPr lang="en-US"/>
        </a:p>
      </dgm:t>
    </dgm:pt>
    <dgm:pt modelId="{8F39338A-343B-4456-A00B-97F0DEF617BA}" type="sibTrans" cxnId="{33F913D6-7933-414A-B276-078CE75F9259}">
      <dgm:prSet/>
      <dgm:spPr>
        <a:blipFill>
          <a:blip xmlns:r="http://schemas.openxmlformats.org/officeDocument/2006/relationships" r:embed="rId1"/>
          <a:tile tx="0" ty="0" sx="100000" sy="100000" flip="none" algn="tl"/>
        </a:blipFill>
      </dgm:spPr>
      <dgm:t>
        <a:bodyPr/>
        <a:lstStyle/>
        <a:p>
          <a:endParaRPr lang="en-US"/>
        </a:p>
      </dgm:t>
    </dgm:pt>
    <dgm:pt modelId="{E65FF390-274A-4E84-9868-9564C91328C3}" type="pres">
      <dgm:prSet presAssocID="{39723F8D-ABBD-4490-89DC-F6C9871026F5}" presName="Name0" presStyleCnt="0">
        <dgm:presLayoutVars>
          <dgm:chMax val="7"/>
          <dgm:chPref val="7"/>
          <dgm:dir/>
        </dgm:presLayoutVars>
      </dgm:prSet>
      <dgm:spPr/>
      <dgm:t>
        <a:bodyPr/>
        <a:lstStyle/>
        <a:p>
          <a:endParaRPr lang="en-US"/>
        </a:p>
      </dgm:t>
    </dgm:pt>
    <dgm:pt modelId="{B22976E4-46E5-488B-ADE5-3368E2C89D09}" type="pres">
      <dgm:prSet presAssocID="{39723F8D-ABBD-4490-89DC-F6C9871026F5}" presName="dot1" presStyleLbl="alignNode1" presStyleIdx="0" presStyleCnt="12"/>
      <dgm:spPr/>
    </dgm:pt>
    <dgm:pt modelId="{84BE52B6-FC5A-4533-9B34-6C6B0F70B67E}" type="pres">
      <dgm:prSet presAssocID="{39723F8D-ABBD-4490-89DC-F6C9871026F5}" presName="dot2" presStyleLbl="alignNode1" presStyleIdx="1" presStyleCnt="12"/>
      <dgm:spPr/>
    </dgm:pt>
    <dgm:pt modelId="{7B5B2B08-4E54-4624-995E-740406CD4500}" type="pres">
      <dgm:prSet presAssocID="{39723F8D-ABBD-4490-89DC-F6C9871026F5}" presName="dot3" presStyleLbl="alignNode1" presStyleIdx="2" presStyleCnt="12"/>
      <dgm:spPr/>
    </dgm:pt>
    <dgm:pt modelId="{A40C03A5-CF08-4C16-9764-E87696CA78D6}" type="pres">
      <dgm:prSet presAssocID="{39723F8D-ABBD-4490-89DC-F6C9871026F5}" presName="dot4" presStyleLbl="alignNode1" presStyleIdx="3" presStyleCnt="12"/>
      <dgm:spPr/>
    </dgm:pt>
    <dgm:pt modelId="{5DFDFC42-0EEA-4B6F-AB66-3DFC5CB079C5}" type="pres">
      <dgm:prSet presAssocID="{39723F8D-ABBD-4490-89DC-F6C9871026F5}" presName="dot5" presStyleLbl="alignNode1" presStyleIdx="4" presStyleCnt="12"/>
      <dgm:spPr/>
    </dgm:pt>
    <dgm:pt modelId="{7988EF37-8A29-43E4-9EE4-01F712A97D79}" type="pres">
      <dgm:prSet presAssocID="{39723F8D-ABBD-4490-89DC-F6C9871026F5}" presName="dotArrow1" presStyleLbl="alignNode1" presStyleIdx="5" presStyleCnt="12"/>
      <dgm:spPr/>
    </dgm:pt>
    <dgm:pt modelId="{A23B37FA-1281-4038-A280-928BF8F3A592}" type="pres">
      <dgm:prSet presAssocID="{39723F8D-ABBD-4490-89DC-F6C9871026F5}" presName="dotArrow2" presStyleLbl="alignNode1" presStyleIdx="6" presStyleCnt="12"/>
      <dgm:spPr/>
    </dgm:pt>
    <dgm:pt modelId="{AE43A5E5-8177-4128-9291-E212B44263FA}" type="pres">
      <dgm:prSet presAssocID="{39723F8D-ABBD-4490-89DC-F6C9871026F5}" presName="dotArrow3" presStyleLbl="alignNode1" presStyleIdx="7" presStyleCnt="12"/>
      <dgm:spPr/>
    </dgm:pt>
    <dgm:pt modelId="{19E9D29A-1A4E-4889-BD1E-0A65E7472C80}" type="pres">
      <dgm:prSet presAssocID="{39723F8D-ABBD-4490-89DC-F6C9871026F5}" presName="dotArrow4" presStyleLbl="alignNode1" presStyleIdx="8" presStyleCnt="12"/>
      <dgm:spPr/>
    </dgm:pt>
    <dgm:pt modelId="{08D920E5-408D-42A3-B360-7AEFF658E119}" type="pres">
      <dgm:prSet presAssocID="{39723F8D-ABBD-4490-89DC-F6C9871026F5}" presName="dotArrow5" presStyleLbl="alignNode1" presStyleIdx="9" presStyleCnt="12"/>
      <dgm:spPr/>
    </dgm:pt>
    <dgm:pt modelId="{D1006B44-A7C5-48BA-A70B-FD1161C44AF1}" type="pres">
      <dgm:prSet presAssocID="{39723F8D-ABBD-4490-89DC-F6C9871026F5}" presName="dotArrow6" presStyleLbl="alignNode1" presStyleIdx="10" presStyleCnt="12"/>
      <dgm:spPr/>
    </dgm:pt>
    <dgm:pt modelId="{0E3C15DA-F4B1-448B-82E1-6DF6D5BABD66}" type="pres">
      <dgm:prSet presAssocID="{39723F8D-ABBD-4490-89DC-F6C9871026F5}" presName="dotArrow7" presStyleLbl="alignNode1" presStyleIdx="11" presStyleCnt="12"/>
      <dgm:spPr/>
    </dgm:pt>
    <dgm:pt modelId="{1C690C18-120F-4BCA-8C65-69CF6D73C18E}" type="pres">
      <dgm:prSet presAssocID="{6709D86B-C2A6-49BF-99DF-B82738385AEE}" presName="parTx1" presStyleLbl="node1" presStyleIdx="0" presStyleCnt="3" custScaleX="568312" custScaleY="180671" custLinFactX="100000" custLinFactNeighborX="121339" custLinFactNeighborY="44376"/>
      <dgm:spPr/>
      <dgm:t>
        <a:bodyPr/>
        <a:lstStyle/>
        <a:p>
          <a:endParaRPr lang="en-US"/>
        </a:p>
      </dgm:t>
    </dgm:pt>
    <dgm:pt modelId="{24EFE1B8-A3C3-436E-B22B-A275A90DC737}" type="pres">
      <dgm:prSet presAssocID="{8F39338A-343B-4456-A00B-97F0DEF617BA}" presName="picture1" presStyleCnt="0"/>
      <dgm:spPr/>
    </dgm:pt>
    <dgm:pt modelId="{51BFF1CF-4CC6-4424-9C45-83B0105AE6FC}" type="pres">
      <dgm:prSet presAssocID="{8F39338A-343B-4456-A00B-97F0DEF617BA}" presName="imageRepeatNode" presStyleLbl="fgImgPlace1" presStyleIdx="0" presStyleCnt="3"/>
      <dgm:spPr/>
      <dgm:t>
        <a:bodyPr/>
        <a:lstStyle/>
        <a:p>
          <a:endParaRPr lang="en-US"/>
        </a:p>
      </dgm:t>
    </dgm:pt>
    <dgm:pt modelId="{2D3580EE-9DF7-44DE-B0A7-E341DD84BDB9}" type="pres">
      <dgm:prSet presAssocID="{770D371C-3ABE-4693-ACB7-7BA88BE7E30A}" presName="parTx2" presStyleLbl="node1" presStyleIdx="1" presStyleCnt="3" custScaleX="469755" custScaleY="151638" custLinFactX="84197" custLinFactNeighborX="100000" custLinFactNeighborY="-30583"/>
      <dgm:spPr/>
      <dgm:t>
        <a:bodyPr/>
        <a:lstStyle/>
        <a:p>
          <a:endParaRPr lang="en-US"/>
        </a:p>
      </dgm:t>
    </dgm:pt>
    <dgm:pt modelId="{9268F154-F5F2-43BD-B3BE-C2D53A6349E1}" type="pres">
      <dgm:prSet presAssocID="{A1E3BA34-3D3B-4B4C-A058-AC94C45401A0}" presName="picture2" presStyleCnt="0"/>
      <dgm:spPr/>
    </dgm:pt>
    <dgm:pt modelId="{4F677DF3-5C2D-4F00-AB1C-0583217E93D5}" type="pres">
      <dgm:prSet presAssocID="{A1E3BA34-3D3B-4B4C-A058-AC94C45401A0}" presName="imageRepeatNode" presStyleLbl="fgImgPlace1" presStyleIdx="1" presStyleCnt="3"/>
      <dgm:spPr/>
      <dgm:t>
        <a:bodyPr/>
        <a:lstStyle/>
        <a:p>
          <a:endParaRPr lang="en-US"/>
        </a:p>
      </dgm:t>
    </dgm:pt>
    <dgm:pt modelId="{2605D12A-8DD5-49DD-9AE0-A1B16180D967}" type="pres">
      <dgm:prSet presAssocID="{198FDA77-B06F-4D8E-8058-39503303096D}" presName="parTx3" presStyleLbl="node1" presStyleIdx="2" presStyleCnt="3" custScaleX="407626" custScaleY="192706" custLinFactX="55803" custLinFactNeighborX="100000" custLinFactNeighborY="-61166"/>
      <dgm:spPr/>
      <dgm:t>
        <a:bodyPr/>
        <a:lstStyle/>
        <a:p>
          <a:endParaRPr lang="en-US"/>
        </a:p>
      </dgm:t>
    </dgm:pt>
    <dgm:pt modelId="{629DE118-1FBC-41B2-8F3A-5C98D0D3A956}" type="pres">
      <dgm:prSet presAssocID="{5E924E44-DA4A-483D-8C04-EDC00AC91675}" presName="picture3" presStyleCnt="0"/>
      <dgm:spPr/>
    </dgm:pt>
    <dgm:pt modelId="{5A86B3EF-DD4A-4C13-8DAC-32B5C048F1C4}" type="pres">
      <dgm:prSet presAssocID="{5E924E44-DA4A-483D-8C04-EDC00AC91675}" presName="imageRepeatNode" presStyleLbl="fgImgPlace1" presStyleIdx="2" presStyleCnt="3"/>
      <dgm:spPr/>
      <dgm:t>
        <a:bodyPr/>
        <a:lstStyle/>
        <a:p>
          <a:endParaRPr lang="en-US"/>
        </a:p>
      </dgm:t>
    </dgm:pt>
  </dgm:ptLst>
  <dgm:cxnLst>
    <dgm:cxn modelId="{DCB7D37B-5959-4694-81A8-68C3942F7278}" type="presOf" srcId="{39723F8D-ABBD-4490-89DC-F6C9871026F5}" destId="{E65FF390-274A-4E84-9868-9564C91328C3}" srcOrd="0" destOrd="0" presId="urn:microsoft.com/office/officeart/2008/layout/AscendingPictureAccentProcess"/>
    <dgm:cxn modelId="{C9D27369-1F4A-4386-A920-1F13E1F29E9D}" srcId="{39723F8D-ABBD-4490-89DC-F6C9871026F5}" destId="{770D371C-3ABE-4693-ACB7-7BA88BE7E30A}" srcOrd="1" destOrd="0" parTransId="{F26B22E2-FA28-48CD-ACCA-9B5663993F53}" sibTransId="{A1E3BA34-3D3B-4B4C-A058-AC94C45401A0}"/>
    <dgm:cxn modelId="{A7FA0596-209A-4115-A22B-DC25C019F75A}" srcId="{39723F8D-ABBD-4490-89DC-F6C9871026F5}" destId="{198FDA77-B06F-4D8E-8058-39503303096D}" srcOrd="2" destOrd="0" parTransId="{0EA007D4-0A0B-4D07-9D4D-354F6E9A7E2B}" sibTransId="{5E924E44-DA4A-483D-8C04-EDC00AC91675}"/>
    <dgm:cxn modelId="{78C9886B-2902-4E4F-B4FB-F3B8922FACC8}" type="presOf" srcId="{198FDA77-B06F-4D8E-8058-39503303096D}" destId="{2605D12A-8DD5-49DD-9AE0-A1B16180D967}" srcOrd="0" destOrd="0" presId="urn:microsoft.com/office/officeart/2008/layout/AscendingPictureAccentProcess"/>
    <dgm:cxn modelId="{CE75F66D-9BDA-45E3-A7C0-F514EF246B25}" type="presOf" srcId="{6709D86B-C2A6-49BF-99DF-B82738385AEE}" destId="{1C690C18-120F-4BCA-8C65-69CF6D73C18E}" srcOrd="0" destOrd="0" presId="urn:microsoft.com/office/officeart/2008/layout/AscendingPictureAccentProcess"/>
    <dgm:cxn modelId="{33F913D6-7933-414A-B276-078CE75F9259}" srcId="{39723F8D-ABBD-4490-89DC-F6C9871026F5}" destId="{6709D86B-C2A6-49BF-99DF-B82738385AEE}" srcOrd="0" destOrd="0" parTransId="{A803FED7-BB66-455D-9085-81D862770DA0}" sibTransId="{8F39338A-343B-4456-A00B-97F0DEF617BA}"/>
    <dgm:cxn modelId="{B15C3B53-D896-48E1-9EE9-74FDDF77BFF9}" type="presOf" srcId="{A1E3BA34-3D3B-4B4C-A058-AC94C45401A0}" destId="{4F677DF3-5C2D-4F00-AB1C-0583217E93D5}" srcOrd="0" destOrd="0" presId="urn:microsoft.com/office/officeart/2008/layout/AscendingPictureAccentProcess"/>
    <dgm:cxn modelId="{189BCA38-2A6E-475D-827D-8135F4A9D92D}" type="presOf" srcId="{5E924E44-DA4A-483D-8C04-EDC00AC91675}" destId="{5A86B3EF-DD4A-4C13-8DAC-32B5C048F1C4}" srcOrd="0" destOrd="0" presId="urn:microsoft.com/office/officeart/2008/layout/AscendingPictureAccentProcess"/>
    <dgm:cxn modelId="{88BBBD71-BA14-4ABB-A36F-F7D12E32D5E0}" type="presOf" srcId="{770D371C-3ABE-4693-ACB7-7BA88BE7E30A}" destId="{2D3580EE-9DF7-44DE-B0A7-E341DD84BDB9}" srcOrd="0" destOrd="0" presId="urn:microsoft.com/office/officeart/2008/layout/AscendingPictureAccentProcess"/>
    <dgm:cxn modelId="{1989A038-5B09-40AD-BBFE-244909087D5E}" type="presOf" srcId="{8F39338A-343B-4456-A00B-97F0DEF617BA}" destId="{51BFF1CF-4CC6-4424-9C45-83B0105AE6FC}" srcOrd="0" destOrd="0" presId="urn:microsoft.com/office/officeart/2008/layout/AscendingPictureAccentProcess"/>
    <dgm:cxn modelId="{E4412CBB-B1C7-488A-ACDD-D633376FA1FA}" type="presParOf" srcId="{E65FF390-274A-4E84-9868-9564C91328C3}" destId="{B22976E4-46E5-488B-ADE5-3368E2C89D09}" srcOrd="0" destOrd="0" presId="urn:microsoft.com/office/officeart/2008/layout/AscendingPictureAccentProcess"/>
    <dgm:cxn modelId="{EF7DCE5E-4548-48E1-B57A-FD5B20BDD27D}" type="presParOf" srcId="{E65FF390-274A-4E84-9868-9564C91328C3}" destId="{84BE52B6-FC5A-4533-9B34-6C6B0F70B67E}" srcOrd="1" destOrd="0" presId="urn:microsoft.com/office/officeart/2008/layout/AscendingPictureAccentProcess"/>
    <dgm:cxn modelId="{07FE0D1F-BC45-4BC2-9545-D12A5D6E54DB}" type="presParOf" srcId="{E65FF390-274A-4E84-9868-9564C91328C3}" destId="{7B5B2B08-4E54-4624-995E-740406CD4500}" srcOrd="2" destOrd="0" presId="urn:microsoft.com/office/officeart/2008/layout/AscendingPictureAccentProcess"/>
    <dgm:cxn modelId="{07BC1515-6BF6-4387-9F08-58DE8FD8167A}" type="presParOf" srcId="{E65FF390-274A-4E84-9868-9564C91328C3}" destId="{A40C03A5-CF08-4C16-9764-E87696CA78D6}" srcOrd="3" destOrd="0" presId="urn:microsoft.com/office/officeart/2008/layout/AscendingPictureAccentProcess"/>
    <dgm:cxn modelId="{AD1CAF25-FBC8-4A42-95D9-8C487CE8E8AD}" type="presParOf" srcId="{E65FF390-274A-4E84-9868-9564C91328C3}" destId="{5DFDFC42-0EEA-4B6F-AB66-3DFC5CB079C5}" srcOrd="4" destOrd="0" presId="urn:microsoft.com/office/officeart/2008/layout/AscendingPictureAccentProcess"/>
    <dgm:cxn modelId="{C5C050AE-542B-4327-A27C-F0FF10ACEDEC}" type="presParOf" srcId="{E65FF390-274A-4E84-9868-9564C91328C3}" destId="{7988EF37-8A29-43E4-9EE4-01F712A97D79}" srcOrd="5" destOrd="0" presId="urn:microsoft.com/office/officeart/2008/layout/AscendingPictureAccentProcess"/>
    <dgm:cxn modelId="{16C81375-D95D-4A55-9613-BFB8C5DB571D}" type="presParOf" srcId="{E65FF390-274A-4E84-9868-9564C91328C3}" destId="{A23B37FA-1281-4038-A280-928BF8F3A592}" srcOrd="6" destOrd="0" presId="urn:microsoft.com/office/officeart/2008/layout/AscendingPictureAccentProcess"/>
    <dgm:cxn modelId="{6BB1EF1E-00BE-4377-9726-38A521D00919}" type="presParOf" srcId="{E65FF390-274A-4E84-9868-9564C91328C3}" destId="{AE43A5E5-8177-4128-9291-E212B44263FA}" srcOrd="7" destOrd="0" presId="urn:microsoft.com/office/officeart/2008/layout/AscendingPictureAccentProcess"/>
    <dgm:cxn modelId="{8A56333C-33B7-4CE4-B78D-0A57523DFCFB}" type="presParOf" srcId="{E65FF390-274A-4E84-9868-9564C91328C3}" destId="{19E9D29A-1A4E-4889-BD1E-0A65E7472C80}" srcOrd="8" destOrd="0" presId="urn:microsoft.com/office/officeart/2008/layout/AscendingPictureAccentProcess"/>
    <dgm:cxn modelId="{177E7767-1624-432F-AA0D-A369E0911605}" type="presParOf" srcId="{E65FF390-274A-4E84-9868-9564C91328C3}" destId="{08D920E5-408D-42A3-B360-7AEFF658E119}" srcOrd="9" destOrd="0" presId="urn:microsoft.com/office/officeart/2008/layout/AscendingPictureAccentProcess"/>
    <dgm:cxn modelId="{F582C6F3-BD6C-405A-889E-78D4D8F1BCCC}" type="presParOf" srcId="{E65FF390-274A-4E84-9868-9564C91328C3}" destId="{D1006B44-A7C5-48BA-A70B-FD1161C44AF1}" srcOrd="10" destOrd="0" presId="urn:microsoft.com/office/officeart/2008/layout/AscendingPictureAccentProcess"/>
    <dgm:cxn modelId="{64982E07-EDF6-4FEE-8C38-E7AE4A5C04E3}" type="presParOf" srcId="{E65FF390-274A-4E84-9868-9564C91328C3}" destId="{0E3C15DA-F4B1-448B-82E1-6DF6D5BABD66}" srcOrd="11" destOrd="0" presId="urn:microsoft.com/office/officeart/2008/layout/AscendingPictureAccentProcess"/>
    <dgm:cxn modelId="{782DCF8B-2FDA-45E2-BBF2-265D4FC5A0A1}" type="presParOf" srcId="{E65FF390-274A-4E84-9868-9564C91328C3}" destId="{1C690C18-120F-4BCA-8C65-69CF6D73C18E}" srcOrd="12" destOrd="0" presId="urn:microsoft.com/office/officeart/2008/layout/AscendingPictureAccentProcess"/>
    <dgm:cxn modelId="{BD9EAEA1-EB08-45ED-BD78-BA345B6CB29E}" type="presParOf" srcId="{E65FF390-274A-4E84-9868-9564C91328C3}" destId="{24EFE1B8-A3C3-436E-B22B-A275A90DC737}" srcOrd="13" destOrd="0" presId="urn:microsoft.com/office/officeart/2008/layout/AscendingPictureAccentProcess"/>
    <dgm:cxn modelId="{89F4F689-7662-428D-A7F4-5AF92136A6B9}" type="presParOf" srcId="{24EFE1B8-A3C3-436E-B22B-A275A90DC737}" destId="{51BFF1CF-4CC6-4424-9C45-83B0105AE6FC}" srcOrd="0" destOrd="0" presId="urn:microsoft.com/office/officeart/2008/layout/AscendingPictureAccentProcess"/>
    <dgm:cxn modelId="{AA9FE18F-5641-40FB-8EF6-14D81764F403}" type="presParOf" srcId="{E65FF390-274A-4E84-9868-9564C91328C3}" destId="{2D3580EE-9DF7-44DE-B0A7-E341DD84BDB9}" srcOrd="14" destOrd="0" presId="urn:microsoft.com/office/officeart/2008/layout/AscendingPictureAccentProcess"/>
    <dgm:cxn modelId="{26C20D0A-AEBA-4776-9BA4-ACF60F70FB37}" type="presParOf" srcId="{E65FF390-274A-4E84-9868-9564C91328C3}" destId="{9268F154-F5F2-43BD-B3BE-C2D53A6349E1}" srcOrd="15" destOrd="0" presId="urn:microsoft.com/office/officeart/2008/layout/AscendingPictureAccentProcess"/>
    <dgm:cxn modelId="{FBAB3455-1A6F-4C43-8119-11D906927816}" type="presParOf" srcId="{9268F154-F5F2-43BD-B3BE-C2D53A6349E1}" destId="{4F677DF3-5C2D-4F00-AB1C-0583217E93D5}" srcOrd="0" destOrd="0" presId="urn:microsoft.com/office/officeart/2008/layout/AscendingPictureAccentProcess"/>
    <dgm:cxn modelId="{0DE54F35-47B6-4FAC-A6A2-EC43C2F72A9D}" type="presParOf" srcId="{E65FF390-274A-4E84-9868-9564C91328C3}" destId="{2605D12A-8DD5-49DD-9AE0-A1B16180D967}" srcOrd="16" destOrd="0" presId="urn:microsoft.com/office/officeart/2008/layout/AscendingPictureAccentProcess"/>
    <dgm:cxn modelId="{0D38672D-281D-4CCE-8F3B-CF27CA998E16}" type="presParOf" srcId="{E65FF390-274A-4E84-9868-9564C91328C3}" destId="{629DE118-1FBC-41B2-8F3A-5C98D0D3A956}" srcOrd="17" destOrd="0" presId="urn:microsoft.com/office/officeart/2008/layout/AscendingPictureAccentProcess"/>
    <dgm:cxn modelId="{AAFC93D1-BEAA-4D5A-A9CF-F22216FAD206}" type="presParOf" srcId="{629DE118-1FBC-41B2-8F3A-5C98D0D3A956}" destId="{5A86B3EF-DD4A-4C13-8DAC-32B5C048F1C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31A9D-6433-4432-A9B3-2B649CFE7A2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2D48606-B0DA-4A52-BF0A-DDE6211F1D5B}">
      <dgm:prSet phldrT="[Text]" custT="1"/>
      <dgm:spPr/>
      <dgm:t>
        <a:bodyPr/>
        <a:lstStyle/>
        <a:p>
          <a:pPr algn="just" rtl="1"/>
          <a:r>
            <a:rPr lang="fa-IR" sz="2800" dirty="0" smtClean="0">
              <a:solidFill>
                <a:schemeClr val="bg1"/>
              </a:solidFill>
              <a:latin typeface="Lucida Sans Unicode" panose="020B0602030504020204" pitchFamily="34" charset="0"/>
              <a:cs typeface="B Nazanin" panose="00000400000000000000" pitchFamily="2" charset="-78"/>
            </a:rPr>
            <a:t>اقتصاد مقاومتی فقط جنبۀ نفی نیست؛ این جور نیست که اقتصاد مقاومتی معنایش حصار کشیدن دور خود و اجرای کارهای تدافعی صِرف باشد؛ اقتصاد مقاومتی یعنی آن اقتصادی که به یک ملت امکان و اجازه می دهد که حتّی در شرایط فشار هم رشد و شکوفائی داشته باشند.</a:t>
          </a:r>
          <a:endParaRPr lang="en-US" sz="2800" dirty="0">
            <a:solidFill>
              <a:schemeClr val="bg1"/>
            </a:solidFill>
          </a:endParaRPr>
        </a:p>
      </dgm:t>
    </dgm:pt>
    <dgm:pt modelId="{DEC98119-D581-4C0A-A99C-22765A2F426D}" type="parTrans" cxnId="{A7DDAE34-5048-4F1D-9757-EF88D0BAA758}">
      <dgm:prSet/>
      <dgm:spPr/>
      <dgm:t>
        <a:bodyPr/>
        <a:lstStyle/>
        <a:p>
          <a:endParaRPr lang="en-US"/>
        </a:p>
      </dgm:t>
    </dgm:pt>
    <dgm:pt modelId="{2F253882-BBCB-44B3-9CB8-BFEFE3F35C2F}" type="sibTrans" cxnId="{A7DDAE34-5048-4F1D-9757-EF88D0BAA758}">
      <dgm:prSet/>
      <dgm:spPr/>
      <dgm:t>
        <a:bodyPr/>
        <a:lstStyle/>
        <a:p>
          <a:endParaRPr lang="en-US"/>
        </a:p>
      </dgm:t>
    </dgm:pt>
    <dgm:pt modelId="{6FF6AB21-1E52-4BA4-ABBD-D2894969328B}">
      <dgm:prSet phldrT="[Text]" custT="1"/>
      <dgm:spPr/>
      <dgm:t>
        <a:bodyPr/>
        <a:lstStyle/>
        <a:p>
          <a:pPr rtl="1"/>
          <a:r>
            <a:rPr lang="fa-IR" sz="2400" b="1"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a:t>
          </a:r>
          <a:r>
            <a:rPr lang="fa-IR" sz="2400" b="1" dirty="0" smtClean="0">
              <a:latin typeface="Lucida Sans Unicode" panose="020B0602030504020204" pitchFamily="34" charset="0"/>
              <a:cs typeface="B Nazanin" panose="00000400000000000000" pitchFamily="2" charset="-78"/>
            </a:rPr>
            <a:t> دیدار دانشجویان ۱۳۹۱/۰۵/۱۶</a:t>
          </a:r>
          <a:endParaRPr lang="en-US" sz="2400" dirty="0"/>
        </a:p>
      </dgm:t>
    </dgm:pt>
    <dgm:pt modelId="{55D9A6D7-AB79-47C0-B0AA-73062EB81D2C}" type="parTrans" cxnId="{D92BAC55-D013-479E-BE8C-6D2560F305A2}">
      <dgm:prSet/>
      <dgm:spPr/>
      <dgm:t>
        <a:bodyPr/>
        <a:lstStyle/>
        <a:p>
          <a:endParaRPr lang="en-US"/>
        </a:p>
      </dgm:t>
    </dgm:pt>
    <dgm:pt modelId="{9AD58A8B-C7E8-4FD9-81B1-90FA12EFBF5D}" type="sibTrans" cxnId="{D92BAC55-D013-479E-BE8C-6D2560F305A2}">
      <dgm:prSet/>
      <dgm:spPr/>
      <dgm:t>
        <a:bodyPr/>
        <a:lstStyle/>
        <a:p>
          <a:endParaRPr lang="en-US"/>
        </a:p>
      </dgm:t>
    </dgm:pt>
    <dgm:pt modelId="{F0A499B9-19E5-4EB8-813D-83A2FD8EC981}" type="pres">
      <dgm:prSet presAssocID="{73E31A9D-6433-4432-A9B3-2B649CFE7A20}" presName="linear" presStyleCnt="0">
        <dgm:presLayoutVars>
          <dgm:animLvl val="lvl"/>
          <dgm:resizeHandles val="exact"/>
        </dgm:presLayoutVars>
      </dgm:prSet>
      <dgm:spPr/>
      <dgm:t>
        <a:bodyPr/>
        <a:lstStyle/>
        <a:p>
          <a:endParaRPr lang="en-US"/>
        </a:p>
      </dgm:t>
    </dgm:pt>
    <dgm:pt modelId="{302E9AA8-2A3E-4FDF-B735-93D295859258}" type="pres">
      <dgm:prSet presAssocID="{02D48606-B0DA-4A52-BF0A-DDE6211F1D5B}" presName="parentText" presStyleLbl="node1" presStyleIdx="0" presStyleCnt="1">
        <dgm:presLayoutVars>
          <dgm:chMax val="0"/>
          <dgm:bulletEnabled val="1"/>
        </dgm:presLayoutVars>
      </dgm:prSet>
      <dgm:spPr/>
      <dgm:t>
        <a:bodyPr/>
        <a:lstStyle/>
        <a:p>
          <a:endParaRPr lang="en-US"/>
        </a:p>
      </dgm:t>
    </dgm:pt>
    <dgm:pt modelId="{4C3B2D97-5875-4939-B01B-A5F91DC13745}" type="pres">
      <dgm:prSet presAssocID="{02D48606-B0DA-4A52-BF0A-DDE6211F1D5B}" presName="childText" presStyleLbl="revTx" presStyleIdx="0" presStyleCnt="1">
        <dgm:presLayoutVars>
          <dgm:bulletEnabled val="1"/>
        </dgm:presLayoutVars>
      </dgm:prSet>
      <dgm:spPr/>
      <dgm:t>
        <a:bodyPr/>
        <a:lstStyle/>
        <a:p>
          <a:endParaRPr lang="en-US"/>
        </a:p>
      </dgm:t>
    </dgm:pt>
  </dgm:ptLst>
  <dgm:cxnLst>
    <dgm:cxn modelId="{764DDFBE-12CE-47C3-839D-1E93A5B2EF05}" type="presOf" srcId="{73E31A9D-6433-4432-A9B3-2B649CFE7A20}" destId="{F0A499B9-19E5-4EB8-813D-83A2FD8EC981}" srcOrd="0" destOrd="0" presId="urn:microsoft.com/office/officeart/2005/8/layout/vList2"/>
    <dgm:cxn modelId="{FC0165AB-3435-4800-82D5-8CDB677286B9}" type="presOf" srcId="{02D48606-B0DA-4A52-BF0A-DDE6211F1D5B}" destId="{302E9AA8-2A3E-4FDF-B735-93D295859258}" srcOrd="0" destOrd="0" presId="urn:microsoft.com/office/officeart/2005/8/layout/vList2"/>
    <dgm:cxn modelId="{53D69A20-D8FB-4F17-B3D3-AEDC3C0C30CC}" type="presOf" srcId="{6FF6AB21-1E52-4BA4-ABBD-D2894969328B}" destId="{4C3B2D97-5875-4939-B01B-A5F91DC13745}" srcOrd="0" destOrd="0" presId="urn:microsoft.com/office/officeart/2005/8/layout/vList2"/>
    <dgm:cxn modelId="{D92BAC55-D013-479E-BE8C-6D2560F305A2}" srcId="{02D48606-B0DA-4A52-BF0A-DDE6211F1D5B}" destId="{6FF6AB21-1E52-4BA4-ABBD-D2894969328B}" srcOrd="0" destOrd="0" parTransId="{55D9A6D7-AB79-47C0-B0AA-73062EB81D2C}" sibTransId="{9AD58A8B-C7E8-4FD9-81B1-90FA12EFBF5D}"/>
    <dgm:cxn modelId="{A7DDAE34-5048-4F1D-9757-EF88D0BAA758}" srcId="{73E31A9D-6433-4432-A9B3-2B649CFE7A20}" destId="{02D48606-B0DA-4A52-BF0A-DDE6211F1D5B}" srcOrd="0" destOrd="0" parTransId="{DEC98119-D581-4C0A-A99C-22765A2F426D}" sibTransId="{2F253882-BBCB-44B3-9CB8-BFEFE3F35C2F}"/>
    <dgm:cxn modelId="{7FE6A46F-0650-4822-971B-5AF474070429}" type="presParOf" srcId="{F0A499B9-19E5-4EB8-813D-83A2FD8EC981}" destId="{302E9AA8-2A3E-4FDF-B735-93D295859258}" srcOrd="0" destOrd="0" presId="urn:microsoft.com/office/officeart/2005/8/layout/vList2"/>
    <dgm:cxn modelId="{4E6DC7B5-A9D8-4CF9-808B-821D5DB4BBFE}" type="presParOf" srcId="{F0A499B9-19E5-4EB8-813D-83A2FD8EC981}" destId="{4C3B2D97-5875-4939-B01B-A5F91DC137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7ABB02-FFDA-4321-A6B3-51A60EBE90AC}" type="doc">
      <dgm:prSet loTypeId="urn:microsoft.com/office/officeart/2008/layout/LinedList" loCatId="list" qsTypeId="urn:microsoft.com/office/officeart/2005/8/quickstyle/3d7" qsCatId="3D" csTypeId="urn:microsoft.com/office/officeart/2005/8/colors/accent2_4" csCatId="accent2" phldr="1"/>
      <dgm:spPr/>
      <dgm:t>
        <a:bodyPr/>
        <a:lstStyle/>
        <a:p>
          <a:endParaRPr lang="en-US"/>
        </a:p>
      </dgm:t>
    </dgm:pt>
    <dgm:pt modelId="{3A04E82E-375C-471E-905C-9B384A44B692}">
      <dgm:prSet phldrT="[Text]" custT="1"/>
      <dgm:spPr>
        <a:xfrm>
          <a:off x="0" y="0"/>
          <a:ext cx="1960532" cy="4534422"/>
        </a:xfrm>
        <a:prstGeom prst="rect">
          <a:avLst/>
        </a:prstGeom>
        <a:noFill/>
        <a:ln>
          <a:noFill/>
        </a:ln>
        <a:effectLst/>
      </dgm:spPr>
      <dgm:t>
        <a:bodyPr/>
        <a:lstStyle/>
        <a:p>
          <a:r>
            <a:rPr lang="fa-IR" sz="440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ادامه</a:t>
          </a:r>
          <a:endParaRPr lang="en-US" sz="4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64849126-F134-4DC3-85B8-AD532C69406C}" type="parTrans" cxnId="{9F7545DD-891F-49EF-A690-6A592B11FAF7}">
      <dgm:prSet/>
      <dgm:spPr/>
      <dgm:t>
        <a:bodyPr/>
        <a:lstStyle/>
        <a:p>
          <a:endParaRPr lang="en-US"/>
        </a:p>
      </dgm:t>
    </dgm:pt>
    <dgm:pt modelId="{F6006766-5763-4639-B36C-D0B9196F52B1}" type="sibTrans" cxnId="{9F7545DD-891F-49EF-A690-6A592B11FAF7}">
      <dgm:prSet/>
      <dgm:spPr/>
      <dgm:t>
        <a:bodyPr/>
        <a:lstStyle/>
        <a:p>
          <a:endParaRPr lang="en-US"/>
        </a:p>
      </dgm:t>
    </dgm:pt>
    <dgm:pt modelId="{3F2D8354-9B96-4BFA-97FD-48EFD353455B}">
      <dgm:prSet phldrT="[Text]" custT="1"/>
      <dgm:spPr>
        <a:xfrm>
          <a:off x="2107571" y="1558707"/>
          <a:ext cx="7695088" cy="1417006"/>
        </a:xfrm>
        <a:prstGeom prst="rect">
          <a:avLst/>
        </a:prstGeom>
        <a:noFill/>
        <a:ln>
          <a:noFill/>
        </a:ln>
        <a:effectLst/>
      </dgm:spPr>
      <dgm:t>
        <a:bodyPr/>
        <a:lstStyle/>
        <a:p>
          <a:pPr algn="just" rtl="1"/>
          <a:r>
            <a:rPr lang="fa-IR" sz="24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تصویب و ابلاغ برنامه های اقتصاد مقاومتی دستگاه های اجرایی در تابستان 1393</a:t>
          </a:r>
          <a:endParaRPr lang="en-US" sz="2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1AC863F3-583B-4040-9E04-90DBC047E27A}" type="parTrans" cxnId="{3D3DAD61-A45F-4F22-AA3E-1C04152E3F8E}">
      <dgm:prSet/>
      <dgm:spPr/>
      <dgm:t>
        <a:bodyPr/>
        <a:lstStyle/>
        <a:p>
          <a:endParaRPr lang="en-US"/>
        </a:p>
      </dgm:t>
    </dgm:pt>
    <dgm:pt modelId="{C552E366-D159-4A8D-93F5-177FA58F421C}" type="sibTrans" cxnId="{3D3DAD61-A45F-4F22-AA3E-1C04152E3F8E}">
      <dgm:prSet/>
      <dgm:spPr/>
      <dgm:t>
        <a:bodyPr/>
        <a:lstStyle/>
        <a:p>
          <a:endParaRPr lang="en-US"/>
        </a:p>
      </dgm:t>
    </dgm:pt>
    <dgm:pt modelId="{A33D40A3-BB92-4765-8418-C660F5E5206F}">
      <dgm:prSet phldrT="[Text]" custT="1"/>
      <dgm:spPr>
        <a:xfrm>
          <a:off x="2107571" y="3046564"/>
          <a:ext cx="7695088" cy="1417006"/>
        </a:xfrm>
        <a:prstGeom prst="rect">
          <a:avLst/>
        </a:prstGeom>
        <a:noFill/>
        <a:ln>
          <a:noFill/>
        </a:ln>
        <a:effectLst/>
      </dgm:spPr>
      <dgm:t>
        <a:bodyPr/>
        <a:lstStyle/>
        <a:p>
          <a:pPr algn="just" rtl="1"/>
          <a:r>
            <a:rPr lang="fa-IR" sz="24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انتشار مصوبات شورای اقتصاد در مجموعه ای تحت عنوان " مجموعه اهداف، سیاست ها و برنامه های اقتصاد مقاومتی"</a:t>
          </a:r>
          <a:endParaRPr lang="en-US" sz="2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1BFE4DC8-E120-4D38-9635-0186CA044FDD}" type="parTrans" cxnId="{CC6BD8B8-5D0C-4178-9F36-7E9BA0CA28B7}">
      <dgm:prSet/>
      <dgm:spPr/>
      <dgm:t>
        <a:bodyPr/>
        <a:lstStyle/>
        <a:p>
          <a:endParaRPr lang="en-US"/>
        </a:p>
      </dgm:t>
    </dgm:pt>
    <dgm:pt modelId="{EA9E65E4-651E-4D30-A55E-B4B5DE683A30}" type="sibTrans" cxnId="{CC6BD8B8-5D0C-4178-9F36-7E9BA0CA28B7}">
      <dgm:prSet/>
      <dgm:spPr/>
      <dgm:t>
        <a:bodyPr/>
        <a:lstStyle/>
        <a:p>
          <a:endParaRPr lang="en-US"/>
        </a:p>
      </dgm:t>
    </dgm:pt>
    <dgm:pt modelId="{E1D1B73F-E7DE-48C1-9CE3-8ECF3F38115E}">
      <dgm:prSet custT="1"/>
      <dgm:spPr>
        <a:xfrm>
          <a:off x="2107571" y="70850"/>
          <a:ext cx="7695088" cy="1417006"/>
        </a:xfrm>
        <a:prstGeom prst="rect">
          <a:avLst/>
        </a:prstGeom>
        <a:noFill/>
        <a:ln>
          <a:noFill/>
        </a:ln>
        <a:effectLst/>
      </dgm:spPr>
      <dgm:t>
        <a:bodyPr/>
        <a:lstStyle/>
        <a:p>
          <a:pPr algn="just" rtl="1"/>
          <a:r>
            <a:rPr lang="fa-IR" sz="2400" dirty="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تعیین سازمان مدیریت و برنامه ریزی کشور به عنوان مسئول تلفیق برنامه های اقتصاد مقاومتی و نظارت بر اجرای آن ها</a:t>
          </a:r>
          <a:endParaRPr lang="en-US" sz="2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49ACD0A3-8F41-4275-AC85-B74A599277C0}" type="parTrans" cxnId="{5C0F1DB0-6A38-4EC5-8879-E0440F350F29}">
      <dgm:prSet/>
      <dgm:spPr/>
      <dgm:t>
        <a:bodyPr/>
        <a:lstStyle/>
        <a:p>
          <a:endParaRPr lang="en-US"/>
        </a:p>
      </dgm:t>
    </dgm:pt>
    <dgm:pt modelId="{8649CBAE-4A0A-4D34-AFE8-61197661520B}" type="sibTrans" cxnId="{5C0F1DB0-6A38-4EC5-8879-E0440F350F29}">
      <dgm:prSet/>
      <dgm:spPr/>
      <dgm:t>
        <a:bodyPr/>
        <a:lstStyle/>
        <a:p>
          <a:endParaRPr lang="en-US"/>
        </a:p>
      </dgm:t>
    </dgm:pt>
    <dgm:pt modelId="{6F3A1808-3EF4-4957-8A98-8E68C5760AE2}" type="pres">
      <dgm:prSet presAssocID="{2A7ABB02-FFDA-4321-A6B3-51A60EBE90AC}" presName="vert0" presStyleCnt="0">
        <dgm:presLayoutVars>
          <dgm:dir/>
          <dgm:animOne val="branch"/>
          <dgm:animLvl val="lvl"/>
        </dgm:presLayoutVars>
      </dgm:prSet>
      <dgm:spPr/>
      <dgm:t>
        <a:bodyPr/>
        <a:lstStyle/>
        <a:p>
          <a:endParaRPr lang="en-US"/>
        </a:p>
      </dgm:t>
    </dgm:pt>
    <dgm:pt modelId="{C9B33DF0-98A2-4B4B-AEA0-CE130B881F8A}" type="pres">
      <dgm:prSet presAssocID="{3A04E82E-375C-471E-905C-9B384A44B692}" presName="thickLine" presStyleLbl="alignNode1" presStyleIdx="0" presStyleCnt="1"/>
      <dgm:spPr>
        <a:xfrm>
          <a:off x="0" y="0"/>
          <a:ext cx="9802659" cy="0"/>
        </a:xfrm>
        <a:prstGeom prst="line">
          <a:avLst/>
        </a:prstGeom>
        <a:solidFill>
          <a:srgbClr val="9B57D3">
            <a:shade val="50000"/>
            <a:hueOff val="0"/>
            <a:satOff val="0"/>
            <a:lumOff val="0"/>
            <a:alphaOff val="0"/>
          </a:srgbClr>
        </a:solidFill>
        <a:ln w="9525" cap="flat" cmpd="sng" algn="ctr">
          <a:solidFill>
            <a:srgbClr val="9B57D3">
              <a:shade val="50000"/>
              <a:hueOff val="0"/>
              <a:satOff val="0"/>
              <a:lumOff val="0"/>
              <a:alphaOff val="0"/>
            </a:srgbClr>
          </a:solidFill>
          <a:prstDash val="solid"/>
        </a:ln>
        <a:effectLst/>
        <a:sp3d extrusionH="50600" prstMaterial="metal">
          <a:bevelT w="101600" h="80600" prst="relaxedInset"/>
          <a:bevelB w="80600" h="80600" prst="relaxedInset"/>
        </a:sp3d>
      </dgm:spPr>
    </dgm:pt>
    <dgm:pt modelId="{998DAE1D-6291-4FE7-B182-32D94A74E968}" type="pres">
      <dgm:prSet presAssocID="{3A04E82E-375C-471E-905C-9B384A44B692}" presName="horz1" presStyleCnt="0"/>
      <dgm:spPr/>
    </dgm:pt>
    <dgm:pt modelId="{0439892E-7555-4352-A7D7-E661577B6533}" type="pres">
      <dgm:prSet presAssocID="{3A04E82E-375C-471E-905C-9B384A44B692}" presName="tx1" presStyleLbl="revTx" presStyleIdx="0" presStyleCnt="4"/>
      <dgm:spPr>
        <a:prstGeom prst="rect">
          <a:avLst/>
        </a:prstGeom>
      </dgm:spPr>
      <dgm:t>
        <a:bodyPr/>
        <a:lstStyle/>
        <a:p>
          <a:endParaRPr lang="en-US"/>
        </a:p>
      </dgm:t>
    </dgm:pt>
    <dgm:pt modelId="{DA70A3FA-5D7E-4B54-B195-79C04F805C3E}" type="pres">
      <dgm:prSet presAssocID="{3A04E82E-375C-471E-905C-9B384A44B692}" presName="vert1" presStyleCnt="0"/>
      <dgm:spPr/>
    </dgm:pt>
    <dgm:pt modelId="{8AB8A5A5-122F-4DE0-AB7D-4539260B4B1F}" type="pres">
      <dgm:prSet presAssocID="{E1D1B73F-E7DE-48C1-9CE3-8ECF3F38115E}" presName="vertSpace2a" presStyleCnt="0"/>
      <dgm:spPr/>
    </dgm:pt>
    <dgm:pt modelId="{93B5E972-8E24-488E-8770-6432C077B50F}" type="pres">
      <dgm:prSet presAssocID="{E1D1B73F-E7DE-48C1-9CE3-8ECF3F38115E}" presName="horz2" presStyleCnt="0"/>
      <dgm:spPr/>
    </dgm:pt>
    <dgm:pt modelId="{8B3EAE85-F00B-404B-8E77-53B9363FCA75}" type="pres">
      <dgm:prSet presAssocID="{E1D1B73F-E7DE-48C1-9CE3-8ECF3F38115E}" presName="horzSpace2" presStyleCnt="0"/>
      <dgm:spPr/>
    </dgm:pt>
    <dgm:pt modelId="{9858D83B-DC2E-445C-BC31-9453FDDA353B}" type="pres">
      <dgm:prSet presAssocID="{E1D1B73F-E7DE-48C1-9CE3-8ECF3F38115E}" presName="tx2" presStyleLbl="revTx" presStyleIdx="1" presStyleCnt="4"/>
      <dgm:spPr>
        <a:prstGeom prst="rect">
          <a:avLst/>
        </a:prstGeom>
      </dgm:spPr>
      <dgm:t>
        <a:bodyPr/>
        <a:lstStyle/>
        <a:p>
          <a:endParaRPr lang="en-US"/>
        </a:p>
      </dgm:t>
    </dgm:pt>
    <dgm:pt modelId="{DEDE029E-652C-4567-8256-27117B4D31A9}" type="pres">
      <dgm:prSet presAssocID="{E1D1B73F-E7DE-48C1-9CE3-8ECF3F38115E}" presName="vert2" presStyleCnt="0"/>
      <dgm:spPr/>
    </dgm:pt>
    <dgm:pt modelId="{E9259974-35CF-4327-9C5D-4F8E4B5A8065}" type="pres">
      <dgm:prSet presAssocID="{E1D1B73F-E7DE-48C1-9CE3-8ECF3F38115E}" presName="thinLine2b" presStyleLbl="callout" presStyleIdx="0" presStyleCnt="3"/>
      <dgm:spPr>
        <a:xfrm>
          <a:off x="1960532" y="1487857"/>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gm:spPr>
    </dgm:pt>
    <dgm:pt modelId="{EF5C18CB-CE9C-4D68-8477-3C0970066BFA}" type="pres">
      <dgm:prSet presAssocID="{E1D1B73F-E7DE-48C1-9CE3-8ECF3F38115E}" presName="vertSpace2b" presStyleCnt="0"/>
      <dgm:spPr/>
    </dgm:pt>
    <dgm:pt modelId="{F1232903-2727-44AB-9033-C97D474E1443}" type="pres">
      <dgm:prSet presAssocID="{3F2D8354-9B96-4BFA-97FD-48EFD353455B}" presName="horz2" presStyleCnt="0"/>
      <dgm:spPr/>
    </dgm:pt>
    <dgm:pt modelId="{E21DD405-76AF-4389-945A-B761E218C1AD}" type="pres">
      <dgm:prSet presAssocID="{3F2D8354-9B96-4BFA-97FD-48EFD353455B}" presName="horzSpace2" presStyleCnt="0"/>
      <dgm:spPr/>
    </dgm:pt>
    <dgm:pt modelId="{CD6FF01C-C01E-4A44-ADD4-AC8E3ED7D2E3}" type="pres">
      <dgm:prSet presAssocID="{3F2D8354-9B96-4BFA-97FD-48EFD353455B}" presName="tx2" presStyleLbl="revTx" presStyleIdx="2" presStyleCnt="4"/>
      <dgm:spPr>
        <a:prstGeom prst="rect">
          <a:avLst/>
        </a:prstGeom>
      </dgm:spPr>
      <dgm:t>
        <a:bodyPr/>
        <a:lstStyle/>
        <a:p>
          <a:endParaRPr lang="en-US"/>
        </a:p>
      </dgm:t>
    </dgm:pt>
    <dgm:pt modelId="{319B351E-785B-4FB9-ADDD-DBC183911548}" type="pres">
      <dgm:prSet presAssocID="{3F2D8354-9B96-4BFA-97FD-48EFD353455B}" presName="vert2" presStyleCnt="0"/>
      <dgm:spPr/>
    </dgm:pt>
    <dgm:pt modelId="{D1CF2C3A-FCAB-4FAF-B799-81468FFB35DA}" type="pres">
      <dgm:prSet presAssocID="{3F2D8354-9B96-4BFA-97FD-48EFD353455B}" presName="thinLine2b" presStyleLbl="callout" presStyleIdx="1" presStyleCnt="3"/>
      <dgm:spPr>
        <a:xfrm>
          <a:off x="1960532" y="2975714"/>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gm:spPr>
    </dgm:pt>
    <dgm:pt modelId="{D9050645-73A3-4E3A-ACF5-78C80053C870}" type="pres">
      <dgm:prSet presAssocID="{3F2D8354-9B96-4BFA-97FD-48EFD353455B}" presName="vertSpace2b" presStyleCnt="0"/>
      <dgm:spPr/>
    </dgm:pt>
    <dgm:pt modelId="{7A18AA1A-C60E-43E2-BB30-E2BE7FE915F6}" type="pres">
      <dgm:prSet presAssocID="{A33D40A3-BB92-4765-8418-C660F5E5206F}" presName="horz2" presStyleCnt="0"/>
      <dgm:spPr/>
    </dgm:pt>
    <dgm:pt modelId="{DE13A2E2-99FF-4DDC-9B2F-45E7609975A0}" type="pres">
      <dgm:prSet presAssocID="{A33D40A3-BB92-4765-8418-C660F5E5206F}" presName="horzSpace2" presStyleCnt="0"/>
      <dgm:spPr/>
    </dgm:pt>
    <dgm:pt modelId="{9EB08140-3F13-4844-8555-5F3F30D522D6}" type="pres">
      <dgm:prSet presAssocID="{A33D40A3-BB92-4765-8418-C660F5E5206F}" presName="tx2" presStyleLbl="revTx" presStyleIdx="3" presStyleCnt="4"/>
      <dgm:spPr>
        <a:prstGeom prst="rect">
          <a:avLst/>
        </a:prstGeom>
      </dgm:spPr>
      <dgm:t>
        <a:bodyPr/>
        <a:lstStyle/>
        <a:p>
          <a:endParaRPr lang="en-US"/>
        </a:p>
      </dgm:t>
    </dgm:pt>
    <dgm:pt modelId="{31C1FA79-C675-40D5-9C24-EB9E8EA725F8}" type="pres">
      <dgm:prSet presAssocID="{A33D40A3-BB92-4765-8418-C660F5E5206F}" presName="vert2" presStyleCnt="0"/>
      <dgm:spPr/>
    </dgm:pt>
    <dgm:pt modelId="{6250617A-7D1A-4A11-9E49-7D5B4FEAE40E}" type="pres">
      <dgm:prSet presAssocID="{A33D40A3-BB92-4765-8418-C660F5E5206F}" presName="thinLine2b" presStyleLbl="callout" presStyleIdx="2" presStyleCnt="3"/>
      <dgm:spPr>
        <a:xfrm>
          <a:off x="1960532" y="4463571"/>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gm:spPr>
    </dgm:pt>
    <dgm:pt modelId="{DFF062D0-748E-45E1-A23C-F36ACCB326C6}" type="pres">
      <dgm:prSet presAssocID="{A33D40A3-BB92-4765-8418-C660F5E5206F}" presName="vertSpace2b" presStyleCnt="0"/>
      <dgm:spPr/>
    </dgm:pt>
  </dgm:ptLst>
  <dgm:cxnLst>
    <dgm:cxn modelId="{5C0F1DB0-6A38-4EC5-8879-E0440F350F29}" srcId="{3A04E82E-375C-471E-905C-9B384A44B692}" destId="{E1D1B73F-E7DE-48C1-9CE3-8ECF3F38115E}" srcOrd="0" destOrd="0" parTransId="{49ACD0A3-8F41-4275-AC85-B74A599277C0}" sibTransId="{8649CBAE-4A0A-4D34-AFE8-61197661520B}"/>
    <dgm:cxn modelId="{68C61D63-78EA-4FE7-BE1E-6BD7ECBDFF19}" type="presOf" srcId="{3A04E82E-375C-471E-905C-9B384A44B692}" destId="{0439892E-7555-4352-A7D7-E661577B6533}" srcOrd="0" destOrd="0" presId="urn:microsoft.com/office/officeart/2008/layout/LinedList"/>
    <dgm:cxn modelId="{CC6BD8B8-5D0C-4178-9F36-7E9BA0CA28B7}" srcId="{3A04E82E-375C-471E-905C-9B384A44B692}" destId="{A33D40A3-BB92-4765-8418-C660F5E5206F}" srcOrd="2" destOrd="0" parTransId="{1BFE4DC8-E120-4D38-9635-0186CA044FDD}" sibTransId="{EA9E65E4-651E-4D30-A55E-B4B5DE683A30}"/>
    <dgm:cxn modelId="{9F7545DD-891F-49EF-A690-6A592B11FAF7}" srcId="{2A7ABB02-FFDA-4321-A6B3-51A60EBE90AC}" destId="{3A04E82E-375C-471E-905C-9B384A44B692}" srcOrd="0" destOrd="0" parTransId="{64849126-F134-4DC3-85B8-AD532C69406C}" sibTransId="{F6006766-5763-4639-B36C-D0B9196F52B1}"/>
    <dgm:cxn modelId="{F8D3E716-9F63-4275-BD0A-27D946B8DA3E}" type="presOf" srcId="{3F2D8354-9B96-4BFA-97FD-48EFD353455B}" destId="{CD6FF01C-C01E-4A44-ADD4-AC8E3ED7D2E3}" srcOrd="0" destOrd="0" presId="urn:microsoft.com/office/officeart/2008/layout/LinedList"/>
    <dgm:cxn modelId="{AF9AB55C-957D-41C4-A883-70C2D76693C2}" type="presOf" srcId="{E1D1B73F-E7DE-48C1-9CE3-8ECF3F38115E}" destId="{9858D83B-DC2E-445C-BC31-9453FDDA353B}" srcOrd="0" destOrd="0" presId="urn:microsoft.com/office/officeart/2008/layout/LinedList"/>
    <dgm:cxn modelId="{3D3DAD61-A45F-4F22-AA3E-1C04152E3F8E}" srcId="{3A04E82E-375C-471E-905C-9B384A44B692}" destId="{3F2D8354-9B96-4BFA-97FD-48EFD353455B}" srcOrd="1" destOrd="0" parTransId="{1AC863F3-583B-4040-9E04-90DBC047E27A}" sibTransId="{C552E366-D159-4A8D-93F5-177FA58F421C}"/>
    <dgm:cxn modelId="{D456A041-3034-4CDB-9788-24D90338FD1E}" type="presOf" srcId="{A33D40A3-BB92-4765-8418-C660F5E5206F}" destId="{9EB08140-3F13-4844-8555-5F3F30D522D6}" srcOrd="0" destOrd="0" presId="urn:microsoft.com/office/officeart/2008/layout/LinedList"/>
    <dgm:cxn modelId="{129BA213-60A3-4D84-98A6-653D1DD44241}" type="presOf" srcId="{2A7ABB02-FFDA-4321-A6B3-51A60EBE90AC}" destId="{6F3A1808-3EF4-4957-8A98-8E68C5760AE2}" srcOrd="0" destOrd="0" presId="urn:microsoft.com/office/officeart/2008/layout/LinedList"/>
    <dgm:cxn modelId="{CED0DD19-BEA6-4140-B35C-1B07D7ABD552}" type="presParOf" srcId="{6F3A1808-3EF4-4957-8A98-8E68C5760AE2}" destId="{C9B33DF0-98A2-4B4B-AEA0-CE130B881F8A}" srcOrd="0" destOrd="0" presId="urn:microsoft.com/office/officeart/2008/layout/LinedList"/>
    <dgm:cxn modelId="{485F5525-1DAB-440F-B832-526C7F0F5301}" type="presParOf" srcId="{6F3A1808-3EF4-4957-8A98-8E68C5760AE2}" destId="{998DAE1D-6291-4FE7-B182-32D94A74E968}" srcOrd="1" destOrd="0" presId="urn:microsoft.com/office/officeart/2008/layout/LinedList"/>
    <dgm:cxn modelId="{231FCA6C-B0A6-480C-9513-B2D3F27474C9}" type="presParOf" srcId="{998DAE1D-6291-4FE7-B182-32D94A74E968}" destId="{0439892E-7555-4352-A7D7-E661577B6533}" srcOrd="0" destOrd="0" presId="urn:microsoft.com/office/officeart/2008/layout/LinedList"/>
    <dgm:cxn modelId="{CCB2C399-90D4-476D-88CC-70C26DFCA75D}" type="presParOf" srcId="{998DAE1D-6291-4FE7-B182-32D94A74E968}" destId="{DA70A3FA-5D7E-4B54-B195-79C04F805C3E}" srcOrd="1" destOrd="0" presId="urn:microsoft.com/office/officeart/2008/layout/LinedList"/>
    <dgm:cxn modelId="{D96AC8DB-B0A7-49CE-8B9D-5CB1CA714A6C}" type="presParOf" srcId="{DA70A3FA-5D7E-4B54-B195-79C04F805C3E}" destId="{8AB8A5A5-122F-4DE0-AB7D-4539260B4B1F}" srcOrd="0" destOrd="0" presId="urn:microsoft.com/office/officeart/2008/layout/LinedList"/>
    <dgm:cxn modelId="{D8031160-E1E3-486F-A5B3-0E1AA402107E}" type="presParOf" srcId="{DA70A3FA-5D7E-4B54-B195-79C04F805C3E}" destId="{93B5E972-8E24-488E-8770-6432C077B50F}" srcOrd="1" destOrd="0" presId="urn:microsoft.com/office/officeart/2008/layout/LinedList"/>
    <dgm:cxn modelId="{9BEE1CCC-66F3-4F52-856C-36BA4A55B516}" type="presParOf" srcId="{93B5E972-8E24-488E-8770-6432C077B50F}" destId="{8B3EAE85-F00B-404B-8E77-53B9363FCA75}" srcOrd="0" destOrd="0" presId="urn:microsoft.com/office/officeart/2008/layout/LinedList"/>
    <dgm:cxn modelId="{D4966DC1-D714-450E-8263-1EBF03164BBB}" type="presParOf" srcId="{93B5E972-8E24-488E-8770-6432C077B50F}" destId="{9858D83B-DC2E-445C-BC31-9453FDDA353B}" srcOrd="1" destOrd="0" presId="urn:microsoft.com/office/officeart/2008/layout/LinedList"/>
    <dgm:cxn modelId="{AC033B5B-CA3B-4698-A651-D70C00EC62A2}" type="presParOf" srcId="{93B5E972-8E24-488E-8770-6432C077B50F}" destId="{DEDE029E-652C-4567-8256-27117B4D31A9}" srcOrd="2" destOrd="0" presId="urn:microsoft.com/office/officeart/2008/layout/LinedList"/>
    <dgm:cxn modelId="{0E254E00-9CE5-4198-884B-13BCE7CE0B5C}" type="presParOf" srcId="{DA70A3FA-5D7E-4B54-B195-79C04F805C3E}" destId="{E9259974-35CF-4327-9C5D-4F8E4B5A8065}" srcOrd="2" destOrd="0" presId="urn:microsoft.com/office/officeart/2008/layout/LinedList"/>
    <dgm:cxn modelId="{41CFFFB3-950F-4C9E-A8C2-55E3B9B5BFC0}" type="presParOf" srcId="{DA70A3FA-5D7E-4B54-B195-79C04F805C3E}" destId="{EF5C18CB-CE9C-4D68-8477-3C0970066BFA}" srcOrd="3" destOrd="0" presId="urn:microsoft.com/office/officeart/2008/layout/LinedList"/>
    <dgm:cxn modelId="{CD3A5BB8-BDE7-4CDB-8FBC-EBF2932DC9F2}" type="presParOf" srcId="{DA70A3FA-5D7E-4B54-B195-79C04F805C3E}" destId="{F1232903-2727-44AB-9033-C97D474E1443}" srcOrd="4" destOrd="0" presId="urn:microsoft.com/office/officeart/2008/layout/LinedList"/>
    <dgm:cxn modelId="{8C7BF5BE-6AFC-41DE-9A6C-F4A7F7AB08C4}" type="presParOf" srcId="{F1232903-2727-44AB-9033-C97D474E1443}" destId="{E21DD405-76AF-4389-945A-B761E218C1AD}" srcOrd="0" destOrd="0" presId="urn:microsoft.com/office/officeart/2008/layout/LinedList"/>
    <dgm:cxn modelId="{77D1DD76-ADB1-49BB-ACF0-532B13D0D556}" type="presParOf" srcId="{F1232903-2727-44AB-9033-C97D474E1443}" destId="{CD6FF01C-C01E-4A44-ADD4-AC8E3ED7D2E3}" srcOrd="1" destOrd="0" presId="urn:microsoft.com/office/officeart/2008/layout/LinedList"/>
    <dgm:cxn modelId="{57C373D2-FB10-472B-A0F5-ECDDEC8AD28A}" type="presParOf" srcId="{F1232903-2727-44AB-9033-C97D474E1443}" destId="{319B351E-785B-4FB9-ADDD-DBC183911548}" srcOrd="2" destOrd="0" presId="urn:microsoft.com/office/officeart/2008/layout/LinedList"/>
    <dgm:cxn modelId="{EFD1C604-C7FF-4E8E-979A-5978B5597B1C}" type="presParOf" srcId="{DA70A3FA-5D7E-4B54-B195-79C04F805C3E}" destId="{D1CF2C3A-FCAB-4FAF-B799-81468FFB35DA}" srcOrd="5" destOrd="0" presId="urn:microsoft.com/office/officeart/2008/layout/LinedList"/>
    <dgm:cxn modelId="{1A06293C-23AA-4A27-9003-F91B25BAA150}" type="presParOf" srcId="{DA70A3FA-5D7E-4B54-B195-79C04F805C3E}" destId="{D9050645-73A3-4E3A-ACF5-78C80053C870}" srcOrd="6" destOrd="0" presId="urn:microsoft.com/office/officeart/2008/layout/LinedList"/>
    <dgm:cxn modelId="{A8BC9802-17D4-4BF4-A066-ABCD29F0659C}" type="presParOf" srcId="{DA70A3FA-5D7E-4B54-B195-79C04F805C3E}" destId="{7A18AA1A-C60E-43E2-BB30-E2BE7FE915F6}" srcOrd="7" destOrd="0" presId="urn:microsoft.com/office/officeart/2008/layout/LinedList"/>
    <dgm:cxn modelId="{F0C5F8CF-09D7-4D85-8864-D6CDD8AA6C74}" type="presParOf" srcId="{7A18AA1A-C60E-43E2-BB30-E2BE7FE915F6}" destId="{DE13A2E2-99FF-4DDC-9B2F-45E7609975A0}" srcOrd="0" destOrd="0" presId="urn:microsoft.com/office/officeart/2008/layout/LinedList"/>
    <dgm:cxn modelId="{983B5645-7C87-4CDA-88AA-713494CC0F4B}" type="presParOf" srcId="{7A18AA1A-C60E-43E2-BB30-E2BE7FE915F6}" destId="{9EB08140-3F13-4844-8555-5F3F30D522D6}" srcOrd="1" destOrd="0" presId="urn:microsoft.com/office/officeart/2008/layout/LinedList"/>
    <dgm:cxn modelId="{AF845EF0-E75B-48C1-8E91-0873549ECDA7}" type="presParOf" srcId="{7A18AA1A-C60E-43E2-BB30-E2BE7FE915F6}" destId="{31C1FA79-C675-40D5-9C24-EB9E8EA725F8}" srcOrd="2" destOrd="0" presId="urn:microsoft.com/office/officeart/2008/layout/LinedList"/>
    <dgm:cxn modelId="{9DB381DE-6379-45CB-831D-E23F7CD1E527}" type="presParOf" srcId="{DA70A3FA-5D7E-4B54-B195-79C04F805C3E}" destId="{6250617A-7D1A-4A11-9E49-7D5B4FEAE40E}" srcOrd="8" destOrd="0" presId="urn:microsoft.com/office/officeart/2008/layout/LinedList"/>
    <dgm:cxn modelId="{B243E456-0D4C-4BFA-BC7D-C7E4AA86846B}" type="presParOf" srcId="{DA70A3FA-5D7E-4B54-B195-79C04F805C3E}" destId="{DFF062D0-748E-45E1-A23C-F36ACCB326C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3D3FDC7-0A20-4CBC-BA05-A3B927965F8A}" type="doc">
      <dgm:prSet loTypeId="urn:microsoft.com/office/officeart/2008/layout/VerticalCurvedList" loCatId="list" qsTypeId="urn:microsoft.com/office/officeart/2005/8/quickstyle/3d7" qsCatId="3D" csTypeId="urn:microsoft.com/office/officeart/2005/8/colors/colorful3" csCatId="colorful" phldr="1"/>
      <dgm:spPr/>
      <dgm:t>
        <a:bodyPr/>
        <a:lstStyle/>
        <a:p>
          <a:endParaRPr lang="en-US"/>
        </a:p>
      </dgm:t>
    </dgm:pt>
    <dgm:pt modelId="{75B078BF-8E17-4D3D-86C9-65FA405E2DD5}">
      <dgm:prSet custT="1"/>
      <dgm:spPr/>
      <dgm:t>
        <a:bodyPr/>
        <a:lstStyle/>
        <a:p>
          <a:pPr algn="just" rtl="1"/>
          <a:r>
            <a:rPr lang="fa-IR" sz="2400" dirty="0" smtClean="0">
              <a:cs typeface="B Nazanin" panose="00000400000000000000" pitchFamily="2" charset="-78"/>
            </a:rPr>
            <a:t>1. رویکردهای اقتصاد مقاومتی (عدالت بنیانی، مردمی بودن، دانش بنیانی، درون زایی و برونگرایی) در همه برنامه ها (از جمله برنامه ششم توسعه و بودجه سنواتی) و فعالیت های دستگاه های اجرایی حاکم گردیده و اجرای اقتصاد مقاومتی تنها منوط به این برنامه ها نگردد. باید اطمینان حاصل شود که کلیه اقدامات دستگاه ها منطبق با این سیاست ها است.</a:t>
          </a:r>
          <a:endParaRPr lang="en-US" sz="2400" dirty="0">
            <a:cs typeface="B Nazanin" panose="00000400000000000000" pitchFamily="2" charset="-78"/>
          </a:endParaRPr>
        </a:p>
      </dgm:t>
    </dgm:pt>
    <dgm:pt modelId="{85176932-938A-4E0B-BE8B-163769367CCB}" type="parTrans" cxnId="{18D866BB-C284-44B3-B891-BABDDB820783}">
      <dgm:prSet/>
      <dgm:spPr/>
      <dgm:t>
        <a:bodyPr/>
        <a:lstStyle/>
        <a:p>
          <a:endParaRPr lang="en-US"/>
        </a:p>
      </dgm:t>
    </dgm:pt>
    <dgm:pt modelId="{BC9A28A2-AB27-4AFD-A32D-0EA40703D3E9}" type="sibTrans" cxnId="{18D866BB-C284-44B3-B891-BABDDB820783}">
      <dgm:prSet/>
      <dgm:spPr/>
      <dgm:t>
        <a:bodyPr/>
        <a:lstStyle/>
        <a:p>
          <a:endParaRPr lang="en-US"/>
        </a:p>
      </dgm:t>
    </dgm:pt>
    <dgm:pt modelId="{2725E032-6F3B-4269-98E2-596875652488}">
      <dgm:prSet custT="1"/>
      <dgm:spPr/>
      <dgm:t>
        <a:bodyPr/>
        <a:lstStyle/>
        <a:p>
          <a:pPr algn="just" rtl="1"/>
          <a:r>
            <a:rPr lang="fa-IR" sz="2400" dirty="0" smtClean="0">
              <a:cs typeface="B Nazanin" panose="00000400000000000000" pitchFamily="2" charset="-78"/>
            </a:rPr>
            <a:t>2. برنامه اقتصاد مقاومتی نباید برنامه ای مجزا از برنامه ششم توسعه باشد. برنامه اقتصاد مقاومتی باید در قالب برنامه ششم توسعه تدوین و پیگیری گردد. در ابلاغیه سیاست های کلی برنامه ششم توسعه بر این موضوع تاکید شده است.</a:t>
          </a:r>
          <a:endParaRPr lang="en-US" sz="2400" dirty="0">
            <a:cs typeface="B Nazanin" panose="00000400000000000000" pitchFamily="2" charset="-78"/>
          </a:endParaRPr>
        </a:p>
      </dgm:t>
    </dgm:pt>
    <dgm:pt modelId="{EB216FCB-E851-4EE5-9FF5-11FAAAC8C7C4}" type="parTrans" cxnId="{D4C12B0D-11AE-4BF0-95EE-51DD93B85514}">
      <dgm:prSet/>
      <dgm:spPr/>
      <dgm:t>
        <a:bodyPr/>
        <a:lstStyle/>
        <a:p>
          <a:endParaRPr lang="en-US"/>
        </a:p>
      </dgm:t>
    </dgm:pt>
    <dgm:pt modelId="{B200C871-3ED2-4184-8F44-E8D5C9F68BAC}" type="sibTrans" cxnId="{D4C12B0D-11AE-4BF0-95EE-51DD93B85514}">
      <dgm:prSet/>
      <dgm:spPr/>
      <dgm:t>
        <a:bodyPr/>
        <a:lstStyle/>
        <a:p>
          <a:endParaRPr lang="en-US"/>
        </a:p>
      </dgm:t>
    </dgm:pt>
    <dgm:pt modelId="{BB9233DC-6EB1-44DE-BEB2-1FBF0839AB3C}" type="pres">
      <dgm:prSet presAssocID="{03D3FDC7-0A20-4CBC-BA05-A3B927965F8A}" presName="Name0" presStyleCnt="0">
        <dgm:presLayoutVars>
          <dgm:chMax val="7"/>
          <dgm:chPref val="7"/>
          <dgm:dir/>
        </dgm:presLayoutVars>
      </dgm:prSet>
      <dgm:spPr/>
      <dgm:t>
        <a:bodyPr/>
        <a:lstStyle/>
        <a:p>
          <a:endParaRPr lang="en-US"/>
        </a:p>
      </dgm:t>
    </dgm:pt>
    <dgm:pt modelId="{736EC06F-8F89-43E3-841C-1CFF5AFAB03D}" type="pres">
      <dgm:prSet presAssocID="{03D3FDC7-0A20-4CBC-BA05-A3B927965F8A}" presName="Name1" presStyleCnt="0"/>
      <dgm:spPr/>
    </dgm:pt>
    <dgm:pt modelId="{77DD6CEF-935C-488E-9749-31DAD217E1C1}" type="pres">
      <dgm:prSet presAssocID="{03D3FDC7-0A20-4CBC-BA05-A3B927965F8A}" presName="cycle" presStyleCnt="0"/>
      <dgm:spPr/>
    </dgm:pt>
    <dgm:pt modelId="{84274D26-8A2C-4A19-9537-FC7A75D76773}" type="pres">
      <dgm:prSet presAssocID="{03D3FDC7-0A20-4CBC-BA05-A3B927965F8A}" presName="srcNode" presStyleLbl="node1" presStyleIdx="0" presStyleCnt="2"/>
      <dgm:spPr/>
    </dgm:pt>
    <dgm:pt modelId="{A8AEF29E-C846-4157-ACEF-02EB1FE037E0}" type="pres">
      <dgm:prSet presAssocID="{03D3FDC7-0A20-4CBC-BA05-A3B927965F8A}" presName="conn" presStyleLbl="parChTrans1D2" presStyleIdx="0" presStyleCnt="1"/>
      <dgm:spPr/>
      <dgm:t>
        <a:bodyPr/>
        <a:lstStyle/>
        <a:p>
          <a:endParaRPr lang="en-US"/>
        </a:p>
      </dgm:t>
    </dgm:pt>
    <dgm:pt modelId="{E334C68F-626F-45A7-96E7-CD417084F666}" type="pres">
      <dgm:prSet presAssocID="{03D3FDC7-0A20-4CBC-BA05-A3B927965F8A}" presName="extraNode" presStyleLbl="node1" presStyleIdx="0" presStyleCnt="2"/>
      <dgm:spPr/>
    </dgm:pt>
    <dgm:pt modelId="{78CD6A16-B626-4A0C-B964-574997CE687E}" type="pres">
      <dgm:prSet presAssocID="{03D3FDC7-0A20-4CBC-BA05-A3B927965F8A}" presName="dstNode" presStyleLbl="node1" presStyleIdx="0" presStyleCnt="2"/>
      <dgm:spPr/>
    </dgm:pt>
    <dgm:pt modelId="{2A6A3D3B-D77B-4EC3-A73D-53BDF91C7EAE}" type="pres">
      <dgm:prSet presAssocID="{75B078BF-8E17-4D3D-86C9-65FA405E2DD5}" presName="text_1" presStyleLbl="node1" presStyleIdx="0" presStyleCnt="2" custScaleY="125001">
        <dgm:presLayoutVars>
          <dgm:bulletEnabled val="1"/>
        </dgm:presLayoutVars>
      </dgm:prSet>
      <dgm:spPr/>
      <dgm:t>
        <a:bodyPr/>
        <a:lstStyle/>
        <a:p>
          <a:endParaRPr lang="en-US"/>
        </a:p>
      </dgm:t>
    </dgm:pt>
    <dgm:pt modelId="{6C3E1506-FF24-4592-A7CC-FA1DA92CB3F0}" type="pres">
      <dgm:prSet presAssocID="{75B078BF-8E17-4D3D-86C9-65FA405E2DD5}" presName="accent_1" presStyleCnt="0"/>
      <dgm:spPr/>
    </dgm:pt>
    <dgm:pt modelId="{AD145663-B5A6-4EAE-9FA1-30A3848C33AC}" type="pres">
      <dgm:prSet presAssocID="{75B078BF-8E17-4D3D-86C9-65FA405E2DD5}" presName="accentRepeatNode" presStyleLbl="solidFgAcc1" presStyleIdx="0" presStyleCnt="2"/>
      <dgm:spPr/>
    </dgm:pt>
    <dgm:pt modelId="{17CAAA66-2E27-42E4-AC34-1199D5622B9E}" type="pres">
      <dgm:prSet presAssocID="{2725E032-6F3B-4269-98E2-596875652488}" presName="text_2" presStyleLbl="node1" presStyleIdx="1" presStyleCnt="2">
        <dgm:presLayoutVars>
          <dgm:bulletEnabled val="1"/>
        </dgm:presLayoutVars>
      </dgm:prSet>
      <dgm:spPr/>
      <dgm:t>
        <a:bodyPr/>
        <a:lstStyle/>
        <a:p>
          <a:endParaRPr lang="en-US"/>
        </a:p>
      </dgm:t>
    </dgm:pt>
    <dgm:pt modelId="{C7FEAD23-EBDD-44DA-83AF-22E97360DDB7}" type="pres">
      <dgm:prSet presAssocID="{2725E032-6F3B-4269-98E2-596875652488}" presName="accent_2" presStyleCnt="0"/>
      <dgm:spPr/>
    </dgm:pt>
    <dgm:pt modelId="{945B45D4-19BD-4679-8516-A3F005AE74A9}" type="pres">
      <dgm:prSet presAssocID="{2725E032-6F3B-4269-98E2-596875652488}" presName="accentRepeatNode" presStyleLbl="solidFgAcc1" presStyleIdx="1" presStyleCnt="2"/>
      <dgm:spPr/>
    </dgm:pt>
  </dgm:ptLst>
  <dgm:cxnLst>
    <dgm:cxn modelId="{7D7B0415-6E3C-44C6-B280-67FD6E3ECCCB}" type="presOf" srcId="{2725E032-6F3B-4269-98E2-596875652488}" destId="{17CAAA66-2E27-42E4-AC34-1199D5622B9E}" srcOrd="0" destOrd="0" presId="urn:microsoft.com/office/officeart/2008/layout/VerticalCurvedList"/>
    <dgm:cxn modelId="{D5DE9100-BB31-4593-AF49-D6C768928D6C}" type="presOf" srcId="{03D3FDC7-0A20-4CBC-BA05-A3B927965F8A}" destId="{BB9233DC-6EB1-44DE-BEB2-1FBF0839AB3C}" srcOrd="0" destOrd="0" presId="urn:microsoft.com/office/officeart/2008/layout/VerticalCurvedList"/>
    <dgm:cxn modelId="{94BDA414-CF01-4C69-90C3-41B0D2EA2138}" type="presOf" srcId="{BC9A28A2-AB27-4AFD-A32D-0EA40703D3E9}" destId="{A8AEF29E-C846-4157-ACEF-02EB1FE037E0}" srcOrd="0" destOrd="0" presId="urn:microsoft.com/office/officeart/2008/layout/VerticalCurvedList"/>
    <dgm:cxn modelId="{18D866BB-C284-44B3-B891-BABDDB820783}" srcId="{03D3FDC7-0A20-4CBC-BA05-A3B927965F8A}" destId="{75B078BF-8E17-4D3D-86C9-65FA405E2DD5}" srcOrd="0" destOrd="0" parTransId="{85176932-938A-4E0B-BE8B-163769367CCB}" sibTransId="{BC9A28A2-AB27-4AFD-A32D-0EA40703D3E9}"/>
    <dgm:cxn modelId="{D4C12B0D-11AE-4BF0-95EE-51DD93B85514}" srcId="{03D3FDC7-0A20-4CBC-BA05-A3B927965F8A}" destId="{2725E032-6F3B-4269-98E2-596875652488}" srcOrd="1" destOrd="0" parTransId="{EB216FCB-E851-4EE5-9FF5-11FAAAC8C7C4}" sibTransId="{B200C871-3ED2-4184-8F44-E8D5C9F68BAC}"/>
    <dgm:cxn modelId="{D5A4CD6E-D243-4078-9FA7-A580E00D3CB5}" type="presOf" srcId="{75B078BF-8E17-4D3D-86C9-65FA405E2DD5}" destId="{2A6A3D3B-D77B-4EC3-A73D-53BDF91C7EAE}" srcOrd="0" destOrd="0" presId="urn:microsoft.com/office/officeart/2008/layout/VerticalCurvedList"/>
    <dgm:cxn modelId="{C2C6E6FE-F204-4BA3-8995-4057B1CC668B}" type="presParOf" srcId="{BB9233DC-6EB1-44DE-BEB2-1FBF0839AB3C}" destId="{736EC06F-8F89-43E3-841C-1CFF5AFAB03D}" srcOrd="0" destOrd="0" presId="urn:microsoft.com/office/officeart/2008/layout/VerticalCurvedList"/>
    <dgm:cxn modelId="{F9721960-7A00-4B0E-B595-0517B24CE20E}" type="presParOf" srcId="{736EC06F-8F89-43E3-841C-1CFF5AFAB03D}" destId="{77DD6CEF-935C-488E-9749-31DAD217E1C1}" srcOrd="0" destOrd="0" presId="urn:microsoft.com/office/officeart/2008/layout/VerticalCurvedList"/>
    <dgm:cxn modelId="{1A88B892-1BF4-47FE-9FA5-D30D28999879}" type="presParOf" srcId="{77DD6CEF-935C-488E-9749-31DAD217E1C1}" destId="{84274D26-8A2C-4A19-9537-FC7A75D76773}" srcOrd="0" destOrd="0" presId="urn:microsoft.com/office/officeart/2008/layout/VerticalCurvedList"/>
    <dgm:cxn modelId="{9C32F0E6-83BD-4684-93E0-50DD511CEF7B}" type="presParOf" srcId="{77DD6CEF-935C-488E-9749-31DAD217E1C1}" destId="{A8AEF29E-C846-4157-ACEF-02EB1FE037E0}" srcOrd="1" destOrd="0" presId="urn:microsoft.com/office/officeart/2008/layout/VerticalCurvedList"/>
    <dgm:cxn modelId="{8B23FE64-8C5E-4E28-A495-B9BD149C308E}" type="presParOf" srcId="{77DD6CEF-935C-488E-9749-31DAD217E1C1}" destId="{E334C68F-626F-45A7-96E7-CD417084F666}" srcOrd="2" destOrd="0" presId="urn:microsoft.com/office/officeart/2008/layout/VerticalCurvedList"/>
    <dgm:cxn modelId="{FEBD5ADB-8A9E-487B-919A-600C46B9988A}" type="presParOf" srcId="{77DD6CEF-935C-488E-9749-31DAD217E1C1}" destId="{78CD6A16-B626-4A0C-B964-574997CE687E}" srcOrd="3" destOrd="0" presId="urn:microsoft.com/office/officeart/2008/layout/VerticalCurvedList"/>
    <dgm:cxn modelId="{337BB4AF-C929-433B-8F4F-61EB14C04B8B}" type="presParOf" srcId="{736EC06F-8F89-43E3-841C-1CFF5AFAB03D}" destId="{2A6A3D3B-D77B-4EC3-A73D-53BDF91C7EAE}" srcOrd="1" destOrd="0" presId="urn:microsoft.com/office/officeart/2008/layout/VerticalCurvedList"/>
    <dgm:cxn modelId="{9223B8E3-8F16-4A50-9DB6-E5D817598BD3}" type="presParOf" srcId="{736EC06F-8F89-43E3-841C-1CFF5AFAB03D}" destId="{6C3E1506-FF24-4592-A7CC-FA1DA92CB3F0}" srcOrd="2" destOrd="0" presId="urn:microsoft.com/office/officeart/2008/layout/VerticalCurvedList"/>
    <dgm:cxn modelId="{0B28B6EC-1D03-476E-9C68-B3707C92BA30}" type="presParOf" srcId="{6C3E1506-FF24-4592-A7CC-FA1DA92CB3F0}" destId="{AD145663-B5A6-4EAE-9FA1-30A3848C33AC}" srcOrd="0" destOrd="0" presId="urn:microsoft.com/office/officeart/2008/layout/VerticalCurvedList"/>
    <dgm:cxn modelId="{1BF62085-6291-4C9E-A3BC-C16D1FEB9E15}" type="presParOf" srcId="{736EC06F-8F89-43E3-841C-1CFF5AFAB03D}" destId="{17CAAA66-2E27-42E4-AC34-1199D5622B9E}" srcOrd="3" destOrd="0" presId="urn:microsoft.com/office/officeart/2008/layout/VerticalCurvedList"/>
    <dgm:cxn modelId="{6A70FC53-F6BD-4484-BA3A-3ACD18992183}" type="presParOf" srcId="{736EC06F-8F89-43E3-841C-1CFF5AFAB03D}" destId="{C7FEAD23-EBDD-44DA-83AF-22E97360DDB7}" srcOrd="4" destOrd="0" presId="urn:microsoft.com/office/officeart/2008/layout/VerticalCurvedList"/>
    <dgm:cxn modelId="{F6DBAA6C-8339-4B0F-A5C6-A7473169CBEE}" type="presParOf" srcId="{C7FEAD23-EBDD-44DA-83AF-22E97360DDB7}" destId="{945B45D4-19BD-4679-8516-A3F005AE74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D3FDC7-0A20-4CBC-BA05-A3B927965F8A}" type="doc">
      <dgm:prSet loTypeId="urn:microsoft.com/office/officeart/2008/layout/VerticalCurvedList" loCatId="list" qsTypeId="urn:microsoft.com/office/officeart/2005/8/quickstyle/3d7" qsCatId="3D" csTypeId="urn:microsoft.com/office/officeart/2005/8/colors/colorful3" csCatId="colorful" phldr="1"/>
      <dgm:spPr/>
      <dgm:t>
        <a:bodyPr/>
        <a:lstStyle/>
        <a:p>
          <a:endParaRPr lang="en-US"/>
        </a:p>
      </dgm:t>
    </dgm:pt>
    <dgm:pt modelId="{75B078BF-8E17-4D3D-86C9-65FA405E2DD5}">
      <dgm:prSet custT="1"/>
      <dgm:spPr/>
      <dgm:t>
        <a:bodyPr/>
        <a:lstStyle/>
        <a:p>
          <a:pPr algn="just" rtl="1"/>
          <a:r>
            <a:rPr lang="fa-IR" sz="2400" dirty="0" smtClean="0">
              <a:cs typeface="B Nazanin" panose="00000400000000000000" pitchFamily="2" charset="-78"/>
            </a:rPr>
            <a:t>3. به حرکت درآوردن و تعیین نقش آحاد جامعه جهت مشارکت در فعالیت های اقتصادی و توانمندسازی آنها و بکارگیری کلیه ظرفیت های کشور به ویژه جوانان مورد توجه قرار گرفته و برنامه ها تنها ناظر بر بخش های دولتی نباشد.</a:t>
          </a:r>
          <a:endParaRPr lang="en-US" sz="2400" dirty="0">
            <a:cs typeface="B Nazanin" panose="00000400000000000000" pitchFamily="2" charset="-78"/>
          </a:endParaRPr>
        </a:p>
      </dgm:t>
    </dgm:pt>
    <dgm:pt modelId="{85176932-938A-4E0B-BE8B-163769367CCB}" type="parTrans" cxnId="{18D866BB-C284-44B3-B891-BABDDB820783}">
      <dgm:prSet/>
      <dgm:spPr/>
      <dgm:t>
        <a:bodyPr/>
        <a:lstStyle/>
        <a:p>
          <a:endParaRPr lang="en-US"/>
        </a:p>
      </dgm:t>
    </dgm:pt>
    <dgm:pt modelId="{BC9A28A2-AB27-4AFD-A32D-0EA40703D3E9}" type="sibTrans" cxnId="{18D866BB-C284-44B3-B891-BABDDB820783}">
      <dgm:prSet/>
      <dgm:spPr/>
      <dgm:t>
        <a:bodyPr/>
        <a:lstStyle/>
        <a:p>
          <a:endParaRPr lang="en-US"/>
        </a:p>
      </dgm:t>
    </dgm:pt>
    <dgm:pt modelId="{2725E032-6F3B-4269-98E2-596875652488}">
      <dgm:prSet custT="1"/>
      <dgm:spPr/>
      <dgm:t>
        <a:bodyPr/>
        <a:lstStyle/>
        <a:p>
          <a:pPr algn="just" rtl="1"/>
          <a:r>
            <a:rPr lang="fa-IR" sz="2400" dirty="0" smtClean="0">
              <a:cs typeface="B Nazanin" panose="00000400000000000000" pitchFamily="2" charset="-78"/>
            </a:rPr>
            <a:t>4. تعیین نقش دستگاه های اجرایی و مناطق جغرافیایی، زمانبندی اجرایی پروژه ها و اهداف کوتاه مدت (تا پایان دولت یازدهم)، میان مدت (پایان برنامه ششم) و بلندمدت (انتهای چشم انداز بیست ساله) صورت پذیرفته و کلیه دستگاه های اجرایی نسبت به آن پاسخگو شوند.</a:t>
          </a:r>
          <a:endParaRPr lang="en-US" sz="2400" dirty="0">
            <a:cs typeface="B Nazanin" panose="00000400000000000000" pitchFamily="2" charset="-78"/>
          </a:endParaRPr>
        </a:p>
      </dgm:t>
    </dgm:pt>
    <dgm:pt modelId="{EB216FCB-E851-4EE5-9FF5-11FAAAC8C7C4}" type="parTrans" cxnId="{D4C12B0D-11AE-4BF0-95EE-51DD93B85514}">
      <dgm:prSet/>
      <dgm:spPr/>
      <dgm:t>
        <a:bodyPr/>
        <a:lstStyle/>
        <a:p>
          <a:endParaRPr lang="en-US"/>
        </a:p>
      </dgm:t>
    </dgm:pt>
    <dgm:pt modelId="{B200C871-3ED2-4184-8F44-E8D5C9F68BAC}" type="sibTrans" cxnId="{D4C12B0D-11AE-4BF0-95EE-51DD93B85514}">
      <dgm:prSet/>
      <dgm:spPr/>
      <dgm:t>
        <a:bodyPr/>
        <a:lstStyle/>
        <a:p>
          <a:endParaRPr lang="en-US"/>
        </a:p>
      </dgm:t>
    </dgm:pt>
    <dgm:pt modelId="{BB9233DC-6EB1-44DE-BEB2-1FBF0839AB3C}" type="pres">
      <dgm:prSet presAssocID="{03D3FDC7-0A20-4CBC-BA05-A3B927965F8A}" presName="Name0" presStyleCnt="0">
        <dgm:presLayoutVars>
          <dgm:chMax val="7"/>
          <dgm:chPref val="7"/>
          <dgm:dir/>
        </dgm:presLayoutVars>
      </dgm:prSet>
      <dgm:spPr/>
      <dgm:t>
        <a:bodyPr/>
        <a:lstStyle/>
        <a:p>
          <a:endParaRPr lang="en-US"/>
        </a:p>
      </dgm:t>
    </dgm:pt>
    <dgm:pt modelId="{736EC06F-8F89-43E3-841C-1CFF5AFAB03D}" type="pres">
      <dgm:prSet presAssocID="{03D3FDC7-0A20-4CBC-BA05-A3B927965F8A}" presName="Name1" presStyleCnt="0"/>
      <dgm:spPr/>
    </dgm:pt>
    <dgm:pt modelId="{77DD6CEF-935C-488E-9749-31DAD217E1C1}" type="pres">
      <dgm:prSet presAssocID="{03D3FDC7-0A20-4CBC-BA05-A3B927965F8A}" presName="cycle" presStyleCnt="0"/>
      <dgm:spPr/>
    </dgm:pt>
    <dgm:pt modelId="{84274D26-8A2C-4A19-9537-FC7A75D76773}" type="pres">
      <dgm:prSet presAssocID="{03D3FDC7-0A20-4CBC-BA05-A3B927965F8A}" presName="srcNode" presStyleLbl="node1" presStyleIdx="0" presStyleCnt="2"/>
      <dgm:spPr/>
    </dgm:pt>
    <dgm:pt modelId="{A8AEF29E-C846-4157-ACEF-02EB1FE037E0}" type="pres">
      <dgm:prSet presAssocID="{03D3FDC7-0A20-4CBC-BA05-A3B927965F8A}" presName="conn" presStyleLbl="parChTrans1D2" presStyleIdx="0" presStyleCnt="1"/>
      <dgm:spPr/>
      <dgm:t>
        <a:bodyPr/>
        <a:lstStyle/>
        <a:p>
          <a:endParaRPr lang="en-US"/>
        </a:p>
      </dgm:t>
    </dgm:pt>
    <dgm:pt modelId="{E334C68F-626F-45A7-96E7-CD417084F666}" type="pres">
      <dgm:prSet presAssocID="{03D3FDC7-0A20-4CBC-BA05-A3B927965F8A}" presName="extraNode" presStyleLbl="node1" presStyleIdx="0" presStyleCnt="2"/>
      <dgm:spPr/>
    </dgm:pt>
    <dgm:pt modelId="{78CD6A16-B626-4A0C-B964-574997CE687E}" type="pres">
      <dgm:prSet presAssocID="{03D3FDC7-0A20-4CBC-BA05-A3B927965F8A}" presName="dstNode" presStyleLbl="node1" presStyleIdx="0" presStyleCnt="2"/>
      <dgm:spPr/>
    </dgm:pt>
    <dgm:pt modelId="{2A6A3D3B-D77B-4EC3-A73D-53BDF91C7EAE}" type="pres">
      <dgm:prSet presAssocID="{75B078BF-8E17-4D3D-86C9-65FA405E2DD5}" presName="text_1" presStyleLbl="node1" presStyleIdx="0" presStyleCnt="2" custScaleY="125001">
        <dgm:presLayoutVars>
          <dgm:bulletEnabled val="1"/>
        </dgm:presLayoutVars>
      </dgm:prSet>
      <dgm:spPr/>
      <dgm:t>
        <a:bodyPr/>
        <a:lstStyle/>
        <a:p>
          <a:endParaRPr lang="en-US"/>
        </a:p>
      </dgm:t>
    </dgm:pt>
    <dgm:pt modelId="{6C3E1506-FF24-4592-A7CC-FA1DA92CB3F0}" type="pres">
      <dgm:prSet presAssocID="{75B078BF-8E17-4D3D-86C9-65FA405E2DD5}" presName="accent_1" presStyleCnt="0"/>
      <dgm:spPr/>
    </dgm:pt>
    <dgm:pt modelId="{AD145663-B5A6-4EAE-9FA1-30A3848C33AC}" type="pres">
      <dgm:prSet presAssocID="{75B078BF-8E17-4D3D-86C9-65FA405E2DD5}" presName="accentRepeatNode" presStyleLbl="solidFgAcc1" presStyleIdx="0" presStyleCnt="2"/>
      <dgm:spPr/>
    </dgm:pt>
    <dgm:pt modelId="{17CAAA66-2E27-42E4-AC34-1199D5622B9E}" type="pres">
      <dgm:prSet presAssocID="{2725E032-6F3B-4269-98E2-596875652488}" presName="text_2" presStyleLbl="node1" presStyleIdx="1" presStyleCnt="2">
        <dgm:presLayoutVars>
          <dgm:bulletEnabled val="1"/>
        </dgm:presLayoutVars>
      </dgm:prSet>
      <dgm:spPr/>
      <dgm:t>
        <a:bodyPr/>
        <a:lstStyle/>
        <a:p>
          <a:endParaRPr lang="en-US"/>
        </a:p>
      </dgm:t>
    </dgm:pt>
    <dgm:pt modelId="{C7FEAD23-EBDD-44DA-83AF-22E97360DDB7}" type="pres">
      <dgm:prSet presAssocID="{2725E032-6F3B-4269-98E2-596875652488}" presName="accent_2" presStyleCnt="0"/>
      <dgm:spPr/>
    </dgm:pt>
    <dgm:pt modelId="{945B45D4-19BD-4679-8516-A3F005AE74A9}" type="pres">
      <dgm:prSet presAssocID="{2725E032-6F3B-4269-98E2-596875652488}" presName="accentRepeatNode" presStyleLbl="solidFgAcc1" presStyleIdx="1" presStyleCnt="2"/>
      <dgm:spPr/>
    </dgm:pt>
  </dgm:ptLst>
  <dgm:cxnLst>
    <dgm:cxn modelId="{EE063B9E-18F3-475B-BCE0-6A427CECB35B}" type="presOf" srcId="{75B078BF-8E17-4D3D-86C9-65FA405E2DD5}" destId="{2A6A3D3B-D77B-4EC3-A73D-53BDF91C7EAE}" srcOrd="0" destOrd="0" presId="urn:microsoft.com/office/officeart/2008/layout/VerticalCurvedList"/>
    <dgm:cxn modelId="{18D866BB-C284-44B3-B891-BABDDB820783}" srcId="{03D3FDC7-0A20-4CBC-BA05-A3B927965F8A}" destId="{75B078BF-8E17-4D3D-86C9-65FA405E2DD5}" srcOrd="0" destOrd="0" parTransId="{85176932-938A-4E0B-BE8B-163769367CCB}" sibTransId="{BC9A28A2-AB27-4AFD-A32D-0EA40703D3E9}"/>
    <dgm:cxn modelId="{7C4250FE-A077-4E96-A9D9-52D26F03FC78}" type="presOf" srcId="{2725E032-6F3B-4269-98E2-596875652488}" destId="{17CAAA66-2E27-42E4-AC34-1199D5622B9E}" srcOrd="0" destOrd="0" presId="urn:microsoft.com/office/officeart/2008/layout/VerticalCurvedList"/>
    <dgm:cxn modelId="{BCA0C6F5-3A95-493C-B9D1-B49BD1ED5A67}" type="presOf" srcId="{03D3FDC7-0A20-4CBC-BA05-A3B927965F8A}" destId="{BB9233DC-6EB1-44DE-BEB2-1FBF0839AB3C}" srcOrd="0" destOrd="0" presId="urn:microsoft.com/office/officeart/2008/layout/VerticalCurvedList"/>
    <dgm:cxn modelId="{21A3D107-4B94-4E64-A1C0-E8DEAFE7E6B4}" type="presOf" srcId="{BC9A28A2-AB27-4AFD-A32D-0EA40703D3E9}" destId="{A8AEF29E-C846-4157-ACEF-02EB1FE037E0}" srcOrd="0" destOrd="0" presId="urn:microsoft.com/office/officeart/2008/layout/VerticalCurvedList"/>
    <dgm:cxn modelId="{D4C12B0D-11AE-4BF0-95EE-51DD93B85514}" srcId="{03D3FDC7-0A20-4CBC-BA05-A3B927965F8A}" destId="{2725E032-6F3B-4269-98E2-596875652488}" srcOrd="1" destOrd="0" parTransId="{EB216FCB-E851-4EE5-9FF5-11FAAAC8C7C4}" sibTransId="{B200C871-3ED2-4184-8F44-E8D5C9F68BAC}"/>
    <dgm:cxn modelId="{ADB947A7-8C79-451E-B733-1AA403F44BE6}" type="presParOf" srcId="{BB9233DC-6EB1-44DE-BEB2-1FBF0839AB3C}" destId="{736EC06F-8F89-43E3-841C-1CFF5AFAB03D}" srcOrd="0" destOrd="0" presId="urn:microsoft.com/office/officeart/2008/layout/VerticalCurvedList"/>
    <dgm:cxn modelId="{44CB711F-0D80-4984-8A6F-6E34B09BF76B}" type="presParOf" srcId="{736EC06F-8F89-43E3-841C-1CFF5AFAB03D}" destId="{77DD6CEF-935C-488E-9749-31DAD217E1C1}" srcOrd="0" destOrd="0" presId="urn:microsoft.com/office/officeart/2008/layout/VerticalCurvedList"/>
    <dgm:cxn modelId="{E3F31329-DD1E-4C6A-86C1-4A78A9C7C2F6}" type="presParOf" srcId="{77DD6CEF-935C-488E-9749-31DAD217E1C1}" destId="{84274D26-8A2C-4A19-9537-FC7A75D76773}" srcOrd="0" destOrd="0" presId="urn:microsoft.com/office/officeart/2008/layout/VerticalCurvedList"/>
    <dgm:cxn modelId="{E1B5FB7C-7F9A-4BC3-8261-0381DA21DC80}" type="presParOf" srcId="{77DD6CEF-935C-488E-9749-31DAD217E1C1}" destId="{A8AEF29E-C846-4157-ACEF-02EB1FE037E0}" srcOrd="1" destOrd="0" presId="urn:microsoft.com/office/officeart/2008/layout/VerticalCurvedList"/>
    <dgm:cxn modelId="{6A25435F-5ECA-408D-8C6F-A4908BF5BC50}" type="presParOf" srcId="{77DD6CEF-935C-488E-9749-31DAD217E1C1}" destId="{E334C68F-626F-45A7-96E7-CD417084F666}" srcOrd="2" destOrd="0" presId="urn:microsoft.com/office/officeart/2008/layout/VerticalCurvedList"/>
    <dgm:cxn modelId="{0926F07A-D29E-495B-9CB6-7CCE4F6085BC}" type="presParOf" srcId="{77DD6CEF-935C-488E-9749-31DAD217E1C1}" destId="{78CD6A16-B626-4A0C-B964-574997CE687E}" srcOrd="3" destOrd="0" presId="urn:microsoft.com/office/officeart/2008/layout/VerticalCurvedList"/>
    <dgm:cxn modelId="{2B60BC01-2430-4385-9DAD-28CCDFFA00FE}" type="presParOf" srcId="{736EC06F-8F89-43E3-841C-1CFF5AFAB03D}" destId="{2A6A3D3B-D77B-4EC3-A73D-53BDF91C7EAE}" srcOrd="1" destOrd="0" presId="urn:microsoft.com/office/officeart/2008/layout/VerticalCurvedList"/>
    <dgm:cxn modelId="{145B96C0-717C-4D8E-AFEE-D7907BCB9375}" type="presParOf" srcId="{736EC06F-8F89-43E3-841C-1CFF5AFAB03D}" destId="{6C3E1506-FF24-4592-A7CC-FA1DA92CB3F0}" srcOrd="2" destOrd="0" presId="urn:microsoft.com/office/officeart/2008/layout/VerticalCurvedList"/>
    <dgm:cxn modelId="{2C64AD2C-7A80-4269-9DD3-3889FA26324B}" type="presParOf" srcId="{6C3E1506-FF24-4592-A7CC-FA1DA92CB3F0}" destId="{AD145663-B5A6-4EAE-9FA1-30A3848C33AC}" srcOrd="0" destOrd="0" presId="urn:microsoft.com/office/officeart/2008/layout/VerticalCurvedList"/>
    <dgm:cxn modelId="{4F8E774B-B777-4520-93C2-A22616B03B8E}" type="presParOf" srcId="{736EC06F-8F89-43E3-841C-1CFF5AFAB03D}" destId="{17CAAA66-2E27-42E4-AC34-1199D5622B9E}" srcOrd="3" destOrd="0" presId="urn:microsoft.com/office/officeart/2008/layout/VerticalCurvedList"/>
    <dgm:cxn modelId="{9F5F46C4-F16F-46C4-9961-A11FFC58B1C2}" type="presParOf" srcId="{736EC06F-8F89-43E3-841C-1CFF5AFAB03D}" destId="{C7FEAD23-EBDD-44DA-83AF-22E97360DDB7}" srcOrd="4" destOrd="0" presId="urn:microsoft.com/office/officeart/2008/layout/VerticalCurvedList"/>
    <dgm:cxn modelId="{7962C160-B172-4294-8723-34461ABC1D2B}" type="presParOf" srcId="{C7FEAD23-EBDD-44DA-83AF-22E97360DDB7}" destId="{945B45D4-19BD-4679-8516-A3F005AE74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31A9D-6433-4432-A9B3-2B649CFE7A2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2D48606-B0DA-4A52-BF0A-DDE6211F1D5B}">
      <dgm:prSet phldrT="[Text]" custT="1"/>
      <dgm:spPr/>
      <dgm:t>
        <a:bodyPr/>
        <a:lstStyle/>
        <a:p>
          <a:pPr algn="just" rtl="1"/>
          <a:r>
            <a:rPr lang="fa-IR" sz="2800" dirty="0" smtClean="0">
              <a:solidFill>
                <a:schemeClr val="bg1"/>
              </a:solidFill>
              <a:latin typeface="Lucida Sans Unicode" panose="020B0602030504020204" pitchFamily="34" charset="0"/>
              <a:cs typeface="B Nazanin" panose="00000400000000000000" pitchFamily="2" charset="-78"/>
            </a:rPr>
            <a:t>اقتصاد مقاومتی؛ الگوی علمی متناسب با نیازهای ایران است ، هرچند بسیاری از کشورها، به دلیل مشکلات اقتصادی اجتماعی خود، به فکر یک چنین کاری افتاده‌اند. بنابراین رویۀ اقتصاد مقاومتی، دغدغۀ دیگر کشورها هم هست؛ مخصوص ما نیست. اقتصاد مقاومتی، اقتصادی درون‌زا است. یعنی از دل ظرفیتهای کشور و مردم می جوشد؛ امّا درعین‌حال درون‌گرا نیست؛ اقتصاد مقاومتی یعنی مقاوم‌سازی، محکم‌سازی پایه‌های اقتصاد؛ این چنین اقتصادی چه در شرایط تحریم، چه در شرایط غیر تحریم، بارور خواهد بود و به مردم کمک می کند.</a:t>
          </a:r>
          <a:endParaRPr lang="en-US" sz="2800" dirty="0">
            <a:solidFill>
              <a:schemeClr val="bg1"/>
            </a:solidFill>
          </a:endParaRPr>
        </a:p>
      </dgm:t>
    </dgm:pt>
    <dgm:pt modelId="{DEC98119-D581-4C0A-A99C-22765A2F426D}" type="parTrans" cxnId="{A7DDAE34-5048-4F1D-9757-EF88D0BAA758}">
      <dgm:prSet/>
      <dgm:spPr/>
      <dgm:t>
        <a:bodyPr/>
        <a:lstStyle/>
        <a:p>
          <a:endParaRPr lang="en-US"/>
        </a:p>
      </dgm:t>
    </dgm:pt>
    <dgm:pt modelId="{2F253882-BBCB-44B3-9CB8-BFEFE3F35C2F}" type="sibTrans" cxnId="{A7DDAE34-5048-4F1D-9757-EF88D0BAA758}">
      <dgm:prSet/>
      <dgm:spPr/>
      <dgm:t>
        <a:bodyPr/>
        <a:lstStyle/>
        <a:p>
          <a:endParaRPr lang="en-US"/>
        </a:p>
      </dgm:t>
    </dgm:pt>
    <dgm:pt modelId="{6FF6AB21-1E52-4BA4-ABBD-D2894969328B}">
      <dgm:prSet phldrT="[Text]" custT="1"/>
      <dgm:spPr/>
      <dgm:t>
        <a:bodyPr/>
        <a:lstStyle/>
        <a:p>
          <a:pPr rtl="1"/>
          <a:r>
            <a:rPr lang="fa-IR" sz="2400" b="1"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a:t>
          </a:r>
          <a:r>
            <a:rPr lang="fa-IR" sz="2400" b="1" dirty="0" smtClean="0">
              <a:latin typeface="Lucida Sans Unicode" panose="020B0602030504020204" pitchFamily="34" charset="0"/>
              <a:cs typeface="B Nazanin" panose="00000400000000000000" pitchFamily="2" charset="-78"/>
            </a:rPr>
            <a:t>حرم رضوی (1393/01/01)</a:t>
          </a:r>
          <a:endParaRPr lang="en-US" sz="2400" dirty="0"/>
        </a:p>
      </dgm:t>
    </dgm:pt>
    <dgm:pt modelId="{55D9A6D7-AB79-47C0-B0AA-73062EB81D2C}" type="parTrans" cxnId="{D92BAC55-D013-479E-BE8C-6D2560F305A2}">
      <dgm:prSet/>
      <dgm:spPr/>
      <dgm:t>
        <a:bodyPr/>
        <a:lstStyle/>
        <a:p>
          <a:endParaRPr lang="en-US"/>
        </a:p>
      </dgm:t>
    </dgm:pt>
    <dgm:pt modelId="{9AD58A8B-C7E8-4FD9-81B1-90FA12EFBF5D}" type="sibTrans" cxnId="{D92BAC55-D013-479E-BE8C-6D2560F305A2}">
      <dgm:prSet/>
      <dgm:spPr/>
      <dgm:t>
        <a:bodyPr/>
        <a:lstStyle/>
        <a:p>
          <a:endParaRPr lang="en-US"/>
        </a:p>
      </dgm:t>
    </dgm:pt>
    <dgm:pt modelId="{F0A499B9-19E5-4EB8-813D-83A2FD8EC981}" type="pres">
      <dgm:prSet presAssocID="{73E31A9D-6433-4432-A9B3-2B649CFE7A20}" presName="linear" presStyleCnt="0">
        <dgm:presLayoutVars>
          <dgm:animLvl val="lvl"/>
          <dgm:resizeHandles val="exact"/>
        </dgm:presLayoutVars>
      </dgm:prSet>
      <dgm:spPr/>
      <dgm:t>
        <a:bodyPr/>
        <a:lstStyle/>
        <a:p>
          <a:endParaRPr lang="en-US"/>
        </a:p>
      </dgm:t>
    </dgm:pt>
    <dgm:pt modelId="{302E9AA8-2A3E-4FDF-B735-93D295859258}" type="pres">
      <dgm:prSet presAssocID="{02D48606-B0DA-4A52-BF0A-DDE6211F1D5B}" presName="parentText" presStyleLbl="node1" presStyleIdx="0" presStyleCnt="1">
        <dgm:presLayoutVars>
          <dgm:chMax val="0"/>
          <dgm:bulletEnabled val="1"/>
        </dgm:presLayoutVars>
      </dgm:prSet>
      <dgm:spPr/>
      <dgm:t>
        <a:bodyPr/>
        <a:lstStyle/>
        <a:p>
          <a:endParaRPr lang="en-US"/>
        </a:p>
      </dgm:t>
    </dgm:pt>
    <dgm:pt modelId="{4C3B2D97-5875-4939-B01B-A5F91DC13745}" type="pres">
      <dgm:prSet presAssocID="{02D48606-B0DA-4A52-BF0A-DDE6211F1D5B}" presName="childText" presStyleLbl="revTx" presStyleIdx="0" presStyleCnt="1">
        <dgm:presLayoutVars>
          <dgm:bulletEnabled val="1"/>
        </dgm:presLayoutVars>
      </dgm:prSet>
      <dgm:spPr/>
      <dgm:t>
        <a:bodyPr/>
        <a:lstStyle/>
        <a:p>
          <a:endParaRPr lang="en-US"/>
        </a:p>
      </dgm:t>
    </dgm:pt>
  </dgm:ptLst>
  <dgm:cxnLst>
    <dgm:cxn modelId="{70EA113D-842D-4320-875D-E2651A46646D}" type="presOf" srcId="{6FF6AB21-1E52-4BA4-ABBD-D2894969328B}" destId="{4C3B2D97-5875-4939-B01B-A5F91DC13745}" srcOrd="0" destOrd="0" presId="urn:microsoft.com/office/officeart/2005/8/layout/vList2"/>
    <dgm:cxn modelId="{4FCD5975-5E5F-4B9C-9DBB-6B2311A3737F}" type="presOf" srcId="{02D48606-B0DA-4A52-BF0A-DDE6211F1D5B}" destId="{302E9AA8-2A3E-4FDF-B735-93D295859258}" srcOrd="0" destOrd="0" presId="urn:microsoft.com/office/officeart/2005/8/layout/vList2"/>
    <dgm:cxn modelId="{D92BAC55-D013-479E-BE8C-6D2560F305A2}" srcId="{02D48606-B0DA-4A52-BF0A-DDE6211F1D5B}" destId="{6FF6AB21-1E52-4BA4-ABBD-D2894969328B}" srcOrd="0" destOrd="0" parTransId="{55D9A6D7-AB79-47C0-B0AA-73062EB81D2C}" sibTransId="{9AD58A8B-C7E8-4FD9-81B1-90FA12EFBF5D}"/>
    <dgm:cxn modelId="{32ECC122-85C0-40DA-AF92-F7FEA75E94DF}" type="presOf" srcId="{73E31A9D-6433-4432-A9B3-2B649CFE7A20}" destId="{F0A499B9-19E5-4EB8-813D-83A2FD8EC981}" srcOrd="0" destOrd="0" presId="urn:microsoft.com/office/officeart/2005/8/layout/vList2"/>
    <dgm:cxn modelId="{A7DDAE34-5048-4F1D-9757-EF88D0BAA758}" srcId="{73E31A9D-6433-4432-A9B3-2B649CFE7A20}" destId="{02D48606-B0DA-4A52-BF0A-DDE6211F1D5B}" srcOrd="0" destOrd="0" parTransId="{DEC98119-D581-4C0A-A99C-22765A2F426D}" sibTransId="{2F253882-BBCB-44B3-9CB8-BFEFE3F35C2F}"/>
    <dgm:cxn modelId="{B0636B43-215E-448D-BFC9-40ACC4438180}" type="presParOf" srcId="{F0A499B9-19E5-4EB8-813D-83A2FD8EC981}" destId="{302E9AA8-2A3E-4FDF-B735-93D295859258}" srcOrd="0" destOrd="0" presId="urn:microsoft.com/office/officeart/2005/8/layout/vList2"/>
    <dgm:cxn modelId="{AA0A7A25-FED0-43D6-8705-EDE514B71D99}" type="presParOf" srcId="{F0A499B9-19E5-4EB8-813D-83A2FD8EC981}" destId="{4C3B2D97-5875-4939-B01B-A5F91DC137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593F0-B4B9-4196-A161-81DBBDC1F579}" type="doc">
      <dgm:prSet loTypeId="urn:microsoft.com/office/officeart/2005/8/layout/radial5" loCatId="relationship" qsTypeId="urn:microsoft.com/office/officeart/2005/8/quickstyle/3d5" qsCatId="3D" csTypeId="urn:microsoft.com/office/officeart/2005/8/colors/colorful3" csCatId="colorful" phldr="1"/>
      <dgm:spPr/>
      <dgm:t>
        <a:bodyPr/>
        <a:lstStyle/>
        <a:p>
          <a:endParaRPr lang="en-US"/>
        </a:p>
      </dgm:t>
    </dgm:pt>
    <dgm:pt modelId="{A33BB2AF-0766-4241-8291-96F6BA9AA741}">
      <dgm:prSet phldrT="[Text]"/>
      <dgm:spPr/>
      <dgm:t>
        <a:bodyPr/>
        <a:lstStyle/>
        <a:p>
          <a:r>
            <a:rPr lang="fa-IR" dirty="0" smtClean="0">
              <a:latin typeface="Times New Roman" pitchFamily="18" charset="0"/>
              <a:ea typeface="Times New Roman" pitchFamily="18" charset="0"/>
              <a:cs typeface="B Titr" pitchFamily="2" charset="-78"/>
            </a:rPr>
            <a:t>ویژگی های یک اقتصاد پایدار و مقاوم </a:t>
          </a:r>
          <a:endParaRPr lang="en-US" dirty="0"/>
        </a:p>
      </dgm:t>
    </dgm:pt>
    <dgm:pt modelId="{A97BD0C1-ACA2-4301-A4F5-A241302D806E}" type="parTrans" cxnId="{7077B284-53A2-4DB0-91F7-BE9D6D7D9428}">
      <dgm:prSet/>
      <dgm:spPr/>
      <dgm:t>
        <a:bodyPr/>
        <a:lstStyle/>
        <a:p>
          <a:endParaRPr lang="en-US"/>
        </a:p>
      </dgm:t>
    </dgm:pt>
    <dgm:pt modelId="{DC0D73DC-288C-44EF-A02B-9BCEBDDE2B02}" type="sibTrans" cxnId="{7077B284-53A2-4DB0-91F7-BE9D6D7D9428}">
      <dgm:prSet/>
      <dgm:spPr/>
      <dgm:t>
        <a:bodyPr/>
        <a:lstStyle/>
        <a:p>
          <a:endParaRPr lang="en-US"/>
        </a:p>
      </dgm:t>
    </dgm:pt>
    <dgm:pt modelId="{09578E15-0DFE-4DFF-9A92-D0EEE010FED9}">
      <dgm:prSet phldrT="[Text]" custT="1"/>
      <dgm:spPr/>
      <dgm:t>
        <a:bodyPr/>
        <a:lstStyle/>
        <a:p>
          <a:r>
            <a:rPr lang="fa-IR" sz="2400" dirty="0" smtClean="0">
              <a:solidFill>
                <a:schemeClr val="tx1"/>
              </a:solidFill>
              <a:cs typeface="B Nazanin" panose="00000400000000000000" pitchFamily="2" charset="-78"/>
            </a:rPr>
            <a:t>عدالت خواه </a:t>
          </a:r>
          <a:endParaRPr lang="en-US" sz="2400" dirty="0">
            <a:solidFill>
              <a:schemeClr val="tx1"/>
            </a:solidFill>
            <a:cs typeface="B Nazanin" panose="00000400000000000000" pitchFamily="2" charset="-78"/>
          </a:endParaRPr>
        </a:p>
      </dgm:t>
    </dgm:pt>
    <dgm:pt modelId="{1C15F603-62DA-4E2E-B9C6-73C7DC94958C}" type="parTrans" cxnId="{48097893-30E0-48BE-9311-6286756E6829}">
      <dgm:prSet/>
      <dgm:spPr/>
      <dgm:t>
        <a:bodyPr/>
        <a:lstStyle/>
        <a:p>
          <a:endParaRPr lang="en-US"/>
        </a:p>
      </dgm:t>
    </dgm:pt>
    <dgm:pt modelId="{2697775B-FA23-4A85-8326-A8267566D790}" type="sibTrans" cxnId="{48097893-30E0-48BE-9311-6286756E6829}">
      <dgm:prSet/>
      <dgm:spPr/>
      <dgm:t>
        <a:bodyPr/>
        <a:lstStyle/>
        <a:p>
          <a:endParaRPr lang="en-US"/>
        </a:p>
      </dgm:t>
    </dgm:pt>
    <dgm:pt modelId="{FF8ABB65-FCA7-4859-AE77-2E49126159C0}">
      <dgm:prSet phldrT="[Text]" custT="1"/>
      <dgm:spPr/>
      <dgm:t>
        <a:bodyPr/>
        <a:lstStyle/>
        <a:p>
          <a:r>
            <a:rPr lang="fa-IR" sz="2400" dirty="0" smtClean="0">
              <a:solidFill>
                <a:schemeClr val="tx1"/>
              </a:solidFill>
              <a:cs typeface="B Nazanin" panose="00000400000000000000" pitchFamily="2" charset="-78"/>
            </a:rPr>
            <a:t>درونزا</a:t>
          </a:r>
          <a:endParaRPr lang="en-US" sz="2400" dirty="0">
            <a:solidFill>
              <a:schemeClr val="tx1"/>
            </a:solidFill>
            <a:cs typeface="B Nazanin" panose="00000400000000000000" pitchFamily="2" charset="-78"/>
          </a:endParaRPr>
        </a:p>
      </dgm:t>
    </dgm:pt>
    <dgm:pt modelId="{605DD9E2-2D4E-48F5-B3A9-A177B5931FA7}" type="parTrans" cxnId="{CE3B6D35-9907-4422-B1D6-C7D0E9FE4624}">
      <dgm:prSet/>
      <dgm:spPr/>
      <dgm:t>
        <a:bodyPr/>
        <a:lstStyle/>
        <a:p>
          <a:endParaRPr lang="en-US"/>
        </a:p>
      </dgm:t>
    </dgm:pt>
    <dgm:pt modelId="{BDF0CAB6-C709-46F0-865D-1CE083CC45E1}" type="sibTrans" cxnId="{CE3B6D35-9907-4422-B1D6-C7D0E9FE4624}">
      <dgm:prSet/>
      <dgm:spPr/>
      <dgm:t>
        <a:bodyPr/>
        <a:lstStyle/>
        <a:p>
          <a:endParaRPr lang="en-US"/>
        </a:p>
      </dgm:t>
    </dgm:pt>
    <dgm:pt modelId="{5E0C93DC-5755-4468-913F-9754AA7D8185}">
      <dgm:prSet phldrT="[Text]" custT="1"/>
      <dgm:spPr/>
      <dgm:t>
        <a:bodyPr/>
        <a:lstStyle/>
        <a:p>
          <a:r>
            <a:rPr lang="fa-IR" sz="2400" dirty="0" smtClean="0">
              <a:solidFill>
                <a:schemeClr val="tx1"/>
              </a:solidFill>
              <a:cs typeface="B Nazanin" panose="00000400000000000000" pitchFamily="2" charset="-78"/>
            </a:rPr>
            <a:t>بهره ور محور</a:t>
          </a:r>
          <a:endParaRPr lang="en-US" sz="2400" dirty="0">
            <a:solidFill>
              <a:schemeClr val="tx1"/>
            </a:solidFill>
            <a:cs typeface="B Nazanin" panose="00000400000000000000" pitchFamily="2" charset="-78"/>
          </a:endParaRPr>
        </a:p>
      </dgm:t>
    </dgm:pt>
    <dgm:pt modelId="{146F1F19-CD4F-442A-B791-C6F49E09F0ED}" type="parTrans" cxnId="{35D24BA0-724B-4437-A130-D8042F00A07D}">
      <dgm:prSet/>
      <dgm:spPr/>
      <dgm:t>
        <a:bodyPr/>
        <a:lstStyle/>
        <a:p>
          <a:endParaRPr lang="en-US"/>
        </a:p>
      </dgm:t>
    </dgm:pt>
    <dgm:pt modelId="{032B1319-3854-4B6D-BD44-4A665308638A}" type="sibTrans" cxnId="{35D24BA0-724B-4437-A130-D8042F00A07D}">
      <dgm:prSet/>
      <dgm:spPr/>
      <dgm:t>
        <a:bodyPr/>
        <a:lstStyle/>
        <a:p>
          <a:endParaRPr lang="en-US"/>
        </a:p>
      </dgm:t>
    </dgm:pt>
    <dgm:pt modelId="{99C43E16-F9BC-47FD-AC7E-2EC690C38F82}">
      <dgm:prSet/>
      <dgm:spPr/>
      <dgm:t>
        <a:bodyPr/>
        <a:lstStyle/>
        <a:p>
          <a:endParaRPr lang="en-US"/>
        </a:p>
      </dgm:t>
    </dgm:pt>
    <dgm:pt modelId="{745D80ED-BC5E-4DFC-8F9F-954B88E9EB31}" type="parTrans" cxnId="{D3F856AF-EEE2-44F2-8334-67C1B57D2FBE}">
      <dgm:prSet/>
      <dgm:spPr/>
      <dgm:t>
        <a:bodyPr/>
        <a:lstStyle/>
        <a:p>
          <a:endParaRPr lang="en-US"/>
        </a:p>
      </dgm:t>
    </dgm:pt>
    <dgm:pt modelId="{ECCC4745-19EE-40F9-ACD8-316F5839291F}" type="sibTrans" cxnId="{D3F856AF-EEE2-44F2-8334-67C1B57D2FBE}">
      <dgm:prSet/>
      <dgm:spPr/>
      <dgm:t>
        <a:bodyPr/>
        <a:lstStyle/>
        <a:p>
          <a:endParaRPr lang="en-US"/>
        </a:p>
      </dgm:t>
    </dgm:pt>
    <dgm:pt modelId="{65843EFC-C3F2-4B3E-AA0B-1E1253D06F05}">
      <dgm:prSet/>
      <dgm:spPr/>
      <dgm:t>
        <a:bodyPr/>
        <a:lstStyle/>
        <a:p>
          <a:endParaRPr lang="en-US"/>
        </a:p>
      </dgm:t>
    </dgm:pt>
    <dgm:pt modelId="{6746A5B6-70A5-4702-82E1-793D2C7BF0AF}" type="parTrans" cxnId="{CD77D1B3-95E6-4AA1-A6B0-BF200E312FAB}">
      <dgm:prSet/>
      <dgm:spPr/>
      <dgm:t>
        <a:bodyPr/>
        <a:lstStyle/>
        <a:p>
          <a:endParaRPr lang="en-US"/>
        </a:p>
      </dgm:t>
    </dgm:pt>
    <dgm:pt modelId="{2BA44AA3-E36D-40CA-A94C-ED1FEAA9145D}" type="sibTrans" cxnId="{CD77D1B3-95E6-4AA1-A6B0-BF200E312FAB}">
      <dgm:prSet/>
      <dgm:spPr/>
      <dgm:t>
        <a:bodyPr/>
        <a:lstStyle/>
        <a:p>
          <a:endParaRPr lang="en-US"/>
        </a:p>
      </dgm:t>
    </dgm:pt>
    <dgm:pt modelId="{CF649CC3-CA34-49C8-BBC5-9D74A39FA43F}">
      <dgm:prSet custT="1"/>
      <dgm:spPr/>
      <dgm:t>
        <a:bodyPr/>
        <a:lstStyle/>
        <a:p>
          <a:r>
            <a:rPr lang="fa-IR" sz="2400" dirty="0" smtClean="0">
              <a:solidFill>
                <a:schemeClr val="tx1"/>
              </a:solidFill>
              <a:cs typeface="B Nazanin" panose="00000400000000000000" pitchFamily="2" charset="-78"/>
            </a:rPr>
            <a:t>شفاف و به‌دور از محيط رانت جويانه</a:t>
          </a:r>
          <a:endParaRPr lang="en-US" sz="2400" dirty="0">
            <a:solidFill>
              <a:schemeClr val="tx1"/>
            </a:solidFill>
            <a:cs typeface="B Nazanin" panose="00000400000000000000" pitchFamily="2" charset="-78"/>
          </a:endParaRPr>
        </a:p>
      </dgm:t>
    </dgm:pt>
    <dgm:pt modelId="{63487208-5955-47E0-8A27-C520EE301DFA}" type="parTrans" cxnId="{014D981A-EFC0-44A2-8A3B-3D02355AC21F}">
      <dgm:prSet/>
      <dgm:spPr/>
      <dgm:t>
        <a:bodyPr/>
        <a:lstStyle/>
        <a:p>
          <a:endParaRPr lang="en-US"/>
        </a:p>
      </dgm:t>
    </dgm:pt>
    <dgm:pt modelId="{D9A9E1B2-0580-4FB9-8F3F-060DD9012290}" type="sibTrans" cxnId="{014D981A-EFC0-44A2-8A3B-3D02355AC21F}">
      <dgm:prSet/>
      <dgm:spPr/>
      <dgm:t>
        <a:bodyPr/>
        <a:lstStyle/>
        <a:p>
          <a:endParaRPr lang="en-US"/>
        </a:p>
      </dgm:t>
    </dgm:pt>
    <dgm:pt modelId="{B8890022-A474-4F98-AD05-649AA4F86651}">
      <dgm:prSet custT="1"/>
      <dgm:spPr/>
      <dgm:t>
        <a:bodyPr/>
        <a:lstStyle/>
        <a:p>
          <a:r>
            <a:rPr lang="fa-IR" sz="2400" dirty="0" smtClean="0">
              <a:solidFill>
                <a:schemeClr val="tx1"/>
              </a:solidFill>
              <a:cs typeface="B Nazanin" panose="00000400000000000000" pitchFamily="2" charset="-78"/>
            </a:rPr>
            <a:t>برونگر</a:t>
          </a:r>
          <a:endParaRPr lang="en-US" sz="2400" dirty="0">
            <a:solidFill>
              <a:schemeClr val="tx1"/>
            </a:solidFill>
            <a:cs typeface="B Nazanin" panose="00000400000000000000" pitchFamily="2" charset="-78"/>
          </a:endParaRPr>
        </a:p>
      </dgm:t>
    </dgm:pt>
    <dgm:pt modelId="{087E168B-F83E-4283-871B-761BA15420C5}" type="parTrans" cxnId="{DB0395EB-FC88-4C18-BDAB-03121FD69A11}">
      <dgm:prSet/>
      <dgm:spPr/>
      <dgm:t>
        <a:bodyPr/>
        <a:lstStyle/>
        <a:p>
          <a:endParaRPr lang="en-US"/>
        </a:p>
      </dgm:t>
    </dgm:pt>
    <dgm:pt modelId="{7610E877-E441-4AB9-9768-3C22459C2F4E}" type="sibTrans" cxnId="{DB0395EB-FC88-4C18-BDAB-03121FD69A11}">
      <dgm:prSet/>
      <dgm:spPr/>
      <dgm:t>
        <a:bodyPr/>
        <a:lstStyle/>
        <a:p>
          <a:endParaRPr lang="en-US"/>
        </a:p>
      </dgm:t>
    </dgm:pt>
    <dgm:pt modelId="{4767A233-EC4F-4D98-AE87-88B3EA987584}">
      <dgm:prSet custT="1"/>
      <dgm:spPr/>
      <dgm:t>
        <a:bodyPr/>
        <a:lstStyle/>
        <a:p>
          <a:pPr rtl="1"/>
          <a:r>
            <a:rPr lang="fa-IR" altLang="en-US" sz="2400" dirty="0" smtClean="0">
              <a:solidFill>
                <a:schemeClr val="tx1"/>
              </a:solidFill>
              <a:latin typeface="Times New Roman" panose="02020603050405020304" pitchFamily="18" charset="0"/>
              <a:cs typeface="B Nazanin" panose="00000400000000000000" pitchFamily="2" charset="-78"/>
            </a:rPr>
            <a:t>همراه با مشاركت حداكثري مردم</a:t>
          </a:r>
          <a:endParaRPr lang="fa-IR" altLang="en-US" sz="2400" dirty="0">
            <a:solidFill>
              <a:schemeClr val="tx1"/>
            </a:solidFill>
            <a:latin typeface="Times New Roman" panose="02020603050405020304" pitchFamily="18" charset="0"/>
            <a:cs typeface="B Nazanin" panose="00000400000000000000" pitchFamily="2" charset="-78"/>
          </a:endParaRPr>
        </a:p>
      </dgm:t>
    </dgm:pt>
    <dgm:pt modelId="{003456C4-CE16-4BA2-97A2-2F59F3C5D3B8}" type="parTrans" cxnId="{40A82332-428C-4FEB-9151-06B874142EA8}">
      <dgm:prSet/>
      <dgm:spPr/>
      <dgm:t>
        <a:bodyPr/>
        <a:lstStyle/>
        <a:p>
          <a:endParaRPr lang="en-US"/>
        </a:p>
      </dgm:t>
    </dgm:pt>
    <dgm:pt modelId="{C59F2BEA-BE38-44DF-97DD-5FAC0E333EEB}" type="sibTrans" cxnId="{40A82332-428C-4FEB-9151-06B874142EA8}">
      <dgm:prSet/>
      <dgm:spPr/>
      <dgm:t>
        <a:bodyPr/>
        <a:lstStyle/>
        <a:p>
          <a:endParaRPr lang="en-US"/>
        </a:p>
      </dgm:t>
    </dgm:pt>
    <dgm:pt modelId="{4B96500B-1B54-47A3-8132-E0BB841AF5CD}">
      <dgm:prSet custT="1"/>
      <dgm:spPr/>
      <dgm:t>
        <a:bodyPr/>
        <a:lstStyle/>
        <a:p>
          <a:pPr rtl="1"/>
          <a:r>
            <a:rPr lang="fa-IR" altLang="en-US" sz="2400" dirty="0" smtClean="0">
              <a:solidFill>
                <a:schemeClr val="tx1"/>
              </a:solidFill>
              <a:latin typeface="Times New Roman" panose="02020603050405020304" pitchFamily="18" charset="0"/>
              <a:cs typeface="B Nazanin" panose="00000400000000000000" pitchFamily="2" charset="-78"/>
            </a:rPr>
            <a:t>بر پايه علم و دانش</a:t>
          </a:r>
          <a:endParaRPr lang="en-US" altLang="en-US" sz="2400" dirty="0">
            <a:solidFill>
              <a:schemeClr val="tx1"/>
            </a:solidFill>
            <a:latin typeface="Arial" panose="020B0604020202020204" pitchFamily="34" charset="0"/>
            <a:cs typeface="B Nazanin" panose="00000400000000000000" pitchFamily="2" charset="-78"/>
          </a:endParaRPr>
        </a:p>
      </dgm:t>
    </dgm:pt>
    <dgm:pt modelId="{ECF944D0-11F8-438B-91FF-E40322B57F79}" type="parTrans" cxnId="{553C4BB5-6219-4516-ACCA-59767D49AA72}">
      <dgm:prSet/>
      <dgm:spPr/>
      <dgm:t>
        <a:bodyPr/>
        <a:lstStyle/>
        <a:p>
          <a:endParaRPr lang="en-US"/>
        </a:p>
      </dgm:t>
    </dgm:pt>
    <dgm:pt modelId="{F4131997-4887-4279-B212-A17AB75D7582}" type="sibTrans" cxnId="{553C4BB5-6219-4516-ACCA-59767D49AA72}">
      <dgm:prSet/>
      <dgm:spPr/>
      <dgm:t>
        <a:bodyPr/>
        <a:lstStyle/>
        <a:p>
          <a:endParaRPr lang="en-US"/>
        </a:p>
      </dgm:t>
    </dgm:pt>
    <dgm:pt modelId="{7C83D411-E035-44AD-ADB9-10B0C5BECBF7}" type="pres">
      <dgm:prSet presAssocID="{165593F0-B4B9-4196-A161-81DBBDC1F579}" presName="Name0" presStyleCnt="0">
        <dgm:presLayoutVars>
          <dgm:chMax val="1"/>
          <dgm:dir/>
          <dgm:animLvl val="ctr"/>
          <dgm:resizeHandles val="exact"/>
        </dgm:presLayoutVars>
      </dgm:prSet>
      <dgm:spPr/>
      <dgm:t>
        <a:bodyPr/>
        <a:lstStyle/>
        <a:p>
          <a:endParaRPr lang="en-US"/>
        </a:p>
      </dgm:t>
    </dgm:pt>
    <dgm:pt modelId="{8918FE3F-EBBE-4126-81BD-CBA5F545C363}" type="pres">
      <dgm:prSet presAssocID="{A33BB2AF-0766-4241-8291-96F6BA9AA741}" presName="centerShape" presStyleLbl="node0" presStyleIdx="0" presStyleCnt="1"/>
      <dgm:spPr/>
      <dgm:t>
        <a:bodyPr/>
        <a:lstStyle/>
        <a:p>
          <a:endParaRPr lang="en-US"/>
        </a:p>
      </dgm:t>
    </dgm:pt>
    <dgm:pt modelId="{47F61814-AB85-42CC-BF44-B0D8FCAAF167}" type="pres">
      <dgm:prSet presAssocID="{1C15F603-62DA-4E2E-B9C6-73C7DC94958C}" presName="parTrans" presStyleLbl="sibTrans2D1" presStyleIdx="0" presStyleCnt="7"/>
      <dgm:spPr/>
      <dgm:t>
        <a:bodyPr/>
        <a:lstStyle/>
        <a:p>
          <a:endParaRPr lang="en-US"/>
        </a:p>
      </dgm:t>
    </dgm:pt>
    <dgm:pt modelId="{F5F4C59C-4409-4E67-9672-60A0128E0DF1}" type="pres">
      <dgm:prSet presAssocID="{1C15F603-62DA-4E2E-B9C6-73C7DC94958C}" presName="connectorText" presStyleLbl="sibTrans2D1" presStyleIdx="0" presStyleCnt="7"/>
      <dgm:spPr/>
      <dgm:t>
        <a:bodyPr/>
        <a:lstStyle/>
        <a:p>
          <a:endParaRPr lang="en-US"/>
        </a:p>
      </dgm:t>
    </dgm:pt>
    <dgm:pt modelId="{9C417062-FE97-4114-BE86-77B0E706A05F}" type="pres">
      <dgm:prSet presAssocID="{09578E15-0DFE-4DFF-9A92-D0EEE010FED9}" presName="node" presStyleLbl="node1" presStyleIdx="0" presStyleCnt="7">
        <dgm:presLayoutVars>
          <dgm:bulletEnabled val="1"/>
        </dgm:presLayoutVars>
      </dgm:prSet>
      <dgm:spPr/>
      <dgm:t>
        <a:bodyPr/>
        <a:lstStyle/>
        <a:p>
          <a:endParaRPr lang="en-US"/>
        </a:p>
      </dgm:t>
    </dgm:pt>
    <dgm:pt modelId="{105B94FC-6FD2-421F-950C-41D6573BFC08}" type="pres">
      <dgm:prSet presAssocID="{605DD9E2-2D4E-48F5-B3A9-A177B5931FA7}" presName="parTrans" presStyleLbl="sibTrans2D1" presStyleIdx="1" presStyleCnt="7"/>
      <dgm:spPr/>
      <dgm:t>
        <a:bodyPr/>
        <a:lstStyle/>
        <a:p>
          <a:endParaRPr lang="en-US"/>
        </a:p>
      </dgm:t>
    </dgm:pt>
    <dgm:pt modelId="{FF0301C1-2306-493A-8BEB-D790381983A6}" type="pres">
      <dgm:prSet presAssocID="{605DD9E2-2D4E-48F5-B3A9-A177B5931FA7}" presName="connectorText" presStyleLbl="sibTrans2D1" presStyleIdx="1" presStyleCnt="7"/>
      <dgm:spPr/>
      <dgm:t>
        <a:bodyPr/>
        <a:lstStyle/>
        <a:p>
          <a:endParaRPr lang="en-US"/>
        </a:p>
      </dgm:t>
    </dgm:pt>
    <dgm:pt modelId="{DED242BF-4B79-4761-8AAB-C36A2FA33A08}" type="pres">
      <dgm:prSet presAssocID="{FF8ABB65-FCA7-4859-AE77-2E49126159C0}" presName="node" presStyleLbl="node1" presStyleIdx="1" presStyleCnt="7">
        <dgm:presLayoutVars>
          <dgm:bulletEnabled val="1"/>
        </dgm:presLayoutVars>
      </dgm:prSet>
      <dgm:spPr/>
      <dgm:t>
        <a:bodyPr/>
        <a:lstStyle/>
        <a:p>
          <a:endParaRPr lang="en-US"/>
        </a:p>
      </dgm:t>
    </dgm:pt>
    <dgm:pt modelId="{1010E13C-4F47-43C8-818B-883B630EE85D}" type="pres">
      <dgm:prSet presAssocID="{ECF944D0-11F8-438B-91FF-E40322B57F79}" presName="parTrans" presStyleLbl="sibTrans2D1" presStyleIdx="2" presStyleCnt="7"/>
      <dgm:spPr/>
      <dgm:t>
        <a:bodyPr/>
        <a:lstStyle/>
        <a:p>
          <a:endParaRPr lang="en-US"/>
        </a:p>
      </dgm:t>
    </dgm:pt>
    <dgm:pt modelId="{20D3E645-B56F-4AAF-865C-948BFA8C10D4}" type="pres">
      <dgm:prSet presAssocID="{ECF944D0-11F8-438B-91FF-E40322B57F79}" presName="connectorText" presStyleLbl="sibTrans2D1" presStyleIdx="2" presStyleCnt="7"/>
      <dgm:spPr/>
      <dgm:t>
        <a:bodyPr/>
        <a:lstStyle/>
        <a:p>
          <a:endParaRPr lang="en-US"/>
        </a:p>
      </dgm:t>
    </dgm:pt>
    <dgm:pt modelId="{6901DC0C-0F2C-4C9B-BC38-CDB505912A47}" type="pres">
      <dgm:prSet presAssocID="{4B96500B-1B54-47A3-8132-E0BB841AF5CD}" presName="node" presStyleLbl="node1" presStyleIdx="2" presStyleCnt="7">
        <dgm:presLayoutVars>
          <dgm:bulletEnabled val="1"/>
        </dgm:presLayoutVars>
      </dgm:prSet>
      <dgm:spPr/>
      <dgm:t>
        <a:bodyPr/>
        <a:lstStyle/>
        <a:p>
          <a:endParaRPr lang="en-US"/>
        </a:p>
      </dgm:t>
    </dgm:pt>
    <dgm:pt modelId="{AC501B34-A1F9-47FF-BE38-A1BCBF3DFE9A}" type="pres">
      <dgm:prSet presAssocID="{146F1F19-CD4F-442A-B791-C6F49E09F0ED}" presName="parTrans" presStyleLbl="sibTrans2D1" presStyleIdx="3" presStyleCnt="7"/>
      <dgm:spPr/>
      <dgm:t>
        <a:bodyPr/>
        <a:lstStyle/>
        <a:p>
          <a:endParaRPr lang="en-US"/>
        </a:p>
      </dgm:t>
    </dgm:pt>
    <dgm:pt modelId="{A76B3D47-31A6-4295-8CA1-405C75B0279A}" type="pres">
      <dgm:prSet presAssocID="{146F1F19-CD4F-442A-B791-C6F49E09F0ED}" presName="connectorText" presStyleLbl="sibTrans2D1" presStyleIdx="3" presStyleCnt="7"/>
      <dgm:spPr/>
      <dgm:t>
        <a:bodyPr/>
        <a:lstStyle/>
        <a:p>
          <a:endParaRPr lang="en-US"/>
        </a:p>
      </dgm:t>
    </dgm:pt>
    <dgm:pt modelId="{1994B162-FBBB-4F41-9BE7-1A48352FC542}" type="pres">
      <dgm:prSet presAssocID="{5E0C93DC-5755-4468-913F-9754AA7D8185}" presName="node" presStyleLbl="node1" presStyleIdx="3" presStyleCnt="7">
        <dgm:presLayoutVars>
          <dgm:bulletEnabled val="1"/>
        </dgm:presLayoutVars>
      </dgm:prSet>
      <dgm:spPr/>
      <dgm:t>
        <a:bodyPr/>
        <a:lstStyle/>
        <a:p>
          <a:endParaRPr lang="en-US"/>
        </a:p>
      </dgm:t>
    </dgm:pt>
    <dgm:pt modelId="{35F8BE4B-4857-498C-B86E-B63DF92C1530}" type="pres">
      <dgm:prSet presAssocID="{003456C4-CE16-4BA2-97A2-2F59F3C5D3B8}" presName="parTrans" presStyleLbl="sibTrans2D1" presStyleIdx="4" presStyleCnt="7"/>
      <dgm:spPr/>
      <dgm:t>
        <a:bodyPr/>
        <a:lstStyle/>
        <a:p>
          <a:endParaRPr lang="en-US"/>
        </a:p>
      </dgm:t>
    </dgm:pt>
    <dgm:pt modelId="{3973E151-728E-46D0-A170-02673758E614}" type="pres">
      <dgm:prSet presAssocID="{003456C4-CE16-4BA2-97A2-2F59F3C5D3B8}" presName="connectorText" presStyleLbl="sibTrans2D1" presStyleIdx="4" presStyleCnt="7"/>
      <dgm:spPr/>
      <dgm:t>
        <a:bodyPr/>
        <a:lstStyle/>
        <a:p>
          <a:endParaRPr lang="en-US"/>
        </a:p>
      </dgm:t>
    </dgm:pt>
    <dgm:pt modelId="{2EE573C8-70FB-455C-8E22-A8EFCF2263AC}" type="pres">
      <dgm:prSet presAssocID="{4767A233-EC4F-4D98-AE87-88B3EA987584}" presName="node" presStyleLbl="node1" presStyleIdx="4" presStyleCnt="7">
        <dgm:presLayoutVars>
          <dgm:bulletEnabled val="1"/>
        </dgm:presLayoutVars>
      </dgm:prSet>
      <dgm:spPr/>
      <dgm:t>
        <a:bodyPr/>
        <a:lstStyle/>
        <a:p>
          <a:endParaRPr lang="en-US"/>
        </a:p>
      </dgm:t>
    </dgm:pt>
    <dgm:pt modelId="{0F8D1E3E-50CC-4400-A623-64F65F4B7998}" type="pres">
      <dgm:prSet presAssocID="{63487208-5955-47E0-8A27-C520EE301DFA}" presName="parTrans" presStyleLbl="sibTrans2D1" presStyleIdx="5" presStyleCnt="7"/>
      <dgm:spPr/>
      <dgm:t>
        <a:bodyPr/>
        <a:lstStyle/>
        <a:p>
          <a:endParaRPr lang="en-US"/>
        </a:p>
      </dgm:t>
    </dgm:pt>
    <dgm:pt modelId="{6AAF5E30-6B7C-46CB-9157-493ACB65951B}" type="pres">
      <dgm:prSet presAssocID="{63487208-5955-47E0-8A27-C520EE301DFA}" presName="connectorText" presStyleLbl="sibTrans2D1" presStyleIdx="5" presStyleCnt="7"/>
      <dgm:spPr/>
      <dgm:t>
        <a:bodyPr/>
        <a:lstStyle/>
        <a:p>
          <a:endParaRPr lang="en-US"/>
        </a:p>
      </dgm:t>
    </dgm:pt>
    <dgm:pt modelId="{B77CE2DF-FD07-460D-8B1B-4D018954C41F}" type="pres">
      <dgm:prSet presAssocID="{CF649CC3-CA34-49C8-BBC5-9D74A39FA43F}" presName="node" presStyleLbl="node1" presStyleIdx="5" presStyleCnt="7">
        <dgm:presLayoutVars>
          <dgm:bulletEnabled val="1"/>
        </dgm:presLayoutVars>
      </dgm:prSet>
      <dgm:spPr/>
      <dgm:t>
        <a:bodyPr/>
        <a:lstStyle/>
        <a:p>
          <a:endParaRPr lang="en-US"/>
        </a:p>
      </dgm:t>
    </dgm:pt>
    <dgm:pt modelId="{06CF60E6-C8FE-4810-901E-AC6249C65452}" type="pres">
      <dgm:prSet presAssocID="{087E168B-F83E-4283-871B-761BA15420C5}" presName="parTrans" presStyleLbl="sibTrans2D1" presStyleIdx="6" presStyleCnt="7"/>
      <dgm:spPr/>
      <dgm:t>
        <a:bodyPr/>
        <a:lstStyle/>
        <a:p>
          <a:endParaRPr lang="en-US"/>
        </a:p>
      </dgm:t>
    </dgm:pt>
    <dgm:pt modelId="{FD7296F4-2A98-46A1-987E-BC7232555B4C}" type="pres">
      <dgm:prSet presAssocID="{087E168B-F83E-4283-871B-761BA15420C5}" presName="connectorText" presStyleLbl="sibTrans2D1" presStyleIdx="6" presStyleCnt="7"/>
      <dgm:spPr/>
      <dgm:t>
        <a:bodyPr/>
        <a:lstStyle/>
        <a:p>
          <a:endParaRPr lang="en-US"/>
        </a:p>
      </dgm:t>
    </dgm:pt>
    <dgm:pt modelId="{67BCF4D9-B41E-4234-921F-FDE0E7355165}" type="pres">
      <dgm:prSet presAssocID="{B8890022-A474-4F98-AD05-649AA4F86651}" presName="node" presStyleLbl="node1" presStyleIdx="6" presStyleCnt="7">
        <dgm:presLayoutVars>
          <dgm:bulletEnabled val="1"/>
        </dgm:presLayoutVars>
      </dgm:prSet>
      <dgm:spPr/>
      <dgm:t>
        <a:bodyPr/>
        <a:lstStyle/>
        <a:p>
          <a:endParaRPr lang="en-US"/>
        </a:p>
      </dgm:t>
    </dgm:pt>
  </dgm:ptLst>
  <dgm:cxnLst>
    <dgm:cxn modelId="{F18483EF-775D-488F-B272-976F51A89CB9}" type="presOf" srcId="{ECF944D0-11F8-438B-91FF-E40322B57F79}" destId="{20D3E645-B56F-4AAF-865C-948BFA8C10D4}" srcOrd="1" destOrd="0" presId="urn:microsoft.com/office/officeart/2005/8/layout/radial5"/>
    <dgm:cxn modelId="{3F10F734-C8DA-4917-907C-19D7CACA9910}" type="presOf" srcId="{B8890022-A474-4F98-AD05-649AA4F86651}" destId="{67BCF4D9-B41E-4234-921F-FDE0E7355165}" srcOrd="0" destOrd="0" presId="urn:microsoft.com/office/officeart/2005/8/layout/radial5"/>
    <dgm:cxn modelId="{48097893-30E0-48BE-9311-6286756E6829}" srcId="{A33BB2AF-0766-4241-8291-96F6BA9AA741}" destId="{09578E15-0DFE-4DFF-9A92-D0EEE010FED9}" srcOrd="0" destOrd="0" parTransId="{1C15F603-62DA-4E2E-B9C6-73C7DC94958C}" sibTransId="{2697775B-FA23-4A85-8326-A8267566D790}"/>
    <dgm:cxn modelId="{A269C5CF-DCD3-4952-8598-1967B4AB3684}" type="presOf" srcId="{087E168B-F83E-4283-871B-761BA15420C5}" destId="{FD7296F4-2A98-46A1-987E-BC7232555B4C}" srcOrd="1" destOrd="0" presId="urn:microsoft.com/office/officeart/2005/8/layout/radial5"/>
    <dgm:cxn modelId="{9C7B19D4-04DF-4DC4-862D-AB57C1CD9097}" type="presOf" srcId="{003456C4-CE16-4BA2-97A2-2F59F3C5D3B8}" destId="{3973E151-728E-46D0-A170-02673758E614}" srcOrd="1" destOrd="0" presId="urn:microsoft.com/office/officeart/2005/8/layout/radial5"/>
    <dgm:cxn modelId="{40D446E2-6E58-49E2-A1DD-F43CEB4B4F31}" type="presOf" srcId="{4767A233-EC4F-4D98-AE87-88B3EA987584}" destId="{2EE573C8-70FB-455C-8E22-A8EFCF2263AC}" srcOrd="0" destOrd="0" presId="urn:microsoft.com/office/officeart/2005/8/layout/radial5"/>
    <dgm:cxn modelId="{D5077A2B-EEFE-4D8D-A942-77A308213A4A}" type="presOf" srcId="{146F1F19-CD4F-442A-B791-C6F49E09F0ED}" destId="{A76B3D47-31A6-4295-8CA1-405C75B0279A}" srcOrd="1" destOrd="0" presId="urn:microsoft.com/office/officeart/2005/8/layout/radial5"/>
    <dgm:cxn modelId="{CE0A7ED3-6A25-4F44-970D-A120CBE27F53}" type="presOf" srcId="{FF8ABB65-FCA7-4859-AE77-2E49126159C0}" destId="{DED242BF-4B79-4761-8AAB-C36A2FA33A08}" srcOrd="0" destOrd="0" presId="urn:microsoft.com/office/officeart/2005/8/layout/radial5"/>
    <dgm:cxn modelId="{BCFE1B1B-7725-4660-84D0-D158E24329C6}" type="presOf" srcId="{1C15F603-62DA-4E2E-B9C6-73C7DC94958C}" destId="{F5F4C59C-4409-4E67-9672-60A0128E0DF1}" srcOrd="1" destOrd="0" presId="urn:microsoft.com/office/officeart/2005/8/layout/radial5"/>
    <dgm:cxn modelId="{F5A1C57A-2317-4F1E-B946-E6E64CA1D7BE}" type="presOf" srcId="{165593F0-B4B9-4196-A161-81DBBDC1F579}" destId="{7C83D411-E035-44AD-ADB9-10B0C5BECBF7}" srcOrd="0" destOrd="0" presId="urn:microsoft.com/office/officeart/2005/8/layout/radial5"/>
    <dgm:cxn modelId="{35D24BA0-724B-4437-A130-D8042F00A07D}" srcId="{A33BB2AF-0766-4241-8291-96F6BA9AA741}" destId="{5E0C93DC-5755-4468-913F-9754AA7D8185}" srcOrd="3" destOrd="0" parTransId="{146F1F19-CD4F-442A-B791-C6F49E09F0ED}" sibTransId="{032B1319-3854-4B6D-BD44-4A665308638A}"/>
    <dgm:cxn modelId="{0780CEA7-D23A-4094-9BF4-21604532DC1A}" type="presOf" srcId="{146F1F19-CD4F-442A-B791-C6F49E09F0ED}" destId="{AC501B34-A1F9-47FF-BE38-A1BCBF3DFE9A}" srcOrd="0" destOrd="0" presId="urn:microsoft.com/office/officeart/2005/8/layout/radial5"/>
    <dgm:cxn modelId="{6247F91E-ED67-4069-A358-66A7F139E3E4}" type="presOf" srcId="{CF649CC3-CA34-49C8-BBC5-9D74A39FA43F}" destId="{B77CE2DF-FD07-460D-8B1B-4D018954C41F}" srcOrd="0" destOrd="0" presId="urn:microsoft.com/office/officeart/2005/8/layout/radial5"/>
    <dgm:cxn modelId="{1C914784-6809-4706-B382-29F3D7146863}" type="presOf" srcId="{1C15F603-62DA-4E2E-B9C6-73C7DC94958C}" destId="{47F61814-AB85-42CC-BF44-B0D8FCAAF167}" srcOrd="0" destOrd="0" presId="urn:microsoft.com/office/officeart/2005/8/layout/radial5"/>
    <dgm:cxn modelId="{40A82332-428C-4FEB-9151-06B874142EA8}" srcId="{A33BB2AF-0766-4241-8291-96F6BA9AA741}" destId="{4767A233-EC4F-4D98-AE87-88B3EA987584}" srcOrd="4" destOrd="0" parTransId="{003456C4-CE16-4BA2-97A2-2F59F3C5D3B8}" sibTransId="{C59F2BEA-BE38-44DF-97DD-5FAC0E333EEB}"/>
    <dgm:cxn modelId="{7077B284-53A2-4DB0-91F7-BE9D6D7D9428}" srcId="{165593F0-B4B9-4196-A161-81DBBDC1F579}" destId="{A33BB2AF-0766-4241-8291-96F6BA9AA741}" srcOrd="0" destOrd="0" parTransId="{A97BD0C1-ACA2-4301-A4F5-A241302D806E}" sibTransId="{DC0D73DC-288C-44EF-A02B-9BCEBDDE2B02}"/>
    <dgm:cxn modelId="{553C4BB5-6219-4516-ACCA-59767D49AA72}" srcId="{A33BB2AF-0766-4241-8291-96F6BA9AA741}" destId="{4B96500B-1B54-47A3-8132-E0BB841AF5CD}" srcOrd="2" destOrd="0" parTransId="{ECF944D0-11F8-438B-91FF-E40322B57F79}" sibTransId="{F4131997-4887-4279-B212-A17AB75D7582}"/>
    <dgm:cxn modelId="{06225A28-F7B0-4C8A-8841-A278EA51A8FA}" type="presOf" srcId="{63487208-5955-47E0-8A27-C520EE301DFA}" destId="{6AAF5E30-6B7C-46CB-9157-493ACB65951B}" srcOrd="1" destOrd="0" presId="urn:microsoft.com/office/officeart/2005/8/layout/radial5"/>
    <dgm:cxn modelId="{B83F66D4-8FFD-446F-ACAD-E7AE1B61E485}" type="presOf" srcId="{605DD9E2-2D4E-48F5-B3A9-A177B5931FA7}" destId="{FF0301C1-2306-493A-8BEB-D790381983A6}" srcOrd="1" destOrd="0" presId="urn:microsoft.com/office/officeart/2005/8/layout/radial5"/>
    <dgm:cxn modelId="{0B003715-7A0C-418C-8429-4F85131A4139}" type="presOf" srcId="{A33BB2AF-0766-4241-8291-96F6BA9AA741}" destId="{8918FE3F-EBBE-4126-81BD-CBA5F545C363}" srcOrd="0" destOrd="0" presId="urn:microsoft.com/office/officeart/2005/8/layout/radial5"/>
    <dgm:cxn modelId="{014D981A-EFC0-44A2-8A3B-3D02355AC21F}" srcId="{A33BB2AF-0766-4241-8291-96F6BA9AA741}" destId="{CF649CC3-CA34-49C8-BBC5-9D74A39FA43F}" srcOrd="5" destOrd="0" parTransId="{63487208-5955-47E0-8A27-C520EE301DFA}" sibTransId="{D9A9E1B2-0580-4FB9-8F3F-060DD9012290}"/>
    <dgm:cxn modelId="{17CB658A-5CBE-4F09-91E4-F1023CE75BB1}" type="presOf" srcId="{63487208-5955-47E0-8A27-C520EE301DFA}" destId="{0F8D1E3E-50CC-4400-A623-64F65F4B7998}" srcOrd="0" destOrd="0" presId="urn:microsoft.com/office/officeart/2005/8/layout/radial5"/>
    <dgm:cxn modelId="{04D6CFD2-BD0C-44AD-9642-321396AC29D1}" type="presOf" srcId="{5E0C93DC-5755-4468-913F-9754AA7D8185}" destId="{1994B162-FBBB-4F41-9BE7-1A48352FC542}" srcOrd="0" destOrd="0" presId="urn:microsoft.com/office/officeart/2005/8/layout/radial5"/>
    <dgm:cxn modelId="{2685B7D1-16CE-4818-85A2-7EC868D63FB9}" type="presOf" srcId="{4B96500B-1B54-47A3-8132-E0BB841AF5CD}" destId="{6901DC0C-0F2C-4C9B-BC38-CDB505912A47}" srcOrd="0" destOrd="0" presId="urn:microsoft.com/office/officeart/2005/8/layout/radial5"/>
    <dgm:cxn modelId="{DB0395EB-FC88-4C18-BDAB-03121FD69A11}" srcId="{A33BB2AF-0766-4241-8291-96F6BA9AA741}" destId="{B8890022-A474-4F98-AD05-649AA4F86651}" srcOrd="6" destOrd="0" parTransId="{087E168B-F83E-4283-871B-761BA15420C5}" sibTransId="{7610E877-E441-4AB9-9768-3C22459C2F4E}"/>
    <dgm:cxn modelId="{D04AC469-12B8-4E48-B36C-78AF2A4CA6F3}" type="presOf" srcId="{087E168B-F83E-4283-871B-761BA15420C5}" destId="{06CF60E6-C8FE-4810-901E-AC6249C65452}" srcOrd="0" destOrd="0" presId="urn:microsoft.com/office/officeart/2005/8/layout/radial5"/>
    <dgm:cxn modelId="{D3F856AF-EEE2-44F2-8334-67C1B57D2FBE}" srcId="{165593F0-B4B9-4196-A161-81DBBDC1F579}" destId="{99C43E16-F9BC-47FD-AC7E-2EC690C38F82}" srcOrd="1" destOrd="0" parTransId="{745D80ED-BC5E-4DFC-8F9F-954B88E9EB31}" sibTransId="{ECCC4745-19EE-40F9-ACD8-316F5839291F}"/>
    <dgm:cxn modelId="{0CA22AC9-3433-4EA3-88FF-67DEF178C84F}" type="presOf" srcId="{605DD9E2-2D4E-48F5-B3A9-A177B5931FA7}" destId="{105B94FC-6FD2-421F-950C-41D6573BFC08}" srcOrd="0" destOrd="0" presId="urn:microsoft.com/office/officeart/2005/8/layout/radial5"/>
    <dgm:cxn modelId="{215A1D22-EDCC-45D2-A9D1-910F00439142}" type="presOf" srcId="{ECF944D0-11F8-438B-91FF-E40322B57F79}" destId="{1010E13C-4F47-43C8-818B-883B630EE85D}" srcOrd="0" destOrd="0" presId="urn:microsoft.com/office/officeart/2005/8/layout/radial5"/>
    <dgm:cxn modelId="{A9F117EB-D726-428C-8304-13616C7F0D41}" type="presOf" srcId="{09578E15-0DFE-4DFF-9A92-D0EEE010FED9}" destId="{9C417062-FE97-4114-BE86-77B0E706A05F}" srcOrd="0" destOrd="0" presId="urn:microsoft.com/office/officeart/2005/8/layout/radial5"/>
    <dgm:cxn modelId="{9AE47B39-E98B-468C-BABF-F2FA1B6A9D44}" type="presOf" srcId="{003456C4-CE16-4BA2-97A2-2F59F3C5D3B8}" destId="{35F8BE4B-4857-498C-B86E-B63DF92C1530}" srcOrd="0" destOrd="0" presId="urn:microsoft.com/office/officeart/2005/8/layout/radial5"/>
    <dgm:cxn modelId="{CD77D1B3-95E6-4AA1-A6B0-BF200E312FAB}" srcId="{165593F0-B4B9-4196-A161-81DBBDC1F579}" destId="{65843EFC-C3F2-4B3E-AA0B-1E1253D06F05}" srcOrd="2" destOrd="0" parTransId="{6746A5B6-70A5-4702-82E1-793D2C7BF0AF}" sibTransId="{2BA44AA3-E36D-40CA-A94C-ED1FEAA9145D}"/>
    <dgm:cxn modelId="{CE3B6D35-9907-4422-B1D6-C7D0E9FE4624}" srcId="{A33BB2AF-0766-4241-8291-96F6BA9AA741}" destId="{FF8ABB65-FCA7-4859-AE77-2E49126159C0}" srcOrd="1" destOrd="0" parTransId="{605DD9E2-2D4E-48F5-B3A9-A177B5931FA7}" sibTransId="{BDF0CAB6-C709-46F0-865D-1CE083CC45E1}"/>
    <dgm:cxn modelId="{965975A0-116A-4B2C-9D20-7ED824DECCEB}" type="presParOf" srcId="{7C83D411-E035-44AD-ADB9-10B0C5BECBF7}" destId="{8918FE3F-EBBE-4126-81BD-CBA5F545C363}" srcOrd="0" destOrd="0" presId="urn:microsoft.com/office/officeart/2005/8/layout/radial5"/>
    <dgm:cxn modelId="{B0BBA839-397C-45E4-8BA8-3FE77A2781B4}" type="presParOf" srcId="{7C83D411-E035-44AD-ADB9-10B0C5BECBF7}" destId="{47F61814-AB85-42CC-BF44-B0D8FCAAF167}" srcOrd="1" destOrd="0" presId="urn:microsoft.com/office/officeart/2005/8/layout/radial5"/>
    <dgm:cxn modelId="{449FA12F-951A-4B5D-A419-DB4BDE9ADA0D}" type="presParOf" srcId="{47F61814-AB85-42CC-BF44-B0D8FCAAF167}" destId="{F5F4C59C-4409-4E67-9672-60A0128E0DF1}" srcOrd="0" destOrd="0" presId="urn:microsoft.com/office/officeart/2005/8/layout/radial5"/>
    <dgm:cxn modelId="{4C1D944B-F2AC-4B05-B63C-4E55A36E9964}" type="presParOf" srcId="{7C83D411-E035-44AD-ADB9-10B0C5BECBF7}" destId="{9C417062-FE97-4114-BE86-77B0E706A05F}" srcOrd="2" destOrd="0" presId="urn:microsoft.com/office/officeart/2005/8/layout/radial5"/>
    <dgm:cxn modelId="{CF42BB7A-7B48-4F68-906A-1C631D266305}" type="presParOf" srcId="{7C83D411-E035-44AD-ADB9-10B0C5BECBF7}" destId="{105B94FC-6FD2-421F-950C-41D6573BFC08}" srcOrd="3" destOrd="0" presId="urn:microsoft.com/office/officeart/2005/8/layout/radial5"/>
    <dgm:cxn modelId="{CD5664C5-7FB9-4442-B897-42961E52A8EA}" type="presParOf" srcId="{105B94FC-6FD2-421F-950C-41D6573BFC08}" destId="{FF0301C1-2306-493A-8BEB-D790381983A6}" srcOrd="0" destOrd="0" presId="urn:microsoft.com/office/officeart/2005/8/layout/radial5"/>
    <dgm:cxn modelId="{9CA453DA-7CEE-46BB-B5B2-28F3F33D4FA8}" type="presParOf" srcId="{7C83D411-E035-44AD-ADB9-10B0C5BECBF7}" destId="{DED242BF-4B79-4761-8AAB-C36A2FA33A08}" srcOrd="4" destOrd="0" presId="urn:microsoft.com/office/officeart/2005/8/layout/radial5"/>
    <dgm:cxn modelId="{C3F8A11A-A7E3-4E6B-B135-060B34B3300D}" type="presParOf" srcId="{7C83D411-E035-44AD-ADB9-10B0C5BECBF7}" destId="{1010E13C-4F47-43C8-818B-883B630EE85D}" srcOrd="5" destOrd="0" presId="urn:microsoft.com/office/officeart/2005/8/layout/radial5"/>
    <dgm:cxn modelId="{9E416BA5-8B0C-4896-AF4D-F38E905DA808}" type="presParOf" srcId="{1010E13C-4F47-43C8-818B-883B630EE85D}" destId="{20D3E645-B56F-4AAF-865C-948BFA8C10D4}" srcOrd="0" destOrd="0" presId="urn:microsoft.com/office/officeart/2005/8/layout/radial5"/>
    <dgm:cxn modelId="{B9B27ACE-F849-46D5-BD4E-04F835E4283D}" type="presParOf" srcId="{7C83D411-E035-44AD-ADB9-10B0C5BECBF7}" destId="{6901DC0C-0F2C-4C9B-BC38-CDB505912A47}" srcOrd="6" destOrd="0" presId="urn:microsoft.com/office/officeart/2005/8/layout/radial5"/>
    <dgm:cxn modelId="{E86CA7FF-2E77-431B-9FF3-AF7D8A575F88}" type="presParOf" srcId="{7C83D411-E035-44AD-ADB9-10B0C5BECBF7}" destId="{AC501B34-A1F9-47FF-BE38-A1BCBF3DFE9A}" srcOrd="7" destOrd="0" presId="urn:microsoft.com/office/officeart/2005/8/layout/radial5"/>
    <dgm:cxn modelId="{EE81C7DC-9362-45BE-816F-72B3605FE387}" type="presParOf" srcId="{AC501B34-A1F9-47FF-BE38-A1BCBF3DFE9A}" destId="{A76B3D47-31A6-4295-8CA1-405C75B0279A}" srcOrd="0" destOrd="0" presId="urn:microsoft.com/office/officeart/2005/8/layout/radial5"/>
    <dgm:cxn modelId="{DA53301D-C2FE-4CFA-8257-330D3CD57FD2}" type="presParOf" srcId="{7C83D411-E035-44AD-ADB9-10B0C5BECBF7}" destId="{1994B162-FBBB-4F41-9BE7-1A48352FC542}" srcOrd="8" destOrd="0" presId="urn:microsoft.com/office/officeart/2005/8/layout/radial5"/>
    <dgm:cxn modelId="{B4B34345-FCBD-49B5-AD15-571179C70929}" type="presParOf" srcId="{7C83D411-E035-44AD-ADB9-10B0C5BECBF7}" destId="{35F8BE4B-4857-498C-B86E-B63DF92C1530}" srcOrd="9" destOrd="0" presId="urn:microsoft.com/office/officeart/2005/8/layout/radial5"/>
    <dgm:cxn modelId="{3CB5A223-9E6C-444C-8609-55793450AF33}" type="presParOf" srcId="{35F8BE4B-4857-498C-B86E-B63DF92C1530}" destId="{3973E151-728E-46D0-A170-02673758E614}" srcOrd="0" destOrd="0" presId="urn:microsoft.com/office/officeart/2005/8/layout/radial5"/>
    <dgm:cxn modelId="{498F4E48-63BF-46A7-9731-4AAE49EBD2E3}" type="presParOf" srcId="{7C83D411-E035-44AD-ADB9-10B0C5BECBF7}" destId="{2EE573C8-70FB-455C-8E22-A8EFCF2263AC}" srcOrd="10" destOrd="0" presId="urn:microsoft.com/office/officeart/2005/8/layout/radial5"/>
    <dgm:cxn modelId="{3F2A15E5-A4BD-498B-A15E-7202881316CE}" type="presParOf" srcId="{7C83D411-E035-44AD-ADB9-10B0C5BECBF7}" destId="{0F8D1E3E-50CC-4400-A623-64F65F4B7998}" srcOrd="11" destOrd="0" presId="urn:microsoft.com/office/officeart/2005/8/layout/radial5"/>
    <dgm:cxn modelId="{4D2D95FD-886B-4880-AF19-928E1BE7D2B1}" type="presParOf" srcId="{0F8D1E3E-50CC-4400-A623-64F65F4B7998}" destId="{6AAF5E30-6B7C-46CB-9157-493ACB65951B}" srcOrd="0" destOrd="0" presId="urn:microsoft.com/office/officeart/2005/8/layout/radial5"/>
    <dgm:cxn modelId="{74D65062-055E-4504-88DD-4A2AB8480FC7}" type="presParOf" srcId="{7C83D411-E035-44AD-ADB9-10B0C5BECBF7}" destId="{B77CE2DF-FD07-460D-8B1B-4D018954C41F}" srcOrd="12" destOrd="0" presId="urn:microsoft.com/office/officeart/2005/8/layout/radial5"/>
    <dgm:cxn modelId="{0D3C49B9-4CBE-4BED-B4AA-785F7FDBB518}" type="presParOf" srcId="{7C83D411-E035-44AD-ADB9-10B0C5BECBF7}" destId="{06CF60E6-C8FE-4810-901E-AC6249C65452}" srcOrd="13" destOrd="0" presId="urn:microsoft.com/office/officeart/2005/8/layout/radial5"/>
    <dgm:cxn modelId="{B5E83FE0-8596-4079-9E38-35B7F2D34C58}" type="presParOf" srcId="{06CF60E6-C8FE-4810-901E-AC6249C65452}" destId="{FD7296F4-2A98-46A1-987E-BC7232555B4C}" srcOrd="0" destOrd="0" presId="urn:microsoft.com/office/officeart/2005/8/layout/radial5"/>
    <dgm:cxn modelId="{9AFED97E-56DD-4606-986E-00B0DB194E75}" type="presParOf" srcId="{7C83D411-E035-44AD-ADB9-10B0C5BECBF7}" destId="{67BCF4D9-B41E-4234-921F-FDE0E7355165}"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C00FA-BE87-4AA7-A748-AF4AB8BBB5BB}"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endParaRPr lang="en-US"/>
        </a:p>
      </dgm:t>
    </dgm:pt>
    <dgm:pt modelId="{07CE7A53-21AC-4174-AB03-F847C9CCE70E}">
      <dgm:prSet phldrT="[Text]" custT="1"/>
      <dgm:spPr/>
      <dgm:t>
        <a:bodyPr/>
        <a:lstStyle/>
        <a:p>
          <a:r>
            <a:rPr lang="fa-IR" sz="4800" b="1" dirty="0" smtClean="0">
              <a:effectLst/>
              <a:latin typeface="Calibri" panose="020F0502020204030204" pitchFamily="34" charset="0"/>
              <a:ea typeface="Calibri" panose="020F0502020204030204" pitchFamily="34" charset="0"/>
              <a:cs typeface="B Nazanin" panose="00000400000000000000" pitchFamily="2" charset="-78"/>
            </a:rPr>
            <a:t>منطق مقاومت</a:t>
          </a:r>
          <a:endParaRPr lang="en-US" sz="4800" b="1" dirty="0"/>
        </a:p>
      </dgm:t>
    </dgm:pt>
    <dgm:pt modelId="{33B3D76F-6333-47E8-B7A3-25FBDD31328F}" type="parTrans" cxnId="{F2791DAD-4DA7-44A2-8EC0-492A5E81457D}">
      <dgm:prSet/>
      <dgm:spPr/>
      <dgm:t>
        <a:bodyPr/>
        <a:lstStyle/>
        <a:p>
          <a:endParaRPr lang="en-US"/>
        </a:p>
      </dgm:t>
    </dgm:pt>
    <dgm:pt modelId="{8FB21C9A-6D16-42E8-AEFF-C08C862FA3D3}" type="sibTrans" cxnId="{F2791DAD-4DA7-44A2-8EC0-492A5E81457D}">
      <dgm:prSet/>
      <dgm:spPr/>
      <dgm:t>
        <a:bodyPr/>
        <a:lstStyle/>
        <a:p>
          <a:endParaRPr lang="en-US"/>
        </a:p>
      </dgm:t>
    </dgm:pt>
    <dgm:pt modelId="{A6E0A3F7-FFF3-4515-B24F-FD68C3D79A9B}">
      <dgm:prSet custT="1"/>
      <dgm:spPr/>
      <dgm:t>
        <a:bodyPr/>
        <a:lstStyle/>
        <a:p>
          <a:pPr rtl="1"/>
          <a:r>
            <a:rPr lang="fa-IR" sz="2400" b="0" dirty="0" smtClean="0">
              <a:cs typeface="B Nazanin" panose="00000400000000000000" pitchFamily="2" charset="-78"/>
            </a:rPr>
            <a:t>منطق مقاومت، بقا و دوام در بهترین وضعیت است.</a:t>
          </a:r>
          <a:endParaRPr lang="en-US" sz="2400" b="0" dirty="0">
            <a:cs typeface="B Nazanin" panose="00000400000000000000" pitchFamily="2" charset="-78"/>
          </a:endParaRPr>
        </a:p>
      </dgm:t>
    </dgm:pt>
    <dgm:pt modelId="{FA968DFB-685F-4DDD-8E84-E6A6776E0CB0}" type="parTrans" cxnId="{D45DE947-281C-46B9-B3DE-B19453A5115D}">
      <dgm:prSet/>
      <dgm:spPr/>
      <dgm:t>
        <a:bodyPr/>
        <a:lstStyle/>
        <a:p>
          <a:endParaRPr lang="en-US"/>
        </a:p>
      </dgm:t>
    </dgm:pt>
    <dgm:pt modelId="{F95EE709-F607-4B27-B89F-98E99C215029}" type="sibTrans" cxnId="{D45DE947-281C-46B9-B3DE-B19453A5115D}">
      <dgm:prSet/>
      <dgm:spPr/>
      <dgm:t>
        <a:bodyPr/>
        <a:lstStyle/>
        <a:p>
          <a:endParaRPr lang="en-US"/>
        </a:p>
      </dgm:t>
    </dgm:pt>
    <dgm:pt modelId="{A13D362C-6DD3-44DD-B20C-FBBC06CEC88C}">
      <dgm:prSet custT="1"/>
      <dgm:spPr/>
      <dgm:t>
        <a:bodyPr/>
        <a:lstStyle/>
        <a:p>
          <a:pPr rtl="1"/>
          <a:r>
            <a:rPr lang="fa-IR" sz="2400" b="0" dirty="0" smtClean="0">
              <a:cs typeface="B Nazanin" panose="00000400000000000000" pitchFamily="2" charset="-78"/>
            </a:rPr>
            <a:t>در منطق مقاومت، نوعی فراگیری برای مقابله با نارسائیها وسازگاری برای رسیدن به بهترین وضعیت وجود دارد.</a:t>
          </a:r>
          <a:endParaRPr lang="en-US" sz="2400" b="0" dirty="0">
            <a:cs typeface="B Nazanin" panose="00000400000000000000" pitchFamily="2" charset="-78"/>
          </a:endParaRPr>
        </a:p>
      </dgm:t>
    </dgm:pt>
    <dgm:pt modelId="{8EA2E84C-A86F-4E5F-8B20-F9C4C2618AAB}" type="parTrans" cxnId="{538FB95A-87B7-40CB-B6A6-075089BA7A01}">
      <dgm:prSet/>
      <dgm:spPr/>
      <dgm:t>
        <a:bodyPr/>
        <a:lstStyle/>
        <a:p>
          <a:endParaRPr lang="en-US"/>
        </a:p>
      </dgm:t>
    </dgm:pt>
    <dgm:pt modelId="{B8C06DA3-F639-4DDD-9603-9FF2FF36B114}" type="sibTrans" cxnId="{538FB95A-87B7-40CB-B6A6-075089BA7A01}">
      <dgm:prSet/>
      <dgm:spPr/>
      <dgm:t>
        <a:bodyPr/>
        <a:lstStyle/>
        <a:p>
          <a:endParaRPr lang="en-US"/>
        </a:p>
      </dgm:t>
    </dgm:pt>
    <dgm:pt modelId="{BED5E9C6-6FDF-4B37-B89C-D88D3F0DA94E}">
      <dgm:prSet custT="1"/>
      <dgm:spPr/>
      <dgm:t>
        <a:bodyPr/>
        <a:lstStyle/>
        <a:p>
          <a:pPr rtl="1"/>
          <a:r>
            <a:rPr lang="fa-IR" sz="2400" b="0" dirty="0" smtClean="0">
              <a:cs typeface="B Nazanin" panose="00000400000000000000" pitchFamily="2" charset="-78"/>
            </a:rPr>
            <a:t>در منطق مقاومت، تسلیم شدن در برابر ضربه ها و رها کردن وضع به حال خود، هیچ معنایی ندارد.زیرا سازگاری برای تداوم بقا و رسیدن به وضعیت برازنده، در محور نگاه اقتصاد مقاومتی قرار گرفته است.</a:t>
          </a:r>
          <a:endParaRPr lang="en-US" sz="2400" b="0" dirty="0">
            <a:cs typeface="B Nazanin" panose="00000400000000000000" pitchFamily="2" charset="-78"/>
          </a:endParaRPr>
        </a:p>
      </dgm:t>
    </dgm:pt>
    <dgm:pt modelId="{DDAEC5BF-2B4D-44EA-A488-B0CE92D688E7}" type="parTrans" cxnId="{0FFBFB5F-038D-44C2-AE1F-E573A5400ABC}">
      <dgm:prSet/>
      <dgm:spPr/>
      <dgm:t>
        <a:bodyPr/>
        <a:lstStyle/>
        <a:p>
          <a:endParaRPr lang="en-US"/>
        </a:p>
      </dgm:t>
    </dgm:pt>
    <dgm:pt modelId="{582A60CB-5508-4D68-A6F4-346AD7DA05A5}" type="sibTrans" cxnId="{0FFBFB5F-038D-44C2-AE1F-E573A5400ABC}">
      <dgm:prSet/>
      <dgm:spPr/>
      <dgm:t>
        <a:bodyPr/>
        <a:lstStyle/>
        <a:p>
          <a:endParaRPr lang="en-US"/>
        </a:p>
      </dgm:t>
    </dgm:pt>
    <dgm:pt modelId="{CC42D091-9B98-4CF8-B9BD-0976E3B6A7EB}" type="pres">
      <dgm:prSet presAssocID="{AE6C00FA-BE87-4AA7-A748-AF4AB8BBB5BB}" presName="Name0" presStyleCnt="0">
        <dgm:presLayoutVars>
          <dgm:chPref val="1"/>
          <dgm:dir/>
          <dgm:animOne val="branch"/>
          <dgm:animLvl val="lvl"/>
          <dgm:resizeHandles val="exact"/>
        </dgm:presLayoutVars>
      </dgm:prSet>
      <dgm:spPr/>
      <dgm:t>
        <a:bodyPr/>
        <a:lstStyle/>
        <a:p>
          <a:endParaRPr lang="en-US"/>
        </a:p>
      </dgm:t>
    </dgm:pt>
    <dgm:pt modelId="{083964A4-DF3A-4259-8D20-8E7EF012ABFF}" type="pres">
      <dgm:prSet presAssocID="{07CE7A53-21AC-4174-AB03-F847C9CCE70E}" presName="root1" presStyleCnt="0"/>
      <dgm:spPr/>
    </dgm:pt>
    <dgm:pt modelId="{C145355C-0E4A-4038-B96A-9243EF9D3024}" type="pres">
      <dgm:prSet presAssocID="{07CE7A53-21AC-4174-AB03-F847C9CCE70E}" presName="LevelOneTextNode" presStyleLbl="node0" presStyleIdx="0" presStyleCnt="1">
        <dgm:presLayoutVars>
          <dgm:chPref val="3"/>
        </dgm:presLayoutVars>
      </dgm:prSet>
      <dgm:spPr/>
      <dgm:t>
        <a:bodyPr/>
        <a:lstStyle/>
        <a:p>
          <a:endParaRPr lang="en-US"/>
        </a:p>
      </dgm:t>
    </dgm:pt>
    <dgm:pt modelId="{40449962-9D1E-48C5-9107-CAEA6BE5579A}" type="pres">
      <dgm:prSet presAssocID="{07CE7A53-21AC-4174-AB03-F847C9CCE70E}" presName="level2hierChild" presStyleCnt="0"/>
      <dgm:spPr/>
    </dgm:pt>
    <dgm:pt modelId="{F5AD39EE-EA85-43BE-B99F-7B8896CC445B}" type="pres">
      <dgm:prSet presAssocID="{FA968DFB-685F-4DDD-8E84-E6A6776E0CB0}" presName="conn2-1" presStyleLbl="parChTrans1D2" presStyleIdx="0" presStyleCnt="3"/>
      <dgm:spPr/>
      <dgm:t>
        <a:bodyPr/>
        <a:lstStyle/>
        <a:p>
          <a:endParaRPr lang="en-US"/>
        </a:p>
      </dgm:t>
    </dgm:pt>
    <dgm:pt modelId="{92B94585-ACCD-423C-B2AF-B1D5258B1084}" type="pres">
      <dgm:prSet presAssocID="{FA968DFB-685F-4DDD-8E84-E6A6776E0CB0}" presName="connTx" presStyleLbl="parChTrans1D2" presStyleIdx="0" presStyleCnt="3"/>
      <dgm:spPr/>
      <dgm:t>
        <a:bodyPr/>
        <a:lstStyle/>
        <a:p>
          <a:endParaRPr lang="en-US"/>
        </a:p>
      </dgm:t>
    </dgm:pt>
    <dgm:pt modelId="{68660A16-A42A-45BD-ABCE-D451B84C117F}" type="pres">
      <dgm:prSet presAssocID="{A6E0A3F7-FFF3-4515-B24F-FD68C3D79A9B}" presName="root2" presStyleCnt="0"/>
      <dgm:spPr/>
    </dgm:pt>
    <dgm:pt modelId="{278CA40A-5141-4559-8E49-BF528FE3CE0D}" type="pres">
      <dgm:prSet presAssocID="{A6E0A3F7-FFF3-4515-B24F-FD68C3D79A9B}" presName="LevelTwoTextNode" presStyleLbl="node2" presStyleIdx="0" presStyleCnt="3" custScaleX="142296">
        <dgm:presLayoutVars>
          <dgm:chPref val="3"/>
        </dgm:presLayoutVars>
      </dgm:prSet>
      <dgm:spPr/>
      <dgm:t>
        <a:bodyPr/>
        <a:lstStyle/>
        <a:p>
          <a:endParaRPr lang="en-US"/>
        </a:p>
      </dgm:t>
    </dgm:pt>
    <dgm:pt modelId="{A7F50DFC-D439-404A-9903-AE115F0E9675}" type="pres">
      <dgm:prSet presAssocID="{A6E0A3F7-FFF3-4515-B24F-FD68C3D79A9B}" presName="level3hierChild" presStyleCnt="0"/>
      <dgm:spPr/>
    </dgm:pt>
    <dgm:pt modelId="{19011505-9EB6-43BA-AC46-9EEBF555A4A9}" type="pres">
      <dgm:prSet presAssocID="{8EA2E84C-A86F-4E5F-8B20-F9C4C2618AAB}" presName="conn2-1" presStyleLbl="parChTrans1D2" presStyleIdx="1" presStyleCnt="3"/>
      <dgm:spPr/>
      <dgm:t>
        <a:bodyPr/>
        <a:lstStyle/>
        <a:p>
          <a:endParaRPr lang="en-US"/>
        </a:p>
      </dgm:t>
    </dgm:pt>
    <dgm:pt modelId="{C4930A14-A120-4672-ACBA-59F043FF76ED}" type="pres">
      <dgm:prSet presAssocID="{8EA2E84C-A86F-4E5F-8B20-F9C4C2618AAB}" presName="connTx" presStyleLbl="parChTrans1D2" presStyleIdx="1" presStyleCnt="3"/>
      <dgm:spPr/>
      <dgm:t>
        <a:bodyPr/>
        <a:lstStyle/>
        <a:p>
          <a:endParaRPr lang="en-US"/>
        </a:p>
      </dgm:t>
    </dgm:pt>
    <dgm:pt modelId="{887D3E27-81F1-404C-BABD-857A61E7796D}" type="pres">
      <dgm:prSet presAssocID="{A13D362C-6DD3-44DD-B20C-FBBC06CEC88C}" presName="root2" presStyleCnt="0"/>
      <dgm:spPr/>
    </dgm:pt>
    <dgm:pt modelId="{DCD626D7-ED5C-49E3-AFFF-22607FB689F8}" type="pres">
      <dgm:prSet presAssocID="{A13D362C-6DD3-44DD-B20C-FBBC06CEC88C}" presName="LevelTwoTextNode" presStyleLbl="node2" presStyleIdx="1" presStyleCnt="3" custScaleX="175852">
        <dgm:presLayoutVars>
          <dgm:chPref val="3"/>
        </dgm:presLayoutVars>
      </dgm:prSet>
      <dgm:spPr/>
      <dgm:t>
        <a:bodyPr/>
        <a:lstStyle/>
        <a:p>
          <a:endParaRPr lang="en-US"/>
        </a:p>
      </dgm:t>
    </dgm:pt>
    <dgm:pt modelId="{D171FC6E-B86D-40C5-B1C7-103C0F2B5112}" type="pres">
      <dgm:prSet presAssocID="{A13D362C-6DD3-44DD-B20C-FBBC06CEC88C}" presName="level3hierChild" presStyleCnt="0"/>
      <dgm:spPr/>
    </dgm:pt>
    <dgm:pt modelId="{E8E5F68A-01AA-4C1F-A844-1AFFE51E3D62}" type="pres">
      <dgm:prSet presAssocID="{DDAEC5BF-2B4D-44EA-A488-B0CE92D688E7}" presName="conn2-1" presStyleLbl="parChTrans1D2" presStyleIdx="2" presStyleCnt="3"/>
      <dgm:spPr/>
      <dgm:t>
        <a:bodyPr/>
        <a:lstStyle/>
        <a:p>
          <a:endParaRPr lang="en-US"/>
        </a:p>
      </dgm:t>
    </dgm:pt>
    <dgm:pt modelId="{AF36078D-9A76-4677-A9EC-82339B0A3E02}" type="pres">
      <dgm:prSet presAssocID="{DDAEC5BF-2B4D-44EA-A488-B0CE92D688E7}" presName="connTx" presStyleLbl="parChTrans1D2" presStyleIdx="2" presStyleCnt="3"/>
      <dgm:spPr/>
      <dgm:t>
        <a:bodyPr/>
        <a:lstStyle/>
        <a:p>
          <a:endParaRPr lang="en-US"/>
        </a:p>
      </dgm:t>
    </dgm:pt>
    <dgm:pt modelId="{61146BF6-7706-4443-9658-BF303158C0CC}" type="pres">
      <dgm:prSet presAssocID="{BED5E9C6-6FDF-4B37-B89C-D88D3F0DA94E}" presName="root2" presStyleCnt="0"/>
      <dgm:spPr/>
    </dgm:pt>
    <dgm:pt modelId="{64FB6FA4-D728-4FB7-AAE4-741E1E1FA7B7}" type="pres">
      <dgm:prSet presAssocID="{BED5E9C6-6FDF-4B37-B89C-D88D3F0DA94E}" presName="LevelTwoTextNode" presStyleLbl="node2" presStyleIdx="2" presStyleCnt="3" custScaleX="253889" custScaleY="123639">
        <dgm:presLayoutVars>
          <dgm:chPref val="3"/>
        </dgm:presLayoutVars>
      </dgm:prSet>
      <dgm:spPr/>
      <dgm:t>
        <a:bodyPr/>
        <a:lstStyle/>
        <a:p>
          <a:endParaRPr lang="en-US"/>
        </a:p>
      </dgm:t>
    </dgm:pt>
    <dgm:pt modelId="{4FCBC51B-9910-439A-92B9-AC8612F14EC1}" type="pres">
      <dgm:prSet presAssocID="{BED5E9C6-6FDF-4B37-B89C-D88D3F0DA94E}" presName="level3hierChild" presStyleCnt="0"/>
      <dgm:spPr/>
    </dgm:pt>
  </dgm:ptLst>
  <dgm:cxnLst>
    <dgm:cxn modelId="{D45DE947-281C-46B9-B3DE-B19453A5115D}" srcId="{07CE7A53-21AC-4174-AB03-F847C9CCE70E}" destId="{A6E0A3F7-FFF3-4515-B24F-FD68C3D79A9B}" srcOrd="0" destOrd="0" parTransId="{FA968DFB-685F-4DDD-8E84-E6A6776E0CB0}" sibTransId="{F95EE709-F607-4B27-B89F-98E99C215029}"/>
    <dgm:cxn modelId="{4C21942A-5D49-4388-902D-CC7B2554228E}" type="presOf" srcId="{DDAEC5BF-2B4D-44EA-A488-B0CE92D688E7}" destId="{E8E5F68A-01AA-4C1F-A844-1AFFE51E3D62}" srcOrd="0" destOrd="0" presId="urn:microsoft.com/office/officeart/2008/layout/HorizontalMultiLevelHierarchy"/>
    <dgm:cxn modelId="{8A20F9E6-3770-4A76-B39E-4C5A4C94DDF9}" type="presOf" srcId="{FA968DFB-685F-4DDD-8E84-E6A6776E0CB0}" destId="{F5AD39EE-EA85-43BE-B99F-7B8896CC445B}" srcOrd="0" destOrd="0" presId="urn:microsoft.com/office/officeart/2008/layout/HorizontalMultiLevelHierarchy"/>
    <dgm:cxn modelId="{9BCFB5B0-D33D-4E67-9673-A02F2CD350ED}" type="presOf" srcId="{8EA2E84C-A86F-4E5F-8B20-F9C4C2618AAB}" destId="{19011505-9EB6-43BA-AC46-9EEBF555A4A9}" srcOrd="0" destOrd="0" presId="urn:microsoft.com/office/officeart/2008/layout/HorizontalMultiLevelHierarchy"/>
    <dgm:cxn modelId="{0FFBFB5F-038D-44C2-AE1F-E573A5400ABC}" srcId="{07CE7A53-21AC-4174-AB03-F847C9CCE70E}" destId="{BED5E9C6-6FDF-4B37-B89C-D88D3F0DA94E}" srcOrd="2" destOrd="0" parTransId="{DDAEC5BF-2B4D-44EA-A488-B0CE92D688E7}" sibTransId="{582A60CB-5508-4D68-A6F4-346AD7DA05A5}"/>
    <dgm:cxn modelId="{2317E02E-CD4C-4700-96D8-25BDB25BDE4D}" type="presOf" srcId="{A6E0A3F7-FFF3-4515-B24F-FD68C3D79A9B}" destId="{278CA40A-5141-4559-8E49-BF528FE3CE0D}" srcOrd="0" destOrd="0" presId="urn:microsoft.com/office/officeart/2008/layout/HorizontalMultiLevelHierarchy"/>
    <dgm:cxn modelId="{538FB95A-87B7-40CB-B6A6-075089BA7A01}" srcId="{07CE7A53-21AC-4174-AB03-F847C9CCE70E}" destId="{A13D362C-6DD3-44DD-B20C-FBBC06CEC88C}" srcOrd="1" destOrd="0" parTransId="{8EA2E84C-A86F-4E5F-8B20-F9C4C2618AAB}" sibTransId="{B8C06DA3-F639-4DDD-9603-9FF2FF36B114}"/>
    <dgm:cxn modelId="{817AF011-8FD9-46EC-9B91-8DFA30BF12AF}" type="presOf" srcId="{FA968DFB-685F-4DDD-8E84-E6A6776E0CB0}" destId="{92B94585-ACCD-423C-B2AF-B1D5258B1084}" srcOrd="1" destOrd="0" presId="urn:microsoft.com/office/officeart/2008/layout/HorizontalMultiLevelHierarchy"/>
    <dgm:cxn modelId="{B1170E83-04FD-40E3-8B22-B2904AC94A3D}" type="presOf" srcId="{BED5E9C6-6FDF-4B37-B89C-D88D3F0DA94E}" destId="{64FB6FA4-D728-4FB7-AAE4-741E1E1FA7B7}" srcOrd="0" destOrd="0" presId="urn:microsoft.com/office/officeart/2008/layout/HorizontalMultiLevelHierarchy"/>
    <dgm:cxn modelId="{4995B477-CD02-4B0E-A055-23A0EBB7C5E8}" type="presOf" srcId="{07CE7A53-21AC-4174-AB03-F847C9CCE70E}" destId="{C145355C-0E4A-4038-B96A-9243EF9D3024}" srcOrd="0" destOrd="0" presId="urn:microsoft.com/office/officeart/2008/layout/HorizontalMultiLevelHierarchy"/>
    <dgm:cxn modelId="{2F27FDC5-8952-4673-BBC5-81994F36894A}" type="presOf" srcId="{A13D362C-6DD3-44DD-B20C-FBBC06CEC88C}" destId="{DCD626D7-ED5C-49E3-AFFF-22607FB689F8}" srcOrd="0" destOrd="0" presId="urn:microsoft.com/office/officeart/2008/layout/HorizontalMultiLevelHierarchy"/>
    <dgm:cxn modelId="{EBFAB8CC-4091-4C98-8743-01E72460F0A7}" type="presOf" srcId="{AE6C00FA-BE87-4AA7-A748-AF4AB8BBB5BB}" destId="{CC42D091-9B98-4CF8-B9BD-0976E3B6A7EB}" srcOrd="0" destOrd="0" presId="urn:microsoft.com/office/officeart/2008/layout/HorizontalMultiLevelHierarchy"/>
    <dgm:cxn modelId="{F5803B8B-BE29-4E0C-85F2-66363CB81E58}" type="presOf" srcId="{8EA2E84C-A86F-4E5F-8B20-F9C4C2618AAB}" destId="{C4930A14-A120-4672-ACBA-59F043FF76ED}" srcOrd="1" destOrd="0" presId="urn:microsoft.com/office/officeart/2008/layout/HorizontalMultiLevelHierarchy"/>
    <dgm:cxn modelId="{219B956C-3929-46D3-97B6-130343E1B863}" type="presOf" srcId="{DDAEC5BF-2B4D-44EA-A488-B0CE92D688E7}" destId="{AF36078D-9A76-4677-A9EC-82339B0A3E02}" srcOrd="1" destOrd="0" presId="urn:microsoft.com/office/officeart/2008/layout/HorizontalMultiLevelHierarchy"/>
    <dgm:cxn modelId="{F2791DAD-4DA7-44A2-8EC0-492A5E81457D}" srcId="{AE6C00FA-BE87-4AA7-A748-AF4AB8BBB5BB}" destId="{07CE7A53-21AC-4174-AB03-F847C9CCE70E}" srcOrd="0" destOrd="0" parTransId="{33B3D76F-6333-47E8-B7A3-25FBDD31328F}" sibTransId="{8FB21C9A-6D16-42E8-AEFF-C08C862FA3D3}"/>
    <dgm:cxn modelId="{0B678190-BDAC-49D1-A86B-91127FB9B498}" type="presParOf" srcId="{CC42D091-9B98-4CF8-B9BD-0976E3B6A7EB}" destId="{083964A4-DF3A-4259-8D20-8E7EF012ABFF}" srcOrd="0" destOrd="0" presId="urn:microsoft.com/office/officeart/2008/layout/HorizontalMultiLevelHierarchy"/>
    <dgm:cxn modelId="{AFEFF8C0-9BBE-4C90-BD39-0B6BC6763701}" type="presParOf" srcId="{083964A4-DF3A-4259-8D20-8E7EF012ABFF}" destId="{C145355C-0E4A-4038-B96A-9243EF9D3024}" srcOrd="0" destOrd="0" presId="urn:microsoft.com/office/officeart/2008/layout/HorizontalMultiLevelHierarchy"/>
    <dgm:cxn modelId="{3C9ABF2B-F703-463B-A266-682A8068D3BA}" type="presParOf" srcId="{083964A4-DF3A-4259-8D20-8E7EF012ABFF}" destId="{40449962-9D1E-48C5-9107-CAEA6BE5579A}" srcOrd="1" destOrd="0" presId="urn:microsoft.com/office/officeart/2008/layout/HorizontalMultiLevelHierarchy"/>
    <dgm:cxn modelId="{C3C39A24-4A28-485E-952B-B4E934B43017}" type="presParOf" srcId="{40449962-9D1E-48C5-9107-CAEA6BE5579A}" destId="{F5AD39EE-EA85-43BE-B99F-7B8896CC445B}" srcOrd="0" destOrd="0" presId="urn:microsoft.com/office/officeart/2008/layout/HorizontalMultiLevelHierarchy"/>
    <dgm:cxn modelId="{311CDFDE-098F-4F6F-9EB9-719B7D21E0A3}" type="presParOf" srcId="{F5AD39EE-EA85-43BE-B99F-7B8896CC445B}" destId="{92B94585-ACCD-423C-B2AF-B1D5258B1084}" srcOrd="0" destOrd="0" presId="urn:microsoft.com/office/officeart/2008/layout/HorizontalMultiLevelHierarchy"/>
    <dgm:cxn modelId="{A5CDFA12-ABA7-459B-8438-9D0435C95AC8}" type="presParOf" srcId="{40449962-9D1E-48C5-9107-CAEA6BE5579A}" destId="{68660A16-A42A-45BD-ABCE-D451B84C117F}" srcOrd="1" destOrd="0" presId="urn:microsoft.com/office/officeart/2008/layout/HorizontalMultiLevelHierarchy"/>
    <dgm:cxn modelId="{A73D6AD0-3340-4717-B2B0-A98150DAA21A}" type="presParOf" srcId="{68660A16-A42A-45BD-ABCE-D451B84C117F}" destId="{278CA40A-5141-4559-8E49-BF528FE3CE0D}" srcOrd="0" destOrd="0" presId="urn:microsoft.com/office/officeart/2008/layout/HorizontalMultiLevelHierarchy"/>
    <dgm:cxn modelId="{1B67898B-BDB8-4606-A41E-D81A88A897F1}" type="presParOf" srcId="{68660A16-A42A-45BD-ABCE-D451B84C117F}" destId="{A7F50DFC-D439-404A-9903-AE115F0E9675}" srcOrd="1" destOrd="0" presId="urn:microsoft.com/office/officeart/2008/layout/HorizontalMultiLevelHierarchy"/>
    <dgm:cxn modelId="{37ACC772-8DF2-4CF3-BECB-988454FFCC3B}" type="presParOf" srcId="{40449962-9D1E-48C5-9107-CAEA6BE5579A}" destId="{19011505-9EB6-43BA-AC46-9EEBF555A4A9}" srcOrd="2" destOrd="0" presId="urn:microsoft.com/office/officeart/2008/layout/HorizontalMultiLevelHierarchy"/>
    <dgm:cxn modelId="{84C1927C-B1DB-4019-AF35-9D4B55B1CF0B}" type="presParOf" srcId="{19011505-9EB6-43BA-AC46-9EEBF555A4A9}" destId="{C4930A14-A120-4672-ACBA-59F043FF76ED}" srcOrd="0" destOrd="0" presId="urn:microsoft.com/office/officeart/2008/layout/HorizontalMultiLevelHierarchy"/>
    <dgm:cxn modelId="{6B70A84C-14DB-4F37-BAFB-1CD3501F2107}" type="presParOf" srcId="{40449962-9D1E-48C5-9107-CAEA6BE5579A}" destId="{887D3E27-81F1-404C-BABD-857A61E7796D}" srcOrd="3" destOrd="0" presId="urn:microsoft.com/office/officeart/2008/layout/HorizontalMultiLevelHierarchy"/>
    <dgm:cxn modelId="{BEA3B720-49C5-4C0F-A8F9-2C6919B84C97}" type="presParOf" srcId="{887D3E27-81F1-404C-BABD-857A61E7796D}" destId="{DCD626D7-ED5C-49E3-AFFF-22607FB689F8}" srcOrd="0" destOrd="0" presId="urn:microsoft.com/office/officeart/2008/layout/HorizontalMultiLevelHierarchy"/>
    <dgm:cxn modelId="{6E8C04C8-A968-41C8-B617-B17654D2E405}" type="presParOf" srcId="{887D3E27-81F1-404C-BABD-857A61E7796D}" destId="{D171FC6E-B86D-40C5-B1C7-103C0F2B5112}" srcOrd="1" destOrd="0" presId="urn:microsoft.com/office/officeart/2008/layout/HorizontalMultiLevelHierarchy"/>
    <dgm:cxn modelId="{07EAA9DB-2AA3-4FF4-A6CD-7EDEDEC19445}" type="presParOf" srcId="{40449962-9D1E-48C5-9107-CAEA6BE5579A}" destId="{E8E5F68A-01AA-4C1F-A844-1AFFE51E3D62}" srcOrd="4" destOrd="0" presId="urn:microsoft.com/office/officeart/2008/layout/HorizontalMultiLevelHierarchy"/>
    <dgm:cxn modelId="{C67195EC-1777-4636-8AE9-3DEF8A339001}" type="presParOf" srcId="{E8E5F68A-01AA-4C1F-A844-1AFFE51E3D62}" destId="{AF36078D-9A76-4677-A9EC-82339B0A3E02}" srcOrd="0" destOrd="0" presId="urn:microsoft.com/office/officeart/2008/layout/HorizontalMultiLevelHierarchy"/>
    <dgm:cxn modelId="{F64FCFFA-9252-4D8C-9E89-A30AB3355483}" type="presParOf" srcId="{40449962-9D1E-48C5-9107-CAEA6BE5579A}" destId="{61146BF6-7706-4443-9658-BF303158C0CC}" srcOrd="5" destOrd="0" presId="urn:microsoft.com/office/officeart/2008/layout/HorizontalMultiLevelHierarchy"/>
    <dgm:cxn modelId="{5B1472D4-309E-4B76-953F-3B72D188F14F}" type="presParOf" srcId="{61146BF6-7706-4443-9658-BF303158C0CC}" destId="{64FB6FA4-D728-4FB7-AAE4-741E1E1FA7B7}" srcOrd="0" destOrd="0" presId="urn:microsoft.com/office/officeart/2008/layout/HorizontalMultiLevelHierarchy"/>
    <dgm:cxn modelId="{8914CF21-CF65-464B-A28A-429F30BB43E0}" type="presParOf" srcId="{61146BF6-7706-4443-9658-BF303158C0CC}" destId="{4FCBC51B-9910-439A-92B9-AC8612F14EC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7DC9D7-A1D0-4A64-B560-918CB93EA59D}" type="doc">
      <dgm:prSet loTypeId="urn:microsoft.com/office/officeart/2005/8/layout/vList2" loCatId="list" qsTypeId="urn:microsoft.com/office/officeart/2005/8/quickstyle/3d1" qsCatId="3D" csTypeId="urn:microsoft.com/office/officeart/2005/8/colors/accent3_3" csCatId="accent3" phldr="1"/>
      <dgm:spPr/>
      <dgm:t>
        <a:bodyPr/>
        <a:lstStyle/>
        <a:p>
          <a:endParaRPr lang="en-US"/>
        </a:p>
      </dgm:t>
    </dgm:pt>
    <dgm:pt modelId="{48CB1295-0505-4B9A-BCF6-4544FE0B8E71}">
      <dgm:prSet phldrT="[Text]" custT="1"/>
      <dgm:spPr/>
      <dgm:t>
        <a:bodyPr/>
        <a:lstStyle/>
        <a:p>
          <a:pPr algn="ctr" rtl="1"/>
          <a:r>
            <a:rPr lang="fa-IR" sz="2800" dirty="0" smtClean="0">
              <a:cs typeface="B Nazanin" pitchFamily="2" charset="-78"/>
            </a:rPr>
            <a:t>علاوه بر مقاومت اقتصادی، استفادۀ هدفمند و بهینه از ظرفیت ها و استعدادها</a:t>
          </a:r>
          <a:endParaRPr lang="en-US" sz="2800" dirty="0"/>
        </a:p>
      </dgm:t>
    </dgm:pt>
    <dgm:pt modelId="{159730DB-AB15-4130-BFA3-67CA47030C4B}" type="parTrans" cxnId="{A06AAC7D-2179-4474-9FFE-8877FD7CA75C}">
      <dgm:prSet/>
      <dgm:spPr/>
      <dgm:t>
        <a:bodyPr/>
        <a:lstStyle/>
        <a:p>
          <a:endParaRPr lang="en-US"/>
        </a:p>
      </dgm:t>
    </dgm:pt>
    <dgm:pt modelId="{BBE45D1B-008E-4094-A70B-9FD4D1FE9A1D}" type="sibTrans" cxnId="{A06AAC7D-2179-4474-9FFE-8877FD7CA75C}">
      <dgm:prSet/>
      <dgm:spPr/>
      <dgm:t>
        <a:bodyPr/>
        <a:lstStyle/>
        <a:p>
          <a:endParaRPr lang="en-US"/>
        </a:p>
      </dgm:t>
    </dgm:pt>
    <dgm:pt modelId="{D56DDDDF-4A1D-43AF-8BF6-6CB1805BF47A}">
      <dgm:prSet phldrT="[Text]" custT="1"/>
      <dgm:spPr/>
      <dgm:t>
        <a:bodyPr/>
        <a:lstStyle/>
        <a:p>
          <a:pPr algn="ctr" rtl="1"/>
          <a:r>
            <a:rPr lang="fa-IR" sz="2800" dirty="0" smtClean="0">
              <a:cs typeface="B Nazanin" pitchFamily="2" charset="-78"/>
            </a:rPr>
            <a:t>ایستادگی در برابر فشارها و تحریم ها</a:t>
          </a:r>
          <a:endParaRPr lang="en-US" sz="2800" dirty="0"/>
        </a:p>
      </dgm:t>
    </dgm:pt>
    <dgm:pt modelId="{1FEFB4AA-DBD7-4D3C-8919-D1E286CF2A83}" type="parTrans" cxnId="{F8CABA5B-8A51-48D0-A7DB-9CADFC56E22E}">
      <dgm:prSet/>
      <dgm:spPr/>
      <dgm:t>
        <a:bodyPr/>
        <a:lstStyle/>
        <a:p>
          <a:endParaRPr lang="en-US"/>
        </a:p>
      </dgm:t>
    </dgm:pt>
    <dgm:pt modelId="{5159A40E-BC80-430A-AC93-EB50C319B6AC}" type="sibTrans" cxnId="{F8CABA5B-8A51-48D0-A7DB-9CADFC56E22E}">
      <dgm:prSet/>
      <dgm:spPr/>
      <dgm:t>
        <a:bodyPr/>
        <a:lstStyle/>
        <a:p>
          <a:endParaRPr lang="en-US"/>
        </a:p>
      </dgm:t>
    </dgm:pt>
    <dgm:pt modelId="{2DD4A74B-B68B-44F9-9363-ABCCB5F28FFD}">
      <dgm:prSet phldrT="[Text]" custT="1"/>
      <dgm:spPr/>
      <dgm:t>
        <a:bodyPr/>
        <a:lstStyle/>
        <a:p>
          <a:r>
            <a:rPr lang="fa-IR" sz="2800" b="1" dirty="0" smtClean="0">
              <a:cs typeface="B Nazanin" panose="00000400000000000000" pitchFamily="2" charset="-78"/>
            </a:rPr>
            <a:t>مقاومت اقتصادی</a:t>
          </a:r>
          <a:endParaRPr lang="en-US" sz="2800" b="1" dirty="0">
            <a:cs typeface="B Nazanin" panose="00000400000000000000" pitchFamily="2" charset="-78"/>
          </a:endParaRPr>
        </a:p>
      </dgm:t>
    </dgm:pt>
    <dgm:pt modelId="{35C8A94D-7C43-41A4-B5ED-15FEDD46AE74}" type="parTrans" cxnId="{43645DCB-C4D8-4956-A502-C585E327D113}">
      <dgm:prSet/>
      <dgm:spPr/>
      <dgm:t>
        <a:bodyPr/>
        <a:lstStyle/>
        <a:p>
          <a:endParaRPr lang="en-US"/>
        </a:p>
      </dgm:t>
    </dgm:pt>
    <dgm:pt modelId="{AD2E82C4-A228-440B-8CEF-5ECD61AFEF54}" type="sibTrans" cxnId="{43645DCB-C4D8-4956-A502-C585E327D113}">
      <dgm:prSet/>
      <dgm:spPr/>
      <dgm:t>
        <a:bodyPr/>
        <a:lstStyle/>
        <a:p>
          <a:endParaRPr lang="en-US"/>
        </a:p>
      </dgm:t>
    </dgm:pt>
    <dgm:pt modelId="{592B8C3B-F5F3-4E52-8DF8-E35CAC58AF52}">
      <dgm:prSet phldrT="[Text]" custT="1"/>
      <dgm:spPr/>
      <dgm:t>
        <a:bodyPr/>
        <a:lstStyle/>
        <a:p>
          <a:r>
            <a:rPr lang="fa-IR" sz="2800" b="1" dirty="0" smtClean="0">
              <a:cs typeface="B Nazanin" panose="00000400000000000000" pitchFamily="2" charset="-78"/>
            </a:rPr>
            <a:t>اقتصاد مقاومتی</a:t>
          </a:r>
          <a:endParaRPr lang="en-US" sz="2800" b="1" dirty="0">
            <a:cs typeface="B Nazanin" panose="00000400000000000000" pitchFamily="2" charset="-78"/>
          </a:endParaRPr>
        </a:p>
      </dgm:t>
    </dgm:pt>
    <dgm:pt modelId="{3282C1D1-694C-4F7E-AFA2-5EB638632F9D}" type="parTrans" cxnId="{909976E8-E303-40CF-9E35-1F600C1BB194}">
      <dgm:prSet/>
      <dgm:spPr/>
      <dgm:t>
        <a:bodyPr/>
        <a:lstStyle/>
        <a:p>
          <a:endParaRPr lang="en-US"/>
        </a:p>
      </dgm:t>
    </dgm:pt>
    <dgm:pt modelId="{7C132EAE-0C01-4535-9B60-2B2D74DB081D}" type="sibTrans" cxnId="{909976E8-E303-40CF-9E35-1F600C1BB194}">
      <dgm:prSet/>
      <dgm:spPr/>
      <dgm:t>
        <a:bodyPr/>
        <a:lstStyle/>
        <a:p>
          <a:endParaRPr lang="en-US"/>
        </a:p>
      </dgm:t>
    </dgm:pt>
    <dgm:pt modelId="{665EB89A-81CA-4786-8B0C-3612FF1BF882}">
      <dgm:prSet phldrT="[Text]" custT="1"/>
      <dgm:spPr/>
      <dgm:t>
        <a:bodyPr/>
        <a:lstStyle/>
        <a:p>
          <a:endParaRPr lang="en-US" sz="2800" b="1" dirty="0">
            <a:cs typeface="B Nazanin" panose="00000400000000000000" pitchFamily="2" charset="-78"/>
          </a:endParaRPr>
        </a:p>
      </dgm:t>
    </dgm:pt>
    <dgm:pt modelId="{38452D92-4092-423B-9417-37C4368AF3D9}" type="parTrans" cxnId="{7319A265-8B4B-49E8-A460-1A33D783827E}">
      <dgm:prSet/>
      <dgm:spPr/>
      <dgm:t>
        <a:bodyPr/>
        <a:lstStyle/>
        <a:p>
          <a:endParaRPr lang="en-US"/>
        </a:p>
      </dgm:t>
    </dgm:pt>
    <dgm:pt modelId="{52482091-DF8B-412A-B3E4-56362C60058A}" type="sibTrans" cxnId="{7319A265-8B4B-49E8-A460-1A33D783827E}">
      <dgm:prSet/>
      <dgm:spPr/>
      <dgm:t>
        <a:bodyPr/>
        <a:lstStyle/>
        <a:p>
          <a:endParaRPr lang="en-US"/>
        </a:p>
      </dgm:t>
    </dgm:pt>
    <dgm:pt modelId="{A2FB2C75-FD29-4EDC-BFE7-9F1C7F92C35A}">
      <dgm:prSet phldrT="[Text]" custT="1"/>
      <dgm:spPr/>
      <dgm:t>
        <a:bodyPr/>
        <a:lstStyle/>
        <a:p>
          <a:endParaRPr lang="en-US" sz="2800" b="1" dirty="0">
            <a:cs typeface="B Nazanin" panose="00000400000000000000" pitchFamily="2" charset="-78"/>
          </a:endParaRPr>
        </a:p>
      </dgm:t>
    </dgm:pt>
    <dgm:pt modelId="{03066E00-63C9-40BC-BEE7-E2577FB7F859}" type="parTrans" cxnId="{84D80DD8-73B5-45AC-9FD1-A6FDF3251C0D}">
      <dgm:prSet/>
      <dgm:spPr/>
      <dgm:t>
        <a:bodyPr/>
        <a:lstStyle/>
        <a:p>
          <a:endParaRPr lang="en-US"/>
        </a:p>
      </dgm:t>
    </dgm:pt>
    <dgm:pt modelId="{68143246-3EA5-46AF-800D-04F13B4F4B07}" type="sibTrans" cxnId="{84D80DD8-73B5-45AC-9FD1-A6FDF3251C0D}">
      <dgm:prSet/>
      <dgm:spPr/>
      <dgm:t>
        <a:bodyPr/>
        <a:lstStyle/>
        <a:p>
          <a:endParaRPr lang="en-US"/>
        </a:p>
      </dgm:t>
    </dgm:pt>
    <dgm:pt modelId="{50BD13A2-17B7-4C79-81F9-C6EFB99D2782}" type="pres">
      <dgm:prSet presAssocID="{337DC9D7-A1D0-4A64-B560-918CB93EA59D}" presName="linear" presStyleCnt="0">
        <dgm:presLayoutVars>
          <dgm:animLvl val="lvl"/>
          <dgm:resizeHandles val="exact"/>
        </dgm:presLayoutVars>
      </dgm:prSet>
      <dgm:spPr/>
      <dgm:t>
        <a:bodyPr/>
        <a:lstStyle/>
        <a:p>
          <a:endParaRPr lang="en-US"/>
        </a:p>
      </dgm:t>
    </dgm:pt>
    <dgm:pt modelId="{97CC7D6A-A4C6-4412-B8D7-813704DB0600}" type="pres">
      <dgm:prSet presAssocID="{48CB1295-0505-4B9A-BCF6-4544FE0B8E71}" presName="parentText" presStyleLbl="node1" presStyleIdx="0" presStyleCnt="2" custLinFactNeighborX="0" custLinFactNeighborY="4167">
        <dgm:presLayoutVars>
          <dgm:chMax val="0"/>
          <dgm:bulletEnabled val="1"/>
        </dgm:presLayoutVars>
      </dgm:prSet>
      <dgm:spPr/>
      <dgm:t>
        <a:bodyPr/>
        <a:lstStyle/>
        <a:p>
          <a:endParaRPr lang="en-US"/>
        </a:p>
      </dgm:t>
    </dgm:pt>
    <dgm:pt modelId="{5C731E49-0EF8-4454-99A2-CEF670FED6C0}" type="pres">
      <dgm:prSet presAssocID="{48CB1295-0505-4B9A-BCF6-4544FE0B8E71}" presName="childText" presStyleLbl="revTx" presStyleIdx="0" presStyleCnt="2">
        <dgm:presLayoutVars>
          <dgm:bulletEnabled val="1"/>
        </dgm:presLayoutVars>
      </dgm:prSet>
      <dgm:spPr/>
      <dgm:t>
        <a:bodyPr/>
        <a:lstStyle/>
        <a:p>
          <a:endParaRPr lang="en-US"/>
        </a:p>
      </dgm:t>
    </dgm:pt>
    <dgm:pt modelId="{0F552C99-7A2C-4876-99BC-8F3FD79897A3}" type="pres">
      <dgm:prSet presAssocID="{D56DDDDF-4A1D-43AF-8BF6-6CB1805BF47A}" presName="parentText" presStyleLbl="node1" presStyleIdx="1" presStyleCnt="2">
        <dgm:presLayoutVars>
          <dgm:chMax val="0"/>
          <dgm:bulletEnabled val="1"/>
        </dgm:presLayoutVars>
      </dgm:prSet>
      <dgm:spPr/>
      <dgm:t>
        <a:bodyPr/>
        <a:lstStyle/>
        <a:p>
          <a:endParaRPr lang="en-US"/>
        </a:p>
      </dgm:t>
    </dgm:pt>
    <dgm:pt modelId="{13C26702-0329-40D8-9FA7-6D9E2D2EDD26}" type="pres">
      <dgm:prSet presAssocID="{D56DDDDF-4A1D-43AF-8BF6-6CB1805BF47A}" presName="childText" presStyleLbl="revTx" presStyleIdx="1" presStyleCnt="2">
        <dgm:presLayoutVars>
          <dgm:bulletEnabled val="1"/>
        </dgm:presLayoutVars>
      </dgm:prSet>
      <dgm:spPr/>
      <dgm:t>
        <a:bodyPr/>
        <a:lstStyle/>
        <a:p>
          <a:endParaRPr lang="en-US"/>
        </a:p>
      </dgm:t>
    </dgm:pt>
  </dgm:ptLst>
  <dgm:cxnLst>
    <dgm:cxn modelId="{A06AAC7D-2179-4474-9FFE-8877FD7CA75C}" srcId="{337DC9D7-A1D0-4A64-B560-918CB93EA59D}" destId="{48CB1295-0505-4B9A-BCF6-4544FE0B8E71}" srcOrd="0" destOrd="0" parTransId="{159730DB-AB15-4130-BFA3-67CA47030C4B}" sibTransId="{BBE45D1B-008E-4094-A70B-9FD4D1FE9A1D}"/>
    <dgm:cxn modelId="{C3A34FFB-60B5-4F4E-AD56-AE838754536C}" type="presOf" srcId="{665EB89A-81CA-4786-8B0C-3612FF1BF882}" destId="{5C731E49-0EF8-4454-99A2-CEF670FED6C0}" srcOrd="0" destOrd="1" presId="urn:microsoft.com/office/officeart/2005/8/layout/vList2"/>
    <dgm:cxn modelId="{F8CABA5B-8A51-48D0-A7DB-9CADFC56E22E}" srcId="{337DC9D7-A1D0-4A64-B560-918CB93EA59D}" destId="{D56DDDDF-4A1D-43AF-8BF6-6CB1805BF47A}" srcOrd="1" destOrd="0" parTransId="{1FEFB4AA-DBD7-4D3C-8919-D1E286CF2A83}" sibTransId="{5159A40E-BC80-430A-AC93-EB50C319B6AC}"/>
    <dgm:cxn modelId="{43645DCB-C4D8-4956-A502-C585E327D113}" srcId="{D56DDDDF-4A1D-43AF-8BF6-6CB1805BF47A}" destId="{2DD4A74B-B68B-44F9-9363-ABCCB5F28FFD}" srcOrd="0" destOrd="0" parTransId="{35C8A94D-7C43-41A4-B5ED-15FEDD46AE74}" sibTransId="{AD2E82C4-A228-440B-8CEF-5ECD61AFEF54}"/>
    <dgm:cxn modelId="{CBB79451-86E8-41A0-A96F-F971E1947A74}" type="presOf" srcId="{2DD4A74B-B68B-44F9-9363-ABCCB5F28FFD}" destId="{13C26702-0329-40D8-9FA7-6D9E2D2EDD26}" srcOrd="0" destOrd="0" presId="urn:microsoft.com/office/officeart/2005/8/layout/vList2"/>
    <dgm:cxn modelId="{909976E8-E303-40CF-9E35-1F600C1BB194}" srcId="{48CB1295-0505-4B9A-BCF6-4544FE0B8E71}" destId="{592B8C3B-F5F3-4E52-8DF8-E35CAC58AF52}" srcOrd="0" destOrd="0" parTransId="{3282C1D1-694C-4F7E-AFA2-5EB638632F9D}" sibTransId="{7C132EAE-0C01-4535-9B60-2B2D74DB081D}"/>
    <dgm:cxn modelId="{4457E03A-7F66-4A36-A0CA-7554FCD7D4D4}" type="presOf" srcId="{337DC9D7-A1D0-4A64-B560-918CB93EA59D}" destId="{50BD13A2-17B7-4C79-81F9-C6EFB99D2782}" srcOrd="0" destOrd="0" presId="urn:microsoft.com/office/officeart/2005/8/layout/vList2"/>
    <dgm:cxn modelId="{EDC6904B-5CEC-4DFE-B50A-7078AC081788}" type="presOf" srcId="{48CB1295-0505-4B9A-BCF6-4544FE0B8E71}" destId="{97CC7D6A-A4C6-4412-B8D7-813704DB0600}" srcOrd="0" destOrd="0" presId="urn:microsoft.com/office/officeart/2005/8/layout/vList2"/>
    <dgm:cxn modelId="{7319A265-8B4B-49E8-A460-1A33D783827E}" srcId="{48CB1295-0505-4B9A-BCF6-4544FE0B8E71}" destId="{665EB89A-81CA-4786-8B0C-3612FF1BF882}" srcOrd="1" destOrd="0" parTransId="{38452D92-4092-423B-9417-37C4368AF3D9}" sibTransId="{52482091-DF8B-412A-B3E4-56362C60058A}"/>
    <dgm:cxn modelId="{7BC7D356-1CF8-4744-8761-A4076BD49C9A}" type="presOf" srcId="{D56DDDDF-4A1D-43AF-8BF6-6CB1805BF47A}" destId="{0F552C99-7A2C-4876-99BC-8F3FD79897A3}" srcOrd="0" destOrd="0" presId="urn:microsoft.com/office/officeart/2005/8/layout/vList2"/>
    <dgm:cxn modelId="{1194E801-36B5-4499-9C27-D16A75B78311}" type="presOf" srcId="{592B8C3B-F5F3-4E52-8DF8-E35CAC58AF52}" destId="{5C731E49-0EF8-4454-99A2-CEF670FED6C0}" srcOrd="0" destOrd="0" presId="urn:microsoft.com/office/officeart/2005/8/layout/vList2"/>
    <dgm:cxn modelId="{34315905-66FA-4144-AD4C-5A19C9AA62C9}" type="presOf" srcId="{A2FB2C75-FD29-4EDC-BFE7-9F1C7F92C35A}" destId="{5C731E49-0EF8-4454-99A2-CEF670FED6C0}" srcOrd="0" destOrd="2" presId="urn:microsoft.com/office/officeart/2005/8/layout/vList2"/>
    <dgm:cxn modelId="{84D80DD8-73B5-45AC-9FD1-A6FDF3251C0D}" srcId="{48CB1295-0505-4B9A-BCF6-4544FE0B8E71}" destId="{A2FB2C75-FD29-4EDC-BFE7-9F1C7F92C35A}" srcOrd="2" destOrd="0" parTransId="{03066E00-63C9-40BC-BEE7-E2577FB7F859}" sibTransId="{68143246-3EA5-46AF-800D-04F13B4F4B07}"/>
    <dgm:cxn modelId="{A0884C80-3CFC-4C6B-B034-DEC923AF8425}" type="presParOf" srcId="{50BD13A2-17B7-4C79-81F9-C6EFB99D2782}" destId="{97CC7D6A-A4C6-4412-B8D7-813704DB0600}" srcOrd="0" destOrd="0" presId="urn:microsoft.com/office/officeart/2005/8/layout/vList2"/>
    <dgm:cxn modelId="{6B92DA93-5BD5-4AD0-89E6-15E289086EB8}" type="presParOf" srcId="{50BD13A2-17B7-4C79-81F9-C6EFB99D2782}" destId="{5C731E49-0EF8-4454-99A2-CEF670FED6C0}" srcOrd="1" destOrd="0" presId="urn:microsoft.com/office/officeart/2005/8/layout/vList2"/>
    <dgm:cxn modelId="{281839D4-17D2-44D1-BA91-2AC981975930}" type="presParOf" srcId="{50BD13A2-17B7-4C79-81F9-C6EFB99D2782}" destId="{0F552C99-7A2C-4876-99BC-8F3FD79897A3}" srcOrd="2" destOrd="0" presId="urn:microsoft.com/office/officeart/2005/8/layout/vList2"/>
    <dgm:cxn modelId="{212CC72C-69D0-4684-938D-AB1114A0ECAB}" type="presParOf" srcId="{50BD13A2-17B7-4C79-81F9-C6EFB99D2782}" destId="{13C26702-0329-40D8-9FA7-6D9E2D2EDD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C4DB7F-4CEB-4113-8F9F-1630B2F1DB14}" type="doc">
      <dgm:prSet loTypeId="urn:microsoft.com/office/officeart/2005/8/layout/pyramid2" loCatId="pyramid" qsTypeId="urn:microsoft.com/office/officeart/2005/8/quickstyle/3d2" qsCatId="3D" csTypeId="urn:microsoft.com/office/officeart/2005/8/colors/accent3_4" csCatId="accent3" phldr="1"/>
      <dgm:spPr/>
    </dgm:pt>
    <dgm:pt modelId="{D19DB243-E677-4CA5-8CC6-A543018D4609}">
      <dgm:prSet custT="1"/>
      <dgm:spPr/>
      <dgm:t>
        <a:bodyPr/>
        <a:lstStyle/>
        <a:p>
          <a:pPr rtl="1"/>
          <a:r>
            <a:rPr lang="fa-IR" sz="2000" dirty="0" smtClean="0">
              <a:cs typeface="B Nazanin" panose="00000400000000000000" pitchFamily="2" charset="-78"/>
            </a:rPr>
            <a:t>از منابع بالقوه و بالفعل کشور برای تولید ارزش اقتصادی بیشترین بهره را می برد.</a:t>
          </a:r>
          <a:endParaRPr lang="en-US" sz="2000" dirty="0">
            <a:cs typeface="B Nazanin" panose="00000400000000000000" pitchFamily="2" charset="-78"/>
          </a:endParaRPr>
        </a:p>
      </dgm:t>
    </dgm:pt>
    <dgm:pt modelId="{AE41144D-4B7D-448C-818B-E84141BFB711}" type="parTrans" cxnId="{55F37A5D-0BCD-4B05-8589-4DFD41E84755}">
      <dgm:prSet/>
      <dgm:spPr/>
      <dgm:t>
        <a:bodyPr/>
        <a:lstStyle/>
        <a:p>
          <a:endParaRPr lang="en-US"/>
        </a:p>
      </dgm:t>
    </dgm:pt>
    <dgm:pt modelId="{2571AA35-3BA1-4001-B1BB-F3908D51D773}" type="sibTrans" cxnId="{55F37A5D-0BCD-4B05-8589-4DFD41E84755}">
      <dgm:prSet/>
      <dgm:spPr/>
      <dgm:t>
        <a:bodyPr/>
        <a:lstStyle/>
        <a:p>
          <a:endParaRPr lang="en-US"/>
        </a:p>
      </dgm:t>
    </dgm:pt>
    <dgm:pt modelId="{4D4F5FFB-65EB-4257-8690-9A190924D3D5}">
      <dgm:prSet custT="1"/>
      <dgm:spPr/>
      <dgm:t>
        <a:bodyPr/>
        <a:lstStyle/>
        <a:p>
          <a:pPr rtl="1"/>
          <a:r>
            <a:rPr lang="fa-IR" sz="2000" dirty="0" smtClean="0">
              <a:cs typeface="B Nazanin" panose="00000400000000000000" pitchFamily="2" charset="-78"/>
            </a:rPr>
            <a:t>نیروی انسانی کارآمد با تولید سرانه مطلوب دارد.</a:t>
          </a:r>
          <a:endParaRPr lang="en-US" sz="2000" dirty="0">
            <a:cs typeface="B Nazanin" panose="00000400000000000000" pitchFamily="2" charset="-78"/>
          </a:endParaRPr>
        </a:p>
      </dgm:t>
    </dgm:pt>
    <dgm:pt modelId="{A9A2D558-90BD-4C40-B65A-C618A2DBC4D3}" type="parTrans" cxnId="{B897134E-AC2B-4963-93EE-5D985B6E4AE2}">
      <dgm:prSet/>
      <dgm:spPr/>
      <dgm:t>
        <a:bodyPr/>
        <a:lstStyle/>
        <a:p>
          <a:endParaRPr lang="en-US"/>
        </a:p>
      </dgm:t>
    </dgm:pt>
    <dgm:pt modelId="{AA52F4E3-9CFD-4D1B-AC0C-AF1537A14730}" type="sibTrans" cxnId="{B897134E-AC2B-4963-93EE-5D985B6E4AE2}">
      <dgm:prSet/>
      <dgm:spPr/>
      <dgm:t>
        <a:bodyPr/>
        <a:lstStyle/>
        <a:p>
          <a:endParaRPr lang="en-US"/>
        </a:p>
      </dgm:t>
    </dgm:pt>
    <dgm:pt modelId="{00BD58CE-1D8E-4F50-9641-9F7413E0964C}">
      <dgm:prSet custT="1"/>
      <dgm:spPr/>
      <dgm:t>
        <a:bodyPr/>
        <a:lstStyle/>
        <a:p>
          <a:pPr rtl="1"/>
          <a:r>
            <a:rPr lang="fa-IR" sz="2000" dirty="0" smtClean="0">
              <a:cs typeface="B Nazanin" panose="00000400000000000000" pitchFamily="2" charset="-78"/>
            </a:rPr>
            <a:t>اتلاف منابع آن کمینه است.</a:t>
          </a:r>
          <a:endParaRPr lang="en-US" sz="2000" dirty="0">
            <a:cs typeface="B Nazanin" panose="00000400000000000000" pitchFamily="2" charset="-78"/>
          </a:endParaRPr>
        </a:p>
      </dgm:t>
    </dgm:pt>
    <dgm:pt modelId="{929D42E9-BE5B-4E5E-85A5-77D46D876675}" type="parTrans" cxnId="{AEAC8B98-49E6-41A2-9252-822C06036F45}">
      <dgm:prSet/>
      <dgm:spPr/>
      <dgm:t>
        <a:bodyPr/>
        <a:lstStyle/>
        <a:p>
          <a:endParaRPr lang="en-US"/>
        </a:p>
      </dgm:t>
    </dgm:pt>
    <dgm:pt modelId="{1018E81E-EAA0-4B88-80E8-CE7EAF160B09}" type="sibTrans" cxnId="{AEAC8B98-49E6-41A2-9252-822C06036F45}">
      <dgm:prSet/>
      <dgm:spPr/>
      <dgm:t>
        <a:bodyPr/>
        <a:lstStyle/>
        <a:p>
          <a:endParaRPr lang="en-US"/>
        </a:p>
      </dgm:t>
    </dgm:pt>
    <dgm:pt modelId="{189724B0-F3AB-4C08-8809-C6B5A3D1BC6E}">
      <dgm:prSet custT="1"/>
      <dgm:spPr/>
      <dgm:t>
        <a:bodyPr/>
        <a:lstStyle/>
        <a:p>
          <a:pPr rtl="1"/>
          <a:r>
            <a:rPr lang="fa-IR" sz="2000" dirty="0" smtClean="0">
              <a:cs typeface="B Nazanin" panose="00000400000000000000" pitchFamily="2" charset="-78"/>
            </a:rPr>
            <a:t>رشد اقتصادی روز افزون است.</a:t>
          </a:r>
          <a:endParaRPr lang="en-US" sz="2000" dirty="0">
            <a:cs typeface="B Nazanin" panose="00000400000000000000" pitchFamily="2" charset="-78"/>
          </a:endParaRPr>
        </a:p>
      </dgm:t>
    </dgm:pt>
    <dgm:pt modelId="{03CCFCDE-9282-48E7-ABBC-8B6A49277FBC}" type="parTrans" cxnId="{D7BADC1E-8EA4-48E5-B513-0EFEAC47F1C9}">
      <dgm:prSet/>
      <dgm:spPr/>
      <dgm:t>
        <a:bodyPr/>
        <a:lstStyle/>
        <a:p>
          <a:endParaRPr lang="en-US"/>
        </a:p>
      </dgm:t>
    </dgm:pt>
    <dgm:pt modelId="{2A70552E-BC85-497D-9D30-06C9C1A71243}" type="sibTrans" cxnId="{D7BADC1E-8EA4-48E5-B513-0EFEAC47F1C9}">
      <dgm:prSet/>
      <dgm:spPr/>
      <dgm:t>
        <a:bodyPr/>
        <a:lstStyle/>
        <a:p>
          <a:endParaRPr lang="en-US"/>
        </a:p>
      </dgm:t>
    </dgm:pt>
    <dgm:pt modelId="{257395D4-414A-42E3-9445-B6E8FB571908}">
      <dgm:prSet custT="1"/>
      <dgm:spPr/>
      <dgm:t>
        <a:bodyPr/>
        <a:lstStyle/>
        <a:p>
          <a:pPr rtl="1"/>
          <a:r>
            <a:rPr lang="fa-IR" sz="2000" dirty="0" smtClean="0">
              <a:cs typeface="B Nazanin" panose="00000400000000000000" pitchFamily="2" charset="-78"/>
            </a:rPr>
            <a:t>امنیت اقتصادی در آن زبانزد است.</a:t>
          </a:r>
          <a:endParaRPr lang="en-US" sz="2000" dirty="0">
            <a:cs typeface="B Nazanin" panose="00000400000000000000" pitchFamily="2" charset="-78"/>
          </a:endParaRPr>
        </a:p>
      </dgm:t>
    </dgm:pt>
    <dgm:pt modelId="{CF844F34-16BF-4B36-9A41-B5FFED716B64}" type="parTrans" cxnId="{EABF8CD4-8975-4624-9980-F109B9DA3510}">
      <dgm:prSet/>
      <dgm:spPr/>
      <dgm:t>
        <a:bodyPr/>
        <a:lstStyle/>
        <a:p>
          <a:endParaRPr lang="en-US"/>
        </a:p>
      </dgm:t>
    </dgm:pt>
    <dgm:pt modelId="{7BB019AC-3C3C-4B36-A63D-E0C66ED2896A}" type="sibTrans" cxnId="{EABF8CD4-8975-4624-9980-F109B9DA3510}">
      <dgm:prSet/>
      <dgm:spPr/>
      <dgm:t>
        <a:bodyPr/>
        <a:lstStyle/>
        <a:p>
          <a:endParaRPr lang="en-US"/>
        </a:p>
      </dgm:t>
    </dgm:pt>
    <dgm:pt modelId="{0B48B6B8-8F5E-4B8B-92D7-3219E7394987}">
      <dgm:prSet custT="1"/>
      <dgm:spPr/>
      <dgm:t>
        <a:bodyPr/>
        <a:lstStyle/>
        <a:p>
          <a:pPr rtl="1"/>
          <a:r>
            <a:rPr lang="fa-IR" sz="2000" dirty="0" smtClean="0">
              <a:cs typeface="B Nazanin" panose="00000400000000000000" pitchFamily="2" charset="-78"/>
            </a:rPr>
            <a:t>کسب و کارها بالنده و پر رونق است.</a:t>
          </a:r>
          <a:endParaRPr lang="en-US" sz="2000" dirty="0">
            <a:cs typeface="B Nazanin" panose="00000400000000000000" pitchFamily="2" charset="-78"/>
          </a:endParaRPr>
        </a:p>
      </dgm:t>
    </dgm:pt>
    <dgm:pt modelId="{B3AE190D-B80E-4F0B-B038-7F52975BA39C}" type="sibTrans" cxnId="{D31C5F3B-0C39-4205-9A17-978D6A1AAB77}">
      <dgm:prSet/>
      <dgm:spPr/>
      <dgm:t>
        <a:bodyPr/>
        <a:lstStyle/>
        <a:p>
          <a:endParaRPr lang="en-US"/>
        </a:p>
      </dgm:t>
    </dgm:pt>
    <dgm:pt modelId="{39DD7F4A-0EFF-4AA0-B97C-83F2549F93B0}" type="parTrans" cxnId="{D31C5F3B-0C39-4205-9A17-978D6A1AAB77}">
      <dgm:prSet/>
      <dgm:spPr/>
      <dgm:t>
        <a:bodyPr/>
        <a:lstStyle/>
        <a:p>
          <a:endParaRPr lang="en-US"/>
        </a:p>
      </dgm:t>
    </dgm:pt>
    <dgm:pt modelId="{CF865455-0A0C-4D45-ACAB-8017772381FF}" type="pres">
      <dgm:prSet presAssocID="{64C4DB7F-4CEB-4113-8F9F-1630B2F1DB14}" presName="compositeShape" presStyleCnt="0">
        <dgm:presLayoutVars>
          <dgm:dir/>
          <dgm:resizeHandles/>
        </dgm:presLayoutVars>
      </dgm:prSet>
      <dgm:spPr/>
    </dgm:pt>
    <dgm:pt modelId="{D64F4E8B-DADD-4B8E-A7A2-71154122B769}" type="pres">
      <dgm:prSet presAssocID="{64C4DB7F-4CEB-4113-8F9F-1630B2F1DB14}" presName="pyramid" presStyleLbl="node1" presStyleIdx="0" presStyleCnt="1"/>
      <dgm:spPr/>
    </dgm:pt>
    <dgm:pt modelId="{722FE6DB-3DBC-4899-BC4D-9108F1B51D9E}" type="pres">
      <dgm:prSet presAssocID="{64C4DB7F-4CEB-4113-8F9F-1630B2F1DB14}" presName="theList" presStyleCnt="0"/>
      <dgm:spPr/>
    </dgm:pt>
    <dgm:pt modelId="{75BA3E2D-93CB-4365-81DD-8E8760A9DC9E}" type="pres">
      <dgm:prSet presAssocID="{189724B0-F3AB-4C08-8809-C6B5A3D1BC6E}" presName="aNode" presStyleLbl="fgAcc1" presStyleIdx="0" presStyleCnt="6" custScaleX="117455" custLinFactY="23426" custLinFactNeighborX="2179" custLinFactNeighborY="100000">
        <dgm:presLayoutVars>
          <dgm:bulletEnabled val="1"/>
        </dgm:presLayoutVars>
      </dgm:prSet>
      <dgm:spPr/>
      <dgm:t>
        <a:bodyPr/>
        <a:lstStyle/>
        <a:p>
          <a:endParaRPr lang="en-US"/>
        </a:p>
      </dgm:t>
    </dgm:pt>
    <dgm:pt modelId="{7469C5EC-AEDC-4656-99C9-D83AFDEBD2EC}" type="pres">
      <dgm:prSet presAssocID="{189724B0-F3AB-4C08-8809-C6B5A3D1BC6E}" presName="aSpace" presStyleCnt="0"/>
      <dgm:spPr/>
    </dgm:pt>
    <dgm:pt modelId="{BC4761FE-5395-4B6B-8CD7-2EBE1659BEB1}" type="pres">
      <dgm:prSet presAssocID="{4D4F5FFB-65EB-4257-8690-9A190924D3D5}" presName="aNode" presStyleLbl="fgAcc1" presStyleIdx="1" presStyleCnt="6" custScaleX="230116" custLinFactY="349705" custLinFactNeighborX="58837" custLinFactNeighborY="400000">
        <dgm:presLayoutVars>
          <dgm:bulletEnabled val="1"/>
        </dgm:presLayoutVars>
      </dgm:prSet>
      <dgm:spPr/>
      <dgm:t>
        <a:bodyPr/>
        <a:lstStyle/>
        <a:p>
          <a:endParaRPr lang="en-US"/>
        </a:p>
      </dgm:t>
    </dgm:pt>
    <dgm:pt modelId="{3CD97036-D1B6-44E5-AAF7-5FFD03031498}" type="pres">
      <dgm:prSet presAssocID="{4D4F5FFB-65EB-4257-8690-9A190924D3D5}" presName="aSpace" presStyleCnt="0"/>
      <dgm:spPr/>
    </dgm:pt>
    <dgm:pt modelId="{0CA75B19-F853-40A9-B764-2A06E77F3A80}" type="pres">
      <dgm:prSet presAssocID="{00BD58CE-1D8E-4F50-9641-9F7413E0964C}" presName="aNode" presStyleLbl="fgAcc1" presStyleIdx="2" presStyleCnt="6" custScaleX="177817" custLinFactY="25796" custLinFactNeighborX="32251" custLinFactNeighborY="100000">
        <dgm:presLayoutVars>
          <dgm:bulletEnabled val="1"/>
        </dgm:presLayoutVars>
      </dgm:prSet>
      <dgm:spPr/>
      <dgm:t>
        <a:bodyPr/>
        <a:lstStyle/>
        <a:p>
          <a:endParaRPr lang="en-US"/>
        </a:p>
      </dgm:t>
    </dgm:pt>
    <dgm:pt modelId="{66D1A9E8-4C27-4BA6-ACA9-671EE19EA5E0}" type="pres">
      <dgm:prSet presAssocID="{00BD58CE-1D8E-4F50-9641-9F7413E0964C}" presName="aSpace" presStyleCnt="0"/>
      <dgm:spPr/>
    </dgm:pt>
    <dgm:pt modelId="{C14E8862-0F67-4981-8997-C914A88C7083}" type="pres">
      <dgm:prSet presAssocID="{257395D4-414A-42E3-9445-B6E8FB571908}" presName="aNode" presStyleLbl="fgAcc1" presStyleIdx="3" presStyleCnt="6" custScaleX="202223" custLinFactY="32975" custLinFactNeighborX="44454" custLinFactNeighborY="100000">
        <dgm:presLayoutVars>
          <dgm:bulletEnabled val="1"/>
        </dgm:presLayoutVars>
      </dgm:prSet>
      <dgm:spPr/>
      <dgm:t>
        <a:bodyPr/>
        <a:lstStyle/>
        <a:p>
          <a:endParaRPr lang="en-US"/>
        </a:p>
      </dgm:t>
    </dgm:pt>
    <dgm:pt modelId="{9FC384D9-1C74-48C3-8F1D-4B956C17ADCA}" type="pres">
      <dgm:prSet presAssocID="{257395D4-414A-42E3-9445-B6E8FB571908}" presName="aSpace" presStyleCnt="0"/>
      <dgm:spPr/>
    </dgm:pt>
    <dgm:pt modelId="{F45CBA0F-D63A-4647-B65A-CC517846645A}" type="pres">
      <dgm:prSet presAssocID="{D19DB243-E677-4CA5-8CC6-A543018D4609}" presName="aNode" presStyleLbl="fgAcc1" presStyleIdx="4" presStyleCnt="6" custScaleX="260208" custLinFactY="159295" custLinFactNeighborX="74090" custLinFactNeighborY="200000">
        <dgm:presLayoutVars>
          <dgm:bulletEnabled val="1"/>
        </dgm:presLayoutVars>
      </dgm:prSet>
      <dgm:spPr/>
      <dgm:t>
        <a:bodyPr/>
        <a:lstStyle/>
        <a:p>
          <a:endParaRPr lang="en-US"/>
        </a:p>
      </dgm:t>
    </dgm:pt>
    <dgm:pt modelId="{38A2C463-61E9-4533-B317-3CF1BF9A0449}" type="pres">
      <dgm:prSet presAssocID="{D19DB243-E677-4CA5-8CC6-A543018D4609}" presName="aSpace" presStyleCnt="0"/>
      <dgm:spPr/>
    </dgm:pt>
    <dgm:pt modelId="{8C17C3F6-BDE9-44A8-95AE-4443B84BBDF5}" type="pres">
      <dgm:prSet presAssocID="{0B48B6B8-8F5E-4B8B-92D7-3219E7394987}" presName="aNode" presStyleLbl="fgAcc1" presStyleIdx="5" presStyleCnt="6" custScaleX="153209" custLinFactY="-366458" custLinFactNeighborX="20048" custLinFactNeighborY="-400000">
        <dgm:presLayoutVars>
          <dgm:bulletEnabled val="1"/>
        </dgm:presLayoutVars>
      </dgm:prSet>
      <dgm:spPr/>
      <dgm:t>
        <a:bodyPr/>
        <a:lstStyle/>
        <a:p>
          <a:endParaRPr lang="en-US"/>
        </a:p>
      </dgm:t>
    </dgm:pt>
    <dgm:pt modelId="{EE21D3E6-FCF6-4F0B-B5EA-4FC220FC09E4}" type="pres">
      <dgm:prSet presAssocID="{0B48B6B8-8F5E-4B8B-92D7-3219E7394987}" presName="aSpace" presStyleCnt="0"/>
      <dgm:spPr/>
    </dgm:pt>
  </dgm:ptLst>
  <dgm:cxnLst>
    <dgm:cxn modelId="{D582B85A-E587-4D74-9C26-CE82EB5E2F06}" type="presOf" srcId="{0B48B6B8-8F5E-4B8B-92D7-3219E7394987}" destId="{8C17C3F6-BDE9-44A8-95AE-4443B84BBDF5}" srcOrd="0" destOrd="0" presId="urn:microsoft.com/office/officeart/2005/8/layout/pyramid2"/>
    <dgm:cxn modelId="{8973F2B6-51FB-4DAC-825C-6D0825360685}" type="presOf" srcId="{00BD58CE-1D8E-4F50-9641-9F7413E0964C}" destId="{0CA75B19-F853-40A9-B764-2A06E77F3A80}" srcOrd="0" destOrd="0" presId="urn:microsoft.com/office/officeart/2005/8/layout/pyramid2"/>
    <dgm:cxn modelId="{2E7428A7-EADA-4E75-A5F5-7BA82BE1BD97}" type="presOf" srcId="{D19DB243-E677-4CA5-8CC6-A543018D4609}" destId="{F45CBA0F-D63A-4647-B65A-CC517846645A}" srcOrd="0" destOrd="0" presId="urn:microsoft.com/office/officeart/2005/8/layout/pyramid2"/>
    <dgm:cxn modelId="{55F37A5D-0BCD-4B05-8589-4DFD41E84755}" srcId="{64C4DB7F-4CEB-4113-8F9F-1630B2F1DB14}" destId="{D19DB243-E677-4CA5-8CC6-A543018D4609}" srcOrd="4" destOrd="0" parTransId="{AE41144D-4B7D-448C-818B-E84141BFB711}" sibTransId="{2571AA35-3BA1-4001-B1BB-F3908D51D773}"/>
    <dgm:cxn modelId="{D31C5F3B-0C39-4205-9A17-978D6A1AAB77}" srcId="{64C4DB7F-4CEB-4113-8F9F-1630B2F1DB14}" destId="{0B48B6B8-8F5E-4B8B-92D7-3219E7394987}" srcOrd="5" destOrd="0" parTransId="{39DD7F4A-0EFF-4AA0-B97C-83F2549F93B0}" sibTransId="{B3AE190D-B80E-4F0B-B038-7F52975BA39C}"/>
    <dgm:cxn modelId="{7D1F083A-D52B-43B6-819E-075339032914}" type="presOf" srcId="{257395D4-414A-42E3-9445-B6E8FB571908}" destId="{C14E8862-0F67-4981-8997-C914A88C7083}" srcOrd="0" destOrd="0" presId="urn:microsoft.com/office/officeart/2005/8/layout/pyramid2"/>
    <dgm:cxn modelId="{EABF8CD4-8975-4624-9980-F109B9DA3510}" srcId="{64C4DB7F-4CEB-4113-8F9F-1630B2F1DB14}" destId="{257395D4-414A-42E3-9445-B6E8FB571908}" srcOrd="3" destOrd="0" parTransId="{CF844F34-16BF-4B36-9A41-B5FFED716B64}" sibTransId="{7BB019AC-3C3C-4B36-A63D-E0C66ED2896A}"/>
    <dgm:cxn modelId="{AEAC8B98-49E6-41A2-9252-822C06036F45}" srcId="{64C4DB7F-4CEB-4113-8F9F-1630B2F1DB14}" destId="{00BD58CE-1D8E-4F50-9641-9F7413E0964C}" srcOrd="2" destOrd="0" parTransId="{929D42E9-BE5B-4E5E-85A5-77D46D876675}" sibTransId="{1018E81E-EAA0-4B88-80E8-CE7EAF160B09}"/>
    <dgm:cxn modelId="{B897134E-AC2B-4963-93EE-5D985B6E4AE2}" srcId="{64C4DB7F-4CEB-4113-8F9F-1630B2F1DB14}" destId="{4D4F5FFB-65EB-4257-8690-9A190924D3D5}" srcOrd="1" destOrd="0" parTransId="{A9A2D558-90BD-4C40-B65A-C618A2DBC4D3}" sibTransId="{AA52F4E3-9CFD-4D1B-AC0C-AF1537A14730}"/>
    <dgm:cxn modelId="{B13933A1-7230-4B8F-9445-53A2F9958BBD}" type="presOf" srcId="{64C4DB7F-4CEB-4113-8F9F-1630B2F1DB14}" destId="{CF865455-0A0C-4D45-ACAB-8017772381FF}" srcOrd="0" destOrd="0" presId="urn:microsoft.com/office/officeart/2005/8/layout/pyramid2"/>
    <dgm:cxn modelId="{D7BADC1E-8EA4-48E5-B513-0EFEAC47F1C9}" srcId="{64C4DB7F-4CEB-4113-8F9F-1630B2F1DB14}" destId="{189724B0-F3AB-4C08-8809-C6B5A3D1BC6E}" srcOrd="0" destOrd="0" parTransId="{03CCFCDE-9282-48E7-ABBC-8B6A49277FBC}" sibTransId="{2A70552E-BC85-497D-9D30-06C9C1A71243}"/>
    <dgm:cxn modelId="{C1A84B46-8FDC-46DF-8D78-6330348EC996}" type="presOf" srcId="{189724B0-F3AB-4C08-8809-C6B5A3D1BC6E}" destId="{75BA3E2D-93CB-4365-81DD-8E8760A9DC9E}" srcOrd="0" destOrd="0" presId="urn:microsoft.com/office/officeart/2005/8/layout/pyramid2"/>
    <dgm:cxn modelId="{7257D27A-4D04-449D-9D67-F2A53BBAECEE}" type="presOf" srcId="{4D4F5FFB-65EB-4257-8690-9A190924D3D5}" destId="{BC4761FE-5395-4B6B-8CD7-2EBE1659BEB1}" srcOrd="0" destOrd="0" presId="urn:microsoft.com/office/officeart/2005/8/layout/pyramid2"/>
    <dgm:cxn modelId="{68B062A9-ADAF-44F6-9A29-03B932E90DE7}" type="presParOf" srcId="{CF865455-0A0C-4D45-ACAB-8017772381FF}" destId="{D64F4E8B-DADD-4B8E-A7A2-71154122B769}" srcOrd="0" destOrd="0" presId="urn:microsoft.com/office/officeart/2005/8/layout/pyramid2"/>
    <dgm:cxn modelId="{80244B46-AEB1-4201-B866-1828AB858C08}" type="presParOf" srcId="{CF865455-0A0C-4D45-ACAB-8017772381FF}" destId="{722FE6DB-3DBC-4899-BC4D-9108F1B51D9E}" srcOrd="1" destOrd="0" presId="urn:microsoft.com/office/officeart/2005/8/layout/pyramid2"/>
    <dgm:cxn modelId="{1EECCF01-D0C6-46BC-AFEE-C8AD07EDC917}" type="presParOf" srcId="{722FE6DB-3DBC-4899-BC4D-9108F1B51D9E}" destId="{75BA3E2D-93CB-4365-81DD-8E8760A9DC9E}" srcOrd="0" destOrd="0" presId="urn:microsoft.com/office/officeart/2005/8/layout/pyramid2"/>
    <dgm:cxn modelId="{4201776E-4A74-4336-9EF8-0025D078739B}" type="presParOf" srcId="{722FE6DB-3DBC-4899-BC4D-9108F1B51D9E}" destId="{7469C5EC-AEDC-4656-99C9-D83AFDEBD2EC}" srcOrd="1" destOrd="0" presId="urn:microsoft.com/office/officeart/2005/8/layout/pyramid2"/>
    <dgm:cxn modelId="{939632C5-7010-4FD1-88A1-C3D6A2D4840E}" type="presParOf" srcId="{722FE6DB-3DBC-4899-BC4D-9108F1B51D9E}" destId="{BC4761FE-5395-4B6B-8CD7-2EBE1659BEB1}" srcOrd="2" destOrd="0" presId="urn:microsoft.com/office/officeart/2005/8/layout/pyramid2"/>
    <dgm:cxn modelId="{43C0B523-9E9E-4F54-A31F-694BA4516EF9}" type="presParOf" srcId="{722FE6DB-3DBC-4899-BC4D-9108F1B51D9E}" destId="{3CD97036-D1B6-44E5-AAF7-5FFD03031498}" srcOrd="3" destOrd="0" presId="urn:microsoft.com/office/officeart/2005/8/layout/pyramid2"/>
    <dgm:cxn modelId="{4CB891D1-DDEF-4E91-8E2B-DF12F713F5F2}" type="presParOf" srcId="{722FE6DB-3DBC-4899-BC4D-9108F1B51D9E}" destId="{0CA75B19-F853-40A9-B764-2A06E77F3A80}" srcOrd="4" destOrd="0" presId="urn:microsoft.com/office/officeart/2005/8/layout/pyramid2"/>
    <dgm:cxn modelId="{7ED5A7C0-9BC3-46B9-8769-F87C8A7DCF36}" type="presParOf" srcId="{722FE6DB-3DBC-4899-BC4D-9108F1B51D9E}" destId="{66D1A9E8-4C27-4BA6-ACA9-671EE19EA5E0}" srcOrd="5" destOrd="0" presId="urn:microsoft.com/office/officeart/2005/8/layout/pyramid2"/>
    <dgm:cxn modelId="{7B38C498-E929-4D31-8DE5-4EA0A8B04F57}" type="presParOf" srcId="{722FE6DB-3DBC-4899-BC4D-9108F1B51D9E}" destId="{C14E8862-0F67-4981-8997-C914A88C7083}" srcOrd="6" destOrd="0" presId="urn:microsoft.com/office/officeart/2005/8/layout/pyramid2"/>
    <dgm:cxn modelId="{3E514581-780A-416A-9A06-0511B29D5046}" type="presParOf" srcId="{722FE6DB-3DBC-4899-BC4D-9108F1B51D9E}" destId="{9FC384D9-1C74-48C3-8F1D-4B956C17ADCA}" srcOrd="7" destOrd="0" presId="urn:microsoft.com/office/officeart/2005/8/layout/pyramid2"/>
    <dgm:cxn modelId="{8D86CDDB-53A3-43ED-934A-57CDDA6FC2EC}" type="presParOf" srcId="{722FE6DB-3DBC-4899-BC4D-9108F1B51D9E}" destId="{F45CBA0F-D63A-4647-B65A-CC517846645A}" srcOrd="8" destOrd="0" presId="urn:microsoft.com/office/officeart/2005/8/layout/pyramid2"/>
    <dgm:cxn modelId="{38EE43C0-C2D8-4BFF-900B-161A51C101F1}" type="presParOf" srcId="{722FE6DB-3DBC-4899-BC4D-9108F1B51D9E}" destId="{38A2C463-61E9-4533-B317-3CF1BF9A0449}" srcOrd="9" destOrd="0" presId="urn:microsoft.com/office/officeart/2005/8/layout/pyramid2"/>
    <dgm:cxn modelId="{84776928-B96D-4D97-994A-098AE1DF1DF6}" type="presParOf" srcId="{722FE6DB-3DBC-4899-BC4D-9108F1B51D9E}" destId="{8C17C3F6-BDE9-44A8-95AE-4443B84BBDF5}" srcOrd="10" destOrd="0" presId="urn:microsoft.com/office/officeart/2005/8/layout/pyramid2"/>
    <dgm:cxn modelId="{74C091DD-F917-4830-BE26-7703DD76FDC8}" type="presParOf" srcId="{722FE6DB-3DBC-4899-BC4D-9108F1B51D9E}" destId="{EE21D3E6-FCF6-4F0B-B5EA-4FC220FC09E4}"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07668F-30CC-4D16-B96E-E52FEAD2083F}" type="doc">
      <dgm:prSet loTypeId="urn:microsoft.com/office/officeart/2008/layout/VerticalCurvedList" loCatId="list" qsTypeId="urn:microsoft.com/office/officeart/2005/8/quickstyle/3d2" qsCatId="3D" csTypeId="urn:microsoft.com/office/officeart/2005/8/colors/accent2_3" csCatId="accent2" phldr="1"/>
      <dgm:spPr/>
      <dgm:t>
        <a:bodyPr/>
        <a:lstStyle/>
        <a:p>
          <a:endParaRPr lang="en-US"/>
        </a:p>
      </dgm:t>
    </dgm:pt>
    <dgm:pt modelId="{088909D3-681A-4361-A404-2C4C26B5B157}">
      <dgm:prSet custT="1"/>
      <dgm:spPr/>
      <dgm:t>
        <a:bodyPr/>
        <a:lstStyle/>
        <a:p>
          <a:pPr algn="ctr" rtl="1"/>
          <a:r>
            <a:rPr lang="fa-IR" sz="2400" dirty="0" smtClean="0">
              <a:solidFill>
                <a:schemeClr val="tx1"/>
              </a:solidFill>
              <a:cs typeface="B Nazanin" panose="00000400000000000000" pitchFamily="2" charset="-78"/>
            </a:rPr>
            <a:t>تعامل با کشورهای جهان را فرصت می شناسد و نه تهدید</a:t>
          </a:r>
          <a:endParaRPr lang="en-US" sz="2400" dirty="0">
            <a:solidFill>
              <a:schemeClr val="tx1"/>
            </a:solidFill>
            <a:cs typeface="B Nazanin" panose="00000400000000000000" pitchFamily="2" charset="-78"/>
          </a:endParaRPr>
        </a:p>
      </dgm:t>
    </dgm:pt>
    <dgm:pt modelId="{27F71FD8-648B-4399-9D3E-6901ACD575C8}" type="parTrans" cxnId="{DDE5B0E1-B12E-4082-AF1C-7FCB73551178}">
      <dgm:prSet/>
      <dgm:spPr/>
      <dgm:t>
        <a:bodyPr/>
        <a:lstStyle/>
        <a:p>
          <a:endParaRPr lang="en-US"/>
        </a:p>
      </dgm:t>
    </dgm:pt>
    <dgm:pt modelId="{07B45BD7-0F62-47B2-BDBB-09AD1D2A297A}" type="sibTrans" cxnId="{DDE5B0E1-B12E-4082-AF1C-7FCB73551178}">
      <dgm:prSet/>
      <dgm:spPr/>
      <dgm:t>
        <a:bodyPr/>
        <a:lstStyle/>
        <a:p>
          <a:endParaRPr lang="en-US"/>
        </a:p>
      </dgm:t>
    </dgm:pt>
    <dgm:pt modelId="{330A63C1-BABB-427D-9CA1-F7B1B5B8CD06}">
      <dgm:prSet custT="1"/>
      <dgm:spPr/>
      <dgm:t>
        <a:bodyPr/>
        <a:lstStyle/>
        <a:p>
          <a:pPr algn="ctr" rtl="1"/>
          <a:r>
            <a:rPr lang="fa-IR" sz="2400" dirty="0" smtClean="0">
              <a:solidFill>
                <a:schemeClr val="tx1"/>
              </a:solidFill>
              <a:cs typeface="B Nazanin" panose="00000400000000000000" pitchFamily="2" charset="-78"/>
            </a:rPr>
            <a:t>اساس تعامل با جهان ارتقاء منافع دو سویه است.</a:t>
          </a:r>
          <a:endParaRPr lang="en-US" sz="2400" dirty="0">
            <a:solidFill>
              <a:schemeClr val="tx1"/>
            </a:solidFill>
            <a:cs typeface="B Nazanin" panose="00000400000000000000" pitchFamily="2" charset="-78"/>
          </a:endParaRPr>
        </a:p>
      </dgm:t>
    </dgm:pt>
    <dgm:pt modelId="{4B60EBD5-9CC5-4199-B446-2706D856FA13}" type="parTrans" cxnId="{1BFD3C79-CC05-44A6-B34E-5B76D892552E}">
      <dgm:prSet/>
      <dgm:spPr/>
      <dgm:t>
        <a:bodyPr/>
        <a:lstStyle/>
        <a:p>
          <a:endParaRPr lang="en-US"/>
        </a:p>
      </dgm:t>
    </dgm:pt>
    <dgm:pt modelId="{4107A3D4-FCDF-4157-B59F-86E948C7C549}" type="sibTrans" cxnId="{1BFD3C79-CC05-44A6-B34E-5B76D892552E}">
      <dgm:prSet/>
      <dgm:spPr/>
      <dgm:t>
        <a:bodyPr/>
        <a:lstStyle/>
        <a:p>
          <a:endParaRPr lang="en-US"/>
        </a:p>
      </dgm:t>
    </dgm:pt>
    <dgm:pt modelId="{FB4312FE-C585-411C-A787-AD096FB527C9}">
      <dgm:prSet custT="1"/>
      <dgm:spPr/>
      <dgm:t>
        <a:bodyPr/>
        <a:lstStyle/>
        <a:p>
          <a:pPr algn="ctr" rtl="1"/>
          <a:r>
            <a:rPr lang="fa-IR" sz="2400" dirty="0" smtClean="0">
              <a:solidFill>
                <a:schemeClr val="tx1"/>
              </a:solidFill>
              <a:cs typeface="B Nazanin" panose="00000400000000000000" pitchFamily="2" charset="-78"/>
            </a:rPr>
            <a:t>هزینۀ مبادلات اقتصادی با دیگر کشورها کمینه است.</a:t>
          </a:r>
        </a:p>
      </dgm:t>
    </dgm:pt>
    <dgm:pt modelId="{70908CEA-48D6-4DB6-AEFF-EF51C878ABC7}" type="parTrans" cxnId="{AFB7279B-E74B-434F-BD66-9D284881ED9E}">
      <dgm:prSet/>
      <dgm:spPr/>
      <dgm:t>
        <a:bodyPr/>
        <a:lstStyle/>
        <a:p>
          <a:endParaRPr lang="en-US"/>
        </a:p>
      </dgm:t>
    </dgm:pt>
    <dgm:pt modelId="{825A95A5-B1F2-4BCB-8FAB-DAB09175447A}" type="sibTrans" cxnId="{AFB7279B-E74B-434F-BD66-9D284881ED9E}">
      <dgm:prSet/>
      <dgm:spPr/>
      <dgm:t>
        <a:bodyPr/>
        <a:lstStyle/>
        <a:p>
          <a:endParaRPr lang="en-US"/>
        </a:p>
      </dgm:t>
    </dgm:pt>
    <dgm:pt modelId="{ECE9D2FC-1399-40EC-A806-E8385F7160D5}">
      <dgm:prSet custT="1"/>
      <dgm:spPr/>
      <dgm:t>
        <a:bodyPr/>
        <a:lstStyle/>
        <a:p>
          <a:pPr algn="ctr" rtl="1"/>
          <a:r>
            <a:rPr lang="fa-IR" sz="2400" dirty="0" smtClean="0">
              <a:solidFill>
                <a:schemeClr val="tx1"/>
              </a:solidFill>
              <a:cs typeface="B Nazanin" panose="00000400000000000000" pitchFamily="2" charset="-78"/>
            </a:rPr>
            <a:t>حجم مبادلات تجاری با دیگر کشورها روز افزون است.</a:t>
          </a:r>
        </a:p>
      </dgm:t>
    </dgm:pt>
    <dgm:pt modelId="{CDC2036D-E468-460A-86C8-CCD6781803FB}" type="parTrans" cxnId="{E2B2992A-8936-41A7-BFA2-DA3709C15B53}">
      <dgm:prSet/>
      <dgm:spPr/>
      <dgm:t>
        <a:bodyPr/>
        <a:lstStyle/>
        <a:p>
          <a:endParaRPr lang="en-US"/>
        </a:p>
      </dgm:t>
    </dgm:pt>
    <dgm:pt modelId="{D97CCDB8-DAED-4C55-B0F1-65ADD1C9C1BD}" type="sibTrans" cxnId="{E2B2992A-8936-41A7-BFA2-DA3709C15B53}">
      <dgm:prSet/>
      <dgm:spPr/>
      <dgm:t>
        <a:bodyPr/>
        <a:lstStyle/>
        <a:p>
          <a:endParaRPr lang="en-US"/>
        </a:p>
      </dgm:t>
    </dgm:pt>
    <dgm:pt modelId="{658750D9-E041-400A-B96C-F736CA3A78AA}">
      <dgm:prSet custT="1"/>
      <dgm:spPr/>
      <dgm:t>
        <a:bodyPr/>
        <a:lstStyle/>
        <a:p>
          <a:pPr algn="ctr" rtl="1"/>
          <a:r>
            <a:rPr lang="fa-IR" sz="2400" dirty="0" smtClean="0">
              <a:solidFill>
                <a:schemeClr val="tx1"/>
              </a:solidFill>
              <a:cs typeface="B Nazanin" panose="00000400000000000000" pitchFamily="2" charset="-78"/>
            </a:rPr>
            <a:t>امنیت سرمایه گذاران و بازرگانان خارجی کاملاً تضمین شده است.</a:t>
          </a:r>
          <a:endParaRPr lang="en-US" sz="2400" dirty="0" smtClean="0">
            <a:solidFill>
              <a:schemeClr val="tx1"/>
            </a:solidFill>
            <a:cs typeface="B Nazanin" panose="00000400000000000000" pitchFamily="2" charset="-78"/>
          </a:endParaRPr>
        </a:p>
      </dgm:t>
    </dgm:pt>
    <dgm:pt modelId="{81A83AC7-35EE-4CFA-9349-6BFCB421BB60}" type="parTrans" cxnId="{20A6D935-351B-4A5F-9001-9ABBB81C83E5}">
      <dgm:prSet/>
      <dgm:spPr/>
      <dgm:t>
        <a:bodyPr/>
        <a:lstStyle/>
        <a:p>
          <a:endParaRPr lang="en-US"/>
        </a:p>
      </dgm:t>
    </dgm:pt>
    <dgm:pt modelId="{D50F3459-9088-4A81-93BE-FFF7DDCCB53D}" type="sibTrans" cxnId="{20A6D935-351B-4A5F-9001-9ABBB81C83E5}">
      <dgm:prSet/>
      <dgm:spPr/>
      <dgm:t>
        <a:bodyPr/>
        <a:lstStyle/>
        <a:p>
          <a:endParaRPr lang="en-US"/>
        </a:p>
      </dgm:t>
    </dgm:pt>
    <dgm:pt modelId="{B0087E13-883C-4177-B65E-97E6206FDE02}" type="pres">
      <dgm:prSet presAssocID="{9F07668F-30CC-4D16-B96E-E52FEAD2083F}" presName="Name0" presStyleCnt="0">
        <dgm:presLayoutVars>
          <dgm:chMax val="7"/>
          <dgm:chPref val="7"/>
          <dgm:dir/>
        </dgm:presLayoutVars>
      </dgm:prSet>
      <dgm:spPr/>
      <dgm:t>
        <a:bodyPr/>
        <a:lstStyle/>
        <a:p>
          <a:endParaRPr lang="en-US"/>
        </a:p>
      </dgm:t>
    </dgm:pt>
    <dgm:pt modelId="{3E839CE1-52AC-40B1-9EBD-A56991DB2CE3}" type="pres">
      <dgm:prSet presAssocID="{9F07668F-30CC-4D16-B96E-E52FEAD2083F}" presName="Name1" presStyleCnt="0"/>
      <dgm:spPr/>
    </dgm:pt>
    <dgm:pt modelId="{C4435C2E-836A-4D2F-815F-4CEA01C99AAF}" type="pres">
      <dgm:prSet presAssocID="{9F07668F-30CC-4D16-B96E-E52FEAD2083F}" presName="cycle" presStyleCnt="0"/>
      <dgm:spPr/>
    </dgm:pt>
    <dgm:pt modelId="{362DAAA3-9BD0-47EC-9C1D-BA8111FBDE13}" type="pres">
      <dgm:prSet presAssocID="{9F07668F-30CC-4D16-B96E-E52FEAD2083F}" presName="srcNode" presStyleLbl="node1" presStyleIdx="0" presStyleCnt="5"/>
      <dgm:spPr/>
    </dgm:pt>
    <dgm:pt modelId="{75EE7FA8-6325-4937-BCE6-6FCD13163A1B}" type="pres">
      <dgm:prSet presAssocID="{9F07668F-30CC-4D16-B96E-E52FEAD2083F}" presName="conn" presStyleLbl="parChTrans1D2" presStyleIdx="0" presStyleCnt="1"/>
      <dgm:spPr/>
      <dgm:t>
        <a:bodyPr/>
        <a:lstStyle/>
        <a:p>
          <a:endParaRPr lang="en-US"/>
        </a:p>
      </dgm:t>
    </dgm:pt>
    <dgm:pt modelId="{8342BEF8-913D-411B-AD00-D37412D99ECF}" type="pres">
      <dgm:prSet presAssocID="{9F07668F-30CC-4D16-B96E-E52FEAD2083F}" presName="extraNode" presStyleLbl="node1" presStyleIdx="0" presStyleCnt="5"/>
      <dgm:spPr/>
    </dgm:pt>
    <dgm:pt modelId="{D8262817-7B17-4CE1-A8E8-4CF73009B5E3}" type="pres">
      <dgm:prSet presAssocID="{9F07668F-30CC-4D16-B96E-E52FEAD2083F}" presName="dstNode" presStyleLbl="node1" presStyleIdx="0" presStyleCnt="5"/>
      <dgm:spPr/>
    </dgm:pt>
    <dgm:pt modelId="{3A6A6DAA-5B03-4A54-B3CD-B866358074F6}" type="pres">
      <dgm:prSet presAssocID="{088909D3-681A-4361-A404-2C4C26B5B157}" presName="text_1" presStyleLbl="node1" presStyleIdx="0" presStyleCnt="5">
        <dgm:presLayoutVars>
          <dgm:bulletEnabled val="1"/>
        </dgm:presLayoutVars>
      </dgm:prSet>
      <dgm:spPr/>
      <dgm:t>
        <a:bodyPr/>
        <a:lstStyle/>
        <a:p>
          <a:endParaRPr lang="en-US"/>
        </a:p>
      </dgm:t>
    </dgm:pt>
    <dgm:pt modelId="{2C07CA5C-9029-4FC8-A470-144FFD355F8D}" type="pres">
      <dgm:prSet presAssocID="{088909D3-681A-4361-A404-2C4C26B5B157}" presName="accent_1" presStyleCnt="0"/>
      <dgm:spPr/>
    </dgm:pt>
    <dgm:pt modelId="{D9E674D4-1555-4956-9D2B-BAE726455B53}" type="pres">
      <dgm:prSet presAssocID="{088909D3-681A-4361-A404-2C4C26B5B157}" presName="accentRepeatNode" presStyleLbl="solidFgAcc1" presStyleIdx="0" presStyleCnt="5"/>
      <dgm:spPr/>
    </dgm:pt>
    <dgm:pt modelId="{B77882BC-E57C-4DF4-9F4E-7D04E72AC338}" type="pres">
      <dgm:prSet presAssocID="{330A63C1-BABB-427D-9CA1-F7B1B5B8CD06}" presName="text_2" presStyleLbl="node1" presStyleIdx="1" presStyleCnt="5">
        <dgm:presLayoutVars>
          <dgm:bulletEnabled val="1"/>
        </dgm:presLayoutVars>
      </dgm:prSet>
      <dgm:spPr/>
      <dgm:t>
        <a:bodyPr/>
        <a:lstStyle/>
        <a:p>
          <a:endParaRPr lang="en-US"/>
        </a:p>
      </dgm:t>
    </dgm:pt>
    <dgm:pt modelId="{DCBC26B8-48D3-43A4-BA7C-2613CADA0D0A}" type="pres">
      <dgm:prSet presAssocID="{330A63C1-BABB-427D-9CA1-F7B1B5B8CD06}" presName="accent_2" presStyleCnt="0"/>
      <dgm:spPr/>
    </dgm:pt>
    <dgm:pt modelId="{074A3F5A-BDFD-4E7E-B802-6587B110E465}" type="pres">
      <dgm:prSet presAssocID="{330A63C1-BABB-427D-9CA1-F7B1B5B8CD06}" presName="accentRepeatNode" presStyleLbl="solidFgAcc1" presStyleIdx="1" presStyleCnt="5"/>
      <dgm:spPr/>
    </dgm:pt>
    <dgm:pt modelId="{0F67098B-FAE3-41B4-8BE8-BC5A80A12645}" type="pres">
      <dgm:prSet presAssocID="{ECE9D2FC-1399-40EC-A806-E8385F7160D5}" presName="text_3" presStyleLbl="node1" presStyleIdx="2" presStyleCnt="5">
        <dgm:presLayoutVars>
          <dgm:bulletEnabled val="1"/>
        </dgm:presLayoutVars>
      </dgm:prSet>
      <dgm:spPr/>
      <dgm:t>
        <a:bodyPr/>
        <a:lstStyle/>
        <a:p>
          <a:endParaRPr lang="en-US"/>
        </a:p>
      </dgm:t>
    </dgm:pt>
    <dgm:pt modelId="{996A2C8C-F78F-4DEC-844A-89C53840F952}" type="pres">
      <dgm:prSet presAssocID="{ECE9D2FC-1399-40EC-A806-E8385F7160D5}" presName="accent_3" presStyleCnt="0"/>
      <dgm:spPr/>
    </dgm:pt>
    <dgm:pt modelId="{394D0729-A34D-4D50-B483-020C11F9ECDA}" type="pres">
      <dgm:prSet presAssocID="{ECE9D2FC-1399-40EC-A806-E8385F7160D5}" presName="accentRepeatNode" presStyleLbl="solidFgAcc1" presStyleIdx="2" presStyleCnt="5"/>
      <dgm:spPr/>
    </dgm:pt>
    <dgm:pt modelId="{B6A34D5D-42E4-42EA-B38D-B756CDDE1DC5}" type="pres">
      <dgm:prSet presAssocID="{FB4312FE-C585-411C-A787-AD096FB527C9}" presName="text_4" presStyleLbl="node1" presStyleIdx="3" presStyleCnt="5">
        <dgm:presLayoutVars>
          <dgm:bulletEnabled val="1"/>
        </dgm:presLayoutVars>
      </dgm:prSet>
      <dgm:spPr/>
      <dgm:t>
        <a:bodyPr/>
        <a:lstStyle/>
        <a:p>
          <a:endParaRPr lang="en-US"/>
        </a:p>
      </dgm:t>
    </dgm:pt>
    <dgm:pt modelId="{2B574039-0923-42E3-8615-3C5E8DEA9A88}" type="pres">
      <dgm:prSet presAssocID="{FB4312FE-C585-411C-A787-AD096FB527C9}" presName="accent_4" presStyleCnt="0"/>
      <dgm:spPr/>
    </dgm:pt>
    <dgm:pt modelId="{022C6F2E-DE62-429B-B368-67A4E5063C44}" type="pres">
      <dgm:prSet presAssocID="{FB4312FE-C585-411C-A787-AD096FB527C9}" presName="accentRepeatNode" presStyleLbl="solidFgAcc1" presStyleIdx="3" presStyleCnt="5"/>
      <dgm:spPr/>
    </dgm:pt>
    <dgm:pt modelId="{C67D2A12-9D5B-4ECE-8561-BB4EADC63933}" type="pres">
      <dgm:prSet presAssocID="{658750D9-E041-400A-B96C-F736CA3A78AA}" presName="text_5" presStyleLbl="node1" presStyleIdx="4" presStyleCnt="5">
        <dgm:presLayoutVars>
          <dgm:bulletEnabled val="1"/>
        </dgm:presLayoutVars>
      </dgm:prSet>
      <dgm:spPr/>
      <dgm:t>
        <a:bodyPr/>
        <a:lstStyle/>
        <a:p>
          <a:endParaRPr lang="en-US"/>
        </a:p>
      </dgm:t>
    </dgm:pt>
    <dgm:pt modelId="{94568C3E-FB40-4513-895F-3BD1BF9E7401}" type="pres">
      <dgm:prSet presAssocID="{658750D9-E041-400A-B96C-F736CA3A78AA}" presName="accent_5" presStyleCnt="0"/>
      <dgm:spPr/>
    </dgm:pt>
    <dgm:pt modelId="{2D5E8A4D-0204-48B2-9C4E-88BD54BD86CF}" type="pres">
      <dgm:prSet presAssocID="{658750D9-E041-400A-B96C-F736CA3A78AA}" presName="accentRepeatNode" presStyleLbl="solidFgAcc1" presStyleIdx="4" presStyleCnt="5"/>
      <dgm:spPr/>
    </dgm:pt>
  </dgm:ptLst>
  <dgm:cxnLst>
    <dgm:cxn modelId="{C997A837-A293-4D66-9904-E935152426E6}" type="presOf" srcId="{658750D9-E041-400A-B96C-F736CA3A78AA}" destId="{C67D2A12-9D5B-4ECE-8561-BB4EADC63933}" srcOrd="0" destOrd="0" presId="urn:microsoft.com/office/officeart/2008/layout/VerticalCurvedList"/>
    <dgm:cxn modelId="{D2318E61-535A-4FA3-A89D-49D6E1FF0B16}" type="presOf" srcId="{ECE9D2FC-1399-40EC-A806-E8385F7160D5}" destId="{0F67098B-FAE3-41B4-8BE8-BC5A80A12645}" srcOrd="0" destOrd="0" presId="urn:microsoft.com/office/officeart/2008/layout/VerticalCurvedList"/>
    <dgm:cxn modelId="{DDE5B0E1-B12E-4082-AF1C-7FCB73551178}" srcId="{9F07668F-30CC-4D16-B96E-E52FEAD2083F}" destId="{088909D3-681A-4361-A404-2C4C26B5B157}" srcOrd="0" destOrd="0" parTransId="{27F71FD8-648B-4399-9D3E-6901ACD575C8}" sibTransId="{07B45BD7-0F62-47B2-BDBB-09AD1D2A297A}"/>
    <dgm:cxn modelId="{AFB7279B-E74B-434F-BD66-9D284881ED9E}" srcId="{9F07668F-30CC-4D16-B96E-E52FEAD2083F}" destId="{FB4312FE-C585-411C-A787-AD096FB527C9}" srcOrd="3" destOrd="0" parTransId="{70908CEA-48D6-4DB6-AEFF-EF51C878ABC7}" sibTransId="{825A95A5-B1F2-4BCB-8FAB-DAB09175447A}"/>
    <dgm:cxn modelId="{7E3BB7CE-43BF-4BCE-852F-5E9E11B1B5CB}" type="presOf" srcId="{07B45BD7-0F62-47B2-BDBB-09AD1D2A297A}" destId="{75EE7FA8-6325-4937-BCE6-6FCD13163A1B}" srcOrd="0" destOrd="0" presId="urn:microsoft.com/office/officeart/2008/layout/VerticalCurvedList"/>
    <dgm:cxn modelId="{E2B2992A-8936-41A7-BFA2-DA3709C15B53}" srcId="{9F07668F-30CC-4D16-B96E-E52FEAD2083F}" destId="{ECE9D2FC-1399-40EC-A806-E8385F7160D5}" srcOrd="2" destOrd="0" parTransId="{CDC2036D-E468-460A-86C8-CCD6781803FB}" sibTransId="{D97CCDB8-DAED-4C55-B0F1-65ADD1C9C1BD}"/>
    <dgm:cxn modelId="{E5E7E5B5-B21C-4946-8BD3-E8FBE67ABAD4}" type="presOf" srcId="{330A63C1-BABB-427D-9CA1-F7B1B5B8CD06}" destId="{B77882BC-E57C-4DF4-9F4E-7D04E72AC338}" srcOrd="0" destOrd="0" presId="urn:microsoft.com/office/officeart/2008/layout/VerticalCurvedList"/>
    <dgm:cxn modelId="{1BFD3C79-CC05-44A6-B34E-5B76D892552E}" srcId="{9F07668F-30CC-4D16-B96E-E52FEAD2083F}" destId="{330A63C1-BABB-427D-9CA1-F7B1B5B8CD06}" srcOrd="1" destOrd="0" parTransId="{4B60EBD5-9CC5-4199-B446-2706D856FA13}" sibTransId="{4107A3D4-FCDF-4157-B59F-86E948C7C549}"/>
    <dgm:cxn modelId="{11EC0EC0-3AAC-4A9A-B306-60766E675170}" type="presOf" srcId="{9F07668F-30CC-4D16-B96E-E52FEAD2083F}" destId="{B0087E13-883C-4177-B65E-97E6206FDE02}" srcOrd="0" destOrd="0" presId="urn:microsoft.com/office/officeart/2008/layout/VerticalCurvedList"/>
    <dgm:cxn modelId="{20A6D935-351B-4A5F-9001-9ABBB81C83E5}" srcId="{9F07668F-30CC-4D16-B96E-E52FEAD2083F}" destId="{658750D9-E041-400A-B96C-F736CA3A78AA}" srcOrd="4" destOrd="0" parTransId="{81A83AC7-35EE-4CFA-9349-6BFCB421BB60}" sibTransId="{D50F3459-9088-4A81-93BE-FFF7DDCCB53D}"/>
    <dgm:cxn modelId="{5007F848-7DDA-4DEC-8F7F-5F17354186C5}" type="presOf" srcId="{088909D3-681A-4361-A404-2C4C26B5B157}" destId="{3A6A6DAA-5B03-4A54-B3CD-B866358074F6}" srcOrd="0" destOrd="0" presId="urn:microsoft.com/office/officeart/2008/layout/VerticalCurvedList"/>
    <dgm:cxn modelId="{6F0CF11E-8E1B-41CB-AFA6-6CED9D162AD6}" type="presOf" srcId="{FB4312FE-C585-411C-A787-AD096FB527C9}" destId="{B6A34D5D-42E4-42EA-B38D-B756CDDE1DC5}" srcOrd="0" destOrd="0" presId="urn:microsoft.com/office/officeart/2008/layout/VerticalCurvedList"/>
    <dgm:cxn modelId="{DDA0ACF1-E23D-454C-AD7C-161537B03B5C}" type="presParOf" srcId="{B0087E13-883C-4177-B65E-97E6206FDE02}" destId="{3E839CE1-52AC-40B1-9EBD-A56991DB2CE3}" srcOrd="0" destOrd="0" presId="urn:microsoft.com/office/officeart/2008/layout/VerticalCurvedList"/>
    <dgm:cxn modelId="{ABA91F36-EE28-4146-B111-0D22BC3F1E3F}" type="presParOf" srcId="{3E839CE1-52AC-40B1-9EBD-A56991DB2CE3}" destId="{C4435C2E-836A-4D2F-815F-4CEA01C99AAF}" srcOrd="0" destOrd="0" presId="urn:microsoft.com/office/officeart/2008/layout/VerticalCurvedList"/>
    <dgm:cxn modelId="{C771D2CC-948A-478B-B6BA-A6F8EF35F430}" type="presParOf" srcId="{C4435C2E-836A-4D2F-815F-4CEA01C99AAF}" destId="{362DAAA3-9BD0-47EC-9C1D-BA8111FBDE13}" srcOrd="0" destOrd="0" presId="urn:microsoft.com/office/officeart/2008/layout/VerticalCurvedList"/>
    <dgm:cxn modelId="{D37E77AF-CB70-45CB-982E-7F2FAB9CDB8E}" type="presParOf" srcId="{C4435C2E-836A-4D2F-815F-4CEA01C99AAF}" destId="{75EE7FA8-6325-4937-BCE6-6FCD13163A1B}" srcOrd="1" destOrd="0" presId="urn:microsoft.com/office/officeart/2008/layout/VerticalCurvedList"/>
    <dgm:cxn modelId="{82AD6AA4-02CD-42D8-B239-B176B0F28E6E}" type="presParOf" srcId="{C4435C2E-836A-4D2F-815F-4CEA01C99AAF}" destId="{8342BEF8-913D-411B-AD00-D37412D99ECF}" srcOrd="2" destOrd="0" presId="urn:microsoft.com/office/officeart/2008/layout/VerticalCurvedList"/>
    <dgm:cxn modelId="{485F72B2-6C3F-4357-89E8-9B81FEDB7895}" type="presParOf" srcId="{C4435C2E-836A-4D2F-815F-4CEA01C99AAF}" destId="{D8262817-7B17-4CE1-A8E8-4CF73009B5E3}" srcOrd="3" destOrd="0" presId="urn:microsoft.com/office/officeart/2008/layout/VerticalCurvedList"/>
    <dgm:cxn modelId="{D2A9D16C-EBB9-4113-8E79-E243E5990E61}" type="presParOf" srcId="{3E839CE1-52AC-40B1-9EBD-A56991DB2CE3}" destId="{3A6A6DAA-5B03-4A54-B3CD-B866358074F6}" srcOrd="1" destOrd="0" presId="urn:microsoft.com/office/officeart/2008/layout/VerticalCurvedList"/>
    <dgm:cxn modelId="{3E241EF0-1841-4CD1-91DE-8A289A0A2F28}" type="presParOf" srcId="{3E839CE1-52AC-40B1-9EBD-A56991DB2CE3}" destId="{2C07CA5C-9029-4FC8-A470-144FFD355F8D}" srcOrd="2" destOrd="0" presId="urn:microsoft.com/office/officeart/2008/layout/VerticalCurvedList"/>
    <dgm:cxn modelId="{E93E2031-6700-4636-B8A1-B4C6A3A72814}" type="presParOf" srcId="{2C07CA5C-9029-4FC8-A470-144FFD355F8D}" destId="{D9E674D4-1555-4956-9D2B-BAE726455B53}" srcOrd="0" destOrd="0" presId="urn:microsoft.com/office/officeart/2008/layout/VerticalCurvedList"/>
    <dgm:cxn modelId="{867AFC6A-7920-40C8-BD81-C0901746F75A}" type="presParOf" srcId="{3E839CE1-52AC-40B1-9EBD-A56991DB2CE3}" destId="{B77882BC-E57C-4DF4-9F4E-7D04E72AC338}" srcOrd="3" destOrd="0" presId="urn:microsoft.com/office/officeart/2008/layout/VerticalCurvedList"/>
    <dgm:cxn modelId="{346DC6E8-E7BC-4E31-931F-64C51E1F9602}" type="presParOf" srcId="{3E839CE1-52AC-40B1-9EBD-A56991DB2CE3}" destId="{DCBC26B8-48D3-43A4-BA7C-2613CADA0D0A}" srcOrd="4" destOrd="0" presId="urn:microsoft.com/office/officeart/2008/layout/VerticalCurvedList"/>
    <dgm:cxn modelId="{90E0686E-5671-448B-8E69-9BC1A0FD3CBF}" type="presParOf" srcId="{DCBC26B8-48D3-43A4-BA7C-2613CADA0D0A}" destId="{074A3F5A-BDFD-4E7E-B802-6587B110E465}" srcOrd="0" destOrd="0" presId="urn:microsoft.com/office/officeart/2008/layout/VerticalCurvedList"/>
    <dgm:cxn modelId="{4FBADB2E-4B7E-4014-A608-221E33E3C552}" type="presParOf" srcId="{3E839CE1-52AC-40B1-9EBD-A56991DB2CE3}" destId="{0F67098B-FAE3-41B4-8BE8-BC5A80A12645}" srcOrd="5" destOrd="0" presId="urn:microsoft.com/office/officeart/2008/layout/VerticalCurvedList"/>
    <dgm:cxn modelId="{270BC88F-9B94-435F-9E94-A923F3964C84}" type="presParOf" srcId="{3E839CE1-52AC-40B1-9EBD-A56991DB2CE3}" destId="{996A2C8C-F78F-4DEC-844A-89C53840F952}" srcOrd="6" destOrd="0" presId="urn:microsoft.com/office/officeart/2008/layout/VerticalCurvedList"/>
    <dgm:cxn modelId="{AB801515-0C4F-4C7C-A726-E4B16AB6B750}" type="presParOf" srcId="{996A2C8C-F78F-4DEC-844A-89C53840F952}" destId="{394D0729-A34D-4D50-B483-020C11F9ECDA}" srcOrd="0" destOrd="0" presId="urn:microsoft.com/office/officeart/2008/layout/VerticalCurvedList"/>
    <dgm:cxn modelId="{A6B046AB-0FB8-410D-8C51-1A6CA16C41B1}" type="presParOf" srcId="{3E839CE1-52AC-40B1-9EBD-A56991DB2CE3}" destId="{B6A34D5D-42E4-42EA-B38D-B756CDDE1DC5}" srcOrd="7" destOrd="0" presId="urn:microsoft.com/office/officeart/2008/layout/VerticalCurvedList"/>
    <dgm:cxn modelId="{0AC64D62-B5B0-4036-8792-D1E8D8E3BDE5}" type="presParOf" srcId="{3E839CE1-52AC-40B1-9EBD-A56991DB2CE3}" destId="{2B574039-0923-42E3-8615-3C5E8DEA9A88}" srcOrd="8" destOrd="0" presId="urn:microsoft.com/office/officeart/2008/layout/VerticalCurvedList"/>
    <dgm:cxn modelId="{5253578E-8E90-4543-A976-9C21D365C99E}" type="presParOf" srcId="{2B574039-0923-42E3-8615-3C5E8DEA9A88}" destId="{022C6F2E-DE62-429B-B368-67A4E5063C44}" srcOrd="0" destOrd="0" presId="urn:microsoft.com/office/officeart/2008/layout/VerticalCurvedList"/>
    <dgm:cxn modelId="{00F48C20-C8E0-480C-8D7D-8607E69CDE51}" type="presParOf" srcId="{3E839CE1-52AC-40B1-9EBD-A56991DB2CE3}" destId="{C67D2A12-9D5B-4ECE-8561-BB4EADC63933}" srcOrd="9" destOrd="0" presId="urn:microsoft.com/office/officeart/2008/layout/VerticalCurvedList"/>
    <dgm:cxn modelId="{2DA04A70-406E-45F4-A247-56691189321D}" type="presParOf" srcId="{3E839CE1-52AC-40B1-9EBD-A56991DB2CE3}" destId="{94568C3E-FB40-4513-895F-3BD1BF9E7401}" srcOrd="10" destOrd="0" presId="urn:microsoft.com/office/officeart/2008/layout/VerticalCurvedList"/>
    <dgm:cxn modelId="{8C98AB2A-AB6E-4449-8955-4D5530634297}" type="presParOf" srcId="{94568C3E-FB40-4513-895F-3BD1BF9E7401}" destId="{2D5E8A4D-0204-48B2-9C4E-88BD54BD86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F181D0-7AED-4E3E-9826-A9A1063808D9}" type="doc">
      <dgm:prSet loTypeId="urn:microsoft.com/office/officeart/2005/8/layout/radial4" loCatId="relationship" qsTypeId="urn:microsoft.com/office/officeart/2005/8/quickstyle/3d2" qsCatId="3D" csTypeId="urn:microsoft.com/office/officeart/2005/8/colors/colorful5" csCatId="colorful" phldr="1"/>
      <dgm:spPr/>
      <dgm:t>
        <a:bodyPr/>
        <a:lstStyle/>
        <a:p>
          <a:endParaRPr lang="en-US"/>
        </a:p>
      </dgm:t>
    </dgm:pt>
    <dgm:pt modelId="{A68EC336-34ED-491D-8502-772CC2C16FD9}">
      <dgm:prSet phldrT="[Text]" custT="1"/>
      <dgm:spPr/>
      <dgm:t>
        <a:bodyPr/>
        <a:lstStyle/>
        <a:p>
          <a:pPr rtl="1"/>
          <a:r>
            <a:rPr lang="fa-IR" sz="2400" b="1" dirty="0" smtClean="0">
              <a:cs typeface="B Nazanin" panose="00000400000000000000" pitchFamily="2" charset="-78"/>
            </a:rPr>
            <a:t>برخي از نشانه‌هاي ضعف اقتصاد ايران</a:t>
          </a:r>
          <a:endParaRPr lang="en-US" sz="2400" dirty="0">
            <a:cs typeface="B Nazanin" panose="00000400000000000000" pitchFamily="2" charset="-78"/>
          </a:endParaRPr>
        </a:p>
      </dgm:t>
    </dgm:pt>
    <dgm:pt modelId="{85F7A85A-D21F-4293-9595-4A7B8A059E1A}" type="parTrans" cxnId="{2CF4A715-176A-4098-B773-96C21726E6CD}">
      <dgm:prSet/>
      <dgm:spPr/>
      <dgm:t>
        <a:bodyPr/>
        <a:lstStyle/>
        <a:p>
          <a:endParaRPr lang="en-US"/>
        </a:p>
      </dgm:t>
    </dgm:pt>
    <dgm:pt modelId="{0CB2959C-43C5-40FC-BC52-283DA01028F6}" type="sibTrans" cxnId="{2CF4A715-176A-4098-B773-96C21726E6CD}">
      <dgm:prSet/>
      <dgm:spPr/>
      <dgm:t>
        <a:bodyPr/>
        <a:lstStyle/>
        <a:p>
          <a:endParaRPr lang="en-US"/>
        </a:p>
      </dgm:t>
    </dgm:pt>
    <dgm:pt modelId="{9CDDBFD9-1000-477E-B01D-38B352E6075B}">
      <dgm:prSet phldrT="[Text]" custT="1"/>
      <dgm:spPr/>
      <dgm:t>
        <a:bodyPr/>
        <a:lstStyle/>
        <a:p>
          <a:pPr rtl="1"/>
          <a:r>
            <a:rPr lang="fa-IR" sz="2400" dirty="0" smtClean="0">
              <a:cs typeface="B Nazanin" panose="00000400000000000000" pitchFamily="2" charset="-78"/>
            </a:rPr>
            <a:t>رتبۀ ضعیف در شاخص سهولت فضای کسب و کار</a:t>
          </a:r>
          <a:endParaRPr lang="en-US" sz="2400" dirty="0">
            <a:cs typeface="B Nazanin" panose="00000400000000000000" pitchFamily="2" charset="-78"/>
          </a:endParaRPr>
        </a:p>
      </dgm:t>
    </dgm:pt>
    <dgm:pt modelId="{84B773D4-C8A8-4A0D-B8B0-8C8A0D522807}" type="parTrans" cxnId="{4A9AED9B-3603-458C-9140-C7B243DACC87}">
      <dgm:prSet/>
      <dgm:spPr/>
      <dgm:t>
        <a:bodyPr/>
        <a:lstStyle/>
        <a:p>
          <a:endParaRPr lang="en-US"/>
        </a:p>
      </dgm:t>
    </dgm:pt>
    <dgm:pt modelId="{AA98DD8D-C309-448E-9196-7680BE5C55F8}" type="sibTrans" cxnId="{4A9AED9B-3603-458C-9140-C7B243DACC87}">
      <dgm:prSet/>
      <dgm:spPr/>
      <dgm:t>
        <a:bodyPr/>
        <a:lstStyle/>
        <a:p>
          <a:endParaRPr lang="en-US"/>
        </a:p>
      </dgm:t>
    </dgm:pt>
    <dgm:pt modelId="{82CF8BE3-D0F4-42A1-B6FD-0C4FDE56450C}">
      <dgm:prSet phldrT="[Text]" custT="1"/>
      <dgm:spPr/>
      <dgm:t>
        <a:bodyPr/>
        <a:lstStyle/>
        <a:p>
          <a:pPr rtl="1"/>
          <a:r>
            <a:rPr lang="fa-IR" sz="2400" dirty="0" smtClean="0">
              <a:effectLst/>
              <a:latin typeface="Lucida Sans Unicode" panose="020B0602030504020204" pitchFamily="34" charset="0"/>
              <a:ea typeface="Times New Roman" panose="02020603050405020304" pitchFamily="18" charset="0"/>
              <a:cs typeface="B Nazanin" panose="00000400000000000000" pitchFamily="2" charset="-78"/>
            </a:rPr>
            <a:t>بهره وری ضعیف عوامل تولید </a:t>
          </a:r>
          <a:endParaRPr lang="en-US" sz="2400" dirty="0">
            <a:cs typeface="B Nazanin" panose="00000400000000000000" pitchFamily="2" charset="-78"/>
          </a:endParaRPr>
        </a:p>
      </dgm:t>
    </dgm:pt>
    <dgm:pt modelId="{D327BEBA-2C0F-4771-9695-2E214750F348}" type="parTrans" cxnId="{E52D6E52-5CF4-435B-B23D-A15AC2DA261A}">
      <dgm:prSet/>
      <dgm:spPr/>
      <dgm:t>
        <a:bodyPr/>
        <a:lstStyle/>
        <a:p>
          <a:endParaRPr lang="en-US"/>
        </a:p>
      </dgm:t>
    </dgm:pt>
    <dgm:pt modelId="{31B5F9CC-2B93-4715-83DA-63852ACCE052}" type="sibTrans" cxnId="{E52D6E52-5CF4-435B-B23D-A15AC2DA261A}">
      <dgm:prSet/>
      <dgm:spPr/>
      <dgm:t>
        <a:bodyPr/>
        <a:lstStyle/>
        <a:p>
          <a:endParaRPr lang="en-US"/>
        </a:p>
      </dgm:t>
    </dgm:pt>
    <dgm:pt modelId="{BC8F9A11-2AC8-489C-9DCB-4D6A1840C998}">
      <dgm:prSet phldrT="[Text]" custT="1"/>
      <dgm:spPr/>
      <dgm:t>
        <a:bodyPr/>
        <a:lstStyle/>
        <a:p>
          <a:pPr rtl="1"/>
          <a:r>
            <a:rPr lang="fa-IR" sz="2400" smtClean="0">
              <a:effectLst/>
              <a:latin typeface="Lucida Sans Unicode" panose="020B0602030504020204" pitchFamily="34" charset="0"/>
              <a:ea typeface="Times New Roman" panose="02020603050405020304" pitchFamily="18" charset="0"/>
              <a:cs typeface="B Nazanin" panose="00000400000000000000" pitchFamily="2" charset="-78"/>
            </a:rPr>
            <a:t>کسری های بزرگ در بودجه </a:t>
          </a:r>
          <a:endParaRPr lang="en-US" sz="2400" dirty="0">
            <a:cs typeface="B Nazanin" panose="00000400000000000000" pitchFamily="2" charset="-78"/>
          </a:endParaRPr>
        </a:p>
      </dgm:t>
    </dgm:pt>
    <dgm:pt modelId="{0B86F88C-5BF7-41D6-B7BB-8ECE280F2450}" type="parTrans" cxnId="{474A17E0-C38D-4776-B66F-821DB3CFD6D2}">
      <dgm:prSet/>
      <dgm:spPr/>
      <dgm:t>
        <a:bodyPr/>
        <a:lstStyle/>
        <a:p>
          <a:endParaRPr lang="en-US"/>
        </a:p>
      </dgm:t>
    </dgm:pt>
    <dgm:pt modelId="{87C84454-27B3-41AB-B14B-3637383FF8C6}" type="sibTrans" cxnId="{474A17E0-C38D-4776-B66F-821DB3CFD6D2}">
      <dgm:prSet/>
      <dgm:spPr/>
      <dgm:t>
        <a:bodyPr/>
        <a:lstStyle/>
        <a:p>
          <a:endParaRPr lang="en-US"/>
        </a:p>
      </dgm:t>
    </dgm:pt>
    <dgm:pt modelId="{48593321-09E1-42C1-BB46-5D0610145484}">
      <dgm:prSet/>
      <dgm:spPr/>
      <dgm:t>
        <a:bodyPr/>
        <a:lstStyle/>
        <a:p>
          <a:endParaRPr lang="en-US"/>
        </a:p>
      </dgm:t>
    </dgm:pt>
    <dgm:pt modelId="{A7741678-6B56-4610-ADA5-E4237F7D9EF4}" type="parTrans" cxnId="{4CB7E663-510D-45E1-9AE2-0E3D530569B0}">
      <dgm:prSet/>
      <dgm:spPr/>
      <dgm:t>
        <a:bodyPr/>
        <a:lstStyle/>
        <a:p>
          <a:endParaRPr lang="en-US"/>
        </a:p>
      </dgm:t>
    </dgm:pt>
    <dgm:pt modelId="{6AE652C2-B239-494C-8F71-79CB6963AF4A}" type="sibTrans" cxnId="{4CB7E663-510D-45E1-9AE2-0E3D530569B0}">
      <dgm:prSet/>
      <dgm:spPr/>
      <dgm:t>
        <a:bodyPr/>
        <a:lstStyle/>
        <a:p>
          <a:endParaRPr lang="en-US"/>
        </a:p>
      </dgm:t>
    </dgm:pt>
    <dgm:pt modelId="{12D75B1D-C88E-418C-B765-247CC613C4AF}">
      <dgm:prSet custT="1"/>
      <dgm:spPr/>
      <dgm:t>
        <a:bodyPr/>
        <a:lstStyle/>
        <a:p>
          <a:pPr rtl="1"/>
          <a:r>
            <a:rPr lang="fa-IR" sz="2400" dirty="0" smtClean="0">
              <a:cs typeface="B Nazanin" panose="00000400000000000000" pitchFamily="2" charset="-78"/>
            </a:rPr>
            <a:t>سهم اندک مالیات در بودجه دولت</a:t>
          </a:r>
          <a:endParaRPr lang="en-US" sz="2400" dirty="0">
            <a:cs typeface="B Nazanin" panose="00000400000000000000" pitchFamily="2" charset="-78"/>
          </a:endParaRPr>
        </a:p>
      </dgm:t>
    </dgm:pt>
    <dgm:pt modelId="{35FA135E-E166-405B-A0E1-913525FC101C}" type="parTrans" cxnId="{B8FCE4BE-B1CA-482C-89BE-7CE70AF6D61E}">
      <dgm:prSet/>
      <dgm:spPr/>
      <dgm:t>
        <a:bodyPr/>
        <a:lstStyle/>
        <a:p>
          <a:endParaRPr lang="en-US"/>
        </a:p>
      </dgm:t>
    </dgm:pt>
    <dgm:pt modelId="{08F0D8B4-E081-4781-B9CA-AA318AED1014}" type="sibTrans" cxnId="{B8FCE4BE-B1CA-482C-89BE-7CE70AF6D61E}">
      <dgm:prSet/>
      <dgm:spPr/>
      <dgm:t>
        <a:bodyPr/>
        <a:lstStyle/>
        <a:p>
          <a:endParaRPr lang="en-US"/>
        </a:p>
      </dgm:t>
    </dgm:pt>
    <dgm:pt modelId="{7084BB66-E2EA-4AB5-BD69-4D095148DFCF}">
      <dgm:prSet custT="1"/>
      <dgm:spPr/>
      <dgm:t>
        <a:bodyPr/>
        <a:lstStyle/>
        <a:p>
          <a:pPr rtl="1"/>
          <a:r>
            <a:rPr lang="fa-IR" sz="2400" dirty="0" smtClean="0">
              <a:cs typeface="B Nazanin" panose="00000400000000000000" pitchFamily="2" charset="-78"/>
            </a:rPr>
            <a:t>نبود بخش خصوصي توانمند و خطرپذیر </a:t>
          </a:r>
          <a:endParaRPr lang="en-US" sz="2400" dirty="0">
            <a:cs typeface="B Nazanin" panose="00000400000000000000" pitchFamily="2" charset="-78"/>
          </a:endParaRPr>
        </a:p>
      </dgm:t>
    </dgm:pt>
    <dgm:pt modelId="{3CC54605-AFD7-4477-8EE5-418B8957AA63}" type="parTrans" cxnId="{C2626494-0087-4D51-A627-872298B1B806}">
      <dgm:prSet/>
      <dgm:spPr/>
      <dgm:t>
        <a:bodyPr/>
        <a:lstStyle/>
        <a:p>
          <a:endParaRPr lang="en-US"/>
        </a:p>
      </dgm:t>
    </dgm:pt>
    <dgm:pt modelId="{85E14420-5DF9-4E88-A5E4-1B6E3DCDBB6A}" type="sibTrans" cxnId="{C2626494-0087-4D51-A627-872298B1B806}">
      <dgm:prSet/>
      <dgm:spPr/>
      <dgm:t>
        <a:bodyPr/>
        <a:lstStyle/>
        <a:p>
          <a:endParaRPr lang="en-US"/>
        </a:p>
      </dgm:t>
    </dgm:pt>
    <dgm:pt modelId="{29E635EC-9A00-4626-92F9-14BEE7D3B4E3}">
      <dgm:prSet custT="1"/>
      <dgm:spPr/>
      <dgm:t>
        <a:bodyPr/>
        <a:lstStyle/>
        <a:p>
          <a:pPr rtl="1"/>
          <a:r>
            <a:rPr lang="fa-IR" sz="2400" dirty="0" smtClean="0">
              <a:cs typeface="B Nazanin" panose="00000400000000000000" pitchFamily="2" charset="-78"/>
            </a:rPr>
            <a:t>رکود تورمی در اقتصاد ایران، </a:t>
          </a:r>
          <a:endParaRPr lang="en-US" sz="2400" dirty="0">
            <a:cs typeface="B Nazanin" panose="00000400000000000000" pitchFamily="2" charset="-78"/>
          </a:endParaRPr>
        </a:p>
      </dgm:t>
    </dgm:pt>
    <dgm:pt modelId="{334F5398-5B33-42BD-A8A5-B3843CB35735}" type="parTrans" cxnId="{38990BEE-5BB1-496D-A486-ADA018FC19BA}">
      <dgm:prSet/>
      <dgm:spPr/>
      <dgm:t>
        <a:bodyPr/>
        <a:lstStyle/>
        <a:p>
          <a:endParaRPr lang="en-US"/>
        </a:p>
      </dgm:t>
    </dgm:pt>
    <dgm:pt modelId="{1D2FBDC4-84BD-432E-8653-876885CEA912}" type="sibTrans" cxnId="{38990BEE-5BB1-496D-A486-ADA018FC19BA}">
      <dgm:prSet/>
      <dgm:spPr/>
      <dgm:t>
        <a:bodyPr/>
        <a:lstStyle/>
        <a:p>
          <a:endParaRPr lang="en-US"/>
        </a:p>
      </dgm:t>
    </dgm:pt>
    <dgm:pt modelId="{5AF4137C-DDDB-4E08-9BCC-845F5D787D1F}" type="pres">
      <dgm:prSet presAssocID="{8DF181D0-7AED-4E3E-9826-A9A1063808D9}" presName="cycle" presStyleCnt="0">
        <dgm:presLayoutVars>
          <dgm:chMax val="1"/>
          <dgm:dir/>
          <dgm:animLvl val="ctr"/>
          <dgm:resizeHandles val="exact"/>
        </dgm:presLayoutVars>
      </dgm:prSet>
      <dgm:spPr/>
      <dgm:t>
        <a:bodyPr/>
        <a:lstStyle/>
        <a:p>
          <a:endParaRPr lang="en-US"/>
        </a:p>
      </dgm:t>
    </dgm:pt>
    <dgm:pt modelId="{90CCE1F2-6B28-4EB1-BFCC-3C98082C4805}" type="pres">
      <dgm:prSet presAssocID="{A68EC336-34ED-491D-8502-772CC2C16FD9}" presName="centerShape" presStyleLbl="node0" presStyleIdx="0" presStyleCnt="1"/>
      <dgm:spPr/>
      <dgm:t>
        <a:bodyPr/>
        <a:lstStyle/>
        <a:p>
          <a:endParaRPr lang="en-US"/>
        </a:p>
      </dgm:t>
    </dgm:pt>
    <dgm:pt modelId="{823583D5-B3DB-424E-88D9-01BC3F2DD710}" type="pres">
      <dgm:prSet presAssocID="{84B773D4-C8A8-4A0D-B8B0-8C8A0D522807}" presName="parTrans" presStyleLbl="bgSibTrans2D1" presStyleIdx="0" presStyleCnt="6"/>
      <dgm:spPr/>
      <dgm:t>
        <a:bodyPr/>
        <a:lstStyle/>
        <a:p>
          <a:endParaRPr lang="en-US"/>
        </a:p>
      </dgm:t>
    </dgm:pt>
    <dgm:pt modelId="{6C8C1969-3799-442F-9372-D5915CA75C14}" type="pres">
      <dgm:prSet presAssocID="{9CDDBFD9-1000-477E-B01D-38B352E6075B}" presName="node" presStyleLbl="node1" presStyleIdx="0" presStyleCnt="6" custScaleX="117710" custScaleY="128554">
        <dgm:presLayoutVars>
          <dgm:bulletEnabled val="1"/>
        </dgm:presLayoutVars>
      </dgm:prSet>
      <dgm:spPr/>
      <dgm:t>
        <a:bodyPr/>
        <a:lstStyle/>
        <a:p>
          <a:endParaRPr lang="en-US"/>
        </a:p>
      </dgm:t>
    </dgm:pt>
    <dgm:pt modelId="{8DDA8FC7-6F75-4A8C-9789-7FF2B8D8F331}" type="pres">
      <dgm:prSet presAssocID="{D327BEBA-2C0F-4771-9695-2E214750F348}" presName="parTrans" presStyleLbl="bgSibTrans2D1" presStyleIdx="1" presStyleCnt="6"/>
      <dgm:spPr/>
      <dgm:t>
        <a:bodyPr/>
        <a:lstStyle/>
        <a:p>
          <a:endParaRPr lang="en-US"/>
        </a:p>
      </dgm:t>
    </dgm:pt>
    <dgm:pt modelId="{31305F53-354B-4BF3-98B7-F93BE651CFFF}" type="pres">
      <dgm:prSet presAssocID="{82CF8BE3-D0F4-42A1-B6FD-0C4FDE56450C}" presName="node" presStyleLbl="node1" presStyleIdx="1" presStyleCnt="6">
        <dgm:presLayoutVars>
          <dgm:bulletEnabled val="1"/>
        </dgm:presLayoutVars>
      </dgm:prSet>
      <dgm:spPr/>
      <dgm:t>
        <a:bodyPr/>
        <a:lstStyle/>
        <a:p>
          <a:endParaRPr lang="en-US"/>
        </a:p>
      </dgm:t>
    </dgm:pt>
    <dgm:pt modelId="{4D7A5E48-9952-4D32-B8C0-0B1A2E74C640}" type="pres">
      <dgm:prSet presAssocID="{3CC54605-AFD7-4477-8EE5-418B8957AA63}" presName="parTrans" presStyleLbl="bgSibTrans2D1" presStyleIdx="2" presStyleCnt="6"/>
      <dgm:spPr/>
      <dgm:t>
        <a:bodyPr/>
        <a:lstStyle/>
        <a:p>
          <a:endParaRPr lang="en-US"/>
        </a:p>
      </dgm:t>
    </dgm:pt>
    <dgm:pt modelId="{023A206B-8BC7-4922-946B-9264A3C1E1D6}" type="pres">
      <dgm:prSet presAssocID="{7084BB66-E2EA-4AB5-BD69-4D095148DFCF}" presName="node" presStyleLbl="node1" presStyleIdx="2" presStyleCnt="6" custScaleX="128830" custScaleY="118803" custRadScaleRad="97591" custRadScaleInc="358097">
        <dgm:presLayoutVars>
          <dgm:bulletEnabled val="1"/>
        </dgm:presLayoutVars>
      </dgm:prSet>
      <dgm:spPr/>
      <dgm:t>
        <a:bodyPr/>
        <a:lstStyle/>
        <a:p>
          <a:endParaRPr lang="en-US"/>
        </a:p>
      </dgm:t>
    </dgm:pt>
    <dgm:pt modelId="{ACB8238A-437A-40B9-BD76-5F347CB0FEA3}" type="pres">
      <dgm:prSet presAssocID="{35FA135E-E166-405B-A0E1-913525FC101C}" presName="parTrans" presStyleLbl="bgSibTrans2D1" presStyleIdx="3" presStyleCnt="6"/>
      <dgm:spPr/>
      <dgm:t>
        <a:bodyPr/>
        <a:lstStyle/>
        <a:p>
          <a:endParaRPr lang="en-US"/>
        </a:p>
      </dgm:t>
    </dgm:pt>
    <dgm:pt modelId="{09543C91-B4CA-4DAD-B934-FDB061FD09B1}" type="pres">
      <dgm:prSet presAssocID="{12D75B1D-C88E-418C-B765-247CC613C4AF}" presName="node" presStyleLbl="node1" presStyleIdx="3" presStyleCnt="6">
        <dgm:presLayoutVars>
          <dgm:bulletEnabled val="1"/>
        </dgm:presLayoutVars>
      </dgm:prSet>
      <dgm:spPr/>
      <dgm:t>
        <a:bodyPr/>
        <a:lstStyle/>
        <a:p>
          <a:endParaRPr lang="en-US"/>
        </a:p>
      </dgm:t>
    </dgm:pt>
    <dgm:pt modelId="{54384376-E38C-4875-ADBA-6DD75122466F}" type="pres">
      <dgm:prSet presAssocID="{0B86F88C-5BF7-41D6-B7BB-8ECE280F2450}" presName="parTrans" presStyleLbl="bgSibTrans2D1" presStyleIdx="4" presStyleCnt="6"/>
      <dgm:spPr/>
      <dgm:t>
        <a:bodyPr/>
        <a:lstStyle/>
        <a:p>
          <a:endParaRPr lang="en-US"/>
        </a:p>
      </dgm:t>
    </dgm:pt>
    <dgm:pt modelId="{6523F4B6-6CFE-49E8-A2EA-9538D42FDBA2}" type="pres">
      <dgm:prSet presAssocID="{BC8F9A11-2AC8-489C-9DCB-4D6A1840C998}" presName="node" presStyleLbl="node1" presStyleIdx="4" presStyleCnt="6">
        <dgm:presLayoutVars>
          <dgm:bulletEnabled val="1"/>
        </dgm:presLayoutVars>
      </dgm:prSet>
      <dgm:spPr/>
      <dgm:t>
        <a:bodyPr/>
        <a:lstStyle/>
        <a:p>
          <a:endParaRPr lang="en-US"/>
        </a:p>
      </dgm:t>
    </dgm:pt>
    <dgm:pt modelId="{5D0AC379-B46C-45F0-8875-DF6C2E87BE41}" type="pres">
      <dgm:prSet presAssocID="{334F5398-5B33-42BD-A8A5-B3843CB35735}" presName="parTrans" presStyleLbl="bgSibTrans2D1" presStyleIdx="5" presStyleCnt="6"/>
      <dgm:spPr/>
      <dgm:t>
        <a:bodyPr/>
        <a:lstStyle/>
        <a:p>
          <a:endParaRPr lang="en-US"/>
        </a:p>
      </dgm:t>
    </dgm:pt>
    <dgm:pt modelId="{8C8B8D98-0464-49B3-B7C2-B77A27B70F31}" type="pres">
      <dgm:prSet presAssocID="{29E635EC-9A00-4626-92F9-14BEE7D3B4E3}" presName="node" presStyleLbl="node1" presStyleIdx="5" presStyleCnt="6" custScaleX="113419" custRadScaleRad="100380" custRadScaleInc="-359749">
        <dgm:presLayoutVars>
          <dgm:bulletEnabled val="1"/>
        </dgm:presLayoutVars>
      </dgm:prSet>
      <dgm:spPr/>
      <dgm:t>
        <a:bodyPr/>
        <a:lstStyle/>
        <a:p>
          <a:endParaRPr lang="en-US"/>
        </a:p>
      </dgm:t>
    </dgm:pt>
  </dgm:ptLst>
  <dgm:cxnLst>
    <dgm:cxn modelId="{B8FCE4BE-B1CA-482C-89BE-7CE70AF6D61E}" srcId="{A68EC336-34ED-491D-8502-772CC2C16FD9}" destId="{12D75B1D-C88E-418C-B765-247CC613C4AF}" srcOrd="3" destOrd="0" parTransId="{35FA135E-E166-405B-A0E1-913525FC101C}" sibTransId="{08F0D8B4-E081-4781-B9CA-AA318AED1014}"/>
    <dgm:cxn modelId="{9C79FCED-38B8-44EC-ABC7-FFC75002564C}" type="presOf" srcId="{12D75B1D-C88E-418C-B765-247CC613C4AF}" destId="{09543C91-B4CA-4DAD-B934-FDB061FD09B1}" srcOrd="0" destOrd="0" presId="urn:microsoft.com/office/officeart/2005/8/layout/radial4"/>
    <dgm:cxn modelId="{925C994E-2A4F-4728-9B11-B6E0144DDF2A}" type="presOf" srcId="{D327BEBA-2C0F-4771-9695-2E214750F348}" destId="{8DDA8FC7-6F75-4A8C-9789-7FF2B8D8F331}" srcOrd="0" destOrd="0" presId="urn:microsoft.com/office/officeart/2005/8/layout/radial4"/>
    <dgm:cxn modelId="{EDD8ABDA-A3B5-4BF8-9281-6DEF0CB69D98}" type="presOf" srcId="{334F5398-5B33-42BD-A8A5-B3843CB35735}" destId="{5D0AC379-B46C-45F0-8875-DF6C2E87BE41}" srcOrd="0" destOrd="0" presId="urn:microsoft.com/office/officeart/2005/8/layout/radial4"/>
    <dgm:cxn modelId="{4A9AED9B-3603-458C-9140-C7B243DACC87}" srcId="{A68EC336-34ED-491D-8502-772CC2C16FD9}" destId="{9CDDBFD9-1000-477E-B01D-38B352E6075B}" srcOrd="0" destOrd="0" parTransId="{84B773D4-C8A8-4A0D-B8B0-8C8A0D522807}" sibTransId="{AA98DD8D-C309-448E-9196-7680BE5C55F8}"/>
    <dgm:cxn modelId="{2CF4A715-176A-4098-B773-96C21726E6CD}" srcId="{8DF181D0-7AED-4E3E-9826-A9A1063808D9}" destId="{A68EC336-34ED-491D-8502-772CC2C16FD9}" srcOrd="0" destOrd="0" parTransId="{85F7A85A-D21F-4293-9595-4A7B8A059E1A}" sibTransId="{0CB2959C-43C5-40FC-BC52-283DA01028F6}"/>
    <dgm:cxn modelId="{D1D29ACC-E469-48B8-8AD5-83234C334200}" type="presOf" srcId="{84B773D4-C8A8-4A0D-B8B0-8C8A0D522807}" destId="{823583D5-B3DB-424E-88D9-01BC3F2DD710}" srcOrd="0" destOrd="0" presId="urn:microsoft.com/office/officeart/2005/8/layout/radial4"/>
    <dgm:cxn modelId="{D79C0178-FF84-47B5-861D-01219ED27655}" type="presOf" srcId="{82CF8BE3-D0F4-42A1-B6FD-0C4FDE56450C}" destId="{31305F53-354B-4BF3-98B7-F93BE651CFFF}" srcOrd="0" destOrd="0" presId="urn:microsoft.com/office/officeart/2005/8/layout/radial4"/>
    <dgm:cxn modelId="{E52D6E52-5CF4-435B-B23D-A15AC2DA261A}" srcId="{A68EC336-34ED-491D-8502-772CC2C16FD9}" destId="{82CF8BE3-D0F4-42A1-B6FD-0C4FDE56450C}" srcOrd="1" destOrd="0" parTransId="{D327BEBA-2C0F-4771-9695-2E214750F348}" sibTransId="{31B5F9CC-2B93-4715-83DA-63852ACCE052}"/>
    <dgm:cxn modelId="{4CB7E663-510D-45E1-9AE2-0E3D530569B0}" srcId="{8DF181D0-7AED-4E3E-9826-A9A1063808D9}" destId="{48593321-09E1-42C1-BB46-5D0610145484}" srcOrd="1" destOrd="0" parTransId="{A7741678-6B56-4610-ADA5-E4237F7D9EF4}" sibTransId="{6AE652C2-B239-494C-8F71-79CB6963AF4A}"/>
    <dgm:cxn modelId="{4EA75798-1F24-46DE-8357-53C58BCAFF87}" type="presOf" srcId="{29E635EC-9A00-4626-92F9-14BEE7D3B4E3}" destId="{8C8B8D98-0464-49B3-B7C2-B77A27B70F31}" srcOrd="0" destOrd="0" presId="urn:microsoft.com/office/officeart/2005/8/layout/radial4"/>
    <dgm:cxn modelId="{5669ADF9-E771-40E0-9B24-EF3D89D788C4}" type="presOf" srcId="{BC8F9A11-2AC8-489C-9DCB-4D6A1840C998}" destId="{6523F4B6-6CFE-49E8-A2EA-9538D42FDBA2}" srcOrd="0" destOrd="0" presId="urn:microsoft.com/office/officeart/2005/8/layout/radial4"/>
    <dgm:cxn modelId="{6DC3A6C0-3B06-4B41-B8DA-465F55AE3D0C}" type="presOf" srcId="{35FA135E-E166-405B-A0E1-913525FC101C}" destId="{ACB8238A-437A-40B9-BD76-5F347CB0FEA3}" srcOrd="0" destOrd="0" presId="urn:microsoft.com/office/officeart/2005/8/layout/radial4"/>
    <dgm:cxn modelId="{B2D91440-D831-4271-8C2B-11F6694CF4C7}" type="presOf" srcId="{7084BB66-E2EA-4AB5-BD69-4D095148DFCF}" destId="{023A206B-8BC7-4922-946B-9264A3C1E1D6}" srcOrd="0" destOrd="0" presId="urn:microsoft.com/office/officeart/2005/8/layout/radial4"/>
    <dgm:cxn modelId="{1534149F-7813-4B25-8644-ED69EA078745}" type="presOf" srcId="{A68EC336-34ED-491D-8502-772CC2C16FD9}" destId="{90CCE1F2-6B28-4EB1-BFCC-3C98082C4805}" srcOrd="0" destOrd="0" presId="urn:microsoft.com/office/officeart/2005/8/layout/radial4"/>
    <dgm:cxn modelId="{4B601C58-BBCD-412B-836B-0162525ECA3F}" type="presOf" srcId="{8DF181D0-7AED-4E3E-9826-A9A1063808D9}" destId="{5AF4137C-DDDB-4E08-9BCC-845F5D787D1F}" srcOrd="0" destOrd="0" presId="urn:microsoft.com/office/officeart/2005/8/layout/radial4"/>
    <dgm:cxn modelId="{C2626494-0087-4D51-A627-872298B1B806}" srcId="{A68EC336-34ED-491D-8502-772CC2C16FD9}" destId="{7084BB66-E2EA-4AB5-BD69-4D095148DFCF}" srcOrd="2" destOrd="0" parTransId="{3CC54605-AFD7-4477-8EE5-418B8957AA63}" sibTransId="{85E14420-5DF9-4E88-A5E4-1B6E3DCDBB6A}"/>
    <dgm:cxn modelId="{474A17E0-C38D-4776-B66F-821DB3CFD6D2}" srcId="{A68EC336-34ED-491D-8502-772CC2C16FD9}" destId="{BC8F9A11-2AC8-489C-9DCB-4D6A1840C998}" srcOrd="4" destOrd="0" parTransId="{0B86F88C-5BF7-41D6-B7BB-8ECE280F2450}" sibTransId="{87C84454-27B3-41AB-B14B-3637383FF8C6}"/>
    <dgm:cxn modelId="{8F7D5EDE-977C-44AC-8F33-6F52269BE29C}" type="presOf" srcId="{3CC54605-AFD7-4477-8EE5-418B8957AA63}" destId="{4D7A5E48-9952-4D32-B8C0-0B1A2E74C640}" srcOrd="0" destOrd="0" presId="urn:microsoft.com/office/officeart/2005/8/layout/radial4"/>
    <dgm:cxn modelId="{38990BEE-5BB1-496D-A486-ADA018FC19BA}" srcId="{A68EC336-34ED-491D-8502-772CC2C16FD9}" destId="{29E635EC-9A00-4626-92F9-14BEE7D3B4E3}" srcOrd="5" destOrd="0" parTransId="{334F5398-5B33-42BD-A8A5-B3843CB35735}" sibTransId="{1D2FBDC4-84BD-432E-8653-876885CEA912}"/>
    <dgm:cxn modelId="{6133B9D2-98F1-4A50-AC08-D983168F13C9}" type="presOf" srcId="{9CDDBFD9-1000-477E-B01D-38B352E6075B}" destId="{6C8C1969-3799-442F-9372-D5915CA75C14}" srcOrd="0" destOrd="0" presId="urn:microsoft.com/office/officeart/2005/8/layout/radial4"/>
    <dgm:cxn modelId="{39687B1B-8587-4F89-B146-2A328E59E718}" type="presOf" srcId="{0B86F88C-5BF7-41D6-B7BB-8ECE280F2450}" destId="{54384376-E38C-4875-ADBA-6DD75122466F}" srcOrd="0" destOrd="0" presId="urn:microsoft.com/office/officeart/2005/8/layout/radial4"/>
    <dgm:cxn modelId="{71426292-E48B-4362-8F4E-A9CB41296939}" type="presParOf" srcId="{5AF4137C-DDDB-4E08-9BCC-845F5D787D1F}" destId="{90CCE1F2-6B28-4EB1-BFCC-3C98082C4805}" srcOrd="0" destOrd="0" presId="urn:microsoft.com/office/officeart/2005/8/layout/radial4"/>
    <dgm:cxn modelId="{3CA74961-BEF0-40DA-A837-5496DE307011}" type="presParOf" srcId="{5AF4137C-DDDB-4E08-9BCC-845F5D787D1F}" destId="{823583D5-B3DB-424E-88D9-01BC3F2DD710}" srcOrd="1" destOrd="0" presId="urn:microsoft.com/office/officeart/2005/8/layout/radial4"/>
    <dgm:cxn modelId="{E45F5B7E-17EE-4D5E-A537-1527FC4B42E8}" type="presParOf" srcId="{5AF4137C-DDDB-4E08-9BCC-845F5D787D1F}" destId="{6C8C1969-3799-442F-9372-D5915CA75C14}" srcOrd="2" destOrd="0" presId="urn:microsoft.com/office/officeart/2005/8/layout/radial4"/>
    <dgm:cxn modelId="{F6FA09D4-A523-4035-A28C-5E624CC1E616}" type="presParOf" srcId="{5AF4137C-DDDB-4E08-9BCC-845F5D787D1F}" destId="{8DDA8FC7-6F75-4A8C-9789-7FF2B8D8F331}" srcOrd="3" destOrd="0" presId="urn:microsoft.com/office/officeart/2005/8/layout/radial4"/>
    <dgm:cxn modelId="{81DEF0E9-C37B-4EA7-A199-BF8A8FF7E708}" type="presParOf" srcId="{5AF4137C-DDDB-4E08-9BCC-845F5D787D1F}" destId="{31305F53-354B-4BF3-98B7-F93BE651CFFF}" srcOrd="4" destOrd="0" presId="urn:microsoft.com/office/officeart/2005/8/layout/radial4"/>
    <dgm:cxn modelId="{E9AC39A4-2300-4A4E-AC61-BF52AE974BDB}" type="presParOf" srcId="{5AF4137C-DDDB-4E08-9BCC-845F5D787D1F}" destId="{4D7A5E48-9952-4D32-B8C0-0B1A2E74C640}" srcOrd="5" destOrd="0" presId="urn:microsoft.com/office/officeart/2005/8/layout/radial4"/>
    <dgm:cxn modelId="{4D41AC17-C6D3-4B6E-8ABA-1D5C5AD48608}" type="presParOf" srcId="{5AF4137C-DDDB-4E08-9BCC-845F5D787D1F}" destId="{023A206B-8BC7-4922-946B-9264A3C1E1D6}" srcOrd="6" destOrd="0" presId="urn:microsoft.com/office/officeart/2005/8/layout/radial4"/>
    <dgm:cxn modelId="{C07EA715-51FF-4996-AF39-48F9E9F55E4B}" type="presParOf" srcId="{5AF4137C-DDDB-4E08-9BCC-845F5D787D1F}" destId="{ACB8238A-437A-40B9-BD76-5F347CB0FEA3}" srcOrd="7" destOrd="0" presId="urn:microsoft.com/office/officeart/2005/8/layout/radial4"/>
    <dgm:cxn modelId="{CCDBF8E8-5A12-435D-9C59-BB87818ACC0C}" type="presParOf" srcId="{5AF4137C-DDDB-4E08-9BCC-845F5D787D1F}" destId="{09543C91-B4CA-4DAD-B934-FDB061FD09B1}" srcOrd="8" destOrd="0" presId="urn:microsoft.com/office/officeart/2005/8/layout/radial4"/>
    <dgm:cxn modelId="{8EFAE719-C055-453E-A072-B1780B7F6FF7}" type="presParOf" srcId="{5AF4137C-DDDB-4E08-9BCC-845F5D787D1F}" destId="{54384376-E38C-4875-ADBA-6DD75122466F}" srcOrd="9" destOrd="0" presId="urn:microsoft.com/office/officeart/2005/8/layout/radial4"/>
    <dgm:cxn modelId="{A3AFC7B7-98E5-4D3D-8538-F736A7CC10AB}" type="presParOf" srcId="{5AF4137C-DDDB-4E08-9BCC-845F5D787D1F}" destId="{6523F4B6-6CFE-49E8-A2EA-9538D42FDBA2}" srcOrd="10" destOrd="0" presId="urn:microsoft.com/office/officeart/2005/8/layout/radial4"/>
    <dgm:cxn modelId="{2176A29B-7120-4BD1-9464-9CFA5CD55A1D}" type="presParOf" srcId="{5AF4137C-DDDB-4E08-9BCC-845F5D787D1F}" destId="{5D0AC379-B46C-45F0-8875-DF6C2E87BE41}" srcOrd="11" destOrd="0" presId="urn:microsoft.com/office/officeart/2005/8/layout/radial4"/>
    <dgm:cxn modelId="{FFF85EC6-4C51-45E1-964C-D3DE7D9C3D06}" type="presParOf" srcId="{5AF4137C-DDDB-4E08-9BCC-845F5D787D1F}" destId="{8C8B8D98-0464-49B3-B7C2-B77A27B70F3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9AA8-2A3E-4FDF-B735-93D295859258}">
      <dsp:nvSpPr>
        <dsp:cNvPr id="0" name=""/>
        <dsp:cNvSpPr/>
      </dsp:nvSpPr>
      <dsp:spPr>
        <a:xfrm>
          <a:off x="0" y="27593"/>
          <a:ext cx="9806836" cy="2889899"/>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fa-IR" sz="2800" kern="1200" dirty="0" smtClean="0">
              <a:solidFill>
                <a:schemeClr val="bg1"/>
              </a:solidFill>
              <a:latin typeface="Lucida Sans Unicode" panose="020B0602030504020204" pitchFamily="34" charset="0"/>
              <a:ea typeface="Calibri" panose="020F0502020204030204" pitchFamily="34" charset="0"/>
              <a:cs typeface="B Nazanin" panose="00000400000000000000" pitchFamily="2" charset="-78"/>
            </a:rPr>
            <a:t>مجموعه سیاست های کلی اقتصاد مقاومتی، در واقع الگویی بومی و علمی، برآمده از فرهنگ انقلابی و اسلامی و متناسب با وضعیت امروز و فردای کشور است. سیاستهای اقتصاد مقاومتی قابل تکمیل و انطباق با شرایط گوناگون است و عملاً اقتصاد کشور را به حالت انعطاف پذیری می رساند و شکنندگی اقتصاد را در شرایط مختلف برطرف می کند.</a:t>
          </a:r>
          <a:endParaRPr lang="en-US" sz="2800" kern="1200" dirty="0">
            <a:solidFill>
              <a:schemeClr val="bg1"/>
            </a:solidFill>
          </a:endParaRPr>
        </a:p>
      </dsp:txBody>
      <dsp:txXfrm>
        <a:off x="141073" y="168666"/>
        <a:ext cx="9524690" cy="2607753"/>
      </dsp:txXfrm>
    </dsp:sp>
    <dsp:sp modelId="{4C3B2D97-5875-4939-B01B-A5F91DC13745}">
      <dsp:nvSpPr>
        <dsp:cNvPr id="0" name=""/>
        <dsp:cNvSpPr/>
      </dsp:nvSpPr>
      <dsp:spPr>
        <a:xfrm>
          <a:off x="0" y="2917492"/>
          <a:ext cx="980683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1367"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fa-IR" sz="2400" b="1" kern="1200"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جمع مسئولان دستگاههای مختلف (1392/12/20)</a:t>
          </a:r>
          <a:endParaRPr lang="en-US" sz="2400" kern="1200" dirty="0"/>
        </a:p>
      </dsp:txBody>
      <dsp:txXfrm>
        <a:off x="0" y="2917492"/>
        <a:ext cx="9806836" cy="1076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CE1F2-6B28-4EB1-BFCC-3C98082C4805}">
      <dsp:nvSpPr>
        <dsp:cNvPr id="0" name=""/>
        <dsp:cNvSpPr/>
      </dsp:nvSpPr>
      <dsp:spPr>
        <a:xfrm>
          <a:off x="4168414" y="3002666"/>
          <a:ext cx="2408443" cy="2408443"/>
        </a:xfrm>
        <a:prstGeom prst="ellipse">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برخي از نشانه‌هاي ضعف اقتصاد ايران</a:t>
          </a:r>
          <a:endParaRPr lang="en-US" sz="2400" kern="1200" dirty="0">
            <a:cs typeface="B Nazanin" panose="00000400000000000000" pitchFamily="2" charset="-78"/>
          </a:endParaRPr>
        </a:p>
      </dsp:txBody>
      <dsp:txXfrm>
        <a:off x="4521122" y="3355374"/>
        <a:ext cx="1703027" cy="1703027"/>
      </dsp:txXfrm>
    </dsp:sp>
    <dsp:sp modelId="{823583D5-B3DB-424E-88D9-01BC3F2DD710}">
      <dsp:nvSpPr>
        <dsp:cNvPr id="0" name=""/>
        <dsp:cNvSpPr/>
      </dsp:nvSpPr>
      <dsp:spPr>
        <a:xfrm rot="10800000">
          <a:off x="1726598" y="3863685"/>
          <a:ext cx="2307515" cy="686406"/>
        </a:xfrm>
        <a:prstGeom prst="leftArrow">
          <a:avLst>
            <a:gd name="adj1" fmla="val 60000"/>
            <a:gd name="adj2" fmla="val 50000"/>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C8C1969-3799-442F-9372-D5915CA75C14}">
      <dsp:nvSpPr>
        <dsp:cNvPr id="0" name=""/>
        <dsp:cNvSpPr/>
      </dsp:nvSpPr>
      <dsp:spPr>
        <a:xfrm>
          <a:off x="515853" y="3339966"/>
          <a:ext cx="2421489" cy="1733844"/>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گستردگي اقتصاد غيررسمي و غيرمتشكل</a:t>
          </a:r>
          <a:endParaRPr lang="en-US" sz="2400" kern="1200" dirty="0">
            <a:cs typeface="B Nazanin" panose="00000400000000000000" pitchFamily="2" charset="-78"/>
          </a:endParaRPr>
        </a:p>
      </dsp:txBody>
      <dsp:txXfrm>
        <a:off x="566636" y="3390749"/>
        <a:ext cx="2319923" cy="1632278"/>
      </dsp:txXfrm>
    </dsp:sp>
    <dsp:sp modelId="{8DDA8FC7-6F75-4A8C-9789-7FF2B8D8F331}">
      <dsp:nvSpPr>
        <dsp:cNvPr id="0" name=""/>
        <dsp:cNvSpPr/>
      </dsp:nvSpPr>
      <dsp:spPr>
        <a:xfrm rot="12648186">
          <a:off x="1896314" y="2534339"/>
          <a:ext cx="2493194" cy="686406"/>
        </a:xfrm>
        <a:prstGeom prst="leftArrow">
          <a:avLst>
            <a:gd name="adj1" fmla="val 60000"/>
            <a:gd name="adj2" fmla="val 50000"/>
          </a:avLst>
        </a:prstGeom>
        <a:solidFill>
          <a:schemeClr val="accent2">
            <a:hueOff val="-255475"/>
            <a:satOff val="702"/>
            <a:lumOff val="47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305F53-354B-4BF3-98B7-F93BE651CFFF}">
      <dsp:nvSpPr>
        <dsp:cNvPr id="0" name=""/>
        <dsp:cNvSpPr/>
      </dsp:nvSpPr>
      <dsp:spPr>
        <a:xfrm>
          <a:off x="757294" y="1564809"/>
          <a:ext cx="2629750" cy="1348728"/>
        </a:xfrm>
        <a:prstGeom prst="roundRect">
          <a:avLst>
            <a:gd name="adj" fmla="val 10000"/>
          </a:avLst>
        </a:prstGeom>
        <a:blipFill rotWithShape="0">
          <a:blip xmlns:r="http://schemas.openxmlformats.org/officeDocument/2006/relationships" r:embed="rId1">
            <a:duotone>
              <a:schemeClr val="accent2">
                <a:hueOff val="-255475"/>
                <a:satOff val="702"/>
                <a:lumOff val="470"/>
                <a:alphaOff val="0"/>
                <a:shade val="74000"/>
                <a:satMod val="130000"/>
                <a:lumMod val="90000"/>
              </a:schemeClr>
              <a:schemeClr val="accent2">
                <a:hueOff val="-255475"/>
                <a:satOff val="702"/>
                <a:lumOff val="47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عدم شكل‌گيري بازارهاي رقابتي و رشد انحصار</a:t>
          </a:r>
          <a:endParaRPr lang="en-US" sz="2400" kern="1200" dirty="0">
            <a:cs typeface="B Nazanin" panose="00000400000000000000" pitchFamily="2" charset="-78"/>
          </a:endParaRPr>
        </a:p>
      </dsp:txBody>
      <dsp:txXfrm>
        <a:off x="796797" y="1604312"/>
        <a:ext cx="2550744" cy="1269722"/>
      </dsp:txXfrm>
    </dsp:sp>
    <dsp:sp modelId="{4D7A5E48-9952-4D32-B8C0-0B1A2E74C640}">
      <dsp:nvSpPr>
        <dsp:cNvPr id="0" name=""/>
        <dsp:cNvSpPr/>
      </dsp:nvSpPr>
      <dsp:spPr>
        <a:xfrm rot="14112">
          <a:off x="6706987" y="3873752"/>
          <a:ext cx="2236228" cy="686406"/>
        </a:xfrm>
        <a:prstGeom prst="leftArrow">
          <a:avLst>
            <a:gd name="adj1" fmla="val 60000"/>
            <a:gd name="adj2" fmla="val 50000"/>
          </a:avLst>
        </a:prstGeom>
        <a:solidFill>
          <a:schemeClr val="accent2">
            <a:hueOff val="-510950"/>
            <a:satOff val="1404"/>
            <a:lumOff val="941"/>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3A206B-8BC7-4922-946B-9264A3C1E1D6}">
      <dsp:nvSpPr>
        <dsp:cNvPr id="0" name=""/>
        <dsp:cNvSpPr/>
      </dsp:nvSpPr>
      <dsp:spPr>
        <a:xfrm>
          <a:off x="7857227" y="3420380"/>
          <a:ext cx="2171958" cy="1602329"/>
        </a:xfrm>
        <a:prstGeom prst="roundRect">
          <a:avLst>
            <a:gd name="adj" fmla="val 10000"/>
          </a:avLst>
        </a:prstGeom>
        <a:blipFill rotWithShape="0">
          <a:blip xmlns:r="http://schemas.openxmlformats.org/officeDocument/2006/relationships" r:embed="rId1">
            <a:duotone>
              <a:schemeClr val="accent2">
                <a:hueOff val="-510950"/>
                <a:satOff val="1404"/>
                <a:lumOff val="941"/>
                <a:alphaOff val="0"/>
                <a:shade val="74000"/>
                <a:satMod val="130000"/>
                <a:lumMod val="90000"/>
              </a:schemeClr>
              <a:schemeClr val="accent2">
                <a:hueOff val="-510950"/>
                <a:satOff val="1404"/>
                <a:lumOff val="94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عدم گسترش اقتصاد دانش‌بنيان و نوآوري </a:t>
          </a:r>
          <a:endParaRPr lang="en-US" sz="2400" kern="1200" dirty="0">
            <a:cs typeface="B Nazanin" panose="00000400000000000000" pitchFamily="2" charset="-78"/>
          </a:endParaRPr>
        </a:p>
      </dsp:txBody>
      <dsp:txXfrm>
        <a:off x="7904158" y="3467311"/>
        <a:ext cx="2078096" cy="1508467"/>
      </dsp:txXfrm>
    </dsp:sp>
    <dsp:sp modelId="{ACB8238A-437A-40B9-BD76-5F347CB0FEA3}">
      <dsp:nvSpPr>
        <dsp:cNvPr id="0" name=""/>
        <dsp:cNvSpPr/>
      </dsp:nvSpPr>
      <dsp:spPr>
        <a:xfrm rot="18126338">
          <a:off x="5442747" y="1518300"/>
          <a:ext cx="2802932" cy="686406"/>
        </a:xfrm>
        <a:prstGeom prst="leftArrow">
          <a:avLst>
            <a:gd name="adj1" fmla="val 60000"/>
            <a:gd name="adj2" fmla="val 50000"/>
          </a:avLst>
        </a:prstGeom>
        <a:solidFill>
          <a:schemeClr val="accent2">
            <a:hueOff val="-766425"/>
            <a:satOff val="2105"/>
            <a:lumOff val="1411"/>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543C91-B4CA-4DAD-B934-FDB061FD09B1}">
      <dsp:nvSpPr>
        <dsp:cNvPr id="0" name=""/>
        <dsp:cNvSpPr/>
      </dsp:nvSpPr>
      <dsp:spPr>
        <a:xfrm>
          <a:off x="5757781" y="0"/>
          <a:ext cx="3662572" cy="1348728"/>
        </a:xfrm>
        <a:prstGeom prst="roundRect">
          <a:avLst>
            <a:gd name="adj" fmla="val 10000"/>
          </a:avLst>
        </a:prstGeom>
        <a:blipFill rotWithShape="0">
          <a:blip xmlns:r="http://schemas.openxmlformats.org/officeDocument/2006/relationships" r:embed="rId1">
            <a:duotone>
              <a:schemeClr val="accent2">
                <a:hueOff val="-766425"/>
                <a:satOff val="2105"/>
                <a:lumOff val="1411"/>
                <a:alphaOff val="0"/>
                <a:shade val="74000"/>
                <a:satMod val="130000"/>
                <a:lumMod val="90000"/>
              </a:schemeClr>
              <a:schemeClr val="accent2">
                <a:hueOff val="-766425"/>
                <a:satOff val="2105"/>
                <a:lumOff val="141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مداخلات گسترده وغيرقاعده‌مند دولت در اقتصاد ملي</a:t>
          </a:r>
          <a:endParaRPr lang="en-US" sz="2400" kern="1200" dirty="0">
            <a:cs typeface="B Nazanin" panose="00000400000000000000" pitchFamily="2" charset="-78"/>
          </a:endParaRPr>
        </a:p>
      </dsp:txBody>
      <dsp:txXfrm>
        <a:off x="5797284" y="39503"/>
        <a:ext cx="3583566" cy="1269722"/>
      </dsp:txXfrm>
    </dsp:sp>
    <dsp:sp modelId="{54384376-E38C-4875-ADBA-6DD75122466F}">
      <dsp:nvSpPr>
        <dsp:cNvPr id="0" name=""/>
        <dsp:cNvSpPr/>
      </dsp:nvSpPr>
      <dsp:spPr>
        <a:xfrm rot="19943568">
          <a:off x="6424500" y="2568637"/>
          <a:ext cx="2849149" cy="686406"/>
        </a:xfrm>
        <a:prstGeom prst="leftArrow">
          <a:avLst>
            <a:gd name="adj1" fmla="val 60000"/>
            <a:gd name="adj2" fmla="val 50000"/>
          </a:avLst>
        </a:prstGeom>
        <a:solidFill>
          <a:schemeClr val="accent2">
            <a:hueOff val="-1021900"/>
            <a:satOff val="2807"/>
            <a:lumOff val="1882"/>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23F4B6-6CFE-49E8-A2EA-9538D42FDBA2}">
      <dsp:nvSpPr>
        <dsp:cNvPr id="0" name=""/>
        <dsp:cNvSpPr/>
      </dsp:nvSpPr>
      <dsp:spPr>
        <a:xfrm>
          <a:off x="7758528" y="1577318"/>
          <a:ext cx="2705852" cy="1348728"/>
        </a:xfrm>
        <a:prstGeom prst="roundRect">
          <a:avLst>
            <a:gd name="adj" fmla="val 10000"/>
          </a:avLst>
        </a:prstGeom>
        <a:blipFill rotWithShape="0">
          <a:blip xmlns:r="http://schemas.openxmlformats.org/officeDocument/2006/relationships" r:embed="rId1">
            <a:duotone>
              <a:schemeClr val="accent2">
                <a:hueOff val="-1021900"/>
                <a:satOff val="2807"/>
                <a:lumOff val="1882"/>
                <a:alphaOff val="0"/>
                <a:shade val="74000"/>
                <a:satMod val="130000"/>
                <a:lumMod val="90000"/>
              </a:schemeClr>
              <a:schemeClr val="accent2">
                <a:hueOff val="-1021900"/>
                <a:satOff val="2807"/>
                <a:lumOff val="188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وابستگی به درآمدهای نفتی</a:t>
          </a:r>
          <a:endParaRPr lang="en-US" sz="2400" kern="1200" dirty="0">
            <a:cs typeface="B Nazanin" panose="00000400000000000000" pitchFamily="2" charset="-78"/>
          </a:endParaRPr>
        </a:p>
      </dsp:txBody>
      <dsp:txXfrm>
        <a:off x="7798031" y="1616821"/>
        <a:ext cx="2626846" cy="1269722"/>
      </dsp:txXfrm>
    </dsp:sp>
    <dsp:sp modelId="{5D0AC379-B46C-45F0-8875-DF6C2E87BE41}">
      <dsp:nvSpPr>
        <dsp:cNvPr id="0" name=""/>
        <dsp:cNvSpPr/>
      </dsp:nvSpPr>
      <dsp:spPr>
        <a:xfrm rot="14518962">
          <a:off x="2833152" y="1524480"/>
          <a:ext cx="2589599" cy="686406"/>
        </a:xfrm>
        <a:prstGeom prst="leftArrow">
          <a:avLst>
            <a:gd name="adj1" fmla="val 60000"/>
            <a:gd name="adj2" fmla="val 50000"/>
          </a:avLst>
        </a:prstGeom>
        <a:solidFill>
          <a:schemeClr val="accent2">
            <a:hueOff val="-1277375"/>
            <a:satOff val="3509"/>
            <a:lumOff val="2352"/>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8B8D98-0464-49B3-B7C2-B77A27B70F31}">
      <dsp:nvSpPr>
        <dsp:cNvPr id="0" name=""/>
        <dsp:cNvSpPr/>
      </dsp:nvSpPr>
      <dsp:spPr>
        <a:xfrm>
          <a:off x="1447853" y="50262"/>
          <a:ext cx="4143765" cy="1348728"/>
        </a:xfrm>
        <a:prstGeom prst="roundRect">
          <a:avLst>
            <a:gd name="adj" fmla="val 10000"/>
          </a:avLst>
        </a:prstGeom>
        <a:blipFill rotWithShape="0">
          <a:blip xmlns:r="http://schemas.openxmlformats.org/officeDocument/2006/relationships" r:embed="rId1">
            <a:duotone>
              <a:schemeClr val="accent2">
                <a:hueOff val="-1277375"/>
                <a:satOff val="3509"/>
                <a:lumOff val="2352"/>
                <a:alphaOff val="0"/>
                <a:shade val="74000"/>
                <a:satMod val="130000"/>
                <a:lumMod val="90000"/>
              </a:schemeClr>
              <a:schemeClr val="accent2">
                <a:hueOff val="-1277375"/>
                <a:satOff val="3509"/>
                <a:lumOff val="235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وابستگي توليد ملي به واردات مواد اولیه و فناوری های تبدیل  (عدم تكميل زنجيره‌هاي مزيت‌دار)</a:t>
          </a:r>
          <a:endParaRPr lang="en-US" sz="2400" kern="1200" dirty="0">
            <a:cs typeface="B Nazanin" panose="00000400000000000000" pitchFamily="2" charset="-78"/>
          </a:endParaRPr>
        </a:p>
      </dsp:txBody>
      <dsp:txXfrm>
        <a:off x="1487356" y="89765"/>
        <a:ext cx="4064759" cy="12697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F24D-B51E-4ED2-B88B-E74B5C567532}">
      <dsp:nvSpPr>
        <dsp:cNvPr id="0" name=""/>
        <dsp:cNvSpPr/>
      </dsp:nvSpPr>
      <dsp:spPr>
        <a:xfrm>
          <a:off x="1644058" y="0"/>
          <a:ext cx="7115793" cy="4447370"/>
        </a:xfrm>
        <a:prstGeom prst="swooshArrow">
          <a:avLst>
            <a:gd name="adj1" fmla="val 25000"/>
            <a:gd name="adj2" fmla="val 25000"/>
          </a:avLst>
        </a:prstGeom>
        <a:blipFill rotWithShape="0">
          <a:blip xmlns:r="http://schemas.openxmlformats.org/officeDocument/2006/relationships" r:embed="rId1">
            <a:duotone>
              <a:schemeClr val="accent2">
                <a:tint val="40000"/>
                <a:hueOff val="0"/>
                <a:satOff val="0"/>
                <a:lumOff val="0"/>
                <a:alphaOff val="0"/>
                <a:shade val="74000"/>
                <a:satMod val="130000"/>
                <a:lumMod val="90000"/>
              </a:schemeClr>
              <a:schemeClr val="accent2">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2A2F1D-CCB1-4C81-880F-5A56C790B1C2}">
      <dsp:nvSpPr>
        <dsp:cNvPr id="0" name=""/>
        <dsp:cNvSpPr/>
      </dsp:nvSpPr>
      <dsp:spPr>
        <a:xfrm>
          <a:off x="2547763" y="3069575"/>
          <a:ext cx="185010" cy="185010"/>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78C25-FBC7-46C8-B735-EFF6D71B4AD5}">
      <dsp:nvSpPr>
        <dsp:cNvPr id="0" name=""/>
        <dsp:cNvSpPr/>
      </dsp:nvSpPr>
      <dsp:spPr>
        <a:xfrm>
          <a:off x="2679530" y="2986715"/>
          <a:ext cx="1657979" cy="12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3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عزم جدي مسئولان و فعالان بخش غیردولتی</a:t>
          </a:r>
          <a:endParaRPr lang="en-US" sz="2400" kern="1200" dirty="0" smtClean="0">
            <a:effectLst/>
            <a:cs typeface="B Nazanin" panose="00000400000000000000" pitchFamily="2" charset="-78"/>
          </a:endParaRPr>
        </a:p>
      </dsp:txBody>
      <dsp:txXfrm>
        <a:off x="2679530" y="2986715"/>
        <a:ext cx="1657979" cy="1285290"/>
      </dsp:txXfrm>
    </dsp:sp>
    <dsp:sp modelId="{13A793E4-120F-46E7-BF8F-03D8F0A447D5}">
      <dsp:nvSpPr>
        <dsp:cNvPr id="0" name=""/>
        <dsp:cNvSpPr/>
      </dsp:nvSpPr>
      <dsp:spPr>
        <a:xfrm>
          <a:off x="4180838" y="1860780"/>
          <a:ext cx="334442" cy="334442"/>
        </a:xfrm>
        <a:prstGeom prst="ellipse">
          <a:avLst/>
        </a:prstGeom>
        <a:blipFill rotWithShape="0">
          <a:blip xmlns:r="http://schemas.openxmlformats.org/officeDocument/2006/relationships" r:embed="rId1">
            <a:duotone>
              <a:schemeClr val="accent2">
                <a:hueOff val="-635748"/>
                <a:satOff val="-3231"/>
                <a:lumOff val="-1862"/>
                <a:alphaOff val="0"/>
                <a:shade val="74000"/>
                <a:satMod val="130000"/>
                <a:lumMod val="90000"/>
              </a:schemeClr>
              <a:schemeClr val="accent2">
                <a:hueOff val="-635748"/>
                <a:satOff val="-3231"/>
                <a:lumOff val="-186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502882-E74A-4A56-BEEF-B586D74617CE}">
      <dsp:nvSpPr>
        <dsp:cNvPr id="0" name=""/>
        <dsp:cNvSpPr/>
      </dsp:nvSpPr>
      <dsp:spPr>
        <a:xfrm>
          <a:off x="4348059" y="2028001"/>
          <a:ext cx="1707790" cy="241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14" tIns="0" rIns="0" bIns="0" numCol="1" spcCol="1270" anchor="t" anchorCtr="0">
          <a:noAutofit/>
        </a:bodyPr>
        <a:lstStyle/>
        <a:p>
          <a:pPr lvl="0" algn="ctr" defTabSz="1066800" rtl="1">
            <a:lnSpc>
              <a:spcPct val="90000"/>
            </a:lnSpc>
            <a:spcBef>
              <a:spcPct val="0"/>
            </a:spcBef>
            <a:spcAft>
              <a:spcPct val="35000"/>
            </a:spcAft>
          </a:pPr>
          <a:r>
            <a:rPr lang="fa-IR" sz="2400" kern="1200" smtClean="0">
              <a:effectLst/>
              <a:cs typeface="B Nazanin" panose="00000400000000000000" pitchFamily="2" charset="-78"/>
            </a:rPr>
            <a:t>زمان‌بندي اقدامات </a:t>
          </a:r>
          <a:endParaRPr lang="en-US" sz="2400" kern="1200" dirty="0" smtClean="0">
            <a:effectLst/>
            <a:cs typeface="B Nazanin" panose="00000400000000000000" pitchFamily="2" charset="-78"/>
          </a:endParaRPr>
        </a:p>
      </dsp:txBody>
      <dsp:txXfrm>
        <a:off x="4348059" y="2028001"/>
        <a:ext cx="1707790" cy="2419369"/>
      </dsp:txXfrm>
    </dsp:sp>
    <dsp:sp modelId="{7C68454B-CB3D-4655-B180-7E43458770E9}">
      <dsp:nvSpPr>
        <dsp:cNvPr id="0" name=""/>
        <dsp:cNvSpPr/>
      </dsp:nvSpPr>
      <dsp:spPr>
        <a:xfrm>
          <a:off x="6144797" y="1125184"/>
          <a:ext cx="462526" cy="462526"/>
        </a:xfrm>
        <a:prstGeom prst="ellipse">
          <a:avLst/>
        </a:prstGeom>
        <a:blipFill rotWithShape="0">
          <a:blip xmlns:r="http://schemas.openxmlformats.org/officeDocument/2006/relationships" r:embed="rId1">
            <a:duotone>
              <a:schemeClr val="accent2">
                <a:hueOff val="-1271496"/>
                <a:satOff val="-6463"/>
                <a:lumOff val="-3725"/>
                <a:alphaOff val="0"/>
                <a:shade val="74000"/>
                <a:satMod val="130000"/>
                <a:lumMod val="90000"/>
              </a:schemeClr>
              <a:schemeClr val="accent2">
                <a:hueOff val="-1271496"/>
                <a:satOff val="-6463"/>
                <a:lumOff val="-372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0C08D2-0240-47A9-B1EF-28A5338FD4ED}">
      <dsp:nvSpPr>
        <dsp:cNvPr id="0" name=""/>
        <dsp:cNvSpPr/>
      </dsp:nvSpPr>
      <dsp:spPr>
        <a:xfrm>
          <a:off x="6376060" y="1356448"/>
          <a:ext cx="1707790" cy="309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83" tIns="0" rIns="0" bIns="0" numCol="1" spcCol="1270" anchor="t" anchorCtr="0">
          <a:noAutofit/>
        </a:bodyPr>
        <a:lstStyle/>
        <a:p>
          <a:pPr lvl="0" algn="ctr" defTabSz="1066800" rtl="1">
            <a:lnSpc>
              <a:spcPct val="90000"/>
            </a:lnSpc>
            <a:spcBef>
              <a:spcPct val="0"/>
            </a:spcBef>
            <a:spcAft>
              <a:spcPct val="35000"/>
            </a:spcAft>
          </a:pPr>
          <a:r>
            <a:rPr lang="fa-IR" sz="2400" kern="1200" smtClean="0">
              <a:effectLst/>
              <a:cs typeface="B Nazanin" panose="00000400000000000000" pitchFamily="2" charset="-78"/>
            </a:rPr>
            <a:t>تبديل سياستهاي کلي اقتصاد مقاومتي به برنامه و سياستهاي اجرايي </a:t>
          </a:r>
          <a:endParaRPr lang="en-US" sz="2400" kern="1200" dirty="0" smtClean="0">
            <a:effectLst/>
            <a:cs typeface="B Nazanin" panose="00000400000000000000" pitchFamily="2" charset="-78"/>
          </a:endParaRPr>
        </a:p>
      </dsp:txBody>
      <dsp:txXfrm>
        <a:off x="6376060" y="1356448"/>
        <a:ext cx="1707790" cy="30909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F24D-B51E-4ED2-B88B-E74B5C567532}">
      <dsp:nvSpPr>
        <dsp:cNvPr id="0" name=""/>
        <dsp:cNvSpPr/>
      </dsp:nvSpPr>
      <dsp:spPr>
        <a:xfrm>
          <a:off x="1644058" y="0"/>
          <a:ext cx="7115793" cy="4447371"/>
        </a:xfrm>
        <a:prstGeom prst="swooshArrow">
          <a:avLst>
            <a:gd name="adj1" fmla="val 25000"/>
            <a:gd name="adj2" fmla="val 25000"/>
          </a:avLst>
        </a:prstGeom>
        <a:blipFill rotWithShape="0">
          <a:blip xmlns:r="http://schemas.openxmlformats.org/officeDocument/2006/relationships" r:embed="rId1">
            <a:duotone>
              <a:schemeClr val="accent3">
                <a:tint val="40000"/>
                <a:hueOff val="0"/>
                <a:satOff val="0"/>
                <a:lumOff val="0"/>
                <a:alphaOff val="0"/>
                <a:shade val="74000"/>
                <a:satMod val="130000"/>
                <a:lumMod val="90000"/>
              </a:schemeClr>
              <a:schemeClr val="accent3">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2A2F1D-CCB1-4C81-880F-5A56C790B1C2}">
      <dsp:nvSpPr>
        <dsp:cNvPr id="0" name=""/>
        <dsp:cNvSpPr/>
      </dsp:nvSpPr>
      <dsp:spPr>
        <a:xfrm>
          <a:off x="2547763" y="3069575"/>
          <a:ext cx="185010" cy="185010"/>
        </a:xfrm>
        <a:prstGeom prst="ellipse">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78C25-FBC7-46C8-B735-EFF6D71B4AD5}">
      <dsp:nvSpPr>
        <dsp:cNvPr id="0" name=""/>
        <dsp:cNvSpPr/>
      </dsp:nvSpPr>
      <dsp:spPr>
        <a:xfrm>
          <a:off x="2640269" y="3162080"/>
          <a:ext cx="1657979" cy="12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3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هماهنگي ميان بخش‌هاي گوناگون </a:t>
          </a:r>
          <a:endParaRPr lang="en-US" sz="2400" kern="1200" dirty="0" smtClean="0">
            <a:effectLst/>
            <a:cs typeface="B Nazanin" panose="00000400000000000000" pitchFamily="2" charset="-78"/>
          </a:endParaRPr>
        </a:p>
      </dsp:txBody>
      <dsp:txXfrm>
        <a:off x="2640269" y="3162080"/>
        <a:ext cx="1657979" cy="1285290"/>
      </dsp:txXfrm>
    </dsp:sp>
    <dsp:sp modelId="{13A793E4-120F-46E7-BF8F-03D8F0A447D5}">
      <dsp:nvSpPr>
        <dsp:cNvPr id="0" name=""/>
        <dsp:cNvSpPr/>
      </dsp:nvSpPr>
      <dsp:spPr>
        <a:xfrm>
          <a:off x="4180838" y="1860780"/>
          <a:ext cx="334442" cy="334442"/>
        </a:xfrm>
        <a:prstGeom prst="ellipse">
          <a:avLst/>
        </a:prstGeom>
        <a:blipFill rotWithShape="0">
          <a:blip xmlns:r="http://schemas.openxmlformats.org/officeDocument/2006/relationships" r:embed="rId1">
            <a:duotone>
              <a:schemeClr val="accent3">
                <a:hueOff val="254046"/>
                <a:satOff val="-18697"/>
                <a:lumOff val="-1471"/>
                <a:alphaOff val="0"/>
                <a:shade val="74000"/>
                <a:satMod val="130000"/>
                <a:lumMod val="90000"/>
              </a:schemeClr>
              <a:schemeClr val="accent3">
                <a:hueOff val="254046"/>
                <a:satOff val="-18697"/>
                <a:lumOff val="-147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502882-E74A-4A56-BEEF-B586D74617CE}">
      <dsp:nvSpPr>
        <dsp:cNvPr id="0" name=""/>
        <dsp:cNvSpPr/>
      </dsp:nvSpPr>
      <dsp:spPr>
        <a:xfrm>
          <a:off x="4348059" y="2028001"/>
          <a:ext cx="1707790" cy="241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14"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رفع موانع  قانوني</a:t>
          </a:r>
          <a:endParaRPr lang="en-US" sz="2400" kern="1200" dirty="0" smtClean="0">
            <a:effectLst/>
            <a:cs typeface="B Nazanin" panose="00000400000000000000" pitchFamily="2" charset="-78"/>
          </a:endParaRPr>
        </a:p>
      </dsp:txBody>
      <dsp:txXfrm>
        <a:off x="4348059" y="2028001"/>
        <a:ext cx="1707790" cy="2419369"/>
      </dsp:txXfrm>
    </dsp:sp>
    <dsp:sp modelId="{7C68454B-CB3D-4655-B180-7E43458770E9}">
      <dsp:nvSpPr>
        <dsp:cNvPr id="0" name=""/>
        <dsp:cNvSpPr/>
      </dsp:nvSpPr>
      <dsp:spPr>
        <a:xfrm>
          <a:off x="6144797" y="1125184"/>
          <a:ext cx="462526" cy="462526"/>
        </a:xfrm>
        <a:prstGeom prst="ellipse">
          <a:avLst/>
        </a:prstGeom>
        <a:blipFill rotWithShape="0">
          <a:blip xmlns:r="http://schemas.openxmlformats.org/officeDocument/2006/relationships" r:embed="rId1">
            <a:duotone>
              <a:schemeClr val="accent3">
                <a:hueOff val="508092"/>
                <a:satOff val="-37393"/>
                <a:lumOff val="-2941"/>
                <a:alphaOff val="0"/>
                <a:shade val="74000"/>
                <a:satMod val="130000"/>
                <a:lumMod val="90000"/>
              </a:schemeClr>
              <a:schemeClr val="accent3">
                <a:hueOff val="508092"/>
                <a:satOff val="-37393"/>
                <a:lumOff val="-294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0C08D2-0240-47A9-B1EF-28A5338FD4ED}">
      <dsp:nvSpPr>
        <dsp:cNvPr id="0" name=""/>
        <dsp:cNvSpPr/>
      </dsp:nvSpPr>
      <dsp:spPr>
        <a:xfrm>
          <a:off x="6376060" y="1356448"/>
          <a:ext cx="1707790" cy="309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8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نظارت در همه‌ سطوح </a:t>
          </a:r>
          <a:endParaRPr lang="en-US" sz="2400" kern="1200" dirty="0" smtClean="0">
            <a:effectLst/>
            <a:cs typeface="B Nazanin" panose="00000400000000000000" pitchFamily="2" charset="-78"/>
          </a:endParaRPr>
        </a:p>
      </dsp:txBody>
      <dsp:txXfrm>
        <a:off x="6376060" y="1356448"/>
        <a:ext cx="1707790" cy="30909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F24D-B51E-4ED2-B88B-E74B5C567532}">
      <dsp:nvSpPr>
        <dsp:cNvPr id="0" name=""/>
        <dsp:cNvSpPr/>
      </dsp:nvSpPr>
      <dsp:spPr>
        <a:xfrm>
          <a:off x="1644058" y="0"/>
          <a:ext cx="7115793" cy="4447371"/>
        </a:xfrm>
        <a:prstGeom prst="swooshArrow">
          <a:avLst>
            <a:gd name="adj1" fmla="val 25000"/>
            <a:gd name="adj2" fmla="val 25000"/>
          </a:avLst>
        </a:prstGeom>
        <a:blipFill rotWithShape="0">
          <a:blip xmlns:r="http://schemas.openxmlformats.org/officeDocument/2006/relationships" r:embed="rId1">
            <a:duotone>
              <a:schemeClr val="accent4">
                <a:tint val="40000"/>
                <a:hueOff val="0"/>
                <a:satOff val="0"/>
                <a:lumOff val="0"/>
                <a:alphaOff val="0"/>
                <a:shade val="74000"/>
                <a:satMod val="130000"/>
                <a:lumMod val="90000"/>
              </a:schemeClr>
              <a:schemeClr val="accent4">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2A2F1D-CCB1-4C81-880F-5A56C790B1C2}">
      <dsp:nvSpPr>
        <dsp:cNvPr id="0" name=""/>
        <dsp:cNvSpPr/>
      </dsp:nvSpPr>
      <dsp:spPr>
        <a:xfrm>
          <a:off x="2547763" y="3069575"/>
          <a:ext cx="185010" cy="185010"/>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78C25-FBC7-46C8-B735-EFF6D71B4AD5}">
      <dsp:nvSpPr>
        <dsp:cNvPr id="0" name=""/>
        <dsp:cNvSpPr/>
      </dsp:nvSpPr>
      <dsp:spPr>
        <a:xfrm>
          <a:off x="2640269" y="3162080"/>
          <a:ext cx="1657979" cy="12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3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گفتمان‌سازي</a:t>
          </a:r>
          <a:endParaRPr lang="en-US" sz="2400" kern="1200" dirty="0" smtClean="0">
            <a:effectLst/>
            <a:cs typeface="B Nazanin" panose="00000400000000000000" pitchFamily="2" charset="-78"/>
          </a:endParaRPr>
        </a:p>
      </dsp:txBody>
      <dsp:txXfrm>
        <a:off x="2640269" y="3162080"/>
        <a:ext cx="1657979" cy="1285290"/>
      </dsp:txXfrm>
    </dsp:sp>
    <dsp:sp modelId="{13A793E4-120F-46E7-BF8F-03D8F0A447D5}">
      <dsp:nvSpPr>
        <dsp:cNvPr id="0" name=""/>
        <dsp:cNvSpPr/>
      </dsp:nvSpPr>
      <dsp:spPr>
        <a:xfrm>
          <a:off x="4180838" y="1860780"/>
          <a:ext cx="334442" cy="334442"/>
        </a:xfrm>
        <a:prstGeom prst="ellipse">
          <a:avLst/>
        </a:prstGeom>
        <a:blipFill rotWithShape="0">
          <a:blip xmlns:r="http://schemas.openxmlformats.org/officeDocument/2006/relationships" r:embed="rId1">
            <a:duotone>
              <a:schemeClr val="accent4">
                <a:hueOff val="847148"/>
                <a:satOff val="1793"/>
                <a:lumOff val="8138"/>
                <a:alphaOff val="0"/>
                <a:shade val="74000"/>
                <a:satMod val="130000"/>
                <a:lumMod val="90000"/>
              </a:schemeClr>
              <a:schemeClr val="accent4">
                <a:hueOff val="847148"/>
                <a:satOff val="1793"/>
                <a:lumOff val="813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502882-E74A-4A56-BEEF-B586D74617CE}">
      <dsp:nvSpPr>
        <dsp:cNvPr id="0" name=""/>
        <dsp:cNvSpPr/>
      </dsp:nvSpPr>
      <dsp:spPr>
        <a:xfrm>
          <a:off x="4348059" y="2028001"/>
          <a:ext cx="1707790" cy="241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14"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تعيين سهم(نقش) هر قوه‌ و دستگاه های زیر مجموعه</a:t>
          </a:r>
          <a:endParaRPr lang="en-US" sz="2400" kern="1200" dirty="0" smtClean="0">
            <a:effectLst/>
            <a:cs typeface="B Nazanin" panose="00000400000000000000" pitchFamily="2" charset="-78"/>
          </a:endParaRPr>
        </a:p>
      </dsp:txBody>
      <dsp:txXfrm>
        <a:off x="4348059" y="2028001"/>
        <a:ext cx="1707790" cy="2419369"/>
      </dsp:txXfrm>
    </dsp:sp>
    <dsp:sp modelId="{7C68454B-CB3D-4655-B180-7E43458770E9}">
      <dsp:nvSpPr>
        <dsp:cNvPr id="0" name=""/>
        <dsp:cNvSpPr/>
      </dsp:nvSpPr>
      <dsp:spPr>
        <a:xfrm>
          <a:off x="6144797" y="1125184"/>
          <a:ext cx="462526" cy="462526"/>
        </a:xfrm>
        <a:prstGeom prst="ellipse">
          <a:avLst/>
        </a:prstGeom>
        <a:blipFill rotWithShape="0">
          <a:blip xmlns:r="http://schemas.openxmlformats.org/officeDocument/2006/relationships" r:embed="rId1">
            <a:duotone>
              <a:schemeClr val="accent4">
                <a:hueOff val="1694295"/>
                <a:satOff val="3585"/>
                <a:lumOff val="16275"/>
                <a:alphaOff val="0"/>
                <a:shade val="74000"/>
                <a:satMod val="130000"/>
                <a:lumMod val="90000"/>
              </a:schemeClr>
              <a:schemeClr val="accent4">
                <a:hueOff val="1694295"/>
                <a:satOff val="3585"/>
                <a:lumOff val="1627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0C08D2-0240-47A9-B1EF-28A5338FD4ED}">
      <dsp:nvSpPr>
        <dsp:cNvPr id="0" name=""/>
        <dsp:cNvSpPr/>
      </dsp:nvSpPr>
      <dsp:spPr>
        <a:xfrm>
          <a:off x="6376060" y="1356448"/>
          <a:ext cx="1707790" cy="309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8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پايش، ارزیابی و اطلاع‌رساني مناسب</a:t>
          </a:r>
          <a:endParaRPr lang="en-US" sz="2400" kern="1200" dirty="0" smtClean="0">
            <a:effectLst/>
            <a:cs typeface="B Nazanin" panose="00000400000000000000" pitchFamily="2" charset="-78"/>
          </a:endParaRPr>
        </a:p>
      </dsp:txBody>
      <dsp:txXfrm>
        <a:off x="6376060" y="1356448"/>
        <a:ext cx="1707790" cy="30909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15D7E-F54D-4EBF-A44D-E1D38BFF3DC4}">
      <dsp:nvSpPr>
        <dsp:cNvPr id="0" name=""/>
        <dsp:cNvSpPr/>
      </dsp:nvSpPr>
      <dsp:spPr>
        <a:xfrm>
          <a:off x="0" y="41920"/>
          <a:ext cx="10128336" cy="2169048"/>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fa-IR" sz="2400" kern="1200" dirty="0" smtClean="0">
            <a:solidFill>
              <a:schemeClr val="tx1"/>
            </a:solidFill>
            <a:effectLst/>
            <a:latin typeface="Garamond" panose="02020404030301010803"/>
            <a:ea typeface="+mn-ea"/>
            <a:cs typeface="B Nazanin" panose="00000400000000000000" pitchFamily="2" charset="-78"/>
          </a:endParaRPr>
        </a:p>
        <a:p>
          <a:pPr lvl="0" algn="ctr" defTabSz="1066800" rtl="1">
            <a:lnSpc>
              <a:spcPct val="90000"/>
            </a:lnSpc>
            <a:spcBef>
              <a:spcPct val="0"/>
            </a:spcBef>
            <a:spcAft>
              <a:spcPct val="35000"/>
            </a:spcAft>
          </a:pPr>
          <a:r>
            <a:rPr lang="fa-IR" sz="2400" kern="1200" dirty="0" smtClean="0">
              <a:solidFill>
                <a:schemeClr val="tx1"/>
              </a:solidFill>
              <a:effectLst/>
              <a:latin typeface="Garamond" panose="02020404030301010803"/>
              <a:ea typeface="+mn-ea"/>
              <a:cs typeface="B Nazanin" panose="00000400000000000000" pitchFamily="2" charset="-78"/>
            </a:rPr>
            <a:t>گذر از اقتصاد پول مبنا و حرکت به سمت اقتصاد تولیدمبنا با حضور و نقش فعال اقشار مردم در تولید ثروت، گسترش کسب و کارهای کوچک و متوسط و تقویت کارآفرینی</a:t>
          </a:r>
        </a:p>
        <a:p>
          <a:pPr lvl="0" algn="ctr" defTabSz="1066800" rtl="1">
            <a:lnSpc>
              <a:spcPct val="90000"/>
            </a:lnSpc>
            <a:spcBef>
              <a:spcPct val="0"/>
            </a:spcBef>
            <a:spcAft>
              <a:spcPct val="35000"/>
            </a:spcAft>
          </a:pPr>
          <a:r>
            <a:rPr lang="fa-IR" sz="3200" b="1" kern="1200" dirty="0" smtClean="0">
              <a:solidFill>
                <a:schemeClr val="tx1"/>
              </a:solidFill>
              <a:effectLst/>
              <a:latin typeface="Garamond" panose="02020404030301010803"/>
              <a:ea typeface="+mn-ea"/>
              <a:cs typeface="B Nazanin" panose="00000400000000000000" pitchFamily="2" charset="-78"/>
            </a:rPr>
            <a:t>=( اقتصاد مردمی)</a:t>
          </a:r>
          <a:endParaRPr lang="en-US" sz="3200" b="1" kern="1200" dirty="0" smtClean="0">
            <a:solidFill>
              <a:schemeClr val="tx1"/>
            </a:solidFill>
            <a:effectLst/>
            <a:latin typeface="Garamond" panose="02020404030301010803"/>
            <a:ea typeface="+mn-ea"/>
            <a:cs typeface="B Nazanin" panose="00000400000000000000" pitchFamily="2" charset="-78"/>
          </a:endParaRPr>
        </a:p>
        <a:p>
          <a:pPr lvl="0" algn="l" defTabSz="1066800">
            <a:lnSpc>
              <a:spcPct val="90000"/>
            </a:lnSpc>
            <a:spcBef>
              <a:spcPct val="0"/>
            </a:spcBef>
            <a:spcAft>
              <a:spcPct val="35000"/>
            </a:spcAft>
          </a:pPr>
          <a:endParaRPr lang="en-US" sz="2000" kern="1200" dirty="0">
            <a:solidFill>
              <a:schemeClr val="tx1"/>
            </a:solidFill>
            <a:latin typeface="Garamond" panose="02020404030301010803"/>
            <a:ea typeface="+mn-ea"/>
            <a:cs typeface="+mn-cs"/>
          </a:endParaRPr>
        </a:p>
      </dsp:txBody>
      <dsp:txXfrm>
        <a:off x="105884" y="147804"/>
        <a:ext cx="9916568" cy="1957280"/>
      </dsp:txXfrm>
    </dsp:sp>
    <dsp:sp modelId="{C626ECCF-A148-4726-860A-38B4A895ECA4}">
      <dsp:nvSpPr>
        <dsp:cNvPr id="0" name=""/>
        <dsp:cNvSpPr/>
      </dsp:nvSpPr>
      <dsp:spPr>
        <a:xfrm>
          <a:off x="0" y="2210968"/>
          <a:ext cx="10128336"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575"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US" sz="3200" b="1" kern="1200" dirty="0">
            <a:latin typeface="Garamond" panose="02020404030301010803"/>
            <a:ea typeface="+mn-ea"/>
            <a:cs typeface="B Nazanin" panose="00000400000000000000" pitchFamily="2" charset="-78"/>
          </a:endParaRPr>
        </a:p>
      </dsp:txBody>
      <dsp:txXfrm>
        <a:off x="0" y="2210968"/>
        <a:ext cx="10128336" cy="662400"/>
      </dsp:txXfrm>
    </dsp:sp>
    <dsp:sp modelId="{02785C27-6CC3-4634-A91B-CDD22761095D}">
      <dsp:nvSpPr>
        <dsp:cNvPr id="0" name=""/>
        <dsp:cNvSpPr/>
      </dsp:nvSpPr>
      <dsp:spPr>
        <a:xfrm>
          <a:off x="0" y="2873368"/>
          <a:ext cx="10128336" cy="2271966"/>
        </a:xfrm>
        <a:prstGeom prst="roundRect">
          <a:avLst/>
        </a:prstGeom>
        <a:gradFill rotWithShape="0">
          <a:gsLst>
            <a:gs pos="0">
              <a:schemeClr val="accent5">
                <a:hueOff val="2356783"/>
                <a:satOff val="-11270"/>
                <a:lumOff val="12353"/>
                <a:alphaOff val="0"/>
                <a:tint val="100000"/>
                <a:shade val="85000"/>
                <a:satMod val="100000"/>
                <a:lumMod val="100000"/>
              </a:schemeClr>
            </a:gs>
            <a:gs pos="100000">
              <a:schemeClr val="accent5">
                <a:hueOff val="2356783"/>
                <a:satOff val="-11270"/>
                <a:lumOff val="1235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effectLst/>
              <a:latin typeface="Garamond" panose="02020404030301010803"/>
              <a:ea typeface="+mn-ea"/>
              <a:cs typeface="B Nazanin" panose="00000400000000000000" pitchFamily="2" charset="-78"/>
            </a:rPr>
            <a:t>کاهش اتکای بودجه و درآمدهای دولت به منابع نفت و گاز و جایگزینی با درآمدهای پایدار مالیاتی، صادرات غیرنفتی، صادرات دانش فنی، مالکیت های فکری و خدمات</a:t>
          </a:r>
        </a:p>
        <a:p>
          <a:pPr lvl="0" algn="ctr" defTabSz="1066800" rtl="1">
            <a:lnSpc>
              <a:spcPct val="90000"/>
            </a:lnSpc>
            <a:spcBef>
              <a:spcPct val="0"/>
            </a:spcBef>
            <a:spcAft>
              <a:spcPct val="35000"/>
            </a:spcAft>
          </a:pPr>
          <a:r>
            <a:rPr lang="fa-IR" sz="2900" kern="1200" dirty="0" smtClean="0">
              <a:solidFill>
                <a:schemeClr val="tx1"/>
              </a:solidFill>
              <a:effectLst/>
              <a:latin typeface="Garamond" panose="02020404030301010803"/>
              <a:ea typeface="+mn-ea"/>
              <a:cs typeface="B Nazanin" panose="00000400000000000000" pitchFamily="2" charset="-78"/>
            </a:rPr>
            <a:t>= (</a:t>
          </a:r>
          <a:r>
            <a:rPr lang="fa-IR" sz="2900" b="1" kern="1200" dirty="0" smtClean="0">
              <a:solidFill>
                <a:schemeClr val="tx1"/>
              </a:solidFill>
              <a:latin typeface="Garamond" panose="02020404030301010803"/>
              <a:ea typeface="+mn-ea"/>
              <a:cs typeface="B Nazanin" panose="00000400000000000000" pitchFamily="2" charset="-78"/>
            </a:rPr>
            <a:t>اقتصادی با کاهش وابستگی به نفت</a:t>
          </a:r>
          <a:r>
            <a:rPr lang="fa-IR" sz="2900" kern="1200" dirty="0" smtClean="0">
              <a:solidFill>
                <a:schemeClr val="tx1"/>
              </a:solidFill>
              <a:effectLst/>
              <a:latin typeface="Garamond" panose="02020404030301010803"/>
              <a:ea typeface="+mn-ea"/>
              <a:cs typeface="B Nazanin" panose="00000400000000000000" pitchFamily="2" charset="-78"/>
            </a:rPr>
            <a:t>)</a:t>
          </a:r>
          <a:endParaRPr lang="en-US" sz="2900" kern="1200" dirty="0">
            <a:solidFill>
              <a:schemeClr val="tx1"/>
            </a:solidFill>
            <a:effectLst/>
            <a:latin typeface="Garamond" panose="02020404030301010803"/>
            <a:ea typeface="+mn-ea"/>
            <a:cs typeface="B Nazanin" panose="00000400000000000000" pitchFamily="2" charset="-78"/>
          </a:endParaRPr>
        </a:p>
      </dsp:txBody>
      <dsp:txXfrm>
        <a:off x="110908" y="2984276"/>
        <a:ext cx="9906520" cy="2050150"/>
      </dsp:txXfrm>
    </dsp:sp>
    <dsp:sp modelId="{8C8E299E-67F5-4E7C-91D6-09AED5174805}">
      <dsp:nvSpPr>
        <dsp:cNvPr id="0" name=""/>
        <dsp:cNvSpPr/>
      </dsp:nvSpPr>
      <dsp:spPr>
        <a:xfrm>
          <a:off x="0" y="5145334"/>
          <a:ext cx="10128336"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575"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US" sz="3200" b="1" kern="1200" dirty="0">
            <a:latin typeface="Garamond" panose="02020404030301010803"/>
            <a:ea typeface="+mn-ea"/>
            <a:cs typeface="B Nazanin" panose="00000400000000000000" pitchFamily="2" charset="-78"/>
          </a:endParaRPr>
        </a:p>
      </dsp:txBody>
      <dsp:txXfrm>
        <a:off x="0" y="5145334"/>
        <a:ext cx="10128336" cy="662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5669E-191F-4241-A07A-7A7234B3D6DA}">
      <dsp:nvSpPr>
        <dsp:cNvPr id="0" name=""/>
        <dsp:cNvSpPr/>
      </dsp:nvSpPr>
      <dsp:spPr>
        <a:xfrm>
          <a:off x="0" y="20434"/>
          <a:ext cx="9720262" cy="206899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تجاری سازی یافته های علمی و کسب ثروت از دانش و اتکای اقتصاد به علم و فناوری</a:t>
          </a:r>
        </a:p>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 (</a:t>
          </a:r>
          <a:r>
            <a:rPr lang="fa-IR" sz="2800" b="1" kern="1200" dirty="0" smtClean="0">
              <a:solidFill>
                <a:schemeClr val="tx1"/>
              </a:solidFill>
              <a:cs typeface="B Nazanin" panose="00000400000000000000" pitchFamily="2" charset="-78"/>
            </a:rPr>
            <a:t>اقتصادی دانش بنیان</a:t>
          </a:r>
          <a:r>
            <a:rPr lang="fa-IR" sz="2800" kern="1200" dirty="0" smtClean="0">
              <a:solidFill>
                <a:schemeClr val="tx1"/>
              </a:solidFill>
              <a:effectLst/>
              <a:latin typeface="Garamond" panose="02020404030301010803"/>
              <a:ea typeface="+mn-ea"/>
              <a:cs typeface="B Nazanin" panose="00000400000000000000" pitchFamily="2" charset="-78"/>
            </a:rPr>
            <a:t>)</a:t>
          </a:r>
          <a:endParaRPr lang="en-US" sz="2800" kern="1200" dirty="0">
            <a:solidFill>
              <a:schemeClr val="tx1"/>
            </a:solidFill>
            <a:effectLst/>
            <a:latin typeface="Garamond" panose="02020404030301010803"/>
            <a:ea typeface="+mn-ea"/>
            <a:cs typeface="B Nazanin" panose="00000400000000000000" pitchFamily="2" charset="-78"/>
          </a:endParaRPr>
        </a:p>
      </dsp:txBody>
      <dsp:txXfrm>
        <a:off x="101000" y="121434"/>
        <a:ext cx="9518262" cy="1866998"/>
      </dsp:txXfrm>
    </dsp:sp>
    <dsp:sp modelId="{8829DDFE-7414-4D16-8046-A5883F3E2E1D}">
      <dsp:nvSpPr>
        <dsp:cNvPr id="0" name=""/>
        <dsp:cNvSpPr/>
      </dsp:nvSpPr>
      <dsp:spPr>
        <a:xfrm>
          <a:off x="0" y="2089433"/>
          <a:ext cx="972026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2089433"/>
        <a:ext cx="9720262" cy="463680"/>
      </dsp:txXfrm>
    </dsp:sp>
    <dsp:sp modelId="{DAC0BB6F-F4D0-4B77-AC6A-2E1A12CC4AAF}">
      <dsp:nvSpPr>
        <dsp:cNvPr id="0" name=""/>
        <dsp:cNvSpPr/>
      </dsp:nvSpPr>
      <dsp:spPr>
        <a:xfrm>
          <a:off x="0" y="2553113"/>
          <a:ext cx="9720262" cy="2068998"/>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توسعه تعاملات، ارتباطات منطقه‌اى و جهانی و حضور فعال و موثر در مجامع جهانى و بهره گیری حداکثری از فرصت ها و ظرفیتهای منطقه</a:t>
          </a:r>
        </a:p>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 (</a:t>
          </a:r>
          <a:r>
            <a:rPr lang="fa-IR" sz="2800" b="1" kern="1200" dirty="0" smtClean="0">
              <a:solidFill>
                <a:schemeClr val="tx1"/>
              </a:solidFill>
              <a:cs typeface="B Nazanin" panose="00000400000000000000" pitchFamily="2" charset="-78"/>
            </a:rPr>
            <a:t>اقتصادی با دیپلماسی فعال</a:t>
          </a:r>
          <a:r>
            <a:rPr lang="fa-IR" sz="2800" kern="1200" dirty="0" smtClean="0">
              <a:solidFill>
                <a:schemeClr val="tx1"/>
              </a:solidFill>
              <a:effectLst/>
              <a:latin typeface="Garamond" panose="02020404030301010803"/>
              <a:ea typeface="+mn-ea"/>
              <a:cs typeface="B Nazanin" panose="00000400000000000000" pitchFamily="2" charset="-78"/>
            </a:rPr>
            <a:t>) </a:t>
          </a:r>
          <a:endParaRPr lang="en-US" sz="2800" kern="1200" dirty="0">
            <a:solidFill>
              <a:schemeClr val="tx1"/>
            </a:solidFill>
            <a:effectLst/>
            <a:latin typeface="Garamond" panose="02020404030301010803"/>
            <a:ea typeface="+mn-ea"/>
            <a:cs typeface="B Nazanin" panose="00000400000000000000" pitchFamily="2" charset="-78"/>
          </a:endParaRPr>
        </a:p>
      </dsp:txBody>
      <dsp:txXfrm>
        <a:off x="101000" y="2654113"/>
        <a:ext cx="9518262" cy="1866998"/>
      </dsp:txXfrm>
    </dsp:sp>
    <dsp:sp modelId="{8AC91405-7808-4F46-A63A-9566614E8586}">
      <dsp:nvSpPr>
        <dsp:cNvPr id="0" name=""/>
        <dsp:cNvSpPr/>
      </dsp:nvSpPr>
      <dsp:spPr>
        <a:xfrm>
          <a:off x="0" y="4622111"/>
          <a:ext cx="972026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4622111"/>
        <a:ext cx="9720262" cy="4636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570E8-0A95-489D-96F3-12FB05DB2D80}">
      <dsp:nvSpPr>
        <dsp:cNvPr id="0" name=""/>
        <dsp:cNvSpPr/>
      </dsp:nvSpPr>
      <dsp:spPr>
        <a:xfrm>
          <a:off x="0" y="402"/>
          <a:ext cx="10274539" cy="267882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ثبات، شفافيت و انسجام سياستها، قوانین و مقررات اقتصادى، تقویت رقابت پذیری اقتصاد ملی و کنترل عوامل اصلی ثبات اقتصادی در داخل کشور</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با ثبات و رقابت پذیر</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2300" kern="1200" dirty="0"/>
        </a:p>
      </dsp:txBody>
      <dsp:txXfrm>
        <a:off x="130770" y="131172"/>
        <a:ext cx="10012999" cy="2417288"/>
      </dsp:txXfrm>
    </dsp:sp>
    <dsp:sp modelId="{3BAA9DAF-F7BF-47CC-B5D7-ED1412C1391A}">
      <dsp:nvSpPr>
        <dsp:cNvPr id="0" name=""/>
        <dsp:cNvSpPr/>
      </dsp:nvSpPr>
      <dsp:spPr>
        <a:xfrm>
          <a:off x="0" y="2679231"/>
          <a:ext cx="10274539" cy="6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217"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2679231"/>
        <a:ext cx="10274539" cy="61235"/>
      </dsp:txXfrm>
    </dsp:sp>
    <dsp:sp modelId="{173555C5-0265-4514-AAF5-E9EF944D4280}">
      <dsp:nvSpPr>
        <dsp:cNvPr id="0" name=""/>
        <dsp:cNvSpPr/>
      </dsp:nvSpPr>
      <dsp:spPr>
        <a:xfrm>
          <a:off x="0" y="2738513"/>
          <a:ext cx="10274539" cy="2492012"/>
        </a:xfrm>
        <a:prstGeom prst="roundRect">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شفافیت گردش اطلاعات مالی و اقتصادی، حذف رانت ها، انحصارات و ويژه خواری ها بويژه در اطلاعات عمومی و اقتصادی</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با فضای شفاف و سالم</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2300" kern="1200" dirty="0">
            <a:solidFill>
              <a:schemeClr val="tx1"/>
            </a:solidFill>
          </a:endParaRPr>
        </a:p>
      </dsp:txBody>
      <dsp:txXfrm>
        <a:off x="121650" y="2860163"/>
        <a:ext cx="10031239" cy="2248712"/>
      </dsp:txXfrm>
    </dsp:sp>
    <dsp:sp modelId="{16C5A29E-DBF6-49E8-B9A1-C8C9345C01FB}">
      <dsp:nvSpPr>
        <dsp:cNvPr id="0" name=""/>
        <dsp:cNvSpPr/>
      </dsp:nvSpPr>
      <dsp:spPr>
        <a:xfrm>
          <a:off x="0" y="5232478"/>
          <a:ext cx="10274539" cy="6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217"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5232478"/>
        <a:ext cx="10274539" cy="612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EBF85-48FC-44B5-A6B1-50F011294541}">
      <dsp:nvSpPr>
        <dsp:cNvPr id="0" name=""/>
        <dsp:cNvSpPr/>
      </dsp:nvSpPr>
      <dsp:spPr>
        <a:xfrm>
          <a:off x="0" y="0"/>
          <a:ext cx="10775580" cy="3557220"/>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بهره‌برداري حداکثري و با بهره‌وري بالا از ظرفيت‌ها و مزيت‌هاي دروني اقتصاد ايران، عوامل اصلي ثبات و رشد اقتصادي يا منشأ داخلي داشته و يا در داخل کنترل شوند، و اتخاذ راهبرد جایگزینی واردات در کالاهای مصرفی اساسی و استراتژیک مردم</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 (</a:t>
          </a:r>
          <a:r>
            <a:rPr lang="fa-IR" sz="2800" b="1" kern="1200" dirty="0" smtClean="0">
              <a:solidFill>
                <a:schemeClr val="tx1"/>
              </a:solidFill>
              <a:cs typeface="B Nazanin" panose="00000400000000000000" pitchFamily="2" charset="-78"/>
            </a:rPr>
            <a:t>اقتصادی درون زا</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1900" kern="1200" dirty="0">
            <a:solidFill>
              <a:schemeClr val="tx1"/>
            </a:solidFill>
          </a:endParaRPr>
        </a:p>
      </dsp:txBody>
      <dsp:txXfrm>
        <a:off x="173649" y="173649"/>
        <a:ext cx="10428282" cy="3209922"/>
      </dsp:txXfrm>
    </dsp:sp>
    <dsp:sp modelId="{44061038-F39C-451D-A913-26DB63EC1A54}">
      <dsp:nvSpPr>
        <dsp:cNvPr id="0" name=""/>
        <dsp:cNvSpPr/>
      </dsp:nvSpPr>
      <dsp:spPr>
        <a:xfrm>
          <a:off x="0" y="3560266"/>
          <a:ext cx="10775580" cy="5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125"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3560266"/>
        <a:ext cx="10775580" cy="58818"/>
      </dsp:txXfrm>
    </dsp:sp>
    <dsp:sp modelId="{3BE751E7-116B-43C3-8333-89A372B10CC4}">
      <dsp:nvSpPr>
        <dsp:cNvPr id="0" name=""/>
        <dsp:cNvSpPr/>
      </dsp:nvSpPr>
      <dsp:spPr>
        <a:xfrm>
          <a:off x="0" y="3619084"/>
          <a:ext cx="10775580" cy="2726112"/>
        </a:xfrm>
        <a:prstGeom prst="roundRect">
          <a:avLst/>
        </a:prstGeom>
        <a:gradFill rotWithShape="0">
          <a:gsLst>
            <a:gs pos="0">
              <a:schemeClr val="accent3">
                <a:hueOff val="-1234063"/>
                <a:satOff val="-21671"/>
                <a:lumOff val="-392"/>
                <a:alphaOff val="0"/>
                <a:tint val="100000"/>
                <a:shade val="85000"/>
                <a:satMod val="100000"/>
                <a:lumMod val="100000"/>
              </a:schemeClr>
            </a:gs>
            <a:gs pos="100000">
              <a:schemeClr val="accent3">
                <a:hueOff val="-1234063"/>
                <a:satOff val="-21671"/>
                <a:lumOff val="-392"/>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بهره گیری حداکثری از فرصت های اقتصادی منطقه ای و جهانی و  تنوع بخشی و توسعه صادرات در بخشهای مزیت دار</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برون گرا</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1900" kern="1200" dirty="0"/>
        </a:p>
      </dsp:txBody>
      <dsp:txXfrm>
        <a:off x="133078" y="3752162"/>
        <a:ext cx="10509424" cy="2459956"/>
      </dsp:txXfrm>
    </dsp:sp>
    <dsp:sp modelId="{2940D7DF-225C-47C0-A290-588DFDC06E2E}">
      <dsp:nvSpPr>
        <dsp:cNvPr id="0" name=""/>
        <dsp:cNvSpPr/>
      </dsp:nvSpPr>
      <dsp:spPr>
        <a:xfrm>
          <a:off x="0" y="6345197"/>
          <a:ext cx="10775580" cy="5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125"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6345197"/>
        <a:ext cx="10775580" cy="588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02970-E3ED-4B43-ABDF-2FF27F472BB4}">
      <dsp:nvSpPr>
        <dsp:cNvPr id="0" name=""/>
        <dsp:cNvSpPr/>
      </dsp:nvSpPr>
      <dsp:spPr>
        <a:xfrm>
          <a:off x="0" y="1004266"/>
          <a:ext cx="10224435" cy="2814558"/>
        </a:xfrm>
        <a:prstGeom prst="roundRect">
          <a:avLst/>
        </a:prstGeom>
        <a:gradFill rotWithShape="0">
          <a:gsLst>
            <a:gs pos="0">
              <a:schemeClr val="accent3">
                <a:shade val="50000"/>
                <a:hueOff val="0"/>
                <a:satOff val="0"/>
                <a:lumOff val="0"/>
                <a:alphaOff val="0"/>
                <a:tint val="100000"/>
                <a:shade val="85000"/>
                <a:satMod val="100000"/>
                <a:lumMod val="100000"/>
              </a:schemeClr>
            </a:gs>
            <a:gs pos="100000">
              <a:schemeClr val="accent3">
                <a:shade val="5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just"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ارتقای عدالت اجتماعی با اتخاذ سیاست های فقرزدایی، برابرسازی فرصت های اقتصادی و آموزشی برای عموم مردم، توزیع عادلانه مواهب نفتی در جامعه، بهبود توزیع درآمدی، سازماندهی و بازمهندسی تامین اجتماعی در کشور و حمایت همه جانبه و کارآمد از کم درآمدها</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عدالت بنیان</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r" defTabSz="1244600" rtl="1">
            <a:lnSpc>
              <a:spcPct val="90000"/>
            </a:lnSpc>
            <a:spcBef>
              <a:spcPct val="0"/>
            </a:spcBef>
            <a:spcAft>
              <a:spcPct val="35000"/>
            </a:spcAft>
          </a:pPr>
          <a:endParaRPr lang="en-US" sz="2800" kern="1200" dirty="0">
            <a:solidFill>
              <a:schemeClr val="tx1"/>
            </a:solidFill>
            <a:cs typeface="B Nazanin" panose="00000400000000000000" pitchFamily="2" charset="-78"/>
          </a:endParaRPr>
        </a:p>
      </dsp:txBody>
      <dsp:txXfrm>
        <a:off x="137395" y="1141661"/>
        <a:ext cx="9949645" cy="2539768"/>
      </dsp:txXfrm>
    </dsp:sp>
    <dsp:sp modelId="{F8AE2466-0772-40C6-B7AB-575A86BC8B39}">
      <dsp:nvSpPr>
        <dsp:cNvPr id="0" name=""/>
        <dsp:cNvSpPr/>
      </dsp:nvSpPr>
      <dsp:spPr>
        <a:xfrm>
          <a:off x="0" y="3818824"/>
          <a:ext cx="10224435" cy="8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626"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3818824"/>
        <a:ext cx="10224435" cy="827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976E4-46E5-488B-ADE5-3368E2C89D09}">
      <dsp:nvSpPr>
        <dsp:cNvPr id="0" name=""/>
        <dsp:cNvSpPr/>
      </dsp:nvSpPr>
      <dsp:spPr>
        <a:xfrm>
          <a:off x="6508568" y="2328738"/>
          <a:ext cx="63735" cy="63735"/>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BE52B6-FC5A-4533-9B34-6C6B0F70B67E}">
      <dsp:nvSpPr>
        <dsp:cNvPr id="0" name=""/>
        <dsp:cNvSpPr/>
      </dsp:nvSpPr>
      <dsp:spPr>
        <a:xfrm>
          <a:off x="6388426" y="2386573"/>
          <a:ext cx="63735" cy="63735"/>
        </a:xfrm>
        <a:prstGeom prst="ellipse">
          <a:avLst/>
        </a:prstGeom>
        <a:blipFill rotWithShape="0">
          <a:blip xmlns:r="http://schemas.openxmlformats.org/officeDocument/2006/relationships" r:embed="rId1">
            <a:duotone>
              <a:schemeClr val="accent4">
                <a:hueOff val="-216110"/>
                <a:satOff val="3960"/>
                <a:lumOff val="499"/>
                <a:alphaOff val="0"/>
                <a:shade val="74000"/>
                <a:satMod val="130000"/>
                <a:lumMod val="90000"/>
              </a:schemeClr>
              <a:schemeClr val="accent4">
                <a:hueOff val="-216110"/>
                <a:satOff val="3960"/>
                <a:lumOff val="49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5B2B08-4E54-4624-995E-740406CD4500}">
      <dsp:nvSpPr>
        <dsp:cNvPr id="0" name=""/>
        <dsp:cNvSpPr/>
      </dsp:nvSpPr>
      <dsp:spPr>
        <a:xfrm>
          <a:off x="6262548" y="2432256"/>
          <a:ext cx="63735" cy="63735"/>
        </a:xfrm>
        <a:prstGeom prst="ellipse">
          <a:avLst/>
        </a:prstGeom>
        <a:blipFill rotWithShape="0">
          <a:blip xmlns:r="http://schemas.openxmlformats.org/officeDocument/2006/relationships" r:embed="rId1">
            <a:duotone>
              <a:schemeClr val="accent4">
                <a:hueOff val="-432219"/>
                <a:satOff val="7920"/>
                <a:lumOff val="998"/>
                <a:alphaOff val="0"/>
                <a:shade val="74000"/>
                <a:satMod val="130000"/>
                <a:lumMod val="90000"/>
              </a:schemeClr>
              <a:schemeClr val="accent4">
                <a:hueOff val="-432219"/>
                <a:satOff val="7920"/>
                <a:lumOff val="99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0C03A5-CF08-4C16-9764-E87696CA78D6}">
      <dsp:nvSpPr>
        <dsp:cNvPr id="0" name=""/>
        <dsp:cNvSpPr/>
      </dsp:nvSpPr>
      <dsp:spPr>
        <a:xfrm>
          <a:off x="7085375" y="1659247"/>
          <a:ext cx="63735" cy="63735"/>
        </a:xfrm>
        <a:prstGeom prst="ellipse">
          <a:avLst/>
        </a:prstGeom>
        <a:blipFill rotWithShape="0">
          <a:blip xmlns:r="http://schemas.openxmlformats.org/officeDocument/2006/relationships" r:embed="rId1">
            <a:duotone>
              <a:schemeClr val="accent4">
                <a:hueOff val="-648329"/>
                <a:satOff val="11880"/>
                <a:lumOff val="1497"/>
                <a:alphaOff val="0"/>
                <a:shade val="74000"/>
                <a:satMod val="130000"/>
                <a:lumMod val="90000"/>
              </a:schemeClr>
              <a:schemeClr val="accent4">
                <a:hueOff val="-648329"/>
                <a:satOff val="11880"/>
                <a:lumOff val="149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FDFC42-0EEA-4B6F-AB66-3DFC5CB079C5}">
      <dsp:nvSpPr>
        <dsp:cNvPr id="0" name=""/>
        <dsp:cNvSpPr/>
      </dsp:nvSpPr>
      <dsp:spPr>
        <a:xfrm>
          <a:off x="7036936" y="1776942"/>
          <a:ext cx="63735" cy="63735"/>
        </a:xfrm>
        <a:prstGeom prst="ellipse">
          <a:avLst/>
        </a:prstGeom>
        <a:blipFill rotWithShape="0">
          <a:blip xmlns:r="http://schemas.openxmlformats.org/officeDocument/2006/relationships" r:embed="rId1">
            <a:duotone>
              <a:schemeClr val="accent4">
                <a:hueOff val="-864438"/>
                <a:satOff val="15840"/>
                <a:lumOff val="1996"/>
                <a:alphaOff val="0"/>
                <a:shade val="74000"/>
                <a:satMod val="130000"/>
                <a:lumMod val="90000"/>
              </a:schemeClr>
              <a:schemeClr val="accent4">
                <a:hueOff val="-864438"/>
                <a:satOff val="15840"/>
                <a:lumOff val="199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88EF37-8A29-43E4-9EE4-01F712A97D79}">
      <dsp:nvSpPr>
        <dsp:cNvPr id="0" name=""/>
        <dsp:cNvSpPr/>
      </dsp:nvSpPr>
      <dsp:spPr>
        <a:xfrm>
          <a:off x="7002518" y="773268"/>
          <a:ext cx="63735" cy="63735"/>
        </a:xfrm>
        <a:prstGeom prst="ellipse">
          <a:avLst/>
        </a:prstGeom>
        <a:blipFill rotWithShape="0">
          <a:blip xmlns:r="http://schemas.openxmlformats.org/officeDocument/2006/relationships" r:embed="rId1">
            <a:duotone>
              <a:schemeClr val="accent4">
                <a:hueOff val="-1080548"/>
                <a:satOff val="19800"/>
                <a:lumOff val="2495"/>
                <a:alphaOff val="0"/>
                <a:shade val="74000"/>
                <a:satMod val="130000"/>
                <a:lumMod val="90000"/>
              </a:schemeClr>
              <a:schemeClr val="accent4">
                <a:hueOff val="-1080548"/>
                <a:satOff val="19800"/>
                <a:lumOff val="249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3B37FA-1281-4038-A280-928BF8F3A592}">
      <dsp:nvSpPr>
        <dsp:cNvPr id="0" name=""/>
        <dsp:cNvSpPr/>
      </dsp:nvSpPr>
      <dsp:spPr>
        <a:xfrm>
          <a:off x="7091111" y="717008"/>
          <a:ext cx="63735" cy="63735"/>
        </a:xfrm>
        <a:prstGeom prst="ellipse">
          <a:avLst/>
        </a:prstGeom>
        <a:blipFill rotWithShape="0">
          <a:blip xmlns:r="http://schemas.openxmlformats.org/officeDocument/2006/relationships" r:embed="rId1">
            <a:duotone>
              <a:schemeClr val="accent4">
                <a:hueOff val="-1296657"/>
                <a:satOff val="23760"/>
                <a:lumOff val="2995"/>
                <a:alphaOff val="0"/>
                <a:shade val="74000"/>
                <a:satMod val="130000"/>
                <a:lumMod val="90000"/>
              </a:schemeClr>
              <a:schemeClr val="accent4">
                <a:hueOff val="-1296657"/>
                <a:satOff val="23760"/>
                <a:lumOff val="299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3A5E5-8177-4128-9291-E212B44263FA}">
      <dsp:nvSpPr>
        <dsp:cNvPr id="0" name=""/>
        <dsp:cNvSpPr/>
      </dsp:nvSpPr>
      <dsp:spPr>
        <a:xfrm>
          <a:off x="7179703" y="660749"/>
          <a:ext cx="63735" cy="63735"/>
        </a:xfrm>
        <a:prstGeom prst="ellipse">
          <a:avLst/>
        </a:prstGeom>
        <a:blipFill rotWithShape="0">
          <a:blip xmlns:r="http://schemas.openxmlformats.org/officeDocument/2006/relationships" r:embed="rId1">
            <a:duotone>
              <a:schemeClr val="accent4">
                <a:hueOff val="-1512767"/>
                <a:satOff val="27720"/>
                <a:lumOff val="3494"/>
                <a:alphaOff val="0"/>
                <a:shade val="74000"/>
                <a:satMod val="130000"/>
                <a:lumMod val="90000"/>
              </a:schemeClr>
              <a:schemeClr val="accent4">
                <a:hueOff val="-1512767"/>
                <a:satOff val="27720"/>
                <a:lumOff val="349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E9D29A-1A4E-4889-BD1E-0A65E7472C80}">
      <dsp:nvSpPr>
        <dsp:cNvPr id="0" name=""/>
        <dsp:cNvSpPr/>
      </dsp:nvSpPr>
      <dsp:spPr>
        <a:xfrm>
          <a:off x="7268296" y="717008"/>
          <a:ext cx="63735" cy="63735"/>
        </a:xfrm>
        <a:prstGeom prst="ellipse">
          <a:avLst/>
        </a:prstGeom>
        <a:blipFill rotWithShape="0">
          <a:blip xmlns:r="http://schemas.openxmlformats.org/officeDocument/2006/relationships" r:embed="rId1">
            <a:duotone>
              <a:schemeClr val="accent4">
                <a:hueOff val="-1728877"/>
                <a:satOff val="31680"/>
                <a:lumOff val="3993"/>
                <a:alphaOff val="0"/>
                <a:shade val="74000"/>
                <a:satMod val="130000"/>
                <a:lumMod val="90000"/>
              </a:schemeClr>
              <a:schemeClr val="accent4">
                <a:hueOff val="-1728877"/>
                <a:satOff val="31680"/>
                <a:lumOff val="399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D920E5-408D-42A3-B360-7AEFF658E119}">
      <dsp:nvSpPr>
        <dsp:cNvPr id="0" name=""/>
        <dsp:cNvSpPr/>
      </dsp:nvSpPr>
      <dsp:spPr>
        <a:xfrm>
          <a:off x="7356888" y="773268"/>
          <a:ext cx="63735" cy="63735"/>
        </a:xfrm>
        <a:prstGeom prst="ellipse">
          <a:avLst/>
        </a:prstGeom>
        <a:blipFill rotWithShape="0">
          <a:blip xmlns:r="http://schemas.openxmlformats.org/officeDocument/2006/relationships" r:embed="rId1">
            <a:duotone>
              <a:schemeClr val="accent4">
                <a:hueOff val="-1944986"/>
                <a:satOff val="35640"/>
                <a:lumOff val="4492"/>
                <a:alphaOff val="0"/>
                <a:shade val="74000"/>
                <a:satMod val="130000"/>
                <a:lumMod val="90000"/>
              </a:schemeClr>
              <a:schemeClr val="accent4">
                <a:hueOff val="-1944986"/>
                <a:satOff val="35640"/>
                <a:lumOff val="449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006B44-A7C5-48BA-A70B-FD1161C44AF1}">
      <dsp:nvSpPr>
        <dsp:cNvPr id="0" name=""/>
        <dsp:cNvSpPr/>
      </dsp:nvSpPr>
      <dsp:spPr>
        <a:xfrm>
          <a:off x="7179703" y="779344"/>
          <a:ext cx="63735" cy="63735"/>
        </a:xfrm>
        <a:prstGeom prst="ellipse">
          <a:avLst/>
        </a:prstGeom>
        <a:blipFill rotWithShape="0">
          <a:blip xmlns:r="http://schemas.openxmlformats.org/officeDocument/2006/relationships" r:embed="rId1">
            <a:duotone>
              <a:schemeClr val="accent4">
                <a:hueOff val="-2161096"/>
                <a:satOff val="39600"/>
                <a:lumOff val="4991"/>
                <a:alphaOff val="0"/>
                <a:shade val="74000"/>
                <a:satMod val="130000"/>
                <a:lumMod val="90000"/>
              </a:schemeClr>
              <a:schemeClr val="accent4">
                <a:hueOff val="-2161096"/>
                <a:satOff val="39600"/>
                <a:lumOff val="499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3C15DA-F4B1-448B-82E1-6DF6D5BABD66}">
      <dsp:nvSpPr>
        <dsp:cNvPr id="0" name=""/>
        <dsp:cNvSpPr/>
      </dsp:nvSpPr>
      <dsp:spPr>
        <a:xfrm>
          <a:off x="7179703" y="898165"/>
          <a:ext cx="63735" cy="63735"/>
        </a:xfrm>
        <a:prstGeom prst="ellipse">
          <a:avLst/>
        </a:prstGeom>
        <a:blipFill rotWithShape="0">
          <a:blip xmlns:r="http://schemas.openxmlformats.org/officeDocument/2006/relationships" r:embed="rId1">
            <a:duotone>
              <a:schemeClr val="accent4">
                <a:hueOff val="-2377205"/>
                <a:satOff val="43560"/>
                <a:lumOff val="5490"/>
                <a:alphaOff val="0"/>
                <a:shade val="74000"/>
                <a:satMod val="130000"/>
                <a:lumMod val="90000"/>
              </a:schemeClr>
              <a:schemeClr val="accent4">
                <a:hueOff val="-2377205"/>
                <a:satOff val="43560"/>
                <a:lumOff val="549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690C18-120F-4BCA-8C65-69CF6D73C18E}">
      <dsp:nvSpPr>
        <dsp:cNvPr id="0" name=""/>
        <dsp:cNvSpPr/>
      </dsp:nvSpPr>
      <dsp:spPr>
        <a:xfrm>
          <a:off x="5672295" y="2582761"/>
          <a:ext cx="7813018" cy="665978"/>
        </a:xfrm>
        <a:prstGeom prst="roundRect">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994"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cs typeface="B Nazanin" panose="00000400000000000000" pitchFamily="2" charset="-78"/>
            </a:rPr>
            <a:t>تعیین "شورای اقتصاد"  به عنوان مرجع تصویب برنامه های اقتصاد مقاومتی</a:t>
          </a:r>
          <a:endParaRPr lang="en-US" sz="2400" kern="1200" dirty="0">
            <a:cs typeface="B Nazanin" panose="00000400000000000000" pitchFamily="2" charset="-78"/>
          </a:endParaRPr>
        </a:p>
      </dsp:txBody>
      <dsp:txXfrm>
        <a:off x="5704805" y="2615271"/>
        <a:ext cx="7747998" cy="600958"/>
      </dsp:txXfrm>
    </dsp:sp>
    <dsp:sp modelId="{51BFF1CF-4CC6-4424-9C45-83B0105AE6FC}">
      <dsp:nvSpPr>
        <dsp:cNvPr id="0" name=""/>
        <dsp:cNvSpPr/>
      </dsp:nvSpPr>
      <dsp:spPr>
        <a:xfrm>
          <a:off x="5570699" y="2206454"/>
          <a:ext cx="637355" cy="637310"/>
        </a:xfrm>
        <a:prstGeom prst="ellipse">
          <a:avLst/>
        </a:prstGeom>
        <a:blipFill>
          <a:blip xmlns:r="http://schemas.openxmlformats.org/officeDocument/2006/relationships" r:embed="rId2"/>
          <a:tile tx="0" ty="0" sx="100000" sy="100000" flip="none" algn="tl"/>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D3580EE-9DF7-44DE-B0A7-E341DD84BDB9}">
      <dsp:nvSpPr>
        <dsp:cNvPr id="0" name=""/>
        <dsp:cNvSpPr/>
      </dsp:nvSpPr>
      <dsp:spPr>
        <a:xfrm>
          <a:off x="6826813" y="1881303"/>
          <a:ext cx="6458080" cy="558958"/>
        </a:xfrm>
        <a:prstGeom prst="roundRect">
          <a:avLst/>
        </a:prstGeom>
        <a:blipFill rotWithShape="0">
          <a:blip xmlns:r="http://schemas.openxmlformats.org/officeDocument/2006/relationships" r:embed="rId1">
            <a:duotone>
              <a:schemeClr val="accent4">
                <a:hueOff val="-1188603"/>
                <a:satOff val="21780"/>
                <a:lumOff val="2745"/>
                <a:alphaOff val="0"/>
                <a:shade val="74000"/>
                <a:satMod val="130000"/>
                <a:lumMod val="90000"/>
              </a:schemeClr>
              <a:schemeClr val="accent4">
                <a:hueOff val="-1188603"/>
                <a:satOff val="21780"/>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994"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cs typeface="B Nazanin" panose="00000400000000000000" pitchFamily="2" charset="-78"/>
            </a:rPr>
            <a:t>تدوین و تصویب برنامه های اقتصاد مقاومتی دستگاه های اجرایی</a:t>
          </a:r>
          <a:endParaRPr lang="en-US" sz="2400" kern="1200" dirty="0">
            <a:cs typeface="B Nazanin" panose="00000400000000000000" pitchFamily="2" charset="-78"/>
          </a:endParaRPr>
        </a:p>
      </dsp:txBody>
      <dsp:txXfrm>
        <a:off x="6854099" y="1908589"/>
        <a:ext cx="6403508" cy="504386"/>
      </dsp:txXfrm>
    </dsp:sp>
    <dsp:sp modelId="{4F677DF3-5C2D-4F00-AB1C-0583217E93D5}">
      <dsp:nvSpPr>
        <dsp:cNvPr id="0" name=""/>
        <dsp:cNvSpPr/>
      </dsp:nvSpPr>
      <dsp:spPr>
        <a:xfrm>
          <a:off x="6455030" y="1727796"/>
          <a:ext cx="637355" cy="637310"/>
        </a:xfrm>
        <a:prstGeom prst="ellipse">
          <a:avLst/>
        </a:prstGeom>
        <a:blipFill>
          <a:blip xmlns:r="http://schemas.openxmlformats.org/officeDocument/2006/relationships" r:embed="rId2"/>
          <a:tile tx="0" ty="0" sx="100000" sy="100000" flip="none" algn="tl"/>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605D12A-8DD5-49DD-9AE0-A1B16180D967}">
      <dsp:nvSpPr>
        <dsp:cNvPr id="0" name=""/>
        <dsp:cNvSpPr/>
      </dsp:nvSpPr>
      <dsp:spPr>
        <a:xfrm>
          <a:off x="7269522" y="966903"/>
          <a:ext cx="5603945" cy="710341"/>
        </a:xfrm>
        <a:prstGeom prst="roundRect">
          <a:avLst/>
        </a:prstGeom>
        <a:blipFill rotWithShape="0">
          <a:blip xmlns:r="http://schemas.openxmlformats.org/officeDocument/2006/relationships" r:embed="rId1">
            <a:duotone>
              <a:schemeClr val="accent4">
                <a:hueOff val="-2377205"/>
                <a:satOff val="43560"/>
                <a:lumOff val="5490"/>
                <a:alphaOff val="0"/>
                <a:shade val="74000"/>
                <a:satMod val="130000"/>
                <a:lumMod val="90000"/>
              </a:schemeClr>
              <a:schemeClr val="accent4">
                <a:hueOff val="-2377205"/>
                <a:satOff val="43560"/>
                <a:lumOff val="549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994"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cs typeface="B Nazanin" panose="00000400000000000000" pitchFamily="2" charset="-78"/>
            </a:rPr>
            <a:t>تهیه نقشه راه اجرای سیاست های کلی اقتصاد مقاومتی</a:t>
          </a:r>
          <a:endParaRPr lang="en-US" sz="2400" kern="1200" dirty="0">
            <a:cs typeface="B Nazanin" panose="00000400000000000000" pitchFamily="2" charset="-78"/>
          </a:endParaRPr>
        </a:p>
      </dsp:txBody>
      <dsp:txXfrm>
        <a:off x="7304198" y="1001579"/>
        <a:ext cx="5534593" cy="640989"/>
      </dsp:txXfrm>
    </dsp:sp>
    <dsp:sp modelId="{5A86B3EF-DD4A-4C13-8DAC-32B5C048F1C4}">
      <dsp:nvSpPr>
        <dsp:cNvPr id="0" name=""/>
        <dsp:cNvSpPr/>
      </dsp:nvSpPr>
      <dsp:spPr>
        <a:xfrm>
          <a:off x="6861025" y="1001820"/>
          <a:ext cx="637355" cy="637310"/>
        </a:xfrm>
        <a:prstGeom prst="ellipse">
          <a:avLst/>
        </a:prstGeom>
        <a:blipFill>
          <a:blip xmlns:r="http://schemas.openxmlformats.org/officeDocument/2006/relationships" r:embed="rId2"/>
          <a:tile tx="0" ty="0" sx="100000" sy="100000" flip="none" algn="tl"/>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9AA8-2A3E-4FDF-B735-93D295859258}">
      <dsp:nvSpPr>
        <dsp:cNvPr id="0" name=""/>
        <dsp:cNvSpPr/>
      </dsp:nvSpPr>
      <dsp:spPr>
        <a:xfrm>
          <a:off x="0" y="293767"/>
          <a:ext cx="9806836" cy="2357550"/>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fa-IR" sz="2800" kern="1200" dirty="0" smtClean="0">
              <a:solidFill>
                <a:schemeClr val="bg1"/>
              </a:solidFill>
              <a:latin typeface="Lucida Sans Unicode" panose="020B0602030504020204" pitchFamily="34" charset="0"/>
              <a:cs typeface="B Nazanin" panose="00000400000000000000" pitchFamily="2" charset="-78"/>
            </a:rPr>
            <a:t>اقتصاد مقاومتی فقط جنبۀ نفی نیست؛ این جور نیست که اقتصاد مقاومتی معنایش حصار کشیدن دور خود و اجرای کارهای تدافعی صِرف باشد؛ اقتصاد مقاومتی یعنی آن اقتصادی که به یک ملت امکان و اجازه می دهد که حتّی در شرایط فشار هم رشد و شکوفائی داشته باشند.</a:t>
          </a:r>
          <a:endParaRPr lang="en-US" sz="2800" kern="1200" dirty="0">
            <a:solidFill>
              <a:schemeClr val="bg1"/>
            </a:solidFill>
          </a:endParaRPr>
        </a:p>
      </dsp:txBody>
      <dsp:txXfrm>
        <a:off x="115086" y="408853"/>
        <a:ext cx="9576664" cy="2127378"/>
      </dsp:txXfrm>
    </dsp:sp>
    <dsp:sp modelId="{4C3B2D97-5875-4939-B01B-A5F91DC13745}">
      <dsp:nvSpPr>
        <dsp:cNvPr id="0" name=""/>
        <dsp:cNvSpPr/>
      </dsp:nvSpPr>
      <dsp:spPr>
        <a:xfrm>
          <a:off x="0" y="2651318"/>
          <a:ext cx="980683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1367"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fa-IR" sz="2400" b="1" kern="1200"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a:t>
          </a:r>
          <a:r>
            <a:rPr lang="fa-IR" sz="2400" b="1" kern="1200" dirty="0" smtClean="0">
              <a:latin typeface="Lucida Sans Unicode" panose="020B0602030504020204" pitchFamily="34" charset="0"/>
              <a:cs typeface="B Nazanin" panose="00000400000000000000" pitchFamily="2" charset="-78"/>
            </a:rPr>
            <a:t> دیدار دانشجویان ۱۳۹۱/۰۵/۱۶</a:t>
          </a:r>
          <a:endParaRPr lang="en-US" sz="2400" kern="1200" dirty="0"/>
        </a:p>
      </dsp:txBody>
      <dsp:txXfrm>
        <a:off x="0" y="2651318"/>
        <a:ext cx="9806836" cy="1076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33DF0-98A2-4B4B-AEA0-CE130B881F8A}">
      <dsp:nvSpPr>
        <dsp:cNvPr id="0" name=""/>
        <dsp:cNvSpPr/>
      </dsp:nvSpPr>
      <dsp:spPr>
        <a:xfrm>
          <a:off x="0" y="0"/>
          <a:ext cx="9802659" cy="0"/>
        </a:xfrm>
        <a:prstGeom prst="line">
          <a:avLst/>
        </a:prstGeom>
        <a:solidFill>
          <a:srgbClr val="9B57D3">
            <a:shade val="50000"/>
            <a:hueOff val="0"/>
            <a:satOff val="0"/>
            <a:lumOff val="0"/>
            <a:alphaOff val="0"/>
          </a:srgbClr>
        </a:solidFill>
        <a:ln w="9525" cap="flat" cmpd="sng" algn="ctr">
          <a:solidFill>
            <a:srgbClr val="9B57D3">
              <a:shade val="50000"/>
              <a:hueOff val="0"/>
              <a:satOff val="0"/>
              <a:lumOff val="0"/>
              <a:alphaOff val="0"/>
            </a:srgb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439892E-7555-4352-A7D7-E661577B6533}">
      <dsp:nvSpPr>
        <dsp:cNvPr id="0" name=""/>
        <dsp:cNvSpPr/>
      </dsp:nvSpPr>
      <dsp:spPr>
        <a:xfrm>
          <a:off x="0" y="0"/>
          <a:ext cx="1960532" cy="453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fa-IR" sz="4400" kern="120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ادامه</a:t>
          </a:r>
          <a:endParaRPr lang="en-US" sz="4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0" y="0"/>
        <a:ext cx="1960532" cy="4534422"/>
      </dsp:txXfrm>
    </dsp:sp>
    <dsp:sp modelId="{9858D83B-DC2E-445C-BC31-9453FDDA353B}">
      <dsp:nvSpPr>
        <dsp:cNvPr id="0" name=""/>
        <dsp:cNvSpPr/>
      </dsp:nvSpPr>
      <dsp:spPr>
        <a:xfrm>
          <a:off x="2107571" y="70850"/>
          <a:ext cx="7695088" cy="141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1">
            <a:lnSpc>
              <a:spcPct val="90000"/>
            </a:lnSpc>
            <a:spcBef>
              <a:spcPct val="0"/>
            </a:spcBef>
            <a:spcAft>
              <a:spcPct val="35000"/>
            </a:spcAft>
          </a:pPr>
          <a:r>
            <a:rPr lang="fa-IR" sz="2400" kern="1200" dirty="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تعیین سازمان مدیریت و برنامه ریزی کشور به عنوان مسئول تلفیق برنامه های اقتصاد مقاومتی و نظارت بر اجرای آن ها</a:t>
          </a:r>
          <a:endParaRPr lang="en-US" sz="2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2107571" y="70850"/>
        <a:ext cx="7695088" cy="1417006"/>
      </dsp:txXfrm>
    </dsp:sp>
    <dsp:sp modelId="{E9259974-35CF-4327-9C5D-4F8E4B5A8065}">
      <dsp:nvSpPr>
        <dsp:cNvPr id="0" name=""/>
        <dsp:cNvSpPr/>
      </dsp:nvSpPr>
      <dsp:spPr>
        <a:xfrm>
          <a:off x="1960532" y="1487857"/>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sp:spPr>
      <dsp:style>
        <a:lnRef idx="1">
          <a:scrgbClr r="0" g="0" b="0"/>
        </a:lnRef>
        <a:fillRef idx="1">
          <a:scrgbClr r="0" g="0" b="0"/>
        </a:fillRef>
        <a:effectRef idx="0">
          <a:scrgbClr r="0" g="0" b="0"/>
        </a:effectRef>
        <a:fontRef idx="minor"/>
      </dsp:style>
    </dsp:sp>
    <dsp:sp modelId="{CD6FF01C-C01E-4A44-ADD4-AC8E3ED7D2E3}">
      <dsp:nvSpPr>
        <dsp:cNvPr id="0" name=""/>
        <dsp:cNvSpPr/>
      </dsp:nvSpPr>
      <dsp:spPr>
        <a:xfrm>
          <a:off x="2107571" y="1558707"/>
          <a:ext cx="7695088" cy="141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1">
            <a:lnSpc>
              <a:spcPct val="90000"/>
            </a:lnSpc>
            <a:spcBef>
              <a:spcPct val="0"/>
            </a:spcBef>
            <a:spcAft>
              <a:spcPct val="35000"/>
            </a:spcAft>
          </a:pPr>
          <a:r>
            <a:rPr lang="fa-IR" sz="2400" kern="12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تصویب و ابلاغ برنامه های اقتصاد مقاومتی دستگاه های اجرایی در تابستان 1393</a:t>
          </a:r>
          <a:endParaRPr lang="en-US" sz="2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2107571" y="1558707"/>
        <a:ext cx="7695088" cy="1417006"/>
      </dsp:txXfrm>
    </dsp:sp>
    <dsp:sp modelId="{D1CF2C3A-FCAB-4FAF-B799-81468FFB35DA}">
      <dsp:nvSpPr>
        <dsp:cNvPr id="0" name=""/>
        <dsp:cNvSpPr/>
      </dsp:nvSpPr>
      <dsp:spPr>
        <a:xfrm>
          <a:off x="1960532" y="2975714"/>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sp:spPr>
      <dsp:style>
        <a:lnRef idx="1">
          <a:scrgbClr r="0" g="0" b="0"/>
        </a:lnRef>
        <a:fillRef idx="1">
          <a:scrgbClr r="0" g="0" b="0"/>
        </a:fillRef>
        <a:effectRef idx="0">
          <a:scrgbClr r="0" g="0" b="0"/>
        </a:effectRef>
        <a:fontRef idx="minor"/>
      </dsp:style>
    </dsp:sp>
    <dsp:sp modelId="{9EB08140-3F13-4844-8555-5F3F30D522D6}">
      <dsp:nvSpPr>
        <dsp:cNvPr id="0" name=""/>
        <dsp:cNvSpPr/>
      </dsp:nvSpPr>
      <dsp:spPr>
        <a:xfrm>
          <a:off x="2107571" y="3046564"/>
          <a:ext cx="7695088" cy="141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1">
            <a:lnSpc>
              <a:spcPct val="90000"/>
            </a:lnSpc>
            <a:spcBef>
              <a:spcPct val="0"/>
            </a:spcBef>
            <a:spcAft>
              <a:spcPct val="35000"/>
            </a:spcAft>
          </a:pPr>
          <a:r>
            <a:rPr lang="fa-IR" sz="2400" kern="12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انتشار مصوبات شورای اقتصاد در مجموعه ای تحت عنوان " مجموعه اهداف، سیاست ها و برنامه های اقتصاد مقاومتی"</a:t>
          </a:r>
          <a:endParaRPr lang="en-US" sz="2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2107571" y="3046564"/>
        <a:ext cx="7695088" cy="1417006"/>
      </dsp:txXfrm>
    </dsp:sp>
    <dsp:sp modelId="{6250617A-7D1A-4A11-9E49-7D5B4FEAE40E}">
      <dsp:nvSpPr>
        <dsp:cNvPr id="0" name=""/>
        <dsp:cNvSpPr/>
      </dsp:nvSpPr>
      <dsp:spPr>
        <a:xfrm>
          <a:off x="1960532" y="4463571"/>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EF29E-C846-4157-ACEF-02EB1FE037E0}">
      <dsp:nvSpPr>
        <dsp:cNvPr id="0" name=""/>
        <dsp:cNvSpPr/>
      </dsp:nvSpPr>
      <dsp:spPr>
        <a:xfrm>
          <a:off x="-7172798" y="-1105260"/>
          <a:ext cx="8605056" cy="8605056"/>
        </a:xfrm>
        <a:prstGeom prst="blockArc">
          <a:avLst>
            <a:gd name="adj1" fmla="val 18900000"/>
            <a:gd name="adj2" fmla="val 2700000"/>
            <a:gd name="adj3" fmla="val 251"/>
          </a:avLst>
        </a:pr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A6A3D3B-D77B-4EC3-A73D-53BDF91C7EAE}">
      <dsp:nvSpPr>
        <dsp:cNvPr id="0" name=""/>
        <dsp:cNvSpPr/>
      </dsp:nvSpPr>
      <dsp:spPr>
        <a:xfrm>
          <a:off x="1175475" y="685165"/>
          <a:ext cx="9791842" cy="2283507"/>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50015" tIns="60960" rIns="60960" bIns="6096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1. رویکردهای اقتصاد مقاومتی (عدالت بنیانی، مردمی بودن، دانش بنیانی، درون زایی و برونگرایی) در همه برنامه ها (از جمله برنامه ششم توسعه و بودجه سنواتی) و فعالیت های دستگاه های اجرایی حاکم گردیده و اجرای اقتصاد مقاومتی تنها منوط به این برنامه ها نگردد. باید اطمینان حاصل شود که کلیه اقدامات دستگاه ها منطبق با این سیاست ها است.</a:t>
          </a:r>
          <a:endParaRPr lang="en-US" sz="2400" kern="1200" dirty="0">
            <a:cs typeface="B Nazanin" panose="00000400000000000000" pitchFamily="2" charset="-78"/>
          </a:endParaRPr>
        </a:p>
      </dsp:txBody>
      <dsp:txXfrm>
        <a:off x="1175475" y="685165"/>
        <a:ext cx="9791842" cy="2283507"/>
      </dsp:txXfrm>
    </dsp:sp>
    <dsp:sp modelId="{AD145663-B5A6-4EAE-9FA1-30A3848C33AC}">
      <dsp:nvSpPr>
        <dsp:cNvPr id="0" name=""/>
        <dsp:cNvSpPr/>
      </dsp:nvSpPr>
      <dsp:spPr>
        <a:xfrm>
          <a:off x="33731" y="685174"/>
          <a:ext cx="2283488" cy="22834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17CAAA66-2E27-42E4-AC34-1199D5622B9E}">
      <dsp:nvSpPr>
        <dsp:cNvPr id="0" name=""/>
        <dsp:cNvSpPr/>
      </dsp:nvSpPr>
      <dsp:spPr>
        <a:xfrm>
          <a:off x="1175475" y="3654221"/>
          <a:ext cx="9791842" cy="1826791"/>
        </a:xfrm>
        <a:prstGeom prst="rect">
          <a:avLst/>
        </a:prstGeom>
        <a:solidFill>
          <a:schemeClr val="accent3">
            <a:hueOff val="-1234063"/>
            <a:satOff val="-21671"/>
            <a:lumOff val="-39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50015" tIns="60960" rIns="60960" bIns="6096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2. برنامه اقتصاد مقاومتی نباید برنامه ای مجزا از برنامه ششم توسعه باشد. برنامه اقتصاد مقاومتی باید در قالب برنامه ششم توسعه تدوین و پیگیری گردد. در ابلاغیه سیاست های کلی برنامه ششم توسعه بر این موضوع تاکید شده است.</a:t>
          </a:r>
          <a:endParaRPr lang="en-US" sz="2400" kern="1200" dirty="0">
            <a:cs typeface="B Nazanin" panose="00000400000000000000" pitchFamily="2" charset="-78"/>
          </a:endParaRPr>
        </a:p>
      </dsp:txBody>
      <dsp:txXfrm>
        <a:off x="1175475" y="3654221"/>
        <a:ext cx="9791842" cy="1826791"/>
      </dsp:txXfrm>
    </dsp:sp>
    <dsp:sp modelId="{945B45D4-19BD-4679-8516-A3F005AE74A9}">
      <dsp:nvSpPr>
        <dsp:cNvPr id="0" name=""/>
        <dsp:cNvSpPr/>
      </dsp:nvSpPr>
      <dsp:spPr>
        <a:xfrm>
          <a:off x="33731" y="3425872"/>
          <a:ext cx="2283488" cy="22834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EF29E-C846-4157-ACEF-02EB1FE037E0}">
      <dsp:nvSpPr>
        <dsp:cNvPr id="0" name=""/>
        <dsp:cNvSpPr/>
      </dsp:nvSpPr>
      <dsp:spPr>
        <a:xfrm>
          <a:off x="-7172798" y="-1105260"/>
          <a:ext cx="8605056" cy="8605056"/>
        </a:xfrm>
        <a:prstGeom prst="blockArc">
          <a:avLst>
            <a:gd name="adj1" fmla="val 18900000"/>
            <a:gd name="adj2" fmla="val 2700000"/>
            <a:gd name="adj3" fmla="val 251"/>
          </a:avLst>
        </a:pr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A6A3D3B-D77B-4EC3-A73D-53BDF91C7EAE}">
      <dsp:nvSpPr>
        <dsp:cNvPr id="0" name=""/>
        <dsp:cNvSpPr/>
      </dsp:nvSpPr>
      <dsp:spPr>
        <a:xfrm>
          <a:off x="1175475" y="685165"/>
          <a:ext cx="9791842" cy="2283507"/>
        </a:xfrm>
        <a:prstGeom prst="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50015" tIns="60960" rIns="60960" bIns="6096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3. به حرکت درآوردن و تعیین نقش آحاد جامعه جهت مشارکت در فعالیت های اقتصادی و توانمندسازی آنها و بکارگیری کلیه ظرفیت های کشور به ویژه جوانان مورد توجه قرار گرفته و برنامه ها تنها ناظر بر بخش های دولتی نباشد.</a:t>
          </a:r>
          <a:endParaRPr lang="en-US" sz="2400" kern="1200" dirty="0">
            <a:cs typeface="B Nazanin" panose="00000400000000000000" pitchFamily="2" charset="-78"/>
          </a:endParaRPr>
        </a:p>
      </dsp:txBody>
      <dsp:txXfrm>
        <a:off x="1175475" y="685165"/>
        <a:ext cx="9791842" cy="2283507"/>
      </dsp:txXfrm>
    </dsp:sp>
    <dsp:sp modelId="{AD145663-B5A6-4EAE-9FA1-30A3848C33AC}">
      <dsp:nvSpPr>
        <dsp:cNvPr id="0" name=""/>
        <dsp:cNvSpPr/>
      </dsp:nvSpPr>
      <dsp:spPr>
        <a:xfrm>
          <a:off x="33731" y="685174"/>
          <a:ext cx="2283488" cy="22834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17CAAA66-2E27-42E4-AC34-1199D5622B9E}">
      <dsp:nvSpPr>
        <dsp:cNvPr id="0" name=""/>
        <dsp:cNvSpPr/>
      </dsp:nvSpPr>
      <dsp:spPr>
        <a:xfrm>
          <a:off x="1175475" y="3654221"/>
          <a:ext cx="9791842" cy="1826791"/>
        </a:xfrm>
        <a:prstGeom prst="rect">
          <a:avLst/>
        </a:prstGeom>
        <a:solidFill>
          <a:schemeClr val="accent3">
            <a:hueOff val="-1234063"/>
            <a:satOff val="-21671"/>
            <a:lumOff val="-39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50015" tIns="60960" rIns="60960" bIns="60960" numCol="1" spcCol="1270" anchor="ctr" anchorCtr="0">
          <a:noAutofit/>
        </a:bodyPr>
        <a:lstStyle/>
        <a:p>
          <a:pPr lvl="0" algn="just" defTabSz="1066800" rtl="1">
            <a:lnSpc>
              <a:spcPct val="90000"/>
            </a:lnSpc>
            <a:spcBef>
              <a:spcPct val="0"/>
            </a:spcBef>
            <a:spcAft>
              <a:spcPct val="35000"/>
            </a:spcAft>
          </a:pPr>
          <a:r>
            <a:rPr lang="fa-IR" sz="2400" kern="1200" dirty="0" smtClean="0">
              <a:cs typeface="B Nazanin" panose="00000400000000000000" pitchFamily="2" charset="-78"/>
            </a:rPr>
            <a:t>4. تعیین نقش دستگاه های اجرایی و مناطق جغرافیایی، زمانبندی اجرایی پروژه ها و اهداف کوتاه مدت (تا پایان دولت یازدهم)، میان مدت (پایان برنامه ششم) و بلندمدت (انتهای چشم انداز بیست ساله) صورت پذیرفته و کلیه دستگاه های اجرایی نسبت به آن پاسخگو شوند.</a:t>
          </a:r>
          <a:endParaRPr lang="en-US" sz="2400" kern="1200" dirty="0">
            <a:cs typeface="B Nazanin" panose="00000400000000000000" pitchFamily="2" charset="-78"/>
          </a:endParaRPr>
        </a:p>
      </dsp:txBody>
      <dsp:txXfrm>
        <a:off x="1175475" y="3654221"/>
        <a:ext cx="9791842" cy="1826791"/>
      </dsp:txXfrm>
    </dsp:sp>
    <dsp:sp modelId="{945B45D4-19BD-4679-8516-A3F005AE74A9}">
      <dsp:nvSpPr>
        <dsp:cNvPr id="0" name=""/>
        <dsp:cNvSpPr/>
      </dsp:nvSpPr>
      <dsp:spPr>
        <a:xfrm>
          <a:off x="33731" y="3425872"/>
          <a:ext cx="2283488" cy="228348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9AA8-2A3E-4FDF-B735-93D295859258}">
      <dsp:nvSpPr>
        <dsp:cNvPr id="0" name=""/>
        <dsp:cNvSpPr/>
      </dsp:nvSpPr>
      <dsp:spPr>
        <a:xfrm>
          <a:off x="0" y="2143"/>
          <a:ext cx="9806836" cy="3566489"/>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fa-IR" sz="2800" kern="1200" dirty="0" smtClean="0">
              <a:solidFill>
                <a:schemeClr val="bg1"/>
              </a:solidFill>
              <a:latin typeface="Lucida Sans Unicode" panose="020B0602030504020204" pitchFamily="34" charset="0"/>
              <a:cs typeface="B Nazanin" panose="00000400000000000000" pitchFamily="2" charset="-78"/>
            </a:rPr>
            <a:t>اقتصاد مقاومتی؛ الگوی علمی متناسب با نیازهای ایران است ، هرچند بسیاری از کشورها، به دلیل مشکلات اقتصادی اجتماعی خود، به فکر یک چنین کاری افتاده‌اند. بنابراین رویۀ اقتصاد مقاومتی، دغدغۀ دیگر کشورها هم هست؛ مخصوص ما نیست. اقتصاد مقاومتی، اقتصادی درون‌زا است. یعنی از دل ظرفیتهای کشور و مردم می جوشد؛ امّا درعین‌حال درون‌گرا نیست؛ اقتصاد مقاومتی یعنی مقاوم‌سازی، محکم‌سازی پایه‌های اقتصاد؛ این چنین اقتصادی چه در شرایط تحریم، چه در شرایط غیر تحریم، بارور خواهد بود و به مردم کمک می کند.</a:t>
          </a:r>
          <a:endParaRPr lang="en-US" sz="2800" kern="1200" dirty="0">
            <a:solidFill>
              <a:schemeClr val="bg1"/>
            </a:solidFill>
          </a:endParaRPr>
        </a:p>
      </dsp:txBody>
      <dsp:txXfrm>
        <a:off x="174102" y="176245"/>
        <a:ext cx="9458632" cy="3218285"/>
      </dsp:txXfrm>
    </dsp:sp>
    <dsp:sp modelId="{4C3B2D97-5875-4939-B01B-A5F91DC13745}">
      <dsp:nvSpPr>
        <dsp:cNvPr id="0" name=""/>
        <dsp:cNvSpPr/>
      </dsp:nvSpPr>
      <dsp:spPr>
        <a:xfrm>
          <a:off x="0" y="3568632"/>
          <a:ext cx="9806836" cy="4507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1367"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fa-IR" sz="2400" b="1" kern="1200"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a:t>
          </a:r>
          <a:r>
            <a:rPr lang="fa-IR" sz="2400" b="1" kern="1200" dirty="0" smtClean="0">
              <a:latin typeface="Lucida Sans Unicode" panose="020B0602030504020204" pitchFamily="34" charset="0"/>
              <a:cs typeface="B Nazanin" panose="00000400000000000000" pitchFamily="2" charset="-78"/>
            </a:rPr>
            <a:t>حرم رضوی (1393/01/01)</a:t>
          </a:r>
          <a:endParaRPr lang="en-US" sz="2400" kern="1200" dirty="0"/>
        </a:p>
      </dsp:txBody>
      <dsp:txXfrm>
        <a:off x="0" y="3568632"/>
        <a:ext cx="9806836" cy="450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8FE3F-EBBE-4126-81BD-CBA5F545C363}">
      <dsp:nvSpPr>
        <dsp:cNvPr id="0" name=""/>
        <dsp:cNvSpPr/>
      </dsp:nvSpPr>
      <dsp:spPr>
        <a:xfrm>
          <a:off x="4944859" y="2573351"/>
          <a:ext cx="1975626" cy="1975626"/>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latin typeface="Times New Roman" pitchFamily="18" charset="0"/>
              <a:ea typeface="Times New Roman" pitchFamily="18" charset="0"/>
              <a:cs typeface="B Titr" pitchFamily="2" charset="-78"/>
            </a:rPr>
            <a:t>ویژگی های یک اقتصاد پایدار و مقاوم </a:t>
          </a:r>
          <a:endParaRPr lang="en-US" sz="2000" kern="1200" dirty="0"/>
        </a:p>
      </dsp:txBody>
      <dsp:txXfrm>
        <a:off x="5234183" y="2862675"/>
        <a:ext cx="1396978" cy="1396978"/>
      </dsp:txXfrm>
    </dsp:sp>
    <dsp:sp modelId="{47F61814-AB85-42CC-BF44-B0D8FCAAF167}">
      <dsp:nvSpPr>
        <dsp:cNvPr id="0" name=""/>
        <dsp:cNvSpPr/>
      </dsp:nvSpPr>
      <dsp:spPr>
        <a:xfrm rot="16200000">
          <a:off x="5722710" y="1853224"/>
          <a:ext cx="419924" cy="671712"/>
        </a:xfrm>
        <a:prstGeom prst="rightArrow">
          <a:avLst>
            <a:gd name="adj1" fmla="val 60000"/>
            <a:gd name="adj2" fmla="val 50000"/>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785699" y="2050555"/>
        <a:ext cx="293947" cy="403028"/>
      </dsp:txXfrm>
    </dsp:sp>
    <dsp:sp modelId="{9C417062-FE97-4114-BE86-77B0E706A05F}">
      <dsp:nvSpPr>
        <dsp:cNvPr id="0" name=""/>
        <dsp:cNvSpPr/>
      </dsp:nvSpPr>
      <dsp:spPr>
        <a:xfrm>
          <a:off x="5043640" y="2977"/>
          <a:ext cx="1778063" cy="1778063"/>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Nazanin" panose="00000400000000000000" pitchFamily="2" charset="-78"/>
            </a:rPr>
            <a:t>عدالت خواه </a:t>
          </a:r>
          <a:endParaRPr lang="en-US" sz="2400" kern="1200" dirty="0">
            <a:solidFill>
              <a:schemeClr val="tx1"/>
            </a:solidFill>
            <a:cs typeface="B Nazanin" panose="00000400000000000000" pitchFamily="2" charset="-78"/>
          </a:endParaRPr>
        </a:p>
      </dsp:txBody>
      <dsp:txXfrm>
        <a:off x="5304031" y="263368"/>
        <a:ext cx="1257281" cy="1257281"/>
      </dsp:txXfrm>
    </dsp:sp>
    <dsp:sp modelId="{105B94FC-6FD2-421F-950C-41D6573BFC08}">
      <dsp:nvSpPr>
        <dsp:cNvPr id="0" name=""/>
        <dsp:cNvSpPr/>
      </dsp:nvSpPr>
      <dsp:spPr>
        <a:xfrm rot="19285714">
          <a:off x="6795448" y="2369828"/>
          <a:ext cx="419924" cy="671712"/>
        </a:xfrm>
        <a:prstGeom prst="rightArrow">
          <a:avLst>
            <a:gd name="adj1" fmla="val 60000"/>
            <a:gd name="adj2" fmla="val 50000"/>
          </a:avLst>
        </a:prstGeom>
        <a:solidFill>
          <a:schemeClr val="accent3">
            <a:hueOff val="-205677"/>
            <a:satOff val="-3612"/>
            <a:lumOff val="-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809190" y="2543443"/>
        <a:ext cx="293947" cy="403028"/>
      </dsp:txXfrm>
    </dsp:sp>
    <dsp:sp modelId="{DED242BF-4B79-4761-8AAB-C36A2FA33A08}">
      <dsp:nvSpPr>
        <dsp:cNvPr id="0" name=""/>
        <dsp:cNvSpPr/>
      </dsp:nvSpPr>
      <dsp:spPr>
        <a:xfrm>
          <a:off x="7130470" y="1007941"/>
          <a:ext cx="1778063" cy="1778063"/>
        </a:xfrm>
        <a:prstGeom prst="ellipse">
          <a:avLst/>
        </a:prstGeom>
        <a:solidFill>
          <a:schemeClr val="accent3">
            <a:hueOff val="-205677"/>
            <a:satOff val="-3612"/>
            <a:lumOff val="-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Nazanin" panose="00000400000000000000" pitchFamily="2" charset="-78"/>
            </a:rPr>
            <a:t>درونزا</a:t>
          </a:r>
          <a:endParaRPr lang="en-US" sz="2400" kern="1200" dirty="0">
            <a:solidFill>
              <a:schemeClr val="tx1"/>
            </a:solidFill>
            <a:cs typeface="B Nazanin" panose="00000400000000000000" pitchFamily="2" charset="-78"/>
          </a:endParaRPr>
        </a:p>
      </dsp:txBody>
      <dsp:txXfrm>
        <a:off x="7390861" y="1268332"/>
        <a:ext cx="1257281" cy="1257281"/>
      </dsp:txXfrm>
    </dsp:sp>
    <dsp:sp modelId="{1010E13C-4F47-43C8-818B-883B630EE85D}">
      <dsp:nvSpPr>
        <dsp:cNvPr id="0" name=""/>
        <dsp:cNvSpPr/>
      </dsp:nvSpPr>
      <dsp:spPr>
        <a:xfrm rot="771429">
          <a:off x="7060392" y="3530625"/>
          <a:ext cx="419924" cy="671712"/>
        </a:xfrm>
        <a:prstGeom prst="rightArrow">
          <a:avLst>
            <a:gd name="adj1" fmla="val 60000"/>
            <a:gd name="adj2" fmla="val 50000"/>
          </a:avLst>
        </a:prstGeom>
        <a:solidFill>
          <a:schemeClr val="accent3">
            <a:hueOff val="-411354"/>
            <a:satOff val="-7224"/>
            <a:lumOff val="-13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061971" y="3650951"/>
        <a:ext cx="293947" cy="403028"/>
      </dsp:txXfrm>
    </dsp:sp>
    <dsp:sp modelId="{6901DC0C-0F2C-4C9B-BC38-CDB505912A47}">
      <dsp:nvSpPr>
        <dsp:cNvPr id="0" name=""/>
        <dsp:cNvSpPr/>
      </dsp:nvSpPr>
      <dsp:spPr>
        <a:xfrm>
          <a:off x="7645874" y="3266075"/>
          <a:ext cx="1778063" cy="1778063"/>
        </a:xfrm>
        <a:prstGeom prst="ellipse">
          <a:avLst/>
        </a:prstGeom>
        <a:solidFill>
          <a:schemeClr val="accent3">
            <a:hueOff val="-411354"/>
            <a:satOff val="-7224"/>
            <a:lumOff val="-13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altLang="en-US" sz="2400" kern="1200" dirty="0" smtClean="0">
              <a:solidFill>
                <a:schemeClr val="tx1"/>
              </a:solidFill>
              <a:latin typeface="Times New Roman" panose="02020603050405020304" pitchFamily="18" charset="0"/>
              <a:cs typeface="B Nazanin" panose="00000400000000000000" pitchFamily="2" charset="-78"/>
            </a:rPr>
            <a:t>بر پايه علم و دانش</a:t>
          </a:r>
          <a:endParaRPr lang="en-US" altLang="en-US" sz="2400" kern="1200" dirty="0">
            <a:solidFill>
              <a:schemeClr val="tx1"/>
            </a:solidFill>
            <a:latin typeface="Arial" panose="020B0604020202020204" pitchFamily="34" charset="0"/>
            <a:cs typeface="B Nazanin" panose="00000400000000000000" pitchFamily="2" charset="-78"/>
          </a:endParaRPr>
        </a:p>
      </dsp:txBody>
      <dsp:txXfrm>
        <a:off x="7906265" y="3526466"/>
        <a:ext cx="1257281" cy="1257281"/>
      </dsp:txXfrm>
    </dsp:sp>
    <dsp:sp modelId="{AC501B34-A1F9-47FF-BE38-A1BCBF3DFE9A}">
      <dsp:nvSpPr>
        <dsp:cNvPr id="0" name=""/>
        <dsp:cNvSpPr/>
      </dsp:nvSpPr>
      <dsp:spPr>
        <a:xfrm rot="3857143">
          <a:off x="6318035" y="4461513"/>
          <a:ext cx="419924" cy="671712"/>
        </a:xfrm>
        <a:prstGeom prst="rightArrow">
          <a:avLst>
            <a:gd name="adj1" fmla="val 60000"/>
            <a:gd name="adj2" fmla="val 50000"/>
          </a:avLst>
        </a:prstGeom>
        <a:solidFill>
          <a:schemeClr val="accent3">
            <a:hueOff val="-617032"/>
            <a:satOff val="-10836"/>
            <a:lumOff val="-19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353694" y="4539104"/>
        <a:ext cx="293947" cy="403028"/>
      </dsp:txXfrm>
    </dsp:sp>
    <dsp:sp modelId="{1994B162-FBBB-4F41-9BE7-1A48352FC542}">
      <dsp:nvSpPr>
        <dsp:cNvPr id="0" name=""/>
        <dsp:cNvSpPr/>
      </dsp:nvSpPr>
      <dsp:spPr>
        <a:xfrm>
          <a:off x="6201743" y="5076958"/>
          <a:ext cx="1778063" cy="1778063"/>
        </a:xfrm>
        <a:prstGeom prst="ellipse">
          <a:avLst/>
        </a:prstGeom>
        <a:solidFill>
          <a:schemeClr val="accent3">
            <a:hueOff val="-617032"/>
            <a:satOff val="-10836"/>
            <a:lumOff val="-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Nazanin" panose="00000400000000000000" pitchFamily="2" charset="-78"/>
            </a:rPr>
            <a:t>بهره ور محور</a:t>
          </a:r>
          <a:endParaRPr lang="en-US" sz="2400" kern="1200" dirty="0">
            <a:solidFill>
              <a:schemeClr val="tx1"/>
            </a:solidFill>
            <a:cs typeface="B Nazanin" panose="00000400000000000000" pitchFamily="2" charset="-78"/>
          </a:endParaRPr>
        </a:p>
      </dsp:txBody>
      <dsp:txXfrm>
        <a:off x="6462134" y="5337349"/>
        <a:ext cx="1257281" cy="1257281"/>
      </dsp:txXfrm>
    </dsp:sp>
    <dsp:sp modelId="{35F8BE4B-4857-498C-B86E-B63DF92C1530}">
      <dsp:nvSpPr>
        <dsp:cNvPr id="0" name=""/>
        <dsp:cNvSpPr/>
      </dsp:nvSpPr>
      <dsp:spPr>
        <a:xfrm rot="6942857">
          <a:off x="5127385" y="4461513"/>
          <a:ext cx="419924" cy="671712"/>
        </a:xfrm>
        <a:prstGeom prst="rightArrow">
          <a:avLst>
            <a:gd name="adj1" fmla="val 60000"/>
            <a:gd name="adj2" fmla="val 50000"/>
          </a:avLst>
        </a:prstGeom>
        <a:solidFill>
          <a:schemeClr val="accent3">
            <a:hueOff val="-822709"/>
            <a:satOff val="-14447"/>
            <a:lumOff val="-261"/>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217703" y="4539104"/>
        <a:ext cx="293947" cy="403028"/>
      </dsp:txXfrm>
    </dsp:sp>
    <dsp:sp modelId="{2EE573C8-70FB-455C-8E22-A8EFCF2263AC}">
      <dsp:nvSpPr>
        <dsp:cNvPr id="0" name=""/>
        <dsp:cNvSpPr/>
      </dsp:nvSpPr>
      <dsp:spPr>
        <a:xfrm>
          <a:off x="3885537" y="5076958"/>
          <a:ext cx="1778063" cy="1778063"/>
        </a:xfrm>
        <a:prstGeom prst="ellipse">
          <a:avLst/>
        </a:prstGeom>
        <a:solidFill>
          <a:schemeClr val="accent3">
            <a:hueOff val="-822709"/>
            <a:satOff val="-14447"/>
            <a:lumOff val="-26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altLang="en-US" sz="2400" kern="1200" dirty="0" smtClean="0">
              <a:solidFill>
                <a:schemeClr val="tx1"/>
              </a:solidFill>
              <a:latin typeface="Times New Roman" panose="02020603050405020304" pitchFamily="18" charset="0"/>
              <a:cs typeface="B Nazanin" panose="00000400000000000000" pitchFamily="2" charset="-78"/>
            </a:rPr>
            <a:t>همراه با مشاركت حداكثري مردم</a:t>
          </a:r>
          <a:endParaRPr lang="fa-IR" altLang="en-US" sz="2400" kern="1200" dirty="0">
            <a:solidFill>
              <a:schemeClr val="tx1"/>
            </a:solidFill>
            <a:latin typeface="Times New Roman" panose="02020603050405020304" pitchFamily="18" charset="0"/>
            <a:cs typeface="B Nazanin" panose="00000400000000000000" pitchFamily="2" charset="-78"/>
          </a:endParaRPr>
        </a:p>
      </dsp:txBody>
      <dsp:txXfrm>
        <a:off x="4145928" y="5337349"/>
        <a:ext cx="1257281" cy="1257281"/>
      </dsp:txXfrm>
    </dsp:sp>
    <dsp:sp modelId="{0F8D1E3E-50CC-4400-A623-64F65F4B7998}">
      <dsp:nvSpPr>
        <dsp:cNvPr id="0" name=""/>
        <dsp:cNvSpPr/>
      </dsp:nvSpPr>
      <dsp:spPr>
        <a:xfrm rot="10028571">
          <a:off x="4385027" y="3530625"/>
          <a:ext cx="419924" cy="671712"/>
        </a:xfrm>
        <a:prstGeom prst="rightArrow">
          <a:avLst>
            <a:gd name="adj1" fmla="val 60000"/>
            <a:gd name="adj2" fmla="val 50000"/>
          </a:avLst>
        </a:prstGeom>
        <a:solidFill>
          <a:schemeClr val="accent3">
            <a:hueOff val="-1028386"/>
            <a:satOff val="-18059"/>
            <a:lumOff val="-327"/>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509425" y="3650951"/>
        <a:ext cx="293947" cy="403028"/>
      </dsp:txXfrm>
    </dsp:sp>
    <dsp:sp modelId="{B77CE2DF-FD07-460D-8B1B-4D018954C41F}">
      <dsp:nvSpPr>
        <dsp:cNvPr id="0" name=""/>
        <dsp:cNvSpPr/>
      </dsp:nvSpPr>
      <dsp:spPr>
        <a:xfrm>
          <a:off x="2441406" y="3266075"/>
          <a:ext cx="1778063" cy="1778063"/>
        </a:xfrm>
        <a:prstGeom prst="ellipse">
          <a:avLst/>
        </a:prstGeom>
        <a:solidFill>
          <a:schemeClr val="accent3">
            <a:hueOff val="-1028386"/>
            <a:satOff val="-18059"/>
            <a:lumOff val="-32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Nazanin" panose="00000400000000000000" pitchFamily="2" charset="-78"/>
            </a:rPr>
            <a:t>شفاف و به‌دور از محيط رانت جويانه</a:t>
          </a:r>
          <a:endParaRPr lang="en-US" sz="2400" kern="1200" dirty="0">
            <a:solidFill>
              <a:schemeClr val="tx1"/>
            </a:solidFill>
            <a:cs typeface="B Nazanin" panose="00000400000000000000" pitchFamily="2" charset="-78"/>
          </a:endParaRPr>
        </a:p>
      </dsp:txBody>
      <dsp:txXfrm>
        <a:off x="2701797" y="3526466"/>
        <a:ext cx="1257281" cy="1257281"/>
      </dsp:txXfrm>
    </dsp:sp>
    <dsp:sp modelId="{06CF60E6-C8FE-4810-901E-AC6249C65452}">
      <dsp:nvSpPr>
        <dsp:cNvPr id="0" name=""/>
        <dsp:cNvSpPr/>
      </dsp:nvSpPr>
      <dsp:spPr>
        <a:xfrm rot="13114286">
          <a:off x="4649971" y="2369828"/>
          <a:ext cx="419924" cy="671712"/>
        </a:xfrm>
        <a:prstGeom prst="rightArrow">
          <a:avLst>
            <a:gd name="adj1" fmla="val 60000"/>
            <a:gd name="adj2" fmla="val 50000"/>
          </a:avLst>
        </a:prstGeom>
        <a:solidFill>
          <a:schemeClr val="accent3">
            <a:hueOff val="-1234063"/>
            <a:satOff val="-21671"/>
            <a:lumOff val="-39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762206" y="2543443"/>
        <a:ext cx="293947" cy="403028"/>
      </dsp:txXfrm>
    </dsp:sp>
    <dsp:sp modelId="{67BCF4D9-B41E-4234-921F-FDE0E7355165}">
      <dsp:nvSpPr>
        <dsp:cNvPr id="0" name=""/>
        <dsp:cNvSpPr/>
      </dsp:nvSpPr>
      <dsp:spPr>
        <a:xfrm>
          <a:off x="2956810" y="1007941"/>
          <a:ext cx="1778063" cy="1778063"/>
        </a:xfrm>
        <a:prstGeom prst="ellipse">
          <a:avLst/>
        </a:prstGeom>
        <a:solidFill>
          <a:schemeClr val="accent3">
            <a:hueOff val="-1234063"/>
            <a:satOff val="-21671"/>
            <a:lumOff val="-3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Nazanin" panose="00000400000000000000" pitchFamily="2" charset="-78"/>
            </a:rPr>
            <a:t>برونگر</a:t>
          </a:r>
          <a:endParaRPr lang="en-US" sz="2400" kern="1200" dirty="0">
            <a:solidFill>
              <a:schemeClr val="tx1"/>
            </a:solidFill>
            <a:cs typeface="B Nazanin" panose="00000400000000000000" pitchFamily="2" charset="-78"/>
          </a:endParaRPr>
        </a:p>
      </dsp:txBody>
      <dsp:txXfrm>
        <a:off x="3217201" y="1268332"/>
        <a:ext cx="1257281" cy="1257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5F68A-01AA-4C1F-A844-1AFFE51E3D62}">
      <dsp:nvSpPr>
        <dsp:cNvPr id="0" name=""/>
        <dsp:cNvSpPr/>
      </dsp:nvSpPr>
      <dsp:spPr>
        <a:xfrm>
          <a:off x="1065385" y="2580676"/>
          <a:ext cx="642055" cy="1223428"/>
        </a:xfrm>
        <a:custGeom>
          <a:avLst/>
          <a:gdLst/>
          <a:ahLst/>
          <a:cxnLst/>
          <a:rect l="0" t="0" r="0" b="0"/>
          <a:pathLst>
            <a:path>
              <a:moveTo>
                <a:pt x="0" y="0"/>
              </a:moveTo>
              <a:lnTo>
                <a:pt x="321027" y="0"/>
              </a:lnTo>
              <a:lnTo>
                <a:pt x="321027" y="1223428"/>
              </a:lnTo>
              <a:lnTo>
                <a:pt x="642055" y="1223428"/>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51871" y="3157849"/>
        <a:ext cx="69083" cy="69083"/>
      </dsp:txXfrm>
    </dsp:sp>
    <dsp:sp modelId="{19011505-9EB6-43BA-AC46-9EEBF555A4A9}">
      <dsp:nvSpPr>
        <dsp:cNvPr id="0" name=""/>
        <dsp:cNvSpPr/>
      </dsp:nvSpPr>
      <dsp:spPr>
        <a:xfrm>
          <a:off x="1065385" y="2464994"/>
          <a:ext cx="642055" cy="115682"/>
        </a:xfrm>
        <a:custGeom>
          <a:avLst/>
          <a:gdLst/>
          <a:ahLst/>
          <a:cxnLst/>
          <a:rect l="0" t="0" r="0" b="0"/>
          <a:pathLst>
            <a:path>
              <a:moveTo>
                <a:pt x="0" y="115682"/>
              </a:moveTo>
              <a:lnTo>
                <a:pt x="321027" y="115682"/>
              </a:lnTo>
              <a:lnTo>
                <a:pt x="321027" y="0"/>
              </a:lnTo>
              <a:lnTo>
                <a:pt x="642055"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70103" y="2506525"/>
        <a:ext cx="32619" cy="32619"/>
      </dsp:txXfrm>
    </dsp:sp>
    <dsp:sp modelId="{F5AD39EE-EA85-43BE-B99F-7B8896CC445B}">
      <dsp:nvSpPr>
        <dsp:cNvPr id="0" name=""/>
        <dsp:cNvSpPr/>
      </dsp:nvSpPr>
      <dsp:spPr>
        <a:xfrm>
          <a:off x="1065385" y="1241565"/>
          <a:ext cx="642055" cy="1339111"/>
        </a:xfrm>
        <a:custGeom>
          <a:avLst/>
          <a:gdLst/>
          <a:ahLst/>
          <a:cxnLst/>
          <a:rect l="0" t="0" r="0" b="0"/>
          <a:pathLst>
            <a:path>
              <a:moveTo>
                <a:pt x="0" y="1339111"/>
              </a:moveTo>
              <a:lnTo>
                <a:pt x="321027" y="1339111"/>
              </a:lnTo>
              <a:lnTo>
                <a:pt x="321027" y="0"/>
              </a:lnTo>
              <a:lnTo>
                <a:pt x="642055"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49285" y="1873994"/>
        <a:ext cx="74253" cy="74253"/>
      </dsp:txXfrm>
    </dsp:sp>
    <dsp:sp modelId="{C145355C-0E4A-4038-B96A-9243EF9D3024}">
      <dsp:nvSpPr>
        <dsp:cNvPr id="0" name=""/>
        <dsp:cNvSpPr/>
      </dsp:nvSpPr>
      <dsp:spPr>
        <a:xfrm rot="16200000">
          <a:off x="-1999625" y="2091305"/>
          <a:ext cx="5151278" cy="97874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b="1" kern="1200" dirty="0" smtClean="0">
              <a:effectLst/>
              <a:latin typeface="Calibri" panose="020F0502020204030204" pitchFamily="34" charset="0"/>
              <a:ea typeface="Calibri" panose="020F0502020204030204" pitchFamily="34" charset="0"/>
              <a:cs typeface="B Nazanin" panose="00000400000000000000" pitchFamily="2" charset="-78"/>
            </a:rPr>
            <a:t>منطق مقاومت</a:t>
          </a:r>
          <a:endParaRPr lang="en-US" sz="4800" b="1" kern="1200" dirty="0"/>
        </a:p>
      </dsp:txBody>
      <dsp:txXfrm>
        <a:off x="-1999625" y="2091305"/>
        <a:ext cx="5151278" cy="978742"/>
      </dsp:txXfrm>
    </dsp:sp>
    <dsp:sp modelId="{278CA40A-5141-4559-8E49-BF528FE3CE0D}">
      <dsp:nvSpPr>
        <dsp:cNvPr id="0" name=""/>
        <dsp:cNvSpPr/>
      </dsp:nvSpPr>
      <dsp:spPr>
        <a:xfrm>
          <a:off x="1707440" y="752194"/>
          <a:ext cx="4568095" cy="97874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0" kern="1200" dirty="0" smtClean="0">
              <a:cs typeface="B Nazanin" panose="00000400000000000000" pitchFamily="2" charset="-78"/>
            </a:rPr>
            <a:t>منطق مقاومت، بقا و دوام در بهترین وضعیت است.</a:t>
          </a:r>
          <a:endParaRPr lang="en-US" sz="2400" b="0" kern="1200" dirty="0">
            <a:cs typeface="B Nazanin" panose="00000400000000000000" pitchFamily="2" charset="-78"/>
          </a:endParaRPr>
        </a:p>
      </dsp:txBody>
      <dsp:txXfrm>
        <a:off x="1707440" y="752194"/>
        <a:ext cx="4568095" cy="978742"/>
      </dsp:txXfrm>
    </dsp:sp>
    <dsp:sp modelId="{DCD626D7-ED5C-49E3-AFFF-22607FB689F8}">
      <dsp:nvSpPr>
        <dsp:cNvPr id="0" name=""/>
        <dsp:cNvSpPr/>
      </dsp:nvSpPr>
      <dsp:spPr>
        <a:xfrm>
          <a:off x="1707440" y="1975623"/>
          <a:ext cx="5645335" cy="97874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0" kern="1200" dirty="0" smtClean="0">
              <a:cs typeface="B Nazanin" panose="00000400000000000000" pitchFamily="2" charset="-78"/>
            </a:rPr>
            <a:t>در منطق مقاومت، نوعی فراگیری برای مقابله با نارسائیها وسازگاری برای رسیدن به بهترین وضعیت وجود دارد.</a:t>
          </a:r>
          <a:endParaRPr lang="en-US" sz="2400" b="0" kern="1200" dirty="0">
            <a:cs typeface="B Nazanin" panose="00000400000000000000" pitchFamily="2" charset="-78"/>
          </a:endParaRPr>
        </a:p>
      </dsp:txBody>
      <dsp:txXfrm>
        <a:off x="1707440" y="1975623"/>
        <a:ext cx="5645335" cy="978742"/>
      </dsp:txXfrm>
    </dsp:sp>
    <dsp:sp modelId="{64FB6FA4-D728-4FB7-AAE4-741E1E1FA7B7}">
      <dsp:nvSpPr>
        <dsp:cNvPr id="0" name=""/>
        <dsp:cNvSpPr/>
      </dsp:nvSpPr>
      <dsp:spPr>
        <a:xfrm>
          <a:off x="1707440" y="3199051"/>
          <a:ext cx="8150539" cy="121010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0" kern="1200" dirty="0" smtClean="0">
              <a:cs typeface="B Nazanin" panose="00000400000000000000" pitchFamily="2" charset="-78"/>
            </a:rPr>
            <a:t>در منطق مقاومت، تسلیم شدن در برابر ضربه ها و رها کردن وضع به حال خود، هیچ معنایی ندارد.زیرا سازگاری برای تداوم بقا و رسیدن به وضعیت برازنده، در محور نگاه اقتصاد مقاومتی قرار گرفته است.</a:t>
          </a:r>
          <a:endParaRPr lang="en-US" sz="2400" b="0" kern="1200" dirty="0">
            <a:cs typeface="B Nazanin" panose="00000400000000000000" pitchFamily="2" charset="-78"/>
          </a:endParaRPr>
        </a:p>
      </dsp:txBody>
      <dsp:txXfrm>
        <a:off x="1707440" y="3199051"/>
        <a:ext cx="8150539" cy="1210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C7D6A-A4C6-4412-B8D7-813704DB0600}">
      <dsp:nvSpPr>
        <dsp:cNvPr id="0" name=""/>
        <dsp:cNvSpPr/>
      </dsp:nvSpPr>
      <dsp:spPr>
        <a:xfrm>
          <a:off x="0" y="96377"/>
          <a:ext cx="9601200" cy="823680"/>
        </a:xfrm>
        <a:prstGeom prst="roundRect">
          <a:avLst/>
        </a:prstGeom>
        <a:blipFill rotWithShape="0">
          <a:blip xmlns:r="http://schemas.openxmlformats.org/officeDocument/2006/relationships" r:embed="rId1">
            <a:duotone>
              <a:schemeClr val="accent3">
                <a:shade val="80000"/>
                <a:hueOff val="0"/>
                <a:satOff val="0"/>
                <a:lumOff val="0"/>
                <a:alphaOff val="0"/>
                <a:shade val="74000"/>
                <a:satMod val="130000"/>
                <a:lumMod val="90000"/>
              </a:schemeClr>
              <a:schemeClr val="accent3">
                <a:shade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علاوه بر مقاومت اقتصادی، استفادۀ هدفمند و بهینه از ظرفیت ها و استعدادها</a:t>
          </a:r>
          <a:endParaRPr lang="en-US" sz="2800" kern="1200" dirty="0"/>
        </a:p>
      </dsp:txBody>
      <dsp:txXfrm>
        <a:off x="40209" y="136586"/>
        <a:ext cx="9520782" cy="743262"/>
      </dsp:txXfrm>
    </dsp:sp>
    <dsp:sp modelId="{5C731E49-0EF8-4454-99A2-CEF670FED6C0}">
      <dsp:nvSpPr>
        <dsp:cNvPr id="0" name=""/>
        <dsp:cNvSpPr/>
      </dsp:nvSpPr>
      <dsp:spPr>
        <a:xfrm>
          <a:off x="0" y="857435"/>
          <a:ext cx="9601200"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fa-IR" sz="2800" b="1" kern="1200" dirty="0" smtClean="0">
              <a:cs typeface="B Nazanin" panose="00000400000000000000" pitchFamily="2" charset="-78"/>
            </a:rPr>
            <a:t>اقتصاد مقاومتی</a:t>
          </a:r>
          <a:endParaRPr lang="en-US" sz="2800" b="1" kern="1200" dirty="0">
            <a:cs typeface="B Nazanin" panose="00000400000000000000" pitchFamily="2" charset="-78"/>
          </a:endParaRPr>
        </a:p>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857435"/>
        <a:ext cx="9601200" cy="1502820"/>
      </dsp:txXfrm>
    </dsp:sp>
    <dsp:sp modelId="{0F552C99-7A2C-4876-99BC-8F3FD79897A3}">
      <dsp:nvSpPr>
        <dsp:cNvPr id="0" name=""/>
        <dsp:cNvSpPr/>
      </dsp:nvSpPr>
      <dsp:spPr>
        <a:xfrm>
          <a:off x="0" y="2360255"/>
          <a:ext cx="9601200" cy="823680"/>
        </a:xfrm>
        <a:prstGeom prst="roundRect">
          <a:avLst/>
        </a:prstGeom>
        <a:blipFill rotWithShape="0">
          <a:blip xmlns:r="http://schemas.openxmlformats.org/officeDocument/2006/relationships" r:embed="rId1">
            <a:duotone>
              <a:schemeClr val="accent3">
                <a:shade val="80000"/>
                <a:hueOff val="-183153"/>
                <a:satOff val="6397"/>
                <a:lumOff val="22425"/>
                <a:alphaOff val="0"/>
                <a:shade val="74000"/>
                <a:satMod val="130000"/>
                <a:lumMod val="90000"/>
              </a:schemeClr>
              <a:schemeClr val="accent3">
                <a:shade val="80000"/>
                <a:hueOff val="-183153"/>
                <a:satOff val="6397"/>
                <a:lumOff val="2242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ایستادگی در برابر فشارها و تحریم ها</a:t>
          </a:r>
          <a:endParaRPr lang="en-US" sz="2800" kern="1200" dirty="0"/>
        </a:p>
      </dsp:txBody>
      <dsp:txXfrm>
        <a:off x="40209" y="2400464"/>
        <a:ext cx="9520782" cy="743262"/>
      </dsp:txXfrm>
    </dsp:sp>
    <dsp:sp modelId="{13C26702-0329-40D8-9FA7-6D9E2D2EDD26}">
      <dsp:nvSpPr>
        <dsp:cNvPr id="0" name=""/>
        <dsp:cNvSpPr/>
      </dsp:nvSpPr>
      <dsp:spPr>
        <a:xfrm>
          <a:off x="0" y="3183934"/>
          <a:ext cx="96012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fa-IR" sz="2800" b="1" kern="1200" dirty="0" smtClean="0">
              <a:cs typeface="B Nazanin" panose="00000400000000000000" pitchFamily="2" charset="-78"/>
            </a:rPr>
            <a:t>مقاومت اقتصادی</a:t>
          </a:r>
          <a:endParaRPr lang="en-US" sz="2800" b="1" kern="1200" dirty="0">
            <a:cs typeface="B Nazanin" panose="00000400000000000000" pitchFamily="2" charset="-78"/>
          </a:endParaRPr>
        </a:p>
      </dsp:txBody>
      <dsp:txXfrm>
        <a:off x="0" y="3183934"/>
        <a:ext cx="9601200" cy="728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F4E8B-DADD-4B8E-A7A2-71154122B769}">
      <dsp:nvSpPr>
        <dsp:cNvPr id="0" name=""/>
        <dsp:cNvSpPr/>
      </dsp:nvSpPr>
      <dsp:spPr>
        <a:xfrm>
          <a:off x="2890693" y="0"/>
          <a:ext cx="4421688" cy="4421688"/>
        </a:xfrm>
        <a:prstGeom prst="triangle">
          <a:avLst/>
        </a:prstGeom>
        <a:blipFill rotWithShape="0">
          <a:blip xmlns:r="http://schemas.openxmlformats.org/officeDocument/2006/relationships" r:embed="rId1">
            <a:duotone>
              <a:schemeClr val="accent3">
                <a:shade val="50000"/>
                <a:hueOff val="0"/>
                <a:satOff val="0"/>
                <a:lumOff val="0"/>
                <a:alphaOff val="0"/>
                <a:shade val="74000"/>
                <a:satMod val="130000"/>
                <a:lumMod val="90000"/>
              </a:schemeClr>
              <a:schemeClr val="accent3">
                <a:shade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BA3E2D-93CB-4365-81DD-8E8760A9DC9E}">
      <dsp:nvSpPr>
        <dsp:cNvPr id="0" name=""/>
        <dsp:cNvSpPr/>
      </dsp:nvSpPr>
      <dsp:spPr>
        <a:xfrm>
          <a:off x="4913327" y="632561"/>
          <a:ext cx="3375770" cy="523348"/>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رشد اقتصادی روز افزون است.</a:t>
          </a:r>
          <a:endParaRPr lang="en-US" sz="2000" kern="1200" dirty="0">
            <a:cs typeface="B Nazanin" panose="00000400000000000000" pitchFamily="2" charset="-78"/>
          </a:endParaRPr>
        </a:p>
      </dsp:txBody>
      <dsp:txXfrm>
        <a:off x="4938875" y="658109"/>
        <a:ext cx="3324674" cy="472252"/>
      </dsp:txXfrm>
    </dsp:sp>
    <dsp:sp modelId="{BC4761FE-5395-4B6B-8CD7-2EBE1659BEB1}">
      <dsp:nvSpPr>
        <dsp:cNvPr id="0" name=""/>
        <dsp:cNvSpPr/>
      </dsp:nvSpPr>
      <dsp:spPr>
        <a:xfrm>
          <a:off x="4922739" y="3125159"/>
          <a:ext cx="6613757" cy="523348"/>
        </a:xfrm>
        <a:prstGeom prst="roundRect">
          <a:avLst/>
        </a:prstGeom>
        <a:solidFill>
          <a:schemeClr val="lt1">
            <a:alpha val="90000"/>
            <a:hueOff val="0"/>
            <a:satOff val="0"/>
            <a:lumOff val="0"/>
            <a:alphaOff val="0"/>
          </a:schemeClr>
        </a:solidFill>
        <a:ln w="9525" cap="flat" cmpd="sng" algn="ctr">
          <a:solidFill>
            <a:schemeClr val="accent3">
              <a:shade val="50000"/>
              <a:hueOff val="-72303"/>
              <a:satOff val="4104"/>
              <a:lumOff val="1301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نیروی انسانی کارآمد با تولید سرانه مطلوب دارد.</a:t>
          </a:r>
          <a:endParaRPr lang="en-US" sz="2000" kern="1200" dirty="0">
            <a:cs typeface="B Nazanin" panose="00000400000000000000" pitchFamily="2" charset="-78"/>
          </a:endParaRPr>
        </a:p>
      </dsp:txBody>
      <dsp:txXfrm>
        <a:off x="4948287" y="3150707"/>
        <a:ext cx="6562661" cy="472252"/>
      </dsp:txXfrm>
    </dsp:sp>
    <dsp:sp modelId="{0CA75B19-F853-40A9-B764-2A06E77F3A80}">
      <dsp:nvSpPr>
        <dsp:cNvPr id="0" name=""/>
        <dsp:cNvSpPr/>
      </dsp:nvSpPr>
      <dsp:spPr>
        <a:xfrm>
          <a:off x="4910194" y="1822498"/>
          <a:ext cx="5110633" cy="523348"/>
        </a:xfrm>
        <a:prstGeom prst="roundRect">
          <a:avLst/>
        </a:prstGeom>
        <a:solidFill>
          <a:schemeClr val="lt1">
            <a:alpha val="90000"/>
            <a:hueOff val="0"/>
            <a:satOff val="0"/>
            <a:lumOff val="0"/>
            <a:alphaOff val="0"/>
          </a:schemeClr>
        </a:solidFill>
        <a:ln w="9525" cap="flat" cmpd="sng" algn="ctr">
          <a:solidFill>
            <a:schemeClr val="accent3">
              <a:shade val="50000"/>
              <a:hueOff val="-144606"/>
              <a:satOff val="8208"/>
              <a:lumOff val="26029"/>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اتلاف منابع آن کمینه است.</a:t>
          </a:r>
          <a:endParaRPr lang="en-US" sz="2000" kern="1200" dirty="0">
            <a:cs typeface="B Nazanin" panose="00000400000000000000" pitchFamily="2" charset="-78"/>
          </a:endParaRPr>
        </a:p>
      </dsp:txBody>
      <dsp:txXfrm>
        <a:off x="4935742" y="1848046"/>
        <a:ext cx="5059537" cy="472252"/>
      </dsp:txXfrm>
    </dsp:sp>
    <dsp:sp modelId="{C14E8862-0F67-4981-8997-C914A88C7083}">
      <dsp:nvSpPr>
        <dsp:cNvPr id="0" name=""/>
        <dsp:cNvSpPr/>
      </dsp:nvSpPr>
      <dsp:spPr>
        <a:xfrm>
          <a:off x="4910194" y="2448836"/>
          <a:ext cx="5812085" cy="523348"/>
        </a:xfrm>
        <a:prstGeom prst="roundRect">
          <a:avLst/>
        </a:prstGeom>
        <a:solidFill>
          <a:schemeClr val="lt1">
            <a:alpha val="90000"/>
            <a:hueOff val="0"/>
            <a:satOff val="0"/>
            <a:lumOff val="0"/>
            <a:alphaOff val="0"/>
          </a:schemeClr>
        </a:solidFill>
        <a:ln w="9525" cap="flat" cmpd="sng" algn="ctr">
          <a:solidFill>
            <a:schemeClr val="accent3">
              <a:shade val="50000"/>
              <a:hueOff val="-216909"/>
              <a:satOff val="12312"/>
              <a:lumOff val="39044"/>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امنیت اقتصادی در آن زبانزد است.</a:t>
          </a:r>
          <a:endParaRPr lang="en-US" sz="2000" kern="1200" dirty="0">
            <a:cs typeface="B Nazanin" panose="00000400000000000000" pitchFamily="2" charset="-78"/>
          </a:endParaRPr>
        </a:p>
      </dsp:txBody>
      <dsp:txXfrm>
        <a:off x="4935742" y="2474384"/>
        <a:ext cx="5760989" cy="472252"/>
      </dsp:txXfrm>
    </dsp:sp>
    <dsp:sp modelId="{F45CBA0F-D63A-4647-B65A-CC517846645A}">
      <dsp:nvSpPr>
        <dsp:cNvPr id="0" name=""/>
        <dsp:cNvSpPr/>
      </dsp:nvSpPr>
      <dsp:spPr>
        <a:xfrm>
          <a:off x="4928689" y="3764115"/>
          <a:ext cx="7478630" cy="523348"/>
        </a:xfrm>
        <a:prstGeom prst="roundRect">
          <a:avLst/>
        </a:prstGeom>
        <a:solidFill>
          <a:schemeClr val="lt1">
            <a:alpha val="90000"/>
            <a:hueOff val="0"/>
            <a:satOff val="0"/>
            <a:lumOff val="0"/>
            <a:alphaOff val="0"/>
          </a:schemeClr>
        </a:solidFill>
        <a:ln w="9525" cap="flat" cmpd="sng" algn="ctr">
          <a:solidFill>
            <a:schemeClr val="accent3">
              <a:shade val="50000"/>
              <a:hueOff val="-144606"/>
              <a:satOff val="8208"/>
              <a:lumOff val="26029"/>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از منابع بالقوه و بالفعل کشور برای تولید ارزش اقتصادی بیشترین بهره را می برد.</a:t>
          </a:r>
          <a:endParaRPr lang="en-US" sz="2000" kern="1200" dirty="0">
            <a:cs typeface="B Nazanin" panose="00000400000000000000" pitchFamily="2" charset="-78"/>
          </a:endParaRPr>
        </a:p>
      </dsp:txBody>
      <dsp:txXfrm>
        <a:off x="4954237" y="3789663"/>
        <a:ext cx="7427534" cy="472252"/>
      </dsp:txXfrm>
    </dsp:sp>
    <dsp:sp modelId="{8C17C3F6-BDE9-44A8-95AE-4443B84BBDF5}">
      <dsp:nvSpPr>
        <dsp:cNvPr id="0" name=""/>
        <dsp:cNvSpPr/>
      </dsp:nvSpPr>
      <dsp:spPr>
        <a:xfrm>
          <a:off x="4913097" y="1208851"/>
          <a:ext cx="4403375" cy="523348"/>
        </a:xfrm>
        <a:prstGeom prst="roundRect">
          <a:avLst/>
        </a:prstGeom>
        <a:solidFill>
          <a:schemeClr val="lt1">
            <a:alpha val="90000"/>
            <a:hueOff val="0"/>
            <a:satOff val="0"/>
            <a:lumOff val="0"/>
            <a:alphaOff val="0"/>
          </a:schemeClr>
        </a:solidFill>
        <a:ln w="9525" cap="flat" cmpd="sng" algn="ctr">
          <a:solidFill>
            <a:schemeClr val="accent3">
              <a:shade val="50000"/>
              <a:hueOff val="-72303"/>
              <a:satOff val="4104"/>
              <a:lumOff val="1301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کسب و کارها بالنده و پر رونق است.</a:t>
          </a:r>
          <a:endParaRPr lang="en-US" sz="2000" kern="1200" dirty="0">
            <a:cs typeface="B Nazanin" panose="00000400000000000000" pitchFamily="2" charset="-78"/>
          </a:endParaRPr>
        </a:p>
      </dsp:txBody>
      <dsp:txXfrm>
        <a:off x="4938645" y="1234399"/>
        <a:ext cx="4352279" cy="472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E7FA8-6325-4937-BCE6-6FCD13163A1B}">
      <dsp:nvSpPr>
        <dsp:cNvPr id="0" name=""/>
        <dsp:cNvSpPr/>
      </dsp:nvSpPr>
      <dsp:spPr>
        <a:xfrm>
          <a:off x="-4132106" y="-634136"/>
          <a:ext cx="4923720" cy="4923720"/>
        </a:xfrm>
        <a:prstGeom prst="blockArc">
          <a:avLst>
            <a:gd name="adj1" fmla="val 18900000"/>
            <a:gd name="adj2" fmla="val 2700000"/>
            <a:gd name="adj3" fmla="val 439"/>
          </a:avLst>
        </a:prstGeom>
        <a:noFill/>
        <a:ln w="15875"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6A6DAA-5B03-4A54-B3CD-B866358074F6}">
      <dsp:nvSpPr>
        <dsp:cNvPr id="0" name=""/>
        <dsp:cNvSpPr/>
      </dsp:nvSpPr>
      <dsp:spPr>
        <a:xfrm>
          <a:off x="346785" y="228392"/>
          <a:ext cx="8918625" cy="457077"/>
        </a:xfrm>
        <a:prstGeom prst="rect">
          <a:avLst/>
        </a:prstGeom>
        <a:blipFill rotWithShape="0">
          <a:blip xmlns:r="http://schemas.openxmlformats.org/officeDocument/2006/relationships" r:embed="rId1">
            <a:duotone>
              <a:schemeClr val="accent2">
                <a:shade val="80000"/>
                <a:hueOff val="0"/>
                <a:satOff val="0"/>
                <a:lumOff val="0"/>
                <a:alphaOff val="0"/>
                <a:shade val="74000"/>
                <a:satMod val="130000"/>
                <a:lumMod val="90000"/>
              </a:schemeClr>
              <a:schemeClr val="accent2">
                <a:shade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2805" tIns="60960" rIns="60960" bIns="6096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Nazanin" panose="00000400000000000000" pitchFamily="2" charset="-78"/>
            </a:rPr>
            <a:t>تعامل با کشورهای جهان را فرصت می شناسد و نه تهدید</a:t>
          </a:r>
          <a:endParaRPr lang="en-US" sz="2400" kern="1200" dirty="0">
            <a:solidFill>
              <a:schemeClr val="tx1"/>
            </a:solidFill>
            <a:cs typeface="B Nazanin" panose="00000400000000000000" pitchFamily="2" charset="-78"/>
          </a:endParaRPr>
        </a:p>
      </dsp:txBody>
      <dsp:txXfrm>
        <a:off x="346785" y="228392"/>
        <a:ext cx="8918625" cy="457077"/>
      </dsp:txXfrm>
    </dsp:sp>
    <dsp:sp modelId="{D9E674D4-1555-4956-9D2B-BAE726455B53}">
      <dsp:nvSpPr>
        <dsp:cNvPr id="0" name=""/>
        <dsp:cNvSpPr/>
      </dsp:nvSpPr>
      <dsp:spPr>
        <a:xfrm>
          <a:off x="61112" y="171257"/>
          <a:ext cx="571346" cy="571346"/>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77882BC-E57C-4DF4-9F4E-7D04E72AC338}">
      <dsp:nvSpPr>
        <dsp:cNvPr id="0" name=""/>
        <dsp:cNvSpPr/>
      </dsp:nvSpPr>
      <dsp:spPr>
        <a:xfrm>
          <a:off x="674313" y="913788"/>
          <a:ext cx="8591097" cy="457077"/>
        </a:xfrm>
        <a:prstGeom prst="rect">
          <a:avLst/>
        </a:prstGeom>
        <a:blipFill rotWithShape="0">
          <a:blip xmlns:r="http://schemas.openxmlformats.org/officeDocument/2006/relationships" r:embed="rId1">
            <a:duotone>
              <a:schemeClr val="accent2">
                <a:shade val="80000"/>
                <a:hueOff val="-70523"/>
                <a:satOff val="1097"/>
                <a:lumOff val="5855"/>
                <a:alphaOff val="0"/>
                <a:shade val="74000"/>
                <a:satMod val="130000"/>
                <a:lumMod val="90000"/>
              </a:schemeClr>
              <a:schemeClr val="accent2">
                <a:shade val="80000"/>
                <a:hueOff val="-70523"/>
                <a:satOff val="1097"/>
                <a:lumOff val="585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2805" tIns="60960" rIns="60960" bIns="6096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Nazanin" panose="00000400000000000000" pitchFamily="2" charset="-78"/>
            </a:rPr>
            <a:t>اساس تعامل با جهان ارتقاء منافع دو سویه است.</a:t>
          </a:r>
          <a:endParaRPr lang="en-US" sz="2400" kern="1200" dirty="0">
            <a:solidFill>
              <a:schemeClr val="tx1"/>
            </a:solidFill>
            <a:cs typeface="B Nazanin" panose="00000400000000000000" pitchFamily="2" charset="-78"/>
          </a:endParaRPr>
        </a:p>
      </dsp:txBody>
      <dsp:txXfrm>
        <a:off x="674313" y="913788"/>
        <a:ext cx="8591097" cy="457077"/>
      </dsp:txXfrm>
    </dsp:sp>
    <dsp:sp modelId="{074A3F5A-BDFD-4E7E-B802-6587B110E465}">
      <dsp:nvSpPr>
        <dsp:cNvPr id="0" name=""/>
        <dsp:cNvSpPr/>
      </dsp:nvSpPr>
      <dsp:spPr>
        <a:xfrm>
          <a:off x="388640" y="856654"/>
          <a:ext cx="571346" cy="571346"/>
        </a:xfrm>
        <a:prstGeom prst="ellipse">
          <a:avLst/>
        </a:prstGeom>
        <a:solidFill>
          <a:schemeClr val="lt1">
            <a:hueOff val="0"/>
            <a:satOff val="0"/>
            <a:lumOff val="0"/>
            <a:alphaOff val="0"/>
          </a:schemeClr>
        </a:solidFill>
        <a:ln w="9525" cap="flat" cmpd="sng" algn="ctr">
          <a:solidFill>
            <a:schemeClr val="accent2">
              <a:shade val="80000"/>
              <a:hueOff val="-70523"/>
              <a:satOff val="1097"/>
              <a:lumOff val="585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F67098B-FAE3-41B4-8BE8-BC5A80A12645}">
      <dsp:nvSpPr>
        <dsp:cNvPr id="0" name=""/>
        <dsp:cNvSpPr/>
      </dsp:nvSpPr>
      <dsp:spPr>
        <a:xfrm>
          <a:off x="774838" y="1599184"/>
          <a:ext cx="8490572" cy="457077"/>
        </a:xfrm>
        <a:prstGeom prst="rect">
          <a:avLst/>
        </a:prstGeom>
        <a:blipFill rotWithShape="0">
          <a:blip xmlns:r="http://schemas.openxmlformats.org/officeDocument/2006/relationships" r:embed="rId1">
            <a:duotone>
              <a:schemeClr val="accent2">
                <a:shade val="80000"/>
                <a:hueOff val="-141046"/>
                <a:satOff val="2194"/>
                <a:lumOff val="11710"/>
                <a:alphaOff val="0"/>
                <a:shade val="74000"/>
                <a:satMod val="130000"/>
                <a:lumMod val="90000"/>
              </a:schemeClr>
              <a:schemeClr val="accent2">
                <a:shade val="80000"/>
                <a:hueOff val="-141046"/>
                <a:satOff val="2194"/>
                <a:lumOff val="1171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2805" tIns="60960" rIns="60960" bIns="6096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Nazanin" panose="00000400000000000000" pitchFamily="2" charset="-78"/>
            </a:rPr>
            <a:t>حجم مبادلات تجاری با دیگر کشورها روز افزون است.</a:t>
          </a:r>
        </a:p>
      </dsp:txBody>
      <dsp:txXfrm>
        <a:off x="774838" y="1599184"/>
        <a:ext cx="8490572" cy="457077"/>
      </dsp:txXfrm>
    </dsp:sp>
    <dsp:sp modelId="{394D0729-A34D-4D50-B483-020C11F9ECDA}">
      <dsp:nvSpPr>
        <dsp:cNvPr id="0" name=""/>
        <dsp:cNvSpPr/>
      </dsp:nvSpPr>
      <dsp:spPr>
        <a:xfrm>
          <a:off x="489165" y="1542050"/>
          <a:ext cx="571346" cy="571346"/>
        </a:xfrm>
        <a:prstGeom prst="ellipse">
          <a:avLst/>
        </a:prstGeom>
        <a:solidFill>
          <a:schemeClr val="lt1">
            <a:hueOff val="0"/>
            <a:satOff val="0"/>
            <a:lumOff val="0"/>
            <a:alphaOff val="0"/>
          </a:schemeClr>
        </a:solidFill>
        <a:ln w="9525" cap="flat" cmpd="sng" algn="ctr">
          <a:solidFill>
            <a:schemeClr val="accent2">
              <a:shade val="80000"/>
              <a:hueOff val="-141046"/>
              <a:satOff val="2194"/>
              <a:lumOff val="1171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A34D5D-42E4-42EA-B38D-B756CDDE1DC5}">
      <dsp:nvSpPr>
        <dsp:cNvPr id="0" name=""/>
        <dsp:cNvSpPr/>
      </dsp:nvSpPr>
      <dsp:spPr>
        <a:xfrm>
          <a:off x="674313" y="2284581"/>
          <a:ext cx="8591097" cy="457077"/>
        </a:xfrm>
        <a:prstGeom prst="rect">
          <a:avLst/>
        </a:prstGeom>
        <a:blipFill rotWithShape="0">
          <a:blip xmlns:r="http://schemas.openxmlformats.org/officeDocument/2006/relationships" r:embed="rId1">
            <a:duotone>
              <a:schemeClr val="accent2">
                <a:shade val="80000"/>
                <a:hueOff val="-211569"/>
                <a:satOff val="3290"/>
                <a:lumOff val="17565"/>
                <a:alphaOff val="0"/>
                <a:shade val="74000"/>
                <a:satMod val="130000"/>
                <a:lumMod val="90000"/>
              </a:schemeClr>
              <a:schemeClr val="accent2">
                <a:shade val="80000"/>
                <a:hueOff val="-211569"/>
                <a:satOff val="3290"/>
                <a:lumOff val="1756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2805" tIns="60960" rIns="60960" bIns="6096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Nazanin" panose="00000400000000000000" pitchFamily="2" charset="-78"/>
            </a:rPr>
            <a:t>هزینۀ مبادلات اقتصادی با دیگر کشورها کمینه است.</a:t>
          </a:r>
        </a:p>
      </dsp:txBody>
      <dsp:txXfrm>
        <a:off x="674313" y="2284581"/>
        <a:ext cx="8591097" cy="457077"/>
      </dsp:txXfrm>
    </dsp:sp>
    <dsp:sp modelId="{022C6F2E-DE62-429B-B368-67A4E5063C44}">
      <dsp:nvSpPr>
        <dsp:cNvPr id="0" name=""/>
        <dsp:cNvSpPr/>
      </dsp:nvSpPr>
      <dsp:spPr>
        <a:xfrm>
          <a:off x="388640" y="2227446"/>
          <a:ext cx="571346" cy="571346"/>
        </a:xfrm>
        <a:prstGeom prst="ellipse">
          <a:avLst/>
        </a:prstGeom>
        <a:solidFill>
          <a:schemeClr val="lt1">
            <a:hueOff val="0"/>
            <a:satOff val="0"/>
            <a:lumOff val="0"/>
            <a:alphaOff val="0"/>
          </a:schemeClr>
        </a:solidFill>
        <a:ln w="9525" cap="flat" cmpd="sng" algn="ctr">
          <a:solidFill>
            <a:schemeClr val="accent2">
              <a:shade val="80000"/>
              <a:hueOff val="-211569"/>
              <a:satOff val="3290"/>
              <a:lumOff val="1756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67D2A12-9D5B-4ECE-8561-BB4EADC63933}">
      <dsp:nvSpPr>
        <dsp:cNvPr id="0" name=""/>
        <dsp:cNvSpPr/>
      </dsp:nvSpPr>
      <dsp:spPr>
        <a:xfrm>
          <a:off x="346785" y="2969977"/>
          <a:ext cx="8918625" cy="457077"/>
        </a:xfrm>
        <a:prstGeom prst="rect">
          <a:avLst/>
        </a:prstGeom>
        <a:blipFill rotWithShape="0">
          <a:blip xmlns:r="http://schemas.openxmlformats.org/officeDocument/2006/relationships" r:embed="rId1">
            <a:duotone>
              <a:schemeClr val="accent2">
                <a:shade val="80000"/>
                <a:hueOff val="-282092"/>
                <a:satOff val="4387"/>
                <a:lumOff val="23420"/>
                <a:alphaOff val="0"/>
                <a:shade val="74000"/>
                <a:satMod val="130000"/>
                <a:lumMod val="90000"/>
              </a:schemeClr>
              <a:schemeClr val="accent2">
                <a:shade val="80000"/>
                <a:hueOff val="-282092"/>
                <a:satOff val="4387"/>
                <a:lumOff val="2342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2805" tIns="60960" rIns="60960" bIns="6096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Nazanin" panose="00000400000000000000" pitchFamily="2" charset="-78"/>
            </a:rPr>
            <a:t>امنیت سرمایه گذاران و بازرگانان خارجی کاملاً تضمین شده است.</a:t>
          </a:r>
          <a:endParaRPr lang="en-US" sz="2400" kern="1200" dirty="0" smtClean="0">
            <a:solidFill>
              <a:schemeClr val="tx1"/>
            </a:solidFill>
            <a:cs typeface="B Nazanin" panose="00000400000000000000" pitchFamily="2" charset="-78"/>
          </a:endParaRPr>
        </a:p>
      </dsp:txBody>
      <dsp:txXfrm>
        <a:off x="346785" y="2969977"/>
        <a:ext cx="8918625" cy="457077"/>
      </dsp:txXfrm>
    </dsp:sp>
    <dsp:sp modelId="{2D5E8A4D-0204-48B2-9C4E-88BD54BD86CF}">
      <dsp:nvSpPr>
        <dsp:cNvPr id="0" name=""/>
        <dsp:cNvSpPr/>
      </dsp:nvSpPr>
      <dsp:spPr>
        <a:xfrm>
          <a:off x="61112" y="2912842"/>
          <a:ext cx="571346" cy="571346"/>
        </a:xfrm>
        <a:prstGeom prst="ellipse">
          <a:avLst/>
        </a:prstGeom>
        <a:solidFill>
          <a:schemeClr val="lt1">
            <a:hueOff val="0"/>
            <a:satOff val="0"/>
            <a:lumOff val="0"/>
            <a:alphaOff val="0"/>
          </a:schemeClr>
        </a:solidFill>
        <a:ln w="9525" cap="flat" cmpd="sng" algn="ctr">
          <a:solidFill>
            <a:schemeClr val="accent2">
              <a:shade val="80000"/>
              <a:hueOff val="-282092"/>
              <a:satOff val="4387"/>
              <a:lumOff val="2342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CE1F2-6B28-4EB1-BFCC-3C98082C4805}">
      <dsp:nvSpPr>
        <dsp:cNvPr id="0" name=""/>
        <dsp:cNvSpPr/>
      </dsp:nvSpPr>
      <dsp:spPr>
        <a:xfrm>
          <a:off x="4617068" y="3002666"/>
          <a:ext cx="2408443" cy="2408443"/>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برخي از نشانه‌هاي ضعف اقتصاد ايران</a:t>
          </a:r>
          <a:endParaRPr lang="en-US" sz="2400" kern="1200" dirty="0">
            <a:cs typeface="B Nazanin" panose="00000400000000000000" pitchFamily="2" charset="-78"/>
          </a:endParaRPr>
        </a:p>
      </dsp:txBody>
      <dsp:txXfrm>
        <a:off x="4969776" y="3355374"/>
        <a:ext cx="1703027" cy="1703027"/>
      </dsp:txXfrm>
    </dsp:sp>
    <dsp:sp modelId="{823583D5-B3DB-424E-88D9-01BC3F2DD710}">
      <dsp:nvSpPr>
        <dsp:cNvPr id="0" name=""/>
        <dsp:cNvSpPr/>
      </dsp:nvSpPr>
      <dsp:spPr>
        <a:xfrm rot="10800000">
          <a:off x="2175252" y="3863685"/>
          <a:ext cx="2307515" cy="686406"/>
        </a:xfrm>
        <a:prstGeom prst="leftArrow">
          <a:avLst>
            <a:gd name="adj1" fmla="val 60000"/>
            <a:gd name="adj2" fmla="val 50000"/>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C8C1969-3799-442F-9372-D5915CA75C14}">
      <dsp:nvSpPr>
        <dsp:cNvPr id="0" name=""/>
        <dsp:cNvSpPr/>
      </dsp:nvSpPr>
      <dsp:spPr>
        <a:xfrm>
          <a:off x="1183010" y="3339966"/>
          <a:ext cx="1984484" cy="1733844"/>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رتبۀ ضعیف در شاخص سهولت فضای کسب و کار</a:t>
          </a:r>
          <a:endParaRPr lang="en-US" sz="2400" kern="1200" dirty="0">
            <a:cs typeface="B Nazanin" panose="00000400000000000000" pitchFamily="2" charset="-78"/>
          </a:endParaRPr>
        </a:p>
      </dsp:txBody>
      <dsp:txXfrm>
        <a:off x="1233793" y="3390749"/>
        <a:ext cx="1882918" cy="1632278"/>
      </dsp:txXfrm>
    </dsp:sp>
    <dsp:sp modelId="{8DDA8FC7-6F75-4A8C-9789-7FF2B8D8F331}">
      <dsp:nvSpPr>
        <dsp:cNvPr id="0" name=""/>
        <dsp:cNvSpPr/>
      </dsp:nvSpPr>
      <dsp:spPr>
        <a:xfrm rot="12960000">
          <a:off x="2651235" y="2398760"/>
          <a:ext cx="2307515" cy="686406"/>
        </a:xfrm>
        <a:prstGeom prst="leftArrow">
          <a:avLst>
            <a:gd name="adj1" fmla="val 60000"/>
            <a:gd name="adj2" fmla="val 50000"/>
          </a:avLst>
        </a:prstGeom>
        <a:solidFill>
          <a:schemeClr val="accent5">
            <a:hueOff val="184352"/>
            <a:satOff val="-3599"/>
            <a:lumOff val="78"/>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305F53-354B-4BF3-98B7-F93BE651CFFF}">
      <dsp:nvSpPr>
        <dsp:cNvPr id="0" name=""/>
        <dsp:cNvSpPr/>
      </dsp:nvSpPr>
      <dsp:spPr>
        <a:xfrm>
          <a:off x="2028628" y="1389437"/>
          <a:ext cx="1685910" cy="1348728"/>
        </a:xfrm>
        <a:prstGeom prst="roundRect">
          <a:avLst>
            <a:gd name="adj" fmla="val 10000"/>
          </a:avLst>
        </a:prstGeom>
        <a:blipFill rotWithShape="0">
          <a:blip xmlns:r="http://schemas.openxmlformats.org/officeDocument/2006/relationships" r:embed="rId1">
            <a:duotone>
              <a:schemeClr val="accent5">
                <a:hueOff val="184352"/>
                <a:satOff val="-3599"/>
                <a:lumOff val="78"/>
                <a:alphaOff val="0"/>
                <a:shade val="74000"/>
                <a:satMod val="130000"/>
                <a:lumMod val="90000"/>
              </a:schemeClr>
              <a:schemeClr val="accent5">
                <a:hueOff val="184352"/>
                <a:satOff val="-3599"/>
                <a:lumOff val="7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effectLst/>
              <a:latin typeface="Lucida Sans Unicode" panose="020B0602030504020204" pitchFamily="34" charset="0"/>
              <a:ea typeface="Times New Roman" panose="02020603050405020304" pitchFamily="18" charset="0"/>
              <a:cs typeface="B Nazanin" panose="00000400000000000000" pitchFamily="2" charset="-78"/>
            </a:rPr>
            <a:t>بهره وری ضعیف عوامل تولید </a:t>
          </a:r>
          <a:endParaRPr lang="en-US" sz="2400" kern="1200" dirty="0">
            <a:cs typeface="B Nazanin" panose="00000400000000000000" pitchFamily="2" charset="-78"/>
          </a:endParaRPr>
        </a:p>
      </dsp:txBody>
      <dsp:txXfrm>
        <a:off x="2068131" y="1428940"/>
        <a:ext cx="1606904" cy="1269722"/>
      </dsp:txXfrm>
    </dsp:sp>
    <dsp:sp modelId="{4D7A5E48-9952-4D32-B8C0-0B1A2E74C640}">
      <dsp:nvSpPr>
        <dsp:cNvPr id="0" name=""/>
        <dsp:cNvSpPr/>
      </dsp:nvSpPr>
      <dsp:spPr>
        <a:xfrm rot="21565746">
          <a:off x="7154859" y="3839313"/>
          <a:ext cx="2224513" cy="686406"/>
        </a:xfrm>
        <a:prstGeom prst="leftArrow">
          <a:avLst>
            <a:gd name="adj1" fmla="val 60000"/>
            <a:gd name="adj2" fmla="val 50000"/>
          </a:avLst>
        </a:prstGeom>
        <a:solidFill>
          <a:schemeClr val="accent5">
            <a:hueOff val="368704"/>
            <a:satOff val="-7198"/>
            <a:lumOff val="157"/>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3A206B-8BC7-4922-946B-9264A3C1E1D6}">
      <dsp:nvSpPr>
        <dsp:cNvPr id="0" name=""/>
        <dsp:cNvSpPr/>
      </dsp:nvSpPr>
      <dsp:spPr>
        <a:xfrm>
          <a:off x="8293338" y="3370269"/>
          <a:ext cx="2171958" cy="1602329"/>
        </a:xfrm>
        <a:prstGeom prst="roundRect">
          <a:avLst>
            <a:gd name="adj" fmla="val 10000"/>
          </a:avLst>
        </a:prstGeom>
        <a:blipFill rotWithShape="0">
          <a:blip xmlns:r="http://schemas.openxmlformats.org/officeDocument/2006/relationships" r:embed="rId1">
            <a:duotone>
              <a:schemeClr val="accent5">
                <a:hueOff val="368704"/>
                <a:satOff val="-7198"/>
                <a:lumOff val="157"/>
                <a:alphaOff val="0"/>
                <a:shade val="74000"/>
                <a:satMod val="130000"/>
                <a:lumMod val="90000"/>
              </a:schemeClr>
              <a:schemeClr val="accent5">
                <a:hueOff val="368704"/>
                <a:satOff val="-7198"/>
                <a:lumOff val="15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نبود بخش خصوصي توانمند و خطرپذیر </a:t>
          </a:r>
          <a:endParaRPr lang="en-US" sz="2400" kern="1200" dirty="0">
            <a:cs typeface="B Nazanin" panose="00000400000000000000" pitchFamily="2" charset="-78"/>
          </a:endParaRPr>
        </a:p>
      </dsp:txBody>
      <dsp:txXfrm>
        <a:off x="8340269" y="3417200"/>
        <a:ext cx="2078096" cy="1508467"/>
      </dsp:txXfrm>
    </dsp:sp>
    <dsp:sp modelId="{ACB8238A-437A-40B9-BD76-5F347CB0FEA3}">
      <dsp:nvSpPr>
        <dsp:cNvPr id="0" name=""/>
        <dsp:cNvSpPr/>
      </dsp:nvSpPr>
      <dsp:spPr>
        <a:xfrm rot="17280000">
          <a:off x="5437688" y="1493386"/>
          <a:ext cx="2307515" cy="686406"/>
        </a:xfrm>
        <a:prstGeom prst="leftArrow">
          <a:avLst>
            <a:gd name="adj1" fmla="val 60000"/>
            <a:gd name="adj2" fmla="val 50000"/>
          </a:avLst>
        </a:prstGeom>
        <a:solidFill>
          <a:schemeClr val="accent5">
            <a:hueOff val="553057"/>
            <a:satOff val="-10798"/>
            <a:lumOff val="235"/>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543C91-B4CA-4DAD-B934-FDB061FD09B1}">
      <dsp:nvSpPr>
        <dsp:cNvPr id="0" name=""/>
        <dsp:cNvSpPr/>
      </dsp:nvSpPr>
      <dsp:spPr>
        <a:xfrm>
          <a:off x="6105022" y="64936"/>
          <a:ext cx="1685910" cy="1348728"/>
        </a:xfrm>
        <a:prstGeom prst="roundRect">
          <a:avLst>
            <a:gd name="adj" fmla="val 10000"/>
          </a:avLst>
        </a:prstGeom>
        <a:blipFill rotWithShape="0">
          <a:blip xmlns:r="http://schemas.openxmlformats.org/officeDocument/2006/relationships" r:embed="rId1">
            <a:duotone>
              <a:schemeClr val="accent5">
                <a:hueOff val="553057"/>
                <a:satOff val="-10798"/>
                <a:lumOff val="235"/>
                <a:alphaOff val="0"/>
                <a:shade val="74000"/>
                <a:satMod val="130000"/>
                <a:lumMod val="90000"/>
              </a:schemeClr>
              <a:schemeClr val="accent5">
                <a:hueOff val="553057"/>
                <a:satOff val="-10798"/>
                <a:lumOff val="23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سهم اندک مالیات در بودجه دولت</a:t>
          </a:r>
          <a:endParaRPr lang="en-US" sz="2400" kern="1200" dirty="0">
            <a:cs typeface="B Nazanin" panose="00000400000000000000" pitchFamily="2" charset="-78"/>
          </a:endParaRPr>
        </a:p>
      </dsp:txBody>
      <dsp:txXfrm>
        <a:off x="6144525" y="104439"/>
        <a:ext cx="1606904" cy="1269722"/>
      </dsp:txXfrm>
    </dsp:sp>
    <dsp:sp modelId="{54384376-E38C-4875-ADBA-6DD75122466F}">
      <dsp:nvSpPr>
        <dsp:cNvPr id="0" name=""/>
        <dsp:cNvSpPr/>
      </dsp:nvSpPr>
      <dsp:spPr>
        <a:xfrm rot="19440000">
          <a:off x="6683828" y="2398760"/>
          <a:ext cx="2307515" cy="686406"/>
        </a:xfrm>
        <a:prstGeom prst="leftArrow">
          <a:avLst>
            <a:gd name="adj1" fmla="val 60000"/>
            <a:gd name="adj2" fmla="val 50000"/>
          </a:avLst>
        </a:prstGeom>
        <a:solidFill>
          <a:schemeClr val="accent5">
            <a:hueOff val="737409"/>
            <a:satOff val="-14397"/>
            <a:lumOff val="314"/>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23F4B6-6CFE-49E8-A2EA-9538D42FDBA2}">
      <dsp:nvSpPr>
        <dsp:cNvPr id="0" name=""/>
        <dsp:cNvSpPr/>
      </dsp:nvSpPr>
      <dsp:spPr>
        <a:xfrm>
          <a:off x="7928041" y="1389437"/>
          <a:ext cx="1685910" cy="1348728"/>
        </a:xfrm>
        <a:prstGeom prst="roundRect">
          <a:avLst>
            <a:gd name="adj" fmla="val 10000"/>
          </a:avLst>
        </a:prstGeom>
        <a:blipFill rotWithShape="0">
          <a:blip xmlns:r="http://schemas.openxmlformats.org/officeDocument/2006/relationships" r:embed="rId1">
            <a:duotone>
              <a:schemeClr val="accent5">
                <a:hueOff val="737409"/>
                <a:satOff val="-14397"/>
                <a:lumOff val="314"/>
                <a:alphaOff val="0"/>
                <a:shade val="74000"/>
                <a:satMod val="130000"/>
                <a:lumMod val="90000"/>
              </a:schemeClr>
              <a:schemeClr val="accent5">
                <a:hueOff val="737409"/>
                <a:satOff val="-14397"/>
                <a:lumOff val="31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smtClean="0">
              <a:effectLst/>
              <a:latin typeface="Lucida Sans Unicode" panose="020B0602030504020204" pitchFamily="34" charset="0"/>
              <a:ea typeface="Times New Roman" panose="02020603050405020304" pitchFamily="18" charset="0"/>
              <a:cs typeface="B Nazanin" panose="00000400000000000000" pitchFamily="2" charset="-78"/>
            </a:rPr>
            <a:t>کسری های بزرگ در بودجه </a:t>
          </a:r>
          <a:endParaRPr lang="en-US" sz="2400" kern="1200" dirty="0">
            <a:cs typeface="B Nazanin" panose="00000400000000000000" pitchFamily="2" charset="-78"/>
          </a:endParaRPr>
        </a:p>
      </dsp:txBody>
      <dsp:txXfrm>
        <a:off x="7967544" y="1428940"/>
        <a:ext cx="1606904" cy="1269722"/>
      </dsp:txXfrm>
    </dsp:sp>
    <dsp:sp modelId="{5D0AC379-B46C-45F0-8875-DF6C2E87BE41}">
      <dsp:nvSpPr>
        <dsp:cNvPr id="0" name=""/>
        <dsp:cNvSpPr/>
      </dsp:nvSpPr>
      <dsp:spPr>
        <a:xfrm rot="15124518">
          <a:off x="3891695" y="1485422"/>
          <a:ext cx="2320608" cy="686406"/>
        </a:xfrm>
        <a:prstGeom prst="leftArrow">
          <a:avLst>
            <a:gd name="adj1" fmla="val 60000"/>
            <a:gd name="adj2" fmla="val 50000"/>
          </a:avLst>
        </a:prstGeom>
        <a:solidFill>
          <a:schemeClr val="accent5">
            <a:hueOff val="921761"/>
            <a:satOff val="-17996"/>
            <a:lumOff val="392"/>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8B8D98-0464-49B3-B7C2-B77A27B70F31}">
      <dsp:nvSpPr>
        <dsp:cNvPr id="0" name=""/>
        <dsp:cNvSpPr/>
      </dsp:nvSpPr>
      <dsp:spPr>
        <a:xfrm>
          <a:off x="3738825" y="50276"/>
          <a:ext cx="1912142" cy="1348728"/>
        </a:xfrm>
        <a:prstGeom prst="roundRect">
          <a:avLst>
            <a:gd name="adj" fmla="val 10000"/>
          </a:avLst>
        </a:prstGeom>
        <a:blipFill rotWithShape="0">
          <a:blip xmlns:r="http://schemas.openxmlformats.org/officeDocument/2006/relationships" r:embed="rId1">
            <a:duotone>
              <a:schemeClr val="accent5">
                <a:hueOff val="921761"/>
                <a:satOff val="-17996"/>
                <a:lumOff val="392"/>
                <a:alphaOff val="0"/>
                <a:shade val="74000"/>
                <a:satMod val="130000"/>
                <a:lumMod val="90000"/>
              </a:schemeClr>
              <a:schemeClr val="accent5">
                <a:hueOff val="921761"/>
                <a:satOff val="-17996"/>
                <a:lumOff val="39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رکود تورمی در اقتصاد ایران، </a:t>
          </a:r>
          <a:endParaRPr lang="en-US" sz="2400" kern="1200" dirty="0">
            <a:cs typeface="B Nazanin" panose="00000400000000000000" pitchFamily="2" charset="-78"/>
          </a:endParaRPr>
        </a:p>
      </dsp:txBody>
      <dsp:txXfrm>
        <a:off x="3778328" y="89779"/>
        <a:ext cx="1833136" cy="12697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8BBE4F-0117-459A-9E79-594212192CF7}" type="datetimeFigureOut">
              <a:rPr lang="en-US" smtClean="0"/>
              <a:t>5/3/2018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16D15-4957-45EC-BF6A-634364D30A7D}" type="slidenum">
              <a:rPr lang="en-US" smtClean="0"/>
              <a:t>‹#›</a:t>
            </a:fld>
            <a:endParaRPr lang="en-US"/>
          </a:p>
        </p:txBody>
      </p:sp>
    </p:spTree>
    <p:extLst>
      <p:ext uri="{BB962C8B-B14F-4D97-AF65-F5344CB8AC3E}">
        <p14:creationId xmlns:p14="http://schemas.microsoft.com/office/powerpoint/2010/main" val="3204050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01648E5-BC74-4917-89F9-69B7E7AF33CB}" type="datetimeFigureOut">
              <a:rPr lang="fa-IR" smtClean="0"/>
              <a:t>1439/08/18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DD015DB-93BD-49FC-97CF-EF4522075B41}" type="slidenum">
              <a:rPr lang="fa-IR" smtClean="0"/>
              <a:t>‹#›</a:t>
            </a:fld>
            <a:endParaRPr lang="fa-IR"/>
          </a:p>
        </p:txBody>
      </p:sp>
    </p:spTree>
    <p:extLst>
      <p:ext uri="{BB962C8B-B14F-4D97-AF65-F5344CB8AC3E}">
        <p14:creationId xmlns:p14="http://schemas.microsoft.com/office/powerpoint/2010/main" val="225015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57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260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72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22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661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43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05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84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211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7133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1500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366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055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71835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767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058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84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729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952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518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984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74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209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142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1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163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598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16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42D732FA-DC83-4768-B822-59454AE0C41B}" type="datetimeFigureOut">
              <a:rPr lang="en-US"/>
              <a:pPr>
                <a:defRPr/>
              </a:pPr>
              <a:t>5/3/2018</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F0BC4DDB-890D-40B5-8CBD-2B896B3E8705}" type="slidenum">
              <a:rPr lang="en-US"/>
              <a:pPr>
                <a:defRPr/>
              </a:pPr>
              <a:t>‹#›</a:t>
            </a:fld>
            <a:endParaRPr lang="en-US"/>
          </a:p>
        </p:txBody>
      </p:sp>
    </p:spTree>
    <p:extLst>
      <p:ext uri="{BB962C8B-B14F-4D97-AF65-F5344CB8AC3E}">
        <p14:creationId xmlns:p14="http://schemas.microsoft.com/office/powerpoint/2010/main" val="119604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85B3C501-003A-42FF-B193-D5368967A00A}" type="datetimeFigureOut">
              <a:rPr lang="en-US"/>
              <a:pPr>
                <a:defRPr/>
              </a:pPr>
              <a:t>5/3/2018</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E84DB7D7-77F3-4B77-A12A-516A1ED4764A}" type="slidenum">
              <a:rPr lang="en-US"/>
              <a:pPr>
                <a:defRPr/>
              </a:pPr>
              <a:t>‹#›</a:t>
            </a:fld>
            <a:endParaRPr lang="en-US"/>
          </a:p>
        </p:txBody>
      </p:sp>
    </p:spTree>
    <p:extLst>
      <p:ext uri="{BB962C8B-B14F-4D97-AF65-F5344CB8AC3E}">
        <p14:creationId xmlns:p14="http://schemas.microsoft.com/office/powerpoint/2010/main" val="406684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46B54ADB-B25A-41E0-9C91-181FC89712B3}" type="datetimeFigureOut">
              <a:rPr lang="en-US"/>
              <a:pPr>
                <a:defRPr/>
              </a:pPr>
              <a:t>5/3/2018</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A54D42B4-696B-4B4B-9CE9-6B7FE45E4A8B}" type="slidenum">
              <a:rPr lang="en-US"/>
              <a:pPr>
                <a:defRPr/>
              </a:pPr>
              <a:t>‹#›</a:t>
            </a:fld>
            <a:endParaRPr lang="en-US"/>
          </a:p>
        </p:txBody>
      </p:sp>
    </p:spTree>
    <p:extLst>
      <p:ext uri="{BB962C8B-B14F-4D97-AF65-F5344CB8AC3E}">
        <p14:creationId xmlns:p14="http://schemas.microsoft.com/office/powerpoint/2010/main" val="308041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D511F26C-9957-4735-8B3F-1713AF2870B4}" type="datetimeFigureOut">
              <a:rPr lang="en-US"/>
              <a:pPr>
                <a:defRPr/>
              </a:pPr>
              <a:t>5/3/2018</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7B691002-9A7E-41AB-8DF4-DE54124088C5}" type="slidenum">
              <a:rPr lang="en-US"/>
              <a:pPr>
                <a:defRPr/>
              </a:pPr>
              <a:t>‹#›</a:t>
            </a:fld>
            <a:endParaRPr lang="en-US"/>
          </a:p>
        </p:txBody>
      </p:sp>
    </p:spTree>
    <p:extLst>
      <p:ext uri="{BB962C8B-B14F-4D97-AF65-F5344CB8AC3E}">
        <p14:creationId xmlns:p14="http://schemas.microsoft.com/office/powerpoint/2010/main" val="1444980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D7FE12DB-6024-4EF6-9788-A78340823533}" type="datetimeFigureOut">
              <a:rPr lang="en-US"/>
              <a:pPr>
                <a:defRPr/>
              </a:pPr>
              <a:t>5/3/2018</a:t>
            </a:fld>
            <a:endParaRPr lang="en-US"/>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8745B994-1BA2-4382-888C-E36A319BBABA}" type="slidenum">
              <a:rPr lang="en-US"/>
              <a:pPr>
                <a:defRPr/>
              </a:pPr>
              <a:t>‹#›</a:t>
            </a:fld>
            <a:endParaRPr lang="en-US"/>
          </a:p>
        </p:txBody>
      </p:sp>
    </p:spTree>
    <p:extLst>
      <p:ext uri="{BB962C8B-B14F-4D97-AF65-F5344CB8AC3E}">
        <p14:creationId xmlns:p14="http://schemas.microsoft.com/office/powerpoint/2010/main" val="1269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5/3/2018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7480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F60D7F9F-EF82-4ACC-83FD-2B039F1BE812}" type="datetimeFigureOut">
              <a:rPr lang="en-US"/>
              <a:pPr>
                <a:defRPr/>
              </a:pPr>
              <a:t>5/3/2018</a:t>
            </a:fld>
            <a:endParaRPr lang="en-US"/>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5C3B848C-0D00-40E8-B6B4-28BE7EEEBB31}" type="slidenum">
              <a:rPr lang="en-US"/>
              <a:pPr>
                <a:defRPr/>
              </a:pPr>
              <a:t>‹#›</a:t>
            </a:fld>
            <a:endParaRPr lang="en-US"/>
          </a:p>
        </p:txBody>
      </p:sp>
    </p:spTree>
    <p:extLst>
      <p:ext uri="{BB962C8B-B14F-4D97-AF65-F5344CB8AC3E}">
        <p14:creationId xmlns:p14="http://schemas.microsoft.com/office/powerpoint/2010/main" val="1239390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A2BAD0D9-FF62-4170-BD6E-0244259136C0}" type="datetimeFigureOut">
              <a:rPr lang="en-US"/>
              <a:pPr>
                <a:defRPr/>
              </a:pPr>
              <a:t>5/3/2018</a:t>
            </a:fld>
            <a:endParaRPr lang="en-US"/>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52BBD624-1029-4D54-8D24-EBCBC16408EB}" type="slidenum">
              <a:rPr lang="en-US"/>
              <a:pPr>
                <a:defRPr/>
              </a:pPr>
              <a:t>‹#›</a:t>
            </a:fld>
            <a:endParaRPr lang="en-US"/>
          </a:p>
        </p:txBody>
      </p:sp>
    </p:spTree>
    <p:extLst>
      <p:ext uri="{BB962C8B-B14F-4D97-AF65-F5344CB8AC3E}">
        <p14:creationId xmlns:p14="http://schemas.microsoft.com/office/powerpoint/2010/main" val="1059342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867D8F15-E27A-4E07-A640-E0BACDFA3059}" type="datetimeFigureOut">
              <a:rPr lang="en-US"/>
              <a:pPr>
                <a:defRPr/>
              </a:pPr>
              <a:t>5/3/2018</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64D0A8F2-32AD-4DAE-B62E-E3917011A66A}" type="slidenum">
              <a:rPr lang="en-US"/>
              <a:pPr>
                <a:defRPr/>
              </a:pPr>
              <a:t>‹#›</a:t>
            </a:fld>
            <a:endParaRPr lang="en-US"/>
          </a:p>
        </p:txBody>
      </p:sp>
    </p:spTree>
    <p:extLst>
      <p:ext uri="{BB962C8B-B14F-4D97-AF65-F5344CB8AC3E}">
        <p14:creationId xmlns:p14="http://schemas.microsoft.com/office/powerpoint/2010/main" val="3999441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7A924C75-88F6-407A-9363-9BB76397350F}" type="datetimeFigureOut">
              <a:rPr lang="en-US"/>
              <a:pPr>
                <a:defRPr/>
              </a:pPr>
              <a:t>5/3/2018</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CF49AB80-A45B-43B2-8A5E-73B621843E46}" type="slidenum">
              <a:rPr lang="en-US"/>
              <a:pPr>
                <a:defRPr/>
              </a:pPr>
              <a:t>‹#›</a:t>
            </a:fld>
            <a:endParaRPr lang="en-US"/>
          </a:p>
        </p:txBody>
      </p:sp>
    </p:spTree>
    <p:extLst>
      <p:ext uri="{BB962C8B-B14F-4D97-AF65-F5344CB8AC3E}">
        <p14:creationId xmlns:p14="http://schemas.microsoft.com/office/powerpoint/2010/main" val="1589304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92820AB6-BC05-4F81-99DD-9C16FF112E88}" type="datetimeFigureOut">
              <a:rPr lang="en-US"/>
              <a:pPr>
                <a:defRPr/>
              </a:pPr>
              <a:t>5/3/2018</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01EAE25B-B805-4112-8025-FAD46F389CA4}" type="slidenum">
              <a:rPr lang="en-US"/>
              <a:pPr>
                <a:defRPr/>
              </a:pPr>
              <a:t>‹#›</a:t>
            </a:fld>
            <a:endParaRPr lang="en-US"/>
          </a:p>
        </p:txBody>
      </p:sp>
    </p:spTree>
    <p:extLst>
      <p:ext uri="{BB962C8B-B14F-4D97-AF65-F5344CB8AC3E}">
        <p14:creationId xmlns:p14="http://schemas.microsoft.com/office/powerpoint/2010/main" val="269105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6397E70D-0582-4EE8-9153-33EB5BC1EF56}" type="datetimeFigureOut">
              <a:rPr lang="en-US"/>
              <a:pPr>
                <a:defRPr/>
              </a:pPr>
              <a:t>5/3/2018</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F725ED54-F1F7-4C7C-98CC-3AE59AB4280D}" type="slidenum">
              <a:rPr lang="en-US"/>
              <a:pPr>
                <a:defRPr/>
              </a:pPr>
              <a:t>‹#›</a:t>
            </a:fld>
            <a:endParaRPr lang="en-US"/>
          </a:p>
        </p:txBody>
      </p:sp>
    </p:spTree>
    <p:extLst>
      <p:ext uri="{BB962C8B-B14F-4D97-AF65-F5344CB8AC3E}">
        <p14:creationId xmlns:p14="http://schemas.microsoft.com/office/powerpoint/2010/main" val="319924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DF68E2-58F2-4D09-BE8B-E3BD06533059}"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4076122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113E31D-E2AB-40D1-8B51-AFA5AFEF393A}"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163147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803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5660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554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49039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975165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94146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539160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542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98334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28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DF68E2-58F2-4D09-BE8B-E3BD06533059}"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674404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113E31D-E2AB-40D1-8B51-AFA5AFEF393A}"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461813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20915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443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801465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8228205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652983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
        <p:nvSpPr>
          <p:cNvPr id="5" name="Rectangle 4"/>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447011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65109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251863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607875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82160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168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16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2376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692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8724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112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57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5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93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4652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81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6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29" name="Title 28"/>
          <p:cNvSpPr>
            <a:spLocks noGrp="1"/>
          </p:cNvSpPr>
          <p:nvPr>
            <p:ph type="ctrTitle"/>
          </p:nvPr>
        </p:nvSpPr>
        <p:spPr>
          <a:xfrm>
            <a:off x="508000" y="4853412"/>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1B107AB-9B25-4F39-AFB5-5D46B81701DC}" type="datetimeFigureOut">
              <a:rPr lang="fa-IR">
                <a:solidFill>
                  <a:srgbClr val="F0A22E">
                    <a:shade val="75000"/>
                  </a:srgbClr>
                </a:solidFill>
              </a:rPr>
              <a:pPr>
                <a:defRPr/>
              </a:pPr>
              <a:t>1439/08/18</a:t>
            </a:fld>
            <a:endParaRPr lang="fa-IR">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7" name="Slide Number Placeholder 14"/>
          <p:cNvSpPr>
            <a:spLocks noGrp="1"/>
          </p:cNvSpPr>
          <p:nvPr>
            <p:ph type="sldNum" sz="quarter" idx="12"/>
          </p:nvPr>
        </p:nvSpPr>
        <p:spPr>
          <a:xfrm>
            <a:off x="10972801" y="6473825"/>
            <a:ext cx="1011767" cy="247650"/>
          </a:xfrm>
        </p:spPr>
        <p:txBody>
          <a:bodyPr/>
          <a:lstStyle>
            <a:lvl1pPr>
              <a:defRPr/>
            </a:lvl1pPr>
          </a:lstStyle>
          <a:p>
            <a:fld id="{0428B399-9984-4F65-B896-C54445C89212}" type="slidenum">
              <a:rPr lang="fa-IR"/>
              <a:pPr/>
              <a:t>‹#›</a:t>
            </a:fld>
            <a:endParaRPr lang="fa-IR"/>
          </a:p>
        </p:txBody>
      </p:sp>
    </p:spTree>
    <p:extLst>
      <p:ext uri="{BB962C8B-B14F-4D97-AF65-F5344CB8AC3E}">
        <p14:creationId xmlns:p14="http://schemas.microsoft.com/office/powerpoint/2010/main" val="257099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55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8E82F3B-656E-490C-A9EC-18D3A0C19727}" type="datetimeFigureOut">
              <a:rPr lang="fa-IR">
                <a:solidFill>
                  <a:srgbClr val="F0A22E">
                    <a:shade val="75000"/>
                  </a:srgbClr>
                </a:solidFill>
              </a:rPr>
              <a:pPr>
                <a:defRPr/>
              </a:pPr>
              <a:t>1439/08/18</a:t>
            </a:fld>
            <a:endParaRPr lang="fa-IR">
              <a:solidFill>
                <a:srgbClr val="F0A22E">
                  <a:shade val="75000"/>
                </a:srgbClr>
              </a:solidFill>
            </a:endParaRPr>
          </a:p>
        </p:txBody>
      </p:sp>
      <p:sp>
        <p:nvSpPr>
          <p:cNvPr id="5" name="Footer Placeholder 18"/>
          <p:cNvSpPr>
            <a:spLocks noGrp="1"/>
          </p:cNvSpPr>
          <p:nvPr>
            <p:ph type="ftr" sz="quarter" idx="11"/>
          </p:nvPr>
        </p:nvSpPr>
        <p:spPr>
          <a:xfrm>
            <a:off x="4775200" y="76201"/>
            <a:ext cx="3860800" cy="288925"/>
          </a:xfrm>
        </p:spPr>
        <p:txBody>
          <a:bodyPr/>
          <a:lstStyle>
            <a:lvl1pPr>
              <a:defRPr/>
            </a:lvl1pPr>
          </a:lstStyle>
          <a:p>
            <a:pPr>
              <a:defRPr/>
            </a:pPr>
            <a:endParaRPr lang="fa-IR">
              <a:solidFill>
                <a:srgbClr val="F0A22E">
                  <a:shade val="75000"/>
                </a:srgbClr>
              </a:solidFill>
            </a:endParaRPr>
          </a:p>
        </p:txBody>
      </p:sp>
      <p:sp>
        <p:nvSpPr>
          <p:cNvPr id="6" name="Slide Number Placeholder 15"/>
          <p:cNvSpPr>
            <a:spLocks noGrp="1"/>
          </p:cNvSpPr>
          <p:nvPr>
            <p:ph type="sldNum" sz="quarter" idx="12"/>
          </p:nvPr>
        </p:nvSpPr>
        <p:spPr>
          <a:xfrm>
            <a:off x="10972801" y="6473825"/>
            <a:ext cx="1011767" cy="247650"/>
          </a:xfrm>
        </p:spPr>
        <p:txBody>
          <a:bodyPr/>
          <a:lstStyle>
            <a:lvl1pPr>
              <a:defRPr/>
            </a:lvl1pPr>
          </a:lstStyle>
          <a:p>
            <a:fld id="{80D65CA2-03CB-4E48-B490-60098786F06B}" type="slidenum">
              <a:rPr lang="fa-IR"/>
              <a:pPr/>
              <a:t>‹#›</a:t>
            </a:fld>
            <a:endParaRPr lang="fa-IR"/>
          </a:p>
        </p:txBody>
      </p:sp>
    </p:spTree>
    <p:extLst>
      <p:ext uri="{BB962C8B-B14F-4D97-AF65-F5344CB8AC3E}">
        <p14:creationId xmlns:p14="http://schemas.microsoft.com/office/powerpoint/2010/main" val="42227413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FFC0CEAF-E3C7-4EAC-9CBB-6D836625C521}" type="datetimeFigureOut">
              <a:rPr lang="fa-IR">
                <a:solidFill>
                  <a:srgbClr val="F0A22E">
                    <a:shade val="75000"/>
                  </a:srgbClr>
                </a:solidFill>
              </a:rPr>
              <a:pPr>
                <a:defRPr/>
              </a:pPr>
              <a:t>1439/08/18</a:t>
            </a:fld>
            <a:endParaRPr lang="fa-IR">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fld id="{9976AB5E-85F1-463D-A8D7-66F97E68934F}" type="slidenum">
              <a:rPr lang="fa-IR"/>
              <a:pPr/>
              <a:t>‹#›</a:t>
            </a:fld>
            <a:endParaRPr lang="fa-IR"/>
          </a:p>
        </p:txBody>
      </p:sp>
      <p:sp>
        <p:nvSpPr>
          <p:cNvPr id="10" name="Rectangle 9"/>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3257040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1499244D-1903-4AC8-B0F5-4A95AD513EB2}" type="datetimeFigureOut">
              <a:rPr lang="fa-IR">
                <a:solidFill>
                  <a:srgbClr val="F0A22E">
                    <a:shade val="75000"/>
                  </a:srgbClr>
                </a:solidFill>
              </a:rPr>
              <a:pPr>
                <a:defRPr/>
              </a:pPr>
              <a:t>1439/08/18</a:t>
            </a:fld>
            <a:endParaRPr lang="fa-IR">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fld id="{749C1BCF-B976-4824-81E3-23C39845F860}" type="slidenum">
              <a:rPr lang="fa-IR"/>
              <a:pPr/>
              <a:t>‹#›</a:t>
            </a:fld>
            <a:endParaRPr lang="fa-IR"/>
          </a:p>
        </p:txBody>
      </p:sp>
    </p:spTree>
    <p:extLst>
      <p:ext uri="{BB962C8B-B14F-4D97-AF65-F5344CB8AC3E}">
        <p14:creationId xmlns:p14="http://schemas.microsoft.com/office/powerpoint/2010/main" val="1909045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2515574E-643E-41F1-BE12-1928E33D7D02}" type="datetimeFigureOut">
              <a:rPr lang="fa-IR">
                <a:solidFill>
                  <a:srgbClr val="F0A22E">
                    <a:shade val="75000"/>
                  </a:srgbClr>
                </a:solidFill>
              </a:rPr>
              <a:pPr>
                <a:defRPr/>
              </a:pPr>
              <a:t>1439/08/18</a:t>
            </a:fld>
            <a:endParaRPr lang="fa-IR">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fld id="{694F646D-4731-448A-9ED6-39CF84C654F7}" type="slidenum">
              <a:rPr lang="fa-IR"/>
              <a:pPr/>
              <a:t>‹#›</a:t>
            </a:fld>
            <a:endParaRPr lang="fa-IR"/>
          </a:p>
        </p:txBody>
      </p:sp>
    </p:spTree>
    <p:extLst>
      <p:ext uri="{BB962C8B-B14F-4D97-AF65-F5344CB8AC3E}">
        <p14:creationId xmlns:p14="http://schemas.microsoft.com/office/powerpoint/2010/main" val="34747359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A61B396-FED2-4749-90F9-C0A610CE4D6D}" type="datetimeFigureOut">
              <a:rPr lang="fa-IR">
                <a:solidFill>
                  <a:srgbClr val="F0A22E">
                    <a:shade val="75000"/>
                  </a:srgbClr>
                </a:solidFill>
              </a:rPr>
              <a:pPr>
                <a:defRPr/>
              </a:pPr>
              <a:t>1439/08/18</a:t>
            </a:fld>
            <a:endParaRPr lang="fa-IR">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fld id="{D9AB1C70-0AE9-4863-9385-32AB89AA7B38}" type="slidenum">
              <a:rPr lang="fa-IR"/>
              <a:pPr/>
              <a:t>‹#›</a:t>
            </a:fld>
            <a:endParaRPr lang="fa-IR"/>
          </a:p>
        </p:txBody>
      </p:sp>
    </p:spTree>
    <p:extLst>
      <p:ext uri="{BB962C8B-B14F-4D97-AF65-F5344CB8AC3E}">
        <p14:creationId xmlns:p14="http://schemas.microsoft.com/office/powerpoint/2010/main" val="37467627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E8FBEDA1-7E03-4832-AD0F-A1F1B0FD5A3F}" type="datetimeFigureOut">
              <a:rPr lang="fa-IR">
                <a:solidFill>
                  <a:srgbClr val="F0A22E">
                    <a:shade val="75000"/>
                  </a:srgbClr>
                </a:solidFill>
              </a:rPr>
              <a:pPr>
                <a:defRPr/>
              </a:pPr>
              <a:t>1439/08/18</a:t>
            </a:fld>
            <a:endParaRPr lang="fa-IR">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fld id="{21B662CF-021D-4F9E-8DA8-AFEAA556280A}" type="slidenum">
              <a:rPr lang="fa-IR"/>
              <a:pPr/>
              <a:t>‹#›</a:t>
            </a:fld>
            <a:endParaRPr lang="fa-IR"/>
          </a:p>
        </p:txBody>
      </p:sp>
    </p:spTree>
    <p:extLst>
      <p:ext uri="{BB962C8B-B14F-4D97-AF65-F5344CB8AC3E}">
        <p14:creationId xmlns:p14="http://schemas.microsoft.com/office/powerpoint/2010/main" val="2864941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CBCF792D-6A87-4113-9BE9-BC0EFB35C878}" type="datetimeFigureOut">
              <a:rPr lang="fa-IR">
                <a:solidFill>
                  <a:srgbClr val="F0A22E">
                    <a:shade val="75000"/>
                  </a:srgbClr>
                </a:solidFill>
              </a:rPr>
              <a:pPr>
                <a:defRPr/>
              </a:pPr>
              <a:t>1439/08/18</a:t>
            </a:fld>
            <a:endParaRPr lang="fa-IR">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fld id="{E237E76A-FE9D-4B77-9BEE-88C8B988455F}" type="slidenum">
              <a:rPr lang="fa-IR"/>
              <a:pPr/>
              <a:t>‹#›</a:t>
            </a:fld>
            <a:endParaRPr lang="fa-IR"/>
          </a:p>
        </p:txBody>
      </p:sp>
    </p:spTree>
    <p:extLst>
      <p:ext uri="{BB962C8B-B14F-4D97-AF65-F5344CB8AC3E}">
        <p14:creationId xmlns:p14="http://schemas.microsoft.com/office/powerpoint/2010/main" val="1517667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DE732EC-243A-4C48-9B32-1644567BE76F}" type="datetimeFigureOut">
              <a:rPr lang="fa-IR">
                <a:solidFill>
                  <a:srgbClr val="F0A22E">
                    <a:shade val="75000"/>
                  </a:srgbClr>
                </a:solidFill>
              </a:rPr>
              <a:pPr>
                <a:defRPr/>
              </a:pPr>
              <a:t>1439/08/18</a:t>
            </a:fld>
            <a:endParaRPr lang="fa-IR">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fld id="{86699C8D-3AE9-4E9E-93D6-78EFE28675A4}" type="slidenum">
              <a:rPr lang="fa-IR"/>
              <a:pPr/>
              <a:t>‹#›</a:t>
            </a:fld>
            <a:endParaRPr lang="fa-IR"/>
          </a:p>
        </p:txBody>
      </p:sp>
    </p:spTree>
    <p:extLst>
      <p:ext uri="{BB962C8B-B14F-4D97-AF65-F5344CB8AC3E}">
        <p14:creationId xmlns:p14="http://schemas.microsoft.com/office/powerpoint/2010/main" val="15841266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975ABB3B-74C0-4768-B229-A7FAD54F317E}" type="datetimeFigureOut">
              <a:rPr lang="fa-IR">
                <a:solidFill>
                  <a:srgbClr val="F0A22E">
                    <a:shade val="75000"/>
                  </a:srgbClr>
                </a:solidFill>
              </a:rPr>
              <a:pPr>
                <a:defRPr/>
              </a:pPr>
              <a:t>1439/08/18</a:t>
            </a:fld>
            <a:endParaRPr lang="fa-IR">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fld id="{C7D63B52-005E-4DF7-BE4C-31645971630D}" type="slidenum">
              <a:rPr lang="fa-IR"/>
              <a:pPr/>
              <a:t>‹#›</a:t>
            </a:fld>
            <a:endParaRPr lang="fa-IR"/>
          </a:p>
        </p:txBody>
      </p:sp>
    </p:spTree>
    <p:extLst>
      <p:ext uri="{BB962C8B-B14F-4D97-AF65-F5344CB8AC3E}">
        <p14:creationId xmlns:p14="http://schemas.microsoft.com/office/powerpoint/2010/main" val="21171660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A25083-78AD-41B2-AACC-893C9A64462E}" type="datetimeFigureOut">
              <a:rPr lang="fa-IR">
                <a:solidFill>
                  <a:srgbClr val="F0A22E">
                    <a:shade val="75000"/>
                  </a:srgbClr>
                </a:solidFill>
              </a:rPr>
              <a:pPr>
                <a:defRPr/>
              </a:pPr>
              <a:t>1439/08/18</a:t>
            </a:fld>
            <a:endParaRPr lang="fa-IR">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fld id="{598536DC-1F03-4B9E-AA20-3ED102982348}" type="slidenum">
              <a:rPr lang="fa-IR"/>
              <a:pPr/>
              <a:t>‹#›</a:t>
            </a:fld>
            <a:endParaRPr lang="fa-IR"/>
          </a:p>
        </p:txBody>
      </p:sp>
    </p:spTree>
    <p:extLst>
      <p:ext uri="{BB962C8B-B14F-4D97-AF65-F5344CB8AC3E}">
        <p14:creationId xmlns:p14="http://schemas.microsoft.com/office/powerpoint/2010/main" val="162330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861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solidFill>
                  <a:prstClr val="black"/>
                </a:solidFill>
              </a:rPr>
              <a:pPr/>
              <a:t>5/3/2018</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85790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fontAlgn="base">
              <a:spcBef>
                <a:spcPct val="0"/>
              </a:spcBef>
              <a:spcAft>
                <a:spcPct val="0"/>
              </a:spcAft>
              <a:defRPr/>
            </a:pPr>
            <a:endParaRPr lang="en-US">
              <a:solidFill>
                <a:prstClr val="black">
                  <a:tint val="75000"/>
                </a:prstClr>
              </a:solidFill>
              <a:latin typeface="Calibri" pitchFamily="34" charset="0"/>
              <a:cs typeface="Arial" charset="0"/>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fontAlgn="base">
              <a:spcBef>
                <a:spcPct val="0"/>
              </a:spcBef>
              <a:spcAft>
                <a:spcPct val="0"/>
              </a:spcAft>
              <a:defRPr/>
            </a:pPr>
            <a:r>
              <a:rPr lang="en-US" smtClean="0">
                <a:solidFill>
                  <a:prstClr val="black">
                    <a:tint val="75000"/>
                  </a:prstClr>
                </a:solidFill>
                <a:latin typeface="Calibri" pitchFamily="34" charset="0"/>
                <a:cs typeface="Arial" charset="0"/>
              </a:rPr>
              <a:t>www.iranphe.ir</a:t>
            </a:r>
            <a:endParaRPr lang="en-US">
              <a:solidFill>
                <a:prstClr val="black">
                  <a:tint val="75000"/>
                </a:prstClr>
              </a:solidFill>
              <a:latin typeface="Calibri" pitchFamily="34" charset="0"/>
              <a:cs typeface="Arial" charset="0"/>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fontAlgn="base">
              <a:spcBef>
                <a:spcPct val="0"/>
              </a:spcBef>
              <a:spcAft>
                <a:spcPct val="0"/>
              </a:spcAft>
              <a:defRPr/>
            </a:pPr>
            <a:fld id="{1B732D81-4924-4408-9060-7BA76844D3B6}" type="slidenum">
              <a:rPr lang="en-US" smtClean="0">
                <a:solidFill>
                  <a:srgbClr val="5FCBEF"/>
                </a:solidFill>
                <a:latin typeface="Calibri" pitchFamily="34" charset="0"/>
                <a:cs typeface="Arial" charset="0"/>
              </a:rPr>
              <a:pPr defTabSz="914400" fontAlgn="base">
                <a:spcBef>
                  <a:spcPct val="0"/>
                </a:spcBef>
                <a:spcAft>
                  <a:spcPct val="0"/>
                </a:spcAft>
                <a:defRPr/>
              </a:pPr>
              <a:t>‹#›</a:t>
            </a:fld>
            <a:endParaRPr lang="en-US">
              <a:solidFill>
                <a:srgbClr val="5FCBEF"/>
              </a:solidFill>
              <a:latin typeface="Calibri" pitchFamily="34" charset="0"/>
              <a:cs typeface="Arial" charset="0"/>
            </a:endParaRPr>
          </a:p>
        </p:txBody>
      </p:sp>
    </p:spTree>
    <p:extLst>
      <p:ext uri="{BB962C8B-B14F-4D97-AF65-F5344CB8AC3E}">
        <p14:creationId xmlns:p14="http://schemas.microsoft.com/office/powerpoint/2010/main" val="78130769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smtClean="0">
                <a:solidFill>
                  <a:prstClr val="black">
                    <a:tint val="75000"/>
                  </a:prstClr>
                </a:solidFill>
                <a:latin typeface="Calibri"/>
                <a:cs typeface="Arial" charset="0"/>
              </a:defRPr>
            </a:lvl1pPr>
          </a:lstStyle>
          <a:p>
            <a:pPr>
              <a:defRPr/>
            </a:pPr>
            <a:fld id="{4913EBAC-EA57-4533-BE26-AAA981B0A138}" type="datetimeFigureOut">
              <a:rPr lang="en-US"/>
              <a:pPr>
                <a:defRPr/>
              </a:pPr>
              <a:t>5/3/2018</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smtClean="0">
                <a:solidFill>
                  <a:prstClr val="black">
                    <a:tint val="75000"/>
                  </a:prstClr>
                </a:solidFill>
                <a:latin typeface="Calibri"/>
                <a:cs typeface="Arial" charset="0"/>
              </a:defRPr>
            </a:lvl1pPr>
          </a:lstStyle>
          <a:p>
            <a:pPr>
              <a:defRPr/>
            </a:pPr>
            <a:fld id="{46FCE649-446B-44CD-BC5D-D17B507ED690}" type="slidenum">
              <a:rPr lang="en-US"/>
              <a:pPr>
                <a:defRPr/>
              </a:pPr>
              <a:t>‹#›</a:t>
            </a:fld>
            <a:endParaRPr lang="en-US"/>
          </a:p>
        </p:txBody>
      </p:sp>
      <p:sp>
        <p:nvSpPr>
          <p:cNvPr id="7" name="Rectangle 6"/>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13204866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624D31-43A5-475A-80CF-332C9F6DCF35}"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3575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624D31-43A5-475A-80CF-332C9F6DCF35}" type="datetimeFigureOut">
              <a:rPr lang="en-US" smtClean="0">
                <a:solidFill>
                  <a:prstClr val="black">
                    <a:lumMod val="95000"/>
                    <a:lumOff val="5000"/>
                  </a:prstClr>
                </a:solidFill>
              </a:rPr>
              <a:pPr/>
              <a:t>5/3/2018</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600705"/>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A097A7B-677B-465C-93DA-54AB72348805}" type="datetimeFigureOut">
              <a:rPr lang="en-US" smtClean="0">
                <a:solidFill>
                  <a:prstClr val="black">
                    <a:tint val="75000"/>
                  </a:prstClr>
                </a:solidFill>
              </a:rPr>
              <a:pPr defTabSz="914400"/>
              <a:t>5/3/2018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8E270-D793-4511-9881-5569D654F217}" type="slidenum">
              <a:rPr lang="en-US" smtClean="0">
                <a:solidFill>
                  <a:prstClr val="black">
                    <a:tint val="75000"/>
                  </a:prstClr>
                </a:solidFill>
              </a:rPr>
              <a:pPr defTabSz="914400"/>
              <a:t>‹#›</a:t>
            </a:fld>
            <a:endParaRPr lang="en-US">
              <a:solidFill>
                <a:prstClr val="black">
                  <a:tint val="75000"/>
                </a:prstClr>
              </a:solidFill>
            </a:endParaRPr>
          </a:p>
        </p:txBody>
      </p:sp>
      <p:sp>
        <p:nvSpPr>
          <p:cNvPr id="7" name="Rectangle 6"/>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4169325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3077"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defTabSz="914400" rtl="1">
              <a:defRPr/>
            </a:pPr>
            <a:fld id="{52B29425-5F12-4F26-AB63-5AA8486D1434}" type="datetimeFigureOut">
              <a:rPr lang="fa-IR">
                <a:solidFill>
                  <a:srgbClr val="F0A22E">
                    <a:shade val="75000"/>
                  </a:srgbClr>
                </a:solidFill>
              </a:rPr>
              <a:pPr defTabSz="914400" rtl="1">
                <a:defRPr/>
              </a:pPr>
              <a:t>1439/08/18</a:t>
            </a:fld>
            <a:endParaRPr lang="fa-IR">
              <a:solidFill>
                <a:srgbClr val="F0A22E">
                  <a:shade val="75000"/>
                </a:srgb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defTabSz="914400" rtl="1">
              <a:defRPr/>
            </a:pPr>
            <a:endParaRPr lang="fa-IR">
              <a:solidFill>
                <a:srgbClr val="F0A22E">
                  <a:shade val="75000"/>
                </a:srgb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latin typeface="Franklin Gothic Book" panose="020B0503020102020204" pitchFamily="34" charset="0"/>
                <a:cs typeface="Tahoma" panose="020B0604030504040204" pitchFamily="34" charset="0"/>
              </a:defRPr>
            </a:lvl1pPr>
          </a:lstStyle>
          <a:p>
            <a:pPr algn="r" defTabSz="914400" rtl="1" fontAlgn="base">
              <a:spcBef>
                <a:spcPct val="0"/>
              </a:spcBef>
              <a:spcAft>
                <a:spcPct val="0"/>
              </a:spcAft>
            </a:pPr>
            <a:fld id="{B6E7999D-EB85-470F-87DD-3B3029B8B1F0}" type="slidenum">
              <a:rPr lang="fa-IR" smtClean="0"/>
              <a:pPr algn="r" defTabSz="914400" rtl="1" fontAlgn="base">
                <a:spcBef>
                  <a:spcPct val="0"/>
                </a:spcBef>
                <a:spcAft>
                  <a:spcPct val="0"/>
                </a:spcAft>
              </a:pPr>
              <a:t>‹#›</a:t>
            </a:fld>
            <a:endParaRPr lang="fa-IR" smtClean="0"/>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Tree>
    <p:extLst>
      <p:ext uri="{BB962C8B-B14F-4D97-AF65-F5344CB8AC3E}">
        <p14:creationId xmlns:p14="http://schemas.microsoft.com/office/powerpoint/2010/main" val="201292456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1"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0" fontAlgn="base" hangingPunct="0">
        <a:spcBef>
          <a:spcPct val="0"/>
        </a:spcBef>
        <a:spcAft>
          <a:spcPct val="0"/>
        </a:spcAft>
        <a:defRPr sz="3600">
          <a:solidFill>
            <a:schemeClr val="tx2"/>
          </a:solidFill>
          <a:latin typeface="Franklin Gothic Medium" pitchFamily="34" charset="0"/>
          <a:cs typeface="Tahoma" pitchFamily="34" charset="0"/>
        </a:defRPr>
      </a:lvl2pPr>
      <a:lvl3pPr algn="l" rtl="1" eaLnBrk="0" fontAlgn="base" hangingPunct="0">
        <a:spcBef>
          <a:spcPct val="0"/>
        </a:spcBef>
        <a:spcAft>
          <a:spcPct val="0"/>
        </a:spcAft>
        <a:defRPr sz="3600">
          <a:solidFill>
            <a:schemeClr val="tx2"/>
          </a:solidFill>
          <a:latin typeface="Franklin Gothic Medium" pitchFamily="34" charset="0"/>
          <a:cs typeface="Tahoma" pitchFamily="34" charset="0"/>
        </a:defRPr>
      </a:lvl3pPr>
      <a:lvl4pPr algn="l" rtl="1" eaLnBrk="0" fontAlgn="base" hangingPunct="0">
        <a:spcBef>
          <a:spcPct val="0"/>
        </a:spcBef>
        <a:spcAft>
          <a:spcPct val="0"/>
        </a:spcAft>
        <a:defRPr sz="3600">
          <a:solidFill>
            <a:schemeClr val="tx2"/>
          </a:solidFill>
          <a:latin typeface="Franklin Gothic Medium" pitchFamily="34" charset="0"/>
          <a:cs typeface="Tahoma" pitchFamily="34" charset="0"/>
        </a:defRPr>
      </a:lvl4pPr>
      <a:lvl5pPr algn="l" rtl="1" eaLnBrk="0" fontAlgn="base" hangingPunct="0">
        <a:spcBef>
          <a:spcPct val="0"/>
        </a:spcBef>
        <a:spcAft>
          <a:spcPct val="0"/>
        </a:spcAft>
        <a:defRPr sz="3600">
          <a:solidFill>
            <a:schemeClr val="tx2"/>
          </a:solidFill>
          <a:latin typeface="Franklin Gothic Medium" pitchFamily="34" charset="0"/>
          <a:cs typeface="Tahoma" pitchFamily="34" charset="0"/>
        </a:defRPr>
      </a:lvl5pPr>
      <a:lvl6pPr marL="457200" algn="l" rtl="1" fontAlgn="base">
        <a:spcBef>
          <a:spcPct val="0"/>
        </a:spcBef>
        <a:spcAft>
          <a:spcPct val="0"/>
        </a:spcAft>
        <a:defRPr sz="3600">
          <a:solidFill>
            <a:schemeClr val="tx2"/>
          </a:solidFill>
          <a:latin typeface="Franklin Gothic Medium" pitchFamily="34" charset="0"/>
          <a:cs typeface="Tahoma" pitchFamily="34" charset="0"/>
        </a:defRPr>
      </a:lvl6pPr>
      <a:lvl7pPr marL="914400" algn="l" rtl="1" fontAlgn="base">
        <a:spcBef>
          <a:spcPct val="0"/>
        </a:spcBef>
        <a:spcAft>
          <a:spcPct val="0"/>
        </a:spcAft>
        <a:defRPr sz="3600">
          <a:solidFill>
            <a:schemeClr val="tx2"/>
          </a:solidFill>
          <a:latin typeface="Franklin Gothic Medium" pitchFamily="34" charset="0"/>
          <a:cs typeface="Tahoma" pitchFamily="34" charset="0"/>
        </a:defRPr>
      </a:lvl7pPr>
      <a:lvl8pPr marL="1371600" algn="l" rtl="1" fontAlgn="base">
        <a:spcBef>
          <a:spcPct val="0"/>
        </a:spcBef>
        <a:spcAft>
          <a:spcPct val="0"/>
        </a:spcAft>
        <a:defRPr sz="3600">
          <a:solidFill>
            <a:schemeClr val="tx2"/>
          </a:solidFill>
          <a:latin typeface="Franklin Gothic Medium" pitchFamily="34" charset="0"/>
          <a:cs typeface="Tahoma" pitchFamily="34" charset="0"/>
        </a:defRPr>
      </a:lvl8pPr>
      <a:lvl9pPr marL="1828800" algn="l" rtl="1" fontAlgn="base">
        <a:spcBef>
          <a:spcPct val="0"/>
        </a:spcBef>
        <a:spcAft>
          <a:spcPct val="0"/>
        </a:spcAft>
        <a:defRPr sz="3600">
          <a:solidFill>
            <a:schemeClr val="tx2"/>
          </a:solidFill>
          <a:latin typeface="Franklin Gothic Medium" pitchFamily="34" charset="0"/>
          <a:cs typeface="Tahoma" pitchFamily="34" charset="0"/>
        </a:defRPr>
      </a:lvl9pPr>
    </p:titleStyle>
    <p:bodyStyle>
      <a:lvl1pPr marL="342900" indent="-342900" algn="r" rtl="1"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r" rtl="1"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r" rtl="1"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r" rtl="1"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5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5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4" y="704850"/>
            <a:ext cx="717232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69740" y="4648200"/>
            <a:ext cx="9252520" cy="2209800"/>
          </a:xfrm>
          <a:prstGeom prst="ellipse">
            <a:avLst/>
          </a:prstGeom>
          <a:ln>
            <a:noFill/>
          </a:ln>
          <a:effectLst>
            <a:softEdge rad="112500"/>
          </a:effectLst>
        </p:spPr>
      </p:pic>
    </p:spTree>
    <p:extLst>
      <p:ext uri="{BB962C8B-B14F-4D97-AF65-F5344CB8AC3E}">
        <p14:creationId xmlns:p14="http://schemas.microsoft.com/office/powerpoint/2010/main" val="362672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2800" b="1" dirty="0" smtClean="0">
                <a:ln>
                  <a:noFill/>
                </a:ln>
                <a:solidFill>
                  <a:schemeClr val="tx1"/>
                </a:solidFill>
                <a:latin typeface="Lucida Sans Unicode"/>
                <a:cs typeface="B Nazanin" pitchFamily="2" charset="-78"/>
              </a:rPr>
              <a:t>تفاوت اقتصاد </a:t>
            </a:r>
            <a:r>
              <a:rPr lang="fa-IR" sz="2800" b="1" dirty="0">
                <a:ln>
                  <a:noFill/>
                </a:ln>
                <a:solidFill>
                  <a:schemeClr val="tx1"/>
                </a:solidFill>
                <a:latin typeface="Lucida Sans Unicode"/>
                <a:cs typeface="B Nazanin" pitchFamily="2" charset="-78"/>
              </a:rPr>
              <a:t>مقاومتی </a:t>
            </a:r>
            <a:r>
              <a:rPr lang="fa-IR" sz="2800" b="1" dirty="0" smtClean="0">
                <a:ln>
                  <a:noFill/>
                </a:ln>
                <a:solidFill>
                  <a:schemeClr val="tx1"/>
                </a:solidFill>
                <a:latin typeface="Lucida Sans Unicode"/>
                <a:cs typeface="B Nazanin" pitchFamily="2" charset="-78"/>
              </a:rPr>
              <a:t>و</a:t>
            </a:r>
            <a:r>
              <a:rPr lang="en-GB" sz="2800" b="1" dirty="0" smtClean="0">
                <a:ln>
                  <a:noFill/>
                </a:ln>
                <a:solidFill>
                  <a:schemeClr val="tx1"/>
                </a:solidFill>
                <a:latin typeface="Lucida Sans Unicode"/>
                <a:cs typeface="B Nazanin" pitchFamily="2" charset="-78"/>
              </a:rPr>
              <a:t> </a:t>
            </a:r>
            <a:r>
              <a:rPr lang="fa-IR" sz="2800" b="1" dirty="0">
                <a:ln>
                  <a:noFill/>
                </a:ln>
                <a:solidFill>
                  <a:schemeClr val="tx1"/>
                </a:solidFill>
                <a:latin typeface="Lucida Sans Unicode"/>
                <a:cs typeface="B Nazanin" pitchFamily="2" charset="-78"/>
              </a:rPr>
              <a:t>مقاومت </a:t>
            </a:r>
            <a:r>
              <a:rPr lang="fa-IR" sz="2800" b="1" dirty="0" smtClean="0">
                <a:ln>
                  <a:noFill/>
                </a:ln>
                <a:solidFill>
                  <a:schemeClr val="tx1"/>
                </a:solidFill>
                <a:latin typeface="Lucida Sans Unicode"/>
                <a:cs typeface="B Nazanin" pitchFamily="2" charset="-78"/>
              </a:rPr>
              <a:t>اقتصادی </a:t>
            </a:r>
            <a:endParaRPr lang="en-US"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3451867"/>
              </p:ext>
            </p:extLst>
          </p:nvPr>
        </p:nvGraphicFramePr>
        <p:xfrm>
          <a:off x="1295402" y="2285999"/>
          <a:ext cx="9601200" cy="394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9573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700" b="1" dirty="0">
                <a:ln>
                  <a:noFill/>
                </a:ln>
                <a:solidFill>
                  <a:prstClr val="black"/>
                </a:solidFill>
                <a:latin typeface="Lucida Sans Unicode"/>
                <a:cs typeface="B Mitra" panose="00000400000000000000" pitchFamily="2" charset="-78"/>
              </a:rPr>
              <a:t>اقتصاد درون زا اقتصادی است </a:t>
            </a:r>
            <a:r>
              <a:rPr lang="fa-IR" sz="2700" b="1" dirty="0" smtClean="0">
                <a:ln>
                  <a:noFill/>
                </a:ln>
                <a:solidFill>
                  <a:prstClr val="black"/>
                </a:solidFill>
                <a:latin typeface="Lucida Sans Unicode"/>
                <a:cs typeface="B Mitra" panose="00000400000000000000" pitchFamily="2" charset="-78"/>
              </a:rPr>
              <a:t>که:</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1153177"/>
              </p:ext>
            </p:extLst>
          </p:nvPr>
        </p:nvGraphicFramePr>
        <p:xfrm>
          <a:off x="-1791222" y="1653437"/>
          <a:ext cx="13077172" cy="442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6868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700" b="1" dirty="0">
                <a:ln>
                  <a:noFill/>
                </a:ln>
                <a:solidFill>
                  <a:prstClr val="black"/>
                </a:solidFill>
                <a:latin typeface="Lucida Sans Unicode"/>
                <a:cs typeface="B Mitra" panose="00000400000000000000" pitchFamily="2" charset="-78"/>
              </a:rPr>
              <a:t>اقتصاد برون گرا اقتصادی است </a:t>
            </a:r>
            <a:r>
              <a:rPr lang="fa-IR" sz="2700" b="1" dirty="0" smtClean="0">
                <a:ln>
                  <a:noFill/>
                </a:ln>
                <a:solidFill>
                  <a:prstClr val="black"/>
                </a:solidFill>
                <a:latin typeface="Lucida Sans Unicode"/>
                <a:cs typeface="B Mitra" panose="00000400000000000000" pitchFamily="2" charset="-78"/>
              </a:rPr>
              <a:t>که: </a:t>
            </a:r>
            <a:endParaRPr lang="en-US" dirty="0"/>
          </a:p>
        </p:txBody>
      </p:sp>
      <p:graphicFrame>
        <p:nvGraphicFramePr>
          <p:cNvPr id="5" name="Content Placeholder 4"/>
          <p:cNvGraphicFramePr>
            <a:graphicFrameLocks noGrp="1"/>
          </p:cNvGraphicFramePr>
          <p:nvPr>
            <p:ph idx="1"/>
            <p:extLst/>
          </p:nvPr>
        </p:nvGraphicFramePr>
        <p:xfrm>
          <a:off x="1295399" y="2557463"/>
          <a:ext cx="9314145" cy="3655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924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4322122"/>
              </p:ext>
            </p:extLst>
          </p:nvPr>
        </p:nvGraphicFramePr>
        <p:xfrm>
          <a:off x="0" y="613775"/>
          <a:ext cx="11606409" cy="534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5894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4110621"/>
              </p:ext>
            </p:extLst>
          </p:nvPr>
        </p:nvGraphicFramePr>
        <p:xfrm>
          <a:off x="585591" y="676405"/>
          <a:ext cx="11606409" cy="534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330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658" y="1858605"/>
            <a:ext cx="6815669" cy="1515533"/>
          </a:xfrm>
        </p:spPr>
        <p:txBody>
          <a:bodyPr/>
          <a:lstStyle/>
          <a:p>
            <a:pPr marL="285750" lvl="0" indent="-285750" rtl="1" eaLnBrk="0" fontAlgn="base" hangingPunct="0">
              <a:lnSpc>
                <a:spcPct val="107000"/>
              </a:lnSpc>
              <a:spcBef>
                <a:spcPct val="20000"/>
              </a:spcBef>
              <a:spcAft>
                <a:spcPts val="800"/>
              </a:spcAft>
            </a:pP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برگرفته از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بيانات مقام معظم رهبري</a:t>
            </a:r>
          </a:p>
        </p:txBody>
      </p:sp>
    </p:spTree>
    <p:extLst>
      <p:ext uri="{BB962C8B-B14F-4D97-AF65-F5344CB8AC3E}">
        <p14:creationId xmlns:p14="http://schemas.microsoft.com/office/powerpoint/2010/main" val="1810246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5428617"/>
              </p:ext>
            </p:extLst>
          </p:nvPr>
        </p:nvGraphicFramePr>
        <p:xfrm>
          <a:off x="193109" y="1365337"/>
          <a:ext cx="10403910" cy="444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872635" y="808921"/>
            <a:ext cx="9194105" cy="400110"/>
          </a:xfrm>
          <a:prstGeom prst="rect">
            <a:avLst/>
          </a:prstGeom>
        </p:spPr>
        <p:txBody>
          <a:bodyPr wrap="square">
            <a:spAutoFit/>
          </a:bodyPr>
          <a:lstStyle/>
          <a:p>
            <a:pPr algn="ctr" rtl="1"/>
            <a:r>
              <a:rPr lang="fa-IR" sz="2000" b="1" dirty="0">
                <a:solidFill>
                  <a:srgbClr val="002060"/>
                </a:solidFill>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برگرفته از بيانات مقام معظم رهبري</a:t>
            </a:r>
            <a:endParaRPr lang="en-US" sz="1600" dirty="0"/>
          </a:p>
        </p:txBody>
      </p:sp>
    </p:spTree>
    <p:extLst>
      <p:ext uri="{BB962C8B-B14F-4D97-AF65-F5344CB8AC3E}">
        <p14:creationId xmlns:p14="http://schemas.microsoft.com/office/powerpoint/2010/main" val="33075946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1408274"/>
              </p:ext>
            </p:extLst>
          </p:nvPr>
        </p:nvGraphicFramePr>
        <p:xfrm>
          <a:off x="268266" y="1265129"/>
          <a:ext cx="10403910" cy="444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997895" y="833973"/>
            <a:ext cx="9194105" cy="400110"/>
          </a:xfrm>
          <a:prstGeom prst="rect">
            <a:avLst/>
          </a:prstGeom>
        </p:spPr>
        <p:txBody>
          <a:bodyPr wrap="square">
            <a:spAutoFit/>
          </a:bodyPr>
          <a:lstStyle/>
          <a:p>
            <a:pPr algn="ctr" rtl="1"/>
            <a:r>
              <a:rPr lang="fa-IR" sz="2000" b="1" dirty="0">
                <a:solidFill>
                  <a:srgbClr val="002060"/>
                </a:solidFill>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برگرفته از بيانات مقام معظم رهبري</a:t>
            </a:r>
            <a:endParaRPr lang="en-US" sz="1600" dirty="0">
              <a:solidFill>
                <a:prstClr val="black"/>
              </a:solidFill>
            </a:endParaRPr>
          </a:p>
        </p:txBody>
      </p:sp>
    </p:spTree>
    <p:extLst>
      <p:ext uri="{BB962C8B-B14F-4D97-AF65-F5344CB8AC3E}">
        <p14:creationId xmlns:p14="http://schemas.microsoft.com/office/powerpoint/2010/main" val="405191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4341936"/>
              </p:ext>
            </p:extLst>
          </p:nvPr>
        </p:nvGraphicFramePr>
        <p:xfrm>
          <a:off x="243213" y="1290181"/>
          <a:ext cx="10403910" cy="444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997895" y="771343"/>
            <a:ext cx="9194105" cy="400110"/>
          </a:xfrm>
          <a:prstGeom prst="rect">
            <a:avLst/>
          </a:prstGeom>
        </p:spPr>
        <p:txBody>
          <a:bodyPr wrap="square">
            <a:spAutoFit/>
          </a:bodyPr>
          <a:lstStyle/>
          <a:p>
            <a:pPr algn="ctr" rtl="1"/>
            <a:r>
              <a:rPr lang="fa-IR" sz="2000" b="1" dirty="0">
                <a:solidFill>
                  <a:srgbClr val="002060"/>
                </a:solidFill>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برگرفته از بيانات مقام معظم رهبري</a:t>
            </a:r>
            <a:endParaRPr lang="en-US" sz="1600" dirty="0">
              <a:solidFill>
                <a:prstClr val="black"/>
              </a:solidFill>
            </a:endParaRPr>
          </a:p>
        </p:txBody>
      </p:sp>
    </p:spTree>
    <p:extLst>
      <p:ext uri="{BB962C8B-B14F-4D97-AF65-F5344CB8AC3E}">
        <p14:creationId xmlns:p14="http://schemas.microsoft.com/office/powerpoint/2010/main" val="99376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658" y="1858605"/>
            <a:ext cx="6815669" cy="1515533"/>
          </a:xfrm>
        </p:spPr>
        <p:txBody>
          <a:bodyPr/>
          <a:lstStyle/>
          <a:p>
            <a:pPr marL="285750" lvl="0" indent="-285750" rtl="1" eaLnBrk="0" fontAlgn="base" hangingPunct="0">
              <a:lnSpc>
                <a:spcPct val="107000"/>
              </a:lnSpc>
              <a:spcBef>
                <a:spcPct val="20000"/>
              </a:spcBef>
              <a:spcAft>
                <a:spcPts val="800"/>
              </a:spcAft>
            </a:pP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تبیین مولفه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های کلیدی اقتصاد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مقاومتی</a:t>
            </a:r>
            <a:endPar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6019507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70" y="2743200"/>
            <a:ext cx="5492522" cy="3295513"/>
          </a:xfrm>
          <a:prstGeom prst="rect">
            <a:avLst/>
          </a:prstGeom>
        </p:spPr>
      </p:pic>
      <p:sp>
        <p:nvSpPr>
          <p:cNvPr id="3" name="Rectangle 2"/>
          <p:cNvSpPr/>
          <p:nvPr/>
        </p:nvSpPr>
        <p:spPr>
          <a:xfrm>
            <a:off x="5472545" y="1246909"/>
            <a:ext cx="7425139" cy="1496291"/>
          </a:xfrm>
          <a:prstGeom prst="rect">
            <a:avLst/>
          </a:prstGeom>
        </p:spPr>
        <p:txBody>
          <a:bodyPr wrap="square">
            <a:spAutoFit/>
          </a:bodyPr>
          <a:lstStyle/>
          <a:p>
            <a:pPr defTabSz="914400"/>
            <a:r>
              <a:rPr lang="fa-IR" sz="8800" b="1" kern="0" dirty="0" smtClean="0">
                <a:ln w="11430"/>
                <a:solidFill>
                  <a:srgbClr val="2E83C3">
                    <a:lumMod val="50000"/>
                  </a:srgbClr>
                </a:solidFill>
                <a:latin typeface="IranNastaliq" panose="02020505000000020003" pitchFamily="18" charset="0"/>
                <a:cs typeface="IranNastaliq" panose="02020505000000020003" pitchFamily="18" charset="0"/>
              </a:rPr>
              <a:t>کلیات اقتصاد مقاومتی</a:t>
            </a:r>
            <a:endParaRPr lang="en-US" sz="2800" kern="0" dirty="0" smtClean="0">
              <a:solidFill>
                <a:sysClr val="windowText" lastClr="000000"/>
              </a:solidFill>
            </a:endParaRPr>
          </a:p>
        </p:txBody>
      </p:sp>
    </p:spTree>
    <p:extLst>
      <p:ext uri="{BB962C8B-B14F-4D97-AF65-F5344CB8AC3E}">
        <p14:creationId xmlns:p14="http://schemas.microsoft.com/office/powerpoint/2010/main" val="668529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88797041"/>
              </p:ext>
            </p:extLst>
          </p:nvPr>
        </p:nvGraphicFramePr>
        <p:xfrm>
          <a:off x="681624" y="1008345"/>
          <a:ext cx="10128337" cy="5849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605230" y="191921"/>
            <a:ext cx="44470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984461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7580459"/>
              </p:ext>
            </p:extLst>
          </p:nvPr>
        </p:nvGraphicFramePr>
        <p:xfrm>
          <a:off x="998886" y="1315234"/>
          <a:ext cx="9720262" cy="510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586421" y="247758"/>
            <a:ext cx="4447051" cy="661591"/>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a:p>
            <a:pPr algn="just" rtl="1">
              <a:lnSpc>
                <a:spcPct val="115000"/>
              </a:lnSpc>
              <a:spcAft>
                <a:spcPts val="1000"/>
              </a:spcAft>
            </a:pPr>
            <a:endParaRPr lang="en-US" sz="1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97169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4247287"/>
              </p:ext>
            </p:extLst>
          </p:nvPr>
        </p:nvGraphicFramePr>
        <p:xfrm>
          <a:off x="1023937" y="1014608"/>
          <a:ext cx="10274539" cy="529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642808" y="342234"/>
            <a:ext cx="4447051" cy="461665"/>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p:txBody>
      </p:sp>
    </p:spTree>
    <p:extLst>
      <p:ext uri="{BB962C8B-B14F-4D97-AF65-F5344CB8AC3E}">
        <p14:creationId xmlns:p14="http://schemas.microsoft.com/office/powerpoint/2010/main" val="1056059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4562341"/>
              </p:ext>
            </p:extLst>
          </p:nvPr>
        </p:nvGraphicFramePr>
        <p:xfrm>
          <a:off x="673210" y="926927"/>
          <a:ext cx="10775580" cy="640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442391" y="216973"/>
            <a:ext cx="4447051" cy="461665"/>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p:txBody>
      </p:sp>
    </p:spTree>
    <p:extLst>
      <p:ext uri="{BB962C8B-B14F-4D97-AF65-F5344CB8AC3E}">
        <p14:creationId xmlns:p14="http://schemas.microsoft.com/office/powerpoint/2010/main" val="2033929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8552655"/>
              </p:ext>
            </p:extLst>
          </p:nvPr>
        </p:nvGraphicFramePr>
        <p:xfrm>
          <a:off x="998885" y="1315234"/>
          <a:ext cx="10224435" cy="4905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505022" y="354760"/>
            <a:ext cx="4447051" cy="461665"/>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p:txBody>
      </p:sp>
    </p:spTree>
    <p:extLst>
      <p:ext uri="{BB962C8B-B14F-4D97-AF65-F5344CB8AC3E}">
        <p14:creationId xmlns:p14="http://schemas.microsoft.com/office/powerpoint/2010/main" val="2040014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0185" y="3837717"/>
            <a:ext cx="6815669" cy="1515533"/>
          </a:xfrm>
        </p:spPr>
        <p:txBody>
          <a:bodyPr/>
          <a:lstStyle/>
          <a:p>
            <a:pPr marL="285750" lvl="0" indent="-285750" rtl="1" eaLnBrk="0" fontAlgn="base" hangingPunct="0">
              <a:lnSpc>
                <a:spcPct val="107000"/>
              </a:lnSpc>
              <a:spcBef>
                <a:spcPct val="20000"/>
              </a:spcBef>
              <a:spcAft>
                <a:spcPts val="800"/>
              </a:spcAft>
            </a:pP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رهنمود های اجرایی اقتصاد مقاومتی</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آقای اسحاق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جهانگیری</a:t>
            </a:r>
            <a:r>
              <a:rPr lang="en-US"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dirty="0"/>
          </a:p>
        </p:txBody>
      </p:sp>
    </p:spTree>
    <p:extLst>
      <p:ext uri="{BB962C8B-B14F-4D97-AF65-F5344CB8AC3E}">
        <p14:creationId xmlns:p14="http://schemas.microsoft.com/office/powerpoint/2010/main" val="468051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51770"/>
            <a:ext cx="9720073" cy="5457590"/>
          </a:xfrm>
        </p:spPr>
        <p:txBody>
          <a:bodyPr>
            <a:normAutofit/>
          </a:bodyPr>
          <a:lstStyle/>
          <a:p>
            <a:pPr marL="0" lvl="0" indent="0" algn="just" defTabSz="457200" rtl="1">
              <a:lnSpc>
                <a:spcPct val="150000"/>
              </a:lnSpc>
              <a:spcBef>
                <a:spcPct val="20000"/>
              </a:spcBef>
              <a:spcAft>
                <a:spcPts val="1000"/>
              </a:spcAft>
              <a:buClr>
                <a:srgbClr val="92278F"/>
              </a:buClr>
              <a:buSzPct val="115000"/>
              <a:buNone/>
            </a:pP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همانگونه که استحضار دارند دولت، جهت گیری ها و برنامه های اقتصاد مقاومتی را </a:t>
            </a:r>
            <a:r>
              <a:rPr lang="fa-IR" sz="2800" dirty="0" smtClean="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راهبرد </a:t>
            </a: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صحیح پیشبرد اقتصاد ایران به سمت اهداف عالی اقتصادی کشور و چشم انداز 20 ساله ی جمهوری اسلامی ایران می داند. از این منظر ابلاغ این سیاست ها از سوی معظم له فرصتی استثنایی برای ایجاد انسجام ملی و هماهنگی کلیه ارکان نظام برای اتخاذ تصمیمات مهم اقتصادی و برون رفت از چالش های جدی موجود است. چرا که اصلاح مسیر حرکت اقتصاد ایران از شرایط فعلی به سمت رویکردهای مبتنی بر اقتصاد مقاومتی، نیازمند تغییرات جدی در برنامه های اقتصادی کشور است که بخش عمده ای از آن </a:t>
            </a:r>
            <a:r>
              <a:rPr lang="fa-IR" sz="2800" dirty="0" smtClean="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در قالب، </a:t>
            </a: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بندهای مختلف سیاست های کلی اقتصاد مقاومتی تبیین شده است.</a:t>
            </a:r>
            <a:endParaRPr lang="en-US" sz="20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3995803" y="205439"/>
            <a:ext cx="7716033"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نامه</a:t>
            </a:r>
            <a:r>
              <a:rPr kumimoji="0" lang="en-US"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a:t>
            </a: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kumimoji="0" lang="en-US"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a:t>
            </a: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br>
            <a:endParaRPr kumimoji="0" lang="en-US" sz="1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91855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977030"/>
            <a:ext cx="9720073" cy="5332330"/>
          </a:xfrm>
        </p:spPr>
        <p:txBody>
          <a:bodyPr>
            <a:normAutofit/>
          </a:bodyPr>
          <a:lstStyle/>
          <a:p>
            <a:pPr marL="0" lvl="0" indent="0" algn="just" defTabSz="457200" rtl="1">
              <a:lnSpc>
                <a:spcPct val="150000"/>
              </a:lnSpc>
              <a:spcBef>
                <a:spcPct val="20000"/>
              </a:spcBef>
              <a:spcAft>
                <a:spcPts val="1000"/>
              </a:spcAft>
              <a:buClr>
                <a:srgbClr val="92278F"/>
              </a:buClr>
              <a:buSzPct val="115000"/>
              <a:buNone/>
            </a:pP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تلاش هایی که در دولت به منظور اجرای سیاست های کلی اقتصاد مقاومتی انجام شده است را می توان به دو مرحله تقسیم نمود. مرحله اول از تلاش های دولت در اجرایی نمودن سیاست های کلی اقتصاد مقاومتی با اقدام رییس جمهور محترم در محول کردن ساماندهی اقدامات لازم برای عملیاتی کردن این سیاست ها به اینجانب یک روز پس از ابلاغ سیاست ها آغاز شد. با اقدام اینجانب در تعیین وزارتخانه و دستگاه های اجرایی مسئول اجرای هریک از 24 بند سیاست های مزبور، عینیت بخشیدن به این سیاست ها به طور رسمی در دستور کار دستگاه های اجرایی قرار گرفت.</a:t>
            </a:r>
            <a:endParaRPr lang="en-US" sz="28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285750" lvl="0" indent="-285750" defTabSz="457200">
              <a:lnSpc>
                <a:spcPct val="100000"/>
              </a:lnSpc>
              <a:spcBef>
                <a:spcPct val="20000"/>
              </a:spcBef>
              <a:spcAft>
                <a:spcPts val="600"/>
              </a:spcAft>
              <a:buClr>
                <a:srgbClr val="92278F"/>
              </a:buClr>
              <a:buSzPct val="115000"/>
              <a:buFont typeface="Arial"/>
              <a:buChar char="•"/>
            </a:pPr>
            <a:endParaRPr lang="en-US" sz="2400" dirty="0">
              <a:solidFill>
                <a:prstClr val="black">
                  <a:lumMod val="85000"/>
                  <a:lumOff val="15000"/>
                </a:prstClr>
              </a:solidFill>
              <a:latin typeface="Garamond" panose="02020404030301010803"/>
            </a:endParaRPr>
          </a:p>
          <a:p>
            <a:endParaRPr lang="en-US" dirty="0"/>
          </a:p>
        </p:txBody>
      </p:sp>
      <p:sp>
        <p:nvSpPr>
          <p:cNvPr id="2" name="Rectangle 1"/>
          <p:cNvSpPr/>
          <p:nvPr/>
        </p:nvSpPr>
        <p:spPr>
          <a:xfrm>
            <a:off x="5490575" y="330699"/>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1877699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5" y="969606"/>
            <a:ext cx="10783864" cy="1303867"/>
          </a:xfrm>
        </p:spPr>
        <p:txBody>
          <a:bodyPr>
            <a:noAutofit/>
          </a:bodyPr>
          <a:lstStyle/>
          <a:p>
            <a:pPr algn="r" rtl="1">
              <a:lnSpc>
                <a:spcPct val="115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رئوس کلی اهم اقداماتی که در این مرحله به منظور اجرای سیاست های کلی اقتصاد مقاومتی صورت گرفت، به شرح ذیل است:</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1936488"/>
              </p:ext>
            </p:extLst>
          </p:nvPr>
        </p:nvGraphicFramePr>
        <p:xfrm>
          <a:off x="-2925873" y="2273473"/>
          <a:ext cx="13485314" cy="3745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76379" y="112114"/>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latin typeface="Tw Cen MT" panose="020B0602020104020603"/>
            </a:endParaRPr>
          </a:p>
        </p:txBody>
      </p:sp>
    </p:spTree>
    <p:extLst>
      <p:ext uri="{BB962C8B-B14F-4D97-AF65-F5344CB8AC3E}">
        <p14:creationId xmlns:p14="http://schemas.microsoft.com/office/powerpoint/2010/main" val="2190310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653084287"/>
              </p:ext>
            </p:extLst>
          </p:nvPr>
        </p:nvGraphicFramePr>
        <p:xfrm>
          <a:off x="393526" y="908137"/>
          <a:ext cx="9802660" cy="4534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716044" y="274953"/>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0887642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03009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875" y="861784"/>
            <a:ext cx="10606414" cy="5319804"/>
          </a:xfrm>
        </p:spPr>
        <p:txBody>
          <a:bodyPr>
            <a:normAutofit fontScale="92500" lnSpcReduction="10000"/>
          </a:bodyPr>
          <a:lstStyle/>
          <a:p>
            <a:pPr marL="0" lvl="0" indent="0" algn="just" defTabSz="457200" rtl="1">
              <a:lnSpc>
                <a:spcPct val="150000"/>
              </a:lnSpc>
              <a:spcBef>
                <a:spcPct val="20000"/>
              </a:spcBef>
              <a:spcAft>
                <a:spcPts val="1000"/>
              </a:spcAft>
              <a:buClr>
                <a:srgbClr val="92278F"/>
              </a:buClr>
              <a:buSzPct val="115000"/>
              <a:buNone/>
            </a:pP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بخش عمده ای از فعالیت های دولت، دستگاه های اجرایی و سازمان مدیریت و برنامه ریزی کشور حداقل در نیمه نخست سال 1393 معطوف به تهیه، تدوین و تصویب برنامه های اجرایی اقتصاد مقاومتی دستگاه های اجرایی کشور شد. تعداد کل اهداف (بالغ بر 99 هدف)، سیاست ها (بالغ بر 184 سیاست) و برنامه ها (بالغ بر 693 برنامه) که به تصویب شورای اقتصاد رسیده اند گویای تلاش هایی است که در خصوص اجرایی کردن سیاست های کلی اقتصاد مقاومتی صورت گرفته است. همزمان با اقدامات فوق که دست آوردهای قابل توجهی را نیز به همراه داشته است، تذکرات حضرتعالی در دیدار با اعضای هیئت دولت در شهریور 1394؛ در خصوص چگونگی برنامه ریزی و پیاده سازی سیاست های کلی اقتصاد مقاومتی، به عنوان مرحله دوم تلاش های دولت، آغاز گردید و با تشکیل ستاد راهبری و مدیریت اقتصاد مقاومتی؛ بازنگری و اصلاح برنامه های اجرایی اقتصاد مقاومتی را در دستور کار قرار داد.</a:t>
            </a:r>
            <a:endParaRPr lang="en-US" sz="28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03726" y="215453"/>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3863085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127342"/>
            <a:ext cx="9720073" cy="5182018"/>
          </a:xfrm>
        </p:spPr>
        <p:txBody>
          <a:bodyPr>
            <a:normAutofit lnSpcReduction="10000"/>
          </a:bodyPr>
          <a:lstStyle/>
          <a:p>
            <a:pPr marL="0" indent="0" algn="just" rtl="1">
              <a:lnSpc>
                <a:spcPct val="150000"/>
              </a:lnSpc>
              <a:buNone/>
            </a:pPr>
            <a:r>
              <a:rPr lang="fa-IR" sz="2800" dirty="0">
                <a:latin typeface="Calibri" panose="020F0502020204030204" pitchFamily="34" charset="0"/>
                <a:ea typeface="Calibri" panose="020F0502020204030204" pitchFamily="34" charset="0"/>
                <a:cs typeface="B Nazanin" panose="00000400000000000000" pitchFamily="2" charset="-78"/>
              </a:rPr>
              <a:t>بازنگری و طراحی برنامه و نقشه راه جدید اجرای سیاست های کلی اقتصاد مقاومتی مهم ترین اقدام ستاد راهبری و مدیریت اقتصاد مقاومتی بوده است. پس از ساعت ها بحث و بررسی در جلسات ستاد راهبری و مدیریت اقتصاد مقاومتی و کارگروه های مربوطه، به منظور عملیاتی نمودن سیاست های کلی اقتصاد مقاومتی؛ 11 برنامه ملی مورد تصویب قرار گرفت. هرکدام از برنامه های ملی، بخش ها و بندهایی از سیاست های کلی اقتصاد مقاومتی را در برمی گیرند و تمامی تلاش ستاد بر این موضوع معطوف شده است که برنامه های ملی به گونه ای انتخاب شوند که با اجرایی شدن آنها سیاست های 24 گانه ابلاغی عملیاتی گردد. </a:t>
            </a:r>
            <a:endParaRPr lang="en-US" sz="2400" dirty="0">
              <a:cs typeface="B Nazanin" panose="00000400000000000000" pitchFamily="2" charset="-78"/>
            </a:endParaRPr>
          </a:p>
        </p:txBody>
      </p:sp>
      <p:sp>
        <p:nvSpPr>
          <p:cNvPr id="2" name="Rectangle 1"/>
          <p:cNvSpPr/>
          <p:nvPr/>
        </p:nvSpPr>
        <p:spPr>
          <a:xfrm>
            <a:off x="5884164" y="350109"/>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293808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01041"/>
            <a:ext cx="10512343" cy="5808319"/>
          </a:xfrm>
        </p:spPr>
        <p:txBody>
          <a:bodyPr>
            <a:normAutofit/>
          </a:bodyPr>
          <a:lstStyle/>
          <a:p>
            <a:pPr algn="just" rtl="1">
              <a:lnSpc>
                <a:spcPct val="115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ذیل هریک از برنامه های ملی نیز مجموعه ای از طرح ها و ذیل هریک از این طرح ها مجموعه ای از پروژه های اساسی تعریف و به شرح جداول پیوست تصویب گردیده است. طرح ها به گونه ای تعیین شده اند که پیامدها و نتایج ناشی از اجرای آن ها بتواند به تحقق اهداف مورد نظر در تنظیم سیاست های کلی اقتصاد مقاومتی کمک نمایند. بر این اساس برنامه هایی نظیر برنامه ارتقای بهره وری، برنامه پیشبرد برونگرایی اقتصاد، برنامه پیشبرد درونزایی اقتصاد، برنامه توسعه رفاه و عدالت اجتماعی و برنامه برقراری انضباط مالی در بخش عمومی و قطع وابستگی بودجه به نفت و ... در زمره برنامه های ملی قرار گرفته اند. بدیهی است که نتایج برخی از برنامه ها در کوتاه مدت و برخی دیگر در بلندمدت نمایان خواهد شد. در ذیل هرکدام از طرح ها، پروژه ها و اقداماتی اجرایی و عملیاتی تعریف شده است که طبق برنامه زمانبندی مشخص اجرا می شود.بدیهی است پروژه ها و اقدامات دیگری در آینده برای تحقق اهداف مورد نظر تعریف می گردندکه متعاقبا گزارش آن تقدیم می گردد.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716044" y="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752265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557" y="1039660"/>
            <a:ext cx="10368420" cy="5470116"/>
          </a:xfrm>
        </p:spPr>
        <p:txBody>
          <a:bodyPr>
            <a:noAutofit/>
          </a:bodyPr>
          <a:lstStyle/>
          <a:p>
            <a:pPr marL="0" indent="0" algn="just" rtl="1">
              <a:lnSpc>
                <a:spcPct val="100000"/>
              </a:lnSpc>
              <a:buNone/>
            </a:pPr>
            <a:r>
              <a:rPr lang="fa-IR" sz="2600" dirty="0">
                <a:latin typeface="Calibri" panose="020F0502020204030204" pitchFamily="34" charset="0"/>
                <a:ea typeface="Calibri" panose="020F0502020204030204" pitchFamily="34" charset="0"/>
                <a:cs typeface="B Nazanin" panose="00000400000000000000" pitchFamily="2" charset="-78"/>
              </a:rPr>
              <a:t>موضوع بهره وری که در سیاست های کلی اقتصاد مقاومتی مورد تاکید حضرت عالی بوده است در برنامه ملی ارتقای بهره وری و طرح های زیر مجموعه آن نظیر ارتقای بهره وری در حوزه های انرژی، آب، نیروی کار و سرمایه و ... مورد توجه قرار گرفته است در این برنامه ملی سعی شده است افزایش بهره وری و مدیریت مصرف در کلیه زمینه ها نظیر بهره وری انرژی در بخش های حمل و نقل، صنعت، خانگی و ... هدفگذاری شود. استفاده از منابع حاصل از صرفه جویی های صورت گرفته از این محل، صرف سرمایه گذاری های زیربنایی و توسعه ای و ارتقای فناوری در تمام </a:t>
            </a:r>
            <a:r>
              <a:rPr lang="fa-IR" sz="2600" dirty="0" smtClean="0">
                <a:latin typeface="Calibri" panose="020F0502020204030204" pitchFamily="34" charset="0"/>
                <a:ea typeface="Calibri" panose="020F0502020204030204" pitchFamily="34" charset="0"/>
                <a:cs typeface="B Nazanin" panose="00000400000000000000" pitchFamily="2" charset="-78"/>
              </a:rPr>
              <a:t>بخش </a:t>
            </a:r>
            <a:r>
              <a:rPr lang="fa-IR" sz="2600" dirty="0">
                <a:latin typeface="Calibri" panose="020F0502020204030204" pitchFamily="34" charset="0"/>
                <a:ea typeface="Calibri" panose="020F0502020204030204" pitchFamily="34" charset="0"/>
                <a:cs typeface="B Nazanin" panose="00000400000000000000" pitchFamily="2" charset="-78"/>
              </a:rPr>
              <a:t>ها خواهد شد. بهره وری در آب نیز به عنوان یکی از کلیدی ترین طرح های برنامه ملی ارتقای بهره وری است. صرفه جویی ناشی از استفاده از روش های نوین آبیاری، توسعه کشت گلخانه ای و استفاده از شیوه های جدید انتقال آب سبب بهره برداری بهینه از آب شده و علاوه بر بهبود عملکرد در هکتار سبب افزایش سطح زیر کشت خواهد شد. البته این موضوعات به دلیل شرایطی که کشور از نظر خشکسالی در آن قرار دارد مطمح نظر دولت بوده و در برنامه ششم توسعه مورد توجه جدی قرار گرفته است.</a:t>
            </a:r>
            <a:endParaRPr lang="en-US" sz="2600" dirty="0">
              <a:cs typeface="B Nazanin" panose="00000400000000000000" pitchFamily="2" charset="-78"/>
            </a:endParaRPr>
          </a:p>
        </p:txBody>
      </p:sp>
      <p:sp>
        <p:nvSpPr>
          <p:cNvPr id="2" name="Rectangle 1"/>
          <p:cNvSpPr/>
          <p:nvPr/>
        </p:nvSpPr>
        <p:spPr>
          <a:xfrm>
            <a:off x="5853830" y="162218"/>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4216621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341" y="811680"/>
            <a:ext cx="10662656" cy="5607902"/>
          </a:xfrm>
        </p:spPr>
        <p:txBody>
          <a:bodyPr>
            <a:normAutofit/>
          </a:bodyPr>
          <a:lstStyle/>
          <a:p>
            <a:pPr marL="0" indent="0" algn="just" rtl="1">
              <a:lnSpc>
                <a:spcPct val="115000"/>
              </a:lnSpc>
              <a:spcAft>
                <a:spcPts val="1000"/>
              </a:spcAft>
              <a:buNone/>
            </a:pPr>
            <a:r>
              <a:rPr lang="fa-IR" sz="2600" dirty="0">
                <a:latin typeface="Calibri" panose="020F0502020204030204" pitchFamily="34" charset="0"/>
                <a:ea typeface="Calibri" panose="020F0502020204030204" pitchFamily="34" charset="0"/>
                <a:cs typeface="B Nazanin" panose="00000400000000000000" pitchFamily="2" charset="-78"/>
              </a:rPr>
              <a:t>یکی از تهدیدات مهمی که به دلیل تحریم تجربه تلخ آن را در چند سال اخیر تاکنون شاهد بوده ایم وابستگی اقتصاد کشور و بودجه دولت به درآمدهای انحصاری حاصل از صادرات نفت بوده است. اگر صادرات غیرنفتی کشور به اندازه ای می بود که نیاز ارزی کشور را تامین می نمود بی شک شوک های ناشی از کاهش قیمت نفت و تحریم نفتی نمی توانست بنیه اقتصاد کشور را به حدی ضعیف نماید که با رشد منفی اقتصادی و تورم افسارگسیخته مواجه شویم. در این راستا حمایت از صادرات غیرنفتی که از دیگر موضوعات مورد تاکید حضرت عالی است در برنامه ملی پیشبرد برون گرایی اقتصاد مورد توجه قرار گرفته است. افزایش و توسعه صادرات غیرنفتی کشور با هدف توسعه تامین ارز مورد نیاز کشور به جای صادرات نفت در قالب مجموعه ای از طرح ها و پروژه های اساسی تعریف شده اند که با محوریت توسعه همکاری های همه جانبه با کشورهای همسایه و کشورهای دیگر در آفریقا، آسیای شرقی و آمریکای جنوبی و حتی اروپا در دستورکار قرار دارند. منابع ارزی حاصل از اجرایی شدن این پروژه ها، ارز مورد نیاز کشور را با رویکرد اقتصاد بدون وابستگی به نفت در یک برنامه 5 ساله زمانبندی شده تامین خواهد نمود.</a:t>
            </a:r>
            <a:endParaRPr lang="en-US" sz="26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28778" y="165349"/>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132449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077238"/>
            <a:ext cx="10412135" cy="5232122"/>
          </a:xfrm>
        </p:spPr>
        <p:txBody>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حمایت از تولید ملی کشور با رویکرد تولید صادرات گرا از دیگر اهداف مندرج در سیاست های کلی اقتصاد مقاومتی نیز در برنامه ملی ارتقای توان تولید ملی لحاظ شده است این برنامه ملی که شامل طرح هایی نظیر طرح امنیت غذایی و تولید محصولات راهبردی، طرح تقویت نظام تامین مالی با تاکید بر بازار سرمایه داخلی و خارجی، طرح بکارگیری ظرفیت ها و قابلیت های متنوع در جغرافیای مزیت های کشور (آمایش سرزمین)، طرح توسعه و نوسازی صنایع کشور است می تواند کشور را در دستیابی به رشد اقتصادی مبتنی بر تولیدات صادرات محور کمک نماید.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615835" y="430907"/>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1744231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39245"/>
            <a:ext cx="10336979" cy="5156965"/>
          </a:xfrm>
        </p:spPr>
        <p:txBody>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از جمله برنامه های مهم دیگری که در راستای سیاست های ابلاغی اقتصاد مقاومتی مورد توجه قرار گرفته است برنامه ملی توسعه عدالت و رفاه اجتماعی است. همانگونه که حضرت عالی نیز تاکید نموده اید بهبود و رونق اقتصادی بدون عدالت اجتماعی مورد قبول نبوده و می بایست با هرگونه پیشرفت اقتصادی وضع طبقات محروم بهبود یابد. در این راستا سعی شده با اجرای طرح هایی نظیر طرح تحقق عدالت بین نسلی و چگونگی استفاده از انفال، طرح ملی توانمند سازی فقرا و محرومین و ... </a:t>
            </a:r>
            <a:r>
              <a:rPr lang="fa-IR" sz="2800" dirty="0" smtClean="0">
                <a:latin typeface="Calibri" panose="020F0502020204030204" pitchFamily="34" charset="0"/>
                <a:ea typeface="Calibri" panose="020F0502020204030204" pitchFamily="34" charset="0"/>
                <a:cs typeface="B Nazanin" panose="00000400000000000000" pitchFamily="2" charset="-78"/>
              </a:rPr>
              <a:t>منویات </a:t>
            </a:r>
            <a:r>
              <a:rPr lang="fa-IR" sz="2800" dirty="0">
                <a:latin typeface="Calibri" panose="020F0502020204030204" pitchFamily="34" charset="0"/>
                <a:ea typeface="Calibri" panose="020F0502020204030204" pitchFamily="34" charset="0"/>
                <a:cs typeface="B Nazanin" panose="00000400000000000000" pitchFamily="2" charset="-78"/>
              </a:rPr>
              <a:t>حضرت عالی و اهداف مندرج در سیاست ها محقق گردد.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515627" y="300005"/>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287364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342" y="626301"/>
            <a:ext cx="10625077" cy="4756133"/>
          </a:xfrm>
        </p:spPr>
        <p:txBody>
          <a:bodyPr>
            <a:noAutofit/>
          </a:bodyPr>
          <a:lstStyle/>
          <a:p>
            <a:pPr algn="just"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سالم سازی و شفاف سازی اقتصاد به عنوان یکی دیگر از برنامه های ملی اقتصاد مقاومتی مورد تصویب قرار گرفته و دولت بنا دارد از این طریق فضای  اقتصادی کشور را برای </a:t>
            </a:r>
            <a:r>
              <a:rPr lang="fa-IR" sz="2800" dirty="0" smtClean="0">
                <a:latin typeface="Calibri" panose="020F0502020204030204" pitchFamily="34" charset="0"/>
                <a:ea typeface="Calibri" panose="020F0502020204030204" pitchFamily="34" charset="0"/>
                <a:cs typeface="B Nazanin" panose="00000400000000000000" pitchFamily="2" charset="-78"/>
              </a:rPr>
              <a:t>فعالان </a:t>
            </a:r>
            <a:r>
              <a:rPr lang="fa-IR" sz="2800" dirty="0">
                <a:latin typeface="Calibri" panose="020F0502020204030204" pitchFamily="34" charset="0"/>
                <a:ea typeface="Calibri" panose="020F0502020204030204" pitchFamily="34" charset="0"/>
                <a:cs typeface="B Nazanin" panose="00000400000000000000" pitchFamily="2" charset="-78"/>
              </a:rPr>
              <a:t>اقتصادی امن و تسهیل گری لازم بنماید. برخورد با فساد اداری، شفاف سازی و سالم سازی اقتصاد جزء لاینفک برنامه های اقتصادی دولت است و در برنامه ششم توسعه هم مطمح نظر دولت قرار خواهد گرفت.</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توسعه اقتصاد دانش بنیان، هدفمند نمودن یارانه ها، گفتمان سازی و فرهنگ سازی اقتصاد مقاومتی و بررسی کردن اقتصاد از دیگر برنامه های ملی منبعث شده از بند بند سیاست های کلی </a:t>
            </a:r>
            <a:r>
              <a:rPr lang="fa-IR" sz="2800" dirty="0" smtClean="0">
                <a:latin typeface="Calibri" panose="020F0502020204030204" pitchFamily="34" charset="0"/>
                <a:ea typeface="Calibri" panose="020F0502020204030204" pitchFamily="34" charset="0"/>
                <a:cs typeface="B Nazanin" panose="00000400000000000000" pitchFamily="2" charset="-78"/>
              </a:rPr>
              <a:t>اقتصاد </a:t>
            </a:r>
            <a:r>
              <a:rPr lang="fa-IR" sz="2800" dirty="0">
                <a:latin typeface="Calibri" panose="020F0502020204030204" pitchFamily="34" charset="0"/>
                <a:ea typeface="Calibri" panose="020F0502020204030204" pitchFamily="34" charset="0"/>
                <a:cs typeface="B Nazanin" panose="00000400000000000000" pitchFamily="2" charset="-78"/>
              </a:rPr>
              <a:t>مقاومتی است که انتظار می رود با اجرای طرح ها و پروژه های  در نظر گرفته شده برای پیاده سازی این برنامه ها، اهداف اقتصاد مقاومتی محقق گردند.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2" name="Rectangle 1"/>
          <p:cNvSpPr/>
          <p:nvPr/>
        </p:nvSpPr>
        <p:spPr>
          <a:xfrm>
            <a:off x="5828778" y="12464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841932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018" y="657616"/>
            <a:ext cx="9720073" cy="4023360"/>
          </a:xfrm>
        </p:spPr>
        <p:txBody>
          <a:bodyPr>
            <a:normAutofit fontScale="92500"/>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به منظور صرفه جویی در هزینه های عمومی کشور و نیز اصلاح نظام درآمدی دولت از طریق افزایش درآمدهای مالیاتی و کاهش وابستگی اقتصاد و بودجه کشور به درآمدهای نفتی، برنامه ملی برقراری انضباط مالی در بخش عمومی و قطع وابستگی بودجه به نفت به عنوان یکی از برنامه های ملی کلیدی اقتصاد مقاومتی است. در این برنامه سعی شده با اجرایی نمودن طرح هایی نظیر استقرار نظام بودجه ریزی بر مبنای عملکرد، اصلاح ساختار مالی دولت و بهینه سازی اندازه و ساختار دولت مقدمات شفاف سازی انضباط مالی دولت فراهم گردد.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28778" y="18727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847911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550" y="626301"/>
            <a:ext cx="10662656" cy="5482642"/>
          </a:xfrm>
        </p:spPr>
        <p:txBody>
          <a:bodyPr>
            <a:normAutofit fontScale="92500" lnSpcReduction="20000"/>
          </a:bodyPr>
          <a:lstStyle/>
          <a:p>
            <a:pPr marL="0" indent="0" algn="just" rtl="1">
              <a:lnSpc>
                <a:spcPct val="16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هرچند وابستگی صرف اقتصاد ایران به منابع حاصل از نفت می تواند کشور را در آسیب ناشی از کاهش درآمد </a:t>
            </a:r>
            <a:r>
              <a:rPr lang="fa-IR" sz="2800" dirty="0" smtClean="0">
                <a:latin typeface="Calibri" panose="020F0502020204030204" pitchFamily="34" charset="0"/>
                <a:ea typeface="Calibri" panose="020F0502020204030204" pitchFamily="34" charset="0"/>
                <a:cs typeface="B Nazanin" panose="00000400000000000000" pitchFamily="2" charset="-78"/>
              </a:rPr>
              <a:t>قرار </a:t>
            </a:r>
            <a:r>
              <a:rPr lang="fa-IR" sz="2800" dirty="0">
                <a:latin typeface="Calibri" panose="020F0502020204030204" pitchFamily="34" charset="0"/>
                <a:ea typeface="Calibri" panose="020F0502020204030204" pitchFamily="34" charset="0"/>
                <a:cs typeface="B Nazanin" panose="00000400000000000000" pitchFamily="2" charset="-78"/>
              </a:rPr>
              <a:t>دهد لیکن با قوی شدن بنیه اقتصاد و عدم وابستگی شدید به نفت میتوان از این نعمت خدادادی برای رشد سریع تر اقتصاد و اصلاح بنیان های اقتصادی استفاده نمود. بنابراین استفاده عقلایی از این منبع خدادای می تواند منشاء خیر برای کشور باشد. در این راستا و به منظور اجرایی نمودن سیاست های مرتبط با افزایش  ذخایر راهبردی نفت و گاز و افزایش ارزش افزوده از این محل، برنامه ملی توسعه ظرفیت تولید نفت و گاز و تکمیل زنجیره پایین دستی و توسعه بازار در دستور دولت قرار خواهد گرفت در این برنامه طبق رویکرد مندرج در سیاست های کلی اقتصاد مقاومتی علاوه بر توسعه صنایع مبتنی بر نفت و گاز، افزایش سهم تجارت نفت و گاز و فرآورده های نفتی در بارارهای جهانی و ... طرح توسعه و افزایش ظرفیت تولید نفت و گاز از میادین مشترک و بهره برداری از آنها مورد تاکید قرار گرفته است.</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916460" y="18727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14119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7450" y="2660271"/>
            <a:ext cx="6815669" cy="1515533"/>
          </a:xfrm>
        </p:spPr>
        <p:txBody>
          <a:bodyPr/>
          <a:lstStyle/>
          <a:p>
            <a:pPr marL="285750" lvl="0" indent="-285750" rtl="1" eaLnBrk="0" fontAlgn="base" hangingPunct="0">
              <a:lnSpc>
                <a:spcPct val="107000"/>
              </a:lnSpc>
              <a:spcBef>
                <a:spcPct val="20000"/>
              </a:spcBef>
              <a:spcAft>
                <a:spcPts val="800"/>
              </a:spcAft>
            </a:pP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اقتصاد مقاومتی در بیانات مقام معظم رهبری</a:t>
            </a:r>
            <a:r>
              <a:rPr lang="en-US" sz="1050" dirty="0">
                <a:ln>
                  <a:noFill/>
                </a:ln>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
            </a:r>
            <a:br>
              <a:rPr lang="en-US" sz="1050" dirty="0">
                <a:ln>
                  <a:noFill/>
                </a:ln>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3198375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7279" y="751562"/>
            <a:ext cx="9720073" cy="5294752"/>
          </a:xfrm>
        </p:spPr>
        <p:txBody>
          <a:bodyPr>
            <a:noAutofit/>
          </a:bodyPr>
          <a:lstStyle/>
          <a:p>
            <a:pPr marL="0" indent="0" algn="just" rtl="1">
              <a:lnSpc>
                <a:spcPct val="115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تلاش شده است که برنامه های ملی یازده گانه، کل اقتصاد کشور را پوشش دهد لیکن برخی از طرح </a:t>
            </a:r>
            <a:r>
              <a:rPr lang="fa-IR" sz="2800" dirty="0" smtClean="0">
                <a:latin typeface="Calibri" panose="020F0502020204030204" pitchFamily="34" charset="0"/>
                <a:ea typeface="Calibri" panose="020F0502020204030204" pitchFamily="34" charset="0"/>
                <a:cs typeface="B Nazanin" panose="00000400000000000000" pitchFamily="2" charset="-78"/>
              </a:rPr>
              <a:t>ها </a:t>
            </a:r>
            <a:r>
              <a:rPr lang="fa-IR" sz="2800" dirty="0">
                <a:latin typeface="Calibri" panose="020F0502020204030204" pitchFamily="34" charset="0"/>
                <a:ea typeface="Calibri" panose="020F0502020204030204" pitchFamily="34" charset="0"/>
                <a:cs typeface="B Nazanin" panose="00000400000000000000" pitchFamily="2" charset="-78"/>
              </a:rPr>
              <a:t>نظیر بهره وری انرژی، بهره وری آب، توسعه صادرات غیرنفتی و انضباط مالی از اولویت های برنامه می باشد که در کوتاه مدت فعالیت ها بر پروژه های متناظر آن ها متمرکز خواهد شد و حاصل آن می تواند در رشد اقتصادی نقش آفرین باشد.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برنامه های ملی توسط کارگروه ها و طرح ها و </a:t>
            </a:r>
            <a:r>
              <a:rPr lang="fa-IR" sz="2800" dirty="0" smtClean="0">
                <a:latin typeface="Calibri" panose="020F0502020204030204" pitchFamily="34" charset="0"/>
                <a:ea typeface="Calibri" panose="020F0502020204030204" pitchFamily="34" charset="0"/>
                <a:cs typeface="B Nazanin" panose="00000400000000000000" pitchFamily="2" charset="-78"/>
              </a:rPr>
              <a:t>پروژه </a:t>
            </a:r>
            <a:r>
              <a:rPr lang="fa-IR" sz="2800" dirty="0">
                <a:latin typeface="Calibri" panose="020F0502020204030204" pitchFamily="34" charset="0"/>
                <a:ea typeface="Calibri" panose="020F0502020204030204" pitchFamily="34" charset="0"/>
                <a:cs typeface="B Nazanin" panose="00000400000000000000" pitchFamily="2" charset="-78"/>
              </a:rPr>
              <a:t>ها توسط مجریان مشخص (دستگاه های اجرایی) و براساس برنامه ریزی های جامع با جداول زمانی مشخص انجام خواهند شد. با توجه به درصد پیشرفت و عملکرد، میزان موفقیت هرکدام از برنامه ها و مشکلات احتمالی موجود در اجرایی شدن برنامه </a:t>
            </a:r>
            <a:r>
              <a:rPr lang="fa-IR" sz="2800" dirty="0" smtClean="0">
                <a:latin typeface="Calibri" panose="020F0502020204030204" pitchFamily="34" charset="0"/>
                <a:ea typeface="Calibri" panose="020F0502020204030204" pitchFamily="34" charset="0"/>
                <a:cs typeface="B Nazanin" panose="00000400000000000000" pitchFamily="2" charset="-78"/>
              </a:rPr>
              <a:t>ها </a:t>
            </a:r>
            <a:r>
              <a:rPr lang="fa-IR" sz="2800" dirty="0">
                <a:latin typeface="Calibri" panose="020F0502020204030204" pitchFamily="34" charset="0"/>
                <a:ea typeface="Calibri" panose="020F0502020204030204" pitchFamily="34" charset="0"/>
                <a:cs typeface="B Nazanin" panose="00000400000000000000" pitchFamily="2" charset="-78"/>
              </a:rPr>
              <a:t>درصورت لزوم هر شش ماه یکبار نیزساختار و برنامه ها مورد بازنگری قرار خواهند گرفت.</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800" dirty="0"/>
          </a:p>
        </p:txBody>
      </p:sp>
      <p:sp>
        <p:nvSpPr>
          <p:cNvPr id="2" name="Rectangle 1"/>
          <p:cNvSpPr/>
          <p:nvPr/>
        </p:nvSpPr>
        <p:spPr>
          <a:xfrm>
            <a:off x="5853830" y="212322"/>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2688168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93" y="920663"/>
            <a:ext cx="9720073" cy="4023360"/>
          </a:xfrm>
        </p:spPr>
        <p:txBody>
          <a:bodyPr>
            <a:normAutofit lnSpcReduction="10000"/>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با عنایت به تاکیدات حضرتعالی و پیگیری مستمر همه ارکان نظام و امیدی که ملت ایران برای نجات بخشی اقتصاد ایران از بستر اقتصاد مقاومتی دارند و با عنایت به اینکه دولت مصمم است تا از این سیاست ها به طور کامل به عنوان نقشه راه </a:t>
            </a:r>
            <a:r>
              <a:rPr lang="fa-IR" sz="2800" dirty="0" smtClean="0">
                <a:latin typeface="Calibri" panose="020F0502020204030204" pitchFamily="34" charset="0"/>
                <a:ea typeface="Calibri" panose="020F0502020204030204" pitchFamily="34" charset="0"/>
                <a:cs typeface="B Nazanin" panose="00000400000000000000" pitchFamily="2" charset="-78"/>
              </a:rPr>
              <a:t>برنامه </a:t>
            </a:r>
            <a:r>
              <a:rPr lang="fa-IR" sz="2800" dirty="0">
                <a:latin typeface="Calibri" panose="020F0502020204030204" pitchFamily="34" charset="0"/>
                <a:ea typeface="Calibri" panose="020F0502020204030204" pitchFamily="34" charset="0"/>
                <a:cs typeface="B Nazanin" panose="00000400000000000000" pitchFamily="2" charset="-78"/>
              </a:rPr>
              <a:t>های توسعه خصوصا برنامه ششم توسعه کشور نیز استفاده نماید. بی شک فرمایشات و رهنمودهای حکیمانه حضرتعالی می تواند دولت را در پیاده سازی هرچه بهتر اقتصاد مقاومتی در کشور کمک و موجبات ثبات قدم آنها در این مسیر فراهم آورد.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78882" y="149692"/>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596815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2710" y="1921235"/>
            <a:ext cx="6815669" cy="1515533"/>
          </a:xfrm>
        </p:spPr>
        <p:txBody>
          <a:bodyPr/>
          <a:lstStyle/>
          <a:p>
            <a:pPr marL="285750" lvl="0" indent="-285750" rtl="1" eaLnBrk="0" fontAlgn="base" hangingPunct="0">
              <a:lnSpc>
                <a:spcPct val="107000"/>
              </a:lnSpc>
              <a:spcBef>
                <a:spcPct val="20000"/>
              </a:spcBef>
              <a:spcAft>
                <a:spcPts val="800"/>
              </a:spcAft>
            </a:pP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پاسخ جناب آقای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محمدی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گلپایگانی ریاست محترم دفتر مقام معظم رهبری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به جناب آقای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جهانگیری</a:t>
            </a:r>
            <a:endParaRPr lang="en-US" dirty="0"/>
          </a:p>
        </p:txBody>
      </p:sp>
    </p:spTree>
    <p:extLst>
      <p:ext uri="{BB962C8B-B14F-4D97-AF65-F5344CB8AC3E}">
        <p14:creationId xmlns:p14="http://schemas.microsoft.com/office/powerpoint/2010/main" val="679754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4648" y="1002082"/>
            <a:ext cx="9720073" cy="4680976"/>
          </a:xfrm>
        </p:spPr>
        <p:txBody>
          <a:bodyPr>
            <a:normAutofit/>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گزارش ارسالی جنابعالی که حاوی برنامه های ملی یازده گانه طرح ها و پروژه های دولت در جهت اجرای سیاست های کلی اقتصاد مقاومتی بود، به استحضار مقام معظم رهبری (مدظله العالی) رسید. معظم له ضمن قدردانی از اهتمام دولت نسبت به این موضوع و با تاکید بر اینکه ایشان بنائی بر تایید یا عدم تایید برنامه هایی که تنظیم و اجرای آنها بر عهده ی دولت هاست، ندارند. نکات ذیل را در جهت اجرای موفق و موثر برنامه های مذکور توصیه فرمودند: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2642992" y="257776"/>
            <a:ext cx="9144000"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پاسخ جناب آقای محمدی گلپایگانی ریاست محترم دفتر مقام معظم رهبری به جناب آقای جهانگیری</a:t>
            </a:r>
            <a:endParaRPr kumimoji="0" lang="en-US" sz="1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1987778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3888599"/>
              </p:ext>
            </p:extLst>
          </p:nvPr>
        </p:nvGraphicFramePr>
        <p:xfrm>
          <a:off x="0" y="200417"/>
          <a:ext cx="11001049" cy="639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843408" y="118914"/>
            <a:ext cx="8855901" cy="400110"/>
          </a:xfrm>
          <a:prstGeom prst="rect">
            <a:avLst/>
          </a:prstGeom>
        </p:spPr>
        <p:txBody>
          <a:bodyPr wrap="square">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پاسخ جناب آقای محمدی گلپایگانی ریاست محترم دفتر مقام معظم رهبری به جناب آقای جهانگیری</a:t>
            </a:r>
            <a:endParaRPr lang="en-US" sz="1600" kern="0" dirty="0">
              <a:solidFill>
                <a:sysClr val="windowText" lastClr="000000"/>
              </a:solidFill>
            </a:endParaRPr>
          </a:p>
        </p:txBody>
      </p:sp>
    </p:spTree>
    <p:extLst>
      <p:ext uri="{BB962C8B-B14F-4D97-AF65-F5344CB8AC3E}">
        <p14:creationId xmlns:p14="http://schemas.microsoft.com/office/powerpoint/2010/main" val="3318787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5818244"/>
              </p:ext>
            </p:extLst>
          </p:nvPr>
        </p:nvGraphicFramePr>
        <p:xfrm>
          <a:off x="0" y="200417"/>
          <a:ext cx="11001049" cy="639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730674" y="281753"/>
            <a:ext cx="9144000" cy="400110"/>
          </a:xfrm>
          <a:prstGeom prst="rect">
            <a:avLst/>
          </a:prstGeom>
        </p:spPr>
        <p:txBody>
          <a:bodyPr wrap="square">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پاسخ جناب آقای محمدی گلپایگانی ریاست محترم دفتر مقام معظم رهبری به جناب آقای جهانگیری</a:t>
            </a:r>
            <a:endParaRPr lang="en-US" sz="1600" kern="0" dirty="0">
              <a:solidFill>
                <a:sysClr val="windowText" lastClr="000000"/>
              </a:solidFill>
            </a:endParaRPr>
          </a:p>
        </p:txBody>
      </p:sp>
    </p:spTree>
    <p:extLst>
      <p:ext uri="{BB962C8B-B14F-4D97-AF65-F5344CB8AC3E}">
        <p14:creationId xmlns:p14="http://schemas.microsoft.com/office/powerpoint/2010/main" val="2729694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سخن پایانی «چه باید کرد؟»</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درک درست و روشن اقتصاد مقاومتی می تواند از راه:</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تغییر نگرش ها</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اصلاح ساختارها</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بهبود روش ها</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اشاعۀ فرهنگ کار</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آزادسازی اقتصادی</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تعامل سازنده با جهان</a:t>
            </a:r>
          </a:p>
          <a:p>
            <a:pPr marL="365125" lvl="0" indent="-255588" algn="ctr" defTabSz="914400" rtl="1" eaLnBrk="0" fontAlgn="base" hangingPunct="0">
              <a:spcBef>
                <a:spcPts val="400"/>
              </a:spcBef>
              <a:spcAft>
                <a:spcPct val="0"/>
              </a:spcAft>
              <a:buClr>
                <a:srgbClr val="2DA2BF"/>
              </a:buClr>
              <a:buSzPct val="68000"/>
              <a:buNone/>
              <a:defRPr/>
            </a:pPr>
            <a:r>
              <a:rPr lang="fa-IR" sz="3300" dirty="0">
                <a:solidFill>
                  <a:prstClr val="black"/>
                </a:solidFill>
                <a:latin typeface="Lucida Sans Unicode"/>
                <a:cs typeface="B Mitra" panose="00000400000000000000" pitchFamily="2" charset="-78"/>
              </a:rPr>
              <a:t>و بویژه تلاشی همگانی و سازمان یافته ،</a:t>
            </a:r>
          </a:p>
          <a:p>
            <a:pPr marL="365125" lvl="0" indent="-255588" algn="ctr" defTabSz="914400" rtl="1" eaLnBrk="0" fontAlgn="base" hangingPunct="0">
              <a:spcBef>
                <a:spcPts val="400"/>
              </a:spcBef>
              <a:spcAft>
                <a:spcPct val="0"/>
              </a:spcAft>
              <a:buClr>
                <a:srgbClr val="2DA2BF"/>
              </a:buClr>
              <a:buSzPct val="68000"/>
              <a:buNone/>
              <a:defRPr/>
            </a:pPr>
            <a:r>
              <a:rPr lang="fa-IR" sz="3300" dirty="0">
                <a:solidFill>
                  <a:prstClr val="black"/>
                </a:solidFill>
                <a:latin typeface="Lucida Sans Unicode"/>
                <a:cs typeface="B Mitra" panose="00000400000000000000" pitchFamily="2" charset="-78"/>
              </a:rPr>
              <a:t> پاسخی مناسب برای پایداری در برابر چالش ها </a:t>
            </a:r>
            <a:r>
              <a:rPr lang="fa-IR" sz="3300" dirty="0" smtClean="0">
                <a:solidFill>
                  <a:prstClr val="black"/>
                </a:solidFill>
                <a:latin typeface="Lucida Sans Unicode"/>
                <a:cs typeface="B Mitra" panose="00000400000000000000" pitchFamily="2" charset="-78"/>
              </a:rPr>
              <a:t>باشد.</a:t>
            </a:r>
            <a:endParaRPr lang="en-US" dirty="0"/>
          </a:p>
        </p:txBody>
      </p:sp>
    </p:spTree>
    <p:extLst>
      <p:ext uri="{BB962C8B-B14F-4D97-AF65-F5344CB8AC3E}">
        <p14:creationId xmlns:p14="http://schemas.microsoft.com/office/powerpoint/2010/main" val="8773710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endParaRPr lang="fa-IR" smtClean="0"/>
          </a:p>
        </p:txBody>
      </p:sp>
      <p:pic>
        <p:nvPicPr>
          <p:cNvPr id="1966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8251094" y="430639"/>
            <a:ext cx="3636106" cy="830997"/>
          </a:xfrm>
          <a:prstGeom prst="rect">
            <a:avLst/>
          </a:prstGeom>
        </p:spPr>
        <p:txBody>
          <a:bodyPr wrap="square">
            <a:spAutoFit/>
          </a:bodyPr>
          <a:lstStyle/>
          <a:p>
            <a:pPr algn="just" rtl="1" eaLnBrk="0" fontAlgn="base" hangingPunct="0">
              <a:spcAft>
                <a:spcPts val="0"/>
              </a:spcAft>
            </a:pPr>
            <a:r>
              <a:rPr lang="ar-SA" sz="4800" dirty="0">
                <a:solidFill>
                  <a:srgbClr val="FFFFFF"/>
                </a:solidFill>
                <a:latin typeface="Times New Roman" panose="02020603050405020304" pitchFamily="18" charset="0"/>
                <a:ea typeface="Times New Roman" panose="02020603050405020304" pitchFamily="18" charset="0"/>
                <a:cs typeface="B Titr" panose="00000700000000000000" pitchFamily="2" charset="-78"/>
              </a:rPr>
              <a:t>خسته نباشید</a:t>
            </a:r>
            <a:endParaRPr lang="en-US" sz="4400" dirty="0">
              <a:effectLst/>
            </a:endParaRPr>
          </a:p>
        </p:txBody>
      </p:sp>
    </p:spTree>
    <p:extLst>
      <p:ext uri="{BB962C8B-B14F-4D97-AF65-F5344CB8AC3E}">
        <p14:creationId xmlns:p14="http://schemas.microsoft.com/office/powerpoint/2010/main" val="2118834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93348890"/>
              </p:ext>
            </p:extLst>
          </p:nvPr>
        </p:nvGraphicFramePr>
        <p:xfrm>
          <a:off x="1102290" y="1327760"/>
          <a:ext cx="9806836" cy="402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9216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25615484"/>
              </p:ext>
            </p:extLst>
          </p:nvPr>
        </p:nvGraphicFramePr>
        <p:xfrm>
          <a:off x="1102290" y="1327760"/>
          <a:ext cx="9806836" cy="402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240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70773749"/>
              </p:ext>
            </p:extLst>
          </p:nvPr>
        </p:nvGraphicFramePr>
        <p:xfrm>
          <a:off x="1102290" y="1327760"/>
          <a:ext cx="9806836" cy="402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854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1769999"/>
              </p:ext>
            </p:extLst>
          </p:nvPr>
        </p:nvGraphicFramePr>
        <p:xfrm>
          <a:off x="1224353" y="-169762"/>
          <a:ext cx="118653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7787" y="4743168"/>
            <a:ext cx="4680558" cy="1754326"/>
          </a:xfrm>
          <a:prstGeom prst="rect">
            <a:avLst/>
          </a:prstGeom>
        </p:spPr>
        <p:txBody>
          <a:bodyPr wrap="square">
            <a:spAutoFit/>
          </a:bodyPr>
          <a:lstStyle/>
          <a:p>
            <a:pPr marL="414900" indent="-342900" algn="just" defTabSz="914400" rtl="1" fontAlgn="base">
              <a:lnSpc>
                <a:spcPct val="150000"/>
              </a:lnSpc>
              <a:spcBef>
                <a:spcPts val="600"/>
              </a:spcBef>
              <a:spcAft>
                <a:spcPts val="1200"/>
              </a:spcAft>
              <a:buFont typeface="Wingdings" panose="05000000000000000000" pitchFamily="2" charset="2"/>
              <a:buChar char="v"/>
              <a:defRPr/>
            </a:pPr>
            <a:r>
              <a:rPr lang="fa-IR" sz="2400" dirty="0">
                <a:solidFill>
                  <a:prstClr val="black"/>
                </a:solidFill>
                <a:latin typeface="Calibri"/>
                <a:cs typeface="B Nazanin" panose="00000400000000000000" pitchFamily="2" charset="-78"/>
              </a:rPr>
              <a:t>بنابراین اقتصاد مقاومتی یک اقتصاد بسته و یا یک اقتصاد ریاضتی و یا یک اقتصاد جنگی و یا یک اقتصاد دولتی نمی باشد.</a:t>
            </a:r>
            <a:endParaRPr lang="en-US" sz="2400"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2578411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51978" y="713985"/>
          <a:ext cx="9944622" cy="516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6286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Organic</Template>
  <TotalTime>643</TotalTime>
  <Words>3744</Words>
  <Application>Microsoft Office PowerPoint</Application>
  <PresentationFormat>Widescreen</PresentationFormat>
  <Paragraphs>156</Paragraphs>
  <Slides>47</Slides>
  <Notes>0</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47</vt:i4>
      </vt:variant>
    </vt:vector>
  </HeadingPairs>
  <TitlesOfParts>
    <vt:vector size="72" baseType="lpstr">
      <vt:lpstr>Arial</vt:lpstr>
      <vt:lpstr>B Mitra</vt:lpstr>
      <vt:lpstr>B Nazanin</vt:lpstr>
      <vt:lpstr>B Titr</vt:lpstr>
      <vt:lpstr>Calibri</vt:lpstr>
      <vt:lpstr>Franklin Gothic Book</vt:lpstr>
      <vt:lpstr>Franklin Gothic Medium</vt:lpstr>
      <vt:lpstr>Garamond</vt:lpstr>
      <vt:lpstr>IranNastaliq</vt:lpstr>
      <vt:lpstr>Lucida Sans Unicode</vt:lpstr>
      <vt:lpstr>Tahoma</vt:lpstr>
      <vt:lpstr>Times New Roman</vt:lpstr>
      <vt:lpstr>Trebuchet MS</vt:lpstr>
      <vt:lpstr>Tw Cen MT</vt:lpstr>
      <vt:lpstr>Tw Cen MT Condensed</vt:lpstr>
      <vt:lpstr>Wingdings</vt:lpstr>
      <vt:lpstr>Wingdings 2</vt:lpstr>
      <vt:lpstr>Wingdings 3</vt:lpstr>
      <vt:lpstr>1_Organic</vt:lpstr>
      <vt:lpstr>Organic</vt:lpstr>
      <vt:lpstr>2_Office Theme</vt:lpstr>
      <vt:lpstr>Integral</vt:lpstr>
      <vt:lpstr>1_Integral</vt:lpstr>
      <vt:lpstr>Office Theme</vt:lpstr>
      <vt:lpstr>2_Trek</vt:lpstr>
      <vt:lpstr>PowerPoint Presentation</vt:lpstr>
      <vt:lpstr>PowerPoint Presentation</vt:lpstr>
      <vt:lpstr>PowerPoint Presentation</vt:lpstr>
      <vt:lpstr>اقتصاد مقاومتی در بیانات مقام معظم رهبری </vt:lpstr>
      <vt:lpstr>PowerPoint Presentation</vt:lpstr>
      <vt:lpstr>PowerPoint Presentation</vt:lpstr>
      <vt:lpstr>PowerPoint Presentation</vt:lpstr>
      <vt:lpstr>PowerPoint Presentation</vt:lpstr>
      <vt:lpstr>PowerPoint Presentation</vt:lpstr>
      <vt:lpstr>تفاوت اقتصاد مقاومتی و مقاومت اقتصادی </vt:lpstr>
      <vt:lpstr>اقتصاد درون زا اقتصادی است که:</vt:lpstr>
      <vt:lpstr>اقتصاد برون گرا اقتصادی است که: </vt:lpstr>
      <vt:lpstr>PowerPoint Presentation</vt:lpstr>
      <vt:lpstr>PowerPoint Presentation</vt:lpstr>
      <vt:lpstr> الزامات  تحقق سياستهاي کلي اقتصاد مقاومتي برگرفته از بيانات مقام معظم رهبري</vt:lpstr>
      <vt:lpstr>PowerPoint Presentation</vt:lpstr>
      <vt:lpstr>PowerPoint Presentation</vt:lpstr>
      <vt:lpstr>PowerPoint Presentation</vt:lpstr>
      <vt:lpstr> تبیین مولفه های کلیدی اقتصاد مقاومتی</vt:lpstr>
      <vt:lpstr>PowerPoint Presentation</vt:lpstr>
      <vt:lpstr>PowerPoint Presentation</vt:lpstr>
      <vt:lpstr>PowerPoint Presentation</vt:lpstr>
      <vt:lpstr>PowerPoint Presentation</vt:lpstr>
      <vt:lpstr>PowerPoint Presentation</vt:lpstr>
      <vt:lpstr>          رهنمود های اجرایی اقتصاد مقاومتی  نامه ارسالی جناب آقای اسحاق جهانگیری  به رهبر معظم انقلاب  </vt:lpstr>
      <vt:lpstr>PowerPoint Presentation</vt:lpstr>
      <vt:lpstr>PowerPoint Presentation</vt:lpstr>
      <vt:lpstr>رئوس کلی اهم اقداماتی که در این مرحله به منظور اجرای سیاست های کلی اقتصاد مقاومتی صورت گرفت، به شرح ذیل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پاسخ جناب آقای محمدی گلپایگانی ریاست محترم دفتر مقام معظم رهبری به جناب آقای جهانگیری</vt:lpstr>
      <vt:lpstr>PowerPoint Presentation</vt:lpstr>
      <vt:lpstr>PowerPoint Presentation</vt:lpstr>
      <vt:lpstr>PowerPoint Presentation</vt:lpstr>
      <vt:lpstr>سخن پایانی «چه باید کرد؟»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morshedi</dc:creator>
  <cp:lastModifiedBy>Sayed Ali</cp:lastModifiedBy>
  <cp:revision>60</cp:revision>
  <dcterms:created xsi:type="dcterms:W3CDTF">2016-02-13T04:25:31Z</dcterms:created>
  <dcterms:modified xsi:type="dcterms:W3CDTF">2018-05-02T20:06:20Z</dcterms:modified>
</cp:coreProperties>
</file>