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56" r:id="rId3"/>
    <p:sldId id="291" r:id="rId4"/>
    <p:sldId id="259" r:id="rId5"/>
    <p:sldId id="269" r:id="rId6"/>
    <p:sldId id="260" r:id="rId7"/>
    <p:sldId id="270" r:id="rId8"/>
    <p:sldId id="257" r:id="rId9"/>
    <p:sldId id="273" r:id="rId10"/>
    <p:sldId id="258" r:id="rId11"/>
    <p:sldId id="274" r:id="rId12"/>
    <p:sldId id="261" r:id="rId13"/>
    <p:sldId id="275" r:id="rId14"/>
    <p:sldId id="282" r:id="rId15"/>
    <p:sldId id="281" r:id="rId16"/>
    <p:sldId id="284" r:id="rId17"/>
    <p:sldId id="283" r:id="rId18"/>
    <p:sldId id="285" r:id="rId19"/>
    <p:sldId id="286" r:id="rId20"/>
    <p:sldId id="287" r:id="rId21"/>
    <p:sldId id="288" r:id="rId22"/>
    <p:sldId id="263" r:id="rId23"/>
    <p:sldId id="268" r:id="rId24"/>
    <p:sldId id="265" r:id="rId25"/>
    <p:sldId id="276" r:id="rId26"/>
    <p:sldId id="266" r:id="rId27"/>
    <p:sldId id="264" r:id="rId28"/>
    <p:sldId id="267" r:id="rId29"/>
    <p:sldId id="277" r:id="rId30"/>
    <p:sldId id="262" r:id="rId31"/>
    <p:sldId id="278" r:id="rId32"/>
    <p:sldId id="279" r:id="rId33"/>
    <p:sldId id="280" r:id="rId34"/>
    <p:sldId id="289" r:id="rId35"/>
    <p:sldId id="293" r:id="rId36"/>
    <p:sldId id="292" r:id="rId37"/>
    <p:sldId id="29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1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0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2F2A-CD5F-45E1-BEE8-B407FA3447D7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FE35-BFC0-42DA-9F51-313862674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22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2F2A-CD5F-45E1-BEE8-B407FA3447D7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FE35-BFC0-42DA-9F51-313862674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5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2F2A-CD5F-45E1-BEE8-B407FA3447D7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FE35-BFC0-42DA-9F51-313862674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87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2F2A-CD5F-45E1-BEE8-B407FA3447D7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FE35-BFC0-42DA-9F51-31386267499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7443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2F2A-CD5F-45E1-BEE8-B407FA3447D7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FE35-BFC0-42DA-9F51-313862674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61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2F2A-CD5F-45E1-BEE8-B407FA3447D7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FE35-BFC0-42DA-9F51-313862674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78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2F2A-CD5F-45E1-BEE8-B407FA3447D7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FE35-BFC0-42DA-9F51-313862674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05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2F2A-CD5F-45E1-BEE8-B407FA3447D7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FE35-BFC0-42DA-9F51-313862674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4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2F2A-CD5F-45E1-BEE8-B407FA3447D7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FE35-BFC0-42DA-9F51-313862674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7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2F2A-CD5F-45E1-BEE8-B407FA3447D7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FE35-BFC0-42DA-9F51-313862674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94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2F2A-CD5F-45E1-BEE8-B407FA3447D7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FE35-BFC0-42DA-9F51-313862674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60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2F2A-CD5F-45E1-BEE8-B407FA3447D7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FE35-BFC0-42DA-9F51-313862674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82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2F2A-CD5F-45E1-BEE8-B407FA3447D7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FE35-BFC0-42DA-9F51-313862674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5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2F2A-CD5F-45E1-BEE8-B407FA3447D7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FE35-BFC0-42DA-9F51-313862674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3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2F2A-CD5F-45E1-BEE8-B407FA3447D7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FE35-BFC0-42DA-9F51-313862674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5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2F2A-CD5F-45E1-BEE8-B407FA3447D7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FE35-BFC0-42DA-9F51-313862674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89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2F2A-CD5F-45E1-BEE8-B407FA3447D7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FE35-BFC0-42DA-9F51-313862674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64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B142F2A-CD5F-45E1-BEE8-B407FA3447D7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3FE35-BFC0-42DA-9F51-313862674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341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5849" y="355101"/>
            <a:ext cx="12191999" cy="3329581"/>
          </a:xfrm>
        </p:spPr>
        <p:txBody>
          <a:bodyPr/>
          <a:lstStyle/>
          <a:p>
            <a:r>
              <a:rPr lang="en-US" dirty="0" smtClean="0"/>
              <a:t>MAGIX MUSIC MAKER LEARN(2013-14 EDITION)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291855"/>
            <a:ext cx="9517808" cy="861420"/>
          </a:xfrm>
        </p:spPr>
        <p:txBody>
          <a:bodyPr>
            <a:noAutofit/>
          </a:bodyPr>
          <a:lstStyle/>
          <a:p>
            <a:r>
              <a:rPr lang="en-US" sz="3200" dirty="0" smtClean="0"/>
              <a:t>PRODUCED BY: MOHAMMAD RASUL KAZEMY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414837" y="518662"/>
            <a:ext cx="6243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18thCentury" pitchFamily="2" charset="0"/>
              </a:rPr>
              <a:t>IN THE NAME OF GOD</a:t>
            </a:r>
            <a:endParaRPr lang="en-US" sz="5400" dirty="0">
              <a:latin typeface="18thCentury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037" y="4388104"/>
            <a:ext cx="7100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tx1">
                    <a:lumMod val="65000"/>
                  </a:schemeClr>
                </a:solidFill>
                <a:latin typeface="18thCentury" pitchFamily="2" charset="0"/>
              </a:rPr>
              <a:t>FIRST STEP</a:t>
            </a:r>
            <a:endParaRPr lang="en-US" sz="7200" dirty="0">
              <a:solidFill>
                <a:schemeClr val="tx1">
                  <a:lumMod val="65000"/>
                </a:schemeClr>
              </a:solidFill>
              <a:latin typeface="18thCentu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38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nstruments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3" y="1313777"/>
            <a:ext cx="5215467" cy="5171690"/>
          </a:xfrm>
        </p:spPr>
      </p:pic>
    </p:spTree>
    <p:extLst>
      <p:ext uri="{BB962C8B-B14F-4D97-AF65-F5344CB8AC3E}">
        <p14:creationId xmlns:p14="http://schemas.microsoft.com/office/powerpoint/2010/main" val="117087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6823" y="2956029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And again!!!</a:t>
            </a:r>
          </a:p>
          <a:p>
            <a:pPr marL="0" indent="0" algn="ctr">
              <a:buNone/>
            </a:pPr>
            <a:r>
              <a:rPr lang="en-US" sz="2800" dirty="0" smtClean="0"/>
              <a:t>You can choose.</a:t>
            </a:r>
          </a:p>
          <a:p>
            <a:pPr marL="0" indent="0" algn="ctr">
              <a:buNone/>
            </a:pPr>
            <a:r>
              <a:rPr lang="en-US" sz="2800" dirty="0" smtClean="0"/>
              <a:t>You can choose the samples of all of instruments.</a:t>
            </a:r>
          </a:p>
          <a:p>
            <a:pPr marL="0" indent="0" algn="ctr">
              <a:buNone/>
            </a:pPr>
            <a:r>
              <a:rPr lang="en-US" sz="2800" dirty="0" smtClean="0"/>
              <a:t>You see!</a:t>
            </a:r>
          </a:p>
          <a:p>
            <a:pPr marL="0" indent="0" algn="ctr">
              <a:buNone/>
            </a:pPr>
            <a:r>
              <a:rPr lang="en-US" sz="2800" dirty="0" err="1" smtClean="0"/>
              <a:t>Mmm</a:t>
            </a:r>
            <a:r>
              <a:rPr lang="en-US" sz="2800" dirty="0" smtClean="0"/>
              <a:t> is the mouthpiece of freedom.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680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amples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7" y="1512712"/>
            <a:ext cx="10696072" cy="2419090"/>
          </a:xfrm>
        </p:spPr>
      </p:pic>
    </p:spTree>
    <p:extLst>
      <p:ext uri="{BB962C8B-B14F-4D97-AF65-F5344CB8AC3E}">
        <p14:creationId xmlns:p14="http://schemas.microsoft.com/office/powerpoint/2010/main" val="69956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8422" y="3396296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Its my promise.</a:t>
            </a:r>
          </a:p>
          <a:p>
            <a:pPr marL="0" indent="0" algn="ctr">
              <a:buNone/>
            </a:pPr>
            <a:r>
              <a:rPr lang="en-US" sz="2400" dirty="0" smtClean="0"/>
              <a:t>The samples</a:t>
            </a:r>
          </a:p>
          <a:p>
            <a:pPr marL="0" indent="0" algn="ctr">
              <a:buNone/>
            </a:pPr>
            <a:r>
              <a:rPr lang="en-US" sz="2400" dirty="0" smtClean="0"/>
              <a:t>You can see many samples of each instrument in it.</a:t>
            </a:r>
          </a:p>
          <a:p>
            <a:pPr marL="0" indent="0" algn="ctr">
              <a:buNone/>
            </a:pPr>
            <a:r>
              <a:rPr lang="en-US" sz="2400" dirty="0" smtClean="0"/>
              <a:t>And you can download more samples , instruments and etc.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475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browser(next tab)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2344841"/>
            <a:ext cx="11617718" cy="3344759"/>
          </a:xfrm>
        </p:spPr>
      </p:pic>
    </p:spTree>
    <p:extLst>
      <p:ext uri="{BB962C8B-B14F-4D97-AF65-F5344CB8AC3E}">
        <p14:creationId xmlns:p14="http://schemas.microsoft.com/office/powerpoint/2010/main" val="78567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browser(next tab)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4265540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You can load your files from here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1687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nstruments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991587"/>
            <a:ext cx="11423750" cy="3431791"/>
          </a:xfrm>
        </p:spPr>
      </p:pic>
    </p:spTree>
    <p:extLst>
      <p:ext uri="{BB962C8B-B14F-4D97-AF65-F5344CB8AC3E}">
        <p14:creationId xmlns:p14="http://schemas.microsoft.com/office/powerpoint/2010/main" val="220252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3136652"/>
            <a:ext cx="8946541" cy="4195481"/>
          </a:xfrm>
        </p:spPr>
        <p:txBody>
          <a:bodyPr>
            <a:normAutofit/>
          </a:bodyPr>
          <a:lstStyle/>
          <a:p>
            <a:pPr marL="914400" lvl="2" indent="0" algn="ctr">
              <a:buNone/>
            </a:pPr>
            <a:r>
              <a:rPr lang="en-US" sz="3600" dirty="0" smtClean="0"/>
              <a:t>You can mix and master voices by these tools.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5819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eyboard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6" y="2075685"/>
            <a:ext cx="12086264" cy="4121915"/>
          </a:xfrm>
        </p:spPr>
      </p:pic>
    </p:spTree>
    <p:extLst>
      <p:ext uri="{BB962C8B-B14F-4D97-AF65-F5344CB8AC3E}">
        <p14:creationId xmlns:p14="http://schemas.microsoft.com/office/powerpoint/2010/main" val="189755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845" y="3701096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You can record new samples, make new songs and etc. with playing keyboard(piano)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6084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"/>
            <a:ext cx="8825658" cy="1422400"/>
          </a:xfrm>
        </p:spPr>
        <p:txBody>
          <a:bodyPr/>
          <a:lstStyle/>
          <a:p>
            <a:pPr algn="ctr"/>
            <a:r>
              <a:rPr lang="en-US" sz="4400" dirty="0" err="1" smtClean="0"/>
              <a:t>magix</a:t>
            </a:r>
            <a:r>
              <a:rPr lang="en-US" sz="4400" dirty="0" smtClean="0"/>
              <a:t> music maker(2013-2014) learning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609600" y="6502400"/>
            <a:ext cx="4696178" cy="35560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P </a:t>
            </a:r>
            <a:r>
              <a:rPr lang="en-US" dirty="0" err="1" smtClean="0">
                <a:solidFill>
                  <a:srgbClr val="FF0000"/>
                </a:solidFill>
              </a:rPr>
              <a:t>by:mohammad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rasul</a:t>
            </a:r>
            <a:r>
              <a:rPr lang="en-US" dirty="0" smtClean="0">
                <a:solidFill>
                  <a:srgbClr val="FF0000"/>
                </a:solidFill>
              </a:rPr>
              <a:t> kazemy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2478"/>
            <a:ext cx="12191999" cy="479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2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</a:t>
            </a:r>
            <a:r>
              <a:rPr lang="en-US" dirty="0" smtClean="0"/>
              <a:t>emplates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218"/>
            <a:ext cx="12038650" cy="3627603"/>
          </a:xfrm>
        </p:spPr>
      </p:pic>
    </p:spTree>
    <p:extLst>
      <p:ext uri="{BB962C8B-B14F-4D97-AF65-F5344CB8AC3E}">
        <p14:creationId xmlns:p14="http://schemas.microsoft.com/office/powerpoint/2010/main" val="384344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Templates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512" y="3520474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/>
              <a:t>Here is more samples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17939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line-Instruments 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83"/>
            <a:ext cx="12085472" cy="3435284"/>
          </a:xfrm>
        </p:spPr>
      </p:pic>
    </p:spTree>
    <p:extLst>
      <p:ext uri="{BB962C8B-B14F-4D97-AF65-F5344CB8AC3E}">
        <p14:creationId xmlns:p14="http://schemas.microsoft.com/office/powerpoint/2010/main" val="407495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line-Instruments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023" y="3215673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You use them to combine the different tracks , samples and a lot of other things</a:t>
            </a:r>
          </a:p>
          <a:p>
            <a:pPr marL="0" indent="0" algn="ctr">
              <a:buNone/>
            </a:pPr>
            <a:r>
              <a:rPr lang="en-US" sz="3200" dirty="0" smtClean="0"/>
              <a:t>You can mix a lot of sound at the same moment</a:t>
            </a:r>
          </a:p>
          <a:p>
            <a:pPr marL="0" indent="0" algn="ctr">
              <a:buNone/>
            </a:pPr>
            <a:r>
              <a:rPr lang="en-US" sz="3200" dirty="0" smtClean="0"/>
              <a:t>You can do lot of behaves on samples here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6080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demo project on time line-instruments 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289" y="1965160"/>
            <a:ext cx="6457244" cy="33622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289" y="4304497"/>
            <a:ext cx="6457244" cy="113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2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demo project on time line-instruments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4912" y="4186518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You see the default song in the timeline-instruments line</a:t>
            </a:r>
          </a:p>
          <a:p>
            <a:pPr marL="0" indent="0" algn="ctr">
              <a:buNone/>
            </a:pPr>
            <a:r>
              <a:rPr lang="en-US" sz="4000" dirty="0" smtClean="0"/>
              <a:t>Let’s hear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4620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demo project on time line-instruments line</a:t>
            </a:r>
          </a:p>
        </p:txBody>
      </p:sp>
      <p:pic>
        <p:nvPicPr>
          <p:cNvPr id="4" name="_Demo_HipHop_Basic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99554" y="3070578"/>
            <a:ext cx="1587147" cy="1587147"/>
          </a:xfrm>
        </p:spPr>
      </p:pic>
    </p:spTree>
    <p:extLst>
      <p:ext uri="{BB962C8B-B14F-4D97-AF65-F5344CB8AC3E}">
        <p14:creationId xmlns:p14="http://schemas.microsoft.com/office/powerpoint/2010/main" val="327245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Menu bar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9378"/>
            <a:ext cx="12192000" cy="1070792"/>
          </a:xfrm>
        </p:spPr>
      </p:pic>
    </p:spTree>
    <p:extLst>
      <p:ext uri="{BB962C8B-B14F-4D97-AF65-F5344CB8AC3E}">
        <p14:creationId xmlns:p14="http://schemas.microsoft.com/office/powerpoint/2010/main" val="250837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853248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/>
              <a:t> if you press it, you can rich to a new page and project, save the current project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70007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oad </a:t>
            </a:r>
            <a:r>
              <a:rPr lang="en-US" dirty="0" smtClean="0"/>
              <a:t>a 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0068" y="3362429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You can load </a:t>
            </a:r>
            <a:r>
              <a:rPr lang="en-US" sz="3600" dirty="0" err="1" smtClean="0"/>
              <a:t>musics</a:t>
            </a:r>
            <a:r>
              <a:rPr lang="en-US" sz="3600" dirty="0" smtClean="0"/>
              <a:t> and songs here</a:t>
            </a:r>
          </a:p>
          <a:p>
            <a:pPr marL="0" indent="0" algn="ctr">
              <a:buNone/>
            </a:pPr>
            <a:r>
              <a:rPr lang="en-US" sz="3600" dirty="0" smtClean="0"/>
              <a:t>Specially the mmm files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1153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Checking out: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2156" y="3464029"/>
            <a:ext cx="8946541" cy="4195481"/>
          </a:xfrm>
        </p:spPr>
        <p:txBody>
          <a:bodyPr/>
          <a:lstStyle/>
          <a:p>
            <a:r>
              <a:rPr lang="en-US" dirty="0" smtClean="0"/>
              <a:t>Tabs</a:t>
            </a:r>
          </a:p>
          <a:p>
            <a:r>
              <a:rPr lang="en-US" dirty="0" smtClean="0"/>
              <a:t>Time line-Instruments line</a:t>
            </a:r>
          </a:p>
          <a:p>
            <a:r>
              <a:rPr lang="en-US" dirty="0" smtClean="0"/>
              <a:t>A default project</a:t>
            </a:r>
          </a:p>
          <a:p>
            <a:r>
              <a:rPr lang="en-US" dirty="0" smtClean="0"/>
              <a:t>Menu bar</a:t>
            </a:r>
          </a:p>
          <a:p>
            <a:r>
              <a:rPr lang="en-US" dirty="0" smtClean="0"/>
              <a:t>Song maker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93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Save (as)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690" y="2843141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If you press it, you can save the file as a mmm file</a:t>
            </a:r>
          </a:p>
          <a:p>
            <a:pPr marL="0" indent="0" algn="ctr">
              <a:buNone/>
            </a:pPr>
            <a:r>
              <a:rPr lang="en-US" sz="4400" dirty="0" smtClean="0"/>
              <a:t>For example: </a:t>
            </a:r>
            <a:r>
              <a:rPr lang="en-US" sz="4400" dirty="0" err="1" smtClean="0"/>
              <a:t>sample.mmm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167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en-US" dirty="0" smtClean="0"/>
              <a:t>ettings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623" y="2662519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Here is settings.</a:t>
            </a:r>
          </a:p>
          <a:p>
            <a:pPr marL="0" indent="0" algn="ctr">
              <a:buNone/>
            </a:pPr>
            <a:r>
              <a:rPr lang="en-US" sz="2800" dirty="0" smtClean="0"/>
              <a:t>Here is easy</a:t>
            </a:r>
          </a:p>
          <a:p>
            <a:pPr marL="0" indent="0" algn="ctr">
              <a:buNone/>
            </a:pPr>
            <a:r>
              <a:rPr lang="en-US" sz="2800" dirty="0" smtClean="0"/>
              <a:t>Here don’t have any guide</a:t>
            </a:r>
          </a:p>
          <a:p>
            <a:pPr marL="0" indent="0" algn="ctr">
              <a:buNone/>
            </a:pPr>
            <a:r>
              <a:rPr lang="en-US" sz="2800" dirty="0" smtClean="0"/>
              <a:t>Just read the titles</a:t>
            </a:r>
          </a:p>
          <a:p>
            <a:pPr marL="0" indent="0" algn="ctr">
              <a:buNone/>
            </a:pPr>
            <a:r>
              <a:rPr lang="en-US" sz="2800" dirty="0" smtClean="0"/>
              <a:t>Here is necessary future(when you are professional)</a:t>
            </a:r>
          </a:p>
        </p:txBody>
      </p:sp>
    </p:spTree>
    <p:extLst>
      <p:ext uri="{BB962C8B-B14F-4D97-AF65-F5344CB8AC3E}">
        <p14:creationId xmlns:p14="http://schemas.microsoft.com/office/powerpoint/2010/main" val="130036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478844"/>
            <a:ext cx="8946541" cy="476955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parts:</a:t>
            </a:r>
          </a:p>
          <a:p>
            <a:r>
              <a:rPr lang="en-US" dirty="0" smtClean="0"/>
              <a:t>New project</a:t>
            </a:r>
          </a:p>
          <a:p>
            <a:r>
              <a:rPr lang="en-US" dirty="0" smtClean="0"/>
              <a:t>Load project</a:t>
            </a:r>
          </a:p>
          <a:p>
            <a:r>
              <a:rPr lang="en-US" dirty="0" smtClean="0"/>
              <a:t>Save project</a:t>
            </a:r>
          </a:p>
          <a:p>
            <a:r>
              <a:rPr lang="en-US" dirty="0" smtClean="0"/>
              <a:t>Save as project</a:t>
            </a:r>
          </a:p>
          <a:p>
            <a:r>
              <a:rPr lang="en-US" dirty="0" smtClean="0"/>
              <a:t>My projects(history)</a:t>
            </a:r>
          </a:p>
          <a:p>
            <a:r>
              <a:rPr lang="en-US" dirty="0" smtClean="0"/>
              <a:t>Import(from cd , recording(audio)and(video))</a:t>
            </a:r>
          </a:p>
          <a:p>
            <a:r>
              <a:rPr lang="en-US" dirty="0" smtClean="0"/>
              <a:t>Export (to many different formats)</a:t>
            </a:r>
          </a:p>
          <a:p>
            <a:r>
              <a:rPr lang="en-US" dirty="0" smtClean="0"/>
              <a:t>Backup</a:t>
            </a:r>
          </a:p>
          <a:p>
            <a:r>
              <a:rPr lang="en-US" dirty="0" err="1" smtClean="0"/>
              <a:t>Xtreme</a:t>
            </a:r>
            <a:r>
              <a:rPr lang="en-US" dirty="0" smtClean="0"/>
              <a:t> print studio</a:t>
            </a:r>
          </a:p>
          <a:p>
            <a:r>
              <a:rPr lang="en-US" dirty="0" smtClean="0"/>
              <a:t>Settings</a:t>
            </a:r>
          </a:p>
          <a:p>
            <a:r>
              <a:rPr lang="en-US" dirty="0" smtClean="0"/>
              <a:t>exit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74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dit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0378" y="3520473"/>
            <a:ext cx="8946541" cy="4195481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This tab is for professional uses. May I teach you this part in next present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5428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menu’s are:</a:t>
            </a:r>
          </a:p>
          <a:p>
            <a:r>
              <a:rPr lang="en-US" dirty="0" smtClean="0"/>
              <a:t>Effects</a:t>
            </a:r>
          </a:p>
          <a:p>
            <a:r>
              <a:rPr lang="en-US" dirty="0" smtClean="0"/>
              <a:t>View</a:t>
            </a:r>
          </a:p>
          <a:p>
            <a:r>
              <a:rPr lang="en-US" dirty="0" smtClean="0"/>
              <a:t>Help</a:t>
            </a:r>
          </a:p>
          <a:p>
            <a:r>
              <a:rPr lang="en-US" dirty="0" smtClean="0"/>
              <a:t>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04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Song maker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2" y="1986844"/>
            <a:ext cx="9561943" cy="4065928"/>
          </a:xfrm>
        </p:spPr>
      </p:pic>
    </p:spTree>
    <p:extLst>
      <p:ext uri="{BB962C8B-B14F-4D97-AF65-F5344CB8AC3E}">
        <p14:creationId xmlns:p14="http://schemas.microsoft.com/office/powerpoint/2010/main" val="127620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Song maker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1001" y="4084918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If you press “w” you see a page that where can make song by defined models By marking or unmarking</a:t>
            </a:r>
          </a:p>
        </p:txBody>
      </p:sp>
    </p:spTree>
    <p:extLst>
      <p:ext uri="{BB962C8B-B14F-4D97-AF65-F5344CB8AC3E}">
        <p14:creationId xmlns:p14="http://schemas.microsoft.com/office/powerpoint/2010/main" val="283397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779" y="4005896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Please wait for second step…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3625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abs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044"/>
            <a:ext cx="12192000" cy="2105609"/>
          </a:xfrm>
        </p:spPr>
      </p:pic>
    </p:spTree>
    <p:extLst>
      <p:ext uri="{BB962C8B-B14F-4D97-AF65-F5344CB8AC3E}">
        <p14:creationId xmlns:p14="http://schemas.microsoft.com/office/powerpoint/2010/main" val="206130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abs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2583496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You can make song with many different ways.</a:t>
            </a:r>
          </a:p>
          <a:p>
            <a:pPr marL="0" indent="0" algn="ctr">
              <a:buNone/>
            </a:pPr>
            <a:r>
              <a:rPr lang="en-US" sz="4000" dirty="0" smtClean="0"/>
              <a:t>You can choose the skill that you want to make song with on tabs bar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8065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</a:t>
            </a:r>
            <a:r>
              <a:rPr lang="en-US" dirty="0" err="1" smtClean="0"/>
              <a:t>oundpools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" y="1152983"/>
            <a:ext cx="10363200" cy="2980267"/>
          </a:xfrm>
        </p:spPr>
      </p:pic>
    </p:spTree>
    <p:extLst>
      <p:ext uri="{BB962C8B-B14F-4D97-AF65-F5344CB8AC3E}">
        <p14:creationId xmlns:p14="http://schemas.microsoft.com/office/powerpoint/2010/main" val="67903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</a:t>
            </a:r>
            <a:r>
              <a:rPr lang="en-US" dirty="0" err="1" smtClean="0"/>
              <a:t>oundpools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4912" y="2583495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/>
              <a:t>You can make song with combine the samples of many styles and many instruments.</a:t>
            </a:r>
          </a:p>
        </p:txBody>
      </p:sp>
    </p:spTree>
    <p:extLst>
      <p:ext uri="{BB962C8B-B14F-4D97-AF65-F5344CB8AC3E}">
        <p14:creationId xmlns:p14="http://schemas.microsoft.com/office/powerpoint/2010/main" val="357663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tyles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378408"/>
            <a:ext cx="4684735" cy="5011104"/>
          </a:xfrm>
        </p:spPr>
      </p:pic>
    </p:spTree>
    <p:extLst>
      <p:ext uri="{BB962C8B-B14F-4D97-AF65-F5344CB8AC3E}">
        <p14:creationId xmlns:p14="http://schemas.microsoft.com/office/powerpoint/2010/main" val="15503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tyles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3" y="3678517"/>
            <a:ext cx="1187591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You can make your music and song in all styles.</a:t>
            </a:r>
          </a:p>
          <a:p>
            <a:pPr marL="0" indent="0" algn="ctr">
              <a:buNone/>
            </a:pPr>
            <a:r>
              <a:rPr lang="en-US" sz="2800" dirty="0" smtClean="0"/>
              <a:t>You can choose a style of music’s samples together or all of them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5306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5CEFB52-9F4E-4255-998F-E16C4DB39BD8}" vid="{253A8386-153B-4D47-BE76-2E6C631CC93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mmm2013-14learning(mohammadrasulkazemi)</Template>
  <TotalTime>16</TotalTime>
  <Words>472</Words>
  <Application>Microsoft Office PowerPoint</Application>
  <PresentationFormat>Widescreen</PresentationFormat>
  <Paragraphs>98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18thCentury</vt:lpstr>
      <vt:lpstr>Arial</vt:lpstr>
      <vt:lpstr>Century Gothic</vt:lpstr>
      <vt:lpstr>Wingdings 3</vt:lpstr>
      <vt:lpstr>Ion</vt:lpstr>
      <vt:lpstr>MAGIX MUSIC MAKER LEARN(2013-14 EDITION)</vt:lpstr>
      <vt:lpstr>magix music maker(2013-2014) learning</vt:lpstr>
      <vt:lpstr>Checking out:</vt:lpstr>
      <vt:lpstr>Tabs</vt:lpstr>
      <vt:lpstr>Tabs</vt:lpstr>
      <vt:lpstr>Soundpools</vt:lpstr>
      <vt:lpstr>Soundpools</vt:lpstr>
      <vt:lpstr>Styles</vt:lpstr>
      <vt:lpstr>Styles</vt:lpstr>
      <vt:lpstr>Instruments</vt:lpstr>
      <vt:lpstr>Instruments</vt:lpstr>
      <vt:lpstr>Samples</vt:lpstr>
      <vt:lpstr>Samples</vt:lpstr>
      <vt:lpstr>File browser(next tab)</vt:lpstr>
      <vt:lpstr>File browser(next tab)</vt:lpstr>
      <vt:lpstr>Instruments</vt:lpstr>
      <vt:lpstr>Instruments</vt:lpstr>
      <vt:lpstr>Keyboard</vt:lpstr>
      <vt:lpstr>Keyboard</vt:lpstr>
      <vt:lpstr>Templates</vt:lpstr>
      <vt:lpstr>Templates</vt:lpstr>
      <vt:lpstr>Time line-Instruments line</vt:lpstr>
      <vt:lpstr>Time line-Instruments line</vt:lpstr>
      <vt:lpstr>The demo project on time line-instruments line</vt:lpstr>
      <vt:lpstr>The demo project on time line-instruments line</vt:lpstr>
      <vt:lpstr>The demo project on time line-instruments line</vt:lpstr>
      <vt:lpstr>Menu bar</vt:lpstr>
      <vt:lpstr>New project</vt:lpstr>
      <vt:lpstr>Load a file</vt:lpstr>
      <vt:lpstr>Save (as)</vt:lpstr>
      <vt:lpstr>Settings</vt:lpstr>
      <vt:lpstr>File</vt:lpstr>
      <vt:lpstr>Edit</vt:lpstr>
      <vt:lpstr>other</vt:lpstr>
      <vt:lpstr>Song maker</vt:lpstr>
      <vt:lpstr>Song maker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MAGIX MUSIC MAKER LEARN(2013-14 EDITION)</dc:title>
  <dc:creator>rasoul</dc:creator>
  <cp:lastModifiedBy>rasoul</cp:lastModifiedBy>
  <cp:revision>2</cp:revision>
  <dcterms:created xsi:type="dcterms:W3CDTF">2015-02-25T19:41:34Z</dcterms:created>
  <dcterms:modified xsi:type="dcterms:W3CDTF">2015-02-25T19:57:38Z</dcterms:modified>
</cp:coreProperties>
</file>