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C058C4-3934-4573-A3CD-32D2EFB0CB96}" type="doc">
      <dgm:prSet loTypeId="urn:microsoft.com/office/officeart/2005/8/layout/hierarchy1" loCatId="hierarchy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pPr rtl="1"/>
          <a:endParaRPr lang="fa-IR"/>
        </a:p>
      </dgm:t>
    </dgm:pt>
    <dgm:pt modelId="{D2935455-0EDA-4CD4-AEA0-601196AD125B}">
      <dgm:prSet phldrT="[Text]" custT="1"/>
      <dgm:spPr/>
      <dgm:t>
        <a:bodyPr/>
        <a:lstStyle/>
        <a:p>
          <a:pPr rtl="1"/>
          <a:r>
            <a:rPr lang="fa-IR" sz="1800" b="1" dirty="0" smtClean="0"/>
            <a:t>مراحل استقرار تیم در سازمان</a:t>
          </a:r>
          <a:endParaRPr lang="fa-IR" sz="1800" b="1" dirty="0"/>
        </a:p>
      </dgm:t>
    </dgm:pt>
    <dgm:pt modelId="{AB8404C8-C387-4D81-8593-B50F6E5B700D}" type="parTrans" cxnId="{7B783266-9CD5-49CE-ACEE-A6BCD93361B8}">
      <dgm:prSet/>
      <dgm:spPr/>
      <dgm:t>
        <a:bodyPr/>
        <a:lstStyle/>
        <a:p>
          <a:pPr rtl="1"/>
          <a:endParaRPr lang="fa-IR" sz="1800"/>
        </a:p>
      </dgm:t>
    </dgm:pt>
    <dgm:pt modelId="{50C790B3-1DE8-4236-BF5E-CDB176D1628A}" type="sibTrans" cxnId="{7B783266-9CD5-49CE-ACEE-A6BCD93361B8}">
      <dgm:prSet/>
      <dgm:spPr/>
      <dgm:t>
        <a:bodyPr/>
        <a:lstStyle/>
        <a:p>
          <a:pPr rtl="1"/>
          <a:endParaRPr lang="fa-IR" sz="1800"/>
        </a:p>
      </dgm:t>
    </dgm:pt>
    <dgm:pt modelId="{D9277F9B-8C7A-496C-9B92-B2CD3073FF0B}">
      <dgm:prSet phldrT="[Text]" custT="1"/>
      <dgm:spPr/>
      <dgm:t>
        <a:bodyPr/>
        <a:lstStyle/>
        <a:p>
          <a:pPr rtl="1"/>
          <a:r>
            <a:rPr lang="fa-IR" sz="1800" dirty="0" smtClean="0"/>
            <a:t>مقدمات استقرار</a:t>
          </a:r>
          <a:endParaRPr lang="fa-IR" sz="1800" dirty="0"/>
        </a:p>
      </dgm:t>
    </dgm:pt>
    <dgm:pt modelId="{1EA59D53-24AA-44F3-9A10-7701B0B41018}" type="parTrans" cxnId="{1D6DDBE0-A207-4779-9E68-0BB290BAC3E0}">
      <dgm:prSet/>
      <dgm:spPr/>
      <dgm:t>
        <a:bodyPr/>
        <a:lstStyle/>
        <a:p>
          <a:pPr rtl="1"/>
          <a:endParaRPr lang="fa-IR" sz="1800"/>
        </a:p>
      </dgm:t>
    </dgm:pt>
    <dgm:pt modelId="{F2B9F274-7150-4127-B8CE-E5DC2E13F315}" type="sibTrans" cxnId="{1D6DDBE0-A207-4779-9E68-0BB290BAC3E0}">
      <dgm:prSet/>
      <dgm:spPr/>
      <dgm:t>
        <a:bodyPr/>
        <a:lstStyle/>
        <a:p>
          <a:pPr rtl="1"/>
          <a:endParaRPr lang="fa-IR" sz="1800"/>
        </a:p>
      </dgm:t>
    </dgm:pt>
    <dgm:pt modelId="{26C7C7C5-B819-47C1-9EFA-CC560DF16DFE}">
      <dgm:prSet phldrT="[Text]" custT="1"/>
      <dgm:spPr/>
      <dgm:t>
        <a:bodyPr/>
        <a:lstStyle/>
        <a:p>
          <a:pPr rtl="1"/>
          <a:r>
            <a:rPr lang="fa-IR" sz="1800" dirty="0" smtClean="0"/>
            <a:t>طرح ریزی تغییر</a:t>
          </a:r>
          <a:endParaRPr lang="fa-IR" sz="1800" dirty="0"/>
        </a:p>
      </dgm:t>
    </dgm:pt>
    <dgm:pt modelId="{BED1DD7B-0D8D-4D3D-AC4E-AD4FE9BB419C}" type="parTrans" cxnId="{F6C9ECCA-1C8D-41E7-B253-1A3CD0AED0BC}">
      <dgm:prSet/>
      <dgm:spPr/>
      <dgm:t>
        <a:bodyPr/>
        <a:lstStyle/>
        <a:p>
          <a:pPr rtl="1"/>
          <a:endParaRPr lang="fa-IR" sz="1800"/>
        </a:p>
      </dgm:t>
    </dgm:pt>
    <dgm:pt modelId="{CE072130-E290-4BAE-926E-F2CA78A2D1FE}" type="sibTrans" cxnId="{F6C9ECCA-1C8D-41E7-B253-1A3CD0AED0BC}">
      <dgm:prSet/>
      <dgm:spPr/>
      <dgm:t>
        <a:bodyPr/>
        <a:lstStyle/>
        <a:p>
          <a:pPr rtl="1"/>
          <a:endParaRPr lang="fa-IR" sz="1800"/>
        </a:p>
      </dgm:t>
    </dgm:pt>
    <dgm:pt modelId="{4054CA96-F6E8-4AF0-8AE3-40BE848FCF51}">
      <dgm:prSet phldrT="[Text]" custT="1"/>
      <dgm:spPr/>
      <dgm:t>
        <a:bodyPr/>
        <a:lstStyle/>
        <a:p>
          <a:pPr rtl="1"/>
          <a:r>
            <a:rPr lang="fa-IR" sz="1800" dirty="0" smtClean="0"/>
            <a:t>مشخص کردن ماموریت تغییر و تشکیل تیم</a:t>
          </a:r>
          <a:endParaRPr lang="fa-IR" sz="1800" dirty="0"/>
        </a:p>
      </dgm:t>
    </dgm:pt>
    <dgm:pt modelId="{124BE1F4-BB3E-4106-9E88-A7947FAC363F}" type="parTrans" cxnId="{707424D6-74DA-46E1-AB9B-C28B9256A356}">
      <dgm:prSet/>
      <dgm:spPr/>
      <dgm:t>
        <a:bodyPr/>
        <a:lstStyle/>
        <a:p>
          <a:pPr rtl="1"/>
          <a:endParaRPr lang="fa-IR" sz="1800"/>
        </a:p>
      </dgm:t>
    </dgm:pt>
    <dgm:pt modelId="{03ACA887-ECE2-425C-BAAD-582730E22402}" type="sibTrans" cxnId="{707424D6-74DA-46E1-AB9B-C28B9256A356}">
      <dgm:prSet/>
      <dgm:spPr/>
      <dgm:t>
        <a:bodyPr/>
        <a:lstStyle/>
        <a:p>
          <a:pPr rtl="1"/>
          <a:endParaRPr lang="fa-IR" sz="1800"/>
        </a:p>
      </dgm:t>
    </dgm:pt>
    <dgm:pt modelId="{188E9379-B92F-48AD-9A42-1CE1565590C9}">
      <dgm:prSet phldrT="[Text]" custT="1"/>
      <dgm:spPr/>
      <dgm:t>
        <a:bodyPr/>
        <a:lstStyle/>
        <a:p>
          <a:pPr rtl="1"/>
          <a:r>
            <a:rPr lang="fa-IR" sz="1800" dirty="0" smtClean="0"/>
            <a:t>انتخاب جایگاه برای اولین تیم های کاری</a:t>
          </a:r>
          <a:endParaRPr lang="fa-IR" sz="1800" dirty="0"/>
        </a:p>
      </dgm:t>
    </dgm:pt>
    <dgm:pt modelId="{480C6738-45D3-4873-BDFF-6A3FCE741766}" type="parTrans" cxnId="{DB6373C9-DE68-43A4-97ED-E7A04903FBC2}">
      <dgm:prSet/>
      <dgm:spPr/>
      <dgm:t>
        <a:bodyPr/>
        <a:lstStyle/>
        <a:p>
          <a:pPr rtl="1"/>
          <a:endParaRPr lang="fa-IR" sz="1800"/>
        </a:p>
      </dgm:t>
    </dgm:pt>
    <dgm:pt modelId="{E44BFAE2-B2F1-4423-AAFF-0B4051A48157}" type="sibTrans" cxnId="{DB6373C9-DE68-43A4-97ED-E7A04903FBC2}">
      <dgm:prSet/>
      <dgm:spPr/>
      <dgm:t>
        <a:bodyPr/>
        <a:lstStyle/>
        <a:p>
          <a:pPr rtl="1"/>
          <a:endParaRPr lang="fa-IR" sz="1800"/>
        </a:p>
      </dgm:t>
    </dgm:pt>
    <dgm:pt modelId="{14EC0257-6717-45E4-9A46-7FAC672F2848}">
      <dgm:prSet phldrT="[Text]" custT="1"/>
      <dgm:spPr/>
      <dgm:t>
        <a:bodyPr/>
        <a:lstStyle/>
        <a:p>
          <a:pPr rtl="1"/>
          <a:r>
            <a:rPr lang="fa-IR" sz="1800" dirty="0" smtClean="0"/>
            <a:t>مقدمات طراحی تیم</a:t>
          </a:r>
          <a:endParaRPr lang="fa-IR" sz="1800" dirty="0"/>
        </a:p>
      </dgm:t>
    </dgm:pt>
    <dgm:pt modelId="{7A02AADF-15A4-47E2-A20B-4C5CDE54814C}" type="parTrans" cxnId="{E5C36133-BA9A-4612-BF9F-8EDABF505BDC}">
      <dgm:prSet/>
      <dgm:spPr/>
      <dgm:t>
        <a:bodyPr/>
        <a:lstStyle/>
        <a:p>
          <a:pPr rtl="1"/>
          <a:endParaRPr lang="fa-IR" sz="1800"/>
        </a:p>
      </dgm:t>
    </dgm:pt>
    <dgm:pt modelId="{78EF0400-ADD4-401B-978A-92F48E5097D6}" type="sibTrans" cxnId="{E5C36133-BA9A-4612-BF9F-8EDABF505BDC}">
      <dgm:prSet/>
      <dgm:spPr/>
      <dgm:t>
        <a:bodyPr/>
        <a:lstStyle/>
        <a:p>
          <a:pPr rtl="1"/>
          <a:endParaRPr lang="fa-IR" sz="1800"/>
        </a:p>
      </dgm:t>
    </dgm:pt>
    <dgm:pt modelId="{CD1A6FAE-4B92-4E49-853D-5F8E243A6BAD}">
      <dgm:prSet phldrT="[Text]" custT="1"/>
      <dgm:spPr/>
      <dgm:t>
        <a:bodyPr/>
        <a:lstStyle/>
        <a:p>
          <a:pPr rtl="1"/>
          <a:r>
            <a:rPr lang="fa-IR" sz="1800" dirty="0" smtClean="0"/>
            <a:t>طرح انتقال اختیار</a:t>
          </a:r>
          <a:endParaRPr lang="en-US" sz="1800" dirty="0" smtClean="0"/>
        </a:p>
      </dgm:t>
    </dgm:pt>
    <dgm:pt modelId="{28A25C2D-36F3-4C15-B195-0BEB54747355}" type="sibTrans" cxnId="{A84B27B1-9F42-4EB2-B83B-6E4A7257C5B5}">
      <dgm:prSet/>
      <dgm:spPr/>
      <dgm:t>
        <a:bodyPr/>
        <a:lstStyle/>
        <a:p>
          <a:pPr rtl="1"/>
          <a:endParaRPr lang="fa-IR" sz="1800"/>
        </a:p>
      </dgm:t>
    </dgm:pt>
    <dgm:pt modelId="{7C7BB9A6-102F-475F-8EE5-233FED77F444}" type="parTrans" cxnId="{A84B27B1-9F42-4EB2-B83B-6E4A7257C5B5}">
      <dgm:prSet/>
      <dgm:spPr/>
      <dgm:t>
        <a:bodyPr/>
        <a:lstStyle/>
        <a:p>
          <a:pPr rtl="1"/>
          <a:endParaRPr lang="fa-IR" sz="1800"/>
        </a:p>
      </dgm:t>
    </dgm:pt>
    <dgm:pt modelId="{2030113E-2B71-459A-951F-25D73EF68B1F}">
      <dgm:prSet custT="1"/>
      <dgm:spPr/>
      <dgm:t>
        <a:bodyPr/>
        <a:lstStyle/>
        <a:p>
          <a:r>
            <a:rPr lang="fa-IR" sz="1800" dirty="0" smtClean="0"/>
            <a:t>تهیه طرح مقدمانی</a:t>
          </a:r>
          <a:endParaRPr lang="en-US" sz="1800" dirty="0"/>
        </a:p>
      </dgm:t>
    </dgm:pt>
    <dgm:pt modelId="{F037F8AB-5ED2-414B-B839-32434B4351D9}" type="parTrans" cxnId="{0E642E79-814E-456A-AD41-46D374A87789}">
      <dgm:prSet/>
      <dgm:spPr/>
      <dgm:t>
        <a:bodyPr/>
        <a:lstStyle/>
        <a:p>
          <a:endParaRPr lang="en-US"/>
        </a:p>
      </dgm:t>
    </dgm:pt>
    <dgm:pt modelId="{D9EEE4BB-A611-47B8-AACE-8AE72EB8935F}" type="sibTrans" cxnId="{0E642E79-814E-456A-AD41-46D374A87789}">
      <dgm:prSet/>
      <dgm:spPr/>
      <dgm:t>
        <a:bodyPr/>
        <a:lstStyle/>
        <a:p>
          <a:endParaRPr lang="en-US"/>
        </a:p>
      </dgm:t>
    </dgm:pt>
    <dgm:pt modelId="{C4958FD9-5507-419D-AF4E-0CCAE35E6597}" type="pres">
      <dgm:prSet presAssocID="{5DC058C4-3934-4573-A3CD-32D2EFB0CB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B1FF320-2E1D-4EBA-8DEC-66590F2C57CC}" type="pres">
      <dgm:prSet presAssocID="{D2935455-0EDA-4CD4-AEA0-601196AD125B}" presName="hierRoot1" presStyleCnt="0"/>
      <dgm:spPr/>
      <dgm:t>
        <a:bodyPr/>
        <a:lstStyle/>
        <a:p>
          <a:endParaRPr lang="en-US"/>
        </a:p>
      </dgm:t>
    </dgm:pt>
    <dgm:pt modelId="{813A8781-DD43-442E-99EE-5E6CFD1F63D8}" type="pres">
      <dgm:prSet presAssocID="{D2935455-0EDA-4CD4-AEA0-601196AD125B}" presName="composite" presStyleCnt="0"/>
      <dgm:spPr/>
      <dgm:t>
        <a:bodyPr/>
        <a:lstStyle/>
        <a:p>
          <a:endParaRPr lang="en-US"/>
        </a:p>
      </dgm:t>
    </dgm:pt>
    <dgm:pt modelId="{170B69F3-ACA5-4670-BA5B-E22F6A34971C}" type="pres">
      <dgm:prSet presAssocID="{D2935455-0EDA-4CD4-AEA0-601196AD125B}" presName="background" presStyleLbl="node0" presStyleIdx="0" presStyleCnt="1"/>
      <dgm:spPr/>
      <dgm:t>
        <a:bodyPr/>
        <a:lstStyle/>
        <a:p>
          <a:endParaRPr lang="en-US"/>
        </a:p>
      </dgm:t>
    </dgm:pt>
    <dgm:pt modelId="{2D05B183-7CDD-499D-BB21-BE9DB60E82B4}" type="pres">
      <dgm:prSet presAssocID="{D2935455-0EDA-4CD4-AEA0-601196AD125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D52EFB-1BD8-4118-AA1E-7E363A0C565A}" type="pres">
      <dgm:prSet presAssocID="{D2935455-0EDA-4CD4-AEA0-601196AD125B}" presName="hierChild2" presStyleCnt="0"/>
      <dgm:spPr/>
      <dgm:t>
        <a:bodyPr/>
        <a:lstStyle/>
        <a:p>
          <a:endParaRPr lang="en-US"/>
        </a:p>
      </dgm:t>
    </dgm:pt>
    <dgm:pt modelId="{8CC092B9-7F82-4137-A4E4-7A68D885C32E}" type="pres">
      <dgm:prSet presAssocID="{1EA59D53-24AA-44F3-9A10-7701B0B41018}" presName="Name10" presStyleLbl="parChTrans1D2" presStyleIdx="0" presStyleCnt="2"/>
      <dgm:spPr/>
      <dgm:t>
        <a:bodyPr/>
        <a:lstStyle/>
        <a:p>
          <a:endParaRPr lang="en-US"/>
        </a:p>
      </dgm:t>
    </dgm:pt>
    <dgm:pt modelId="{65312C7E-D58C-47AA-BC7F-89AE536ADCEC}" type="pres">
      <dgm:prSet presAssocID="{D9277F9B-8C7A-496C-9B92-B2CD3073FF0B}" presName="hierRoot2" presStyleCnt="0"/>
      <dgm:spPr/>
      <dgm:t>
        <a:bodyPr/>
        <a:lstStyle/>
        <a:p>
          <a:endParaRPr lang="en-US"/>
        </a:p>
      </dgm:t>
    </dgm:pt>
    <dgm:pt modelId="{7CB5BF6C-BFF5-43B0-8322-CBB9DF1A06B9}" type="pres">
      <dgm:prSet presAssocID="{D9277F9B-8C7A-496C-9B92-B2CD3073FF0B}" presName="composite2" presStyleCnt="0"/>
      <dgm:spPr/>
      <dgm:t>
        <a:bodyPr/>
        <a:lstStyle/>
        <a:p>
          <a:endParaRPr lang="en-US"/>
        </a:p>
      </dgm:t>
    </dgm:pt>
    <dgm:pt modelId="{B2BB2C47-0BE1-4DBB-8C53-1C01FAFC8D2A}" type="pres">
      <dgm:prSet presAssocID="{D9277F9B-8C7A-496C-9B92-B2CD3073FF0B}" presName="background2" presStyleLbl="node2" presStyleIdx="0" presStyleCnt="2"/>
      <dgm:spPr/>
      <dgm:t>
        <a:bodyPr/>
        <a:lstStyle/>
        <a:p>
          <a:endParaRPr lang="en-US"/>
        </a:p>
      </dgm:t>
    </dgm:pt>
    <dgm:pt modelId="{1A9CDE5F-251F-42B6-A76B-F6C804061D02}" type="pres">
      <dgm:prSet presAssocID="{D9277F9B-8C7A-496C-9B92-B2CD3073FF0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C76806-259B-4611-B1BA-5355C5439AB1}" type="pres">
      <dgm:prSet presAssocID="{D9277F9B-8C7A-496C-9B92-B2CD3073FF0B}" presName="hierChild3" presStyleCnt="0"/>
      <dgm:spPr/>
      <dgm:t>
        <a:bodyPr/>
        <a:lstStyle/>
        <a:p>
          <a:endParaRPr lang="en-US"/>
        </a:p>
      </dgm:t>
    </dgm:pt>
    <dgm:pt modelId="{E9939E43-264B-43C0-A8DC-971A38FBBF2F}" type="pres">
      <dgm:prSet presAssocID="{124BE1F4-BB3E-4106-9E88-A7947FAC363F}" presName="Name17" presStyleLbl="parChTrans1D3" presStyleIdx="0" presStyleCnt="5"/>
      <dgm:spPr/>
      <dgm:t>
        <a:bodyPr/>
        <a:lstStyle/>
        <a:p>
          <a:endParaRPr lang="en-US"/>
        </a:p>
      </dgm:t>
    </dgm:pt>
    <dgm:pt modelId="{7F914477-1586-4908-A728-A7C14A0680D6}" type="pres">
      <dgm:prSet presAssocID="{4054CA96-F6E8-4AF0-8AE3-40BE848FCF51}" presName="hierRoot3" presStyleCnt="0"/>
      <dgm:spPr/>
      <dgm:t>
        <a:bodyPr/>
        <a:lstStyle/>
        <a:p>
          <a:endParaRPr lang="en-US"/>
        </a:p>
      </dgm:t>
    </dgm:pt>
    <dgm:pt modelId="{02D3D52B-E23E-4784-A2CB-C612F8E6506B}" type="pres">
      <dgm:prSet presAssocID="{4054CA96-F6E8-4AF0-8AE3-40BE848FCF51}" presName="composite3" presStyleCnt="0"/>
      <dgm:spPr/>
      <dgm:t>
        <a:bodyPr/>
        <a:lstStyle/>
        <a:p>
          <a:endParaRPr lang="en-US"/>
        </a:p>
      </dgm:t>
    </dgm:pt>
    <dgm:pt modelId="{B7FFDEC4-CFF1-49DB-AC7E-7A522CFD2C56}" type="pres">
      <dgm:prSet presAssocID="{4054CA96-F6E8-4AF0-8AE3-40BE848FCF51}" presName="background3" presStyleLbl="node3" presStyleIdx="0" presStyleCnt="5"/>
      <dgm:spPr/>
      <dgm:t>
        <a:bodyPr/>
        <a:lstStyle/>
        <a:p>
          <a:endParaRPr lang="en-US"/>
        </a:p>
      </dgm:t>
    </dgm:pt>
    <dgm:pt modelId="{7CEEBFA5-D7B4-4487-9D61-AE6906CE92AE}" type="pres">
      <dgm:prSet presAssocID="{4054CA96-F6E8-4AF0-8AE3-40BE848FCF51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95EA07-0C44-4124-8411-C1747600AAAA}" type="pres">
      <dgm:prSet presAssocID="{4054CA96-F6E8-4AF0-8AE3-40BE848FCF51}" presName="hierChild4" presStyleCnt="0"/>
      <dgm:spPr/>
      <dgm:t>
        <a:bodyPr/>
        <a:lstStyle/>
        <a:p>
          <a:endParaRPr lang="en-US"/>
        </a:p>
      </dgm:t>
    </dgm:pt>
    <dgm:pt modelId="{8D057DF5-7047-42CB-B5AC-920C9F9CC628}" type="pres">
      <dgm:prSet presAssocID="{480C6738-45D3-4873-BDFF-6A3FCE741766}" presName="Name17" presStyleLbl="parChTrans1D3" presStyleIdx="1" presStyleCnt="5"/>
      <dgm:spPr/>
      <dgm:t>
        <a:bodyPr/>
        <a:lstStyle/>
        <a:p>
          <a:endParaRPr lang="en-US"/>
        </a:p>
      </dgm:t>
    </dgm:pt>
    <dgm:pt modelId="{A2CB847D-2D33-4654-97E5-B60C4C0AD1E8}" type="pres">
      <dgm:prSet presAssocID="{188E9379-B92F-48AD-9A42-1CE1565590C9}" presName="hierRoot3" presStyleCnt="0"/>
      <dgm:spPr/>
      <dgm:t>
        <a:bodyPr/>
        <a:lstStyle/>
        <a:p>
          <a:endParaRPr lang="en-US"/>
        </a:p>
      </dgm:t>
    </dgm:pt>
    <dgm:pt modelId="{E47FFB1D-7105-46F5-8A72-C2DEC9A11AB6}" type="pres">
      <dgm:prSet presAssocID="{188E9379-B92F-48AD-9A42-1CE1565590C9}" presName="composite3" presStyleCnt="0"/>
      <dgm:spPr/>
      <dgm:t>
        <a:bodyPr/>
        <a:lstStyle/>
        <a:p>
          <a:endParaRPr lang="en-US"/>
        </a:p>
      </dgm:t>
    </dgm:pt>
    <dgm:pt modelId="{B3693AF9-6406-4CCF-A9C3-CE7ADFDF97DC}" type="pres">
      <dgm:prSet presAssocID="{188E9379-B92F-48AD-9A42-1CE1565590C9}" presName="background3" presStyleLbl="node3" presStyleIdx="1" presStyleCnt="5"/>
      <dgm:spPr/>
      <dgm:t>
        <a:bodyPr/>
        <a:lstStyle/>
        <a:p>
          <a:endParaRPr lang="en-US"/>
        </a:p>
      </dgm:t>
    </dgm:pt>
    <dgm:pt modelId="{7D485BB4-77AF-4473-911D-60136A6B8BE0}" type="pres">
      <dgm:prSet presAssocID="{188E9379-B92F-48AD-9A42-1CE1565590C9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083FAE-D1DC-4C57-A286-38561560D0BB}" type="pres">
      <dgm:prSet presAssocID="{188E9379-B92F-48AD-9A42-1CE1565590C9}" presName="hierChild4" presStyleCnt="0"/>
      <dgm:spPr/>
      <dgm:t>
        <a:bodyPr/>
        <a:lstStyle/>
        <a:p>
          <a:endParaRPr lang="en-US"/>
        </a:p>
      </dgm:t>
    </dgm:pt>
    <dgm:pt modelId="{491E466F-3979-4F94-AC47-0D7589725785}" type="pres">
      <dgm:prSet presAssocID="{7A02AADF-15A4-47E2-A20B-4C5CDE54814C}" presName="Name17" presStyleLbl="parChTrans1D3" presStyleIdx="2" presStyleCnt="5"/>
      <dgm:spPr/>
      <dgm:t>
        <a:bodyPr/>
        <a:lstStyle/>
        <a:p>
          <a:endParaRPr lang="en-US"/>
        </a:p>
      </dgm:t>
    </dgm:pt>
    <dgm:pt modelId="{5CEDF9B9-CB4A-412F-8875-25A118D17253}" type="pres">
      <dgm:prSet presAssocID="{14EC0257-6717-45E4-9A46-7FAC672F2848}" presName="hierRoot3" presStyleCnt="0"/>
      <dgm:spPr/>
      <dgm:t>
        <a:bodyPr/>
        <a:lstStyle/>
        <a:p>
          <a:endParaRPr lang="en-US"/>
        </a:p>
      </dgm:t>
    </dgm:pt>
    <dgm:pt modelId="{3EAEDD8F-8029-4C93-81B5-050436F251EB}" type="pres">
      <dgm:prSet presAssocID="{14EC0257-6717-45E4-9A46-7FAC672F2848}" presName="composite3" presStyleCnt="0"/>
      <dgm:spPr/>
      <dgm:t>
        <a:bodyPr/>
        <a:lstStyle/>
        <a:p>
          <a:endParaRPr lang="en-US"/>
        </a:p>
      </dgm:t>
    </dgm:pt>
    <dgm:pt modelId="{51C79406-F241-4952-9E18-06B0DBF592CC}" type="pres">
      <dgm:prSet presAssocID="{14EC0257-6717-45E4-9A46-7FAC672F2848}" presName="background3" presStyleLbl="node3" presStyleIdx="2" presStyleCnt="5"/>
      <dgm:spPr/>
      <dgm:t>
        <a:bodyPr/>
        <a:lstStyle/>
        <a:p>
          <a:endParaRPr lang="en-US"/>
        </a:p>
      </dgm:t>
    </dgm:pt>
    <dgm:pt modelId="{94F55289-685B-4ABC-9765-825844344716}" type="pres">
      <dgm:prSet presAssocID="{14EC0257-6717-45E4-9A46-7FAC672F2848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7DA0BB-90FA-4E8E-8948-5A100441548C}" type="pres">
      <dgm:prSet presAssocID="{14EC0257-6717-45E4-9A46-7FAC672F2848}" presName="hierChild4" presStyleCnt="0"/>
      <dgm:spPr/>
      <dgm:t>
        <a:bodyPr/>
        <a:lstStyle/>
        <a:p>
          <a:endParaRPr lang="en-US"/>
        </a:p>
      </dgm:t>
    </dgm:pt>
    <dgm:pt modelId="{D82C5F1C-B9F5-49F6-B87F-929F0AD1AA29}" type="pres">
      <dgm:prSet presAssocID="{7C7BB9A6-102F-475F-8EE5-233FED77F444}" presName="Name17" presStyleLbl="parChTrans1D3" presStyleIdx="3" presStyleCnt="5"/>
      <dgm:spPr/>
      <dgm:t>
        <a:bodyPr/>
        <a:lstStyle/>
        <a:p>
          <a:endParaRPr lang="en-US"/>
        </a:p>
      </dgm:t>
    </dgm:pt>
    <dgm:pt modelId="{BF71B362-20FB-42E2-9863-236736B08B7D}" type="pres">
      <dgm:prSet presAssocID="{CD1A6FAE-4B92-4E49-853D-5F8E243A6BAD}" presName="hierRoot3" presStyleCnt="0"/>
      <dgm:spPr/>
      <dgm:t>
        <a:bodyPr/>
        <a:lstStyle/>
        <a:p>
          <a:endParaRPr lang="en-US"/>
        </a:p>
      </dgm:t>
    </dgm:pt>
    <dgm:pt modelId="{1D2A1514-D261-48BF-BC2A-810911289665}" type="pres">
      <dgm:prSet presAssocID="{CD1A6FAE-4B92-4E49-853D-5F8E243A6BAD}" presName="composite3" presStyleCnt="0"/>
      <dgm:spPr/>
      <dgm:t>
        <a:bodyPr/>
        <a:lstStyle/>
        <a:p>
          <a:endParaRPr lang="en-US"/>
        </a:p>
      </dgm:t>
    </dgm:pt>
    <dgm:pt modelId="{A7D2C1BC-253E-4B5C-8F3F-C53A4C201158}" type="pres">
      <dgm:prSet presAssocID="{CD1A6FAE-4B92-4E49-853D-5F8E243A6BAD}" presName="background3" presStyleLbl="node3" presStyleIdx="3" presStyleCnt="5"/>
      <dgm:spPr/>
      <dgm:t>
        <a:bodyPr/>
        <a:lstStyle/>
        <a:p>
          <a:endParaRPr lang="en-US"/>
        </a:p>
      </dgm:t>
    </dgm:pt>
    <dgm:pt modelId="{90A9AAA3-5EB7-43F7-8910-09783A1CE4E7}" type="pres">
      <dgm:prSet presAssocID="{CD1A6FAE-4B92-4E49-853D-5F8E243A6BAD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69344D-D9F5-444A-AE56-12A8AAE107E2}" type="pres">
      <dgm:prSet presAssocID="{CD1A6FAE-4B92-4E49-853D-5F8E243A6BAD}" presName="hierChild4" presStyleCnt="0"/>
      <dgm:spPr/>
      <dgm:t>
        <a:bodyPr/>
        <a:lstStyle/>
        <a:p>
          <a:endParaRPr lang="en-US"/>
        </a:p>
      </dgm:t>
    </dgm:pt>
    <dgm:pt modelId="{5162F434-1D1B-4435-AEC8-DDBD558997CC}" type="pres">
      <dgm:prSet presAssocID="{F037F8AB-5ED2-414B-B839-32434B4351D9}" presName="Name17" presStyleLbl="parChTrans1D3" presStyleIdx="4" presStyleCnt="5"/>
      <dgm:spPr/>
      <dgm:t>
        <a:bodyPr/>
        <a:lstStyle/>
        <a:p>
          <a:endParaRPr lang="en-US"/>
        </a:p>
      </dgm:t>
    </dgm:pt>
    <dgm:pt modelId="{88A5C821-8518-4E1A-AA59-1F203B351482}" type="pres">
      <dgm:prSet presAssocID="{2030113E-2B71-459A-951F-25D73EF68B1F}" presName="hierRoot3" presStyleCnt="0"/>
      <dgm:spPr/>
      <dgm:t>
        <a:bodyPr/>
        <a:lstStyle/>
        <a:p>
          <a:endParaRPr lang="en-US"/>
        </a:p>
      </dgm:t>
    </dgm:pt>
    <dgm:pt modelId="{43924756-A98B-4CCA-9200-86CBDBB7E239}" type="pres">
      <dgm:prSet presAssocID="{2030113E-2B71-459A-951F-25D73EF68B1F}" presName="composite3" presStyleCnt="0"/>
      <dgm:spPr/>
      <dgm:t>
        <a:bodyPr/>
        <a:lstStyle/>
        <a:p>
          <a:endParaRPr lang="en-US"/>
        </a:p>
      </dgm:t>
    </dgm:pt>
    <dgm:pt modelId="{3029709D-4C48-4DE0-9B11-E297EC6A7D49}" type="pres">
      <dgm:prSet presAssocID="{2030113E-2B71-459A-951F-25D73EF68B1F}" presName="background3" presStyleLbl="node3" presStyleIdx="4" presStyleCnt="5"/>
      <dgm:spPr/>
      <dgm:t>
        <a:bodyPr/>
        <a:lstStyle/>
        <a:p>
          <a:endParaRPr lang="en-US"/>
        </a:p>
      </dgm:t>
    </dgm:pt>
    <dgm:pt modelId="{8E19D2E9-5E80-41E1-91AA-AB7717103D7C}" type="pres">
      <dgm:prSet presAssocID="{2030113E-2B71-459A-951F-25D73EF68B1F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2EF12B-2830-4B13-A079-C0313D03E82E}" type="pres">
      <dgm:prSet presAssocID="{2030113E-2B71-459A-951F-25D73EF68B1F}" presName="hierChild4" presStyleCnt="0"/>
      <dgm:spPr/>
      <dgm:t>
        <a:bodyPr/>
        <a:lstStyle/>
        <a:p>
          <a:endParaRPr lang="en-US"/>
        </a:p>
      </dgm:t>
    </dgm:pt>
    <dgm:pt modelId="{B3BA0531-BC75-4AE7-BD4E-E9348AEDDA2E}" type="pres">
      <dgm:prSet presAssocID="{BED1DD7B-0D8D-4D3D-AC4E-AD4FE9BB419C}" presName="Name10" presStyleLbl="parChTrans1D2" presStyleIdx="1" presStyleCnt="2"/>
      <dgm:spPr/>
      <dgm:t>
        <a:bodyPr/>
        <a:lstStyle/>
        <a:p>
          <a:endParaRPr lang="en-US"/>
        </a:p>
      </dgm:t>
    </dgm:pt>
    <dgm:pt modelId="{B89F10AB-A5B8-4F4C-ABD0-BA4A38BB7741}" type="pres">
      <dgm:prSet presAssocID="{26C7C7C5-B819-47C1-9EFA-CC560DF16DFE}" presName="hierRoot2" presStyleCnt="0"/>
      <dgm:spPr/>
      <dgm:t>
        <a:bodyPr/>
        <a:lstStyle/>
        <a:p>
          <a:endParaRPr lang="en-US"/>
        </a:p>
      </dgm:t>
    </dgm:pt>
    <dgm:pt modelId="{825435CE-3B27-42E8-A0FC-782F20DCF2C9}" type="pres">
      <dgm:prSet presAssocID="{26C7C7C5-B819-47C1-9EFA-CC560DF16DFE}" presName="composite2" presStyleCnt="0"/>
      <dgm:spPr/>
      <dgm:t>
        <a:bodyPr/>
        <a:lstStyle/>
        <a:p>
          <a:endParaRPr lang="en-US"/>
        </a:p>
      </dgm:t>
    </dgm:pt>
    <dgm:pt modelId="{2FF08A45-470A-43D2-8FB8-303B57AA2271}" type="pres">
      <dgm:prSet presAssocID="{26C7C7C5-B819-47C1-9EFA-CC560DF16DFE}" presName="background2" presStyleLbl="node2" presStyleIdx="1" presStyleCnt="2"/>
      <dgm:spPr/>
      <dgm:t>
        <a:bodyPr/>
        <a:lstStyle/>
        <a:p>
          <a:endParaRPr lang="en-US"/>
        </a:p>
      </dgm:t>
    </dgm:pt>
    <dgm:pt modelId="{3776DDC9-9E07-4C4E-924F-2664A64A5661}" type="pres">
      <dgm:prSet presAssocID="{26C7C7C5-B819-47C1-9EFA-CC560DF16DF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87A698-A2DC-45D1-B867-638E4F3E0325}" type="pres">
      <dgm:prSet presAssocID="{26C7C7C5-B819-47C1-9EFA-CC560DF16DFE}" presName="hierChild3" presStyleCnt="0"/>
      <dgm:spPr/>
      <dgm:t>
        <a:bodyPr/>
        <a:lstStyle/>
        <a:p>
          <a:endParaRPr lang="en-US"/>
        </a:p>
      </dgm:t>
    </dgm:pt>
  </dgm:ptLst>
  <dgm:cxnLst>
    <dgm:cxn modelId="{3CF6E486-0D25-41FF-AC52-9DBB8E968B0A}" type="presOf" srcId="{2030113E-2B71-459A-951F-25D73EF68B1F}" destId="{8E19D2E9-5E80-41E1-91AA-AB7717103D7C}" srcOrd="0" destOrd="0" presId="urn:microsoft.com/office/officeart/2005/8/layout/hierarchy1"/>
    <dgm:cxn modelId="{F688EB81-1048-4F60-A0C8-6B8A74C8F06B}" type="presOf" srcId="{480C6738-45D3-4873-BDFF-6A3FCE741766}" destId="{8D057DF5-7047-42CB-B5AC-920C9F9CC628}" srcOrd="0" destOrd="0" presId="urn:microsoft.com/office/officeart/2005/8/layout/hierarchy1"/>
    <dgm:cxn modelId="{204E8029-E274-47FC-BD02-F385EDBA9DE7}" type="presOf" srcId="{1EA59D53-24AA-44F3-9A10-7701B0B41018}" destId="{8CC092B9-7F82-4137-A4E4-7A68D885C32E}" srcOrd="0" destOrd="0" presId="urn:microsoft.com/office/officeart/2005/8/layout/hierarchy1"/>
    <dgm:cxn modelId="{0E642E79-814E-456A-AD41-46D374A87789}" srcId="{D9277F9B-8C7A-496C-9B92-B2CD3073FF0B}" destId="{2030113E-2B71-459A-951F-25D73EF68B1F}" srcOrd="4" destOrd="0" parTransId="{F037F8AB-5ED2-414B-B839-32434B4351D9}" sibTransId="{D9EEE4BB-A611-47B8-AACE-8AE72EB8935F}"/>
    <dgm:cxn modelId="{21A0BBE2-1B2F-405B-AC52-3A74CF428BF5}" type="presOf" srcId="{F037F8AB-5ED2-414B-B839-32434B4351D9}" destId="{5162F434-1D1B-4435-AEC8-DDBD558997CC}" srcOrd="0" destOrd="0" presId="urn:microsoft.com/office/officeart/2005/8/layout/hierarchy1"/>
    <dgm:cxn modelId="{F6C9ECCA-1C8D-41E7-B253-1A3CD0AED0BC}" srcId="{D2935455-0EDA-4CD4-AEA0-601196AD125B}" destId="{26C7C7C5-B819-47C1-9EFA-CC560DF16DFE}" srcOrd="1" destOrd="0" parTransId="{BED1DD7B-0D8D-4D3D-AC4E-AD4FE9BB419C}" sibTransId="{CE072130-E290-4BAE-926E-F2CA78A2D1FE}"/>
    <dgm:cxn modelId="{FF981AD2-6E34-40AF-9EE2-C775FDE16250}" type="presOf" srcId="{5DC058C4-3934-4573-A3CD-32D2EFB0CB96}" destId="{C4958FD9-5507-419D-AF4E-0CCAE35E6597}" srcOrd="0" destOrd="0" presId="urn:microsoft.com/office/officeart/2005/8/layout/hierarchy1"/>
    <dgm:cxn modelId="{5BB79D26-B040-4DA8-9E07-5E2D398CAA50}" type="presOf" srcId="{7C7BB9A6-102F-475F-8EE5-233FED77F444}" destId="{D82C5F1C-B9F5-49F6-B87F-929F0AD1AA29}" srcOrd="0" destOrd="0" presId="urn:microsoft.com/office/officeart/2005/8/layout/hierarchy1"/>
    <dgm:cxn modelId="{F33D8676-37E6-4BB9-BC9E-EDCB30A2FC7F}" type="presOf" srcId="{D2935455-0EDA-4CD4-AEA0-601196AD125B}" destId="{2D05B183-7CDD-499D-BB21-BE9DB60E82B4}" srcOrd="0" destOrd="0" presId="urn:microsoft.com/office/officeart/2005/8/layout/hierarchy1"/>
    <dgm:cxn modelId="{C52A729D-8DDC-4E70-AA50-AC68F4C26DFE}" type="presOf" srcId="{188E9379-B92F-48AD-9A42-1CE1565590C9}" destId="{7D485BB4-77AF-4473-911D-60136A6B8BE0}" srcOrd="0" destOrd="0" presId="urn:microsoft.com/office/officeart/2005/8/layout/hierarchy1"/>
    <dgm:cxn modelId="{1D6DDBE0-A207-4779-9E68-0BB290BAC3E0}" srcId="{D2935455-0EDA-4CD4-AEA0-601196AD125B}" destId="{D9277F9B-8C7A-496C-9B92-B2CD3073FF0B}" srcOrd="0" destOrd="0" parTransId="{1EA59D53-24AA-44F3-9A10-7701B0B41018}" sibTransId="{F2B9F274-7150-4127-B8CE-E5DC2E13F315}"/>
    <dgm:cxn modelId="{E5C36133-BA9A-4612-BF9F-8EDABF505BDC}" srcId="{D9277F9B-8C7A-496C-9B92-B2CD3073FF0B}" destId="{14EC0257-6717-45E4-9A46-7FAC672F2848}" srcOrd="2" destOrd="0" parTransId="{7A02AADF-15A4-47E2-A20B-4C5CDE54814C}" sibTransId="{78EF0400-ADD4-401B-978A-92F48E5097D6}"/>
    <dgm:cxn modelId="{6824A53A-6585-4A81-9E05-7999B7FF8F38}" type="presOf" srcId="{124BE1F4-BB3E-4106-9E88-A7947FAC363F}" destId="{E9939E43-264B-43C0-A8DC-971A38FBBF2F}" srcOrd="0" destOrd="0" presId="urn:microsoft.com/office/officeart/2005/8/layout/hierarchy1"/>
    <dgm:cxn modelId="{F00B4F8F-FC95-4FB1-BD0A-EEF0FECA2117}" type="presOf" srcId="{7A02AADF-15A4-47E2-A20B-4C5CDE54814C}" destId="{491E466F-3979-4F94-AC47-0D7589725785}" srcOrd="0" destOrd="0" presId="urn:microsoft.com/office/officeart/2005/8/layout/hierarchy1"/>
    <dgm:cxn modelId="{A84B27B1-9F42-4EB2-B83B-6E4A7257C5B5}" srcId="{D9277F9B-8C7A-496C-9B92-B2CD3073FF0B}" destId="{CD1A6FAE-4B92-4E49-853D-5F8E243A6BAD}" srcOrd="3" destOrd="0" parTransId="{7C7BB9A6-102F-475F-8EE5-233FED77F444}" sibTransId="{28A25C2D-36F3-4C15-B195-0BEB54747355}"/>
    <dgm:cxn modelId="{707424D6-74DA-46E1-AB9B-C28B9256A356}" srcId="{D9277F9B-8C7A-496C-9B92-B2CD3073FF0B}" destId="{4054CA96-F6E8-4AF0-8AE3-40BE848FCF51}" srcOrd="0" destOrd="0" parTransId="{124BE1F4-BB3E-4106-9E88-A7947FAC363F}" sibTransId="{03ACA887-ECE2-425C-BAAD-582730E22402}"/>
    <dgm:cxn modelId="{ADDE2DF1-AC87-469F-83A1-C8DA513B4A34}" type="presOf" srcId="{CD1A6FAE-4B92-4E49-853D-5F8E243A6BAD}" destId="{90A9AAA3-5EB7-43F7-8910-09783A1CE4E7}" srcOrd="0" destOrd="0" presId="urn:microsoft.com/office/officeart/2005/8/layout/hierarchy1"/>
    <dgm:cxn modelId="{7E3F7CBA-4574-4B0D-A6F2-64DFA0EB51A7}" type="presOf" srcId="{D9277F9B-8C7A-496C-9B92-B2CD3073FF0B}" destId="{1A9CDE5F-251F-42B6-A76B-F6C804061D02}" srcOrd="0" destOrd="0" presId="urn:microsoft.com/office/officeart/2005/8/layout/hierarchy1"/>
    <dgm:cxn modelId="{DB6373C9-DE68-43A4-97ED-E7A04903FBC2}" srcId="{D9277F9B-8C7A-496C-9B92-B2CD3073FF0B}" destId="{188E9379-B92F-48AD-9A42-1CE1565590C9}" srcOrd="1" destOrd="0" parTransId="{480C6738-45D3-4873-BDFF-6A3FCE741766}" sibTransId="{E44BFAE2-B2F1-4423-AAFF-0B4051A48157}"/>
    <dgm:cxn modelId="{4F42A931-A586-4B6D-8861-B5333BB01EBB}" type="presOf" srcId="{26C7C7C5-B819-47C1-9EFA-CC560DF16DFE}" destId="{3776DDC9-9E07-4C4E-924F-2664A64A5661}" srcOrd="0" destOrd="0" presId="urn:microsoft.com/office/officeart/2005/8/layout/hierarchy1"/>
    <dgm:cxn modelId="{7B783266-9CD5-49CE-ACEE-A6BCD93361B8}" srcId="{5DC058C4-3934-4573-A3CD-32D2EFB0CB96}" destId="{D2935455-0EDA-4CD4-AEA0-601196AD125B}" srcOrd="0" destOrd="0" parTransId="{AB8404C8-C387-4D81-8593-B50F6E5B700D}" sibTransId="{50C790B3-1DE8-4236-BF5E-CDB176D1628A}"/>
    <dgm:cxn modelId="{C73CD6C6-A034-4DD1-97A2-190D2219514C}" type="presOf" srcId="{BED1DD7B-0D8D-4D3D-AC4E-AD4FE9BB419C}" destId="{B3BA0531-BC75-4AE7-BD4E-E9348AEDDA2E}" srcOrd="0" destOrd="0" presId="urn:microsoft.com/office/officeart/2005/8/layout/hierarchy1"/>
    <dgm:cxn modelId="{9116C3FB-5299-4F3C-97C1-D1E9CB7D27FA}" type="presOf" srcId="{4054CA96-F6E8-4AF0-8AE3-40BE848FCF51}" destId="{7CEEBFA5-D7B4-4487-9D61-AE6906CE92AE}" srcOrd="0" destOrd="0" presId="urn:microsoft.com/office/officeart/2005/8/layout/hierarchy1"/>
    <dgm:cxn modelId="{CB82AA9F-4E45-4FD5-9970-D244C6BED4AD}" type="presOf" srcId="{14EC0257-6717-45E4-9A46-7FAC672F2848}" destId="{94F55289-685B-4ABC-9765-825844344716}" srcOrd="0" destOrd="0" presId="urn:microsoft.com/office/officeart/2005/8/layout/hierarchy1"/>
    <dgm:cxn modelId="{F3373811-499D-438B-888A-AA7876ACDC34}" type="presParOf" srcId="{C4958FD9-5507-419D-AF4E-0CCAE35E6597}" destId="{7B1FF320-2E1D-4EBA-8DEC-66590F2C57CC}" srcOrd="0" destOrd="0" presId="urn:microsoft.com/office/officeart/2005/8/layout/hierarchy1"/>
    <dgm:cxn modelId="{2993BB3A-CFEF-47D7-8421-D827EA1CAC2D}" type="presParOf" srcId="{7B1FF320-2E1D-4EBA-8DEC-66590F2C57CC}" destId="{813A8781-DD43-442E-99EE-5E6CFD1F63D8}" srcOrd="0" destOrd="0" presId="urn:microsoft.com/office/officeart/2005/8/layout/hierarchy1"/>
    <dgm:cxn modelId="{3CD75876-969B-4B52-B765-FAE65517A8D7}" type="presParOf" srcId="{813A8781-DD43-442E-99EE-5E6CFD1F63D8}" destId="{170B69F3-ACA5-4670-BA5B-E22F6A34971C}" srcOrd="0" destOrd="0" presId="urn:microsoft.com/office/officeart/2005/8/layout/hierarchy1"/>
    <dgm:cxn modelId="{31FFAEE3-AE6F-4174-9508-F578004560C4}" type="presParOf" srcId="{813A8781-DD43-442E-99EE-5E6CFD1F63D8}" destId="{2D05B183-7CDD-499D-BB21-BE9DB60E82B4}" srcOrd="1" destOrd="0" presId="urn:microsoft.com/office/officeart/2005/8/layout/hierarchy1"/>
    <dgm:cxn modelId="{E4E986A1-D095-402E-84DE-4349B74FB4CD}" type="presParOf" srcId="{7B1FF320-2E1D-4EBA-8DEC-66590F2C57CC}" destId="{16D52EFB-1BD8-4118-AA1E-7E363A0C565A}" srcOrd="1" destOrd="0" presId="urn:microsoft.com/office/officeart/2005/8/layout/hierarchy1"/>
    <dgm:cxn modelId="{D07B564A-B824-4D40-86D6-EA9342839BFE}" type="presParOf" srcId="{16D52EFB-1BD8-4118-AA1E-7E363A0C565A}" destId="{8CC092B9-7F82-4137-A4E4-7A68D885C32E}" srcOrd="0" destOrd="0" presId="urn:microsoft.com/office/officeart/2005/8/layout/hierarchy1"/>
    <dgm:cxn modelId="{6AAAFC69-49E0-4DFE-9DD6-2EE3F62B93F6}" type="presParOf" srcId="{16D52EFB-1BD8-4118-AA1E-7E363A0C565A}" destId="{65312C7E-D58C-47AA-BC7F-89AE536ADCEC}" srcOrd="1" destOrd="0" presId="urn:microsoft.com/office/officeart/2005/8/layout/hierarchy1"/>
    <dgm:cxn modelId="{783C93B8-7A01-4FB9-9140-4C140CB8C923}" type="presParOf" srcId="{65312C7E-D58C-47AA-BC7F-89AE536ADCEC}" destId="{7CB5BF6C-BFF5-43B0-8322-CBB9DF1A06B9}" srcOrd="0" destOrd="0" presId="urn:microsoft.com/office/officeart/2005/8/layout/hierarchy1"/>
    <dgm:cxn modelId="{C444BF5D-0846-44B8-BA39-4AFC7446623A}" type="presParOf" srcId="{7CB5BF6C-BFF5-43B0-8322-CBB9DF1A06B9}" destId="{B2BB2C47-0BE1-4DBB-8C53-1C01FAFC8D2A}" srcOrd="0" destOrd="0" presId="urn:microsoft.com/office/officeart/2005/8/layout/hierarchy1"/>
    <dgm:cxn modelId="{986FA1FB-94C6-4ED2-86E6-0B565E676190}" type="presParOf" srcId="{7CB5BF6C-BFF5-43B0-8322-CBB9DF1A06B9}" destId="{1A9CDE5F-251F-42B6-A76B-F6C804061D02}" srcOrd="1" destOrd="0" presId="urn:microsoft.com/office/officeart/2005/8/layout/hierarchy1"/>
    <dgm:cxn modelId="{09F333A0-19F3-41D1-ACD6-2DEAFF1D58F6}" type="presParOf" srcId="{65312C7E-D58C-47AA-BC7F-89AE536ADCEC}" destId="{5AC76806-259B-4611-B1BA-5355C5439AB1}" srcOrd="1" destOrd="0" presId="urn:microsoft.com/office/officeart/2005/8/layout/hierarchy1"/>
    <dgm:cxn modelId="{94B95260-6814-4332-9DCE-168DBB3E380E}" type="presParOf" srcId="{5AC76806-259B-4611-B1BA-5355C5439AB1}" destId="{E9939E43-264B-43C0-A8DC-971A38FBBF2F}" srcOrd="0" destOrd="0" presId="urn:microsoft.com/office/officeart/2005/8/layout/hierarchy1"/>
    <dgm:cxn modelId="{B4479288-D7B3-4AF5-AA2B-E535DCCDD12C}" type="presParOf" srcId="{5AC76806-259B-4611-B1BA-5355C5439AB1}" destId="{7F914477-1586-4908-A728-A7C14A0680D6}" srcOrd="1" destOrd="0" presId="urn:microsoft.com/office/officeart/2005/8/layout/hierarchy1"/>
    <dgm:cxn modelId="{E312C547-E9BE-4A9F-9141-B04534FC5433}" type="presParOf" srcId="{7F914477-1586-4908-A728-A7C14A0680D6}" destId="{02D3D52B-E23E-4784-A2CB-C612F8E6506B}" srcOrd="0" destOrd="0" presId="urn:microsoft.com/office/officeart/2005/8/layout/hierarchy1"/>
    <dgm:cxn modelId="{77D6C294-E48C-4626-8A5E-ED90A6F7E667}" type="presParOf" srcId="{02D3D52B-E23E-4784-A2CB-C612F8E6506B}" destId="{B7FFDEC4-CFF1-49DB-AC7E-7A522CFD2C56}" srcOrd="0" destOrd="0" presId="urn:microsoft.com/office/officeart/2005/8/layout/hierarchy1"/>
    <dgm:cxn modelId="{EBB10B52-AC04-43CD-8D10-A352DCF37B6E}" type="presParOf" srcId="{02D3D52B-E23E-4784-A2CB-C612F8E6506B}" destId="{7CEEBFA5-D7B4-4487-9D61-AE6906CE92AE}" srcOrd="1" destOrd="0" presId="urn:microsoft.com/office/officeart/2005/8/layout/hierarchy1"/>
    <dgm:cxn modelId="{10A32F12-8596-4D77-B12A-45607291EC83}" type="presParOf" srcId="{7F914477-1586-4908-A728-A7C14A0680D6}" destId="{8A95EA07-0C44-4124-8411-C1747600AAAA}" srcOrd="1" destOrd="0" presId="urn:microsoft.com/office/officeart/2005/8/layout/hierarchy1"/>
    <dgm:cxn modelId="{DFFDB266-9BF2-4F12-A704-7D75B63F061E}" type="presParOf" srcId="{5AC76806-259B-4611-B1BA-5355C5439AB1}" destId="{8D057DF5-7047-42CB-B5AC-920C9F9CC628}" srcOrd="2" destOrd="0" presId="urn:microsoft.com/office/officeart/2005/8/layout/hierarchy1"/>
    <dgm:cxn modelId="{C7127494-7B90-4BC5-8048-605241C9ADC5}" type="presParOf" srcId="{5AC76806-259B-4611-B1BA-5355C5439AB1}" destId="{A2CB847D-2D33-4654-97E5-B60C4C0AD1E8}" srcOrd="3" destOrd="0" presId="urn:microsoft.com/office/officeart/2005/8/layout/hierarchy1"/>
    <dgm:cxn modelId="{5C3ED2C5-0050-4888-B9F5-8E3F5F1449A2}" type="presParOf" srcId="{A2CB847D-2D33-4654-97E5-B60C4C0AD1E8}" destId="{E47FFB1D-7105-46F5-8A72-C2DEC9A11AB6}" srcOrd="0" destOrd="0" presId="urn:microsoft.com/office/officeart/2005/8/layout/hierarchy1"/>
    <dgm:cxn modelId="{94159C2D-A78C-4A8C-9CC0-109B62533601}" type="presParOf" srcId="{E47FFB1D-7105-46F5-8A72-C2DEC9A11AB6}" destId="{B3693AF9-6406-4CCF-A9C3-CE7ADFDF97DC}" srcOrd="0" destOrd="0" presId="urn:microsoft.com/office/officeart/2005/8/layout/hierarchy1"/>
    <dgm:cxn modelId="{7EFE79DF-03E8-42DB-91AF-864A0ED0AE1A}" type="presParOf" srcId="{E47FFB1D-7105-46F5-8A72-C2DEC9A11AB6}" destId="{7D485BB4-77AF-4473-911D-60136A6B8BE0}" srcOrd="1" destOrd="0" presId="urn:microsoft.com/office/officeart/2005/8/layout/hierarchy1"/>
    <dgm:cxn modelId="{D90EED80-3F4C-44D7-88FF-FFD144EB246D}" type="presParOf" srcId="{A2CB847D-2D33-4654-97E5-B60C4C0AD1E8}" destId="{27083FAE-D1DC-4C57-A286-38561560D0BB}" srcOrd="1" destOrd="0" presId="urn:microsoft.com/office/officeart/2005/8/layout/hierarchy1"/>
    <dgm:cxn modelId="{06280238-63E8-44A1-B909-7437A9312B8C}" type="presParOf" srcId="{5AC76806-259B-4611-B1BA-5355C5439AB1}" destId="{491E466F-3979-4F94-AC47-0D7589725785}" srcOrd="4" destOrd="0" presId="urn:microsoft.com/office/officeart/2005/8/layout/hierarchy1"/>
    <dgm:cxn modelId="{64FE5309-C0D5-4717-A603-51DAF14365DE}" type="presParOf" srcId="{5AC76806-259B-4611-B1BA-5355C5439AB1}" destId="{5CEDF9B9-CB4A-412F-8875-25A118D17253}" srcOrd="5" destOrd="0" presId="urn:microsoft.com/office/officeart/2005/8/layout/hierarchy1"/>
    <dgm:cxn modelId="{5CE20B43-6A52-44FD-9EA5-DBA0AF3E3572}" type="presParOf" srcId="{5CEDF9B9-CB4A-412F-8875-25A118D17253}" destId="{3EAEDD8F-8029-4C93-81B5-050436F251EB}" srcOrd="0" destOrd="0" presId="urn:microsoft.com/office/officeart/2005/8/layout/hierarchy1"/>
    <dgm:cxn modelId="{5CF70FAF-3769-493B-8552-C23DD9CF7498}" type="presParOf" srcId="{3EAEDD8F-8029-4C93-81B5-050436F251EB}" destId="{51C79406-F241-4952-9E18-06B0DBF592CC}" srcOrd="0" destOrd="0" presId="urn:microsoft.com/office/officeart/2005/8/layout/hierarchy1"/>
    <dgm:cxn modelId="{4F33C61C-4717-45A4-9F14-3E7D055E6D4A}" type="presParOf" srcId="{3EAEDD8F-8029-4C93-81B5-050436F251EB}" destId="{94F55289-685B-4ABC-9765-825844344716}" srcOrd="1" destOrd="0" presId="urn:microsoft.com/office/officeart/2005/8/layout/hierarchy1"/>
    <dgm:cxn modelId="{480E0905-DFA1-4CA3-B0CC-08EAE8C50CBB}" type="presParOf" srcId="{5CEDF9B9-CB4A-412F-8875-25A118D17253}" destId="{4A7DA0BB-90FA-4E8E-8948-5A100441548C}" srcOrd="1" destOrd="0" presId="urn:microsoft.com/office/officeart/2005/8/layout/hierarchy1"/>
    <dgm:cxn modelId="{4669ACAC-F595-4A89-97CA-CFC865AA82FD}" type="presParOf" srcId="{5AC76806-259B-4611-B1BA-5355C5439AB1}" destId="{D82C5F1C-B9F5-49F6-B87F-929F0AD1AA29}" srcOrd="6" destOrd="0" presId="urn:microsoft.com/office/officeart/2005/8/layout/hierarchy1"/>
    <dgm:cxn modelId="{4E247B0C-FAB5-4DD5-AF9A-D8F0879FDCB4}" type="presParOf" srcId="{5AC76806-259B-4611-B1BA-5355C5439AB1}" destId="{BF71B362-20FB-42E2-9863-236736B08B7D}" srcOrd="7" destOrd="0" presId="urn:microsoft.com/office/officeart/2005/8/layout/hierarchy1"/>
    <dgm:cxn modelId="{D994B0CD-B9FD-4221-8A18-9E37AB509D92}" type="presParOf" srcId="{BF71B362-20FB-42E2-9863-236736B08B7D}" destId="{1D2A1514-D261-48BF-BC2A-810911289665}" srcOrd="0" destOrd="0" presId="urn:microsoft.com/office/officeart/2005/8/layout/hierarchy1"/>
    <dgm:cxn modelId="{A27E4E54-6B7D-4DF5-8B2B-7A4F5DD1DE21}" type="presParOf" srcId="{1D2A1514-D261-48BF-BC2A-810911289665}" destId="{A7D2C1BC-253E-4B5C-8F3F-C53A4C201158}" srcOrd="0" destOrd="0" presId="urn:microsoft.com/office/officeart/2005/8/layout/hierarchy1"/>
    <dgm:cxn modelId="{43E8B960-3BAA-49C6-834B-E91036AEE5A7}" type="presParOf" srcId="{1D2A1514-D261-48BF-BC2A-810911289665}" destId="{90A9AAA3-5EB7-43F7-8910-09783A1CE4E7}" srcOrd="1" destOrd="0" presId="urn:microsoft.com/office/officeart/2005/8/layout/hierarchy1"/>
    <dgm:cxn modelId="{7A256E6D-6194-4D9D-B821-4604BF55B940}" type="presParOf" srcId="{BF71B362-20FB-42E2-9863-236736B08B7D}" destId="{7869344D-D9F5-444A-AE56-12A8AAE107E2}" srcOrd="1" destOrd="0" presId="urn:microsoft.com/office/officeart/2005/8/layout/hierarchy1"/>
    <dgm:cxn modelId="{6E1BA069-A9E6-4723-81F0-F961A082F547}" type="presParOf" srcId="{5AC76806-259B-4611-B1BA-5355C5439AB1}" destId="{5162F434-1D1B-4435-AEC8-DDBD558997CC}" srcOrd="8" destOrd="0" presId="urn:microsoft.com/office/officeart/2005/8/layout/hierarchy1"/>
    <dgm:cxn modelId="{E29EA985-8D03-4DF8-8CA8-E3FA4162B09C}" type="presParOf" srcId="{5AC76806-259B-4611-B1BA-5355C5439AB1}" destId="{88A5C821-8518-4E1A-AA59-1F203B351482}" srcOrd="9" destOrd="0" presId="urn:microsoft.com/office/officeart/2005/8/layout/hierarchy1"/>
    <dgm:cxn modelId="{20CF2483-8C80-4CE2-B5B9-036CC2339B89}" type="presParOf" srcId="{88A5C821-8518-4E1A-AA59-1F203B351482}" destId="{43924756-A98B-4CCA-9200-86CBDBB7E239}" srcOrd="0" destOrd="0" presId="urn:microsoft.com/office/officeart/2005/8/layout/hierarchy1"/>
    <dgm:cxn modelId="{6756A1AE-B9F7-45E1-856F-3C8DEF69EEE0}" type="presParOf" srcId="{43924756-A98B-4CCA-9200-86CBDBB7E239}" destId="{3029709D-4C48-4DE0-9B11-E297EC6A7D49}" srcOrd="0" destOrd="0" presId="urn:microsoft.com/office/officeart/2005/8/layout/hierarchy1"/>
    <dgm:cxn modelId="{BF54AC72-1079-45E2-927B-AB319D6E2CF6}" type="presParOf" srcId="{43924756-A98B-4CCA-9200-86CBDBB7E239}" destId="{8E19D2E9-5E80-41E1-91AA-AB7717103D7C}" srcOrd="1" destOrd="0" presId="urn:microsoft.com/office/officeart/2005/8/layout/hierarchy1"/>
    <dgm:cxn modelId="{6018859D-422D-442F-8AC9-648FE3CBB6D5}" type="presParOf" srcId="{88A5C821-8518-4E1A-AA59-1F203B351482}" destId="{112EF12B-2830-4B13-A079-C0313D03E82E}" srcOrd="1" destOrd="0" presId="urn:microsoft.com/office/officeart/2005/8/layout/hierarchy1"/>
    <dgm:cxn modelId="{69C8049A-E073-46D2-8035-B501C4BA020F}" type="presParOf" srcId="{16D52EFB-1BD8-4118-AA1E-7E363A0C565A}" destId="{B3BA0531-BC75-4AE7-BD4E-E9348AEDDA2E}" srcOrd="2" destOrd="0" presId="urn:microsoft.com/office/officeart/2005/8/layout/hierarchy1"/>
    <dgm:cxn modelId="{3E5FB899-37BB-46CC-A6AE-81F05473557B}" type="presParOf" srcId="{16D52EFB-1BD8-4118-AA1E-7E363A0C565A}" destId="{B89F10AB-A5B8-4F4C-ABD0-BA4A38BB7741}" srcOrd="3" destOrd="0" presId="urn:microsoft.com/office/officeart/2005/8/layout/hierarchy1"/>
    <dgm:cxn modelId="{17DF461E-64C5-44C3-B3DF-8DABD30C7713}" type="presParOf" srcId="{B89F10AB-A5B8-4F4C-ABD0-BA4A38BB7741}" destId="{825435CE-3B27-42E8-A0FC-782F20DCF2C9}" srcOrd="0" destOrd="0" presId="urn:microsoft.com/office/officeart/2005/8/layout/hierarchy1"/>
    <dgm:cxn modelId="{C3D72F97-4C16-47FC-9D3A-4A54608AE630}" type="presParOf" srcId="{825435CE-3B27-42E8-A0FC-782F20DCF2C9}" destId="{2FF08A45-470A-43D2-8FB8-303B57AA2271}" srcOrd="0" destOrd="0" presId="urn:microsoft.com/office/officeart/2005/8/layout/hierarchy1"/>
    <dgm:cxn modelId="{9CC8CE43-6A30-4EE5-BACF-EC09727DDD48}" type="presParOf" srcId="{825435CE-3B27-42E8-A0FC-782F20DCF2C9}" destId="{3776DDC9-9E07-4C4E-924F-2664A64A5661}" srcOrd="1" destOrd="0" presId="urn:microsoft.com/office/officeart/2005/8/layout/hierarchy1"/>
    <dgm:cxn modelId="{56E052E7-B34B-406E-A54D-DCA7C2A261A1}" type="presParOf" srcId="{B89F10AB-A5B8-4F4C-ABD0-BA4A38BB7741}" destId="{A387A698-A2DC-45D1-B867-638E4F3E03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381000" y="5257800"/>
            <a:ext cx="8763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395288" y="2349500"/>
          <a:ext cx="8748712" cy="295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Image" r:id="rId3" imgW="6590476" imgH="2450794" progId="">
                  <p:embed/>
                </p:oleObj>
              </mc:Choice>
              <mc:Fallback>
                <p:oleObj name="Image" r:id="rId3" imgW="6590476" imgH="2450794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349500"/>
                        <a:ext cx="8748712" cy="295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accent1">
                                    <a:gamma/>
                                    <a:tint val="72941"/>
                                    <a:invGamma/>
                                    <a:alpha val="39999"/>
                                  </a:schemeClr>
                                </a:gs>
                                <a:gs pos="100000">
                                  <a:schemeClr val="accent1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-36513" y="5138738"/>
            <a:ext cx="431801" cy="171926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ltGray">
          <a:xfrm>
            <a:off x="-36513" y="4149725"/>
            <a:ext cx="431801" cy="1006475"/>
          </a:xfrm>
          <a:prstGeom prst="rect">
            <a:avLst/>
          </a:prstGeom>
          <a:solidFill>
            <a:schemeClr val="tx2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ltGray">
          <a:xfrm>
            <a:off x="-36513" y="0"/>
            <a:ext cx="431801" cy="2349500"/>
          </a:xfrm>
          <a:prstGeom prst="rect">
            <a:avLst/>
          </a:prstGeom>
          <a:solidFill>
            <a:schemeClr val="bg2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ltGray">
          <a:xfrm>
            <a:off x="-36513" y="2349500"/>
            <a:ext cx="431801" cy="863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990600" y="1219200"/>
            <a:ext cx="7239000" cy="685800"/>
          </a:xfrm>
        </p:spPr>
        <p:txBody>
          <a:bodyPr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066800" y="1905000"/>
            <a:ext cx="7086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rgbClr val="8FAFE9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267200" y="5867400"/>
            <a:ext cx="1079500" cy="633413"/>
            <a:chOff x="2680" y="3678"/>
            <a:chExt cx="680" cy="399"/>
          </a:xfrm>
        </p:grpSpPr>
        <p:sp>
          <p:nvSpPr>
            <p:cNvPr id="3086" name="Text Box 14"/>
            <p:cNvSpPr txBox="1">
              <a:spLocks noChangeArrowheads="1"/>
            </p:cNvSpPr>
            <p:nvPr/>
          </p:nvSpPr>
          <p:spPr bwMode="white">
            <a:xfrm>
              <a:off x="2680" y="3789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white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3" name="Rectangle 31"/>
          <p:cNvSpPr>
            <a:spLocks noChangeArrowheads="1"/>
          </p:cNvSpPr>
          <p:nvPr/>
        </p:nvSpPr>
        <p:spPr bwMode="ltGray">
          <a:xfrm>
            <a:off x="-36513" y="3200400"/>
            <a:ext cx="431801" cy="9620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3914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66838"/>
            <a:ext cx="8229600" cy="4919662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502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352800" y="64992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096000" y="136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66838"/>
            <a:ext cx="4038600" cy="4919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6838"/>
            <a:ext cx="4038600" cy="4919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404813"/>
            <a:ext cx="9144000" cy="720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66838"/>
            <a:ext cx="8229600" cy="491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02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992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j-lt"/>
              </a:defRPr>
            </a:lvl1pPr>
          </a:lstStyle>
          <a:p>
            <a:fld id="{2437E377-6FD2-45E1-B0D6-59C763A3E001}" type="slidenum">
              <a:rPr lang="en-US" smtClean="0"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33400" y="457200"/>
            <a:ext cx="7391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ltGray">
          <a:xfrm>
            <a:off x="-9525" y="0"/>
            <a:ext cx="188913" cy="6858000"/>
          </a:xfrm>
          <a:prstGeom prst="rect">
            <a:avLst/>
          </a:prstGeom>
          <a:solidFill>
            <a:srgbClr val="BABAB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ltGray">
          <a:xfrm>
            <a:off x="0" y="404813"/>
            <a:ext cx="184150" cy="7207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ltGray">
          <a:xfrm>
            <a:off x="-14288" y="1128713"/>
            <a:ext cx="184151" cy="7207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ltGray">
          <a:xfrm>
            <a:off x="-14288" y="1847850"/>
            <a:ext cx="184151" cy="720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ltGray">
          <a:xfrm>
            <a:off x="-14288" y="2552700"/>
            <a:ext cx="184151" cy="720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6" name="Oval 22" descr="biz"/>
          <p:cNvSpPr>
            <a:spLocks noChangeArrowheads="1"/>
          </p:cNvSpPr>
          <p:nvPr/>
        </p:nvSpPr>
        <p:spPr bwMode="gray">
          <a:xfrm>
            <a:off x="7740650" y="188913"/>
            <a:ext cx="1223963" cy="1265237"/>
          </a:xfrm>
          <a:prstGeom prst="ellipse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136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fld id="{B6E7CACA-C571-4D26-98C4-7ECB2F2B946A}" type="datetimeFigureOut">
              <a:rPr lang="en-US" smtClean="0"/>
              <a:t>5/5/2014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51000">
              <a:srgbClr val="C4D6EB"/>
            </a:gs>
            <a:gs pos="97000">
              <a:srgbClr val="FFEBFA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04800"/>
            <a:ext cx="6019800" cy="1828800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54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Farnaz" panose="02000506000000020002" pitchFamily="2" charset="-78"/>
                <a:cs typeface="IRFarnaz" panose="02000506000000020002" pitchFamily="2" charset="-78"/>
              </a:rPr>
              <a:t>تیم و گروه</a:t>
            </a:r>
            <a:endParaRPr lang="en-US" sz="54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Farnaz" panose="02000506000000020002" pitchFamily="2" charset="-78"/>
              <a:cs typeface="IRFarnaz" panose="02000506000000020002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381000" y="6248400"/>
            <a:ext cx="5410200" cy="381000"/>
          </a:xfrm>
        </p:spPr>
        <p:txBody>
          <a:bodyPr/>
          <a:lstStyle/>
          <a:p>
            <a:r>
              <a:rPr lang="fa-IR" sz="2000" dirty="0" smtClean="0">
                <a:solidFill>
                  <a:schemeClr val="bg1"/>
                </a:solidFill>
              </a:rPr>
              <a:t>ارائه دهنده : بهنام جوهری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381000"/>
            <a:ext cx="5638800" cy="715964"/>
          </a:xfrm>
        </p:spPr>
        <p:txBody>
          <a:bodyPr/>
          <a:lstStyle/>
          <a:p>
            <a:pPr>
              <a:defRPr/>
            </a:pPr>
            <a:r>
              <a:rPr lang="fa-IR" b="1" dirty="0" smtClean="0"/>
              <a:t>هزینه تیم در سازمانها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250825" y="1557338"/>
            <a:ext cx="8686800" cy="4525962"/>
          </a:xfrm>
        </p:spPr>
        <p:txBody>
          <a:bodyPr/>
          <a:lstStyle/>
          <a:p>
            <a:pPr marL="457200" indent="-457200" algn="r" rtl="1">
              <a:lnSpc>
                <a:spcPct val="200000"/>
              </a:lnSpc>
              <a:buClr>
                <a:srgbClr val="FFFF00"/>
              </a:buClr>
              <a:buFont typeface="+mj-lt"/>
              <a:buAutoNum type="arabicPeriod"/>
            </a:pPr>
            <a:r>
              <a:rPr lang="fa-IR" sz="2400" dirty="0" smtClean="0">
                <a:cs typeface="B Yas" panose="00000400000000000000" pitchFamily="2" charset="-78"/>
              </a:rPr>
              <a:t>تغییر برای ایجاد سازمان مبتنی بر تیم سخت است و هزینه سنگینی را بر سازمان تحمیل میکند.</a:t>
            </a:r>
          </a:p>
          <a:p>
            <a:pPr marL="457200" indent="-457200" algn="r" rtl="1">
              <a:lnSpc>
                <a:spcPct val="200000"/>
              </a:lnSpc>
              <a:buClr>
                <a:srgbClr val="FFFF00"/>
              </a:buClr>
              <a:buFont typeface="+mj-lt"/>
              <a:buAutoNum type="arabicPeriod"/>
            </a:pPr>
            <a:r>
              <a:rPr lang="fa-IR" sz="2400" dirty="0" smtClean="0">
                <a:cs typeface="B Yas" panose="00000400000000000000" pitchFamily="2" charset="-78"/>
              </a:rPr>
              <a:t>گروه های سنتی احساس میکنند نقششان در خطر است.</a:t>
            </a:r>
            <a:endParaRPr lang="en-US" sz="2400" dirty="0" smtClean="0">
              <a:cs typeface="B Yas" panose="00000400000000000000" pitchFamily="2" charset="-78"/>
            </a:endParaRPr>
          </a:p>
          <a:p>
            <a:pPr marL="457200" indent="-457200" algn="r" rtl="1">
              <a:lnSpc>
                <a:spcPct val="200000"/>
              </a:lnSpc>
              <a:buClr>
                <a:srgbClr val="FFFF00"/>
              </a:buClr>
              <a:buFont typeface="+mj-lt"/>
              <a:buAutoNum type="arabicPeriod"/>
            </a:pPr>
            <a:r>
              <a:rPr lang="fa-IR" sz="2400" dirty="0" smtClean="0">
                <a:solidFill>
                  <a:srgbClr val="7030A0"/>
                </a:solidFill>
                <a:cs typeface="B Yas" panose="00000400000000000000" pitchFamily="2" charset="-78"/>
              </a:rPr>
              <a:t> </a:t>
            </a:r>
            <a:r>
              <a:rPr lang="fa-IR" sz="2400" dirty="0" smtClean="0">
                <a:cs typeface="B Yas" panose="00000400000000000000" pitchFamily="2" charset="-78"/>
              </a:rPr>
              <a:t>فرایند توسعه تیم به کندی صورت میپذیرد.</a:t>
            </a:r>
          </a:p>
          <a:p>
            <a:pPr algn="r">
              <a:lnSpc>
                <a:spcPct val="200000"/>
              </a:lnSpc>
              <a:buClr>
                <a:srgbClr val="FFFF00"/>
              </a:buClr>
              <a:buFont typeface="Wingdings 2" pitchFamily="18" charset="2"/>
              <a:buNone/>
            </a:pPr>
            <a:endParaRPr lang="en-US" sz="2400" dirty="0" smtClean="0">
              <a:cs typeface="B Yas" panose="00000400000000000000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57200"/>
            <a:ext cx="5867400" cy="563563"/>
          </a:xfrm>
        </p:spPr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/>
              <a:t>استقرار تیمها در سازمان</a:t>
            </a:r>
            <a:endParaRPr lang="en-US" b="1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928662" y="1428736"/>
          <a:ext cx="792961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457200"/>
            <a:ext cx="5638800" cy="563563"/>
          </a:xfrm>
        </p:spPr>
        <p:txBody>
          <a:bodyPr/>
          <a:lstStyle/>
          <a:p>
            <a:pPr>
              <a:defRPr/>
            </a:pPr>
            <a:r>
              <a:rPr lang="fa-IR" b="1" dirty="0" smtClean="0"/>
              <a:t>استقرار تیم در سازمان</a:t>
            </a:r>
            <a:endParaRPr lang="en-US" b="1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229600" cy="5029200"/>
          </a:xfrm>
        </p:spPr>
        <p:txBody>
          <a:bodyPr/>
          <a:lstStyle/>
          <a:p>
            <a:pPr marL="514350" indent="-514350" algn="r" rtl="1">
              <a:lnSpc>
                <a:spcPct val="150000"/>
              </a:lnSpc>
              <a:buClr>
                <a:srgbClr val="FFFF00"/>
              </a:buClr>
              <a:buFont typeface="+mj-lt"/>
              <a:buAutoNum type="arabicPeriod"/>
            </a:pPr>
            <a:r>
              <a:rPr lang="fa-IR" dirty="0" smtClean="0">
                <a:cs typeface="B Yas" panose="00000400000000000000" pitchFamily="2" charset="-78"/>
              </a:rPr>
              <a:t>شروع </a:t>
            </a:r>
          </a:p>
          <a:p>
            <a:pPr marL="514350" indent="-514350" algn="r" rtl="1">
              <a:lnSpc>
                <a:spcPct val="150000"/>
              </a:lnSpc>
              <a:buClr>
                <a:srgbClr val="FFFF00"/>
              </a:buClr>
              <a:buFont typeface="+mj-lt"/>
              <a:buAutoNum type="arabicPeriod"/>
            </a:pPr>
            <a:r>
              <a:rPr lang="fa-IR" dirty="0" smtClean="0">
                <a:cs typeface="B Yas" panose="00000400000000000000" pitchFamily="2" charset="-78"/>
              </a:rPr>
              <a:t>آشفتگی</a:t>
            </a:r>
          </a:p>
          <a:p>
            <a:pPr marL="514350" indent="-514350" algn="r" rtl="1">
              <a:lnSpc>
                <a:spcPct val="150000"/>
              </a:lnSpc>
              <a:buClr>
                <a:srgbClr val="FFFF00"/>
              </a:buClr>
              <a:buFont typeface="+mj-lt"/>
              <a:buAutoNum type="arabicPeriod"/>
            </a:pPr>
            <a:r>
              <a:rPr lang="fa-IR" dirty="0" smtClean="0">
                <a:cs typeface="B Yas" panose="00000400000000000000" pitchFamily="2" charset="-78"/>
              </a:rPr>
              <a:t>تیمهای متمرکز</a:t>
            </a:r>
          </a:p>
          <a:p>
            <a:pPr marL="514350" indent="-514350" algn="r" rtl="1">
              <a:lnSpc>
                <a:spcPct val="150000"/>
              </a:lnSpc>
              <a:buClr>
                <a:srgbClr val="FFFF00"/>
              </a:buClr>
              <a:buFont typeface="+mj-lt"/>
              <a:buAutoNum type="arabicPeriod"/>
            </a:pPr>
            <a:r>
              <a:rPr lang="fa-IR" dirty="0" smtClean="0">
                <a:cs typeface="B Yas" panose="00000400000000000000" pitchFamily="2" charset="-78"/>
              </a:rPr>
              <a:t>تیمهای شکل یافته</a:t>
            </a:r>
          </a:p>
          <a:p>
            <a:pPr marL="514350" indent="-514350" algn="r" rtl="1">
              <a:lnSpc>
                <a:spcPct val="150000"/>
              </a:lnSpc>
              <a:buClr>
                <a:srgbClr val="FFFF00"/>
              </a:buClr>
              <a:buFont typeface="+mj-lt"/>
              <a:buAutoNum type="arabicPeriod"/>
            </a:pPr>
            <a:r>
              <a:rPr lang="fa-IR" dirty="0" smtClean="0">
                <a:cs typeface="B Yas" panose="00000400000000000000" pitchFamily="2" charset="-78"/>
              </a:rPr>
              <a:t>تیمهای خودگردان</a:t>
            </a:r>
            <a:endParaRPr lang="en-US" dirty="0" smtClean="0">
              <a:cs typeface="B Yas" panose="00000400000000000000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457200"/>
            <a:ext cx="5029200" cy="563563"/>
          </a:xfrm>
        </p:spPr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/>
              <a:t>مسائل اساسی تیم</a:t>
            </a:r>
            <a:endParaRPr lang="en-US" b="1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5029200"/>
          </a:xfrm>
        </p:spPr>
        <p:txBody>
          <a:bodyPr/>
          <a:lstStyle/>
          <a:p>
            <a:pPr marL="514350" indent="-514350" algn="just" rtl="1" eaLnBrk="1" hangingPunct="1">
              <a:lnSpc>
                <a:spcPct val="150000"/>
              </a:lnSpc>
              <a:buClr>
                <a:srgbClr val="FFFF00"/>
              </a:buClr>
              <a:buSzPct val="114000"/>
              <a:buFont typeface="Wingdings 2" pitchFamily="18" charset="2"/>
              <a:buNone/>
            </a:pPr>
            <a:r>
              <a:rPr lang="fa-IR" sz="2400" b="1" dirty="0" smtClean="0">
                <a:solidFill>
                  <a:srgbClr val="C00000"/>
                </a:solidFill>
                <a:cs typeface="B Yas" panose="00000400000000000000" pitchFamily="2" charset="-78"/>
              </a:rPr>
              <a:t>مدیران عالی در استقرار تیم ها سه نقش مهم ایفا می کنند:</a:t>
            </a:r>
          </a:p>
          <a:p>
            <a:pPr marL="514350" indent="-514350" algn="just" rtl="1" eaLnBrk="1" hangingPunct="1">
              <a:lnSpc>
                <a:spcPct val="150000"/>
              </a:lnSpc>
              <a:buClr>
                <a:srgbClr val="FFFF00"/>
              </a:buClr>
              <a:buSzPct val="114000"/>
              <a:buFont typeface="Franklin Gothic Medium" pitchFamily="34" charset="0"/>
              <a:buAutoNum type="arabicPeriod"/>
            </a:pPr>
            <a:r>
              <a:rPr lang="fa-IR" sz="2400" dirty="0" smtClean="0">
                <a:cs typeface="B Yas" panose="00000400000000000000" pitchFamily="2" charset="-78"/>
              </a:rPr>
              <a:t>مدیران عالی تصمیم میگیرند سازمانی مبتنی بر تیم را به منظور ایجاد کسب و کار سالم ایجاد کنند.</a:t>
            </a:r>
          </a:p>
          <a:p>
            <a:pPr marL="514350" indent="-514350" algn="just" rtl="1" eaLnBrk="1" hangingPunct="1">
              <a:lnSpc>
                <a:spcPct val="150000"/>
              </a:lnSpc>
              <a:buClr>
                <a:srgbClr val="FFFF00"/>
              </a:buClr>
              <a:buSzPct val="114000"/>
              <a:buFont typeface="Franklin Gothic Medium" pitchFamily="34" charset="0"/>
              <a:buAutoNum type="arabicPeriod"/>
            </a:pPr>
            <a:r>
              <a:rPr lang="fa-IR" sz="2400" dirty="0" smtClean="0">
                <a:cs typeface="B Yas" panose="00000400000000000000" pitchFamily="2" charset="-78"/>
              </a:rPr>
              <a:t>مدیران عالی بعنوان ابزاری برای نشان دادن تغییر در مجموعه سازمانی ایفای نقش می کنند.</a:t>
            </a:r>
          </a:p>
          <a:p>
            <a:pPr marL="514350" indent="-514350" algn="just" rtl="1" eaLnBrk="1" hangingPunct="1">
              <a:lnSpc>
                <a:spcPct val="150000"/>
              </a:lnSpc>
              <a:buClr>
                <a:srgbClr val="FFFF00"/>
              </a:buClr>
              <a:buSzPct val="114000"/>
              <a:buFont typeface="Franklin Gothic Medium" pitchFamily="34" charset="0"/>
              <a:buAutoNum type="arabicPeriod"/>
            </a:pPr>
            <a:r>
              <a:rPr lang="fa-IR" sz="2400" dirty="0" smtClean="0">
                <a:cs typeface="B Yas" panose="00000400000000000000" pitchFamily="2" charset="-78"/>
              </a:rPr>
              <a:t>مدیران عالی کوششهای مرتبط با تغییر را در شرایط سخت حمایت می کنند.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WordArt 3"/>
          <p:cNvSpPr>
            <a:spLocks noChangeArrowheads="1" noChangeShapeType="1" noTextEdit="1"/>
          </p:cNvSpPr>
          <p:nvPr/>
        </p:nvSpPr>
        <p:spPr bwMode="gray">
          <a:xfrm>
            <a:off x="2057400" y="1295400"/>
            <a:ext cx="47244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fa-IR" sz="54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 </a:t>
            </a:r>
            <a:r>
              <a:rPr lang="en-US" sz="54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Thank </a:t>
            </a:r>
            <a:r>
              <a:rPr lang="en-US" sz="54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You 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4400" y="457200"/>
            <a:ext cx="8458200" cy="563563"/>
          </a:xfrm>
        </p:spPr>
        <p:txBody>
          <a:bodyPr/>
          <a:lstStyle/>
          <a:p>
            <a:pPr algn="r">
              <a:buClr>
                <a:schemeClr val="accent4">
                  <a:lumMod val="75000"/>
                </a:schemeClr>
              </a:buClr>
              <a:defRPr/>
            </a:pPr>
            <a:r>
              <a:rPr lang="fa-IR" dirty="0" smtClean="0">
                <a:latin typeface="IRFarnaz" panose="02000506000000020002" pitchFamily="2" charset="-78"/>
                <a:cs typeface="IRFarnaz" panose="02000506000000020002" pitchFamily="2" charset="-78"/>
              </a:rPr>
              <a:t>تیم:</a:t>
            </a:r>
            <a:endParaRPr lang="en-US" dirty="0">
              <a:latin typeface="IRFarnaz" panose="02000506000000020002" pitchFamily="2" charset="-78"/>
              <a:cs typeface="IRFarnaz" panose="02000506000000020002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Clr>
                <a:srgbClr val="FFFF00"/>
              </a:buClr>
              <a:defRPr/>
            </a:pPr>
            <a:r>
              <a:rPr lang="fa-IR" sz="2800" dirty="0" smtClean="0">
                <a:cs typeface="B Yas" panose="00000400000000000000" pitchFamily="2" charset="-78"/>
              </a:rPr>
              <a:t>  تعریف تیم </a:t>
            </a:r>
          </a:p>
          <a:p>
            <a:pPr algn="r" rtl="1">
              <a:buClr>
                <a:srgbClr val="FFFF00"/>
              </a:buClr>
              <a:defRPr/>
            </a:pPr>
            <a:r>
              <a:rPr lang="fa-IR" sz="2800" dirty="0" smtClean="0">
                <a:cs typeface="B Yas" panose="00000400000000000000" pitchFamily="2" charset="-78"/>
              </a:rPr>
              <a:t>  مهارتهای مورد نیاز</a:t>
            </a:r>
          </a:p>
          <a:p>
            <a:pPr algn="r" rtl="1">
              <a:buClr>
                <a:srgbClr val="FFFF00"/>
              </a:buClr>
              <a:defRPr/>
            </a:pPr>
            <a:r>
              <a:rPr lang="fa-IR" sz="2800" dirty="0" smtClean="0">
                <a:cs typeface="B Yas" panose="00000400000000000000" pitchFamily="2" charset="-78"/>
              </a:rPr>
              <a:t>  تفاوت تیم و گروه </a:t>
            </a:r>
          </a:p>
          <a:p>
            <a:pPr algn="r" rtl="1">
              <a:buClr>
                <a:srgbClr val="FFFF00"/>
              </a:buClr>
              <a:defRPr/>
            </a:pPr>
            <a:r>
              <a:rPr lang="fa-IR" sz="2800" dirty="0" smtClean="0">
                <a:cs typeface="B Yas" panose="00000400000000000000" pitchFamily="2" charset="-78"/>
              </a:rPr>
              <a:t>  انواع تیم</a:t>
            </a:r>
          </a:p>
          <a:p>
            <a:pPr algn="r" rtl="1">
              <a:buClr>
                <a:srgbClr val="FFFF00"/>
              </a:buClr>
              <a:defRPr/>
            </a:pPr>
            <a:r>
              <a:rPr lang="fa-IR" sz="2800" dirty="0" smtClean="0">
                <a:cs typeface="B Yas" panose="00000400000000000000" pitchFamily="2" charset="-78"/>
              </a:rPr>
              <a:t>  مزایای تیم </a:t>
            </a:r>
          </a:p>
          <a:p>
            <a:pPr algn="r" rtl="1">
              <a:buClr>
                <a:srgbClr val="FFFF00"/>
              </a:buClr>
              <a:defRPr/>
            </a:pPr>
            <a:r>
              <a:rPr lang="fa-IR" sz="2800" dirty="0" smtClean="0">
                <a:cs typeface="B Yas" panose="00000400000000000000" pitchFamily="2" charset="-78"/>
              </a:rPr>
              <a:t>  ویژگیهای تیم</a:t>
            </a:r>
          </a:p>
          <a:p>
            <a:pPr algn="r" rtl="1">
              <a:buClr>
                <a:srgbClr val="FFFF00"/>
              </a:buClr>
              <a:defRPr/>
            </a:pPr>
            <a:r>
              <a:rPr lang="fa-IR" sz="2800" dirty="0" smtClean="0">
                <a:cs typeface="B Yas" panose="00000400000000000000" pitchFamily="2" charset="-78"/>
              </a:rPr>
              <a:t>  استقرار تیم  </a:t>
            </a:r>
          </a:p>
          <a:p>
            <a:pPr algn="r" rtl="1">
              <a:buClr>
                <a:srgbClr val="FFFF00"/>
              </a:buClr>
              <a:defRPr/>
            </a:pPr>
            <a:r>
              <a:rPr lang="fa-IR" sz="2800" dirty="0" smtClean="0">
                <a:cs typeface="B Yas" panose="00000400000000000000" pitchFamily="2" charset="-78"/>
              </a:rPr>
              <a:t>  هزینه تیم </a:t>
            </a:r>
          </a:p>
          <a:p>
            <a:pPr algn="r" rtl="1">
              <a:buClr>
                <a:srgbClr val="FFFF00"/>
              </a:buClr>
              <a:defRPr/>
            </a:pPr>
            <a:r>
              <a:rPr lang="fa-IR" sz="2800" dirty="0" smtClean="0">
                <a:cs typeface="B Yas" panose="00000400000000000000" pitchFamily="2" charset="-78"/>
              </a:rPr>
              <a:t>  مسائل اساسی تیم </a:t>
            </a:r>
          </a:p>
          <a:p>
            <a:pPr algn="r" rtl="1">
              <a:buClr>
                <a:srgbClr val="FFFF00"/>
              </a:buClr>
              <a:buNone/>
              <a:defRPr/>
            </a:pPr>
            <a:endParaRPr lang="fa-IR" sz="2800" dirty="0" smtClean="0">
              <a:cs typeface="B Yas" panose="00000400000000000000" pitchFamily="2" charset="-78"/>
            </a:endParaRPr>
          </a:p>
          <a:p>
            <a:pPr algn="r" rtl="1">
              <a:buClr>
                <a:srgbClr val="FFFF00"/>
              </a:buClr>
              <a:defRPr/>
            </a:pPr>
            <a:endParaRPr lang="fa-IR" sz="2800" dirty="0" smtClean="0">
              <a:cs typeface="B Yas" panose="00000400000000000000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457200"/>
            <a:ext cx="4648200" cy="563563"/>
          </a:xfrm>
        </p:spPr>
        <p:txBody>
          <a:bodyPr/>
          <a:lstStyle/>
          <a:p>
            <a:pPr rtl="1" fontAlgn="auto">
              <a:spcAft>
                <a:spcPts val="0"/>
              </a:spcAft>
              <a:defRPr/>
            </a:pPr>
            <a:r>
              <a:rPr lang="fa-IR" b="1" dirty="0">
                <a:latin typeface="IRFarnaz" panose="02000506000000020002" pitchFamily="2" charset="-78"/>
                <a:cs typeface="IRFarnaz" panose="02000506000000020002" pitchFamily="2" charset="-78"/>
              </a:rPr>
              <a:t>تعریف تیم: </a:t>
            </a:r>
            <a:endParaRPr lang="en-US" b="1" dirty="0">
              <a:latin typeface="IRFarnaz" panose="02000506000000020002" pitchFamily="2" charset="-78"/>
              <a:cs typeface="IRFarnaz" panose="02000506000000020002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752601"/>
            <a:ext cx="8893176" cy="4894262"/>
          </a:xfrm>
        </p:spPr>
        <p:txBody>
          <a:bodyPr>
            <a:noAutofit/>
          </a:bodyPr>
          <a:lstStyle/>
          <a:p>
            <a:pPr algn="just" rtl="1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fa-IR" sz="2800" dirty="0" smtClean="0">
                <a:cs typeface="B Yas" panose="00000400000000000000" pitchFamily="2" charset="-78"/>
              </a:rPr>
              <a:t>      تیم تعداد محدودی از افراد با مهارتهای مکمل اند که بمنظور هدف مشترک و اهداف عملیاتی و با رویکرد مسئولیت متقابل در برابر یکدیگر دور هم جمع شده اند.</a:t>
            </a:r>
            <a:endParaRPr lang="fa-IR" sz="2400" dirty="0" smtClean="0">
              <a:cs typeface="B Yas" panose="00000400000000000000" pitchFamily="2" charset="-78"/>
            </a:endParaRPr>
          </a:p>
          <a:p>
            <a:pPr algn="just" rtl="1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800" dirty="0">
              <a:cs typeface="B Yas" panose="00000400000000000000" pitchFamily="2" charset="-78"/>
            </a:endParaRPr>
          </a:p>
          <a:p>
            <a:pPr algn="just" rtl="1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fa-IR" sz="1800" dirty="0" smtClean="0">
              <a:cs typeface="B Yas" panose="00000400000000000000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7391400" cy="1020763"/>
          </a:xfrm>
        </p:spPr>
        <p:txBody>
          <a:bodyPr/>
          <a:lstStyle/>
          <a:p>
            <a:r>
              <a:rPr lang="fa-IR" b="1" dirty="0" smtClean="0">
                <a:latin typeface="IRFarnaz" panose="02000506000000020002" pitchFamily="2" charset="-78"/>
                <a:cs typeface="IRFarnaz" panose="02000506000000020002" pitchFamily="2" charset="-78"/>
              </a:rPr>
              <a:t>مهارتهای </a:t>
            </a:r>
            <a:r>
              <a:rPr lang="fa-IR" b="1" dirty="0">
                <a:latin typeface="IRFarnaz" panose="02000506000000020002" pitchFamily="2" charset="-78"/>
                <a:cs typeface="IRFarnaz" panose="02000506000000020002" pitchFamily="2" charset="-78"/>
              </a:rPr>
              <a:t>مورد نیاز </a:t>
            </a:r>
            <a:r>
              <a:rPr lang="fa-IR" b="1" dirty="0" smtClean="0">
                <a:latin typeface="IRFarnaz" panose="02000506000000020002" pitchFamily="2" charset="-78"/>
                <a:cs typeface="IRFarnaz" panose="02000506000000020002" pitchFamily="2" charset="-78"/>
              </a:rPr>
              <a:t>تیم</a:t>
            </a:r>
            <a:r>
              <a:rPr lang="fa-IR" b="1" dirty="0">
                <a:latin typeface="IranNastaliq" pitchFamily="18" charset="0"/>
                <a:cs typeface="IranNastaliq" pitchFamily="18" charset="0"/>
              </a:rPr>
              <a:t>:</a:t>
            </a:r>
            <a:r>
              <a:rPr lang="fa-IR" b="1" dirty="0">
                <a:solidFill>
                  <a:schemeClr val="accent2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/>
            </a:r>
            <a:br>
              <a:rPr lang="fa-IR" b="1" dirty="0">
                <a:solidFill>
                  <a:schemeClr val="accent2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19662"/>
          </a:xfrm>
        </p:spPr>
        <p:txBody>
          <a:bodyPr/>
          <a:lstStyle/>
          <a:p>
            <a:pPr marL="0" indent="0" algn="just" rt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19000"/>
              <a:buNone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Yas" panose="00000400000000000000" pitchFamily="2" charset="-78"/>
              </a:rPr>
              <a:t>مهارتهای </a:t>
            </a:r>
            <a:r>
              <a:rPr lang="fa-IR" sz="2400" b="1" dirty="0">
                <a:solidFill>
                  <a:srgbClr val="C00000"/>
                </a:solidFill>
                <a:cs typeface="B Yas" panose="00000400000000000000" pitchFamily="2" charset="-78"/>
              </a:rPr>
              <a:t>وظیفه ای: </a:t>
            </a:r>
            <a:r>
              <a:rPr lang="fa-IR" sz="2800" dirty="0">
                <a:cs typeface="B Yas" panose="00000400000000000000" pitchFamily="2" charset="-78"/>
              </a:rPr>
              <a:t>داشتن مهارتهای فردی </a:t>
            </a:r>
            <a:r>
              <a:rPr lang="fa-IR" sz="2800" dirty="0" smtClean="0">
                <a:cs typeface="B Yas" panose="00000400000000000000" pitchFamily="2" charset="-78"/>
              </a:rPr>
              <a:t>با توجه </a:t>
            </a:r>
            <a:r>
              <a:rPr lang="fa-IR" sz="2800" dirty="0">
                <a:cs typeface="B Yas" panose="00000400000000000000" pitchFamily="2" charset="-78"/>
              </a:rPr>
              <a:t>به وظیفه و </a:t>
            </a:r>
            <a:r>
              <a:rPr lang="fa-IR" sz="2800" dirty="0" smtClean="0">
                <a:cs typeface="B Yas" panose="00000400000000000000" pitchFamily="2" charset="-78"/>
              </a:rPr>
              <a:t>نقش </a:t>
            </a:r>
            <a:r>
              <a:rPr lang="fa-IR" sz="2800" dirty="0">
                <a:cs typeface="B Yas" panose="00000400000000000000" pitchFamily="2" charset="-78"/>
              </a:rPr>
              <a:t>در تیم</a:t>
            </a:r>
          </a:p>
          <a:p>
            <a:pPr marL="0" indent="0" algn="just" rt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19000"/>
              <a:buNone/>
              <a:defRPr/>
            </a:pPr>
            <a:endParaRPr lang="fa-IR" sz="2400" b="1" dirty="0" smtClean="0">
              <a:solidFill>
                <a:srgbClr val="C00000"/>
              </a:solidFill>
              <a:cs typeface="B Yas" panose="00000400000000000000" pitchFamily="2" charset="-78"/>
            </a:endParaRPr>
          </a:p>
          <a:p>
            <a:pPr marL="0" indent="0" algn="just" rt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19000"/>
              <a:buNone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Yas" panose="00000400000000000000" pitchFamily="2" charset="-78"/>
              </a:rPr>
              <a:t>مهارتهای انسانی : </a:t>
            </a:r>
            <a:r>
              <a:rPr lang="fa-IR" sz="2800" dirty="0" smtClean="0">
                <a:cs typeface="B Yas" panose="00000400000000000000" pitchFamily="2" charset="-78"/>
              </a:rPr>
              <a:t>برای </a:t>
            </a:r>
            <a:r>
              <a:rPr lang="fa-IR" sz="2800" dirty="0">
                <a:cs typeface="B Yas" panose="00000400000000000000" pitchFamily="2" charset="-78"/>
              </a:rPr>
              <a:t>جذب افراد تیم نسبت به هم و برقراری ارتباطات بین آنها لازم است</a:t>
            </a:r>
          </a:p>
          <a:p>
            <a:pPr marL="0" indent="0" algn="just" rt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19000"/>
              <a:buNone/>
              <a:defRPr/>
            </a:pPr>
            <a:endParaRPr lang="fa-IR" sz="2400" b="1" dirty="0" smtClean="0">
              <a:solidFill>
                <a:srgbClr val="C00000"/>
              </a:solidFill>
              <a:cs typeface="B Yas" panose="00000400000000000000" pitchFamily="2" charset="-78"/>
            </a:endParaRPr>
          </a:p>
          <a:p>
            <a:pPr marL="0" indent="0" algn="just" rtl="1" fontAlgn="auto"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19000"/>
              <a:buNone/>
              <a:defRPr/>
            </a:pPr>
            <a:r>
              <a:rPr lang="fa-IR" sz="2400" b="1" dirty="0" smtClean="0">
                <a:solidFill>
                  <a:srgbClr val="C00000"/>
                </a:solidFill>
                <a:cs typeface="B Yas" panose="00000400000000000000" pitchFamily="2" charset="-78"/>
              </a:rPr>
              <a:t>مهارتهای </a:t>
            </a:r>
            <a:r>
              <a:rPr lang="fa-IR" sz="2400" b="1" dirty="0">
                <a:solidFill>
                  <a:srgbClr val="C00000"/>
                </a:solidFill>
                <a:cs typeface="B Yas" panose="00000400000000000000" pitchFamily="2" charset="-78"/>
              </a:rPr>
              <a:t>حل مسئله و تصمیم گیری: </a:t>
            </a:r>
            <a:r>
              <a:rPr lang="fa-IR" sz="2800" dirty="0">
                <a:cs typeface="B Yas" panose="00000400000000000000" pitchFamily="2" charset="-78"/>
              </a:rPr>
              <a:t>برای حل مشکلات </a:t>
            </a:r>
            <a:r>
              <a:rPr lang="fa-IR" sz="2800" dirty="0" smtClean="0">
                <a:cs typeface="B Yas" panose="00000400000000000000" pitchFamily="2" charset="-78"/>
              </a:rPr>
              <a:t>تیم، حل </a:t>
            </a:r>
            <a:r>
              <a:rPr lang="fa-IR" sz="2800" dirty="0">
                <a:cs typeface="B Yas" panose="00000400000000000000" pitchFamily="2" charset="-78"/>
              </a:rPr>
              <a:t>مسئله و تصمیم گیری لازم است.</a:t>
            </a:r>
          </a:p>
          <a:p>
            <a:pPr algn="r" rtl="1"/>
            <a:endParaRPr lang="en-US" dirty="0">
              <a:cs typeface="B Ya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2588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563563"/>
          </a:xfrm>
        </p:spPr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cs typeface="B Zar" pitchFamily="2" charset="-78"/>
              </a:rPr>
              <a:t>تفاوت تیم و گروه</a:t>
            </a:r>
            <a:endParaRPr lang="en-US" b="1" dirty="0"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514600"/>
          <a:ext cx="8553480" cy="2655246"/>
        </p:xfrm>
        <a:graphic>
          <a:graphicData uri="http://schemas.openxmlformats.org/drawingml/2006/table">
            <a:tbl>
              <a:tblPr rtl="1" firstRow="1" bandRow="1">
                <a:tableStyleId>{9DCAF9ED-07DC-4A11-8D7F-57B35C25682E}</a:tableStyleId>
              </a:tblPr>
              <a:tblGrid>
                <a:gridCol w="2851160"/>
                <a:gridCol w="2851160"/>
                <a:gridCol w="2851160"/>
              </a:tblGrid>
              <a:tr h="510653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مساله مورد بررسی</a:t>
                      </a:r>
                      <a:endParaRPr lang="fa-I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گروهها</a:t>
                      </a:r>
                      <a:endParaRPr lang="fa-I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تیم</a:t>
                      </a:r>
                      <a:endParaRPr lang="fa-IR" sz="2000" b="1" dirty="0"/>
                    </a:p>
                  </a:txBody>
                  <a:tcPr/>
                </a:tc>
              </a:tr>
              <a:tr h="324636"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/>
                        <a:t>طبقات</a:t>
                      </a:r>
                      <a:r>
                        <a:rPr lang="fa-IR" sz="2000" b="1" baseline="0" dirty="0" smtClean="0"/>
                        <a:t> شغلی</a:t>
                      </a:r>
                      <a:endParaRPr lang="fa-I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/>
                        <a:t>طبقات</a:t>
                      </a:r>
                      <a:r>
                        <a:rPr lang="fa-IR" sz="2000" b="1" baseline="0" dirty="0" smtClean="0"/>
                        <a:t> زیاد</a:t>
                      </a:r>
                      <a:endParaRPr lang="fa-I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/>
                        <a:t>یک یا دو طبقه</a:t>
                      </a:r>
                      <a:endParaRPr lang="fa-IR" sz="2000" b="1" dirty="0"/>
                    </a:p>
                  </a:txBody>
                  <a:tcPr/>
                </a:tc>
              </a:tr>
              <a:tr h="851090"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/>
                        <a:t>اختیار</a:t>
                      </a:r>
                      <a:endParaRPr lang="fa-I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/>
                        <a:t>سرپرست بطور مستقیم</a:t>
                      </a:r>
                      <a:r>
                        <a:rPr lang="fa-IR" sz="2000" b="1" baseline="0" dirty="0" smtClean="0"/>
                        <a:t> و روزانه عملکرد زیردستان را کنترل می کند</a:t>
                      </a:r>
                      <a:endParaRPr lang="fa-I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/>
                        <a:t>تیم فعالیتها را روزانه کنترل</a:t>
                      </a:r>
                      <a:r>
                        <a:rPr lang="fa-IR" sz="2000" b="1" baseline="0" dirty="0" smtClean="0"/>
                        <a:t> می کند</a:t>
                      </a:r>
                      <a:endParaRPr lang="fa-IR" sz="2000" b="1" dirty="0"/>
                    </a:p>
                  </a:txBody>
                  <a:tcPr/>
                </a:tc>
              </a:tr>
              <a:tr h="742513"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/>
                        <a:t>سیستم پاداش</a:t>
                      </a:r>
                      <a:endParaRPr lang="fa-I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/>
                        <a:t>مرتبط با نوع شغل افراد</a:t>
                      </a:r>
                      <a:endParaRPr lang="fa-I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/>
                        <a:t>میتنی بر عملکرد تیم و میزان عملکرد قرد و ارشدیت است</a:t>
                      </a:r>
                      <a:endParaRPr lang="fa-IR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41" name="Content Placeholder 2"/>
          <p:cNvSpPr txBox="1">
            <a:spLocks/>
          </p:cNvSpPr>
          <p:nvPr/>
        </p:nvSpPr>
        <p:spPr bwMode="auto">
          <a:xfrm>
            <a:off x="304800" y="1554163"/>
            <a:ext cx="8610600" cy="507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r>
              <a:rPr lang="fa-IR" sz="2400" dirty="0">
                <a:latin typeface="Franklin Gothic Book" pitchFamily="34" charset="0"/>
                <a:cs typeface="B Zar" pitchFamily="2" charset="-78"/>
              </a:rPr>
              <a:t>اهداف</a:t>
            </a: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r>
              <a:rPr lang="fa-IR" sz="2400" dirty="0" smtClean="0">
                <a:latin typeface="Franklin Gothic Book" pitchFamily="34" charset="0"/>
                <a:cs typeface="B Zar" pitchFamily="2" charset="-78"/>
              </a:rPr>
              <a:t>اندازه</a:t>
            </a:r>
            <a:endParaRPr lang="en-US" sz="2400" dirty="0" smtClean="0">
              <a:latin typeface="Franklin Gothic Book" pitchFamily="34" charset="0"/>
              <a:cs typeface="B Zar" pitchFamily="2" charset="-78"/>
            </a:endParaRP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endParaRPr lang="fa-IR" sz="2000" dirty="0">
              <a:latin typeface="Franklin Gothic Book" pitchFamily="34" charset="0"/>
              <a:cs typeface="B Zar" pitchFamily="2" charset="-78"/>
            </a:endParaRP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endParaRPr lang="fa-IR" sz="2000" dirty="0">
              <a:latin typeface="Franklin Gothic Book" pitchFamily="34" charset="0"/>
              <a:cs typeface="B Zar" pitchFamily="2" charset="-78"/>
            </a:endParaRP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endParaRPr lang="fa-IR" sz="2000" dirty="0">
              <a:latin typeface="Franklin Gothic Book" pitchFamily="34" charset="0"/>
              <a:cs typeface="B Zar" pitchFamily="2" charset="-78"/>
            </a:endParaRP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endParaRPr lang="fa-IR" sz="2000" dirty="0">
              <a:latin typeface="Franklin Gothic Book" pitchFamily="34" charset="0"/>
              <a:cs typeface="B Zar" pitchFamily="2" charset="-78"/>
            </a:endParaRP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endParaRPr lang="fa-IR" sz="2000" dirty="0">
              <a:latin typeface="Franklin Gothic Book" pitchFamily="34" charset="0"/>
              <a:cs typeface="B Zar" pitchFamily="2" charset="-78"/>
            </a:endParaRP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endParaRPr lang="fa-IR" sz="2000" dirty="0">
              <a:latin typeface="Franklin Gothic Book" pitchFamily="34" charset="0"/>
              <a:cs typeface="B Zar" pitchFamily="2" charset="-78"/>
            </a:endParaRP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endParaRPr lang="fa-IR" sz="2000" dirty="0">
              <a:latin typeface="Franklin Gothic Book" pitchFamily="34" charset="0"/>
              <a:cs typeface="B Zar" pitchFamily="2" charset="-78"/>
            </a:endParaRP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endParaRPr lang="fa-IR" sz="2000" dirty="0">
              <a:latin typeface="Franklin Gothic Book" pitchFamily="34" charset="0"/>
              <a:cs typeface="B Zar" pitchFamily="2" charset="-78"/>
            </a:endParaRP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r>
              <a:rPr lang="fa-IR" sz="2400" dirty="0" smtClean="0">
                <a:latin typeface="Franklin Gothic Book" pitchFamily="34" charset="0"/>
                <a:cs typeface="B Zar" pitchFamily="2" charset="-78"/>
              </a:rPr>
              <a:t>طبقات </a:t>
            </a:r>
            <a:r>
              <a:rPr lang="fa-IR" sz="2400" dirty="0">
                <a:latin typeface="Franklin Gothic Book" pitchFamily="34" charset="0"/>
                <a:cs typeface="B Zar" pitchFamily="2" charset="-78"/>
              </a:rPr>
              <a:t>شغلی</a:t>
            </a: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r>
              <a:rPr lang="fa-IR" sz="2400" dirty="0">
                <a:latin typeface="Franklin Gothic Book" pitchFamily="34" charset="0"/>
                <a:cs typeface="B Zar" pitchFamily="2" charset="-78"/>
              </a:rPr>
              <a:t>اختیار</a:t>
            </a: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r>
              <a:rPr lang="fa-IR" sz="2400" dirty="0">
                <a:latin typeface="Franklin Gothic Book" pitchFamily="34" charset="0"/>
                <a:cs typeface="B Zar" pitchFamily="2" charset="-78"/>
              </a:rPr>
              <a:t>سیستم پاداش: براساس مهارت – سیستمهای مشارکت در سود</a:t>
            </a:r>
          </a:p>
          <a:p>
            <a:pPr marL="342900" indent="-342900" algn="just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v"/>
            </a:pPr>
            <a:endParaRPr lang="en-US" sz="2000" dirty="0">
              <a:latin typeface="Franklin Gothic Book" pitchFamily="34" charset="0"/>
              <a:cs typeface="B Zar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457200"/>
            <a:ext cx="4038600" cy="563563"/>
          </a:xfrm>
        </p:spPr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cs typeface="B Zar" pitchFamily="2" charset="-78"/>
              </a:rPr>
              <a:t>     تفاوت تیم و گروه     </a:t>
            </a:r>
            <a:endParaRPr lang="en-US" b="1" dirty="0"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810838"/>
              </p:ext>
            </p:extLst>
          </p:nvPr>
        </p:nvGraphicFramePr>
        <p:xfrm>
          <a:off x="304772" y="1554163"/>
          <a:ext cx="8410603" cy="5254728"/>
        </p:xfrm>
        <a:graphic>
          <a:graphicData uri="http://schemas.openxmlformats.org/drawingml/2006/table">
            <a:tbl>
              <a:tblPr rtl="1" firstRow="1" bandRow="1">
                <a:tableStyleId>{1FECB4D8-DB02-4DC6-A0A2-4F2EBAE1DC90}</a:tableStyleId>
              </a:tblPr>
              <a:tblGrid>
                <a:gridCol w="1012922"/>
                <a:gridCol w="3444631"/>
                <a:gridCol w="3953050"/>
              </a:tblGrid>
              <a:tr h="696462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تفاوت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تیم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گروه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</a:tr>
              <a:tr h="696462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اهداف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تحقق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 هدف مشترک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هر یک هدف متفاوتی دارند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</a:tr>
              <a:tr h="696462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اندازه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محدود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نامحدود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</a:tr>
              <a:tr h="696462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طبقات شغلی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دغدغه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 تیم تحقق هدف است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نیاز به آموزش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</a:tr>
              <a:tr h="696462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اختیار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وظیفه هرکس در ابتدا مشخص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 می شود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سرپرست کارها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 را کنترل می کند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</a:tr>
              <a:tr h="696462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سیستم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 پاداش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بر اساس برتری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 مهارت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بر اساس ارشدیت</a:t>
                      </a:r>
                      <a:r>
                        <a:rPr lang="fa-IR" sz="2400" baseline="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 و طبقه شغلی</a:t>
                      </a:r>
                      <a:endParaRPr lang="fa-IR" sz="24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</a:tr>
              <a:tr h="696462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                </a:t>
                      </a:r>
                      <a:r>
                        <a:rPr lang="fa-IR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پرداخت</a:t>
                      </a:r>
                      <a:r>
                        <a:rPr lang="fa-IR" sz="18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 بر اساس مهارت</a:t>
                      </a:r>
                      <a:endParaRPr lang="fa-IR" sz="1800" dirty="0">
                        <a:solidFill>
                          <a:schemeClr val="accent2">
                            <a:lumMod val="75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سیستمهای مشارکت در سود</a:t>
                      </a:r>
                      <a:endParaRPr lang="fa-IR" sz="1800" dirty="0">
                        <a:solidFill>
                          <a:schemeClr val="accent2">
                            <a:lumMod val="75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533400"/>
            <a:ext cx="5943600" cy="563563"/>
          </a:xfrm>
        </p:spPr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latin typeface="IranNastaliq" pitchFamily="18" charset="0"/>
                <a:cs typeface="B Zar" pitchFamily="2" charset="-78"/>
              </a:rPr>
              <a:t>ویژگیهای اصلی تیم</a:t>
            </a:r>
            <a:endParaRPr lang="en-US" b="1" dirty="0">
              <a:latin typeface="IranNastaliq" pitchFamily="18" charset="0"/>
              <a:cs typeface="B Zar" pitchFamily="2" charset="-78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400" dirty="0" smtClean="0">
                <a:cs typeface="B Yas" panose="00000400000000000000" pitchFamily="2" charset="-78"/>
              </a:rPr>
              <a:t>رهبری مشارکتی</a:t>
            </a:r>
          </a:p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400" dirty="0" smtClean="0">
                <a:cs typeface="B Yas" panose="00000400000000000000" pitchFamily="2" charset="-78"/>
              </a:rPr>
              <a:t>مسئولیت قسمت شده</a:t>
            </a:r>
          </a:p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400" dirty="0" smtClean="0">
                <a:cs typeface="B Yas" panose="00000400000000000000" pitchFamily="2" charset="-78"/>
              </a:rPr>
              <a:t>هدف مشترک</a:t>
            </a:r>
          </a:p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400" dirty="0" smtClean="0">
                <a:cs typeface="B Yas" panose="00000400000000000000" pitchFamily="2" charset="-78"/>
              </a:rPr>
              <a:t>ارتباطات قوی</a:t>
            </a:r>
          </a:p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400" dirty="0" smtClean="0">
                <a:cs typeface="B Yas" panose="00000400000000000000" pitchFamily="2" charset="-78"/>
              </a:rPr>
              <a:t>هدف مداری</a:t>
            </a:r>
          </a:p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400" dirty="0" smtClean="0">
                <a:cs typeface="B Yas" panose="00000400000000000000" pitchFamily="2" charset="-78"/>
              </a:rPr>
              <a:t>روی کردگی (معطوف بودن)</a:t>
            </a:r>
          </a:p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400" dirty="0" smtClean="0">
                <a:cs typeface="B Yas" panose="00000400000000000000" pitchFamily="2" charset="-78"/>
              </a:rPr>
              <a:t>قابلیت (استعداد) خلاق</a:t>
            </a:r>
          </a:p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400" dirty="0" smtClean="0">
                <a:cs typeface="B Yas" panose="00000400000000000000" pitchFamily="2" charset="-78"/>
              </a:rPr>
              <a:t>واکنش سریع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57200"/>
            <a:ext cx="6400800" cy="563563"/>
          </a:xfrm>
        </p:spPr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/>
              <a:t>مزایای تیم در سازمان</a:t>
            </a:r>
            <a:endParaRPr lang="en-US" b="1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366838"/>
            <a:ext cx="8229600" cy="5110162"/>
          </a:xfrm>
        </p:spPr>
        <p:txBody>
          <a:bodyPr/>
          <a:lstStyle/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200" b="1" dirty="0" smtClean="0">
                <a:cs typeface="B Yas" panose="00000400000000000000" pitchFamily="2" charset="-78"/>
              </a:rPr>
              <a:t>برای کارکنان: امکان رشد و کسب سود از طریق آزادی عمل به کارکنان</a:t>
            </a:r>
          </a:p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200" b="1" dirty="0" smtClean="0">
                <a:cs typeface="B Yas" panose="00000400000000000000" pitchFamily="2" charset="-78"/>
              </a:rPr>
              <a:t>کاهش هزینه ها و در مقابل:</a:t>
            </a:r>
          </a:p>
          <a:p>
            <a:pPr marL="857250" lvl="1" indent="-457200" algn="just" rtl="1" eaLnBrk="1" hangingPunct="1">
              <a:lnSpc>
                <a:spcPct val="150000"/>
              </a:lnSpc>
              <a:buClr>
                <a:srgbClr val="FFFF00"/>
              </a:buClr>
              <a:buSzPct val="106000"/>
              <a:buFont typeface="Franklin Gothic Medium" pitchFamily="34" charset="0"/>
              <a:buAutoNum type="arabicPeriod"/>
            </a:pPr>
            <a:r>
              <a:rPr lang="fa-IR" sz="2200" b="1" dirty="0" smtClean="0">
                <a:cs typeface="B Yas" panose="00000400000000000000" pitchFamily="2" charset="-78"/>
              </a:rPr>
              <a:t>تفییر برای ایجاد سازمان مبتنی بر تیم سخت است.</a:t>
            </a:r>
          </a:p>
          <a:p>
            <a:pPr marL="857250" lvl="1" indent="-457200" algn="just" rtl="1" eaLnBrk="1" hangingPunct="1">
              <a:lnSpc>
                <a:spcPct val="150000"/>
              </a:lnSpc>
              <a:buClr>
                <a:srgbClr val="FFFF00"/>
              </a:buClr>
              <a:buSzPct val="106000"/>
              <a:buFont typeface="Franklin Gothic Medium" pitchFamily="34" charset="0"/>
              <a:buAutoNum type="arabicPeriod"/>
            </a:pPr>
            <a:r>
              <a:rPr lang="fa-IR" sz="2200" b="1" dirty="0" smtClean="0">
                <a:cs typeface="B Yas" panose="00000400000000000000" pitchFamily="2" charset="-78"/>
              </a:rPr>
              <a:t>گروههای سنتی احساس می کنند نقششان در خطر است.</a:t>
            </a:r>
          </a:p>
          <a:p>
            <a:pPr marL="857250" lvl="1" indent="-457200" algn="just" rtl="1" eaLnBrk="1" hangingPunct="1">
              <a:lnSpc>
                <a:spcPct val="150000"/>
              </a:lnSpc>
              <a:buClr>
                <a:srgbClr val="FFFF00"/>
              </a:buClr>
              <a:buSzPct val="106000"/>
              <a:buFont typeface="Franklin Gothic Medium" pitchFamily="34" charset="0"/>
              <a:buAutoNum type="arabicPeriod"/>
            </a:pPr>
            <a:r>
              <a:rPr lang="fa-IR" sz="2200" b="1" dirty="0" smtClean="0">
                <a:cs typeface="B Yas" panose="00000400000000000000" pitchFamily="2" charset="-78"/>
              </a:rPr>
              <a:t>فرایند توسعه تیم به کندی صورت می پذیرد.</a:t>
            </a:r>
          </a:p>
          <a:p>
            <a:pPr marL="857250" lvl="1" indent="-457200" algn="just" rtl="1" eaLnBrk="1" hangingPunct="1">
              <a:lnSpc>
                <a:spcPct val="150000"/>
              </a:lnSpc>
              <a:buClr>
                <a:srgbClr val="FFFF00"/>
              </a:buClr>
              <a:buSzPct val="106000"/>
              <a:buFont typeface="Franklin Gothic Medium" pitchFamily="34" charset="0"/>
              <a:buAutoNum type="arabicPeriod"/>
            </a:pPr>
            <a:r>
              <a:rPr lang="fa-IR" sz="2200" b="1" dirty="0" smtClean="0">
                <a:cs typeface="B Yas" panose="00000400000000000000" pitchFamily="2" charset="-78"/>
              </a:rPr>
              <a:t>صرف نظرکردن ناگهانی از تغییر برای ایجاد سازمان مبتنی بر تیم هزینه سنگینی را بر سازمان متحمل می کند.</a:t>
            </a:r>
          </a:p>
          <a:p>
            <a:pPr algn="just" rtl="1" eaLnBrk="1" hangingPunct="1">
              <a:lnSpc>
                <a:spcPct val="150000"/>
              </a:lnSpc>
              <a:buClr>
                <a:srgbClr val="FFFF00"/>
              </a:buClr>
            </a:pPr>
            <a:r>
              <a:rPr lang="fa-IR" sz="2200" b="1" dirty="0" smtClean="0">
                <a:cs typeface="B Yas" panose="00000400000000000000" pitchFamily="2" charset="-78"/>
              </a:rPr>
              <a:t>ارتقاء سازمانی: افزایش نوآوری، خلاقیت و انعطاف پذیری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457200"/>
            <a:ext cx="4495800" cy="563563"/>
          </a:xfrm>
        </p:spPr>
        <p:txBody>
          <a:bodyPr/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/>
              <a:t>انواع تیم</a:t>
            </a:r>
            <a:endParaRPr lang="en-US" b="1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77200" cy="4648200"/>
          </a:xfrm>
        </p:spPr>
        <p:txBody>
          <a:bodyPr/>
          <a:lstStyle/>
          <a:p>
            <a:pPr marL="514350" indent="-514350" algn="r" rtl="1" eaLnBrk="1" hangingPunct="1">
              <a:lnSpc>
                <a:spcPct val="150000"/>
              </a:lnSpc>
              <a:buClr>
                <a:srgbClr val="FFFF00"/>
              </a:buClr>
              <a:buSzPct val="114000"/>
              <a:buFont typeface="Franklin Gothic Medium" pitchFamily="34" charset="0"/>
              <a:buAutoNum type="arabicPeriod"/>
              <a:defRPr/>
            </a:pPr>
            <a:r>
              <a:rPr lang="fa-IR" sz="2200" b="1" dirty="0" smtClean="0">
                <a:solidFill>
                  <a:schemeClr val="accent2">
                    <a:lumMod val="75000"/>
                  </a:schemeClr>
                </a:solidFill>
                <a:cs typeface="B Yas" panose="00000400000000000000" pitchFamily="2" charset="-78"/>
              </a:rPr>
              <a:t>حلقه های کیفیت</a:t>
            </a:r>
            <a:r>
              <a:rPr lang="fa-IR" sz="2200" dirty="0" smtClean="0">
                <a:solidFill>
                  <a:schemeClr val="accent2">
                    <a:lumMod val="75000"/>
                  </a:schemeClr>
                </a:solidFill>
                <a:cs typeface="B Yas" panose="00000400000000000000" pitchFamily="2" charset="-78"/>
              </a:rPr>
              <a:t>: </a:t>
            </a:r>
            <a:r>
              <a:rPr lang="fa-IR" sz="2200" dirty="0" smtClean="0">
                <a:cs typeface="B Yas" panose="00000400000000000000" pitchFamily="2" charset="-78"/>
              </a:rPr>
              <a:t>گروهای کوچک کاری در یک زمینه بطور منظم در مورد حل مسائل محیط کار بحث می کنند.</a:t>
            </a:r>
          </a:p>
          <a:p>
            <a:pPr marL="514350" indent="-514350" algn="r" rtl="1" eaLnBrk="1" hangingPunct="1">
              <a:lnSpc>
                <a:spcPct val="150000"/>
              </a:lnSpc>
              <a:buClr>
                <a:srgbClr val="FFFF00"/>
              </a:buClr>
              <a:buSzPct val="114000"/>
              <a:buFont typeface="Franklin Gothic Medium" pitchFamily="34" charset="0"/>
              <a:buAutoNum type="arabicPeriod"/>
              <a:defRPr/>
            </a:pPr>
            <a:r>
              <a:rPr lang="fa-IR" sz="2200" b="1" dirty="0" smtClean="0">
                <a:solidFill>
                  <a:schemeClr val="accent2">
                    <a:lumMod val="75000"/>
                  </a:schemeClr>
                </a:solidFill>
                <a:cs typeface="B Yas" panose="00000400000000000000" pitchFamily="2" charset="-78"/>
              </a:rPr>
              <a:t>تیم کاری:</a:t>
            </a:r>
            <a:r>
              <a:rPr lang="fa-IR" sz="2200" dirty="0" smtClean="0">
                <a:solidFill>
                  <a:schemeClr val="accent2">
                    <a:lumMod val="75000"/>
                  </a:schemeClr>
                </a:solidFill>
                <a:cs typeface="B Yas" panose="00000400000000000000" pitchFamily="2" charset="-78"/>
              </a:rPr>
              <a:t> </a:t>
            </a:r>
            <a:r>
              <a:rPr lang="fa-IR" sz="2200" dirty="0" smtClean="0">
                <a:cs typeface="B Yas" panose="00000400000000000000" pitchFamily="2" charset="-78"/>
              </a:rPr>
              <a:t>همه افرادی که در یک زمینه کار می کنند و دائما به یکدیگر وابسته اند و صرف نظر از کاری که امجام میدهند، تصمیمات مشترکی را میگیرند.</a:t>
            </a:r>
          </a:p>
          <a:p>
            <a:pPr marL="514350" indent="-514350" algn="r" rtl="1" eaLnBrk="1" hangingPunct="1">
              <a:lnSpc>
                <a:spcPct val="150000"/>
              </a:lnSpc>
              <a:buClr>
                <a:srgbClr val="FFFF00"/>
              </a:buClr>
              <a:buSzPct val="114000"/>
              <a:buFont typeface="Franklin Gothic Medium" pitchFamily="34" charset="0"/>
              <a:buAutoNum type="arabicPeriod"/>
              <a:defRPr/>
            </a:pPr>
            <a:r>
              <a:rPr lang="fa-IR" sz="2200" b="1" dirty="0" smtClean="0">
                <a:solidFill>
                  <a:schemeClr val="accent2">
                    <a:lumMod val="75000"/>
                  </a:schemeClr>
                </a:solidFill>
                <a:cs typeface="B Yas" panose="00000400000000000000" pitchFamily="2" charset="-78"/>
              </a:rPr>
              <a:t>تیمهای حل مسئله: </a:t>
            </a:r>
            <a:r>
              <a:rPr lang="fa-IR" sz="2200" dirty="0" smtClean="0">
                <a:cs typeface="B Yas" panose="00000400000000000000" pitchFamily="2" charset="-78"/>
              </a:rPr>
              <a:t>تیمهای موقتی به منظور حل مسائل خاص در محیط.</a:t>
            </a:r>
          </a:p>
          <a:p>
            <a:pPr marL="514350" indent="-514350" algn="r" rtl="1" eaLnBrk="1" hangingPunct="1">
              <a:lnSpc>
                <a:spcPct val="150000"/>
              </a:lnSpc>
              <a:buClr>
                <a:srgbClr val="FFFF00"/>
              </a:buClr>
              <a:buSzPct val="114000"/>
              <a:buFont typeface="Franklin Gothic Medium" pitchFamily="34" charset="0"/>
              <a:buAutoNum type="arabicPeriod"/>
              <a:defRPr/>
            </a:pPr>
            <a:r>
              <a:rPr lang="fa-IR" sz="2200" b="1" dirty="0" smtClean="0">
                <a:solidFill>
                  <a:schemeClr val="accent2">
                    <a:lumMod val="75000"/>
                  </a:schemeClr>
                </a:solidFill>
                <a:cs typeface="B Yas" panose="00000400000000000000" pitchFamily="2" charset="-78"/>
              </a:rPr>
              <a:t>تیمهای مدیریت: </a:t>
            </a:r>
            <a:r>
              <a:rPr lang="fa-IR" sz="2200" dirty="0" smtClean="0">
                <a:cs typeface="B Yas" panose="00000400000000000000" pitchFamily="2" charset="-78"/>
              </a:rPr>
              <a:t>تیمهای کاری متشکل از مدیران نواحی مختلف سازمان با یکدیگر.</a:t>
            </a:r>
          </a:p>
          <a:p>
            <a:pPr marL="514350" indent="-514350" algn="r" rtl="1" eaLnBrk="1" hangingPunct="1">
              <a:lnSpc>
                <a:spcPct val="150000"/>
              </a:lnSpc>
              <a:buClr>
                <a:srgbClr val="FFFF00"/>
              </a:buClr>
              <a:buSzPct val="114000"/>
              <a:buFont typeface="Franklin Gothic Medium" pitchFamily="34" charset="0"/>
              <a:buAutoNum type="arabicPeriod"/>
              <a:defRPr/>
            </a:pPr>
            <a:r>
              <a:rPr lang="fa-IR" sz="2200" b="1" dirty="0" smtClean="0">
                <a:solidFill>
                  <a:schemeClr val="accent2">
                    <a:lumMod val="75000"/>
                  </a:schemeClr>
                </a:solidFill>
                <a:cs typeface="B Yas" panose="00000400000000000000" pitchFamily="2" charset="-78"/>
              </a:rPr>
              <a:t>تیمهای توسعه محصول: </a:t>
            </a:r>
            <a:r>
              <a:rPr lang="fa-IR" sz="2200" dirty="0" smtClean="0">
                <a:cs typeface="B Yas" panose="00000400000000000000" pitchFamily="2" charset="-78"/>
              </a:rPr>
              <a:t>از ترکیب تیمهای کاری و تیمهای حل مسئله که طرحهای جدیدی را برای محصول و یا خدمات بمنظور ارضای نیاز مشتریان ایجاد می کند.</a:t>
            </a:r>
          </a:p>
          <a:p>
            <a:pPr marL="514350" indent="-514350" algn="r" rtl="1" eaLnBrk="1" hangingPunct="1">
              <a:lnSpc>
                <a:spcPct val="150000"/>
              </a:lnSpc>
              <a:buClr>
                <a:srgbClr val="FFFF00"/>
              </a:buClr>
              <a:buSzPct val="114000"/>
              <a:buFont typeface="Franklin Gothic Medium" pitchFamily="34" charset="0"/>
              <a:buAutoNum type="arabicPeriod"/>
              <a:defRPr/>
            </a:pPr>
            <a:r>
              <a:rPr lang="fa-IR" sz="2200" b="1" dirty="0" smtClean="0">
                <a:solidFill>
                  <a:schemeClr val="accent2">
                    <a:lumMod val="75000"/>
                  </a:schemeClr>
                </a:solidFill>
                <a:cs typeface="B Yas" panose="00000400000000000000" pitchFamily="2" charset="-78"/>
              </a:rPr>
              <a:t>تیمهای مجازی:</a:t>
            </a:r>
            <a:r>
              <a:rPr lang="fa-IR" sz="2200" dirty="0" smtClean="0">
                <a:solidFill>
                  <a:schemeClr val="accent2">
                    <a:lumMod val="75000"/>
                  </a:schemeClr>
                </a:solidFill>
                <a:cs typeface="B Yas" panose="00000400000000000000" pitchFamily="2" charset="-78"/>
              </a:rPr>
              <a:t> </a:t>
            </a:r>
            <a:r>
              <a:rPr lang="fa-IR" sz="2200" dirty="0" smtClean="0">
                <a:cs typeface="B Yas" panose="00000400000000000000" pitchFamily="2" charset="-78"/>
              </a:rPr>
              <a:t>بوسیله کامپیوتر و سایر ابزارهای الکترونیکی ارتباط با یکدیگر کار می کنند.</a:t>
            </a:r>
            <a:endParaRPr lang="en-US" sz="2200" dirty="0" smtClean="0">
              <a:cs typeface="B Yas" panose="00000400000000000000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ay (73)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384D68"/>
        </a:dk1>
        <a:lt1>
          <a:srgbClr val="FFFFFF"/>
        </a:lt1>
        <a:dk2>
          <a:srgbClr val="2B6185"/>
        </a:dk2>
        <a:lt2>
          <a:srgbClr val="D3D9DD"/>
        </a:lt2>
        <a:accent1>
          <a:srgbClr val="638AA1"/>
        </a:accent1>
        <a:accent2>
          <a:srgbClr val="8CA8B5"/>
        </a:accent2>
        <a:accent3>
          <a:srgbClr val="FFFFFF"/>
        </a:accent3>
        <a:accent4>
          <a:srgbClr val="2E4058"/>
        </a:accent4>
        <a:accent5>
          <a:srgbClr val="B7C4CD"/>
        </a:accent5>
        <a:accent6>
          <a:srgbClr val="7E98A4"/>
        </a:accent6>
        <a:hlink>
          <a:srgbClr val="6FA2E7"/>
        </a:hlink>
        <a:folHlink>
          <a:srgbClr val="B2A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BC936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A4F86"/>
        </a:dk1>
        <a:lt1>
          <a:srgbClr val="FFFFFF"/>
        </a:lt1>
        <a:dk2>
          <a:srgbClr val="3E68D0"/>
        </a:dk2>
        <a:lt2>
          <a:srgbClr val="D3D9DD"/>
        </a:lt2>
        <a:accent1>
          <a:srgbClr val="6C89DA"/>
        </a:accent1>
        <a:accent2>
          <a:srgbClr val="8FAFE9"/>
        </a:accent2>
        <a:accent3>
          <a:srgbClr val="FFFFFF"/>
        </a:accent3>
        <a:accent4>
          <a:srgbClr val="224272"/>
        </a:accent4>
        <a:accent5>
          <a:srgbClr val="BAC4EA"/>
        </a:accent5>
        <a:accent6>
          <a:srgbClr val="819ED3"/>
        </a:accent6>
        <a:hlink>
          <a:srgbClr val="57ABA3"/>
        </a:hlink>
        <a:folHlink>
          <a:srgbClr val="85819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10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1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1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13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5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6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7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8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9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666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B Yas</vt:lpstr>
      <vt:lpstr>B Zar</vt:lpstr>
      <vt:lpstr>Franklin Gothic Book</vt:lpstr>
      <vt:lpstr>Franklin Gothic Medium</vt:lpstr>
      <vt:lpstr>IranNastaliq</vt:lpstr>
      <vt:lpstr>IRFarnaz</vt:lpstr>
      <vt:lpstr>Verdana</vt:lpstr>
      <vt:lpstr>Wingdings</vt:lpstr>
      <vt:lpstr>Wingdings 2</vt:lpstr>
      <vt:lpstr>Ebay (73)</vt:lpstr>
      <vt:lpstr>Image</vt:lpstr>
      <vt:lpstr>تیم و گروه</vt:lpstr>
      <vt:lpstr>تیم:</vt:lpstr>
      <vt:lpstr>تعریف تیم: </vt:lpstr>
      <vt:lpstr>مهارتهای مورد نیاز تیم: </vt:lpstr>
      <vt:lpstr>تفاوت تیم و گروه</vt:lpstr>
      <vt:lpstr>     تفاوت تیم و گروه     </vt:lpstr>
      <vt:lpstr>ویژگیهای اصلی تیم</vt:lpstr>
      <vt:lpstr>مزایای تیم در سازمان</vt:lpstr>
      <vt:lpstr>انواع تیم</vt:lpstr>
      <vt:lpstr>هزینه تیم در سازمانها</vt:lpstr>
      <vt:lpstr>استقرار تیمها در سازمان</vt:lpstr>
      <vt:lpstr>استقرار تیم در سازمان</vt:lpstr>
      <vt:lpstr>مسائل اساسی تیم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تیم</dc:title>
  <dc:creator>NAZ</dc:creator>
  <cp:lastModifiedBy>Malaki</cp:lastModifiedBy>
  <cp:revision>8</cp:revision>
  <dcterms:created xsi:type="dcterms:W3CDTF">2013-12-15T20:04:06Z</dcterms:created>
  <dcterms:modified xsi:type="dcterms:W3CDTF">2014-05-05T19:28:28Z</dcterms:modified>
</cp:coreProperties>
</file>