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90" r:id="rId4"/>
    <p:sldId id="283" r:id="rId5"/>
    <p:sldId id="263" r:id="rId6"/>
    <p:sldId id="285" r:id="rId7"/>
    <p:sldId id="286" r:id="rId8"/>
    <p:sldId id="264" r:id="rId9"/>
    <p:sldId id="271" r:id="rId10"/>
    <p:sldId id="265" r:id="rId11"/>
    <p:sldId id="289" r:id="rId12"/>
    <p:sldId id="266" r:id="rId13"/>
    <p:sldId id="288" r:id="rId14"/>
    <p:sldId id="287" r:id="rId15"/>
    <p:sldId id="267" r:id="rId16"/>
    <p:sldId id="261" r:id="rId17"/>
    <p:sldId id="269" r:id="rId18"/>
    <p:sldId id="291" r:id="rId19"/>
    <p:sldId id="276" r:id="rId20"/>
    <p:sldId id="277" r:id="rId21"/>
    <p:sldId id="292" r:id="rId22"/>
    <p:sldId id="282" r:id="rId23"/>
    <p:sldId id="278" r:id="rId24"/>
    <p:sldId id="279" r:id="rId25"/>
    <p:sldId id="280" r:id="rId26"/>
    <p:sldId id="281" r:id="rId27"/>
    <p:sldId id="293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760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911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2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3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77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2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3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46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32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62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52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099E-57FB-48D0-9C54-28B085EEF3AE}" type="datetimeFigureOut">
              <a:rPr lang="fa-IR" smtClean="0"/>
              <a:t>04/27/1435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2019-5045-4489-A156-57832E1AF9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11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AZ\Desktop\New folder\Pink_Japanese_Anemon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1640" y="7938"/>
            <a:ext cx="69127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بسم</a:t>
            </a:r>
            <a:r>
              <a:rPr lang="fa-IR" sz="6000" dirty="0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 الله </a:t>
            </a:r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الرحمن</a:t>
            </a:r>
            <a:r>
              <a:rPr lang="fa-IR" sz="6000" dirty="0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 </a:t>
            </a:r>
            <a:r>
              <a:rPr lang="fa-IR" sz="6000" dirty="0" err="1" smtClean="0">
                <a:solidFill>
                  <a:srgbClr val="002060"/>
                </a:solidFill>
                <a:latin typeface="Andalus" pitchFamily="18" charset="-78"/>
                <a:cs typeface="B Morvarid" pitchFamily="2" charset="-78"/>
              </a:rPr>
              <a:t>الرحیم</a:t>
            </a:r>
            <a:endParaRPr lang="en-US" sz="6000" dirty="0">
              <a:solidFill>
                <a:srgbClr val="002060"/>
              </a:solidFill>
              <a:latin typeface="Andalus" pitchFamily="18" charset="-78"/>
              <a:cs typeface="B Morvarid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1628800"/>
            <a:ext cx="89644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اول به نام خدا		  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كه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بنده او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هستيم</a:t>
            </a:r>
            <a:endParaRPr lang="fa-I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2  Titr" pitchFamily="2" charset="-78"/>
            </a:endParaRPr>
          </a:p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ما به رسول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وآلش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        صلوات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مي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فرستيم</a:t>
            </a:r>
            <a:endParaRPr lang="fa-I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2  Titr" pitchFamily="2" charset="-78"/>
            </a:endParaRPr>
          </a:p>
          <a:p>
            <a:endParaRPr lang="fa-I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2  Titr" pitchFamily="2" charset="-78"/>
            </a:endParaRPr>
          </a:p>
          <a:p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پيامبر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قشنگ ما                    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وقتي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مي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رفت تو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كوچه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ها</a:t>
            </a:r>
          </a:p>
          <a:p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خنده به لب سلام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مي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داد     به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هركي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</a:t>
            </a:r>
            <a:r>
              <a:rPr lang="fa-IR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حتي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2  Titr" pitchFamily="2" charset="-78"/>
              </a:rPr>
              <a:t> بچه ها</a:t>
            </a:r>
            <a:endParaRPr lang="fa-I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30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079" y="116632"/>
            <a:ext cx="5544616" cy="1008112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Homa" pitchFamily="2" charset="-78"/>
              </a:rPr>
              <a:t>4-افزایش</a:t>
            </a:r>
            <a:r>
              <a:rPr lang="fa-IR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Mitra_1 (MRT)" pitchFamily="2" charset="-78"/>
              </a:rPr>
              <a:t> </a:t>
            </a:r>
            <a:r>
              <a:rPr lang="fa-IR" sz="5400" dirty="0" smtClean="0">
                <a:solidFill>
                  <a:srgbClr val="00B050"/>
                </a:solidFill>
                <a:cs typeface="2  Mitra_1 (MRT)" pitchFamily="2" charset="-78"/>
              </a:rPr>
              <a:t>معنویت</a:t>
            </a:r>
            <a:endParaRPr lang="fa-IR" sz="5400" dirty="0">
              <a:solidFill>
                <a:srgbClr val="00B050"/>
              </a:solidFill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0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گهدارنده مکان متن 3"/>
          <p:cNvSpPr txBox="1">
            <a:spLocks/>
          </p:cNvSpPr>
          <p:nvPr/>
        </p:nvSpPr>
        <p:spPr>
          <a:xfrm>
            <a:off x="899592" y="440997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امام علی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 علیه </a:t>
            </a:r>
            <a:r>
              <a:rPr lang="fa-IR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السلام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:</a:t>
            </a:r>
          </a:p>
          <a:p>
            <a:pPr algn="ctr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زن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 </a:t>
            </a:r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گل است</a:t>
            </a:r>
            <a:endParaRPr lang="fa-IR" sz="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Farnaz" pitchFamily="2" charset="-78"/>
            </a:endParaRPr>
          </a:p>
        </p:txBody>
      </p:sp>
      <p:sp>
        <p:nvSpPr>
          <p:cNvPr id="5" name="نگهدارنده مکان متن 3"/>
          <p:cNvSpPr txBox="1">
            <a:spLocks/>
          </p:cNvSpPr>
          <p:nvPr/>
        </p:nvSpPr>
        <p:spPr>
          <a:xfrm>
            <a:off x="-396552" y="764704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Farnaz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349205"/>
            <a:ext cx="3708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Roya" pitchFamily="2" charset="-78"/>
              </a:rPr>
              <a:t>5-آزادی </a:t>
            </a:r>
            <a:r>
              <a:rPr lang="fa-IR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Roya" pitchFamily="2" charset="-78"/>
              </a:rPr>
              <a:t>دختران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7059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44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کادر متن 1"/>
          <p:cNvSpPr txBox="1"/>
          <p:nvPr/>
        </p:nvSpPr>
        <p:spPr>
          <a:xfrm>
            <a:off x="6300192" y="692696"/>
            <a:ext cx="25202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b="1" dirty="0" smtClean="0">
                <a:solidFill>
                  <a:schemeClr val="bg1"/>
                </a:solidFill>
                <a:cs typeface="2  Kamran" pitchFamily="2" charset="-78"/>
              </a:rPr>
              <a:t>شرکت بچه ها در راهپیمایی و عزاداری</a:t>
            </a:r>
            <a:endParaRPr lang="fa-IR" sz="4800" b="1" dirty="0">
              <a:solidFill>
                <a:schemeClr val="bg1"/>
              </a:solidFill>
              <a:cs typeface="2 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25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4788023" y="116632"/>
            <a:ext cx="4328503" cy="24482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Elham" pitchFamily="2" charset="-78"/>
              </a:rPr>
              <a:t>6-شکست دشمنان</a:t>
            </a:r>
            <a:endParaRPr lang="fa-IR" sz="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8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486400" cy="1584176"/>
          </a:xfrm>
        </p:spPr>
        <p:txBody>
          <a:bodyPr>
            <a:noAutofit/>
          </a:bodyPr>
          <a:lstStyle/>
          <a:p>
            <a: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> </a:t>
            </a:r>
            <a:r>
              <a:rPr lang="fa-IR" sz="8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>زهق</a:t>
            </a:r>
            <a: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> </a:t>
            </a:r>
            <a:r>
              <a:rPr lang="fa-IR" sz="8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>الباطل</a:t>
            </a:r>
            <a: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/>
            </a:r>
            <a:b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</a:br>
            <a: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Elham" pitchFamily="2" charset="-78"/>
              </a:rPr>
              <a:t>باطل نابود شد</a:t>
            </a:r>
            <a:endParaRPr lang="fa-IR" sz="8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Elham" pitchFamily="2" charset="-78"/>
            </a:endParaRPr>
          </a:p>
        </p:txBody>
      </p:sp>
      <p:pic>
        <p:nvPicPr>
          <p:cNvPr id="3079" name="Picture 7" descr="C:\Users\mahdi\Desktop\25fp0kh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878">
            <a:off x="3360356" y="1057957"/>
            <a:ext cx="4791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03401"/>
            <a:ext cx="842570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Farnaz" pitchFamily="2" charset="-78"/>
              </a:rPr>
              <a:t>شاه مردم را می کشت</a:t>
            </a:r>
            <a:endParaRPr lang="fa-I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4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66" y="2788929"/>
            <a:ext cx="5076056" cy="40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158013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Farnaz" pitchFamily="2" charset="-78"/>
              </a:rPr>
              <a:t>نوکر آمریکایی ها بود</a:t>
            </a:r>
            <a:endParaRPr lang="fa-I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Farnaz" pitchFamily="2" charset="-78"/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211960" y="5517232"/>
            <a:ext cx="4608512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Roya" pitchFamily="2" charset="-78"/>
              </a:rPr>
              <a:t>سگ آمریکایی بهتر از ایرانی</a:t>
            </a:r>
            <a:endParaRPr lang="fa-IR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2 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2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3707904" y="4405086"/>
            <a:ext cx="5332941" cy="24482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2  Yekan" pitchFamily="2" charset="-78"/>
              </a:rPr>
              <a:t>حق آمد</a:t>
            </a:r>
            <a:endParaRPr lang="fa-IR" sz="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نگهدارنده مکان متن 3"/>
          <p:cNvSpPr txBox="1">
            <a:spLocks/>
          </p:cNvSpPr>
          <p:nvPr/>
        </p:nvSpPr>
        <p:spPr>
          <a:xfrm>
            <a:off x="183547" y="152400"/>
            <a:ext cx="5332941" cy="244827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Yekan" pitchFamily="2" charset="-78"/>
              </a:rPr>
              <a:t>جاء</a:t>
            </a:r>
            <a:r>
              <a:rPr lang="fa-IR" sz="1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Yekan" pitchFamily="2" charset="-78"/>
              </a:rPr>
              <a:t> </a:t>
            </a:r>
            <a:r>
              <a:rPr lang="fa-IR" sz="1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Yekan" pitchFamily="2" charset="-78"/>
              </a:rPr>
              <a:t>الحق</a:t>
            </a:r>
            <a:r>
              <a:rPr lang="fa-IR" sz="1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Yekan" pitchFamily="2" charset="-78"/>
              </a:rPr>
              <a:t> </a:t>
            </a:r>
            <a:endParaRPr lang="fa-IR" sz="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4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57600" y="1988840"/>
            <a:ext cx="5486400" cy="566738"/>
          </a:xfrm>
        </p:spPr>
        <p:txBody>
          <a:bodyPr>
            <a:noAutofit/>
          </a:bodyPr>
          <a:lstStyle/>
          <a:p>
            <a:r>
              <a:rPr lang="fa-I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Aria" pitchFamily="2" charset="-78"/>
              </a:rPr>
              <a:t>پول مردم را می دزدید.</a:t>
            </a:r>
            <a:endParaRPr lang="fa-IR" sz="8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Ari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63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9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2987824" y="1052736"/>
            <a:ext cx="5486400" cy="804862"/>
          </a:xfrm>
        </p:spPr>
        <p:txBody>
          <a:bodyPr>
            <a:noAutofit/>
          </a:bodyPr>
          <a:lstStyle/>
          <a:p>
            <a:r>
              <a:rPr lang="fa-IR" sz="5400" dirty="0" smtClean="0">
                <a:cs typeface="2  Titr" pitchFamily="2" charset="-78"/>
              </a:rPr>
              <a:t>کاخ شاه</a:t>
            </a:r>
            <a:endParaRPr lang="fa-IR" sz="5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93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566738"/>
          </a:xfr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جشن های  2500 ساله </a:t>
            </a:r>
            <a:b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</a:br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در اوج فقر مردم</a:t>
            </a: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525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3848" y="5589240"/>
            <a:ext cx="5486400" cy="566738"/>
          </a:xfrm>
        </p:spPr>
        <p:txBody>
          <a:bodyPr>
            <a:noAutofit/>
          </a:bodyPr>
          <a:lstStyle/>
          <a:p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حلبی </a:t>
            </a:r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آباد محل زندگی بعضی از مردم</a:t>
            </a: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30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3960440"/>
          </a:xfrm>
        </p:spPr>
        <p:txBody>
          <a:bodyPr>
            <a:noAutofit/>
          </a:bodyPr>
          <a:lstStyle/>
          <a:p>
            <a:r>
              <a:rPr lang="fa-IR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خداي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خوب و </a:t>
            </a:r>
            <a:r>
              <a:rPr lang="fa-IR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مهربون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  </a:t>
            </a: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/>
            </a:r>
            <a:b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</a:b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                                    </a:t>
            </a:r>
            <a:r>
              <a:rPr lang="fa-IR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مريضا</a:t>
            </a: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رو شفا بده  </a:t>
            </a: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/>
            </a:r>
            <a:b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</a:b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به </a:t>
            </a:r>
            <a:r>
              <a:rPr lang="fa-IR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دردامون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دوا بده 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/>
            </a:r>
            <a:b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</a:b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                                 </a:t>
            </a: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   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امام </a:t>
            </a:r>
            <a:r>
              <a:rPr lang="fa-IR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غايب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را </a:t>
            </a: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بیار</a:t>
            </a:r>
            <a:b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</a:br>
            <a:r>
              <a:rPr lang="fa-IR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   </a:t>
            </a:r>
            <a:r>
              <a:rPr lang="fa-IR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>رهبر ما زنده بدار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  <a:t/>
            </a:r>
            <a:b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Koodak" pitchFamily="2" charset="-78"/>
              </a:rPr>
            </a:br>
            <a:endParaRPr lang="fa-I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1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di\Desktop\8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2382"/>
            <a:ext cx="2667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8568" cy="648072"/>
          </a:xfrm>
        </p:spPr>
        <p:txBody>
          <a:bodyPr>
            <a:noAutofit/>
          </a:bodyPr>
          <a:lstStyle/>
          <a:p>
            <a:r>
              <a:rPr lang="fa-I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Arash" pitchFamily="2" charset="-78"/>
              </a:rPr>
              <a:t>مردم از آمدن امام خیلی خوشحال شدند</a:t>
            </a:r>
            <a:endParaRPr lang="fa-IR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Aras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2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5486400" cy="5667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itra_1 (MRT)" pitchFamily="2" charset="-78"/>
              </a:rPr>
              <a:t>1-امام  </a:t>
            </a:r>
            <a:r>
              <a:rPr lang="fa-IR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itra_1 (MRT)" pitchFamily="2" charset="-78"/>
              </a:rPr>
              <a:t>رهبری </a:t>
            </a:r>
            <a:r>
              <a:rPr lang="fa-IR" sz="4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itra_1 (MRT)" pitchFamily="2" charset="-78"/>
              </a:rPr>
              <a:t>ساده زیست بود</a:t>
            </a:r>
            <a:endParaRPr lang="fa-IR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25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692695"/>
            <a:ext cx="8762256" cy="1512169"/>
          </a:xfrm>
        </p:spPr>
        <p:txBody>
          <a:bodyPr>
            <a:noAutofit/>
          </a:bodyPr>
          <a:lstStyle/>
          <a:p>
            <a:r>
              <a:rPr lang="fa-IR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Davat" pitchFamily="2" charset="-78"/>
              </a:rPr>
              <a:t>2-زمینه </a:t>
            </a:r>
            <a:r>
              <a:rPr lang="fa-IR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Davat" pitchFamily="2" charset="-78"/>
              </a:rPr>
              <a:t>سازی ظهور حضرت مهدی توسط امام خمینی و </a:t>
            </a:r>
            <a:r>
              <a:rPr lang="fa-IR" sz="66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2  Davat" pitchFamily="2" charset="-78"/>
              </a:rPr>
              <a:t>سربازانش</a:t>
            </a:r>
            <a:endParaRPr lang="fa-IR" sz="6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2  Davat" pitchFamily="2" charset="-78"/>
            </a:endParaRPr>
          </a:p>
        </p:txBody>
      </p:sp>
      <p:pic>
        <p:nvPicPr>
          <p:cNvPr id="2051" name="Picture 3" descr="C:\Users\mahdi\Desktop\اقا\ق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5"/>
            <a:ext cx="3651031" cy="46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136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0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98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تن 3"/>
          <p:cNvSpPr txBox="1">
            <a:spLocks/>
          </p:cNvSpPr>
          <p:nvPr/>
        </p:nvSpPr>
        <p:spPr>
          <a:xfrm>
            <a:off x="979984" y="341040"/>
            <a:ext cx="6998568" cy="1152128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rm" pitchFamily="2" charset="-78"/>
              </a:rPr>
              <a:t>3-افزایش 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rm" pitchFamily="2" charset="-78"/>
              </a:rPr>
              <a:t>انتظار برای ظهور </a:t>
            </a:r>
            <a:r>
              <a:rPr lang="fa-I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Narm" pitchFamily="2" charset="-78"/>
              </a:rPr>
              <a:t>منجی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7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کادر متن 1"/>
          <p:cNvSpPr txBox="1"/>
          <p:nvPr/>
        </p:nvSpPr>
        <p:spPr>
          <a:xfrm>
            <a:off x="3563888" y="272842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Kamran" pitchFamily="2" charset="-78"/>
              </a:rPr>
              <a:t>دعای همه برای آمدن امام مهدی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0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106</Words>
  <Application>Microsoft Office PowerPoint</Application>
  <PresentationFormat>نمایش روی پرده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27</vt:i4>
      </vt:variant>
    </vt:vector>
  </HeadingPairs>
  <TitlesOfParts>
    <vt:vector size="28" baseType="lpstr">
      <vt:lpstr>طرح زمینه Office</vt:lpstr>
      <vt:lpstr>ارائه PowerPoint</vt:lpstr>
      <vt:lpstr>ارائه PowerPoint</vt:lpstr>
      <vt:lpstr>مردم از آمدن امام خیلی خوشحال شدند</vt:lpstr>
      <vt:lpstr>1-امام  رهبری ساده زیست بود</vt:lpstr>
      <vt:lpstr>2-زمینه سازی ظهور حضرت مهدی توسط امام خمینی و سربازانش</vt:lpstr>
      <vt:lpstr>ارائه PowerPoint</vt:lpstr>
      <vt:lpstr>ارائه PowerPoint</vt:lpstr>
      <vt:lpstr>ارائه PowerPoint</vt:lpstr>
      <vt:lpstr>ارائه PowerPoint</vt:lpstr>
      <vt:lpstr>4-افزایش معنویت</vt:lpstr>
      <vt:lpstr>ارائه PowerPoint</vt:lpstr>
      <vt:lpstr>ارائه PowerPoint</vt:lpstr>
      <vt:lpstr>ارائه PowerPoint</vt:lpstr>
      <vt:lpstr>ارائه PowerPoint</vt:lpstr>
      <vt:lpstr>ارائه PowerPoint</vt:lpstr>
      <vt:lpstr> زهق الباطل باطل نابود شد</vt:lpstr>
      <vt:lpstr>ارائه PowerPoint</vt:lpstr>
      <vt:lpstr>ارائه PowerPoint</vt:lpstr>
      <vt:lpstr>سگ آمریکایی بهتر از ایرانی</vt:lpstr>
      <vt:lpstr>پول مردم را می دزدید.</vt:lpstr>
      <vt:lpstr>ارائه PowerPoint</vt:lpstr>
      <vt:lpstr>ارائه PowerPoint</vt:lpstr>
      <vt:lpstr>جشن های  2500 ساله  در اوج فقر مردم</vt:lpstr>
      <vt:lpstr>ارائه PowerPoint</vt:lpstr>
      <vt:lpstr>حلبی آباد محل زندگی بعضی از مردم</vt:lpstr>
      <vt:lpstr>ارائه PowerPoint</vt:lpstr>
      <vt:lpstr>خداي خوب و مهربون                                           مريضا رو شفا بده     به دردامون دوا بده                                          امام غايب را بیار    رهبر ما زنده بدار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mahdi</dc:creator>
  <cp:lastModifiedBy>mahdi</cp:lastModifiedBy>
  <cp:revision>119</cp:revision>
  <dcterms:created xsi:type="dcterms:W3CDTF">2014-02-02T04:51:23Z</dcterms:created>
  <dcterms:modified xsi:type="dcterms:W3CDTF">2014-02-27T07:27:29Z</dcterms:modified>
</cp:coreProperties>
</file>