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6"/>
  </p:notesMasterIdLst>
  <p:handoutMasterIdLst>
    <p:handoutMasterId r:id="rId17"/>
  </p:handoutMasterIdLst>
  <p:sldIdLst>
    <p:sldId id="267" r:id="rId2"/>
    <p:sldId id="273" r:id="rId3"/>
    <p:sldId id="383" r:id="rId4"/>
    <p:sldId id="384" r:id="rId5"/>
    <p:sldId id="385" r:id="rId6"/>
    <p:sldId id="360" r:id="rId7"/>
    <p:sldId id="364" r:id="rId8"/>
    <p:sldId id="378" r:id="rId9"/>
    <p:sldId id="386" r:id="rId10"/>
    <p:sldId id="387" r:id="rId11"/>
    <p:sldId id="388" r:id="rId12"/>
    <p:sldId id="389" r:id="rId13"/>
    <p:sldId id="390" r:id="rId14"/>
    <p:sldId id="39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1733" autoAdjust="0"/>
  </p:normalViewPr>
  <p:slideViewPr>
    <p:cSldViewPr>
      <p:cViewPr varScale="1">
        <p:scale>
          <a:sx n="79" d="100"/>
          <a:sy n="79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A2AB0-D0BD-48CD-B152-DF580C19B71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AED5CD-56E9-4202-B0C3-42973CED1B2E}">
      <dgm:prSet phldrT="[Text]"/>
      <dgm:spPr/>
      <dgm:t>
        <a:bodyPr/>
        <a:lstStyle/>
        <a:p>
          <a:r>
            <a:rPr lang="fa-IR" dirty="0" smtClean="0"/>
            <a:t>سیستم نرم افزار جامع دانشگاهی</a:t>
          </a:r>
          <a:endParaRPr lang="en-US" dirty="0"/>
        </a:p>
      </dgm:t>
    </dgm:pt>
    <dgm:pt modelId="{57E8F3B6-5DAF-4303-BD10-178E68D1E15E}" type="parTrans" cxnId="{586A3FC1-DC02-4D4A-8C22-74BAE1E5348E}">
      <dgm:prSet/>
      <dgm:spPr/>
      <dgm:t>
        <a:bodyPr/>
        <a:lstStyle/>
        <a:p>
          <a:endParaRPr lang="en-US"/>
        </a:p>
      </dgm:t>
    </dgm:pt>
    <dgm:pt modelId="{CE47E43E-867C-4B31-89CF-4DE3D1F1CF7B}" type="sibTrans" cxnId="{586A3FC1-DC02-4D4A-8C22-74BAE1E5348E}">
      <dgm:prSet/>
      <dgm:spPr/>
      <dgm:t>
        <a:bodyPr/>
        <a:lstStyle/>
        <a:p>
          <a:endParaRPr lang="en-US"/>
        </a:p>
      </dgm:t>
    </dgm:pt>
    <dgm:pt modelId="{0E59E492-EDFF-4797-A2C4-D61BCB4CAD1A}">
      <dgm:prSet phldrT="[Text]"/>
      <dgm:spPr/>
      <dgm:t>
        <a:bodyPr/>
        <a:lstStyle/>
        <a:p>
          <a:r>
            <a:rPr lang="fa-IR" dirty="0" smtClean="0"/>
            <a:t>زیر سیستم کتابخانه</a:t>
          </a:r>
          <a:endParaRPr lang="en-US" dirty="0"/>
        </a:p>
      </dgm:t>
    </dgm:pt>
    <dgm:pt modelId="{E21D0D1D-AA57-4415-ACAC-0B925299FBA6}" type="parTrans" cxnId="{CD991F5C-D865-47DB-B23C-7441A76050F0}">
      <dgm:prSet/>
      <dgm:spPr/>
      <dgm:t>
        <a:bodyPr/>
        <a:lstStyle/>
        <a:p>
          <a:endParaRPr lang="en-US"/>
        </a:p>
      </dgm:t>
    </dgm:pt>
    <dgm:pt modelId="{7B62DF5C-BB1A-4264-84E6-FCC94B7A9F1B}" type="sibTrans" cxnId="{CD991F5C-D865-47DB-B23C-7441A76050F0}">
      <dgm:prSet/>
      <dgm:spPr/>
      <dgm:t>
        <a:bodyPr/>
        <a:lstStyle/>
        <a:p>
          <a:endParaRPr lang="en-US"/>
        </a:p>
      </dgm:t>
    </dgm:pt>
    <dgm:pt modelId="{5480FF10-D0B1-4169-99C2-4865A281E3B3}">
      <dgm:prSet phldrT="[Text]"/>
      <dgm:spPr/>
      <dgm:t>
        <a:bodyPr/>
        <a:lstStyle/>
        <a:p>
          <a:r>
            <a:rPr lang="fa-IR" dirty="0" smtClean="0"/>
            <a:t>امور مالی آموزش</a:t>
          </a:r>
          <a:endParaRPr lang="en-US" dirty="0"/>
        </a:p>
      </dgm:t>
    </dgm:pt>
    <dgm:pt modelId="{D78DCCE2-5B53-48EC-8EFA-B8CA1B2B34BE}" type="parTrans" cxnId="{E9B6071F-D367-4FE0-B9F7-95CF73880347}">
      <dgm:prSet/>
      <dgm:spPr/>
      <dgm:t>
        <a:bodyPr/>
        <a:lstStyle/>
        <a:p>
          <a:endParaRPr lang="en-US"/>
        </a:p>
      </dgm:t>
    </dgm:pt>
    <dgm:pt modelId="{A6A9311D-ADEE-41FB-8F1A-E032DC1107A6}" type="sibTrans" cxnId="{E9B6071F-D367-4FE0-B9F7-95CF73880347}">
      <dgm:prSet/>
      <dgm:spPr/>
      <dgm:t>
        <a:bodyPr/>
        <a:lstStyle/>
        <a:p>
          <a:endParaRPr lang="en-US"/>
        </a:p>
      </dgm:t>
    </dgm:pt>
    <dgm:pt modelId="{AAFAE445-315E-412F-AAB4-B72D03431047}">
      <dgm:prSet phldrT="[Text]"/>
      <dgm:spPr/>
      <dgm:t>
        <a:bodyPr/>
        <a:lstStyle/>
        <a:p>
          <a:r>
            <a:rPr lang="fa-IR" dirty="0" smtClean="0"/>
            <a:t>امور مالی دانشجویی</a:t>
          </a:r>
          <a:endParaRPr lang="en-US" dirty="0"/>
        </a:p>
      </dgm:t>
    </dgm:pt>
    <dgm:pt modelId="{83B8BE37-11C7-4A7C-94B3-1C4A43E1C6EC}" type="parTrans" cxnId="{3E16C010-59F6-4FA0-9B12-F1B97F6AEFEE}">
      <dgm:prSet/>
      <dgm:spPr/>
      <dgm:t>
        <a:bodyPr/>
        <a:lstStyle/>
        <a:p>
          <a:endParaRPr lang="en-US"/>
        </a:p>
      </dgm:t>
    </dgm:pt>
    <dgm:pt modelId="{34377B33-B3E9-46BC-9F8C-17684DE8C502}" type="sibTrans" cxnId="{3E16C010-59F6-4FA0-9B12-F1B97F6AEFEE}">
      <dgm:prSet/>
      <dgm:spPr/>
      <dgm:t>
        <a:bodyPr/>
        <a:lstStyle/>
        <a:p>
          <a:endParaRPr lang="en-US"/>
        </a:p>
      </dgm:t>
    </dgm:pt>
    <dgm:pt modelId="{043C7158-72AB-4BD1-8721-77497E3234FA}">
      <dgm:prSet phldrT="[Text]"/>
      <dgm:spPr/>
      <dgm:t>
        <a:bodyPr/>
        <a:lstStyle/>
        <a:p>
          <a:r>
            <a:rPr lang="fa-IR" dirty="0" smtClean="0"/>
            <a:t>بخش پژوهشی</a:t>
          </a:r>
          <a:endParaRPr lang="en-US" dirty="0"/>
        </a:p>
      </dgm:t>
    </dgm:pt>
    <dgm:pt modelId="{B1D94194-1BD6-4960-A882-20C51D5D8F24}" type="parTrans" cxnId="{65C35C7C-A18B-4845-A910-AA2AA9C398EC}">
      <dgm:prSet/>
      <dgm:spPr/>
      <dgm:t>
        <a:bodyPr/>
        <a:lstStyle/>
        <a:p>
          <a:endParaRPr lang="en-US"/>
        </a:p>
      </dgm:t>
    </dgm:pt>
    <dgm:pt modelId="{AD7AF735-602F-41F2-B67B-A3EC3B6A67EC}" type="sibTrans" cxnId="{65C35C7C-A18B-4845-A910-AA2AA9C398EC}">
      <dgm:prSet/>
      <dgm:spPr/>
      <dgm:t>
        <a:bodyPr/>
        <a:lstStyle/>
        <a:p>
          <a:endParaRPr lang="en-US"/>
        </a:p>
      </dgm:t>
    </dgm:pt>
    <dgm:pt modelId="{76C51C9C-848A-49E2-9A5B-EF5F26952D75}">
      <dgm:prSet phldrT="[Text]"/>
      <dgm:spPr/>
      <dgm:t>
        <a:bodyPr/>
        <a:lstStyle/>
        <a:p>
          <a:r>
            <a:rPr lang="fa-IR" dirty="0" smtClean="0"/>
            <a:t>بخش آموزش</a:t>
          </a:r>
          <a:endParaRPr lang="en-US" dirty="0"/>
        </a:p>
      </dgm:t>
    </dgm:pt>
    <dgm:pt modelId="{CC2418D4-1E19-4806-B891-8BA588C3CECE}" type="parTrans" cxnId="{3DD92620-0349-43F0-952F-97866C5F0169}">
      <dgm:prSet/>
      <dgm:spPr/>
      <dgm:t>
        <a:bodyPr/>
        <a:lstStyle/>
        <a:p>
          <a:endParaRPr lang="en-US"/>
        </a:p>
      </dgm:t>
    </dgm:pt>
    <dgm:pt modelId="{EB2AE6B3-A92E-4F09-9DD8-DB8296BBA01B}" type="sibTrans" cxnId="{3DD92620-0349-43F0-952F-97866C5F0169}">
      <dgm:prSet/>
      <dgm:spPr/>
      <dgm:t>
        <a:bodyPr/>
        <a:lstStyle/>
        <a:p>
          <a:endParaRPr lang="en-US"/>
        </a:p>
      </dgm:t>
    </dgm:pt>
    <dgm:pt modelId="{ACB60FA1-0969-45DF-959A-08773B3A96E6}">
      <dgm:prSet phldrT="[Text]"/>
      <dgm:spPr/>
      <dgm:t>
        <a:bodyPr/>
        <a:lstStyle/>
        <a:p>
          <a:r>
            <a:rPr lang="fa-IR" dirty="0" smtClean="0"/>
            <a:t>بخش امور مالی</a:t>
          </a:r>
          <a:endParaRPr lang="en-US" dirty="0"/>
        </a:p>
      </dgm:t>
    </dgm:pt>
    <dgm:pt modelId="{950C05C9-5DB0-4224-A554-539D4FA4D06E}" type="parTrans" cxnId="{2DEC2654-D31E-4823-A692-2CA85B49A3D0}">
      <dgm:prSet/>
      <dgm:spPr/>
      <dgm:t>
        <a:bodyPr/>
        <a:lstStyle/>
        <a:p>
          <a:endParaRPr lang="en-US"/>
        </a:p>
      </dgm:t>
    </dgm:pt>
    <dgm:pt modelId="{F9699E4A-40BE-4170-A0E2-1F4E175FFFD8}" type="sibTrans" cxnId="{2DEC2654-D31E-4823-A692-2CA85B49A3D0}">
      <dgm:prSet/>
      <dgm:spPr/>
      <dgm:t>
        <a:bodyPr/>
        <a:lstStyle/>
        <a:p>
          <a:endParaRPr lang="en-US"/>
        </a:p>
      </dgm:t>
    </dgm:pt>
    <dgm:pt modelId="{8C247835-AACB-40F4-BB46-97134F3A9FAA}">
      <dgm:prSet phldrT="[Text]"/>
      <dgm:spPr/>
      <dgm:t>
        <a:bodyPr/>
        <a:lstStyle/>
        <a:p>
          <a:r>
            <a:rPr lang="fa-IR" dirty="0" smtClean="0"/>
            <a:t>امور پرسنلی</a:t>
          </a:r>
          <a:endParaRPr lang="en-US" dirty="0"/>
        </a:p>
      </dgm:t>
    </dgm:pt>
    <dgm:pt modelId="{8DAA66B1-4191-47FF-B303-ECF895DF8B4D}" type="parTrans" cxnId="{B24974B1-E9CC-45F7-B553-4E296E81AF41}">
      <dgm:prSet/>
      <dgm:spPr/>
      <dgm:t>
        <a:bodyPr/>
        <a:lstStyle/>
        <a:p>
          <a:endParaRPr lang="en-US"/>
        </a:p>
      </dgm:t>
    </dgm:pt>
    <dgm:pt modelId="{1630DF22-F703-4169-BB14-6809B03004E4}" type="sibTrans" cxnId="{B24974B1-E9CC-45F7-B553-4E296E81AF41}">
      <dgm:prSet/>
      <dgm:spPr/>
      <dgm:t>
        <a:bodyPr/>
        <a:lstStyle/>
        <a:p>
          <a:endParaRPr lang="en-US"/>
        </a:p>
      </dgm:t>
    </dgm:pt>
    <dgm:pt modelId="{998B718A-E6A4-4CF0-ACE7-94931AF8157E}">
      <dgm:prSet phldrT="[Text]"/>
      <dgm:spPr/>
      <dgm:t>
        <a:bodyPr/>
        <a:lstStyle/>
        <a:p>
          <a:r>
            <a:rPr lang="fa-IR" dirty="0" smtClean="0"/>
            <a:t>بخش استاد</a:t>
          </a:r>
          <a:endParaRPr lang="en-US" dirty="0"/>
        </a:p>
      </dgm:t>
    </dgm:pt>
    <dgm:pt modelId="{40FD525E-7888-491A-B870-F83C326C8399}" type="parTrans" cxnId="{50ABD84B-3B42-43B9-ADBD-8BD34CF4998D}">
      <dgm:prSet/>
      <dgm:spPr/>
      <dgm:t>
        <a:bodyPr/>
        <a:lstStyle/>
        <a:p>
          <a:endParaRPr lang="en-US"/>
        </a:p>
      </dgm:t>
    </dgm:pt>
    <dgm:pt modelId="{5775E87B-CE42-4C0A-9E67-361A43A8EDFD}" type="sibTrans" cxnId="{50ABD84B-3B42-43B9-ADBD-8BD34CF4998D}">
      <dgm:prSet/>
      <dgm:spPr/>
      <dgm:t>
        <a:bodyPr/>
        <a:lstStyle/>
        <a:p>
          <a:endParaRPr lang="en-US"/>
        </a:p>
      </dgm:t>
    </dgm:pt>
    <dgm:pt modelId="{D5367BF1-7ABD-4FFE-8E14-360CC30017A1}">
      <dgm:prSet phldrT="[Text]"/>
      <dgm:spPr/>
      <dgm:t>
        <a:bodyPr/>
        <a:lstStyle/>
        <a:p>
          <a:r>
            <a:rPr lang="fa-IR" dirty="0" smtClean="0"/>
            <a:t>بخش دانشجو</a:t>
          </a:r>
          <a:endParaRPr lang="en-US" dirty="0"/>
        </a:p>
      </dgm:t>
    </dgm:pt>
    <dgm:pt modelId="{E8D03CF9-68AB-41F4-A196-5E1FA52929F5}" type="parTrans" cxnId="{D3496500-6ABA-4E11-9240-92BB00B8A17C}">
      <dgm:prSet/>
      <dgm:spPr/>
      <dgm:t>
        <a:bodyPr/>
        <a:lstStyle/>
        <a:p>
          <a:endParaRPr lang="en-US"/>
        </a:p>
      </dgm:t>
    </dgm:pt>
    <dgm:pt modelId="{2FA5E9DA-8F1B-4167-B881-72D43685DD55}" type="sibTrans" cxnId="{D3496500-6ABA-4E11-9240-92BB00B8A17C}">
      <dgm:prSet/>
      <dgm:spPr/>
      <dgm:t>
        <a:bodyPr/>
        <a:lstStyle/>
        <a:p>
          <a:endParaRPr lang="en-US"/>
        </a:p>
      </dgm:t>
    </dgm:pt>
    <dgm:pt modelId="{AF77C118-6F95-4997-8ADC-72E2D7EEDAD7}">
      <dgm:prSet phldrT="[Text]"/>
      <dgm:spPr/>
      <dgm:t>
        <a:bodyPr/>
        <a:lstStyle/>
        <a:p>
          <a:r>
            <a:rPr lang="fa-IR" dirty="0" smtClean="0"/>
            <a:t>امور انتخاب واحد</a:t>
          </a:r>
          <a:endParaRPr lang="en-US" dirty="0"/>
        </a:p>
      </dgm:t>
    </dgm:pt>
    <dgm:pt modelId="{5CC8803B-D70D-4B3B-A7D7-10EADB14D685}" type="parTrans" cxnId="{D6CB7532-85A4-4F90-94D3-D3C2EAA014D3}">
      <dgm:prSet/>
      <dgm:spPr/>
      <dgm:t>
        <a:bodyPr/>
        <a:lstStyle/>
        <a:p>
          <a:endParaRPr lang="en-US"/>
        </a:p>
      </dgm:t>
    </dgm:pt>
    <dgm:pt modelId="{CABBD94A-8412-4C4D-9097-01126765A895}" type="sibTrans" cxnId="{D6CB7532-85A4-4F90-94D3-D3C2EAA014D3}">
      <dgm:prSet/>
      <dgm:spPr/>
      <dgm:t>
        <a:bodyPr/>
        <a:lstStyle/>
        <a:p>
          <a:endParaRPr lang="en-US"/>
        </a:p>
      </dgm:t>
    </dgm:pt>
    <dgm:pt modelId="{AD2520C0-8D26-4EBB-BDE8-CCFBCD2485DA}">
      <dgm:prSet phldrT="[Text]"/>
      <dgm:spPr/>
      <dgm:t>
        <a:bodyPr/>
        <a:lstStyle/>
        <a:p>
          <a:r>
            <a:rPr lang="fa-IR" dirty="0" smtClean="0"/>
            <a:t>امور ثبت نام و فارغ التحصیلی</a:t>
          </a:r>
          <a:endParaRPr lang="en-US" dirty="0"/>
        </a:p>
      </dgm:t>
    </dgm:pt>
    <dgm:pt modelId="{8938FD10-66B0-4463-ACEE-5FF2C4887ADC}" type="parTrans" cxnId="{8C6C836B-D1F8-47A7-B51F-C8A87AB6684E}">
      <dgm:prSet/>
      <dgm:spPr/>
      <dgm:t>
        <a:bodyPr/>
        <a:lstStyle/>
        <a:p>
          <a:endParaRPr lang="en-US"/>
        </a:p>
      </dgm:t>
    </dgm:pt>
    <dgm:pt modelId="{BBE57732-E246-442A-8166-12FC8AB41A1E}" type="sibTrans" cxnId="{8C6C836B-D1F8-47A7-B51F-C8A87AB6684E}">
      <dgm:prSet/>
      <dgm:spPr/>
      <dgm:t>
        <a:bodyPr/>
        <a:lstStyle/>
        <a:p>
          <a:endParaRPr lang="en-US"/>
        </a:p>
      </dgm:t>
    </dgm:pt>
    <dgm:pt modelId="{FAB20ADB-F236-43B2-936E-F1773E0B6492}">
      <dgm:prSet phldrT="[Text]"/>
      <dgm:spPr/>
      <dgm:t>
        <a:bodyPr/>
        <a:lstStyle/>
        <a:p>
          <a:r>
            <a:rPr lang="fa-IR" smtClean="0"/>
            <a:t>---</a:t>
          </a:r>
          <a:endParaRPr lang="en-US" dirty="0"/>
        </a:p>
      </dgm:t>
    </dgm:pt>
    <dgm:pt modelId="{D0996B44-1BFC-4BBB-B2F9-609F231C669E}" type="parTrans" cxnId="{0798706E-EBFC-461B-832B-C7DBB2E0557A}">
      <dgm:prSet/>
      <dgm:spPr/>
      <dgm:t>
        <a:bodyPr/>
        <a:lstStyle/>
        <a:p>
          <a:endParaRPr lang="en-US"/>
        </a:p>
      </dgm:t>
    </dgm:pt>
    <dgm:pt modelId="{FD28BA5F-D5FD-4AAD-9FED-1EB074383B94}" type="sibTrans" cxnId="{0798706E-EBFC-461B-832B-C7DBB2E0557A}">
      <dgm:prSet/>
      <dgm:spPr/>
      <dgm:t>
        <a:bodyPr/>
        <a:lstStyle/>
        <a:p>
          <a:endParaRPr lang="en-US"/>
        </a:p>
      </dgm:t>
    </dgm:pt>
    <dgm:pt modelId="{B7CE3440-246A-42DE-9D1D-EE6098855AFC}">
      <dgm:prSet phldrT="[Text]"/>
      <dgm:spPr/>
      <dgm:t>
        <a:bodyPr/>
        <a:lstStyle/>
        <a:p>
          <a:r>
            <a:rPr lang="fa-IR" dirty="0" smtClean="0"/>
            <a:t>---</a:t>
          </a:r>
          <a:endParaRPr lang="en-US" dirty="0"/>
        </a:p>
      </dgm:t>
    </dgm:pt>
    <dgm:pt modelId="{683AE25B-780D-451B-B0F3-F11CD8B378ED}" type="parTrans" cxnId="{F7898DDC-67E7-497C-B821-3E24CDCC1668}">
      <dgm:prSet/>
      <dgm:spPr/>
      <dgm:t>
        <a:bodyPr/>
        <a:lstStyle/>
        <a:p>
          <a:endParaRPr lang="en-US"/>
        </a:p>
      </dgm:t>
    </dgm:pt>
    <dgm:pt modelId="{0F258DF2-24A5-4D3E-B74D-4024DCA19105}" type="sibTrans" cxnId="{F7898DDC-67E7-497C-B821-3E24CDCC1668}">
      <dgm:prSet/>
      <dgm:spPr/>
      <dgm:t>
        <a:bodyPr/>
        <a:lstStyle/>
        <a:p>
          <a:endParaRPr lang="en-US"/>
        </a:p>
      </dgm:t>
    </dgm:pt>
    <dgm:pt modelId="{BC003C33-F4A4-46B9-8CF8-A33068A29A5E}" type="pres">
      <dgm:prSet presAssocID="{011A2AB0-D0BD-48CD-B152-DF580C19B7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DE08DC-3C6D-4302-ABBB-F70C8939F9DF}" type="pres">
      <dgm:prSet presAssocID="{21AED5CD-56E9-4202-B0C3-42973CED1B2E}" presName="hierRoot1" presStyleCnt="0"/>
      <dgm:spPr/>
    </dgm:pt>
    <dgm:pt modelId="{21C3200D-9F33-489B-B410-691C6269829C}" type="pres">
      <dgm:prSet presAssocID="{21AED5CD-56E9-4202-B0C3-42973CED1B2E}" presName="composite" presStyleCnt="0"/>
      <dgm:spPr/>
    </dgm:pt>
    <dgm:pt modelId="{4A604942-A12B-4BBD-B372-7E94470105DD}" type="pres">
      <dgm:prSet presAssocID="{21AED5CD-56E9-4202-B0C3-42973CED1B2E}" presName="background" presStyleLbl="node0" presStyleIdx="0" presStyleCnt="1"/>
      <dgm:spPr/>
    </dgm:pt>
    <dgm:pt modelId="{B0AD9D8D-A97F-432D-80EC-DDA18C55D7BB}" type="pres">
      <dgm:prSet presAssocID="{21AED5CD-56E9-4202-B0C3-42973CED1B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4750C8-6D57-4AC1-B25A-880A63510E30}" type="pres">
      <dgm:prSet presAssocID="{21AED5CD-56E9-4202-B0C3-42973CED1B2E}" presName="hierChild2" presStyleCnt="0"/>
      <dgm:spPr/>
    </dgm:pt>
    <dgm:pt modelId="{7987FFC2-E6F4-4890-B410-0328B4D5695F}" type="pres">
      <dgm:prSet presAssocID="{E21D0D1D-AA57-4415-ACAC-0B925299FBA6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2509351-3031-4599-A680-CF783C90FD7E}" type="pres">
      <dgm:prSet presAssocID="{0E59E492-EDFF-4797-A2C4-D61BCB4CAD1A}" presName="hierRoot2" presStyleCnt="0"/>
      <dgm:spPr/>
    </dgm:pt>
    <dgm:pt modelId="{7EAF21C4-EAE5-4B55-92BD-F49BF244853E}" type="pres">
      <dgm:prSet presAssocID="{0E59E492-EDFF-4797-A2C4-D61BCB4CAD1A}" presName="composite2" presStyleCnt="0"/>
      <dgm:spPr/>
    </dgm:pt>
    <dgm:pt modelId="{300289D7-AAE5-4554-A972-88D4EA12EE7B}" type="pres">
      <dgm:prSet presAssocID="{0E59E492-EDFF-4797-A2C4-D61BCB4CAD1A}" presName="background2" presStyleLbl="node2" presStyleIdx="0" presStyleCnt="4"/>
      <dgm:spPr/>
    </dgm:pt>
    <dgm:pt modelId="{486D8584-B193-49AE-A0C8-59752EDFB6FC}" type="pres">
      <dgm:prSet presAssocID="{0E59E492-EDFF-4797-A2C4-D61BCB4CAD1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6B89B1-B7E0-4225-8C50-A28441ED883B}" type="pres">
      <dgm:prSet presAssocID="{0E59E492-EDFF-4797-A2C4-D61BCB4CAD1A}" presName="hierChild3" presStyleCnt="0"/>
      <dgm:spPr/>
    </dgm:pt>
    <dgm:pt modelId="{17F39096-47C0-4925-9E4C-C2A49D07A45C}" type="pres">
      <dgm:prSet presAssocID="{B1D94194-1BD6-4960-A882-20C51D5D8F24}" presName="Name10" presStyleLbl="parChTrans1D2" presStyleIdx="1" presStyleCnt="4"/>
      <dgm:spPr/>
      <dgm:t>
        <a:bodyPr/>
        <a:lstStyle/>
        <a:p>
          <a:endParaRPr lang="en-US"/>
        </a:p>
      </dgm:t>
    </dgm:pt>
    <dgm:pt modelId="{5FCFF2DB-B2FB-4B0D-ACB8-3208B8C4C42B}" type="pres">
      <dgm:prSet presAssocID="{043C7158-72AB-4BD1-8721-77497E3234FA}" presName="hierRoot2" presStyleCnt="0"/>
      <dgm:spPr/>
    </dgm:pt>
    <dgm:pt modelId="{915DFE37-7E11-4638-8FE6-7B409E9566FE}" type="pres">
      <dgm:prSet presAssocID="{043C7158-72AB-4BD1-8721-77497E3234FA}" presName="composite2" presStyleCnt="0"/>
      <dgm:spPr/>
    </dgm:pt>
    <dgm:pt modelId="{1C80C11F-FD36-4801-9726-E9AED4FBC302}" type="pres">
      <dgm:prSet presAssocID="{043C7158-72AB-4BD1-8721-77497E3234FA}" presName="background2" presStyleLbl="node2" presStyleIdx="1" presStyleCnt="4"/>
      <dgm:spPr/>
    </dgm:pt>
    <dgm:pt modelId="{9DF23FE2-0244-4FC3-B09D-BA405605F58C}" type="pres">
      <dgm:prSet presAssocID="{043C7158-72AB-4BD1-8721-77497E3234F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74D6A5-C201-47FE-830F-030AEA85DF8A}" type="pres">
      <dgm:prSet presAssocID="{043C7158-72AB-4BD1-8721-77497E3234FA}" presName="hierChild3" presStyleCnt="0"/>
      <dgm:spPr/>
    </dgm:pt>
    <dgm:pt modelId="{4B85BBCC-3AD4-44E2-BC3E-3F2C3E3C4959}" type="pres">
      <dgm:prSet presAssocID="{CC2418D4-1E19-4806-B891-8BA588C3CECE}" presName="Name10" presStyleLbl="parChTrans1D2" presStyleIdx="2" presStyleCnt="4"/>
      <dgm:spPr/>
      <dgm:t>
        <a:bodyPr/>
        <a:lstStyle/>
        <a:p>
          <a:endParaRPr lang="en-US"/>
        </a:p>
      </dgm:t>
    </dgm:pt>
    <dgm:pt modelId="{916B758B-C7CA-4741-A745-A776F4AC0894}" type="pres">
      <dgm:prSet presAssocID="{76C51C9C-848A-49E2-9A5B-EF5F26952D75}" presName="hierRoot2" presStyleCnt="0"/>
      <dgm:spPr/>
    </dgm:pt>
    <dgm:pt modelId="{EFFFB7BF-0D21-456C-8ABF-8F9DCC2AF08C}" type="pres">
      <dgm:prSet presAssocID="{76C51C9C-848A-49E2-9A5B-EF5F26952D75}" presName="composite2" presStyleCnt="0"/>
      <dgm:spPr/>
    </dgm:pt>
    <dgm:pt modelId="{4119D7F9-0F31-4811-9AD1-B4D0DC2C589A}" type="pres">
      <dgm:prSet presAssocID="{76C51C9C-848A-49E2-9A5B-EF5F26952D75}" presName="background2" presStyleLbl="node2" presStyleIdx="2" presStyleCnt="4"/>
      <dgm:spPr/>
    </dgm:pt>
    <dgm:pt modelId="{21124012-CF26-483D-8AEE-F88C08B42C72}" type="pres">
      <dgm:prSet presAssocID="{76C51C9C-848A-49E2-9A5B-EF5F26952D7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481BD-67A8-47F6-8427-4BC4B353EBB0}" type="pres">
      <dgm:prSet presAssocID="{76C51C9C-848A-49E2-9A5B-EF5F26952D75}" presName="hierChild3" presStyleCnt="0"/>
      <dgm:spPr/>
    </dgm:pt>
    <dgm:pt modelId="{7BE585AA-06AF-45BC-B5FB-DEE792A1CE38}" type="pres">
      <dgm:prSet presAssocID="{40FD525E-7888-491A-B870-F83C326C8399}" presName="Name17" presStyleLbl="parChTrans1D3" presStyleIdx="0" presStyleCnt="5"/>
      <dgm:spPr/>
      <dgm:t>
        <a:bodyPr/>
        <a:lstStyle/>
        <a:p>
          <a:endParaRPr lang="en-US"/>
        </a:p>
      </dgm:t>
    </dgm:pt>
    <dgm:pt modelId="{54EF3B79-C0E6-453C-A197-C85D3729577A}" type="pres">
      <dgm:prSet presAssocID="{998B718A-E6A4-4CF0-ACE7-94931AF8157E}" presName="hierRoot3" presStyleCnt="0"/>
      <dgm:spPr/>
    </dgm:pt>
    <dgm:pt modelId="{7729FE17-92BE-439E-9DFC-117E698E8FCC}" type="pres">
      <dgm:prSet presAssocID="{998B718A-E6A4-4CF0-ACE7-94931AF8157E}" presName="composite3" presStyleCnt="0"/>
      <dgm:spPr/>
    </dgm:pt>
    <dgm:pt modelId="{6A65651F-347C-4B52-B409-660BA38CA6DC}" type="pres">
      <dgm:prSet presAssocID="{998B718A-E6A4-4CF0-ACE7-94931AF8157E}" presName="background3" presStyleLbl="node3" presStyleIdx="0" presStyleCnt="5"/>
      <dgm:spPr/>
    </dgm:pt>
    <dgm:pt modelId="{E1F7B9D9-BE98-405C-B881-8187168B8C2E}" type="pres">
      <dgm:prSet presAssocID="{998B718A-E6A4-4CF0-ACE7-94931AF8157E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93E0E2-86BC-49F6-82CB-2636B4672011}" type="pres">
      <dgm:prSet presAssocID="{998B718A-E6A4-4CF0-ACE7-94931AF8157E}" presName="hierChild4" presStyleCnt="0"/>
      <dgm:spPr/>
    </dgm:pt>
    <dgm:pt modelId="{04DB3508-9C80-460E-A38A-DA852101F1CD}" type="pres">
      <dgm:prSet presAssocID="{E8D03CF9-68AB-41F4-A196-5E1FA52929F5}" presName="Name17" presStyleLbl="parChTrans1D3" presStyleIdx="1" presStyleCnt="5"/>
      <dgm:spPr/>
      <dgm:t>
        <a:bodyPr/>
        <a:lstStyle/>
        <a:p>
          <a:endParaRPr lang="en-US"/>
        </a:p>
      </dgm:t>
    </dgm:pt>
    <dgm:pt modelId="{7BCE9B0B-142C-4EB5-B5A6-51B6266D19F9}" type="pres">
      <dgm:prSet presAssocID="{D5367BF1-7ABD-4FFE-8E14-360CC30017A1}" presName="hierRoot3" presStyleCnt="0"/>
      <dgm:spPr/>
    </dgm:pt>
    <dgm:pt modelId="{B0C63AEE-5C5C-4961-9CBF-3208CC03AA76}" type="pres">
      <dgm:prSet presAssocID="{D5367BF1-7ABD-4FFE-8E14-360CC30017A1}" presName="composite3" presStyleCnt="0"/>
      <dgm:spPr/>
    </dgm:pt>
    <dgm:pt modelId="{922D06BE-1D9E-4435-A946-430511E3E27D}" type="pres">
      <dgm:prSet presAssocID="{D5367BF1-7ABD-4FFE-8E14-360CC30017A1}" presName="background3" presStyleLbl="node3" presStyleIdx="1" presStyleCnt="5"/>
      <dgm:spPr/>
    </dgm:pt>
    <dgm:pt modelId="{7917175E-778E-4D2A-99B7-B396C48C629D}" type="pres">
      <dgm:prSet presAssocID="{D5367BF1-7ABD-4FFE-8E14-360CC30017A1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251FB7-C71A-4488-8476-A22D5072FEE1}" type="pres">
      <dgm:prSet presAssocID="{D5367BF1-7ABD-4FFE-8E14-360CC30017A1}" presName="hierChild4" presStyleCnt="0"/>
      <dgm:spPr/>
    </dgm:pt>
    <dgm:pt modelId="{0B34C7D2-4C76-4E42-AA1B-D59784CECD7A}" type="pres">
      <dgm:prSet presAssocID="{5CC8803B-D70D-4B3B-A7D7-10EADB14D68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65D7E1A6-D2AB-41B0-805E-4EDE9DE83563}" type="pres">
      <dgm:prSet presAssocID="{AF77C118-6F95-4997-8ADC-72E2D7EEDAD7}" presName="hierRoot4" presStyleCnt="0"/>
      <dgm:spPr/>
    </dgm:pt>
    <dgm:pt modelId="{C2DF5229-0999-4C42-A60B-A9F317BD6FFD}" type="pres">
      <dgm:prSet presAssocID="{AF77C118-6F95-4997-8ADC-72E2D7EEDAD7}" presName="composite4" presStyleCnt="0"/>
      <dgm:spPr/>
    </dgm:pt>
    <dgm:pt modelId="{F048E749-E052-47EB-8B62-05E98D384714}" type="pres">
      <dgm:prSet presAssocID="{AF77C118-6F95-4997-8ADC-72E2D7EEDAD7}" presName="background4" presStyleLbl="node4" presStyleIdx="0" presStyleCnt="4"/>
      <dgm:spPr/>
    </dgm:pt>
    <dgm:pt modelId="{977DE63B-6881-4B3B-BC36-0F5D95F68CFC}" type="pres">
      <dgm:prSet presAssocID="{AF77C118-6F95-4997-8ADC-72E2D7EEDAD7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E813CD-C3B3-466E-93F6-B6668A40578F}" type="pres">
      <dgm:prSet presAssocID="{AF77C118-6F95-4997-8ADC-72E2D7EEDAD7}" presName="hierChild5" presStyleCnt="0"/>
      <dgm:spPr/>
    </dgm:pt>
    <dgm:pt modelId="{9DA60E97-5B6E-4355-AE1F-C7DEB16FE6D4}" type="pres">
      <dgm:prSet presAssocID="{8938FD10-66B0-4463-ACEE-5FF2C4887ADC}" presName="Name23" presStyleLbl="parChTrans1D4" presStyleIdx="1" presStyleCnt="4"/>
      <dgm:spPr/>
      <dgm:t>
        <a:bodyPr/>
        <a:lstStyle/>
        <a:p>
          <a:endParaRPr lang="en-US"/>
        </a:p>
      </dgm:t>
    </dgm:pt>
    <dgm:pt modelId="{FA5AEC67-01F9-44DB-8D02-08C2658EFFE6}" type="pres">
      <dgm:prSet presAssocID="{AD2520C0-8D26-4EBB-BDE8-CCFBCD2485DA}" presName="hierRoot4" presStyleCnt="0"/>
      <dgm:spPr/>
    </dgm:pt>
    <dgm:pt modelId="{0405A5BF-BC07-4595-A799-56077564CEC2}" type="pres">
      <dgm:prSet presAssocID="{AD2520C0-8D26-4EBB-BDE8-CCFBCD2485DA}" presName="composite4" presStyleCnt="0"/>
      <dgm:spPr/>
    </dgm:pt>
    <dgm:pt modelId="{DD9C134D-45EF-4446-AF23-13C1AB4BBA8A}" type="pres">
      <dgm:prSet presAssocID="{AD2520C0-8D26-4EBB-BDE8-CCFBCD2485DA}" presName="background4" presStyleLbl="node4" presStyleIdx="1" presStyleCnt="4"/>
      <dgm:spPr/>
    </dgm:pt>
    <dgm:pt modelId="{DC5E1EE6-2448-4809-AADF-35881FD4A82E}" type="pres">
      <dgm:prSet presAssocID="{AD2520C0-8D26-4EBB-BDE8-CCFBCD2485DA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138D1-6876-4720-9DA1-96D13DAC50D4}" type="pres">
      <dgm:prSet presAssocID="{AD2520C0-8D26-4EBB-BDE8-CCFBCD2485DA}" presName="hierChild5" presStyleCnt="0"/>
      <dgm:spPr/>
    </dgm:pt>
    <dgm:pt modelId="{D928DCCD-FF56-4670-A6E6-BB5D291EF1AC}" type="pres">
      <dgm:prSet presAssocID="{D0996B44-1BFC-4BBB-B2F9-609F231C669E}" presName="Name23" presStyleLbl="parChTrans1D4" presStyleIdx="2" presStyleCnt="4"/>
      <dgm:spPr/>
      <dgm:t>
        <a:bodyPr/>
        <a:lstStyle/>
        <a:p>
          <a:endParaRPr lang="en-US"/>
        </a:p>
      </dgm:t>
    </dgm:pt>
    <dgm:pt modelId="{903CCA49-D790-44EB-83FB-8A55641762AB}" type="pres">
      <dgm:prSet presAssocID="{FAB20ADB-F236-43B2-936E-F1773E0B6492}" presName="hierRoot4" presStyleCnt="0"/>
      <dgm:spPr/>
    </dgm:pt>
    <dgm:pt modelId="{2BF2D0CC-7BE8-46FE-B4DB-727B9BE6140E}" type="pres">
      <dgm:prSet presAssocID="{FAB20ADB-F236-43B2-936E-F1773E0B6492}" presName="composite4" presStyleCnt="0"/>
      <dgm:spPr/>
    </dgm:pt>
    <dgm:pt modelId="{B36315BE-7B49-4F61-8B50-9CF25A8B1C9E}" type="pres">
      <dgm:prSet presAssocID="{FAB20ADB-F236-43B2-936E-F1773E0B6492}" presName="background4" presStyleLbl="node4" presStyleIdx="2" presStyleCnt="4"/>
      <dgm:spPr/>
    </dgm:pt>
    <dgm:pt modelId="{2F677E9C-A33B-46E8-8863-CF07C6CE9859}" type="pres">
      <dgm:prSet presAssocID="{FAB20ADB-F236-43B2-936E-F1773E0B6492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0C66FA-BFB6-4F93-90ED-C994EF2B98B6}" type="pres">
      <dgm:prSet presAssocID="{FAB20ADB-F236-43B2-936E-F1773E0B6492}" presName="hierChild5" presStyleCnt="0"/>
      <dgm:spPr/>
    </dgm:pt>
    <dgm:pt modelId="{DDA9E860-2770-428A-85A4-F3D5218BADA1}" type="pres">
      <dgm:prSet presAssocID="{683AE25B-780D-451B-B0F3-F11CD8B378ED}" presName="Name23" presStyleLbl="parChTrans1D4" presStyleIdx="3" presStyleCnt="4"/>
      <dgm:spPr/>
      <dgm:t>
        <a:bodyPr/>
        <a:lstStyle/>
        <a:p>
          <a:endParaRPr lang="en-US"/>
        </a:p>
      </dgm:t>
    </dgm:pt>
    <dgm:pt modelId="{89D94B27-1C68-427E-B13F-D8ABBB173424}" type="pres">
      <dgm:prSet presAssocID="{B7CE3440-246A-42DE-9D1D-EE6098855AFC}" presName="hierRoot4" presStyleCnt="0"/>
      <dgm:spPr/>
    </dgm:pt>
    <dgm:pt modelId="{9A8F433B-5CF7-4583-8D6D-6CE10768092A}" type="pres">
      <dgm:prSet presAssocID="{B7CE3440-246A-42DE-9D1D-EE6098855AFC}" presName="composite4" presStyleCnt="0"/>
      <dgm:spPr/>
    </dgm:pt>
    <dgm:pt modelId="{F267BA7C-4AED-4B7F-B5A1-1BED8295BAD4}" type="pres">
      <dgm:prSet presAssocID="{B7CE3440-246A-42DE-9D1D-EE6098855AFC}" presName="background4" presStyleLbl="node4" presStyleIdx="3" presStyleCnt="4"/>
      <dgm:spPr/>
    </dgm:pt>
    <dgm:pt modelId="{530E023C-66AF-4104-8AAF-3D5A0AB70A7B}" type="pres">
      <dgm:prSet presAssocID="{B7CE3440-246A-42DE-9D1D-EE6098855AFC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FA985-C69A-4A1E-9438-6829F2427E58}" type="pres">
      <dgm:prSet presAssocID="{B7CE3440-246A-42DE-9D1D-EE6098855AFC}" presName="hierChild5" presStyleCnt="0"/>
      <dgm:spPr/>
    </dgm:pt>
    <dgm:pt modelId="{D30AD4C9-4A5B-45C9-AA1E-E8F60E698B79}" type="pres">
      <dgm:prSet presAssocID="{950C05C9-5DB0-4224-A554-539D4FA4D06E}" presName="Name10" presStyleLbl="parChTrans1D2" presStyleIdx="3" presStyleCnt="4"/>
      <dgm:spPr/>
      <dgm:t>
        <a:bodyPr/>
        <a:lstStyle/>
        <a:p>
          <a:endParaRPr lang="en-US"/>
        </a:p>
      </dgm:t>
    </dgm:pt>
    <dgm:pt modelId="{0487E99A-F116-4FF2-91F1-E877921AC6BF}" type="pres">
      <dgm:prSet presAssocID="{ACB60FA1-0969-45DF-959A-08773B3A96E6}" presName="hierRoot2" presStyleCnt="0"/>
      <dgm:spPr/>
    </dgm:pt>
    <dgm:pt modelId="{14D33949-DB5B-46DC-A8E4-D17D9E0E751C}" type="pres">
      <dgm:prSet presAssocID="{ACB60FA1-0969-45DF-959A-08773B3A96E6}" presName="composite2" presStyleCnt="0"/>
      <dgm:spPr/>
    </dgm:pt>
    <dgm:pt modelId="{35482A1B-63B0-4932-A4D8-768D94CDE0E7}" type="pres">
      <dgm:prSet presAssocID="{ACB60FA1-0969-45DF-959A-08773B3A96E6}" presName="background2" presStyleLbl="node2" presStyleIdx="3" presStyleCnt="4"/>
      <dgm:spPr/>
    </dgm:pt>
    <dgm:pt modelId="{CFE4063C-B350-4F7C-AE66-0A74F111B53A}" type="pres">
      <dgm:prSet presAssocID="{ACB60FA1-0969-45DF-959A-08773B3A96E6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61DE46-CC0E-46E6-8822-BA4DD089C394}" type="pres">
      <dgm:prSet presAssocID="{ACB60FA1-0969-45DF-959A-08773B3A96E6}" presName="hierChild3" presStyleCnt="0"/>
      <dgm:spPr/>
    </dgm:pt>
    <dgm:pt modelId="{25145A40-3870-4250-AA11-6F65644F0FE3}" type="pres">
      <dgm:prSet presAssocID="{D78DCCE2-5B53-48EC-8EFA-B8CA1B2B34BE}" presName="Name17" presStyleLbl="parChTrans1D3" presStyleIdx="2" presStyleCnt="5"/>
      <dgm:spPr/>
      <dgm:t>
        <a:bodyPr/>
        <a:lstStyle/>
        <a:p>
          <a:endParaRPr lang="en-US"/>
        </a:p>
      </dgm:t>
    </dgm:pt>
    <dgm:pt modelId="{1E4E79FD-CA48-4CFF-B57C-3D2738B3C77A}" type="pres">
      <dgm:prSet presAssocID="{5480FF10-D0B1-4169-99C2-4865A281E3B3}" presName="hierRoot3" presStyleCnt="0"/>
      <dgm:spPr/>
    </dgm:pt>
    <dgm:pt modelId="{BF0F68D9-BF4D-4A3D-8132-681F87835CE2}" type="pres">
      <dgm:prSet presAssocID="{5480FF10-D0B1-4169-99C2-4865A281E3B3}" presName="composite3" presStyleCnt="0"/>
      <dgm:spPr/>
    </dgm:pt>
    <dgm:pt modelId="{9DD2ECEE-3CFE-40E2-93FF-F5B16121BB98}" type="pres">
      <dgm:prSet presAssocID="{5480FF10-D0B1-4169-99C2-4865A281E3B3}" presName="background3" presStyleLbl="node3" presStyleIdx="2" presStyleCnt="5"/>
      <dgm:spPr/>
    </dgm:pt>
    <dgm:pt modelId="{F1F42258-B946-439B-9D4A-6AC11A1AE261}" type="pres">
      <dgm:prSet presAssocID="{5480FF10-D0B1-4169-99C2-4865A281E3B3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B8BB9-4490-4573-9293-1B6BF01FDF6B}" type="pres">
      <dgm:prSet presAssocID="{5480FF10-D0B1-4169-99C2-4865A281E3B3}" presName="hierChild4" presStyleCnt="0"/>
      <dgm:spPr/>
    </dgm:pt>
    <dgm:pt modelId="{1AE46C94-D226-4650-852B-D305069FED40}" type="pres">
      <dgm:prSet presAssocID="{8DAA66B1-4191-47FF-B303-ECF895DF8B4D}" presName="Name17" presStyleLbl="parChTrans1D3" presStyleIdx="3" presStyleCnt="5"/>
      <dgm:spPr/>
      <dgm:t>
        <a:bodyPr/>
        <a:lstStyle/>
        <a:p>
          <a:endParaRPr lang="en-US"/>
        </a:p>
      </dgm:t>
    </dgm:pt>
    <dgm:pt modelId="{8C169F0F-D7E0-4A34-9227-7CCDC99D9D60}" type="pres">
      <dgm:prSet presAssocID="{8C247835-AACB-40F4-BB46-97134F3A9FAA}" presName="hierRoot3" presStyleCnt="0"/>
      <dgm:spPr/>
    </dgm:pt>
    <dgm:pt modelId="{93E0D59A-9B89-4B50-85F2-950A1ED3AA8B}" type="pres">
      <dgm:prSet presAssocID="{8C247835-AACB-40F4-BB46-97134F3A9FAA}" presName="composite3" presStyleCnt="0"/>
      <dgm:spPr/>
    </dgm:pt>
    <dgm:pt modelId="{98BDC159-B3C5-41D4-9ECF-AA326071AA94}" type="pres">
      <dgm:prSet presAssocID="{8C247835-AACB-40F4-BB46-97134F3A9FAA}" presName="background3" presStyleLbl="node3" presStyleIdx="3" presStyleCnt="5"/>
      <dgm:spPr/>
    </dgm:pt>
    <dgm:pt modelId="{0EAE0D1E-0725-466E-B4F7-B43C9F369676}" type="pres">
      <dgm:prSet presAssocID="{8C247835-AACB-40F4-BB46-97134F3A9FAA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B29F1-CA24-4FAE-A984-77FFD15F584C}" type="pres">
      <dgm:prSet presAssocID="{8C247835-AACB-40F4-BB46-97134F3A9FAA}" presName="hierChild4" presStyleCnt="0"/>
      <dgm:spPr/>
    </dgm:pt>
    <dgm:pt modelId="{7F0AA631-F9AC-4CF9-AD0A-94902EE9D4B3}" type="pres">
      <dgm:prSet presAssocID="{83B8BE37-11C7-4A7C-94B3-1C4A43E1C6EC}" presName="Name17" presStyleLbl="parChTrans1D3" presStyleIdx="4" presStyleCnt="5"/>
      <dgm:spPr/>
      <dgm:t>
        <a:bodyPr/>
        <a:lstStyle/>
        <a:p>
          <a:endParaRPr lang="en-US"/>
        </a:p>
      </dgm:t>
    </dgm:pt>
    <dgm:pt modelId="{53FA23BD-1087-491B-8869-70A1BCA30D50}" type="pres">
      <dgm:prSet presAssocID="{AAFAE445-315E-412F-AAB4-B72D03431047}" presName="hierRoot3" presStyleCnt="0"/>
      <dgm:spPr/>
    </dgm:pt>
    <dgm:pt modelId="{79608460-33BB-4ECF-94E4-D5600DF5287E}" type="pres">
      <dgm:prSet presAssocID="{AAFAE445-315E-412F-AAB4-B72D03431047}" presName="composite3" presStyleCnt="0"/>
      <dgm:spPr/>
    </dgm:pt>
    <dgm:pt modelId="{0348FA7F-AA98-4B09-96AA-EEACE24E261C}" type="pres">
      <dgm:prSet presAssocID="{AAFAE445-315E-412F-AAB4-B72D03431047}" presName="background3" presStyleLbl="node3" presStyleIdx="4" presStyleCnt="5"/>
      <dgm:spPr/>
    </dgm:pt>
    <dgm:pt modelId="{86210B61-5389-4BA8-83CC-5CB5F12C9987}" type="pres">
      <dgm:prSet presAssocID="{AAFAE445-315E-412F-AAB4-B72D03431047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D4DA71-7336-4D6D-A1E1-86F7A9CACB09}" type="pres">
      <dgm:prSet presAssocID="{AAFAE445-315E-412F-AAB4-B72D03431047}" presName="hierChild4" presStyleCnt="0"/>
      <dgm:spPr/>
    </dgm:pt>
  </dgm:ptLst>
  <dgm:cxnLst>
    <dgm:cxn modelId="{0811331F-2A59-454C-B332-654B744D6EDC}" type="presOf" srcId="{B7CE3440-246A-42DE-9D1D-EE6098855AFC}" destId="{530E023C-66AF-4104-8AAF-3D5A0AB70A7B}" srcOrd="0" destOrd="0" presId="urn:microsoft.com/office/officeart/2005/8/layout/hierarchy1"/>
    <dgm:cxn modelId="{CB00E70D-4E51-4118-80CB-21AC20BBB52A}" type="presOf" srcId="{40FD525E-7888-491A-B870-F83C326C8399}" destId="{7BE585AA-06AF-45BC-B5FB-DEE792A1CE38}" srcOrd="0" destOrd="0" presId="urn:microsoft.com/office/officeart/2005/8/layout/hierarchy1"/>
    <dgm:cxn modelId="{67E7387C-CFF3-4FD8-87A2-3593553530D9}" type="presOf" srcId="{043C7158-72AB-4BD1-8721-77497E3234FA}" destId="{9DF23FE2-0244-4FC3-B09D-BA405605F58C}" srcOrd="0" destOrd="0" presId="urn:microsoft.com/office/officeart/2005/8/layout/hierarchy1"/>
    <dgm:cxn modelId="{1EEC3E12-E8D1-43C8-BB07-C2E4D63CF2B6}" type="presOf" srcId="{D78DCCE2-5B53-48EC-8EFA-B8CA1B2B34BE}" destId="{25145A40-3870-4250-AA11-6F65644F0FE3}" srcOrd="0" destOrd="0" presId="urn:microsoft.com/office/officeart/2005/8/layout/hierarchy1"/>
    <dgm:cxn modelId="{57AE6BD1-C048-4CF2-B30C-85D460CF9872}" type="presOf" srcId="{8C247835-AACB-40F4-BB46-97134F3A9FAA}" destId="{0EAE0D1E-0725-466E-B4F7-B43C9F369676}" srcOrd="0" destOrd="0" presId="urn:microsoft.com/office/officeart/2005/8/layout/hierarchy1"/>
    <dgm:cxn modelId="{B7774D47-E39B-40AF-A3D0-070420FA3447}" type="presOf" srcId="{D5367BF1-7ABD-4FFE-8E14-360CC30017A1}" destId="{7917175E-778E-4D2A-99B7-B396C48C629D}" srcOrd="0" destOrd="0" presId="urn:microsoft.com/office/officeart/2005/8/layout/hierarchy1"/>
    <dgm:cxn modelId="{60E55BC0-B0F2-4310-A8FA-B1901A9EA854}" type="presOf" srcId="{ACB60FA1-0969-45DF-959A-08773B3A96E6}" destId="{CFE4063C-B350-4F7C-AE66-0A74F111B53A}" srcOrd="0" destOrd="0" presId="urn:microsoft.com/office/officeart/2005/8/layout/hierarchy1"/>
    <dgm:cxn modelId="{3E16C010-59F6-4FA0-9B12-F1B97F6AEFEE}" srcId="{ACB60FA1-0969-45DF-959A-08773B3A96E6}" destId="{AAFAE445-315E-412F-AAB4-B72D03431047}" srcOrd="2" destOrd="0" parTransId="{83B8BE37-11C7-4A7C-94B3-1C4A43E1C6EC}" sibTransId="{34377B33-B3E9-46BC-9F8C-17684DE8C502}"/>
    <dgm:cxn modelId="{DCAFF972-0B72-4A4D-80D6-51F064D3654D}" type="presOf" srcId="{8DAA66B1-4191-47FF-B303-ECF895DF8B4D}" destId="{1AE46C94-D226-4650-852B-D305069FED40}" srcOrd="0" destOrd="0" presId="urn:microsoft.com/office/officeart/2005/8/layout/hierarchy1"/>
    <dgm:cxn modelId="{50ABD84B-3B42-43B9-ADBD-8BD34CF4998D}" srcId="{76C51C9C-848A-49E2-9A5B-EF5F26952D75}" destId="{998B718A-E6A4-4CF0-ACE7-94931AF8157E}" srcOrd="0" destOrd="0" parTransId="{40FD525E-7888-491A-B870-F83C326C8399}" sibTransId="{5775E87B-CE42-4C0A-9E67-361A43A8EDFD}"/>
    <dgm:cxn modelId="{6985FDE7-D685-4FF3-B77D-01EBFAEB9D08}" type="presOf" srcId="{E8D03CF9-68AB-41F4-A196-5E1FA52929F5}" destId="{04DB3508-9C80-460E-A38A-DA852101F1CD}" srcOrd="0" destOrd="0" presId="urn:microsoft.com/office/officeart/2005/8/layout/hierarchy1"/>
    <dgm:cxn modelId="{6243ABB0-4421-44D7-A69E-8201BFB62982}" type="presOf" srcId="{011A2AB0-D0BD-48CD-B152-DF580C19B716}" destId="{BC003C33-F4A4-46B9-8CF8-A33068A29A5E}" srcOrd="0" destOrd="0" presId="urn:microsoft.com/office/officeart/2005/8/layout/hierarchy1"/>
    <dgm:cxn modelId="{9B5A9202-5026-48B1-A2A9-DE4CE93D24F1}" type="presOf" srcId="{CC2418D4-1E19-4806-B891-8BA588C3CECE}" destId="{4B85BBCC-3AD4-44E2-BC3E-3F2C3E3C4959}" srcOrd="0" destOrd="0" presId="urn:microsoft.com/office/officeart/2005/8/layout/hierarchy1"/>
    <dgm:cxn modelId="{CD991F5C-D865-47DB-B23C-7441A76050F0}" srcId="{21AED5CD-56E9-4202-B0C3-42973CED1B2E}" destId="{0E59E492-EDFF-4797-A2C4-D61BCB4CAD1A}" srcOrd="0" destOrd="0" parTransId="{E21D0D1D-AA57-4415-ACAC-0B925299FBA6}" sibTransId="{7B62DF5C-BB1A-4264-84E6-FCC94B7A9F1B}"/>
    <dgm:cxn modelId="{04796038-9584-495C-AB38-4BC27C6F0F99}" type="presOf" srcId="{21AED5CD-56E9-4202-B0C3-42973CED1B2E}" destId="{B0AD9D8D-A97F-432D-80EC-DDA18C55D7BB}" srcOrd="0" destOrd="0" presId="urn:microsoft.com/office/officeart/2005/8/layout/hierarchy1"/>
    <dgm:cxn modelId="{32D2195A-DBE7-4867-9797-D47D0D9C8596}" type="presOf" srcId="{B1D94194-1BD6-4960-A882-20C51D5D8F24}" destId="{17F39096-47C0-4925-9E4C-C2A49D07A45C}" srcOrd="0" destOrd="0" presId="urn:microsoft.com/office/officeart/2005/8/layout/hierarchy1"/>
    <dgm:cxn modelId="{B613FC6A-533E-4534-B7F9-448A54C2CA73}" type="presOf" srcId="{5480FF10-D0B1-4169-99C2-4865A281E3B3}" destId="{F1F42258-B946-439B-9D4A-6AC11A1AE261}" srcOrd="0" destOrd="0" presId="urn:microsoft.com/office/officeart/2005/8/layout/hierarchy1"/>
    <dgm:cxn modelId="{F25576ED-DAFE-4D56-91A4-0788115F2A70}" type="presOf" srcId="{950C05C9-5DB0-4224-A554-539D4FA4D06E}" destId="{D30AD4C9-4A5B-45C9-AA1E-E8F60E698B79}" srcOrd="0" destOrd="0" presId="urn:microsoft.com/office/officeart/2005/8/layout/hierarchy1"/>
    <dgm:cxn modelId="{3DD92620-0349-43F0-952F-97866C5F0169}" srcId="{21AED5CD-56E9-4202-B0C3-42973CED1B2E}" destId="{76C51C9C-848A-49E2-9A5B-EF5F26952D75}" srcOrd="2" destOrd="0" parTransId="{CC2418D4-1E19-4806-B891-8BA588C3CECE}" sibTransId="{EB2AE6B3-A92E-4F09-9DD8-DB8296BBA01B}"/>
    <dgm:cxn modelId="{B24974B1-E9CC-45F7-B553-4E296E81AF41}" srcId="{ACB60FA1-0969-45DF-959A-08773B3A96E6}" destId="{8C247835-AACB-40F4-BB46-97134F3A9FAA}" srcOrd="1" destOrd="0" parTransId="{8DAA66B1-4191-47FF-B303-ECF895DF8B4D}" sibTransId="{1630DF22-F703-4169-BB14-6809B03004E4}"/>
    <dgm:cxn modelId="{0798706E-EBFC-461B-832B-C7DBB2E0557A}" srcId="{AD2520C0-8D26-4EBB-BDE8-CCFBCD2485DA}" destId="{FAB20ADB-F236-43B2-936E-F1773E0B6492}" srcOrd="0" destOrd="0" parTransId="{D0996B44-1BFC-4BBB-B2F9-609F231C669E}" sibTransId="{FD28BA5F-D5FD-4AAD-9FED-1EB074383B94}"/>
    <dgm:cxn modelId="{71BCD68F-2973-4D90-AB5E-47A293B6CAF9}" type="presOf" srcId="{76C51C9C-848A-49E2-9A5B-EF5F26952D75}" destId="{21124012-CF26-483D-8AEE-F88C08B42C72}" srcOrd="0" destOrd="0" presId="urn:microsoft.com/office/officeart/2005/8/layout/hierarchy1"/>
    <dgm:cxn modelId="{5B12ADC7-CE83-43CD-9157-DED40CEABD04}" type="presOf" srcId="{83B8BE37-11C7-4A7C-94B3-1C4A43E1C6EC}" destId="{7F0AA631-F9AC-4CF9-AD0A-94902EE9D4B3}" srcOrd="0" destOrd="0" presId="urn:microsoft.com/office/officeart/2005/8/layout/hierarchy1"/>
    <dgm:cxn modelId="{870DFF1F-FA97-45EB-8CBE-CCF497B8EEFC}" type="presOf" srcId="{AF77C118-6F95-4997-8ADC-72E2D7EEDAD7}" destId="{977DE63B-6881-4B3B-BC36-0F5D95F68CFC}" srcOrd="0" destOrd="0" presId="urn:microsoft.com/office/officeart/2005/8/layout/hierarchy1"/>
    <dgm:cxn modelId="{E9B6071F-D367-4FE0-B9F7-95CF73880347}" srcId="{ACB60FA1-0969-45DF-959A-08773B3A96E6}" destId="{5480FF10-D0B1-4169-99C2-4865A281E3B3}" srcOrd="0" destOrd="0" parTransId="{D78DCCE2-5B53-48EC-8EFA-B8CA1B2B34BE}" sibTransId="{A6A9311D-ADEE-41FB-8F1A-E032DC1107A6}"/>
    <dgm:cxn modelId="{D3496500-6ABA-4E11-9240-92BB00B8A17C}" srcId="{76C51C9C-848A-49E2-9A5B-EF5F26952D75}" destId="{D5367BF1-7ABD-4FFE-8E14-360CC30017A1}" srcOrd="1" destOrd="0" parTransId="{E8D03CF9-68AB-41F4-A196-5E1FA52929F5}" sibTransId="{2FA5E9DA-8F1B-4167-B881-72D43685DD55}"/>
    <dgm:cxn modelId="{2DEC2654-D31E-4823-A692-2CA85B49A3D0}" srcId="{21AED5CD-56E9-4202-B0C3-42973CED1B2E}" destId="{ACB60FA1-0969-45DF-959A-08773B3A96E6}" srcOrd="3" destOrd="0" parTransId="{950C05C9-5DB0-4224-A554-539D4FA4D06E}" sibTransId="{F9699E4A-40BE-4170-A0E2-1F4E175FFFD8}"/>
    <dgm:cxn modelId="{063CAEED-1762-4C7F-87B3-61238D5B77F2}" type="presOf" srcId="{5CC8803B-D70D-4B3B-A7D7-10EADB14D685}" destId="{0B34C7D2-4C76-4E42-AA1B-D59784CECD7A}" srcOrd="0" destOrd="0" presId="urn:microsoft.com/office/officeart/2005/8/layout/hierarchy1"/>
    <dgm:cxn modelId="{4CF9C741-4A9A-440D-B187-426DDEBD339C}" type="presOf" srcId="{FAB20ADB-F236-43B2-936E-F1773E0B6492}" destId="{2F677E9C-A33B-46E8-8863-CF07C6CE9859}" srcOrd="0" destOrd="0" presId="urn:microsoft.com/office/officeart/2005/8/layout/hierarchy1"/>
    <dgm:cxn modelId="{788EC50A-5D12-47CD-9A23-627B6A51AF6D}" type="presOf" srcId="{E21D0D1D-AA57-4415-ACAC-0B925299FBA6}" destId="{7987FFC2-E6F4-4890-B410-0328B4D5695F}" srcOrd="0" destOrd="0" presId="urn:microsoft.com/office/officeart/2005/8/layout/hierarchy1"/>
    <dgm:cxn modelId="{F7898DDC-67E7-497C-B821-3E24CDCC1668}" srcId="{AD2520C0-8D26-4EBB-BDE8-CCFBCD2485DA}" destId="{B7CE3440-246A-42DE-9D1D-EE6098855AFC}" srcOrd="1" destOrd="0" parTransId="{683AE25B-780D-451B-B0F3-F11CD8B378ED}" sibTransId="{0F258DF2-24A5-4D3E-B74D-4024DCA19105}"/>
    <dgm:cxn modelId="{65C35C7C-A18B-4845-A910-AA2AA9C398EC}" srcId="{21AED5CD-56E9-4202-B0C3-42973CED1B2E}" destId="{043C7158-72AB-4BD1-8721-77497E3234FA}" srcOrd="1" destOrd="0" parTransId="{B1D94194-1BD6-4960-A882-20C51D5D8F24}" sibTransId="{AD7AF735-602F-41F2-B67B-A3EC3B6A67EC}"/>
    <dgm:cxn modelId="{A10CF11D-60D9-4F76-BC91-857785A03FBF}" type="presOf" srcId="{683AE25B-780D-451B-B0F3-F11CD8B378ED}" destId="{DDA9E860-2770-428A-85A4-F3D5218BADA1}" srcOrd="0" destOrd="0" presId="urn:microsoft.com/office/officeart/2005/8/layout/hierarchy1"/>
    <dgm:cxn modelId="{586A3FC1-DC02-4D4A-8C22-74BAE1E5348E}" srcId="{011A2AB0-D0BD-48CD-B152-DF580C19B716}" destId="{21AED5CD-56E9-4202-B0C3-42973CED1B2E}" srcOrd="0" destOrd="0" parTransId="{57E8F3B6-5DAF-4303-BD10-178E68D1E15E}" sibTransId="{CE47E43E-867C-4B31-89CF-4DE3D1F1CF7B}"/>
    <dgm:cxn modelId="{BA6A530C-C4F5-4351-97F4-D97782342076}" type="presOf" srcId="{AAFAE445-315E-412F-AAB4-B72D03431047}" destId="{86210B61-5389-4BA8-83CC-5CB5F12C9987}" srcOrd="0" destOrd="0" presId="urn:microsoft.com/office/officeart/2005/8/layout/hierarchy1"/>
    <dgm:cxn modelId="{8C6C836B-D1F8-47A7-B51F-C8A87AB6684E}" srcId="{D5367BF1-7ABD-4FFE-8E14-360CC30017A1}" destId="{AD2520C0-8D26-4EBB-BDE8-CCFBCD2485DA}" srcOrd="1" destOrd="0" parTransId="{8938FD10-66B0-4463-ACEE-5FF2C4887ADC}" sibTransId="{BBE57732-E246-442A-8166-12FC8AB41A1E}"/>
    <dgm:cxn modelId="{024D35C4-3E07-4407-B1A6-62182F742033}" type="presOf" srcId="{8938FD10-66B0-4463-ACEE-5FF2C4887ADC}" destId="{9DA60E97-5B6E-4355-AE1F-C7DEB16FE6D4}" srcOrd="0" destOrd="0" presId="urn:microsoft.com/office/officeart/2005/8/layout/hierarchy1"/>
    <dgm:cxn modelId="{FD52F856-AED7-4F6D-BEB9-6D235B7B1E7D}" type="presOf" srcId="{0E59E492-EDFF-4797-A2C4-D61BCB4CAD1A}" destId="{486D8584-B193-49AE-A0C8-59752EDFB6FC}" srcOrd="0" destOrd="0" presId="urn:microsoft.com/office/officeart/2005/8/layout/hierarchy1"/>
    <dgm:cxn modelId="{A23EFB2F-3BD7-4835-BD27-76C543E44519}" type="presOf" srcId="{D0996B44-1BFC-4BBB-B2F9-609F231C669E}" destId="{D928DCCD-FF56-4670-A6E6-BB5D291EF1AC}" srcOrd="0" destOrd="0" presId="urn:microsoft.com/office/officeart/2005/8/layout/hierarchy1"/>
    <dgm:cxn modelId="{E205E244-16D5-4556-989C-3B2C84A520A6}" type="presOf" srcId="{AD2520C0-8D26-4EBB-BDE8-CCFBCD2485DA}" destId="{DC5E1EE6-2448-4809-AADF-35881FD4A82E}" srcOrd="0" destOrd="0" presId="urn:microsoft.com/office/officeart/2005/8/layout/hierarchy1"/>
    <dgm:cxn modelId="{DA472806-5126-4174-A9D3-A9B105CD0822}" type="presOf" srcId="{998B718A-E6A4-4CF0-ACE7-94931AF8157E}" destId="{E1F7B9D9-BE98-405C-B881-8187168B8C2E}" srcOrd="0" destOrd="0" presId="urn:microsoft.com/office/officeart/2005/8/layout/hierarchy1"/>
    <dgm:cxn modelId="{D6CB7532-85A4-4F90-94D3-D3C2EAA014D3}" srcId="{D5367BF1-7ABD-4FFE-8E14-360CC30017A1}" destId="{AF77C118-6F95-4997-8ADC-72E2D7EEDAD7}" srcOrd="0" destOrd="0" parTransId="{5CC8803B-D70D-4B3B-A7D7-10EADB14D685}" sibTransId="{CABBD94A-8412-4C4D-9097-01126765A895}"/>
    <dgm:cxn modelId="{F158CAD2-FAB8-46E7-A922-9C1846F29856}" type="presParOf" srcId="{BC003C33-F4A4-46B9-8CF8-A33068A29A5E}" destId="{23DE08DC-3C6D-4302-ABBB-F70C8939F9DF}" srcOrd="0" destOrd="0" presId="urn:microsoft.com/office/officeart/2005/8/layout/hierarchy1"/>
    <dgm:cxn modelId="{E16630D3-4309-4CF0-9467-69D2828930A1}" type="presParOf" srcId="{23DE08DC-3C6D-4302-ABBB-F70C8939F9DF}" destId="{21C3200D-9F33-489B-B410-691C6269829C}" srcOrd="0" destOrd="0" presId="urn:microsoft.com/office/officeart/2005/8/layout/hierarchy1"/>
    <dgm:cxn modelId="{3F386455-9A27-4CA8-88C0-B7FC23A3BD5C}" type="presParOf" srcId="{21C3200D-9F33-489B-B410-691C6269829C}" destId="{4A604942-A12B-4BBD-B372-7E94470105DD}" srcOrd="0" destOrd="0" presId="urn:microsoft.com/office/officeart/2005/8/layout/hierarchy1"/>
    <dgm:cxn modelId="{9DFCE7E2-927D-4A17-8232-2E9ADA90B2D8}" type="presParOf" srcId="{21C3200D-9F33-489B-B410-691C6269829C}" destId="{B0AD9D8D-A97F-432D-80EC-DDA18C55D7BB}" srcOrd="1" destOrd="0" presId="urn:microsoft.com/office/officeart/2005/8/layout/hierarchy1"/>
    <dgm:cxn modelId="{16686B5B-10D9-4AFF-8295-715901051CF1}" type="presParOf" srcId="{23DE08DC-3C6D-4302-ABBB-F70C8939F9DF}" destId="{3F4750C8-6D57-4AC1-B25A-880A63510E30}" srcOrd="1" destOrd="0" presId="urn:microsoft.com/office/officeart/2005/8/layout/hierarchy1"/>
    <dgm:cxn modelId="{75BB7D78-3493-4964-AD38-48148E4EA8A4}" type="presParOf" srcId="{3F4750C8-6D57-4AC1-B25A-880A63510E30}" destId="{7987FFC2-E6F4-4890-B410-0328B4D5695F}" srcOrd="0" destOrd="0" presId="urn:microsoft.com/office/officeart/2005/8/layout/hierarchy1"/>
    <dgm:cxn modelId="{531DDCBC-8D2C-4C84-9267-4B38EC4C7EE7}" type="presParOf" srcId="{3F4750C8-6D57-4AC1-B25A-880A63510E30}" destId="{02509351-3031-4599-A680-CF783C90FD7E}" srcOrd="1" destOrd="0" presId="urn:microsoft.com/office/officeart/2005/8/layout/hierarchy1"/>
    <dgm:cxn modelId="{B1049927-1C4A-4CD9-A4B7-C9F77AED42FE}" type="presParOf" srcId="{02509351-3031-4599-A680-CF783C90FD7E}" destId="{7EAF21C4-EAE5-4B55-92BD-F49BF244853E}" srcOrd="0" destOrd="0" presId="urn:microsoft.com/office/officeart/2005/8/layout/hierarchy1"/>
    <dgm:cxn modelId="{2A11D4BB-AE7F-4777-BAF1-A7039C5A142D}" type="presParOf" srcId="{7EAF21C4-EAE5-4B55-92BD-F49BF244853E}" destId="{300289D7-AAE5-4554-A972-88D4EA12EE7B}" srcOrd="0" destOrd="0" presId="urn:microsoft.com/office/officeart/2005/8/layout/hierarchy1"/>
    <dgm:cxn modelId="{6A4BA293-5392-4671-999C-2686180C6A43}" type="presParOf" srcId="{7EAF21C4-EAE5-4B55-92BD-F49BF244853E}" destId="{486D8584-B193-49AE-A0C8-59752EDFB6FC}" srcOrd="1" destOrd="0" presId="urn:microsoft.com/office/officeart/2005/8/layout/hierarchy1"/>
    <dgm:cxn modelId="{808D56C3-6CC9-4A7C-B420-6E3459245D83}" type="presParOf" srcId="{02509351-3031-4599-A680-CF783C90FD7E}" destId="{366B89B1-B7E0-4225-8C50-A28441ED883B}" srcOrd="1" destOrd="0" presId="urn:microsoft.com/office/officeart/2005/8/layout/hierarchy1"/>
    <dgm:cxn modelId="{BBA060C3-0C51-4E5A-8C5C-036FE0B87087}" type="presParOf" srcId="{3F4750C8-6D57-4AC1-B25A-880A63510E30}" destId="{17F39096-47C0-4925-9E4C-C2A49D07A45C}" srcOrd="2" destOrd="0" presId="urn:microsoft.com/office/officeart/2005/8/layout/hierarchy1"/>
    <dgm:cxn modelId="{4072DDEB-E8D6-4F93-8BA0-01137BB30DBD}" type="presParOf" srcId="{3F4750C8-6D57-4AC1-B25A-880A63510E30}" destId="{5FCFF2DB-B2FB-4B0D-ACB8-3208B8C4C42B}" srcOrd="3" destOrd="0" presId="urn:microsoft.com/office/officeart/2005/8/layout/hierarchy1"/>
    <dgm:cxn modelId="{C71BC7C0-803F-4D62-983E-07A857716543}" type="presParOf" srcId="{5FCFF2DB-B2FB-4B0D-ACB8-3208B8C4C42B}" destId="{915DFE37-7E11-4638-8FE6-7B409E9566FE}" srcOrd="0" destOrd="0" presId="urn:microsoft.com/office/officeart/2005/8/layout/hierarchy1"/>
    <dgm:cxn modelId="{41A05B38-320E-4000-9255-C7EF5DA66E84}" type="presParOf" srcId="{915DFE37-7E11-4638-8FE6-7B409E9566FE}" destId="{1C80C11F-FD36-4801-9726-E9AED4FBC302}" srcOrd="0" destOrd="0" presId="urn:microsoft.com/office/officeart/2005/8/layout/hierarchy1"/>
    <dgm:cxn modelId="{7BD52627-2762-4A1A-99FC-8146CE52EF33}" type="presParOf" srcId="{915DFE37-7E11-4638-8FE6-7B409E9566FE}" destId="{9DF23FE2-0244-4FC3-B09D-BA405605F58C}" srcOrd="1" destOrd="0" presId="urn:microsoft.com/office/officeart/2005/8/layout/hierarchy1"/>
    <dgm:cxn modelId="{4864A97F-555B-4596-A21D-93C5765ABD4B}" type="presParOf" srcId="{5FCFF2DB-B2FB-4B0D-ACB8-3208B8C4C42B}" destId="{C974D6A5-C201-47FE-830F-030AEA85DF8A}" srcOrd="1" destOrd="0" presId="urn:microsoft.com/office/officeart/2005/8/layout/hierarchy1"/>
    <dgm:cxn modelId="{2D85E485-11CA-46CE-87DC-099FB73CBEA8}" type="presParOf" srcId="{3F4750C8-6D57-4AC1-B25A-880A63510E30}" destId="{4B85BBCC-3AD4-44E2-BC3E-3F2C3E3C4959}" srcOrd="4" destOrd="0" presId="urn:microsoft.com/office/officeart/2005/8/layout/hierarchy1"/>
    <dgm:cxn modelId="{673E056C-C7A5-4E58-9E6C-3772714EDB12}" type="presParOf" srcId="{3F4750C8-6D57-4AC1-B25A-880A63510E30}" destId="{916B758B-C7CA-4741-A745-A776F4AC0894}" srcOrd="5" destOrd="0" presId="urn:microsoft.com/office/officeart/2005/8/layout/hierarchy1"/>
    <dgm:cxn modelId="{96DD1273-91F0-4FE7-A0E8-5F90CDB513AB}" type="presParOf" srcId="{916B758B-C7CA-4741-A745-A776F4AC0894}" destId="{EFFFB7BF-0D21-456C-8ABF-8F9DCC2AF08C}" srcOrd="0" destOrd="0" presId="urn:microsoft.com/office/officeart/2005/8/layout/hierarchy1"/>
    <dgm:cxn modelId="{D2E21003-CB73-43CE-BA7B-8F43616295D0}" type="presParOf" srcId="{EFFFB7BF-0D21-456C-8ABF-8F9DCC2AF08C}" destId="{4119D7F9-0F31-4811-9AD1-B4D0DC2C589A}" srcOrd="0" destOrd="0" presId="urn:microsoft.com/office/officeart/2005/8/layout/hierarchy1"/>
    <dgm:cxn modelId="{A906E254-0B0A-4261-8688-139B12DBB992}" type="presParOf" srcId="{EFFFB7BF-0D21-456C-8ABF-8F9DCC2AF08C}" destId="{21124012-CF26-483D-8AEE-F88C08B42C72}" srcOrd="1" destOrd="0" presId="urn:microsoft.com/office/officeart/2005/8/layout/hierarchy1"/>
    <dgm:cxn modelId="{B2D7DA90-9597-4545-90E8-E2B72D3B803C}" type="presParOf" srcId="{916B758B-C7CA-4741-A745-A776F4AC0894}" destId="{664481BD-67A8-47F6-8427-4BC4B353EBB0}" srcOrd="1" destOrd="0" presId="urn:microsoft.com/office/officeart/2005/8/layout/hierarchy1"/>
    <dgm:cxn modelId="{726CBED1-01D2-4D81-809A-DA9A9569BB15}" type="presParOf" srcId="{664481BD-67A8-47F6-8427-4BC4B353EBB0}" destId="{7BE585AA-06AF-45BC-B5FB-DEE792A1CE38}" srcOrd="0" destOrd="0" presId="urn:microsoft.com/office/officeart/2005/8/layout/hierarchy1"/>
    <dgm:cxn modelId="{E6D676F1-5043-4EB2-9BA1-5E531620074C}" type="presParOf" srcId="{664481BD-67A8-47F6-8427-4BC4B353EBB0}" destId="{54EF3B79-C0E6-453C-A197-C85D3729577A}" srcOrd="1" destOrd="0" presId="urn:microsoft.com/office/officeart/2005/8/layout/hierarchy1"/>
    <dgm:cxn modelId="{EE95CCC0-5BDC-4A96-A218-4CB5624C4521}" type="presParOf" srcId="{54EF3B79-C0E6-453C-A197-C85D3729577A}" destId="{7729FE17-92BE-439E-9DFC-117E698E8FCC}" srcOrd="0" destOrd="0" presId="urn:microsoft.com/office/officeart/2005/8/layout/hierarchy1"/>
    <dgm:cxn modelId="{887FBB33-51DA-42C5-8C79-E503F61A570D}" type="presParOf" srcId="{7729FE17-92BE-439E-9DFC-117E698E8FCC}" destId="{6A65651F-347C-4B52-B409-660BA38CA6DC}" srcOrd="0" destOrd="0" presId="urn:microsoft.com/office/officeart/2005/8/layout/hierarchy1"/>
    <dgm:cxn modelId="{65398C1D-07C9-4541-BEF0-05A5EBC9D0A8}" type="presParOf" srcId="{7729FE17-92BE-439E-9DFC-117E698E8FCC}" destId="{E1F7B9D9-BE98-405C-B881-8187168B8C2E}" srcOrd="1" destOrd="0" presId="urn:microsoft.com/office/officeart/2005/8/layout/hierarchy1"/>
    <dgm:cxn modelId="{290AE332-1B53-4C71-9A9C-E12AD16EF71C}" type="presParOf" srcId="{54EF3B79-C0E6-453C-A197-C85D3729577A}" destId="{C793E0E2-86BC-49F6-82CB-2636B4672011}" srcOrd="1" destOrd="0" presId="urn:microsoft.com/office/officeart/2005/8/layout/hierarchy1"/>
    <dgm:cxn modelId="{6B9EFA41-6D68-4E35-A602-994899918027}" type="presParOf" srcId="{664481BD-67A8-47F6-8427-4BC4B353EBB0}" destId="{04DB3508-9C80-460E-A38A-DA852101F1CD}" srcOrd="2" destOrd="0" presId="urn:microsoft.com/office/officeart/2005/8/layout/hierarchy1"/>
    <dgm:cxn modelId="{AA6C9001-9991-4F3B-8D91-B9D11FD3F26B}" type="presParOf" srcId="{664481BD-67A8-47F6-8427-4BC4B353EBB0}" destId="{7BCE9B0B-142C-4EB5-B5A6-51B6266D19F9}" srcOrd="3" destOrd="0" presId="urn:microsoft.com/office/officeart/2005/8/layout/hierarchy1"/>
    <dgm:cxn modelId="{6981F451-DB4C-433B-AD0D-89A256E50FB4}" type="presParOf" srcId="{7BCE9B0B-142C-4EB5-B5A6-51B6266D19F9}" destId="{B0C63AEE-5C5C-4961-9CBF-3208CC03AA76}" srcOrd="0" destOrd="0" presId="urn:microsoft.com/office/officeart/2005/8/layout/hierarchy1"/>
    <dgm:cxn modelId="{BD74B3A2-AE2F-4BAD-BBEB-57707B7BF670}" type="presParOf" srcId="{B0C63AEE-5C5C-4961-9CBF-3208CC03AA76}" destId="{922D06BE-1D9E-4435-A946-430511E3E27D}" srcOrd="0" destOrd="0" presId="urn:microsoft.com/office/officeart/2005/8/layout/hierarchy1"/>
    <dgm:cxn modelId="{F4EEC623-6D1B-4BC6-8102-01CF2CB4093C}" type="presParOf" srcId="{B0C63AEE-5C5C-4961-9CBF-3208CC03AA76}" destId="{7917175E-778E-4D2A-99B7-B396C48C629D}" srcOrd="1" destOrd="0" presId="urn:microsoft.com/office/officeart/2005/8/layout/hierarchy1"/>
    <dgm:cxn modelId="{2F7A901A-5AD4-47DF-8A14-9A5EF3436C96}" type="presParOf" srcId="{7BCE9B0B-142C-4EB5-B5A6-51B6266D19F9}" destId="{8D251FB7-C71A-4488-8476-A22D5072FEE1}" srcOrd="1" destOrd="0" presId="urn:microsoft.com/office/officeart/2005/8/layout/hierarchy1"/>
    <dgm:cxn modelId="{12E6A295-05F6-43BF-B446-1E6850AC43FF}" type="presParOf" srcId="{8D251FB7-C71A-4488-8476-A22D5072FEE1}" destId="{0B34C7D2-4C76-4E42-AA1B-D59784CECD7A}" srcOrd="0" destOrd="0" presId="urn:microsoft.com/office/officeart/2005/8/layout/hierarchy1"/>
    <dgm:cxn modelId="{2695AEC8-7C86-4062-8346-A7102B3C7E0C}" type="presParOf" srcId="{8D251FB7-C71A-4488-8476-A22D5072FEE1}" destId="{65D7E1A6-D2AB-41B0-805E-4EDE9DE83563}" srcOrd="1" destOrd="0" presId="urn:microsoft.com/office/officeart/2005/8/layout/hierarchy1"/>
    <dgm:cxn modelId="{A6908A10-A0A5-4F13-A2F3-110993C02E02}" type="presParOf" srcId="{65D7E1A6-D2AB-41B0-805E-4EDE9DE83563}" destId="{C2DF5229-0999-4C42-A60B-A9F317BD6FFD}" srcOrd="0" destOrd="0" presId="urn:microsoft.com/office/officeart/2005/8/layout/hierarchy1"/>
    <dgm:cxn modelId="{93759863-3BD8-44DF-A2F2-2A54D1A05235}" type="presParOf" srcId="{C2DF5229-0999-4C42-A60B-A9F317BD6FFD}" destId="{F048E749-E052-47EB-8B62-05E98D384714}" srcOrd="0" destOrd="0" presId="urn:microsoft.com/office/officeart/2005/8/layout/hierarchy1"/>
    <dgm:cxn modelId="{05F2C68A-EC41-4021-A7B1-5CA6B7AB720D}" type="presParOf" srcId="{C2DF5229-0999-4C42-A60B-A9F317BD6FFD}" destId="{977DE63B-6881-4B3B-BC36-0F5D95F68CFC}" srcOrd="1" destOrd="0" presId="urn:microsoft.com/office/officeart/2005/8/layout/hierarchy1"/>
    <dgm:cxn modelId="{EB082911-B3CD-4558-BD3F-C230AA951CB0}" type="presParOf" srcId="{65D7E1A6-D2AB-41B0-805E-4EDE9DE83563}" destId="{5EE813CD-C3B3-466E-93F6-B6668A40578F}" srcOrd="1" destOrd="0" presId="urn:microsoft.com/office/officeart/2005/8/layout/hierarchy1"/>
    <dgm:cxn modelId="{B6FF7ACD-D0BF-48BD-84AA-3F1C794E7CF5}" type="presParOf" srcId="{8D251FB7-C71A-4488-8476-A22D5072FEE1}" destId="{9DA60E97-5B6E-4355-AE1F-C7DEB16FE6D4}" srcOrd="2" destOrd="0" presId="urn:microsoft.com/office/officeart/2005/8/layout/hierarchy1"/>
    <dgm:cxn modelId="{A4DED1EA-710F-4308-9E21-37F1A2D90D33}" type="presParOf" srcId="{8D251FB7-C71A-4488-8476-A22D5072FEE1}" destId="{FA5AEC67-01F9-44DB-8D02-08C2658EFFE6}" srcOrd="3" destOrd="0" presId="urn:microsoft.com/office/officeart/2005/8/layout/hierarchy1"/>
    <dgm:cxn modelId="{B8AA3462-408F-47E4-A1B7-98C9CBE94300}" type="presParOf" srcId="{FA5AEC67-01F9-44DB-8D02-08C2658EFFE6}" destId="{0405A5BF-BC07-4595-A799-56077564CEC2}" srcOrd="0" destOrd="0" presId="urn:microsoft.com/office/officeart/2005/8/layout/hierarchy1"/>
    <dgm:cxn modelId="{5B90D9C7-ED28-42AB-BEE9-122F681F9B69}" type="presParOf" srcId="{0405A5BF-BC07-4595-A799-56077564CEC2}" destId="{DD9C134D-45EF-4446-AF23-13C1AB4BBA8A}" srcOrd="0" destOrd="0" presId="urn:microsoft.com/office/officeart/2005/8/layout/hierarchy1"/>
    <dgm:cxn modelId="{A43A3F5D-6D57-404E-8955-E5DE7CCBA4C6}" type="presParOf" srcId="{0405A5BF-BC07-4595-A799-56077564CEC2}" destId="{DC5E1EE6-2448-4809-AADF-35881FD4A82E}" srcOrd="1" destOrd="0" presId="urn:microsoft.com/office/officeart/2005/8/layout/hierarchy1"/>
    <dgm:cxn modelId="{22B5F3AF-8363-4036-A3B0-8832FE1A11F3}" type="presParOf" srcId="{FA5AEC67-01F9-44DB-8D02-08C2658EFFE6}" destId="{71C138D1-6876-4720-9DA1-96D13DAC50D4}" srcOrd="1" destOrd="0" presId="urn:microsoft.com/office/officeart/2005/8/layout/hierarchy1"/>
    <dgm:cxn modelId="{5AC3B95A-1246-4788-81A7-E0308B388D6C}" type="presParOf" srcId="{71C138D1-6876-4720-9DA1-96D13DAC50D4}" destId="{D928DCCD-FF56-4670-A6E6-BB5D291EF1AC}" srcOrd="0" destOrd="0" presId="urn:microsoft.com/office/officeart/2005/8/layout/hierarchy1"/>
    <dgm:cxn modelId="{B97F03C6-080F-4809-A95D-3B43F9714768}" type="presParOf" srcId="{71C138D1-6876-4720-9DA1-96D13DAC50D4}" destId="{903CCA49-D790-44EB-83FB-8A55641762AB}" srcOrd="1" destOrd="0" presId="urn:microsoft.com/office/officeart/2005/8/layout/hierarchy1"/>
    <dgm:cxn modelId="{67753742-B718-4E2D-8C76-B8C32D4575EB}" type="presParOf" srcId="{903CCA49-D790-44EB-83FB-8A55641762AB}" destId="{2BF2D0CC-7BE8-46FE-B4DB-727B9BE6140E}" srcOrd="0" destOrd="0" presId="urn:microsoft.com/office/officeart/2005/8/layout/hierarchy1"/>
    <dgm:cxn modelId="{D6805B9F-EF19-468F-934D-84EB744C587B}" type="presParOf" srcId="{2BF2D0CC-7BE8-46FE-B4DB-727B9BE6140E}" destId="{B36315BE-7B49-4F61-8B50-9CF25A8B1C9E}" srcOrd="0" destOrd="0" presId="urn:microsoft.com/office/officeart/2005/8/layout/hierarchy1"/>
    <dgm:cxn modelId="{A6E5BF08-3510-4E80-95CF-2A0A4E162847}" type="presParOf" srcId="{2BF2D0CC-7BE8-46FE-B4DB-727B9BE6140E}" destId="{2F677E9C-A33B-46E8-8863-CF07C6CE9859}" srcOrd="1" destOrd="0" presId="urn:microsoft.com/office/officeart/2005/8/layout/hierarchy1"/>
    <dgm:cxn modelId="{7A1DB09E-2239-4EF3-A400-D477E849A645}" type="presParOf" srcId="{903CCA49-D790-44EB-83FB-8A55641762AB}" destId="{6B0C66FA-BFB6-4F93-90ED-C994EF2B98B6}" srcOrd="1" destOrd="0" presId="urn:microsoft.com/office/officeart/2005/8/layout/hierarchy1"/>
    <dgm:cxn modelId="{8EC29E0E-FE05-4B26-A6B6-39164ECA5E34}" type="presParOf" srcId="{71C138D1-6876-4720-9DA1-96D13DAC50D4}" destId="{DDA9E860-2770-428A-85A4-F3D5218BADA1}" srcOrd="2" destOrd="0" presId="urn:microsoft.com/office/officeart/2005/8/layout/hierarchy1"/>
    <dgm:cxn modelId="{4176FF39-E3AE-41E9-8E53-566106E6DC4E}" type="presParOf" srcId="{71C138D1-6876-4720-9DA1-96D13DAC50D4}" destId="{89D94B27-1C68-427E-B13F-D8ABBB173424}" srcOrd="3" destOrd="0" presId="urn:microsoft.com/office/officeart/2005/8/layout/hierarchy1"/>
    <dgm:cxn modelId="{DD3A4759-00B3-4AE1-9D88-67347A1118EA}" type="presParOf" srcId="{89D94B27-1C68-427E-B13F-D8ABBB173424}" destId="{9A8F433B-5CF7-4583-8D6D-6CE10768092A}" srcOrd="0" destOrd="0" presId="urn:microsoft.com/office/officeart/2005/8/layout/hierarchy1"/>
    <dgm:cxn modelId="{060F5B25-B3A3-4960-8A50-7303B7EADC77}" type="presParOf" srcId="{9A8F433B-5CF7-4583-8D6D-6CE10768092A}" destId="{F267BA7C-4AED-4B7F-B5A1-1BED8295BAD4}" srcOrd="0" destOrd="0" presId="urn:microsoft.com/office/officeart/2005/8/layout/hierarchy1"/>
    <dgm:cxn modelId="{5813825E-EA71-4392-9A0A-578B28BFD8B3}" type="presParOf" srcId="{9A8F433B-5CF7-4583-8D6D-6CE10768092A}" destId="{530E023C-66AF-4104-8AAF-3D5A0AB70A7B}" srcOrd="1" destOrd="0" presId="urn:microsoft.com/office/officeart/2005/8/layout/hierarchy1"/>
    <dgm:cxn modelId="{2B94F8C3-EC2A-4656-8E5A-AE877EAE3A9A}" type="presParOf" srcId="{89D94B27-1C68-427E-B13F-D8ABBB173424}" destId="{B55FA985-C69A-4A1E-9438-6829F2427E58}" srcOrd="1" destOrd="0" presId="urn:microsoft.com/office/officeart/2005/8/layout/hierarchy1"/>
    <dgm:cxn modelId="{6A5D46E0-200F-461D-A7C8-7163A80D3C12}" type="presParOf" srcId="{3F4750C8-6D57-4AC1-B25A-880A63510E30}" destId="{D30AD4C9-4A5B-45C9-AA1E-E8F60E698B79}" srcOrd="6" destOrd="0" presId="urn:microsoft.com/office/officeart/2005/8/layout/hierarchy1"/>
    <dgm:cxn modelId="{BF5B41F3-748C-429D-B65E-EE464D5AB6BD}" type="presParOf" srcId="{3F4750C8-6D57-4AC1-B25A-880A63510E30}" destId="{0487E99A-F116-4FF2-91F1-E877921AC6BF}" srcOrd="7" destOrd="0" presId="urn:microsoft.com/office/officeart/2005/8/layout/hierarchy1"/>
    <dgm:cxn modelId="{957711C9-A685-4276-BAC7-52D6F171559C}" type="presParOf" srcId="{0487E99A-F116-4FF2-91F1-E877921AC6BF}" destId="{14D33949-DB5B-46DC-A8E4-D17D9E0E751C}" srcOrd="0" destOrd="0" presId="urn:microsoft.com/office/officeart/2005/8/layout/hierarchy1"/>
    <dgm:cxn modelId="{5CE17048-CC6B-471C-A677-E79BCD6CD049}" type="presParOf" srcId="{14D33949-DB5B-46DC-A8E4-D17D9E0E751C}" destId="{35482A1B-63B0-4932-A4D8-768D94CDE0E7}" srcOrd="0" destOrd="0" presId="urn:microsoft.com/office/officeart/2005/8/layout/hierarchy1"/>
    <dgm:cxn modelId="{68ADE105-53EC-401D-935F-297E10A72C6F}" type="presParOf" srcId="{14D33949-DB5B-46DC-A8E4-D17D9E0E751C}" destId="{CFE4063C-B350-4F7C-AE66-0A74F111B53A}" srcOrd="1" destOrd="0" presId="urn:microsoft.com/office/officeart/2005/8/layout/hierarchy1"/>
    <dgm:cxn modelId="{5AF05B88-E3F7-45BE-B38A-692748033D38}" type="presParOf" srcId="{0487E99A-F116-4FF2-91F1-E877921AC6BF}" destId="{0A61DE46-CC0E-46E6-8822-BA4DD089C394}" srcOrd="1" destOrd="0" presId="urn:microsoft.com/office/officeart/2005/8/layout/hierarchy1"/>
    <dgm:cxn modelId="{B3CC6714-5DB3-43AE-B0F3-57DE6D44BDFC}" type="presParOf" srcId="{0A61DE46-CC0E-46E6-8822-BA4DD089C394}" destId="{25145A40-3870-4250-AA11-6F65644F0FE3}" srcOrd="0" destOrd="0" presId="urn:microsoft.com/office/officeart/2005/8/layout/hierarchy1"/>
    <dgm:cxn modelId="{1EA81519-735B-466A-85A3-22BD7503D7E2}" type="presParOf" srcId="{0A61DE46-CC0E-46E6-8822-BA4DD089C394}" destId="{1E4E79FD-CA48-4CFF-B57C-3D2738B3C77A}" srcOrd="1" destOrd="0" presId="urn:microsoft.com/office/officeart/2005/8/layout/hierarchy1"/>
    <dgm:cxn modelId="{15E40DDC-E9D7-475F-B4D4-D18FCA95C837}" type="presParOf" srcId="{1E4E79FD-CA48-4CFF-B57C-3D2738B3C77A}" destId="{BF0F68D9-BF4D-4A3D-8132-681F87835CE2}" srcOrd="0" destOrd="0" presId="urn:microsoft.com/office/officeart/2005/8/layout/hierarchy1"/>
    <dgm:cxn modelId="{D42771C5-5522-4F45-A528-0361ED5E3F46}" type="presParOf" srcId="{BF0F68D9-BF4D-4A3D-8132-681F87835CE2}" destId="{9DD2ECEE-3CFE-40E2-93FF-F5B16121BB98}" srcOrd="0" destOrd="0" presId="urn:microsoft.com/office/officeart/2005/8/layout/hierarchy1"/>
    <dgm:cxn modelId="{A976CFBE-DB0B-439A-AEAC-ED955DE8844D}" type="presParOf" srcId="{BF0F68D9-BF4D-4A3D-8132-681F87835CE2}" destId="{F1F42258-B946-439B-9D4A-6AC11A1AE261}" srcOrd="1" destOrd="0" presId="urn:microsoft.com/office/officeart/2005/8/layout/hierarchy1"/>
    <dgm:cxn modelId="{299327F8-3BDE-4F29-A2AA-929A38C12A8B}" type="presParOf" srcId="{1E4E79FD-CA48-4CFF-B57C-3D2738B3C77A}" destId="{326B8BB9-4490-4573-9293-1B6BF01FDF6B}" srcOrd="1" destOrd="0" presId="urn:microsoft.com/office/officeart/2005/8/layout/hierarchy1"/>
    <dgm:cxn modelId="{10D3EC3B-697B-4FC4-981C-1E672460C833}" type="presParOf" srcId="{0A61DE46-CC0E-46E6-8822-BA4DD089C394}" destId="{1AE46C94-D226-4650-852B-D305069FED40}" srcOrd="2" destOrd="0" presId="urn:microsoft.com/office/officeart/2005/8/layout/hierarchy1"/>
    <dgm:cxn modelId="{3FBF767A-0571-49D1-A592-87E1C49C1EE5}" type="presParOf" srcId="{0A61DE46-CC0E-46E6-8822-BA4DD089C394}" destId="{8C169F0F-D7E0-4A34-9227-7CCDC99D9D60}" srcOrd="3" destOrd="0" presId="urn:microsoft.com/office/officeart/2005/8/layout/hierarchy1"/>
    <dgm:cxn modelId="{F552970A-EA89-439C-B214-B2CBDDA98003}" type="presParOf" srcId="{8C169F0F-D7E0-4A34-9227-7CCDC99D9D60}" destId="{93E0D59A-9B89-4B50-85F2-950A1ED3AA8B}" srcOrd="0" destOrd="0" presId="urn:microsoft.com/office/officeart/2005/8/layout/hierarchy1"/>
    <dgm:cxn modelId="{B25EFAD9-6971-4137-8806-F1F4CF21CF8E}" type="presParOf" srcId="{93E0D59A-9B89-4B50-85F2-950A1ED3AA8B}" destId="{98BDC159-B3C5-41D4-9ECF-AA326071AA94}" srcOrd="0" destOrd="0" presId="urn:microsoft.com/office/officeart/2005/8/layout/hierarchy1"/>
    <dgm:cxn modelId="{294388F3-4059-496E-9AC4-7F009012B36F}" type="presParOf" srcId="{93E0D59A-9B89-4B50-85F2-950A1ED3AA8B}" destId="{0EAE0D1E-0725-466E-B4F7-B43C9F369676}" srcOrd="1" destOrd="0" presId="urn:microsoft.com/office/officeart/2005/8/layout/hierarchy1"/>
    <dgm:cxn modelId="{A0E4BD5E-59D1-439A-86D8-E7F07B9A2120}" type="presParOf" srcId="{8C169F0F-D7E0-4A34-9227-7CCDC99D9D60}" destId="{470B29F1-CA24-4FAE-A984-77FFD15F584C}" srcOrd="1" destOrd="0" presId="urn:microsoft.com/office/officeart/2005/8/layout/hierarchy1"/>
    <dgm:cxn modelId="{B5F1AF71-456C-4CB5-B349-805930695A97}" type="presParOf" srcId="{0A61DE46-CC0E-46E6-8822-BA4DD089C394}" destId="{7F0AA631-F9AC-4CF9-AD0A-94902EE9D4B3}" srcOrd="4" destOrd="0" presId="urn:microsoft.com/office/officeart/2005/8/layout/hierarchy1"/>
    <dgm:cxn modelId="{A4AB9AB0-12C3-423B-A144-D81C98ED3A63}" type="presParOf" srcId="{0A61DE46-CC0E-46E6-8822-BA4DD089C394}" destId="{53FA23BD-1087-491B-8869-70A1BCA30D50}" srcOrd="5" destOrd="0" presId="urn:microsoft.com/office/officeart/2005/8/layout/hierarchy1"/>
    <dgm:cxn modelId="{B2EDEFEE-FD4D-4263-A1EA-5F95356E093C}" type="presParOf" srcId="{53FA23BD-1087-491B-8869-70A1BCA30D50}" destId="{79608460-33BB-4ECF-94E4-D5600DF5287E}" srcOrd="0" destOrd="0" presId="urn:microsoft.com/office/officeart/2005/8/layout/hierarchy1"/>
    <dgm:cxn modelId="{49970909-4DDB-43C1-B7EB-D68F135B580E}" type="presParOf" srcId="{79608460-33BB-4ECF-94E4-D5600DF5287E}" destId="{0348FA7F-AA98-4B09-96AA-EEACE24E261C}" srcOrd="0" destOrd="0" presId="urn:microsoft.com/office/officeart/2005/8/layout/hierarchy1"/>
    <dgm:cxn modelId="{D0353B70-2F75-4F19-B808-7C2F635C6082}" type="presParOf" srcId="{79608460-33BB-4ECF-94E4-D5600DF5287E}" destId="{86210B61-5389-4BA8-83CC-5CB5F12C9987}" srcOrd="1" destOrd="0" presId="urn:microsoft.com/office/officeart/2005/8/layout/hierarchy1"/>
    <dgm:cxn modelId="{4BD4BFB5-E4B5-4963-9453-B6F5B567B0EC}" type="presParOf" srcId="{53FA23BD-1087-491B-8869-70A1BCA30D50}" destId="{1DD4DA71-7336-4D6D-A1E1-86F7A9CACB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1A2AB0-D0BD-48CD-B152-DF580C19B71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AED5CD-56E9-4202-B0C3-42973CED1B2E}">
      <dgm:prSet phldrT="[Text]"/>
      <dgm:spPr/>
      <dgm:t>
        <a:bodyPr/>
        <a:lstStyle/>
        <a:p>
          <a:r>
            <a:rPr lang="fa-IR" dirty="0" smtClean="0"/>
            <a:t>سیستم نرم افزار جامع دانشگاهی</a:t>
          </a:r>
          <a:endParaRPr lang="en-US" dirty="0"/>
        </a:p>
      </dgm:t>
    </dgm:pt>
    <dgm:pt modelId="{57E8F3B6-5DAF-4303-BD10-178E68D1E15E}" type="parTrans" cxnId="{586A3FC1-DC02-4D4A-8C22-74BAE1E5348E}">
      <dgm:prSet/>
      <dgm:spPr/>
      <dgm:t>
        <a:bodyPr/>
        <a:lstStyle/>
        <a:p>
          <a:endParaRPr lang="en-US"/>
        </a:p>
      </dgm:t>
    </dgm:pt>
    <dgm:pt modelId="{CE47E43E-867C-4B31-89CF-4DE3D1F1CF7B}" type="sibTrans" cxnId="{586A3FC1-DC02-4D4A-8C22-74BAE1E5348E}">
      <dgm:prSet/>
      <dgm:spPr/>
      <dgm:t>
        <a:bodyPr/>
        <a:lstStyle/>
        <a:p>
          <a:endParaRPr lang="en-US"/>
        </a:p>
      </dgm:t>
    </dgm:pt>
    <dgm:pt modelId="{0E59E492-EDFF-4797-A2C4-D61BCB4CAD1A}">
      <dgm:prSet phldrT="[Text]"/>
      <dgm:spPr/>
      <dgm:t>
        <a:bodyPr/>
        <a:lstStyle/>
        <a:p>
          <a:r>
            <a:rPr lang="fa-IR" dirty="0" smtClean="0"/>
            <a:t>زیر سیستم کتابخانه</a:t>
          </a:r>
          <a:endParaRPr lang="en-US" dirty="0"/>
        </a:p>
      </dgm:t>
    </dgm:pt>
    <dgm:pt modelId="{E21D0D1D-AA57-4415-ACAC-0B925299FBA6}" type="parTrans" cxnId="{CD991F5C-D865-47DB-B23C-7441A76050F0}">
      <dgm:prSet/>
      <dgm:spPr/>
      <dgm:t>
        <a:bodyPr/>
        <a:lstStyle/>
        <a:p>
          <a:endParaRPr lang="en-US"/>
        </a:p>
      </dgm:t>
    </dgm:pt>
    <dgm:pt modelId="{7B62DF5C-BB1A-4264-84E6-FCC94B7A9F1B}" type="sibTrans" cxnId="{CD991F5C-D865-47DB-B23C-7441A76050F0}">
      <dgm:prSet/>
      <dgm:spPr/>
      <dgm:t>
        <a:bodyPr/>
        <a:lstStyle/>
        <a:p>
          <a:endParaRPr lang="en-US"/>
        </a:p>
      </dgm:t>
    </dgm:pt>
    <dgm:pt modelId="{5480FF10-D0B1-4169-99C2-4865A281E3B3}">
      <dgm:prSet phldrT="[Text]"/>
      <dgm:spPr/>
      <dgm:t>
        <a:bodyPr/>
        <a:lstStyle/>
        <a:p>
          <a:r>
            <a:rPr lang="fa-IR" dirty="0" smtClean="0"/>
            <a:t>امور مالی آموزش</a:t>
          </a:r>
          <a:endParaRPr lang="en-US" dirty="0"/>
        </a:p>
      </dgm:t>
    </dgm:pt>
    <dgm:pt modelId="{D78DCCE2-5B53-48EC-8EFA-B8CA1B2B34BE}" type="parTrans" cxnId="{E9B6071F-D367-4FE0-B9F7-95CF73880347}">
      <dgm:prSet/>
      <dgm:spPr/>
      <dgm:t>
        <a:bodyPr/>
        <a:lstStyle/>
        <a:p>
          <a:endParaRPr lang="en-US"/>
        </a:p>
      </dgm:t>
    </dgm:pt>
    <dgm:pt modelId="{A6A9311D-ADEE-41FB-8F1A-E032DC1107A6}" type="sibTrans" cxnId="{E9B6071F-D367-4FE0-B9F7-95CF73880347}">
      <dgm:prSet/>
      <dgm:spPr/>
      <dgm:t>
        <a:bodyPr/>
        <a:lstStyle/>
        <a:p>
          <a:endParaRPr lang="en-US"/>
        </a:p>
      </dgm:t>
    </dgm:pt>
    <dgm:pt modelId="{AAFAE445-315E-412F-AAB4-B72D03431047}">
      <dgm:prSet phldrT="[Text]"/>
      <dgm:spPr/>
      <dgm:t>
        <a:bodyPr/>
        <a:lstStyle/>
        <a:p>
          <a:r>
            <a:rPr lang="fa-IR" dirty="0" smtClean="0"/>
            <a:t>امور مالی دانشجویی</a:t>
          </a:r>
          <a:endParaRPr lang="en-US" dirty="0"/>
        </a:p>
      </dgm:t>
    </dgm:pt>
    <dgm:pt modelId="{83B8BE37-11C7-4A7C-94B3-1C4A43E1C6EC}" type="parTrans" cxnId="{3E16C010-59F6-4FA0-9B12-F1B97F6AEFEE}">
      <dgm:prSet/>
      <dgm:spPr/>
      <dgm:t>
        <a:bodyPr/>
        <a:lstStyle/>
        <a:p>
          <a:endParaRPr lang="en-US"/>
        </a:p>
      </dgm:t>
    </dgm:pt>
    <dgm:pt modelId="{34377B33-B3E9-46BC-9F8C-17684DE8C502}" type="sibTrans" cxnId="{3E16C010-59F6-4FA0-9B12-F1B97F6AEFEE}">
      <dgm:prSet/>
      <dgm:spPr/>
      <dgm:t>
        <a:bodyPr/>
        <a:lstStyle/>
        <a:p>
          <a:endParaRPr lang="en-US"/>
        </a:p>
      </dgm:t>
    </dgm:pt>
    <dgm:pt modelId="{043C7158-72AB-4BD1-8721-77497E3234FA}">
      <dgm:prSet phldrT="[Text]"/>
      <dgm:spPr/>
      <dgm:t>
        <a:bodyPr/>
        <a:lstStyle/>
        <a:p>
          <a:r>
            <a:rPr lang="fa-IR" dirty="0" smtClean="0"/>
            <a:t>بخش پژوهشی</a:t>
          </a:r>
          <a:endParaRPr lang="en-US" dirty="0"/>
        </a:p>
      </dgm:t>
    </dgm:pt>
    <dgm:pt modelId="{B1D94194-1BD6-4960-A882-20C51D5D8F24}" type="parTrans" cxnId="{65C35C7C-A18B-4845-A910-AA2AA9C398EC}">
      <dgm:prSet/>
      <dgm:spPr/>
      <dgm:t>
        <a:bodyPr/>
        <a:lstStyle/>
        <a:p>
          <a:endParaRPr lang="en-US"/>
        </a:p>
      </dgm:t>
    </dgm:pt>
    <dgm:pt modelId="{AD7AF735-602F-41F2-B67B-A3EC3B6A67EC}" type="sibTrans" cxnId="{65C35C7C-A18B-4845-A910-AA2AA9C398EC}">
      <dgm:prSet/>
      <dgm:spPr/>
      <dgm:t>
        <a:bodyPr/>
        <a:lstStyle/>
        <a:p>
          <a:endParaRPr lang="en-US"/>
        </a:p>
      </dgm:t>
    </dgm:pt>
    <dgm:pt modelId="{76C51C9C-848A-49E2-9A5B-EF5F26952D75}">
      <dgm:prSet phldrT="[Text]"/>
      <dgm:spPr/>
      <dgm:t>
        <a:bodyPr/>
        <a:lstStyle/>
        <a:p>
          <a:r>
            <a:rPr lang="fa-IR" dirty="0" smtClean="0"/>
            <a:t>بخش آموزش</a:t>
          </a:r>
          <a:endParaRPr lang="en-US" dirty="0"/>
        </a:p>
      </dgm:t>
    </dgm:pt>
    <dgm:pt modelId="{CC2418D4-1E19-4806-B891-8BA588C3CECE}" type="parTrans" cxnId="{3DD92620-0349-43F0-952F-97866C5F0169}">
      <dgm:prSet/>
      <dgm:spPr/>
      <dgm:t>
        <a:bodyPr/>
        <a:lstStyle/>
        <a:p>
          <a:endParaRPr lang="en-US"/>
        </a:p>
      </dgm:t>
    </dgm:pt>
    <dgm:pt modelId="{EB2AE6B3-A92E-4F09-9DD8-DB8296BBA01B}" type="sibTrans" cxnId="{3DD92620-0349-43F0-952F-97866C5F0169}">
      <dgm:prSet/>
      <dgm:spPr/>
      <dgm:t>
        <a:bodyPr/>
        <a:lstStyle/>
        <a:p>
          <a:endParaRPr lang="en-US"/>
        </a:p>
      </dgm:t>
    </dgm:pt>
    <dgm:pt modelId="{8C247835-AACB-40F4-BB46-97134F3A9FAA}">
      <dgm:prSet phldrT="[Text]"/>
      <dgm:spPr/>
      <dgm:t>
        <a:bodyPr/>
        <a:lstStyle/>
        <a:p>
          <a:r>
            <a:rPr lang="fa-IR" dirty="0" smtClean="0"/>
            <a:t>امور پرسنلی</a:t>
          </a:r>
          <a:endParaRPr lang="en-US" dirty="0"/>
        </a:p>
      </dgm:t>
    </dgm:pt>
    <dgm:pt modelId="{8DAA66B1-4191-47FF-B303-ECF895DF8B4D}" type="parTrans" cxnId="{B24974B1-E9CC-45F7-B553-4E296E81AF41}">
      <dgm:prSet/>
      <dgm:spPr/>
      <dgm:t>
        <a:bodyPr/>
        <a:lstStyle/>
        <a:p>
          <a:endParaRPr lang="en-US"/>
        </a:p>
      </dgm:t>
    </dgm:pt>
    <dgm:pt modelId="{1630DF22-F703-4169-BB14-6809B03004E4}" type="sibTrans" cxnId="{B24974B1-E9CC-45F7-B553-4E296E81AF41}">
      <dgm:prSet/>
      <dgm:spPr/>
      <dgm:t>
        <a:bodyPr/>
        <a:lstStyle/>
        <a:p>
          <a:endParaRPr lang="en-US"/>
        </a:p>
      </dgm:t>
    </dgm:pt>
    <dgm:pt modelId="{998B718A-E6A4-4CF0-ACE7-94931AF8157E}">
      <dgm:prSet phldrT="[Text]"/>
      <dgm:spPr/>
      <dgm:t>
        <a:bodyPr/>
        <a:lstStyle/>
        <a:p>
          <a:r>
            <a:rPr lang="fa-IR" dirty="0" smtClean="0"/>
            <a:t>بخش استاد</a:t>
          </a:r>
          <a:endParaRPr lang="en-US" dirty="0"/>
        </a:p>
      </dgm:t>
    </dgm:pt>
    <dgm:pt modelId="{40FD525E-7888-491A-B870-F83C326C8399}" type="parTrans" cxnId="{50ABD84B-3B42-43B9-ADBD-8BD34CF4998D}">
      <dgm:prSet/>
      <dgm:spPr/>
      <dgm:t>
        <a:bodyPr/>
        <a:lstStyle/>
        <a:p>
          <a:endParaRPr lang="en-US"/>
        </a:p>
      </dgm:t>
    </dgm:pt>
    <dgm:pt modelId="{5775E87B-CE42-4C0A-9E67-361A43A8EDFD}" type="sibTrans" cxnId="{50ABD84B-3B42-43B9-ADBD-8BD34CF4998D}">
      <dgm:prSet/>
      <dgm:spPr/>
      <dgm:t>
        <a:bodyPr/>
        <a:lstStyle/>
        <a:p>
          <a:endParaRPr lang="en-US"/>
        </a:p>
      </dgm:t>
    </dgm:pt>
    <dgm:pt modelId="{D5367BF1-7ABD-4FFE-8E14-360CC30017A1}">
      <dgm:prSet phldrT="[Text]"/>
      <dgm:spPr/>
      <dgm:t>
        <a:bodyPr/>
        <a:lstStyle/>
        <a:p>
          <a:r>
            <a:rPr lang="fa-IR" dirty="0" smtClean="0"/>
            <a:t>بخش دانشجو</a:t>
          </a:r>
          <a:endParaRPr lang="en-US" dirty="0"/>
        </a:p>
      </dgm:t>
    </dgm:pt>
    <dgm:pt modelId="{E8D03CF9-68AB-41F4-A196-5E1FA52929F5}" type="parTrans" cxnId="{D3496500-6ABA-4E11-9240-92BB00B8A17C}">
      <dgm:prSet/>
      <dgm:spPr/>
      <dgm:t>
        <a:bodyPr/>
        <a:lstStyle/>
        <a:p>
          <a:endParaRPr lang="en-US"/>
        </a:p>
      </dgm:t>
    </dgm:pt>
    <dgm:pt modelId="{2FA5E9DA-8F1B-4167-B881-72D43685DD55}" type="sibTrans" cxnId="{D3496500-6ABA-4E11-9240-92BB00B8A17C}">
      <dgm:prSet/>
      <dgm:spPr/>
      <dgm:t>
        <a:bodyPr/>
        <a:lstStyle/>
        <a:p>
          <a:endParaRPr lang="en-US"/>
        </a:p>
      </dgm:t>
    </dgm:pt>
    <dgm:pt modelId="{BC003C33-F4A4-46B9-8CF8-A33068A29A5E}" type="pres">
      <dgm:prSet presAssocID="{011A2AB0-D0BD-48CD-B152-DF580C19B7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DE08DC-3C6D-4302-ABBB-F70C8939F9DF}" type="pres">
      <dgm:prSet presAssocID="{21AED5CD-56E9-4202-B0C3-42973CED1B2E}" presName="hierRoot1" presStyleCnt="0"/>
      <dgm:spPr/>
    </dgm:pt>
    <dgm:pt modelId="{21C3200D-9F33-489B-B410-691C6269829C}" type="pres">
      <dgm:prSet presAssocID="{21AED5CD-56E9-4202-B0C3-42973CED1B2E}" presName="composite" presStyleCnt="0"/>
      <dgm:spPr/>
    </dgm:pt>
    <dgm:pt modelId="{4A604942-A12B-4BBD-B372-7E94470105DD}" type="pres">
      <dgm:prSet presAssocID="{21AED5CD-56E9-4202-B0C3-42973CED1B2E}" presName="background" presStyleLbl="node0" presStyleIdx="0" presStyleCnt="1"/>
      <dgm:spPr/>
    </dgm:pt>
    <dgm:pt modelId="{B0AD9D8D-A97F-432D-80EC-DDA18C55D7BB}" type="pres">
      <dgm:prSet presAssocID="{21AED5CD-56E9-4202-B0C3-42973CED1B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4750C8-6D57-4AC1-B25A-880A63510E30}" type="pres">
      <dgm:prSet presAssocID="{21AED5CD-56E9-4202-B0C3-42973CED1B2E}" presName="hierChild2" presStyleCnt="0"/>
      <dgm:spPr/>
    </dgm:pt>
    <dgm:pt modelId="{7987FFC2-E6F4-4890-B410-0328B4D5695F}" type="pres">
      <dgm:prSet presAssocID="{E21D0D1D-AA57-4415-ACAC-0B925299FBA6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2509351-3031-4599-A680-CF783C90FD7E}" type="pres">
      <dgm:prSet presAssocID="{0E59E492-EDFF-4797-A2C4-D61BCB4CAD1A}" presName="hierRoot2" presStyleCnt="0"/>
      <dgm:spPr/>
    </dgm:pt>
    <dgm:pt modelId="{7EAF21C4-EAE5-4B55-92BD-F49BF244853E}" type="pres">
      <dgm:prSet presAssocID="{0E59E492-EDFF-4797-A2C4-D61BCB4CAD1A}" presName="composite2" presStyleCnt="0"/>
      <dgm:spPr/>
    </dgm:pt>
    <dgm:pt modelId="{300289D7-AAE5-4554-A972-88D4EA12EE7B}" type="pres">
      <dgm:prSet presAssocID="{0E59E492-EDFF-4797-A2C4-D61BCB4CAD1A}" presName="background2" presStyleLbl="node2" presStyleIdx="0" presStyleCnt="4"/>
      <dgm:spPr/>
    </dgm:pt>
    <dgm:pt modelId="{486D8584-B193-49AE-A0C8-59752EDFB6FC}" type="pres">
      <dgm:prSet presAssocID="{0E59E492-EDFF-4797-A2C4-D61BCB4CAD1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6B89B1-B7E0-4225-8C50-A28441ED883B}" type="pres">
      <dgm:prSet presAssocID="{0E59E492-EDFF-4797-A2C4-D61BCB4CAD1A}" presName="hierChild3" presStyleCnt="0"/>
      <dgm:spPr/>
    </dgm:pt>
    <dgm:pt modelId="{17F39096-47C0-4925-9E4C-C2A49D07A45C}" type="pres">
      <dgm:prSet presAssocID="{B1D94194-1BD6-4960-A882-20C51D5D8F24}" presName="Name10" presStyleLbl="parChTrans1D2" presStyleIdx="1" presStyleCnt="4"/>
      <dgm:spPr/>
      <dgm:t>
        <a:bodyPr/>
        <a:lstStyle/>
        <a:p>
          <a:endParaRPr lang="en-US"/>
        </a:p>
      </dgm:t>
    </dgm:pt>
    <dgm:pt modelId="{5FCFF2DB-B2FB-4B0D-ACB8-3208B8C4C42B}" type="pres">
      <dgm:prSet presAssocID="{043C7158-72AB-4BD1-8721-77497E3234FA}" presName="hierRoot2" presStyleCnt="0"/>
      <dgm:spPr/>
    </dgm:pt>
    <dgm:pt modelId="{915DFE37-7E11-4638-8FE6-7B409E9566FE}" type="pres">
      <dgm:prSet presAssocID="{043C7158-72AB-4BD1-8721-77497E3234FA}" presName="composite2" presStyleCnt="0"/>
      <dgm:spPr/>
    </dgm:pt>
    <dgm:pt modelId="{1C80C11F-FD36-4801-9726-E9AED4FBC302}" type="pres">
      <dgm:prSet presAssocID="{043C7158-72AB-4BD1-8721-77497E3234FA}" presName="background2" presStyleLbl="node2" presStyleIdx="1" presStyleCnt="4"/>
      <dgm:spPr/>
    </dgm:pt>
    <dgm:pt modelId="{9DF23FE2-0244-4FC3-B09D-BA405605F58C}" type="pres">
      <dgm:prSet presAssocID="{043C7158-72AB-4BD1-8721-77497E3234F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74D6A5-C201-47FE-830F-030AEA85DF8A}" type="pres">
      <dgm:prSet presAssocID="{043C7158-72AB-4BD1-8721-77497E3234FA}" presName="hierChild3" presStyleCnt="0"/>
      <dgm:spPr/>
    </dgm:pt>
    <dgm:pt modelId="{4B85BBCC-3AD4-44E2-BC3E-3F2C3E3C4959}" type="pres">
      <dgm:prSet presAssocID="{CC2418D4-1E19-4806-B891-8BA588C3CECE}" presName="Name10" presStyleLbl="parChTrans1D2" presStyleIdx="2" presStyleCnt="4"/>
      <dgm:spPr/>
      <dgm:t>
        <a:bodyPr/>
        <a:lstStyle/>
        <a:p>
          <a:endParaRPr lang="en-US"/>
        </a:p>
      </dgm:t>
    </dgm:pt>
    <dgm:pt modelId="{916B758B-C7CA-4741-A745-A776F4AC0894}" type="pres">
      <dgm:prSet presAssocID="{76C51C9C-848A-49E2-9A5B-EF5F26952D75}" presName="hierRoot2" presStyleCnt="0"/>
      <dgm:spPr/>
    </dgm:pt>
    <dgm:pt modelId="{EFFFB7BF-0D21-456C-8ABF-8F9DCC2AF08C}" type="pres">
      <dgm:prSet presAssocID="{76C51C9C-848A-49E2-9A5B-EF5F26952D75}" presName="composite2" presStyleCnt="0"/>
      <dgm:spPr/>
    </dgm:pt>
    <dgm:pt modelId="{4119D7F9-0F31-4811-9AD1-B4D0DC2C589A}" type="pres">
      <dgm:prSet presAssocID="{76C51C9C-848A-49E2-9A5B-EF5F26952D75}" presName="background2" presStyleLbl="node2" presStyleIdx="2" presStyleCnt="4"/>
      <dgm:spPr/>
    </dgm:pt>
    <dgm:pt modelId="{21124012-CF26-483D-8AEE-F88C08B42C72}" type="pres">
      <dgm:prSet presAssocID="{76C51C9C-848A-49E2-9A5B-EF5F26952D7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481BD-67A8-47F6-8427-4BC4B353EBB0}" type="pres">
      <dgm:prSet presAssocID="{76C51C9C-848A-49E2-9A5B-EF5F26952D75}" presName="hierChild3" presStyleCnt="0"/>
      <dgm:spPr/>
    </dgm:pt>
    <dgm:pt modelId="{7BE585AA-06AF-45BC-B5FB-DEE792A1CE38}" type="pres">
      <dgm:prSet presAssocID="{40FD525E-7888-491A-B870-F83C326C839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4EF3B79-C0E6-453C-A197-C85D3729577A}" type="pres">
      <dgm:prSet presAssocID="{998B718A-E6A4-4CF0-ACE7-94931AF8157E}" presName="hierRoot3" presStyleCnt="0"/>
      <dgm:spPr/>
    </dgm:pt>
    <dgm:pt modelId="{7729FE17-92BE-439E-9DFC-117E698E8FCC}" type="pres">
      <dgm:prSet presAssocID="{998B718A-E6A4-4CF0-ACE7-94931AF8157E}" presName="composite3" presStyleCnt="0"/>
      <dgm:spPr/>
    </dgm:pt>
    <dgm:pt modelId="{6A65651F-347C-4B52-B409-660BA38CA6DC}" type="pres">
      <dgm:prSet presAssocID="{998B718A-E6A4-4CF0-ACE7-94931AF8157E}" presName="background3" presStyleLbl="node3" presStyleIdx="0" presStyleCnt="4"/>
      <dgm:spPr/>
    </dgm:pt>
    <dgm:pt modelId="{E1F7B9D9-BE98-405C-B881-8187168B8C2E}" type="pres">
      <dgm:prSet presAssocID="{998B718A-E6A4-4CF0-ACE7-94931AF8157E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93E0E2-86BC-49F6-82CB-2636B4672011}" type="pres">
      <dgm:prSet presAssocID="{998B718A-E6A4-4CF0-ACE7-94931AF8157E}" presName="hierChild4" presStyleCnt="0"/>
      <dgm:spPr/>
    </dgm:pt>
    <dgm:pt modelId="{04DB3508-9C80-460E-A38A-DA852101F1CD}" type="pres">
      <dgm:prSet presAssocID="{E8D03CF9-68AB-41F4-A196-5E1FA52929F5}" presName="Name17" presStyleLbl="parChTrans1D3" presStyleIdx="1" presStyleCnt="4"/>
      <dgm:spPr/>
      <dgm:t>
        <a:bodyPr/>
        <a:lstStyle/>
        <a:p>
          <a:endParaRPr lang="en-US"/>
        </a:p>
      </dgm:t>
    </dgm:pt>
    <dgm:pt modelId="{7BCE9B0B-142C-4EB5-B5A6-51B6266D19F9}" type="pres">
      <dgm:prSet presAssocID="{D5367BF1-7ABD-4FFE-8E14-360CC30017A1}" presName="hierRoot3" presStyleCnt="0"/>
      <dgm:spPr/>
    </dgm:pt>
    <dgm:pt modelId="{B0C63AEE-5C5C-4961-9CBF-3208CC03AA76}" type="pres">
      <dgm:prSet presAssocID="{D5367BF1-7ABD-4FFE-8E14-360CC30017A1}" presName="composite3" presStyleCnt="0"/>
      <dgm:spPr/>
    </dgm:pt>
    <dgm:pt modelId="{922D06BE-1D9E-4435-A946-430511E3E27D}" type="pres">
      <dgm:prSet presAssocID="{D5367BF1-7ABD-4FFE-8E14-360CC30017A1}" presName="background3" presStyleLbl="node3" presStyleIdx="1" presStyleCnt="4"/>
      <dgm:spPr/>
    </dgm:pt>
    <dgm:pt modelId="{7917175E-778E-4D2A-99B7-B396C48C629D}" type="pres">
      <dgm:prSet presAssocID="{D5367BF1-7ABD-4FFE-8E14-360CC30017A1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251FB7-C71A-4488-8476-A22D5072FEE1}" type="pres">
      <dgm:prSet presAssocID="{D5367BF1-7ABD-4FFE-8E14-360CC30017A1}" presName="hierChild4" presStyleCnt="0"/>
      <dgm:spPr/>
    </dgm:pt>
    <dgm:pt modelId="{27B89EA5-82EB-4466-A607-4CE8EDFF3C52}" type="pres">
      <dgm:prSet presAssocID="{D78DCCE2-5B53-48EC-8EFA-B8CA1B2B34BE}" presName="Name10" presStyleLbl="parChTrans1D2" presStyleIdx="3" presStyleCnt="4"/>
      <dgm:spPr/>
      <dgm:t>
        <a:bodyPr/>
        <a:lstStyle/>
        <a:p>
          <a:endParaRPr lang="en-US"/>
        </a:p>
      </dgm:t>
    </dgm:pt>
    <dgm:pt modelId="{8CB92C09-524C-4FD2-B5CC-857989B8E162}" type="pres">
      <dgm:prSet presAssocID="{5480FF10-D0B1-4169-99C2-4865A281E3B3}" presName="hierRoot2" presStyleCnt="0"/>
      <dgm:spPr/>
    </dgm:pt>
    <dgm:pt modelId="{295275F8-7355-4768-809A-47234069B5ED}" type="pres">
      <dgm:prSet presAssocID="{5480FF10-D0B1-4169-99C2-4865A281E3B3}" presName="composite2" presStyleCnt="0"/>
      <dgm:spPr/>
    </dgm:pt>
    <dgm:pt modelId="{D9E76D84-6348-4DCC-9409-B7510C8E2D8C}" type="pres">
      <dgm:prSet presAssocID="{5480FF10-D0B1-4169-99C2-4865A281E3B3}" presName="background2" presStyleLbl="node2" presStyleIdx="3" presStyleCnt="4"/>
      <dgm:spPr/>
    </dgm:pt>
    <dgm:pt modelId="{4834A9E4-C43C-4C71-879C-5E5D1F2909B1}" type="pres">
      <dgm:prSet presAssocID="{5480FF10-D0B1-4169-99C2-4865A281E3B3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C4EDEA-92CB-4B7D-86B9-C1A7C0729B41}" type="pres">
      <dgm:prSet presAssocID="{5480FF10-D0B1-4169-99C2-4865A281E3B3}" presName="hierChild3" presStyleCnt="0"/>
      <dgm:spPr/>
    </dgm:pt>
    <dgm:pt modelId="{1AE46C94-D226-4650-852B-D305069FED40}" type="pres">
      <dgm:prSet presAssocID="{8DAA66B1-4191-47FF-B303-ECF895DF8B4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8C169F0F-D7E0-4A34-9227-7CCDC99D9D60}" type="pres">
      <dgm:prSet presAssocID="{8C247835-AACB-40F4-BB46-97134F3A9FAA}" presName="hierRoot3" presStyleCnt="0"/>
      <dgm:spPr/>
    </dgm:pt>
    <dgm:pt modelId="{93E0D59A-9B89-4B50-85F2-950A1ED3AA8B}" type="pres">
      <dgm:prSet presAssocID="{8C247835-AACB-40F4-BB46-97134F3A9FAA}" presName="composite3" presStyleCnt="0"/>
      <dgm:spPr/>
    </dgm:pt>
    <dgm:pt modelId="{98BDC159-B3C5-41D4-9ECF-AA326071AA94}" type="pres">
      <dgm:prSet presAssocID="{8C247835-AACB-40F4-BB46-97134F3A9FAA}" presName="background3" presStyleLbl="node3" presStyleIdx="2" presStyleCnt="4"/>
      <dgm:spPr/>
    </dgm:pt>
    <dgm:pt modelId="{0EAE0D1E-0725-466E-B4F7-B43C9F369676}" type="pres">
      <dgm:prSet presAssocID="{8C247835-AACB-40F4-BB46-97134F3A9FA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B29F1-CA24-4FAE-A984-77FFD15F584C}" type="pres">
      <dgm:prSet presAssocID="{8C247835-AACB-40F4-BB46-97134F3A9FAA}" presName="hierChild4" presStyleCnt="0"/>
      <dgm:spPr/>
    </dgm:pt>
    <dgm:pt modelId="{7F0AA631-F9AC-4CF9-AD0A-94902EE9D4B3}" type="pres">
      <dgm:prSet presAssocID="{83B8BE37-11C7-4A7C-94B3-1C4A43E1C6E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53FA23BD-1087-491B-8869-70A1BCA30D50}" type="pres">
      <dgm:prSet presAssocID="{AAFAE445-315E-412F-AAB4-B72D03431047}" presName="hierRoot3" presStyleCnt="0"/>
      <dgm:spPr/>
    </dgm:pt>
    <dgm:pt modelId="{79608460-33BB-4ECF-94E4-D5600DF5287E}" type="pres">
      <dgm:prSet presAssocID="{AAFAE445-315E-412F-AAB4-B72D03431047}" presName="composite3" presStyleCnt="0"/>
      <dgm:spPr/>
    </dgm:pt>
    <dgm:pt modelId="{0348FA7F-AA98-4B09-96AA-EEACE24E261C}" type="pres">
      <dgm:prSet presAssocID="{AAFAE445-315E-412F-AAB4-B72D03431047}" presName="background3" presStyleLbl="node3" presStyleIdx="3" presStyleCnt="4"/>
      <dgm:spPr/>
    </dgm:pt>
    <dgm:pt modelId="{86210B61-5389-4BA8-83CC-5CB5F12C9987}" type="pres">
      <dgm:prSet presAssocID="{AAFAE445-315E-412F-AAB4-B72D03431047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D4DA71-7336-4D6D-A1E1-86F7A9CACB09}" type="pres">
      <dgm:prSet presAssocID="{AAFAE445-315E-412F-AAB4-B72D03431047}" presName="hierChild4" presStyleCnt="0"/>
      <dgm:spPr/>
    </dgm:pt>
  </dgm:ptLst>
  <dgm:cxnLst>
    <dgm:cxn modelId="{50ABD84B-3B42-43B9-ADBD-8BD34CF4998D}" srcId="{76C51C9C-848A-49E2-9A5B-EF5F26952D75}" destId="{998B718A-E6A4-4CF0-ACE7-94931AF8157E}" srcOrd="0" destOrd="0" parTransId="{40FD525E-7888-491A-B870-F83C326C8399}" sibTransId="{5775E87B-CE42-4C0A-9E67-361A43A8EDFD}"/>
    <dgm:cxn modelId="{F3D39504-2A4F-474C-B436-E81B40345AC7}" type="presOf" srcId="{5480FF10-D0B1-4169-99C2-4865A281E3B3}" destId="{4834A9E4-C43C-4C71-879C-5E5D1F2909B1}" srcOrd="0" destOrd="0" presId="urn:microsoft.com/office/officeart/2005/8/layout/hierarchy1"/>
    <dgm:cxn modelId="{F9EF08CF-B9AB-419B-AE22-CD961D5C6B0E}" type="presOf" srcId="{AAFAE445-315E-412F-AAB4-B72D03431047}" destId="{86210B61-5389-4BA8-83CC-5CB5F12C9987}" srcOrd="0" destOrd="0" presId="urn:microsoft.com/office/officeart/2005/8/layout/hierarchy1"/>
    <dgm:cxn modelId="{D3496500-6ABA-4E11-9240-92BB00B8A17C}" srcId="{76C51C9C-848A-49E2-9A5B-EF5F26952D75}" destId="{D5367BF1-7ABD-4FFE-8E14-360CC30017A1}" srcOrd="1" destOrd="0" parTransId="{E8D03CF9-68AB-41F4-A196-5E1FA52929F5}" sibTransId="{2FA5E9DA-8F1B-4167-B881-72D43685DD55}"/>
    <dgm:cxn modelId="{799A447D-0A07-43D3-8C30-19C85304B495}" type="presOf" srcId="{21AED5CD-56E9-4202-B0C3-42973CED1B2E}" destId="{B0AD9D8D-A97F-432D-80EC-DDA18C55D7BB}" srcOrd="0" destOrd="0" presId="urn:microsoft.com/office/officeart/2005/8/layout/hierarchy1"/>
    <dgm:cxn modelId="{586A3FC1-DC02-4D4A-8C22-74BAE1E5348E}" srcId="{011A2AB0-D0BD-48CD-B152-DF580C19B716}" destId="{21AED5CD-56E9-4202-B0C3-42973CED1B2E}" srcOrd="0" destOrd="0" parTransId="{57E8F3B6-5DAF-4303-BD10-178E68D1E15E}" sibTransId="{CE47E43E-867C-4B31-89CF-4DE3D1F1CF7B}"/>
    <dgm:cxn modelId="{E9B6071F-D367-4FE0-B9F7-95CF73880347}" srcId="{21AED5CD-56E9-4202-B0C3-42973CED1B2E}" destId="{5480FF10-D0B1-4169-99C2-4865A281E3B3}" srcOrd="3" destOrd="0" parTransId="{D78DCCE2-5B53-48EC-8EFA-B8CA1B2B34BE}" sibTransId="{A6A9311D-ADEE-41FB-8F1A-E032DC1107A6}"/>
    <dgm:cxn modelId="{5820FB1F-E1FE-4321-B46D-3E433A7858CA}" type="presOf" srcId="{011A2AB0-D0BD-48CD-B152-DF580C19B716}" destId="{BC003C33-F4A4-46B9-8CF8-A33068A29A5E}" srcOrd="0" destOrd="0" presId="urn:microsoft.com/office/officeart/2005/8/layout/hierarchy1"/>
    <dgm:cxn modelId="{65C35C7C-A18B-4845-A910-AA2AA9C398EC}" srcId="{21AED5CD-56E9-4202-B0C3-42973CED1B2E}" destId="{043C7158-72AB-4BD1-8721-77497E3234FA}" srcOrd="1" destOrd="0" parTransId="{B1D94194-1BD6-4960-A882-20C51D5D8F24}" sibTransId="{AD7AF735-602F-41F2-B67B-A3EC3B6A67EC}"/>
    <dgm:cxn modelId="{D5FB6A23-59BD-4976-8D17-5A8AAEE856BC}" type="presOf" srcId="{E21D0D1D-AA57-4415-ACAC-0B925299FBA6}" destId="{7987FFC2-E6F4-4890-B410-0328B4D5695F}" srcOrd="0" destOrd="0" presId="urn:microsoft.com/office/officeart/2005/8/layout/hierarchy1"/>
    <dgm:cxn modelId="{3E16C010-59F6-4FA0-9B12-F1B97F6AEFEE}" srcId="{5480FF10-D0B1-4169-99C2-4865A281E3B3}" destId="{AAFAE445-315E-412F-AAB4-B72D03431047}" srcOrd="1" destOrd="0" parTransId="{83B8BE37-11C7-4A7C-94B3-1C4A43E1C6EC}" sibTransId="{34377B33-B3E9-46BC-9F8C-17684DE8C502}"/>
    <dgm:cxn modelId="{7AEBCB36-3C2B-43FA-AC9B-45A0FCEE8E19}" type="presOf" srcId="{83B8BE37-11C7-4A7C-94B3-1C4A43E1C6EC}" destId="{7F0AA631-F9AC-4CF9-AD0A-94902EE9D4B3}" srcOrd="0" destOrd="0" presId="urn:microsoft.com/office/officeart/2005/8/layout/hierarchy1"/>
    <dgm:cxn modelId="{862CAA8D-1C27-428F-B788-F4F5B22BF58A}" type="presOf" srcId="{76C51C9C-848A-49E2-9A5B-EF5F26952D75}" destId="{21124012-CF26-483D-8AEE-F88C08B42C72}" srcOrd="0" destOrd="0" presId="urn:microsoft.com/office/officeart/2005/8/layout/hierarchy1"/>
    <dgm:cxn modelId="{BBF20A7A-849B-47F2-8CE9-CDD017F46D7C}" type="presOf" srcId="{CC2418D4-1E19-4806-B891-8BA588C3CECE}" destId="{4B85BBCC-3AD4-44E2-BC3E-3F2C3E3C4959}" srcOrd="0" destOrd="0" presId="urn:microsoft.com/office/officeart/2005/8/layout/hierarchy1"/>
    <dgm:cxn modelId="{28346B3A-FF95-4925-98E1-EBAC620D06DC}" type="presOf" srcId="{0E59E492-EDFF-4797-A2C4-D61BCB4CAD1A}" destId="{486D8584-B193-49AE-A0C8-59752EDFB6FC}" srcOrd="0" destOrd="0" presId="urn:microsoft.com/office/officeart/2005/8/layout/hierarchy1"/>
    <dgm:cxn modelId="{CA2831B0-8F29-4EC8-A790-186D986225FC}" type="presOf" srcId="{8C247835-AACB-40F4-BB46-97134F3A9FAA}" destId="{0EAE0D1E-0725-466E-B4F7-B43C9F369676}" srcOrd="0" destOrd="0" presId="urn:microsoft.com/office/officeart/2005/8/layout/hierarchy1"/>
    <dgm:cxn modelId="{6173CBD5-C465-42C1-85E5-6F67EA5019AA}" type="presOf" srcId="{40FD525E-7888-491A-B870-F83C326C8399}" destId="{7BE585AA-06AF-45BC-B5FB-DEE792A1CE38}" srcOrd="0" destOrd="0" presId="urn:microsoft.com/office/officeart/2005/8/layout/hierarchy1"/>
    <dgm:cxn modelId="{BF0922CF-906D-4DFE-A93A-1CAC0771BCD8}" type="presOf" srcId="{D78DCCE2-5B53-48EC-8EFA-B8CA1B2B34BE}" destId="{27B89EA5-82EB-4466-A607-4CE8EDFF3C52}" srcOrd="0" destOrd="0" presId="urn:microsoft.com/office/officeart/2005/8/layout/hierarchy1"/>
    <dgm:cxn modelId="{03452F61-95B4-4A16-988C-790EE5EB2BF5}" type="presOf" srcId="{8DAA66B1-4191-47FF-B303-ECF895DF8B4D}" destId="{1AE46C94-D226-4650-852B-D305069FED40}" srcOrd="0" destOrd="0" presId="urn:microsoft.com/office/officeart/2005/8/layout/hierarchy1"/>
    <dgm:cxn modelId="{B24974B1-E9CC-45F7-B553-4E296E81AF41}" srcId="{5480FF10-D0B1-4169-99C2-4865A281E3B3}" destId="{8C247835-AACB-40F4-BB46-97134F3A9FAA}" srcOrd="0" destOrd="0" parTransId="{8DAA66B1-4191-47FF-B303-ECF895DF8B4D}" sibTransId="{1630DF22-F703-4169-BB14-6809B03004E4}"/>
    <dgm:cxn modelId="{5DAB858E-52F7-4BC2-9876-B2128ED472C2}" type="presOf" srcId="{998B718A-E6A4-4CF0-ACE7-94931AF8157E}" destId="{E1F7B9D9-BE98-405C-B881-8187168B8C2E}" srcOrd="0" destOrd="0" presId="urn:microsoft.com/office/officeart/2005/8/layout/hierarchy1"/>
    <dgm:cxn modelId="{BD8435EA-A861-4CA0-ADA4-E7956523EAEF}" type="presOf" srcId="{D5367BF1-7ABD-4FFE-8E14-360CC30017A1}" destId="{7917175E-778E-4D2A-99B7-B396C48C629D}" srcOrd="0" destOrd="0" presId="urn:microsoft.com/office/officeart/2005/8/layout/hierarchy1"/>
    <dgm:cxn modelId="{604A25B0-9C39-420F-B598-0D3A28F521A8}" type="presOf" srcId="{B1D94194-1BD6-4960-A882-20C51D5D8F24}" destId="{17F39096-47C0-4925-9E4C-C2A49D07A45C}" srcOrd="0" destOrd="0" presId="urn:microsoft.com/office/officeart/2005/8/layout/hierarchy1"/>
    <dgm:cxn modelId="{3A938211-AD0B-45DB-9FB2-02F19B513CAC}" type="presOf" srcId="{043C7158-72AB-4BD1-8721-77497E3234FA}" destId="{9DF23FE2-0244-4FC3-B09D-BA405605F58C}" srcOrd="0" destOrd="0" presId="urn:microsoft.com/office/officeart/2005/8/layout/hierarchy1"/>
    <dgm:cxn modelId="{3DD92620-0349-43F0-952F-97866C5F0169}" srcId="{21AED5CD-56E9-4202-B0C3-42973CED1B2E}" destId="{76C51C9C-848A-49E2-9A5B-EF5F26952D75}" srcOrd="2" destOrd="0" parTransId="{CC2418D4-1E19-4806-B891-8BA588C3CECE}" sibTransId="{EB2AE6B3-A92E-4F09-9DD8-DB8296BBA01B}"/>
    <dgm:cxn modelId="{89CE6AB1-9576-493B-9B03-F50F7FE63B15}" type="presOf" srcId="{E8D03CF9-68AB-41F4-A196-5E1FA52929F5}" destId="{04DB3508-9C80-460E-A38A-DA852101F1CD}" srcOrd="0" destOrd="0" presId="urn:microsoft.com/office/officeart/2005/8/layout/hierarchy1"/>
    <dgm:cxn modelId="{CD991F5C-D865-47DB-B23C-7441A76050F0}" srcId="{21AED5CD-56E9-4202-B0C3-42973CED1B2E}" destId="{0E59E492-EDFF-4797-A2C4-D61BCB4CAD1A}" srcOrd="0" destOrd="0" parTransId="{E21D0D1D-AA57-4415-ACAC-0B925299FBA6}" sibTransId="{7B62DF5C-BB1A-4264-84E6-FCC94B7A9F1B}"/>
    <dgm:cxn modelId="{D6EC80AD-E920-4CD3-8765-DECB50A894FC}" type="presParOf" srcId="{BC003C33-F4A4-46B9-8CF8-A33068A29A5E}" destId="{23DE08DC-3C6D-4302-ABBB-F70C8939F9DF}" srcOrd="0" destOrd="0" presId="urn:microsoft.com/office/officeart/2005/8/layout/hierarchy1"/>
    <dgm:cxn modelId="{12010597-E937-456E-AA79-AC5D64AE723F}" type="presParOf" srcId="{23DE08DC-3C6D-4302-ABBB-F70C8939F9DF}" destId="{21C3200D-9F33-489B-B410-691C6269829C}" srcOrd="0" destOrd="0" presId="urn:microsoft.com/office/officeart/2005/8/layout/hierarchy1"/>
    <dgm:cxn modelId="{E61AD338-0C48-43B7-970A-C4044555136E}" type="presParOf" srcId="{21C3200D-9F33-489B-B410-691C6269829C}" destId="{4A604942-A12B-4BBD-B372-7E94470105DD}" srcOrd="0" destOrd="0" presId="urn:microsoft.com/office/officeart/2005/8/layout/hierarchy1"/>
    <dgm:cxn modelId="{BD3DB6F9-1F3D-4003-99D1-220596F3BE11}" type="presParOf" srcId="{21C3200D-9F33-489B-B410-691C6269829C}" destId="{B0AD9D8D-A97F-432D-80EC-DDA18C55D7BB}" srcOrd="1" destOrd="0" presId="urn:microsoft.com/office/officeart/2005/8/layout/hierarchy1"/>
    <dgm:cxn modelId="{D67E1BE5-CFC3-44CC-A292-8FBC8BD19F78}" type="presParOf" srcId="{23DE08DC-3C6D-4302-ABBB-F70C8939F9DF}" destId="{3F4750C8-6D57-4AC1-B25A-880A63510E30}" srcOrd="1" destOrd="0" presId="urn:microsoft.com/office/officeart/2005/8/layout/hierarchy1"/>
    <dgm:cxn modelId="{A94042A7-1A36-4D35-BD6B-BFE76F9A38E4}" type="presParOf" srcId="{3F4750C8-6D57-4AC1-B25A-880A63510E30}" destId="{7987FFC2-E6F4-4890-B410-0328B4D5695F}" srcOrd="0" destOrd="0" presId="urn:microsoft.com/office/officeart/2005/8/layout/hierarchy1"/>
    <dgm:cxn modelId="{4CB52300-08FA-4B6F-A931-4ED76847753E}" type="presParOf" srcId="{3F4750C8-6D57-4AC1-B25A-880A63510E30}" destId="{02509351-3031-4599-A680-CF783C90FD7E}" srcOrd="1" destOrd="0" presId="urn:microsoft.com/office/officeart/2005/8/layout/hierarchy1"/>
    <dgm:cxn modelId="{05B4AEF8-6FD7-4ACC-946A-2E840DB564F9}" type="presParOf" srcId="{02509351-3031-4599-A680-CF783C90FD7E}" destId="{7EAF21C4-EAE5-4B55-92BD-F49BF244853E}" srcOrd="0" destOrd="0" presId="urn:microsoft.com/office/officeart/2005/8/layout/hierarchy1"/>
    <dgm:cxn modelId="{BF573CEA-BCC2-418B-841C-1065F214B151}" type="presParOf" srcId="{7EAF21C4-EAE5-4B55-92BD-F49BF244853E}" destId="{300289D7-AAE5-4554-A972-88D4EA12EE7B}" srcOrd="0" destOrd="0" presId="urn:microsoft.com/office/officeart/2005/8/layout/hierarchy1"/>
    <dgm:cxn modelId="{9DAEB8F3-14A4-4E2D-9CE3-CFC6993BCCCF}" type="presParOf" srcId="{7EAF21C4-EAE5-4B55-92BD-F49BF244853E}" destId="{486D8584-B193-49AE-A0C8-59752EDFB6FC}" srcOrd="1" destOrd="0" presId="urn:microsoft.com/office/officeart/2005/8/layout/hierarchy1"/>
    <dgm:cxn modelId="{3BA6BA76-AEF3-443A-BC22-FA7BE07386EE}" type="presParOf" srcId="{02509351-3031-4599-A680-CF783C90FD7E}" destId="{366B89B1-B7E0-4225-8C50-A28441ED883B}" srcOrd="1" destOrd="0" presId="urn:microsoft.com/office/officeart/2005/8/layout/hierarchy1"/>
    <dgm:cxn modelId="{33B64F39-D12A-49AB-BC3D-1E7699AE3867}" type="presParOf" srcId="{3F4750C8-6D57-4AC1-B25A-880A63510E30}" destId="{17F39096-47C0-4925-9E4C-C2A49D07A45C}" srcOrd="2" destOrd="0" presId="urn:microsoft.com/office/officeart/2005/8/layout/hierarchy1"/>
    <dgm:cxn modelId="{BF0944D8-C856-4219-9FEF-DE9B9D45CFE6}" type="presParOf" srcId="{3F4750C8-6D57-4AC1-B25A-880A63510E30}" destId="{5FCFF2DB-B2FB-4B0D-ACB8-3208B8C4C42B}" srcOrd="3" destOrd="0" presId="urn:microsoft.com/office/officeart/2005/8/layout/hierarchy1"/>
    <dgm:cxn modelId="{065F8FCF-247E-49DD-8274-B81AEEE2BFFC}" type="presParOf" srcId="{5FCFF2DB-B2FB-4B0D-ACB8-3208B8C4C42B}" destId="{915DFE37-7E11-4638-8FE6-7B409E9566FE}" srcOrd="0" destOrd="0" presId="urn:microsoft.com/office/officeart/2005/8/layout/hierarchy1"/>
    <dgm:cxn modelId="{8BCF4DA0-8E41-48B3-A6B5-92B5CDC8CE3A}" type="presParOf" srcId="{915DFE37-7E11-4638-8FE6-7B409E9566FE}" destId="{1C80C11F-FD36-4801-9726-E9AED4FBC302}" srcOrd="0" destOrd="0" presId="urn:microsoft.com/office/officeart/2005/8/layout/hierarchy1"/>
    <dgm:cxn modelId="{FF07CB20-2952-49CA-A8C4-03FC4662F70C}" type="presParOf" srcId="{915DFE37-7E11-4638-8FE6-7B409E9566FE}" destId="{9DF23FE2-0244-4FC3-B09D-BA405605F58C}" srcOrd="1" destOrd="0" presId="urn:microsoft.com/office/officeart/2005/8/layout/hierarchy1"/>
    <dgm:cxn modelId="{4EB72B98-FF93-4CCC-AEE3-244A0B5B0E86}" type="presParOf" srcId="{5FCFF2DB-B2FB-4B0D-ACB8-3208B8C4C42B}" destId="{C974D6A5-C201-47FE-830F-030AEA85DF8A}" srcOrd="1" destOrd="0" presId="urn:microsoft.com/office/officeart/2005/8/layout/hierarchy1"/>
    <dgm:cxn modelId="{DF59F47C-A240-4C18-B76A-DEB83D1F6187}" type="presParOf" srcId="{3F4750C8-6D57-4AC1-B25A-880A63510E30}" destId="{4B85BBCC-3AD4-44E2-BC3E-3F2C3E3C4959}" srcOrd="4" destOrd="0" presId="urn:microsoft.com/office/officeart/2005/8/layout/hierarchy1"/>
    <dgm:cxn modelId="{62CF156A-F415-4153-913E-3C52C9F2FD54}" type="presParOf" srcId="{3F4750C8-6D57-4AC1-B25A-880A63510E30}" destId="{916B758B-C7CA-4741-A745-A776F4AC0894}" srcOrd="5" destOrd="0" presId="urn:microsoft.com/office/officeart/2005/8/layout/hierarchy1"/>
    <dgm:cxn modelId="{B3585B7E-45B2-4BB7-95E9-38675F4FAED8}" type="presParOf" srcId="{916B758B-C7CA-4741-A745-A776F4AC0894}" destId="{EFFFB7BF-0D21-456C-8ABF-8F9DCC2AF08C}" srcOrd="0" destOrd="0" presId="urn:microsoft.com/office/officeart/2005/8/layout/hierarchy1"/>
    <dgm:cxn modelId="{3BCF6777-57F7-428B-ACA0-95A8221389A1}" type="presParOf" srcId="{EFFFB7BF-0D21-456C-8ABF-8F9DCC2AF08C}" destId="{4119D7F9-0F31-4811-9AD1-B4D0DC2C589A}" srcOrd="0" destOrd="0" presId="urn:microsoft.com/office/officeart/2005/8/layout/hierarchy1"/>
    <dgm:cxn modelId="{F1CA4D8F-E8D3-4CC4-9416-FDC8704BD8BE}" type="presParOf" srcId="{EFFFB7BF-0D21-456C-8ABF-8F9DCC2AF08C}" destId="{21124012-CF26-483D-8AEE-F88C08B42C72}" srcOrd="1" destOrd="0" presId="urn:microsoft.com/office/officeart/2005/8/layout/hierarchy1"/>
    <dgm:cxn modelId="{51398E53-24E9-472F-88F2-F875DA4C9C98}" type="presParOf" srcId="{916B758B-C7CA-4741-A745-A776F4AC0894}" destId="{664481BD-67A8-47F6-8427-4BC4B353EBB0}" srcOrd="1" destOrd="0" presId="urn:microsoft.com/office/officeart/2005/8/layout/hierarchy1"/>
    <dgm:cxn modelId="{3E408FDF-92D0-4755-A249-334ACBE8F052}" type="presParOf" srcId="{664481BD-67A8-47F6-8427-4BC4B353EBB0}" destId="{7BE585AA-06AF-45BC-B5FB-DEE792A1CE38}" srcOrd="0" destOrd="0" presId="urn:microsoft.com/office/officeart/2005/8/layout/hierarchy1"/>
    <dgm:cxn modelId="{B8DBE0AB-2F8F-45C6-9700-784915E9955C}" type="presParOf" srcId="{664481BD-67A8-47F6-8427-4BC4B353EBB0}" destId="{54EF3B79-C0E6-453C-A197-C85D3729577A}" srcOrd="1" destOrd="0" presId="urn:microsoft.com/office/officeart/2005/8/layout/hierarchy1"/>
    <dgm:cxn modelId="{C427AEF3-B0BE-42E7-9C78-A868F94B94E5}" type="presParOf" srcId="{54EF3B79-C0E6-453C-A197-C85D3729577A}" destId="{7729FE17-92BE-439E-9DFC-117E698E8FCC}" srcOrd="0" destOrd="0" presId="urn:microsoft.com/office/officeart/2005/8/layout/hierarchy1"/>
    <dgm:cxn modelId="{742C9A38-2ED7-4FC2-87B3-6259119F1457}" type="presParOf" srcId="{7729FE17-92BE-439E-9DFC-117E698E8FCC}" destId="{6A65651F-347C-4B52-B409-660BA38CA6DC}" srcOrd="0" destOrd="0" presId="urn:microsoft.com/office/officeart/2005/8/layout/hierarchy1"/>
    <dgm:cxn modelId="{40F1B9E9-5008-4C8B-B051-7ED2CC32DD37}" type="presParOf" srcId="{7729FE17-92BE-439E-9DFC-117E698E8FCC}" destId="{E1F7B9D9-BE98-405C-B881-8187168B8C2E}" srcOrd="1" destOrd="0" presId="urn:microsoft.com/office/officeart/2005/8/layout/hierarchy1"/>
    <dgm:cxn modelId="{66FFD362-865B-4CE6-B577-30230EB07F05}" type="presParOf" srcId="{54EF3B79-C0E6-453C-A197-C85D3729577A}" destId="{C793E0E2-86BC-49F6-82CB-2636B4672011}" srcOrd="1" destOrd="0" presId="urn:microsoft.com/office/officeart/2005/8/layout/hierarchy1"/>
    <dgm:cxn modelId="{7763EE7C-4D39-413D-9A85-1397609F3A4C}" type="presParOf" srcId="{664481BD-67A8-47F6-8427-4BC4B353EBB0}" destId="{04DB3508-9C80-460E-A38A-DA852101F1CD}" srcOrd="2" destOrd="0" presId="urn:microsoft.com/office/officeart/2005/8/layout/hierarchy1"/>
    <dgm:cxn modelId="{0F897DA0-241A-4885-9A98-AADF955B33E1}" type="presParOf" srcId="{664481BD-67A8-47F6-8427-4BC4B353EBB0}" destId="{7BCE9B0B-142C-4EB5-B5A6-51B6266D19F9}" srcOrd="3" destOrd="0" presId="urn:microsoft.com/office/officeart/2005/8/layout/hierarchy1"/>
    <dgm:cxn modelId="{6B8ADE5B-8C33-404F-A12A-DAF483E6A804}" type="presParOf" srcId="{7BCE9B0B-142C-4EB5-B5A6-51B6266D19F9}" destId="{B0C63AEE-5C5C-4961-9CBF-3208CC03AA76}" srcOrd="0" destOrd="0" presId="urn:microsoft.com/office/officeart/2005/8/layout/hierarchy1"/>
    <dgm:cxn modelId="{425A6A7A-1D8A-4DDB-A193-4D9DC8D866FC}" type="presParOf" srcId="{B0C63AEE-5C5C-4961-9CBF-3208CC03AA76}" destId="{922D06BE-1D9E-4435-A946-430511E3E27D}" srcOrd="0" destOrd="0" presId="urn:microsoft.com/office/officeart/2005/8/layout/hierarchy1"/>
    <dgm:cxn modelId="{71A89E69-4F72-48D8-B36E-599E16EAD305}" type="presParOf" srcId="{B0C63AEE-5C5C-4961-9CBF-3208CC03AA76}" destId="{7917175E-778E-4D2A-99B7-B396C48C629D}" srcOrd="1" destOrd="0" presId="urn:microsoft.com/office/officeart/2005/8/layout/hierarchy1"/>
    <dgm:cxn modelId="{6602DD0B-6D04-47E5-A21B-392B4DDB2E30}" type="presParOf" srcId="{7BCE9B0B-142C-4EB5-B5A6-51B6266D19F9}" destId="{8D251FB7-C71A-4488-8476-A22D5072FEE1}" srcOrd="1" destOrd="0" presId="urn:microsoft.com/office/officeart/2005/8/layout/hierarchy1"/>
    <dgm:cxn modelId="{A65CB5D5-ACAE-4B94-B52F-8A3A2559C97D}" type="presParOf" srcId="{3F4750C8-6D57-4AC1-B25A-880A63510E30}" destId="{27B89EA5-82EB-4466-A607-4CE8EDFF3C52}" srcOrd="6" destOrd="0" presId="urn:microsoft.com/office/officeart/2005/8/layout/hierarchy1"/>
    <dgm:cxn modelId="{601DC8A1-4AF7-4189-A1B4-0A649C82D7CD}" type="presParOf" srcId="{3F4750C8-6D57-4AC1-B25A-880A63510E30}" destId="{8CB92C09-524C-4FD2-B5CC-857989B8E162}" srcOrd="7" destOrd="0" presId="urn:microsoft.com/office/officeart/2005/8/layout/hierarchy1"/>
    <dgm:cxn modelId="{0F61F73C-B9BC-40F9-9E98-508CF3DDE6B6}" type="presParOf" srcId="{8CB92C09-524C-4FD2-B5CC-857989B8E162}" destId="{295275F8-7355-4768-809A-47234069B5ED}" srcOrd="0" destOrd="0" presId="urn:microsoft.com/office/officeart/2005/8/layout/hierarchy1"/>
    <dgm:cxn modelId="{7EF55D0D-DFC6-4B51-BBDF-22E5CF219304}" type="presParOf" srcId="{295275F8-7355-4768-809A-47234069B5ED}" destId="{D9E76D84-6348-4DCC-9409-B7510C8E2D8C}" srcOrd="0" destOrd="0" presId="urn:microsoft.com/office/officeart/2005/8/layout/hierarchy1"/>
    <dgm:cxn modelId="{EFB973A2-6716-4319-B1A1-F5DDA70AEA13}" type="presParOf" srcId="{295275F8-7355-4768-809A-47234069B5ED}" destId="{4834A9E4-C43C-4C71-879C-5E5D1F2909B1}" srcOrd="1" destOrd="0" presId="urn:microsoft.com/office/officeart/2005/8/layout/hierarchy1"/>
    <dgm:cxn modelId="{BB454A52-68B7-4ECE-A32A-44E25D2E46C9}" type="presParOf" srcId="{8CB92C09-524C-4FD2-B5CC-857989B8E162}" destId="{E2C4EDEA-92CB-4B7D-86B9-C1A7C0729B41}" srcOrd="1" destOrd="0" presId="urn:microsoft.com/office/officeart/2005/8/layout/hierarchy1"/>
    <dgm:cxn modelId="{2735F789-9C17-466A-A366-FC7EF2410B1A}" type="presParOf" srcId="{E2C4EDEA-92CB-4B7D-86B9-C1A7C0729B41}" destId="{1AE46C94-D226-4650-852B-D305069FED40}" srcOrd="0" destOrd="0" presId="urn:microsoft.com/office/officeart/2005/8/layout/hierarchy1"/>
    <dgm:cxn modelId="{0151AFA8-2058-47C8-BCAB-8C4D3F5813E0}" type="presParOf" srcId="{E2C4EDEA-92CB-4B7D-86B9-C1A7C0729B41}" destId="{8C169F0F-D7E0-4A34-9227-7CCDC99D9D60}" srcOrd="1" destOrd="0" presId="urn:microsoft.com/office/officeart/2005/8/layout/hierarchy1"/>
    <dgm:cxn modelId="{C20AB48F-0769-4DEB-A981-DF372A47F321}" type="presParOf" srcId="{8C169F0F-D7E0-4A34-9227-7CCDC99D9D60}" destId="{93E0D59A-9B89-4B50-85F2-950A1ED3AA8B}" srcOrd="0" destOrd="0" presId="urn:microsoft.com/office/officeart/2005/8/layout/hierarchy1"/>
    <dgm:cxn modelId="{0516462E-FF20-41EF-9C51-78D3E4933F81}" type="presParOf" srcId="{93E0D59A-9B89-4B50-85F2-950A1ED3AA8B}" destId="{98BDC159-B3C5-41D4-9ECF-AA326071AA94}" srcOrd="0" destOrd="0" presId="urn:microsoft.com/office/officeart/2005/8/layout/hierarchy1"/>
    <dgm:cxn modelId="{0E8D4C94-6B4B-4FAE-BF9C-9336CFEE4ED0}" type="presParOf" srcId="{93E0D59A-9B89-4B50-85F2-950A1ED3AA8B}" destId="{0EAE0D1E-0725-466E-B4F7-B43C9F369676}" srcOrd="1" destOrd="0" presId="urn:microsoft.com/office/officeart/2005/8/layout/hierarchy1"/>
    <dgm:cxn modelId="{BCEFAEA1-58C0-4DB6-9709-CDA850A2DE64}" type="presParOf" srcId="{8C169F0F-D7E0-4A34-9227-7CCDC99D9D60}" destId="{470B29F1-CA24-4FAE-A984-77FFD15F584C}" srcOrd="1" destOrd="0" presId="urn:microsoft.com/office/officeart/2005/8/layout/hierarchy1"/>
    <dgm:cxn modelId="{2C4A74C2-6324-4AE5-B5A0-07D1C9CB0D47}" type="presParOf" srcId="{E2C4EDEA-92CB-4B7D-86B9-C1A7C0729B41}" destId="{7F0AA631-F9AC-4CF9-AD0A-94902EE9D4B3}" srcOrd="2" destOrd="0" presId="urn:microsoft.com/office/officeart/2005/8/layout/hierarchy1"/>
    <dgm:cxn modelId="{C36ADB6E-95F0-4DFE-BC8B-88CAAC9CCB50}" type="presParOf" srcId="{E2C4EDEA-92CB-4B7D-86B9-C1A7C0729B41}" destId="{53FA23BD-1087-491B-8869-70A1BCA30D50}" srcOrd="3" destOrd="0" presId="urn:microsoft.com/office/officeart/2005/8/layout/hierarchy1"/>
    <dgm:cxn modelId="{DEBAEB50-536F-4E3C-A028-3A2B2F545F9B}" type="presParOf" srcId="{53FA23BD-1087-491B-8869-70A1BCA30D50}" destId="{79608460-33BB-4ECF-94E4-D5600DF5287E}" srcOrd="0" destOrd="0" presId="urn:microsoft.com/office/officeart/2005/8/layout/hierarchy1"/>
    <dgm:cxn modelId="{5FC3142B-EE6C-4A96-A312-DCCADB4099F7}" type="presParOf" srcId="{79608460-33BB-4ECF-94E4-D5600DF5287E}" destId="{0348FA7F-AA98-4B09-96AA-EEACE24E261C}" srcOrd="0" destOrd="0" presId="urn:microsoft.com/office/officeart/2005/8/layout/hierarchy1"/>
    <dgm:cxn modelId="{52B7D3B4-0913-4D32-8467-FD9E4A81E270}" type="presParOf" srcId="{79608460-33BB-4ECF-94E4-D5600DF5287E}" destId="{86210B61-5389-4BA8-83CC-5CB5F12C9987}" srcOrd="1" destOrd="0" presId="urn:microsoft.com/office/officeart/2005/8/layout/hierarchy1"/>
    <dgm:cxn modelId="{60F12886-743D-40A3-A5A0-F1A941F9CC55}" type="presParOf" srcId="{53FA23BD-1087-491B-8869-70A1BCA30D50}" destId="{1DD4DA71-7336-4D6D-A1E1-86F7A9CACB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AA631-F9AC-4CF9-AD0A-94902EE9D4B3}">
      <dsp:nvSpPr>
        <dsp:cNvPr id="0" name=""/>
        <dsp:cNvSpPr/>
      </dsp:nvSpPr>
      <dsp:spPr>
        <a:xfrm>
          <a:off x="4666505" y="1518394"/>
          <a:ext cx="949523" cy="225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73"/>
              </a:lnTo>
              <a:lnTo>
                <a:pt x="949523" y="153973"/>
              </a:lnTo>
              <a:lnTo>
                <a:pt x="949523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46C94-D226-4650-852B-D305069FED40}">
      <dsp:nvSpPr>
        <dsp:cNvPr id="0" name=""/>
        <dsp:cNvSpPr/>
      </dsp:nvSpPr>
      <dsp:spPr>
        <a:xfrm>
          <a:off x="4620785" y="1518394"/>
          <a:ext cx="91440" cy="225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45A40-3870-4250-AA11-6F65644F0FE3}">
      <dsp:nvSpPr>
        <dsp:cNvPr id="0" name=""/>
        <dsp:cNvSpPr/>
      </dsp:nvSpPr>
      <dsp:spPr>
        <a:xfrm>
          <a:off x="3716982" y="1518394"/>
          <a:ext cx="949523" cy="225943"/>
        </a:xfrm>
        <a:custGeom>
          <a:avLst/>
          <a:gdLst/>
          <a:ahLst/>
          <a:cxnLst/>
          <a:rect l="0" t="0" r="0" b="0"/>
          <a:pathLst>
            <a:path>
              <a:moveTo>
                <a:pt x="949523" y="0"/>
              </a:moveTo>
              <a:lnTo>
                <a:pt x="949523" y="153973"/>
              </a:lnTo>
              <a:lnTo>
                <a:pt x="0" y="153973"/>
              </a:lnTo>
              <a:lnTo>
                <a:pt x="0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AD4C9-4A5B-45C9-AA1E-E8F60E698B79}">
      <dsp:nvSpPr>
        <dsp:cNvPr id="0" name=""/>
        <dsp:cNvSpPr/>
      </dsp:nvSpPr>
      <dsp:spPr>
        <a:xfrm>
          <a:off x="2530078" y="799130"/>
          <a:ext cx="2136427" cy="225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73"/>
              </a:lnTo>
              <a:lnTo>
                <a:pt x="2136427" y="153973"/>
              </a:lnTo>
              <a:lnTo>
                <a:pt x="2136427" y="2259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9E860-2770-428A-85A4-F3D5218BADA1}">
      <dsp:nvSpPr>
        <dsp:cNvPr id="0" name=""/>
        <dsp:cNvSpPr/>
      </dsp:nvSpPr>
      <dsp:spPr>
        <a:xfrm>
          <a:off x="3242220" y="2956922"/>
          <a:ext cx="474761" cy="225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73"/>
              </a:lnTo>
              <a:lnTo>
                <a:pt x="474761" y="153973"/>
              </a:lnTo>
              <a:lnTo>
                <a:pt x="474761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8DCCD-FF56-4670-A6E6-BB5D291EF1AC}">
      <dsp:nvSpPr>
        <dsp:cNvPr id="0" name=""/>
        <dsp:cNvSpPr/>
      </dsp:nvSpPr>
      <dsp:spPr>
        <a:xfrm>
          <a:off x="2767458" y="2956922"/>
          <a:ext cx="474761" cy="225943"/>
        </a:xfrm>
        <a:custGeom>
          <a:avLst/>
          <a:gdLst/>
          <a:ahLst/>
          <a:cxnLst/>
          <a:rect l="0" t="0" r="0" b="0"/>
          <a:pathLst>
            <a:path>
              <a:moveTo>
                <a:pt x="474761" y="0"/>
              </a:moveTo>
              <a:lnTo>
                <a:pt x="474761" y="153973"/>
              </a:lnTo>
              <a:lnTo>
                <a:pt x="0" y="153973"/>
              </a:lnTo>
              <a:lnTo>
                <a:pt x="0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60E97-5B6E-4355-AE1F-C7DEB16FE6D4}">
      <dsp:nvSpPr>
        <dsp:cNvPr id="0" name=""/>
        <dsp:cNvSpPr/>
      </dsp:nvSpPr>
      <dsp:spPr>
        <a:xfrm>
          <a:off x="2767458" y="2237658"/>
          <a:ext cx="474761" cy="225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73"/>
              </a:lnTo>
              <a:lnTo>
                <a:pt x="474761" y="153973"/>
              </a:lnTo>
              <a:lnTo>
                <a:pt x="474761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4C7D2-4C76-4E42-AA1B-D59784CECD7A}">
      <dsp:nvSpPr>
        <dsp:cNvPr id="0" name=""/>
        <dsp:cNvSpPr/>
      </dsp:nvSpPr>
      <dsp:spPr>
        <a:xfrm>
          <a:off x="2292697" y="2237658"/>
          <a:ext cx="474761" cy="225943"/>
        </a:xfrm>
        <a:custGeom>
          <a:avLst/>
          <a:gdLst/>
          <a:ahLst/>
          <a:cxnLst/>
          <a:rect l="0" t="0" r="0" b="0"/>
          <a:pathLst>
            <a:path>
              <a:moveTo>
                <a:pt x="474761" y="0"/>
              </a:moveTo>
              <a:lnTo>
                <a:pt x="474761" y="153973"/>
              </a:lnTo>
              <a:lnTo>
                <a:pt x="0" y="153973"/>
              </a:lnTo>
              <a:lnTo>
                <a:pt x="0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B3508-9C80-460E-A38A-DA852101F1CD}">
      <dsp:nvSpPr>
        <dsp:cNvPr id="0" name=""/>
        <dsp:cNvSpPr/>
      </dsp:nvSpPr>
      <dsp:spPr>
        <a:xfrm>
          <a:off x="2292697" y="1518394"/>
          <a:ext cx="474761" cy="225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73"/>
              </a:lnTo>
              <a:lnTo>
                <a:pt x="474761" y="153973"/>
              </a:lnTo>
              <a:lnTo>
                <a:pt x="474761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585AA-06AF-45BC-B5FB-DEE792A1CE38}">
      <dsp:nvSpPr>
        <dsp:cNvPr id="0" name=""/>
        <dsp:cNvSpPr/>
      </dsp:nvSpPr>
      <dsp:spPr>
        <a:xfrm>
          <a:off x="1817935" y="1518394"/>
          <a:ext cx="474761" cy="225943"/>
        </a:xfrm>
        <a:custGeom>
          <a:avLst/>
          <a:gdLst/>
          <a:ahLst/>
          <a:cxnLst/>
          <a:rect l="0" t="0" r="0" b="0"/>
          <a:pathLst>
            <a:path>
              <a:moveTo>
                <a:pt x="474761" y="0"/>
              </a:moveTo>
              <a:lnTo>
                <a:pt x="474761" y="153973"/>
              </a:lnTo>
              <a:lnTo>
                <a:pt x="0" y="153973"/>
              </a:lnTo>
              <a:lnTo>
                <a:pt x="0" y="225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5BBCC-3AD4-44E2-BC3E-3F2C3E3C4959}">
      <dsp:nvSpPr>
        <dsp:cNvPr id="0" name=""/>
        <dsp:cNvSpPr/>
      </dsp:nvSpPr>
      <dsp:spPr>
        <a:xfrm>
          <a:off x="2292697" y="799130"/>
          <a:ext cx="237380" cy="225943"/>
        </a:xfrm>
        <a:custGeom>
          <a:avLst/>
          <a:gdLst/>
          <a:ahLst/>
          <a:cxnLst/>
          <a:rect l="0" t="0" r="0" b="0"/>
          <a:pathLst>
            <a:path>
              <a:moveTo>
                <a:pt x="237380" y="0"/>
              </a:moveTo>
              <a:lnTo>
                <a:pt x="237380" y="153973"/>
              </a:lnTo>
              <a:lnTo>
                <a:pt x="0" y="153973"/>
              </a:lnTo>
              <a:lnTo>
                <a:pt x="0" y="2259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39096-47C0-4925-9E4C-C2A49D07A45C}">
      <dsp:nvSpPr>
        <dsp:cNvPr id="0" name=""/>
        <dsp:cNvSpPr/>
      </dsp:nvSpPr>
      <dsp:spPr>
        <a:xfrm>
          <a:off x="1343173" y="799130"/>
          <a:ext cx="1186904" cy="225943"/>
        </a:xfrm>
        <a:custGeom>
          <a:avLst/>
          <a:gdLst/>
          <a:ahLst/>
          <a:cxnLst/>
          <a:rect l="0" t="0" r="0" b="0"/>
          <a:pathLst>
            <a:path>
              <a:moveTo>
                <a:pt x="1186904" y="0"/>
              </a:moveTo>
              <a:lnTo>
                <a:pt x="1186904" y="153973"/>
              </a:lnTo>
              <a:lnTo>
                <a:pt x="0" y="153973"/>
              </a:lnTo>
              <a:lnTo>
                <a:pt x="0" y="2259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7FFC2-E6F4-4890-B410-0328B4D5695F}">
      <dsp:nvSpPr>
        <dsp:cNvPr id="0" name=""/>
        <dsp:cNvSpPr/>
      </dsp:nvSpPr>
      <dsp:spPr>
        <a:xfrm>
          <a:off x="393650" y="799130"/>
          <a:ext cx="2136427" cy="225943"/>
        </a:xfrm>
        <a:custGeom>
          <a:avLst/>
          <a:gdLst/>
          <a:ahLst/>
          <a:cxnLst/>
          <a:rect l="0" t="0" r="0" b="0"/>
          <a:pathLst>
            <a:path>
              <a:moveTo>
                <a:pt x="2136427" y="0"/>
              </a:moveTo>
              <a:lnTo>
                <a:pt x="2136427" y="153973"/>
              </a:lnTo>
              <a:lnTo>
                <a:pt x="0" y="153973"/>
              </a:lnTo>
              <a:lnTo>
                <a:pt x="0" y="2259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04942-A12B-4BBD-B372-7E94470105DD}">
      <dsp:nvSpPr>
        <dsp:cNvPr id="0" name=""/>
        <dsp:cNvSpPr/>
      </dsp:nvSpPr>
      <dsp:spPr>
        <a:xfrm>
          <a:off x="2141636" y="305809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D9D8D-A97F-432D-80EC-DDA18C55D7BB}">
      <dsp:nvSpPr>
        <dsp:cNvPr id="0" name=""/>
        <dsp:cNvSpPr/>
      </dsp:nvSpPr>
      <dsp:spPr>
        <a:xfrm>
          <a:off x="2227957" y="387813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سیستم نرم افزار جامع دانشگاهی</a:t>
          </a:r>
          <a:endParaRPr lang="en-US" sz="900" kern="1200" dirty="0"/>
        </a:p>
      </dsp:txBody>
      <dsp:txXfrm>
        <a:off x="2242406" y="402262"/>
        <a:ext cx="747984" cy="464422"/>
      </dsp:txXfrm>
    </dsp:sp>
    <dsp:sp modelId="{300289D7-AAE5-4554-A972-88D4EA12EE7B}">
      <dsp:nvSpPr>
        <dsp:cNvPr id="0" name=""/>
        <dsp:cNvSpPr/>
      </dsp:nvSpPr>
      <dsp:spPr>
        <a:xfrm>
          <a:off x="5208" y="1025073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D8584-B193-49AE-A0C8-59752EDFB6FC}">
      <dsp:nvSpPr>
        <dsp:cNvPr id="0" name=""/>
        <dsp:cNvSpPr/>
      </dsp:nvSpPr>
      <dsp:spPr>
        <a:xfrm>
          <a:off x="91529" y="1107077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زیر سیستم کتابخانه</a:t>
          </a:r>
          <a:endParaRPr lang="en-US" sz="900" kern="1200" dirty="0"/>
        </a:p>
      </dsp:txBody>
      <dsp:txXfrm>
        <a:off x="105978" y="1121526"/>
        <a:ext cx="747984" cy="464422"/>
      </dsp:txXfrm>
    </dsp:sp>
    <dsp:sp modelId="{1C80C11F-FD36-4801-9726-E9AED4FBC302}">
      <dsp:nvSpPr>
        <dsp:cNvPr id="0" name=""/>
        <dsp:cNvSpPr/>
      </dsp:nvSpPr>
      <dsp:spPr>
        <a:xfrm>
          <a:off x="954732" y="1025073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23FE2-0244-4FC3-B09D-BA405605F58C}">
      <dsp:nvSpPr>
        <dsp:cNvPr id="0" name=""/>
        <dsp:cNvSpPr/>
      </dsp:nvSpPr>
      <dsp:spPr>
        <a:xfrm>
          <a:off x="1041052" y="1107077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بخش پژوهشی</a:t>
          </a:r>
          <a:endParaRPr lang="en-US" sz="900" kern="1200" dirty="0"/>
        </a:p>
      </dsp:txBody>
      <dsp:txXfrm>
        <a:off x="1055501" y="1121526"/>
        <a:ext cx="747984" cy="464422"/>
      </dsp:txXfrm>
    </dsp:sp>
    <dsp:sp modelId="{4119D7F9-0F31-4811-9AD1-B4D0DC2C589A}">
      <dsp:nvSpPr>
        <dsp:cNvPr id="0" name=""/>
        <dsp:cNvSpPr/>
      </dsp:nvSpPr>
      <dsp:spPr>
        <a:xfrm>
          <a:off x="1904255" y="1025073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24012-CF26-483D-8AEE-F88C08B42C72}">
      <dsp:nvSpPr>
        <dsp:cNvPr id="0" name=""/>
        <dsp:cNvSpPr/>
      </dsp:nvSpPr>
      <dsp:spPr>
        <a:xfrm>
          <a:off x="1990576" y="1107077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بخش آموزش</a:t>
          </a:r>
          <a:endParaRPr lang="en-US" sz="900" kern="1200" dirty="0"/>
        </a:p>
      </dsp:txBody>
      <dsp:txXfrm>
        <a:off x="2005025" y="1121526"/>
        <a:ext cx="747984" cy="464422"/>
      </dsp:txXfrm>
    </dsp:sp>
    <dsp:sp modelId="{6A65651F-347C-4B52-B409-660BA38CA6DC}">
      <dsp:nvSpPr>
        <dsp:cNvPr id="0" name=""/>
        <dsp:cNvSpPr/>
      </dsp:nvSpPr>
      <dsp:spPr>
        <a:xfrm>
          <a:off x="1429494" y="1744337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7B9D9-BE98-405C-B881-8187168B8C2E}">
      <dsp:nvSpPr>
        <dsp:cNvPr id="0" name=""/>
        <dsp:cNvSpPr/>
      </dsp:nvSpPr>
      <dsp:spPr>
        <a:xfrm>
          <a:off x="1515814" y="1826341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بخش استاد</a:t>
          </a:r>
          <a:endParaRPr lang="en-US" sz="900" kern="1200" dirty="0"/>
        </a:p>
      </dsp:txBody>
      <dsp:txXfrm>
        <a:off x="1530263" y="1840790"/>
        <a:ext cx="747984" cy="464422"/>
      </dsp:txXfrm>
    </dsp:sp>
    <dsp:sp modelId="{922D06BE-1D9E-4435-A946-430511E3E27D}">
      <dsp:nvSpPr>
        <dsp:cNvPr id="0" name=""/>
        <dsp:cNvSpPr/>
      </dsp:nvSpPr>
      <dsp:spPr>
        <a:xfrm>
          <a:off x="2379017" y="1744337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7175E-778E-4D2A-99B7-B396C48C629D}">
      <dsp:nvSpPr>
        <dsp:cNvPr id="0" name=""/>
        <dsp:cNvSpPr/>
      </dsp:nvSpPr>
      <dsp:spPr>
        <a:xfrm>
          <a:off x="2465337" y="1826341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بخش دانشجو</a:t>
          </a:r>
          <a:endParaRPr lang="en-US" sz="900" kern="1200" dirty="0"/>
        </a:p>
      </dsp:txBody>
      <dsp:txXfrm>
        <a:off x="2479786" y="1840790"/>
        <a:ext cx="747984" cy="464422"/>
      </dsp:txXfrm>
    </dsp:sp>
    <dsp:sp modelId="{F048E749-E052-47EB-8B62-05E98D384714}">
      <dsp:nvSpPr>
        <dsp:cNvPr id="0" name=""/>
        <dsp:cNvSpPr/>
      </dsp:nvSpPr>
      <dsp:spPr>
        <a:xfrm>
          <a:off x="1904255" y="2463601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DE63B-6881-4B3B-BC36-0F5D95F68CFC}">
      <dsp:nvSpPr>
        <dsp:cNvPr id="0" name=""/>
        <dsp:cNvSpPr/>
      </dsp:nvSpPr>
      <dsp:spPr>
        <a:xfrm>
          <a:off x="1990576" y="2545605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امور انتخاب واحد</a:t>
          </a:r>
          <a:endParaRPr lang="en-US" sz="900" kern="1200" dirty="0"/>
        </a:p>
      </dsp:txBody>
      <dsp:txXfrm>
        <a:off x="2005025" y="2560054"/>
        <a:ext cx="747984" cy="464422"/>
      </dsp:txXfrm>
    </dsp:sp>
    <dsp:sp modelId="{DD9C134D-45EF-4446-AF23-13C1AB4BBA8A}">
      <dsp:nvSpPr>
        <dsp:cNvPr id="0" name=""/>
        <dsp:cNvSpPr/>
      </dsp:nvSpPr>
      <dsp:spPr>
        <a:xfrm>
          <a:off x="2853779" y="2463601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E1EE6-2448-4809-AADF-35881FD4A82E}">
      <dsp:nvSpPr>
        <dsp:cNvPr id="0" name=""/>
        <dsp:cNvSpPr/>
      </dsp:nvSpPr>
      <dsp:spPr>
        <a:xfrm>
          <a:off x="2940099" y="2545605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امور ثبت نام و فارغ التحصیلی</a:t>
          </a:r>
          <a:endParaRPr lang="en-US" sz="900" kern="1200" dirty="0"/>
        </a:p>
      </dsp:txBody>
      <dsp:txXfrm>
        <a:off x="2954548" y="2560054"/>
        <a:ext cx="747984" cy="464422"/>
      </dsp:txXfrm>
    </dsp:sp>
    <dsp:sp modelId="{B36315BE-7B49-4F61-8B50-9CF25A8B1C9E}">
      <dsp:nvSpPr>
        <dsp:cNvPr id="0" name=""/>
        <dsp:cNvSpPr/>
      </dsp:nvSpPr>
      <dsp:spPr>
        <a:xfrm>
          <a:off x="2379017" y="3182865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77E9C-A33B-46E8-8863-CF07C6CE9859}">
      <dsp:nvSpPr>
        <dsp:cNvPr id="0" name=""/>
        <dsp:cNvSpPr/>
      </dsp:nvSpPr>
      <dsp:spPr>
        <a:xfrm>
          <a:off x="2465337" y="3264869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smtClean="0"/>
            <a:t>---</a:t>
          </a:r>
          <a:endParaRPr lang="en-US" sz="900" kern="1200" dirty="0"/>
        </a:p>
      </dsp:txBody>
      <dsp:txXfrm>
        <a:off x="2479786" y="3279318"/>
        <a:ext cx="747984" cy="464422"/>
      </dsp:txXfrm>
    </dsp:sp>
    <dsp:sp modelId="{F267BA7C-4AED-4B7F-B5A1-1BED8295BAD4}">
      <dsp:nvSpPr>
        <dsp:cNvPr id="0" name=""/>
        <dsp:cNvSpPr/>
      </dsp:nvSpPr>
      <dsp:spPr>
        <a:xfrm>
          <a:off x="3328541" y="3182865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E023C-66AF-4104-8AAF-3D5A0AB70A7B}">
      <dsp:nvSpPr>
        <dsp:cNvPr id="0" name=""/>
        <dsp:cNvSpPr/>
      </dsp:nvSpPr>
      <dsp:spPr>
        <a:xfrm>
          <a:off x="3414861" y="3264869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---</a:t>
          </a:r>
          <a:endParaRPr lang="en-US" sz="900" kern="1200" dirty="0"/>
        </a:p>
      </dsp:txBody>
      <dsp:txXfrm>
        <a:off x="3429310" y="3279318"/>
        <a:ext cx="747984" cy="464422"/>
      </dsp:txXfrm>
    </dsp:sp>
    <dsp:sp modelId="{35482A1B-63B0-4932-A4D8-768D94CDE0E7}">
      <dsp:nvSpPr>
        <dsp:cNvPr id="0" name=""/>
        <dsp:cNvSpPr/>
      </dsp:nvSpPr>
      <dsp:spPr>
        <a:xfrm>
          <a:off x="4278064" y="1025073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4063C-B350-4F7C-AE66-0A74F111B53A}">
      <dsp:nvSpPr>
        <dsp:cNvPr id="0" name=""/>
        <dsp:cNvSpPr/>
      </dsp:nvSpPr>
      <dsp:spPr>
        <a:xfrm>
          <a:off x="4364384" y="1107077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بخش امور مالی</a:t>
          </a:r>
          <a:endParaRPr lang="en-US" sz="900" kern="1200" dirty="0"/>
        </a:p>
      </dsp:txBody>
      <dsp:txXfrm>
        <a:off x="4378833" y="1121526"/>
        <a:ext cx="747984" cy="464422"/>
      </dsp:txXfrm>
    </dsp:sp>
    <dsp:sp modelId="{9DD2ECEE-3CFE-40E2-93FF-F5B16121BB98}">
      <dsp:nvSpPr>
        <dsp:cNvPr id="0" name=""/>
        <dsp:cNvSpPr/>
      </dsp:nvSpPr>
      <dsp:spPr>
        <a:xfrm>
          <a:off x="3328541" y="1744337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42258-B946-439B-9D4A-6AC11A1AE261}">
      <dsp:nvSpPr>
        <dsp:cNvPr id="0" name=""/>
        <dsp:cNvSpPr/>
      </dsp:nvSpPr>
      <dsp:spPr>
        <a:xfrm>
          <a:off x="3414861" y="1826341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امور مالی آموزش</a:t>
          </a:r>
          <a:endParaRPr lang="en-US" sz="900" kern="1200" dirty="0"/>
        </a:p>
      </dsp:txBody>
      <dsp:txXfrm>
        <a:off x="3429310" y="1840790"/>
        <a:ext cx="747984" cy="464422"/>
      </dsp:txXfrm>
    </dsp:sp>
    <dsp:sp modelId="{98BDC159-B3C5-41D4-9ECF-AA326071AA94}">
      <dsp:nvSpPr>
        <dsp:cNvPr id="0" name=""/>
        <dsp:cNvSpPr/>
      </dsp:nvSpPr>
      <dsp:spPr>
        <a:xfrm>
          <a:off x="4278064" y="1744337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E0D1E-0725-466E-B4F7-B43C9F369676}">
      <dsp:nvSpPr>
        <dsp:cNvPr id="0" name=""/>
        <dsp:cNvSpPr/>
      </dsp:nvSpPr>
      <dsp:spPr>
        <a:xfrm>
          <a:off x="4364384" y="1826341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امور پرسنلی</a:t>
          </a:r>
          <a:endParaRPr lang="en-US" sz="900" kern="1200" dirty="0"/>
        </a:p>
      </dsp:txBody>
      <dsp:txXfrm>
        <a:off x="4378833" y="1840790"/>
        <a:ext cx="747984" cy="464422"/>
      </dsp:txXfrm>
    </dsp:sp>
    <dsp:sp modelId="{0348FA7F-AA98-4B09-96AA-EEACE24E261C}">
      <dsp:nvSpPr>
        <dsp:cNvPr id="0" name=""/>
        <dsp:cNvSpPr/>
      </dsp:nvSpPr>
      <dsp:spPr>
        <a:xfrm>
          <a:off x="5227587" y="1744337"/>
          <a:ext cx="776882" cy="4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10B61-5389-4BA8-83CC-5CB5F12C9987}">
      <dsp:nvSpPr>
        <dsp:cNvPr id="0" name=""/>
        <dsp:cNvSpPr/>
      </dsp:nvSpPr>
      <dsp:spPr>
        <a:xfrm>
          <a:off x="5313908" y="1826341"/>
          <a:ext cx="776882" cy="49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امور مالی دانشجویی</a:t>
          </a:r>
          <a:endParaRPr lang="en-US" sz="900" kern="1200" dirty="0"/>
        </a:p>
      </dsp:txBody>
      <dsp:txXfrm>
        <a:off x="5328357" y="1840790"/>
        <a:ext cx="747984" cy="464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AA631-F9AC-4CF9-AD0A-94902EE9D4B3}">
      <dsp:nvSpPr>
        <dsp:cNvPr id="0" name=""/>
        <dsp:cNvSpPr/>
      </dsp:nvSpPr>
      <dsp:spPr>
        <a:xfrm>
          <a:off x="4967882" y="2275953"/>
          <a:ext cx="563165" cy="268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44"/>
              </a:lnTo>
              <a:lnTo>
                <a:pt x="563165" y="182644"/>
              </a:lnTo>
              <a:lnTo>
                <a:pt x="563165" y="26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46C94-D226-4650-852B-D305069FED40}">
      <dsp:nvSpPr>
        <dsp:cNvPr id="0" name=""/>
        <dsp:cNvSpPr/>
      </dsp:nvSpPr>
      <dsp:spPr>
        <a:xfrm>
          <a:off x="4404717" y="2275953"/>
          <a:ext cx="563165" cy="268015"/>
        </a:xfrm>
        <a:custGeom>
          <a:avLst/>
          <a:gdLst/>
          <a:ahLst/>
          <a:cxnLst/>
          <a:rect l="0" t="0" r="0" b="0"/>
          <a:pathLst>
            <a:path>
              <a:moveTo>
                <a:pt x="563165" y="0"/>
              </a:moveTo>
              <a:lnTo>
                <a:pt x="563165" y="182644"/>
              </a:lnTo>
              <a:lnTo>
                <a:pt x="0" y="182644"/>
              </a:lnTo>
              <a:lnTo>
                <a:pt x="0" y="26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89EA5-82EB-4466-A607-4CE8EDFF3C52}">
      <dsp:nvSpPr>
        <dsp:cNvPr id="0" name=""/>
        <dsp:cNvSpPr/>
      </dsp:nvSpPr>
      <dsp:spPr>
        <a:xfrm>
          <a:off x="2715220" y="1422757"/>
          <a:ext cx="2252662" cy="268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44"/>
              </a:lnTo>
              <a:lnTo>
                <a:pt x="2252662" y="182644"/>
              </a:lnTo>
              <a:lnTo>
                <a:pt x="2252662" y="26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B3508-9C80-460E-A38A-DA852101F1CD}">
      <dsp:nvSpPr>
        <dsp:cNvPr id="0" name=""/>
        <dsp:cNvSpPr/>
      </dsp:nvSpPr>
      <dsp:spPr>
        <a:xfrm>
          <a:off x="2715220" y="2275953"/>
          <a:ext cx="563165" cy="268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44"/>
              </a:lnTo>
              <a:lnTo>
                <a:pt x="563165" y="182644"/>
              </a:lnTo>
              <a:lnTo>
                <a:pt x="563165" y="26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585AA-06AF-45BC-B5FB-DEE792A1CE38}">
      <dsp:nvSpPr>
        <dsp:cNvPr id="0" name=""/>
        <dsp:cNvSpPr/>
      </dsp:nvSpPr>
      <dsp:spPr>
        <a:xfrm>
          <a:off x="2152054" y="2275953"/>
          <a:ext cx="563165" cy="268015"/>
        </a:xfrm>
        <a:custGeom>
          <a:avLst/>
          <a:gdLst/>
          <a:ahLst/>
          <a:cxnLst/>
          <a:rect l="0" t="0" r="0" b="0"/>
          <a:pathLst>
            <a:path>
              <a:moveTo>
                <a:pt x="563165" y="0"/>
              </a:moveTo>
              <a:lnTo>
                <a:pt x="563165" y="182644"/>
              </a:lnTo>
              <a:lnTo>
                <a:pt x="0" y="182644"/>
              </a:lnTo>
              <a:lnTo>
                <a:pt x="0" y="26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5BBCC-3AD4-44E2-BC3E-3F2C3E3C4959}">
      <dsp:nvSpPr>
        <dsp:cNvPr id="0" name=""/>
        <dsp:cNvSpPr/>
      </dsp:nvSpPr>
      <dsp:spPr>
        <a:xfrm>
          <a:off x="2669500" y="1422757"/>
          <a:ext cx="91440" cy="268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39096-47C0-4925-9E4C-C2A49D07A45C}">
      <dsp:nvSpPr>
        <dsp:cNvPr id="0" name=""/>
        <dsp:cNvSpPr/>
      </dsp:nvSpPr>
      <dsp:spPr>
        <a:xfrm>
          <a:off x="1588889" y="1422757"/>
          <a:ext cx="1126331" cy="268015"/>
        </a:xfrm>
        <a:custGeom>
          <a:avLst/>
          <a:gdLst/>
          <a:ahLst/>
          <a:cxnLst/>
          <a:rect l="0" t="0" r="0" b="0"/>
          <a:pathLst>
            <a:path>
              <a:moveTo>
                <a:pt x="1126331" y="0"/>
              </a:moveTo>
              <a:lnTo>
                <a:pt x="1126331" y="182644"/>
              </a:lnTo>
              <a:lnTo>
                <a:pt x="0" y="182644"/>
              </a:lnTo>
              <a:lnTo>
                <a:pt x="0" y="26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7FFC2-E6F4-4890-B410-0328B4D5695F}">
      <dsp:nvSpPr>
        <dsp:cNvPr id="0" name=""/>
        <dsp:cNvSpPr/>
      </dsp:nvSpPr>
      <dsp:spPr>
        <a:xfrm>
          <a:off x="462557" y="1422757"/>
          <a:ext cx="2252662" cy="268015"/>
        </a:xfrm>
        <a:custGeom>
          <a:avLst/>
          <a:gdLst/>
          <a:ahLst/>
          <a:cxnLst/>
          <a:rect l="0" t="0" r="0" b="0"/>
          <a:pathLst>
            <a:path>
              <a:moveTo>
                <a:pt x="2252662" y="0"/>
              </a:moveTo>
              <a:lnTo>
                <a:pt x="2252662" y="182644"/>
              </a:lnTo>
              <a:lnTo>
                <a:pt x="0" y="182644"/>
              </a:lnTo>
              <a:lnTo>
                <a:pt x="0" y="26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04942-A12B-4BBD-B372-7E94470105DD}">
      <dsp:nvSpPr>
        <dsp:cNvPr id="0" name=""/>
        <dsp:cNvSpPr/>
      </dsp:nvSpPr>
      <dsp:spPr>
        <a:xfrm>
          <a:off x="2254448" y="837576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D9D8D-A97F-432D-80EC-DDA18C55D7BB}">
      <dsp:nvSpPr>
        <dsp:cNvPr id="0" name=""/>
        <dsp:cNvSpPr/>
      </dsp:nvSpPr>
      <dsp:spPr>
        <a:xfrm>
          <a:off x="2356842" y="934850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سیستم نرم افزار جامع دانشگاهی</a:t>
          </a:r>
          <a:endParaRPr lang="en-US" sz="1100" kern="1200" dirty="0"/>
        </a:p>
      </dsp:txBody>
      <dsp:txXfrm>
        <a:off x="2373981" y="951989"/>
        <a:ext cx="887265" cy="550902"/>
      </dsp:txXfrm>
    </dsp:sp>
    <dsp:sp modelId="{300289D7-AAE5-4554-A972-88D4EA12EE7B}">
      <dsp:nvSpPr>
        <dsp:cNvPr id="0" name=""/>
        <dsp:cNvSpPr/>
      </dsp:nvSpPr>
      <dsp:spPr>
        <a:xfrm>
          <a:off x="1785" y="1690772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D8584-B193-49AE-A0C8-59752EDFB6FC}">
      <dsp:nvSpPr>
        <dsp:cNvPr id="0" name=""/>
        <dsp:cNvSpPr/>
      </dsp:nvSpPr>
      <dsp:spPr>
        <a:xfrm>
          <a:off x="104179" y="1788046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زیر سیستم کتابخانه</a:t>
          </a:r>
          <a:endParaRPr lang="en-US" sz="1100" kern="1200" dirty="0"/>
        </a:p>
      </dsp:txBody>
      <dsp:txXfrm>
        <a:off x="121318" y="1805185"/>
        <a:ext cx="887265" cy="550902"/>
      </dsp:txXfrm>
    </dsp:sp>
    <dsp:sp modelId="{1C80C11F-FD36-4801-9726-E9AED4FBC302}">
      <dsp:nvSpPr>
        <dsp:cNvPr id="0" name=""/>
        <dsp:cNvSpPr/>
      </dsp:nvSpPr>
      <dsp:spPr>
        <a:xfrm>
          <a:off x="1128117" y="1690772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23FE2-0244-4FC3-B09D-BA405605F58C}">
      <dsp:nvSpPr>
        <dsp:cNvPr id="0" name=""/>
        <dsp:cNvSpPr/>
      </dsp:nvSpPr>
      <dsp:spPr>
        <a:xfrm>
          <a:off x="1230510" y="1788046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بخش پژوهشی</a:t>
          </a:r>
          <a:endParaRPr lang="en-US" sz="1100" kern="1200" dirty="0"/>
        </a:p>
      </dsp:txBody>
      <dsp:txXfrm>
        <a:off x="1247649" y="1805185"/>
        <a:ext cx="887265" cy="550902"/>
      </dsp:txXfrm>
    </dsp:sp>
    <dsp:sp modelId="{4119D7F9-0F31-4811-9AD1-B4D0DC2C589A}">
      <dsp:nvSpPr>
        <dsp:cNvPr id="0" name=""/>
        <dsp:cNvSpPr/>
      </dsp:nvSpPr>
      <dsp:spPr>
        <a:xfrm>
          <a:off x="2254448" y="1690772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24012-CF26-483D-8AEE-F88C08B42C72}">
      <dsp:nvSpPr>
        <dsp:cNvPr id="0" name=""/>
        <dsp:cNvSpPr/>
      </dsp:nvSpPr>
      <dsp:spPr>
        <a:xfrm>
          <a:off x="2356842" y="1788046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بخش آموزش</a:t>
          </a:r>
          <a:endParaRPr lang="en-US" sz="1100" kern="1200" dirty="0"/>
        </a:p>
      </dsp:txBody>
      <dsp:txXfrm>
        <a:off x="2373981" y="1805185"/>
        <a:ext cx="887265" cy="550902"/>
      </dsp:txXfrm>
    </dsp:sp>
    <dsp:sp modelId="{6A65651F-347C-4B52-B409-660BA38CA6DC}">
      <dsp:nvSpPr>
        <dsp:cNvPr id="0" name=""/>
        <dsp:cNvSpPr/>
      </dsp:nvSpPr>
      <dsp:spPr>
        <a:xfrm>
          <a:off x="1691282" y="2543968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7B9D9-BE98-405C-B881-8187168B8C2E}">
      <dsp:nvSpPr>
        <dsp:cNvPr id="0" name=""/>
        <dsp:cNvSpPr/>
      </dsp:nvSpPr>
      <dsp:spPr>
        <a:xfrm>
          <a:off x="1793676" y="2641242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بخش استاد</a:t>
          </a:r>
          <a:endParaRPr lang="en-US" sz="1100" kern="1200" dirty="0"/>
        </a:p>
      </dsp:txBody>
      <dsp:txXfrm>
        <a:off x="1810815" y="2658381"/>
        <a:ext cx="887265" cy="550902"/>
      </dsp:txXfrm>
    </dsp:sp>
    <dsp:sp modelId="{922D06BE-1D9E-4435-A946-430511E3E27D}">
      <dsp:nvSpPr>
        <dsp:cNvPr id="0" name=""/>
        <dsp:cNvSpPr/>
      </dsp:nvSpPr>
      <dsp:spPr>
        <a:xfrm>
          <a:off x="2817614" y="2543968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7175E-778E-4D2A-99B7-B396C48C629D}">
      <dsp:nvSpPr>
        <dsp:cNvPr id="0" name=""/>
        <dsp:cNvSpPr/>
      </dsp:nvSpPr>
      <dsp:spPr>
        <a:xfrm>
          <a:off x="2920007" y="2641242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بخش دانشجو</a:t>
          </a:r>
          <a:endParaRPr lang="en-US" sz="1100" kern="1200" dirty="0"/>
        </a:p>
      </dsp:txBody>
      <dsp:txXfrm>
        <a:off x="2937146" y="2658381"/>
        <a:ext cx="887265" cy="550902"/>
      </dsp:txXfrm>
    </dsp:sp>
    <dsp:sp modelId="{D9E76D84-6348-4DCC-9409-B7510C8E2D8C}">
      <dsp:nvSpPr>
        <dsp:cNvPr id="0" name=""/>
        <dsp:cNvSpPr/>
      </dsp:nvSpPr>
      <dsp:spPr>
        <a:xfrm>
          <a:off x="4507110" y="1690772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4A9E4-C43C-4C71-879C-5E5D1F2909B1}">
      <dsp:nvSpPr>
        <dsp:cNvPr id="0" name=""/>
        <dsp:cNvSpPr/>
      </dsp:nvSpPr>
      <dsp:spPr>
        <a:xfrm>
          <a:off x="4609504" y="1788046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امور مالی آموزش</a:t>
          </a:r>
          <a:endParaRPr lang="en-US" sz="1100" kern="1200" dirty="0"/>
        </a:p>
      </dsp:txBody>
      <dsp:txXfrm>
        <a:off x="4626643" y="1805185"/>
        <a:ext cx="887265" cy="550902"/>
      </dsp:txXfrm>
    </dsp:sp>
    <dsp:sp modelId="{98BDC159-B3C5-41D4-9ECF-AA326071AA94}">
      <dsp:nvSpPr>
        <dsp:cNvPr id="0" name=""/>
        <dsp:cNvSpPr/>
      </dsp:nvSpPr>
      <dsp:spPr>
        <a:xfrm>
          <a:off x="3943945" y="2543968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E0D1E-0725-466E-B4F7-B43C9F369676}">
      <dsp:nvSpPr>
        <dsp:cNvPr id="0" name=""/>
        <dsp:cNvSpPr/>
      </dsp:nvSpPr>
      <dsp:spPr>
        <a:xfrm>
          <a:off x="4046339" y="2641242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امور پرسنلی</a:t>
          </a:r>
          <a:endParaRPr lang="en-US" sz="1100" kern="1200" dirty="0"/>
        </a:p>
      </dsp:txBody>
      <dsp:txXfrm>
        <a:off x="4063478" y="2658381"/>
        <a:ext cx="887265" cy="550902"/>
      </dsp:txXfrm>
    </dsp:sp>
    <dsp:sp modelId="{0348FA7F-AA98-4B09-96AA-EEACE24E261C}">
      <dsp:nvSpPr>
        <dsp:cNvPr id="0" name=""/>
        <dsp:cNvSpPr/>
      </dsp:nvSpPr>
      <dsp:spPr>
        <a:xfrm>
          <a:off x="5070276" y="2543968"/>
          <a:ext cx="921543" cy="58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10B61-5389-4BA8-83CC-5CB5F12C9987}">
      <dsp:nvSpPr>
        <dsp:cNvPr id="0" name=""/>
        <dsp:cNvSpPr/>
      </dsp:nvSpPr>
      <dsp:spPr>
        <a:xfrm>
          <a:off x="5172670" y="2641242"/>
          <a:ext cx="921543" cy="585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امور مالی دانشجویی</a:t>
          </a:r>
          <a:endParaRPr lang="en-US" sz="1100" kern="1200" dirty="0"/>
        </a:p>
      </dsp:txBody>
      <dsp:txXfrm>
        <a:off x="5189809" y="2658381"/>
        <a:ext cx="887265" cy="550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4/14/2015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900864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528899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529796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857968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61159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41211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151044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39802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073546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740731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668690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34410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99841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4/14/2015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4/14/2015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>جلسه سوم</a:t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/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r>
              <a:rPr lang="fa-IR" sz="3600" dirty="0" smtClean="0">
                <a:latin typeface="Garamond" charset="0"/>
                <a:cs typeface="B Titr" pitchFamily="2" charset="-78"/>
              </a:rPr>
              <a:t>تجزیه و </a:t>
            </a:r>
            <a:r>
              <a:rPr lang="fa-IR" sz="3600" dirty="0" smtClean="0">
                <a:latin typeface="Garamond" charset="0"/>
                <a:ea typeface="+mj-ea"/>
                <a:cs typeface="B Titr" pitchFamily="2" charset="-78"/>
              </a:rPr>
              <a:t>تحلیل سیستم ها</a:t>
            </a: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/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endParaRPr lang="en-US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سازی رفتاری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9843" y="1638300"/>
            <a:ext cx="8293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نرم افزار ها نسبت به رویدادها جهان خارج خود پاسخ می دهند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چگونگی رفتار&lt;&lt;محرک/پاسخ&gt;&gt; مبانی مدل رفتاری است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دستگاه دریافت کارت پول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برنامه همواره در یک وضعیت  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state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 قرار دارد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مثال:در حال محاسبه، در حال انتظار، در حال چاپ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وضعیت با انجام عمل خاص عوض می شود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مدل رفتاری وضعیت نرم افزار و رویدادهای تغییر دهنده آن را بازیابی می کند</a:t>
            </a:r>
          </a:p>
        </p:txBody>
      </p:sp>
    </p:spTree>
    <p:extLst>
      <p:ext uri="{BB962C8B-B14F-4D97-AF65-F5344CB8AC3E}">
        <p14:creationId xmlns:p14="http://schemas.microsoft.com/office/powerpoint/2010/main" val="1913257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دستگاه تقسیم بندی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740408"/>
            <a:ext cx="8293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معمولا مسائل بزرگتر از آن هستند که در یک مرحله فهمیده شوند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تقسیم بندی یک مسئله به مسائل کوچکتر استفاده می کنیم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برای ارتباط بین بخش های متعدد مسائل از اینترفیس استفاده می کنیم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اساسا تقسیم بندی یک مسئله، آن را به بخش های تشکیل دهنده تجزیه می کند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برای تقسیم بندی از یک بازنمایی سلسله مراتبی استفاده می کنیم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تقسیم بندی افقی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تقسیم بندی عمودی</a:t>
            </a:r>
            <a:endParaRPr lang="fa-IR" sz="20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2432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تقسیم بندی عمودی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69973462"/>
              </p:ext>
            </p:extLst>
          </p:nvPr>
        </p:nvGraphicFramePr>
        <p:xfrm>
          <a:off x="10668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792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تقسیم بندی افقی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2945684"/>
              </p:ext>
            </p:extLst>
          </p:nvPr>
        </p:nvGraphicFramePr>
        <p:xfrm>
          <a:off x="10668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2133600" y="5562600"/>
            <a:ext cx="4309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یک شاخه کامل و سپس به سراغ شاخه دیگر می رویم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95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روش توصیف نیازمندی های نرم افزار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SRS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330452"/>
            <a:ext cx="82931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یکی از مهمترین خروجی تحلیل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SRS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همان صورت مسئله است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SRS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شامل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مقدمه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توصیف اطلاعات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توصیف عملکرد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معیار اعتبار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منابع و ضمیمه </a:t>
            </a:r>
            <a:endParaRPr lang="fa-IR" sz="20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5954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Use case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486584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پس از برگزاری ملاقات های غیر رسمی،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FAST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و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 QFD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، مهندس نرم افزار مجموعه ایی از سناریو ها را که تعیین کننده دنباله بکارگیری سیستم می باشد باید بسازد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این سناریو ها مورد کاربردی(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use case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) نام دارند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توصیفی از چگونگی بکارگیری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سیستم (با دید کاربررام) 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را بیان می کند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مثال 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پرداخت شهریه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انتخاب واحد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مشاهده نمره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Use case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486584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برای ساختن مورد کاربردی، تحلیلگر ابتدا باید افراد یا وسایلی که از سیستم استفاده می کنند را مشخص کند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باید عامل  یا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 actor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را مشخص کند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کاربر(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user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)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و </a:t>
            </a:r>
            <a:r>
              <a:rPr lang="fa-IR" b="1" smtClean="0">
                <a:solidFill>
                  <a:schemeClr val="tx2"/>
                </a:solidFill>
                <a:cs typeface="B Nazanin" pitchFamily="2" charset="-78"/>
              </a:rPr>
              <a:t>عامل </a:t>
            </a:r>
            <a:r>
              <a:rPr lang="fa-IR" b="1" smtClean="0">
                <a:solidFill>
                  <a:schemeClr val="tx2"/>
                </a:solidFill>
                <a:cs typeface="B Nazanin" pitchFamily="2" charset="-78"/>
              </a:rPr>
              <a:t>()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 هم مترداف نیستند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یک کاربر ممکن است نقش عامل های متعدد را بازی کند در حالی که یک عامل یک گروه از موجودیت های خارجی را بازی می کند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9151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Use case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59724"/>
              </p:ext>
            </p:extLst>
          </p:nvPr>
        </p:nvGraphicFramePr>
        <p:xfrm>
          <a:off x="1295400" y="25146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کاربران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عامل ها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آقای </a:t>
                      </a:r>
                      <a:r>
                        <a:rPr lang="en-US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 X 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دانشجویان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خانم</a:t>
                      </a:r>
                      <a:r>
                        <a:rPr lang="fa-IR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 </a:t>
                      </a:r>
                      <a:r>
                        <a:rPr lang="en-US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Y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.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.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استاد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کارشناس</a:t>
                      </a:r>
                      <a:r>
                        <a:rPr lang="fa-IR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 بخش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مدیر </a:t>
                      </a:r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گروه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بارکد</a:t>
                      </a:r>
                      <a:r>
                        <a:rPr lang="fa-IR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 خوان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نرم افزار</a:t>
                      </a:r>
                      <a:r>
                        <a:rPr lang="fa-IR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 خارجی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مثال پایگاه</a:t>
                      </a:r>
                      <a:r>
                        <a:rPr lang="fa-IR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 داده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سخت افزار</a:t>
                      </a:r>
                      <a:r>
                        <a:rPr lang="fa-IR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MS PGothic" pitchFamily="34" charset="-128"/>
                          <a:cs typeface="B Nazanin" pitchFamily="2" charset="-78"/>
                        </a:rPr>
                        <a:t> خارجی</a:t>
                      </a:r>
                      <a:endParaRPr lang="en-US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MS PGothic" pitchFamily="34" charset="-128"/>
                        <a:cs typeface="B Nazanin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324600" y="1524000"/>
            <a:ext cx="1451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مثال :</a:t>
            </a:r>
          </a:p>
          <a:p>
            <a:pPr algn="r" rtl="1"/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سیستم دانشگاه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06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Use case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486584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استخراج نیازمندی ها، فعالیت تکاملی است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ممکن است در انتهای استخراج اطلاعات در هر مرحله، تمام عوامل شناسایی نشوند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 بیرون آوردن هر عامل بدنبال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use case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های آن عامل می رویم و برای هر </a:t>
            </a:r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case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use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سناریو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آن را می نویسیم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توصیف مورد کاربردی(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use case description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نام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use case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خلاصه عملکرد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سناریو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اصلی: مثال (گرفتن پول، وارد کردن پسورد)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سناریو فرعی: مثال (اگر پسورد کار نکرد)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9704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مبانی تحلیل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765300"/>
            <a:ext cx="77597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برای تحلیل سیستم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حوزه عملیاتی مسئله باید فهمیده شود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عملکردهایی که از نرم افزار انتظار می رود باید تعریف شوند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رفتار نرم افزار باید مشخص گردد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مدلهای (اطلاعات؛ عملکرد؛ رفتار نرم افزار) باید تقسیم بندی شوند به گونه ایی که جزییات به شکل لایه ایی پوشش داده شوند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156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حوزه اطلاعات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150" y="1765300"/>
            <a:ext cx="77597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تمام نرم افزار ها را می توان داده پرداز نامید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اساس کار در تولید نرم افزار بر روی تحلیل داده ایی است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نهایت، نرم افزار ساخته شده برای پردازش اطلاعات، تغییر شکل اطلاعات، بازنمایی حوزه اطلاعات مورد استفاده قرار می گیرد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حوزه اطلاعات شامل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شناسایی اشیا داده ایی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شناسایی صفات اشیا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شناسایی ارتباط بین اشیا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209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سازی عملکرد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9843" y="1638300"/>
            <a:ext cx="82931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نرم افزار اطلاعات را پردازش می کند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حداقل سه عملکرد عمومی دارد</a:t>
            </a:r>
          </a:p>
          <a:p>
            <a:pPr marL="217170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ورودی، پردازش،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خروجی</a:t>
            </a:r>
          </a:p>
          <a:p>
            <a:pPr marL="125730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مهندس نرم افزار مدل سازی خود را با یک مدل سطح صفر یا </a:t>
            </a:r>
            <a:r>
              <a:rPr lang="en-US" sz="2000" b="1" dirty="0">
                <a:solidFill>
                  <a:schemeClr val="tx2"/>
                </a:solidFill>
                <a:cs typeface="B Nazanin" pitchFamily="2" charset="-78"/>
              </a:rPr>
              <a:t>context level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 شروع می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کند</a:t>
            </a:r>
          </a:p>
          <a:p>
            <a:pPr marL="125730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تکرار بعدی جزییات بیشتری از عملکرد سیستم مشخص می شود تا در نهایت بازنمایی کاملی از سیستم بدست آید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125730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995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سازی عملکرد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2895600" y="2286000"/>
            <a:ext cx="2971800" cy="236220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نرم افزار محاسبه حقوق و دستمزد</a:t>
            </a:r>
            <a:endParaRPr lang="en-US" sz="2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bg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38200" y="2514600"/>
            <a:ext cx="19812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55208" y="3962400"/>
            <a:ext cx="19812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9600" y="3506724"/>
            <a:ext cx="2209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74080" y="3471672"/>
            <a:ext cx="2209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79120" y="3962400"/>
            <a:ext cx="2209800" cy="912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67400" y="2134362"/>
            <a:ext cx="2209800" cy="912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42221" y="324280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داده ورودی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03403" y="3163039"/>
            <a:ext cx="1175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داده خروجی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140441" y="5294113"/>
            <a:ext cx="17828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ساعت کار</a:t>
            </a:r>
          </a:p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اطلاعات پایه حقوقی</a:t>
            </a:r>
          </a:p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اطلاعات افراد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187550" y="5148073"/>
            <a:ext cx="18517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خالص دریافتی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هزینه بیمه</a:t>
            </a:r>
          </a:p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محاسبه درآمد سالانه</a:t>
            </a:r>
          </a:p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انواع گزارشات</a:t>
            </a:r>
          </a:p>
        </p:txBody>
      </p:sp>
    </p:spTree>
    <p:extLst>
      <p:ext uri="{BB962C8B-B14F-4D97-AF65-F5344CB8AC3E}">
        <p14:creationId xmlns:p14="http://schemas.microsoft.com/office/powerpoint/2010/main" val="2892052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4276</TotalTime>
  <Words>689</Words>
  <Application>Microsoft Office PowerPoint</Application>
  <PresentationFormat>On-screen Show (4:3)</PresentationFormat>
  <Paragraphs>123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MS PGothic</vt:lpstr>
      <vt:lpstr>MS PGothic</vt:lpstr>
      <vt:lpstr>Arial</vt:lpstr>
      <vt:lpstr>B Nazanin</vt:lpstr>
      <vt:lpstr>B Titr</vt:lpstr>
      <vt:lpstr>Calibri</vt:lpstr>
      <vt:lpstr>Cambria</vt:lpstr>
      <vt:lpstr>Garamond</vt:lpstr>
      <vt:lpstr>IranNastaliq</vt:lpstr>
      <vt:lpstr>Wingdings</vt:lpstr>
      <vt:lpstr>Adjacency</vt:lpstr>
      <vt:lpstr>جلسه سوم  تجزیه و تحلیل سیستم ها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Ghasemi</dc:creator>
  <cp:lastModifiedBy>God</cp:lastModifiedBy>
  <cp:revision>231</cp:revision>
  <dcterms:created xsi:type="dcterms:W3CDTF">2007-07-18T05:06:42Z</dcterms:created>
  <dcterms:modified xsi:type="dcterms:W3CDTF">2015-04-14T12:46:44Z</dcterms:modified>
</cp:coreProperties>
</file>