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sldIdLst>
    <p:sldId id="258" r:id="rId2"/>
    <p:sldId id="358" r:id="rId3"/>
    <p:sldId id="292" r:id="rId4"/>
    <p:sldId id="385" r:id="rId5"/>
    <p:sldId id="360" r:id="rId6"/>
    <p:sldId id="376" r:id="rId7"/>
    <p:sldId id="380" r:id="rId8"/>
    <p:sldId id="382" r:id="rId9"/>
    <p:sldId id="363" r:id="rId10"/>
    <p:sldId id="295" r:id="rId11"/>
    <p:sldId id="368" r:id="rId12"/>
    <p:sldId id="296" r:id="rId13"/>
    <p:sldId id="365" r:id="rId14"/>
    <p:sldId id="367" r:id="rId15"/>
    <p:sldId id="297" r:id="rId16"/>
    <p:sldId id="353" r:id="rId17"/>
    <p:sldId id="355" r:id="rId18"/>
    <p:sldId id="305" r:id="rId19"/>
    <p:sldId id="387" r:id="rId20"/>
    <p:sldId id="308" r:id="rId21"/>
    <p:sldId id="310" r:id="rId22"/>
    <p:sldId id="312" r:id="rId23"/>
    <p:sldId id="314" r:id="rId24"/>
    <p:sldId id="316" r:id="rId25"/>
    <p:sldId id="320" r:id="rId26"/>
    <p:sldId id="323" r:id="rId27"/>
    <p:sldId id="324" r:id="rId28"/>
    <p:sldId id="370" r:id="rId29"/>
    <p:sldId id="372" r:id="rId30"/>
    <p:sldId id="331" r:id="rId31"/>
    <p:sldId id="332" r:id="rId32"/>
    <p:sldId id="335" r:id="rId33"/>
    <p:sldId id="374" r:id="rId34"/>
    <p:sldId id="337" r:id="rId35"/>
    <p:sldId id="339" r:id="rId36"/>
    <p:sldId id="338" r:id="rId37"/>
    <p:sldId id="389" r:id="rId38"/>
    <p:sldId id="377" r:id="rId39"/>
    <p:sldId id="378" r:id="rId40"/>
    <p:sldId id="391" r:id="rId41"/>
    <p:sldId id="388" r:id="rId42"/>
    <p:sldId id="259" r:id="rId43"/>
    <p:sldId id="260" r:id="rId44"/>
    <p:sldId id="261" r:id="rId4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100" d="100"/>
          <a:sy n="100" d="100"/>
        </p:scale>
        <p:origin x="432"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269D1-C8EB-4E1C-A517-18A868D5DED5}" type="doc">
      <dgm:prSet loTypeId="urn:microsoft.com/office/officeart/2005/8/layout/pyramid2" loCatId="list" qsTypeId="urn:microsoft.com/office/officeart/2005/8/quickstyle/3d5" qsCatId="3D" csTypeId="urn:microsoft.com/office/officeart/2005/8/colors/accent0_3" csCatId="mainScheme" phldr="1"/>
      <dgm:spPr/>
      <dgm:t>
        <a:bodyPr/>
        <a:lstStyle/>
        <a:p>
          <a:endParaRPr lang="en-US"/>
        </a:p>
      </dgm:t>
    </dgm:pt>
    <dgm:pt modelId="{8898E4BD-6265-4BDE-983F-7EBFF73EDFE3}">
      <dgm:prSet phldrT="[Text]" custT="1"/>
      <dgm:spPr>
        <a:ln>
          <a:solidFill>
            <a:srgbClr val="FF0000"/>
          </a:solidFill>
        </a:ln>
      </dgm:spPr>
      <dgm:t>
        <a:bodyPr/>
        <a:lstStyle/>
        <a:p>
          <a:pPr rtl="1"/>
          <a:r>
            <a:rPr lang="fa-IR" sz="1800" dirty="0" smtClean="0">
              <a:cs typeface="B Titr" pitchFamily="2" charset="-78"/>
            </a:rPr>
            <a:t>اصل سازمانی</a:t>
          </a:r>
          <a:endParaRPr lang="en-US" sz="1800" dirty="0">
            <a:cs typeface="B Titr" pitchFamily="2" charset="-78"/>
          </a:endParaRPr>
        </a:p>
      </dgm:t>
    </dgm:pt>
    <dgm:pt modelId="{CBF2EE94-14EF-4A3B-9171-00305C738BC8}" type="parTrans" cxnId="{CC7C2A93-2C3D-4163-8827-98220B6F73BE}">
      <dgm:prSet/>
      <dgm:spPr/>
      <dgm:t>
        <a:bodyPr/>
        <a:lstStyle/>
        <a:p>
          <a:endParaRPr lang="en-US" sz="1000">
            <a:cs typeface="B Titr" pitchFamily="2" charset="-78"/>
          </a:endParaRPr>
        </a:p>
      </dgm:t>
    </dgm:pt>
    <dgm:pt modelId="{CBE62696-A316-402D-A341-950DEA7FFF41}" type="sibTrans" cxnId="{CC7C2A93-2C3D-4163-8827-98220B6F73BE}">
      <dgm:prSet/>
      <dgm:spPr/>
      <dgm:t>
        <a:bodyPr/>
        <a:lstStyle/>
        <a:p>
          <a:endParaRPr lang="en-US" sz="1000">
            <a:cs typeface="B Titr" pitchFamily="2" charset="-78"/>
          </a:endParaRPr>
        </a:p>
      </dgm:t>
    </dgm:pt>
    <dgm:pt modelId="{A2C78453-421E-4EDB-85D9-EA5486AFCB20}">
      <dgm:prSet phldrT="[Text]" custT="1"/>
      <dgm:spPr>
        <a:ln>
          <a:solidFill>
            <a:srgbClr val="FFFF00"/>
          </a:solidFill>
        </a:ln>
      </dgm:spPr>
      <dgm:t>
        <a:bodyPr/>
        <a:lstStyle/>
        <a:p>
          <a:pPr rtl="1"/>
          <a:r>
            <a:rPr lang="fa-IR" sz="1800" dirty="0" smtClean="0">
              <a:cs typeface="B Titr" pitchFamily="2" charset="-78"/>
            </a:rPr>
            <a:t>اصل مسئولیت و اختیار</a:t>
          </a:r>
          <a:endParaRPr lang="en-US" sz="1800" dirty="0">
            <a:cs typeface="B Titr" pitchFamily="2" charset="-78"/>
          </a:endParaRPr>
        </a:p>
      </dgm:t>
    </dgm:pt>
    <dgm:pt modelId="{06E9E2E1-CA3F-4158-9D20-C3D44FAA69BE}" type="parTrans" cxnId="{7956ABCF-7A6D-4C16-82AF-D98F304DE5FF}">
      <dgm:prSet/>
      <dgm:spPr/>
      <dgm:t>
        <a:bodyPr/>
        <a:lstStyle/>
        <a:p>
          <a:endParaRPr lang="en-US" sz="1000">
            <a:cs typeface="B Titr" pitchFamily="2" charset="-78"/>
          </a:endParaRPr>
        </a:p>
      </dgm:t>
    </dgm:pt>
    <dgm:pt modelId="{9EC1F153-94BD-4D37-A3B0-F1EC6CC12C41}" type="sibTrans" cxnId="{7956ABCF-7A6D-4C16-82AF-D98F304DE5FF}">
      <dgm:prSet/>
      <dgm:spPr/>
      <dgm:t>
        <a:bodyPr/>
        <a:lstStyle/>
        <a:p>
          <a:endParaRPr lang="en-US" sz="1000">
            <a:cs typeface="B Titr" pitchFamily="2" charset="-78"/>
          </a:endParaRPr>
        </a:p>
      </dgm:t>
    </dgm:pt>
    <dgm:pt modelId="{8E457850-2A73-43AD-A346-DBBC2050DCC9}">
      <dgm:prSet phldrT="[Text]" custT="1"/>
      <dgm:spPr>
        <a:ln>
          <a:solidFill>
            <a:srgbClr val="FFC000"/>
          </a:solidFill>
        </a:ln>
      </dgm:spPr>
      <dgm:t>
        <a:bodyPr/>
        <a:lstStyle/>
        <a:p>
          <a:pPr rtl="1"/>
          <a:r>
            <a:rPr lang="fa-IR" sz="1800" dirty="0" smtClean="0">
              <a:cs typeface="B Titr" pitchFamily="2" charset="-78"/>
            </a:rPr>
            <a:t>اصل پویاییهای گروهی</a:t>
          </a:r>
          <a:endParaRPr lang="en-US" sz="1800" dirty="0">
            <a:cs typeface="B Titr" pitchFamily="2" charset="-78"/>
          </a:endParaRPr>
        </a:p>
      </dgm:t>
    </dgm:pt>
    <dgm:pt modelId="{26219385-855C-437D-BED9-E48B5F4AF501}" type="parTrans" cxnId="{0CCB20BB-0710-4071-9466-0EE6F9F2CB64}">
      <dgm:prSet/>
      <dgm:spPr/>
      <dgm:t>
        <a:bodyPr/>
        <a:lstStyle/>
        <a:p>
          <a:endParaRPr lang="en-US" sz="1000">
            <a:cs typeface="B Titr" pitchFamily="2" charset="-78"/>
          </a:endParaRPr>
        </a:p>
      </dgm:t>
    </dgm:pt>
    <dgm:pt modelId="{FB0812FE-C064-444B-872B-DF16E5816AB5}" type="sibTrans" cxnId="{0CCB20BB-0710-4071-9466-0EE6F9F2CB64}">
      <dgm:prSet/>
      <dgm:spPr/>
      <dgm:t>
        <a:bodyPr/>
        <a:lstStyle/>
        <a:p>
          <a:endParaRPr lang="en-US" sz="1000">
            <a:cs typeface="B Titr" pitchFamily="2" charset="-78"/>
          </a:endParaRPr>
        </a:p>
      </dgm:t>
    </dgm:pt>
    <dgm:pt modelId="{AB605891-84CD-4238-875B-D65C7D4B2338}">
      <dgm:prSet phldrT="[Text]" custT="1"/>
      <dgm:spPr>
        <a:ln>
          <a:solidFill>
            <a:schemeClr val="tx1">
              <a:lumMod val="85000"/>
              <a:lumOff val="15000"/>
            </a:schemeClr>
          </a:solidFill>
        </a:ln>
      </dgm:spPr>
      <dgm:t>
        <a:bodyPr/>
        <a:lstStyle/>
        <a:p>
          <a:pPr rtl="1"/>
          <a:r>
            <a:rPr lang="fa-IR" sz="1800" dirty="0" smtClean="0">
              <a:cs typeface="B Titr" pitchFamily="2" charset="-78"/>
            </a:rPr>
            <a:t>اصل رشد و پیشرفت حرفه ای</a:t>
          </a:r>
          <a:endParaRPr lang="en-US" sz="1800" dirty="0">
            <a:cs typeface="B Titr" pitchFamily="2" charset="-78"/>
          </a:endParaRPr>
        </a:p>
      </dgm:t>
    </dgm:pt>
    <dgm:pt modelId="{8673731D-BDB5-43DB-8621-D0F502899381}" type="parTrans" cxnId="{6F133851-366D-469C-8160-4A5A59692923}">
      <dgm:prSet/>
      <dgm:spPr/>
      <dgm:t>
        <a:bodyPr/>
        <a:lstStyle/>
        <a:p>
          <a:endParaRPr lang="en-US" sz="1000">
            <a:cs typeface="B Titr" pitchFamily="2" charset="-78"/>
          </a:endParaRPr>
        </a:p>
      </dgm:t>
    </dgm:pt>
    <dgm:pt modelId="{22F52860-08E4-4DF6-8AB0-8BCECD390C5F}" type="sibTrans" cxnId="{6F133851-366D-469C-8160-4A5A59692923}">
      <dgm:prSet/>
      <dgm:spPr/>
      <dgm:t>
        <a:bodyPr/>
        <a:lstStyle/>
        <a:p>
          <a:endParaRPr lang="en-US" sz="1000">
            <a:cs typeface="B Titr" pitchFamily="2" charset="-78"/>
          </a:endParaRPr>
        </a:p>
      </dgm:t>
    </dgm:pt>
    <dgm:pt modelId="{530E4914-B46D-4284-9AB5-F3DDB1282CA1}">
      <dgm:prSet phldrT="[Text]" custT="1"/>
      <dgm:spPr>
        <a:ln>
          <a:solidFill>
            <a:srgbClr val="7030A0"/>
          </a:solidFill>
        </a:ln>
      </dgm:spPr>
      <dgm:t>
        <a:bodyPr/>
        <a:lstStyle/>
        <a:p>
          <a:pPr rtl="1"/>
          <a:r>
            <a:rPr lang="fa-IR" sz="1800" dirty="0" smtClean="0">
              <a:cs typeface="B Titr" pitchFamily="2" charset="-78"/>
            </a:rPr>
            <a:t>اصل ارزشمند بودن فرد و گروه</a:t>
          </a:r>
          <a:endParaRPr lang="en-US" sz="1800" dirty="0">
            <a:cs typeface="B Titr" pitchFamily="2" charset="-78"/>
          </a:endParaRPr>
        </a:p>
      </dgm:t>
    </dgm:pt>
    <dgm:pt modelId="{A34C45D1-85BF-4E61-BA6D-9BFE148893E2}" type="parTrans" cxnId="{549FFC21-180D-4A50-995F-1F0102847004}">
      <dgm:prSet/>
      <dgm:spPr/>
      <dgm:t>
        <a:bodyPr/>
        <a:lstStyle/>
        <a:p>
          <a:endParaRPr lang="en-US" sz="1000">
            <a:cs typeface="B Titr" pitchFamily="2" charset="-78"/>
          </a:endParaRPr>
        </a:p>
      </dgm:t>
    </dgm:pt>
    <dgm:pt modelId="{40F413EB-2DD8-44EB-9C95-10957C04F8CC}" type="sibTrans" cxnId="{549FFC21-180D-4A50-995F-1F0102847004}">
      <dgm:prSet/>
      <dgm:spPr/>
      <dgm:t>
        <a:bodyPr/>
        <a:lstStyle/>
        <a:p>
          <a:endParaRPr lang="en-US" sz="1000">
            <a:cs typeface="B Titr" pitchFamily="2" charset="-78"/>
          </a:endParaRPr>
        </a:p>
      </dgm:t>
    </dgm:pt>
    <dgm:pt modelId="{9BDF0F2C-E5B1-48C0-AE07-40CCD61F6F1D}">
      <dgm:prSet phldrT="[Text]" custT="1"/>
      <dgm:spPr>
        <a:ln>
          <a:solidFill>
            <a:srgbClr val="00B050"/>
          </a:solidFill>
        </a:ln>
      </dgm:spPr>
      <dgm:t>
        <a:bodyPr/>
        <a:lstStyle/>
        <a:p>
          <a:pPr rtl="1"/>
          <a:r>
            <a:rPr lang="fa-IR" sz="1800" dirty="0" smtClean="0">
              <a:cs typeface="B Titr" pitchFamily="2" charset="-78"/>
            </a:rPr>
            <a:t>اصل علمی بودن</a:t>
          </a:r>
          <a:endParaRPr lang="en-US" sz="1800" dirty="0">
            <a:cs typeface="B Titr" pitchFamily="2" charset="-78"/>
          </a:endParaRPr>
        </a:p>
      </dgm:t>
    </dgm:pt>
    <dgm:pt modelId="{99E39F2C-ACE6-4189-8227-1FEC3D028B3E}" type="parTrans" cxnId="{3AAB8873-4609-4262-BE41-5160808DFFF5}">
      <dgm:prSet/>
      <dgm:spPr/>
      <dgm:t>
        <a:bodyPr/>
        <a:lstStyle/>
        <a:p>
          <a:endParaRPr lang="en-US" sz="1000">
            <a:cs typeface="B Titr" pitchFamily="2" charset="-78"/>
          </a:endParaRPr>
        </a:p>
      </dgm:t>
    </dgm:pt>
    <dgm:pt modelId="{D87ECD1E-1851-4234-B4A8-ADC242C13B14}" type="sibTrans" cxnId="{3AAB8873-4609-4262-BE41-5160808DFFF5}">
      <dgm:prSet/>
      <dgm:spPr/>
      <dgm:t>
        <a:bodyPr/>
        <a:lstStyle/>
        <a:p>
          <a:endParaRPr lang="en-US" sz="1000">
            <a:cs typeface="B Titr" pitchFamily="2" charset="-78"/>
          </a:endParaRPr>
        </a:p>
      </dgm:t>
    </dgm:pt>
    <dgm:pt modelId="{A9EDDA94-774C-40B4-AED4-6E0886D77B4F}">
      <dgm:prSet phldrT="[Text]" custT="1"/>
      <dgm:spPr>
        <a:ln>
          <a:solidFill>
            <a:srgbClr val="C00000"/>
          </a:solidFill>
        </a:ln>
      </dgm:spPr>
      <dgm:t>
        <a:bodyPr/>
        <a:lstStyle/>
        <a:p>
          <a:pPr rtl="1"/>
          <a:r>
            <a:rPr lang="fa-IR" sz="1800" dirty="0" smtClean="0">
              <a:cs typeface="B Titr" pitchFamily="2" charset="-78"/>
            </a:rPr>
            <a:t>اصل تغییر</a:t>
          </a:r>
          <a:endParaRPr lang="en-US" sz="1800" dirty="0">
            <a:cs typeface="B Titr" pitchFamily="2" charset="-78"/>
          </a:endParaRPr>
        </a:p>
      </dgm:t>
    </dgm:pt>
    <dgm:pt modelId="{2E11221E-B509-4EA4-AFDD-23B3B769E3DB}" type="parTrans" cxnId="{9D22E52F-7252-4564-BE53-FFBFF9DC645F}">
      <dgm:prSet/>
      <dgm:spPr/>
      <dgm:t>
        <a:bodyPr/>
        <a:lstStyle/>
        <a:p>
          <a:endParaRPr lang="en-US" sz="1000">
            <a:cs typeface="B Titr" pitchFamily="2" charset="-78"/>
          </a:endParaRPr>
        </a:p>
      </dgm:t>
    </dgm:pt>
    <dgm:pt modelId="{53C40149-05DD-461C-88AC-6A2D4DFD12A1}" type="sibTrans" cxnId="{9D22E52F-7252-4564-BE53-FFBFF9DC645F}">
      <dgm:prSet/>
      <dgm:spPr/>
      <dgm:t>
        <a:bodyPr/>
        <a:lstStyle/>
        <a:p>
          <a:endParaRPr lang="en-US" sz="1000">
            <a:cs typeface="B Titr" pitchFamily="2" charset="-78"/>
          </a:endParaRPr>
        </a:p>
      </dgm:t>
    </dgm:pt>
    <dgm:pt modelId="{E8E53B26-BDF3-480D-8BBF-5A0868B38227}" type="pres">
      <dgm:prSet presAssocID="{917269D1-C8EB-4E1C-A517-18A868D5DED5}" presName="compositeShape" presStyleCnt="0">
        <dgm:presLayoutVars>
          <dgm:dir/>
          <dgm:resizeHandles/>
        </dgm:presLayoutVars>
      </dgm:prSet>
      <dgm:spPr/>
      <dgm:t>
        <a:bodyPr/>
        <a:lstStyle/>
        <a:p>
          <a:endParaRPr lang="en-US"/>
        </a:p>
      </dgm:t>
    </dgm:pt>
    <dgm:pt modelId="{0A4ABE52-4A57-4896-94CD-71F2B32C08AE}" type="pres">
      <dgm:prSet presAssocID="{917269D1-C8EB-4E1C-A517-18A868D5DED5}" presName="pyramid" presStyleLbl="node1" presStyleIdx="0" presStyleCnt="1"/>
      <dgm:spPr>
        <a:blipFill rotWithShape="0">
          <a:blip xmlns:r="http://schemas.openxmlformats.org/officeDocument/2006/relationships" r:embed="rId1"/>
          <a:tile tx="0" ty="0" sx="100000" sy="100000" flip="none" algn="tl"/>
        </a:blipFill>
        <a:ln>
          <a:solidFill>
            <a:srgbClr val="C00000"/>
          </a:solidFill>
        </a:ln>
      </dgm:spPr>
      <dgm:t>
        <a:bodyPr/>
        <a:lstStyle/>
        <a:p>
          <a:endParaRPr lang="en-US"/>
        </a:p>
      </dgm:t>
    </dgm:pt>
    <dgm:pt modelId="{312F3085-70FF-44C5-9082-2AE50A60340F}" type="pres">
      <dgm:prSet presAssocID="{917269D1-C8EB-4E1C-A517-18A868D5DED5}" presName="theList" presStyleCnt="0"/>
      <dgm:spPr/>
      <dgm:t>
        <a:bodyPr/>
        <a:lstStyle/>
        <a:p>
          <a:endParaRPr lang="en-US"/>
        </a:p>
      </dgm:t>
    </dgm:pt>
    <dgm:pt modelId="{56D15A0B-943B-4F7A-947A-99BF667B9C14}" type="pres">
      <dgm:prSet presAssocID="{8898E4BD-6265-4BDE-983F-7EBFF73EDFE3}" presName="aNode" presStyleLbl="fgAcc1" presStyleIdx="0" presStyleCnt="7">
        <dgm:presLayoutVars>
          <dgm:bulletEnabled val="1"/>
        </dgm:presLayoutVars>
      </dgm:prSet>
      <dgm:spPr/>
      <dgm:t>
        <a:bodyPr/>
        <a:lstStyle/>
        <a:p>
          <a:endParaRPr lang="en-US"/>
        </a:p>
      </dgm:t>
    </dgm:pt>
    <dgm:pt modelId="{5A39E4CF-FCCA-4ADC-B592-59EB06ACA6D2}" type="pres">
      <dgm:prSet presAssocID="{8898E4BD-6265-4BDE-983F-7EBFF73EDFE3}" presName="aSpace" presStyleCnt="0"/>
      <dgm:spPr/>
      <dgm:t>
        <a:bodyPr/>
        <a:lstStyle/>
        <a:p>
          <a:endParaRPr lang="en-US"/>
        </a:p>
      </dgm:t>
    </dgm:pt>
    <dgm:pt modelId="{F61F607F-59A6-4A3E-8DC2-B416D29DD013}" type="pres">
      <dgm:prSet presAssocID="{A2C78453-421E-4EDB-85D9-EA5486AFCB20}" presName="aNode" presStyleLbl="fgAcc1" presStyleIdx="1" presStyleCnt="7">
        <dgm:presLayoutVars>
          <dgm:bulletEnabled val="1"/>
        </dgm:presLayoutVars>
      </dgm:prSet>
      <dgm:spPr/>
      <dgm:t>
        <a:bodyPr/>
        <a:lstStyle/>
        <a:p>
          <a:endParaRPr lang="en-US"/>
        </a:p>
      </dgm:t>
    </dgm:pt>
    <dgm:pt modelId="{040907A3-94A0-4441-AB4F-9EB2FB520C42}" type="pres">
      <dgm:prSet presAssocID="{A2C78453-421E-4EDB-85D9-EA5486AFCB20}" presName="aSpace" presStyleCnt="0"/>
      <dgm:spPr/>
      <dgm:t>
        <a:bodyPr/>
        <a:lstStyle/>
        <a:p>
          <a:endParaRPr lang="en-US"/>
        </a:p>
      </dgm:t>
    </dgm:pt>
    <dgm:pt modelId="{2D727962-5C53-4067-9573-7D7D037C91E5}" type="pres">
      <dgm:prSet presAssocID="{8E457850-2A73-43AD-A346-DBBC2050DCC9}" presName="aNode" presStyleLbl="fgAcc1" presStyleIdx="2" presStyleCnt="7">
        <dgm:presLayoutVars>
          <dgm:bulletEnabled val="1"/>
        </dgm:presLayoutVars>
      </dgm:prSet>
      <dgm:spPr/>
      <dgm:t>
        <a:bodyPr/>
        <a:lstStyle/>
        <a:p>
          <a:endParaRPr lang="en-US"/>
        </a:p>
      </dgm:t>
    </dgm:pt>
    <dgm:pt modelId="{AB6CB832-D235-489F-B1F7-E79CAF1C0FE2}" type="pres">
      <dgm:prSet presAssocID="{8E457850-2A73-43AD-A346-DBBC2050DCC9}" presName="aSpace" presStyleCnt="0"/>
      <dgm:spPr/>
      <dgm:t>
        <a:bodyPr/>
        <a:lstStyle/>
        <a:p>
          <a:endParaRPr lang="en-US"/>
        </a:p>
      </dgm:t>
    </dgm:pt>
    <dgm:pt modelId="{79E77F05-DA29-4E1A-B0CD-22B1DCE7230C}" type="pres">
      <dgm:prSet presAssocID="{AB605891-84CD-4238-875B-D65C7D4B2338}" presName="aNode" presStyleLbl="fgAcc1" presStyleIdx="3" presStyleCnt="7">
        <dgm:presLayoutVars>
          <dgm:bulletEnabled val="1"/>
        </dgm:presLayoutVars>
      </dgm:prSet>
      <dgm:spPr/>
      <dgm:t>
        <a:bodyPr/>
        <a:lstStyle/>
        <a:p>
          <a:endParaRPr lang="en-US"/>
        </a:p>
      </dgm:t>
    </dgm:pt>
    <dgm:pt modelId="{1FD4BCC0-36A8-4990-8177-A6983EEB5264}" type="pres">
      <dgm:prSet presAssocID="{AB605891-84CD-4238-875B-D65C7D4B2338}" presName="aSpace" presStyleCnt="0"/>
      <dgm:spPr/>
      <dgm:t>
        <a:bodyPr/>
        <a:lstStyle/>
        <a:p>
          <a:endParaRPr lang="en-US"/>
        </a:p>
      </dgm:t>
    </dgm:pt>
    <dgm:pt modelId="{E94C1371-AED2-4693-99AF-65D3750047DB}" type="pres">
      <dgm:prSet presAssocID="{530E4914-B46D-4284-9AB5-F3DDB1282CA1}" presName="aNode" presStyleLbl="fgAcc1" presStyleIdx="4" presStyleCnt="7">
        <dgm:presLayoutVars>
          <dgm:bulletEnabled val="1"/>
        </dgm:presLayoutVars>
      </dgm:prSet>
      <dgm:spPr/>
      <dgm:t>
        <a:bodyPr/>
        <a:lstStyle/>
        <a:p>
          <a:endParaRPr lang="en-US"/>
        </a:p>
      </dgm:t>
    </dgm:pt>
    <dgm:pt modelId="{3BCDC8BE-A43B-4748-B544-FE97F74C0E6D}" type="pres">
      <dgm:prSet presAssocID="{530E4914-B46D-4284-9AB5-F3DDB1282CA1}" presName="aSpace" presStyleCnt="0"/>
      <dgm:spPr/>
      <dgm:t>
        <a:bodyPr/>
        <a:lstStyle/>
        <a:p>
          <a:endParaRPr lang="en-US"/>
        </a:p>
      </dgm:t>
    </dgm:pt>
    <dgm:pt modelId="{E4B49325-3021-4349-ABB2-7449B124CF0E}" type="pres">
      <dgm:prSet presAssocID="{9BDF0F2C-E5B1-48C0-AE07-40CCD61F6F1D}" presName="aNode" presStyleLbl="fgAcc1" presStyleIdx="5" presStyleCnt="7">
        <dgm:presLayoutVars>
          <dgm:bulletEnabled val="1"/>
        </dgm:presLayoutVars>
      </dgm:prSet>
      <dgm:spPr/>
      <dgm:t>
        <a:bodyPr/>
        <a:lstStyle/>
        <a:p>
          <a:endParaRPr lang="en-US"/>
        </a:p>
      </dgm:t>
    </dgm:pt>
    <dgm:pt modelId="{2F857091-659E-40F1-BF37-11DF21D488E1}" type="pres">
      <dgm:prSet presAssocID="{9BDF0F2C-E5B1-48C0-AE07-40CCD61F6F1D}" presName="aSpace" presStyleCnt="0"/>
      <dgm:spPr/>
      <dgm:t>
        <a:bodyPr/>
        <a:lstStyle/>
        <a:p>
          <a:endParaRPr lang="en-US"/>
        </a:p>
      </dgm:t>
    </dgm:pt>
    <dgm:pt modelId="{15CE50FA-10B3-4FEE-9F23-6CF6D216DE44}" type="pres">
      <dgm:prSet presAssocID="{A9EDDA94-774C-40B4-AED4-6E0886D77B4F}" presName="aNode" presStyleLbl="fgAcc1" presStyleIdx="6" presStyleCnt="7">
        <dgm:presLayoutVars>
          <dgm:bulletEnabled val="1"/>
        </dgm:presLayoutVars>
      </dgm:prSet>
      <dgm:spPr/>
      <dgm:t>
        <a:bodyPr/>
        <a:lstStyle/>
        <a:p>
          <a:endParaRPr lang="en-US"/>
        </a:p>
      </dgm:t>
    </dgm:pt>
    <dgm:pt modelId="{6A4BFCA7-92C6-4F10-AF92-F231EBE8B734}" type="pres">
      <dgm:prSet presAssocID="{A9EDDA94-774C-40B4-AED4-6E0886D77B4F}" presName="aSpace" presStyleCnt="0"/>
      <dgm:spPr/>
      <dgm:t>
        <a:bodyPr/>
        <a:lstStyle/>
        <a:p>
          <a:endParaRPr lang="en-US"/>
        </a:p>
      </dgm:t>
    </dgm:pt>
  </dgm:ptLst>
  <dgm:cxnLst>
    <dgm:cxn modelId="{CC7C2A93-2C3D-4163-8827-98220B6F73BE}" srcId="{917269D1-C8EB-4E1C-A517-18A868D5DED5}" destId="{8898E4BD-6265-4BDE-983F-7EBFF73EDFE3}" srcOrd="0" destOrd="0" parTransId="{CBF2EE94-14EF-4A3B-9171-00305C738BC8}" sibTransId="{CBE62696-A316-402D-A341-950DEA7FFF41}"/>
    <dgm:cxn modelId="{B5DCA988-5978-49FC-AA20-E7881DB97E03}" type="presOf" srcId="{A2C78453-421E-4EDB-85D9-EA5486AFCB20}" destId="{F61F607F-59A6-4A3E-8DC2-B416D29DD013}" srcOrd="0" destOrd="0" presId="urn:microsoft.com/office/officeart/2005/8/layout/pyramid2"/>
    <dgm:cxn modelId="{8F41D9F9-B3E1-4E2C-9963-5F42783EC70D}" type="presOf" srcId="{530E4914-B46D-4284-9AB5-F3DDB1282CA1}" destId="{E94C1371-AED2-4693-99AF-65D3750047DB}" srcOrd="0" destOrd="0" presId="urn:microsoft.com/office/officeart/2005/8/layout/pyramid2"/>
    <dgm:cxn modelId="{47C9E3B7-EDBA-482D-BF0D-C75A69838A69}" type="presOf" srcId="{8898E4BD-6265-4BDE-983F-7EBFF73EDFE3}" destId="{56D15A0B-943B-4F7A-947A-99BF667B9C14}" srcOrd="0" destOrd="0" presId="urn:microsoft.com/office/officeart/2005/8/layout/pyramid2"/>
    <dgm:cxn modelId="{549FFC21-180D-4A50-995F-1F0102847004}" srcId="{917269D1-C8EB-4E1C-A517-18A868D5DED5}" destId="{530E4914-B46D-4284-9AB5-F3DDB1282CA1}" srcOrd="4" destOrd="0" parTransId="{A34C45D1-85BF-4E61-BA6D-9BFE148893E2}" sibTransId="{40F413EB-2DD8-44EB-9C95-10957C04F8CC}"/>
    <dgm:cxn modelId="{18593EE4-1332-4953-95B6-6FCBE4739197}" type="presOf" srcId="{A9EDDA94-774C-40B4-AED4-6E0886D77B4F}" destId="{15CE50FA-10B3-4FEE-9F23-6CF6D216DE44}" srcOrd="0" destOrd="0" presId="urn:microsoft.com/office/officeart/2005/8/layout/pyramid2"/>
    <dgm:cxn modelId="{7956ABCF-7A6D-4C16-82AF-D98F304DE5FF}" srcId="{917269D1-C8EB-4E1C-A517-18A868D5DED5}" destId="{A2C78453-421E-4EDB-85D9-EA5486AFCB20}" srcOrd="1" destOrd="0" parTransId="{06E9E2E1-CA3F-4158-9D20-C3D44FAA69BE}" sibTransId="{9EC1F153-94BD-4D37-A3B0-F1EC6CC12C41}"/>
    <dgm:cxn modelId="{C5DD9919-6C10-4397-9531-3BD6FB1000E1}" type="presOf" srcId="{9BDF0F2C-E5B1-48C0-AE07-40CCD61F6F1D}" destId="{E4B49325-3021-4349-ABB2-7449B124CF0E}" srcOrd="0" destOrd="0" presId="urn:microsoft.com/office/officeart/2005/8/layout/pyramid2"/>
    <dgm:cxn modelId="{6F133851-366D-469C-8160-4A5A59692923}" srcId="{917269D1-C8EB-4E1C-A517-18A868D5DED5}" destId="{AB605891-84CD-4238-875B-D65C7D4B2338}" srcOrd="3" destOrd="0" parTransId="{8673731D-BDB5-43DB-8621-D0F502899381}" sibTransId="{22F52860-08E4-4DF6-8AB0-8BCECD390C5F}"/>
    <dgm:cxn modelId="{9D22E52F-7252-4564-BE53-FFBFF9DC645F}" srcId="{917269D1-C8EB-4E1C-A517-18A868D5DED5}" destId="{A9EDDA94-774C-40B4-AED4-6E0886D77B4F}" srcOrd="6" destOrd="0" parTransId="{2E11221E-B509-4EA4-AFDD-23B3B769E3DB}" sibTransId="{53C40149-05DD-461C-88AC-6A2D4DFD12A1}"/>
    <dgm:cxn modelId="{3AAB8873-4609-4262-BE41-5160808DFFF5}" srcId="{917269D1-C8EB-4E1C-A517-18A868D5DED5}" destId="{9BDF0F2C-E5B1-48C0-AE07-40CCD61F6F1D}" srcOrd="5" destOrd="0" parTransId="{99E39F2C-ACE6-4189-8227-1FEC3D028B3E}" sibTransId="{D87ECD1E-1851-4234-B4A8-ADC242C13B14}"/>
    <dgm:cxn modelId="{0CCB20BB-0710-4071-9466-0EE6F9F2CB64}" srcId="{917269D1-C8EB-4E1C-A517-18A868D5DED5}" destId="{8E457850-2A73-43AD-A346-DBBC2050DCC9}" srcOrd="2" destOrd="0" parTransId="{26219385-855C-437D-BED9-E48B5F4AF501}" sibTransId="{FB0812FE-C064-444B-872B-DF16E5816AB5}"/>
    <dgm:cxn modelId="{8C59B39B-16A4-4C6A-A396-11A447648EDE}" type="presOf" srcId="{8E457850-2A73-43AD-A346-DBBC2050DCC9}" destId="{2D727962-5C53-4067-9573-7D7D037C91E5}" srcOrd="0" destOrd="0" presId="urn:microsoft.com/office/officeart/2005/8/layout/pyramid2"/>
    <dgm:cxn modelId="{EB763904-1C71-4A3D-94B9-F86A3EF4B917}" type="presOf" srcId="{917269D1-C8EB-4E1C-A517-18A868D5DED5}" destId="{E8E53B26-BDF3-480D-8BBF-5A0868B38227}" srcOrd="0" destOrd="0" presId="urn:microsoft.com/office/officeart/2005/8/layout/pyramid2"/>
    <dgm:cxn modelId="{BBC44825-5C99-416F-AF3A-61AFDD0CDA9D}" type="presOf" srcId="{AB605891-84CD-4238-875B-D65C7D4B2338}" destId="{79E77F05-DA29-4E1A-B0CD-22B1DCE7230C}" srcOrd="0" destOrd="0" presId="urn:microsoft.com/office/officeart/2005/8/layout/pyramid2"/>
    <dgm:cxn modelId="{2618EF4D-74CD-4EBA-A6AD-3C09B1E82D2F}" type="presParOf" srcId="{E8E53B26-BDF3-480D-8BBF-5A0868B38227}" destId="{0A4ABE52-4A57-4896-94CD-71F2B32C08AE}" srcOrd="0" destOrd="0" presId="urn:microsoft.com/office/officeart/2005/8/layout/pyramid2"/>
    <dgm:cxn modelId="{4F7FDE26-0940-41EC-9BE6-341311EAB9A5}" type="presParOf" srcId="{E8E53B26-BDF3-480D-8BBF-5A0868B38227}" destId="{312F3085-70FF-44C5-9082-2AE50A60340F}" srcOrd="1" destOrd="0" presId="urn:microsoft.com/office/officeart/2005/8/layout/pyramid2"/>
    <dgm:cxn modelId="{4EC6D665-56CD-4ECA-B928-D9FCC35E75EA}" type="presParOf" srcId="{312F3085-70FF-44C5-9082-2AE50A60340F}" destId="{56D15A0B-943B-4F7A-947A-99BF667B9C14}" srcOrd="0" destOrd="0" presId="urn:microsoft.com/office/officeart/2005/8/layout/pyramid2"/>
    <dgm:cxn modelId="{6DAD7706-F505-4541-9D36-2AD687FCE7B1}" type="presParOf" srcId="{312F3085-70FF-44C5-9082-2AE50A60340F}" destId="{5A39E4CF-FCCA-4ADC-B592-59EB06ACA6D2}" srcOrd="1" destOrd="0" presId="urn:microsoft.com/office/officeart/2005/8/layout/pyramid2"/>
    <dgm:cxn modelId="{7D79BDCC-3EBB-4FF5-893E-FA2C5D824F4E}" type="presParOf" srcId="{312F3085-70FF-44C5-9082-2AE50A60340F}" destId="{F61F607F-59A6-4A3E-8DC2-B416D29DD013}" srcOrd="2" destOrd="0" presId="urn:microsoft.com/office/officeart/2005/8/layout/pyramid2"/>
    <dgm:cxn modelId="{C331BE65-164A-4D36-A7EB-1EDCAB042F3E}" type="presParOf" srcId="{312F3085-70FF-44C5-9082-2AE50A60340F}" destId="{040907A3-94A0-4441-AB4F-9EB2FB520C42}" srcOrd="3" destOrd="0" presId="urn:microsoft.com/office/officeart/2005/8/layout/pyramid2"/>
    <dgm:cxn modelId="{CAF8E6CA-FBEB-4133-8762-C33EB9A36878}" type="presParOf" srcId="{312F3085-70FF-44C5-9082-2AE50A60340F}" destId="{2D727962-5C53-4067-9573-7D7D037C91E5}" srcOrd="4" destOrd="0" presId="urn:microsoft.com/office/officeart/2005/8/layout/pyramid2"/>
    <dgm:cxn modelId="{06CD8A48-8F64-4457-9516-4ED82EE9A64C}" type="presParOf" srcId="{312F3085-70FF-44C5-9082-2AE50A60340F}" destId="{AB6CB832-D235-489F-B1F7-E79CAF1C0FE2}" srcOrd="5" destOrd="0" presId="urn:microsoft.com/office/officeart/2005/8/layout/pyramid2"/>
    <dgm:cxn modelId="{D6EB69F3-86BF-460C-819F-9F57A6D22AB8}" type="presParOf" srcId="{312F3085-70FF-44C5-9082-2AE50A60340F}" destId="{79E77F05-DA29-4E1A-B0CD-22B1DCE7230C}" srcOrd="6" destOrd="0" presId="urn:microsoft.com/office/officeart/2005/8/layout/pyramid2"/>
    <dgm:cxn modelId="{F21086C0-5C3D-4692-8879-B1AB8AC9EA43}" type="presParOf" srcId="{312F3085-70FF-44C5-9082-2AE50A60340F}" destId="{1FD4BCC0-36A8-4990-8177-A6983EEB5264}" srcOrd="7" destOrd="0" presId="urn:microsoft.com/office/officeart/2005/8/layout/pyramid2"/>
    <dgm:cxn modelId="{98521813-55D1-42D0-90BE-6512A9A3F1BE}" type="presParOf" srcId="{312F3085-70FF-44C5-9082-2AE50A60340F}" destId="{E94C1371-AED2-4693-99AF-65D3750047DB}" srcOrd="8" destOrd="0" presId="urn:microsoft.com/office/officeart/2005/8/layout/pyramid2"/>
    <dgm:cxn modelId="{0F21B449-1B29-4304-A342-AF1AF807FAA7}" type="presParOf" srcId="{312F3085-70FF-44C5-9082-2AE50A60340F}" destId="{3BCDC8BE-A43B-4748-B544-FE97F74C0E6D}" srcOrd="9" destOrd="0" presId="urn:microsoft.com/office/officeart/2005/8/layout/pyramid2"/>
    <dgm:cxn modelId="{39B5F5D1-49F3-4B8E-A488-D342528DECA3}" type="presParOf" srcId="{312F3085-70FF-44C5-9082-2AE50A60340F}" destId="{E4B49325-3021-4349-ABB2-7449B124CF0E}" srcOrd="10" destOrd="0" presId="urn:microsoft.com/office/officeart/2005/8/layout/pyramid2"/>
    <dgm:cxn modelId="{08C28B1A-E8C6-4381-AB9E-1E138F531E69}" type="presParOf" srcId="{312F3085-70FF-44C5-9082-2AE50A60340F}" destId="{2F857091-659E-40F1-BF37-11DF21D488E1}" srcOrd="11" destOrd="0" presId="urn:microsoft.com/office/officeart/2005/8/layout/pyramid2"/>
    <dgm:cxn modelId="{405B7F98-C56B-4A01-81DB-ADDED42698F1}" type="presParOf" srcId="{312F3085-70FF-44C5-9082-2AE50A60340F}" destId="{15CE50FA-10B3-4FEE-9F23-6CF6D216DE44}" srcOrd="12" destOrd="0" presId="urn:microsoft.com/office/officeart/2005/8/layout/pyramid2"/>
    <dgm:cxn modelId="{3EFB0CF7-5E98-491E-AFCC-075B5C9C754E}" type="presParOf" srcId="{312F3085-70FF-44C5-9082-2AE50A60340F}" destId="{6A4BFCA7-92C6-4F10-AF92-F231EBE8B734}"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358F09-7F7B-4E57-A964-7BA37E299D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E0A689-389D-4E07-B504-C316B0188646}">
      <dgm:prSet phldrT="[Text]" custT="1"/>
      <dgm:spPr>
        <a:ln>
          <a:solidFill>
            <a:srgbClr val="00B050"/>
          </a:solidFill>
        </a:ln>
      </dgm:spPr>
      <dgm:t>
        <a:bodyPr/>
        <a:lstStyle/>
        <a:p>
          <a:r>
            <a:rPr lang="fa-IR" sz="1600" dirty="0" smtClean="0">
              <a:cs typeface="B Titr" pitchFamily="2" charset="-78"/>
            </a:rPr>
            <a:t>فنی برای اصلاح فرایند آموزش</a:t>
          </a:r>
          <a:endParaRPr lang="en-US" sz="1600" dirty="0">
            <a:cs typeface="B Titr" pitchFamily="2" charset="-78"/>
          </a:endParaRPr>
        </a:p>
      </dgm:t>
    </dgm:pt>
    <dgm:pt modelId="{D24A97FC-0664-4E17-A35D-D77C375743C3}" type="parTrans" cxnId="{DF001384-F705-4D32-A34B-B4916331DF8F}">
      <dgm:prSet/>
      <dgm:spPr/>
      <dgm:t>
        <a:bodyPr/>
        <a:lstStyle/>
        <a:p>
          <a:endParaRPr lang="en-US"/>
        </a:p>
      </dgm:t>
    </dgm:pt>
    <dgm:pt modelId="{48882301-D930-41A0-AB36-16F476C8C9E7}" type="sibTrans" cxnId="{DF001384-F705-4D32-A34B-B4916331DF8F}">
      <dgm:prSet/>
      <dgm:spPr/>
      <dgm:t>
        <a:bodyPr/>
        <a:lstStyle/>
        <a:p>
          <a:endParaRPr lang="en-US"/>
        </a:p>
      </dgm:t>
    </dgm:pt>
    <dgm:pt modelId="{EB98F3CA-50D7-4496-A081-2682D29236ED}">
      <dgm:prSet phldrT="[Text]" custT="1"/>
      <dgm:spPr>
        <a:ln>
          <a:solidFill>
            <a:schemeClr val="bg1"/>
          </a:solidFill>
        </a:ln>
      </dgm:spPr>
      <dgm:t>
        <a:bodyPr/>
        <a:lstStyle/>
        <a:p>
          <a:r>
            <a:rPr lang="fa-IR" sz="1600" dirty="0" smtClean="0">
              <a:cs typeface="B Titr" pitchFamily="2" charset="-78"/>
            </a:rPr>
            <a:t>دخالت آگاهانه در فرایند آموزش</a:t>
          </a:r>
          <a:endParaRPr lang="en-US" sz="1600" dirty="0">
            <a:cs typeface="B Titr" pitchFamily="2" charset="-78"/>
          </a:endParaRPr>
        </a:p>
      </dgm:t>
    </dgm:pt>
    <dgm:pt modelId="{452A3C66-0EC3-4E32-8B04-1F6ACDBB1D08}" type="sibTrans" cxnId="{F358F5F0-0114-44EF-BCF1-6415305772E6}">
      <dgm:prSet/>
      <dgm:spPr/>
      <dgm:t>
        <a:bodyPr/>
        <a:lstStyle/>
        <a:p>
          <a:endParaRPr lang="en-US"/>
        </a:p>
      </dgm:t>
    </dgm:pt>
    <dgm:pt modelId="{AB68A764-6018-4E44-A31C-7876269D6B4E}" type="parTrans" cxnId="{F358F5F0-0114-44EF-BCF1-6415305772E6}">
      <dgm:prSet/>
      <dgm:spPr/>
      <dgm:t>
        <a:bodyPr/>
        <a:lstStyle/>
        <a:p>
          <a:endParaRPr lang="en-US"/>
        </a:p>
      </dgm:t>
    </dgm:pt>
    <dgm:pt modelId="{75FBF9FD-D4B1-4D00-90A1-022A3D5E9427}">
      <dgm:prSet phldrT="[Text]" custT="1"/>
      <dgm:spPr>
        <a:ln>
          <a:solidFill>
            <a:srgbClr val="00B050">
              <a:alpha val="90000"/>
            </a:srgbClr>
          </a:solidFill>
        </a:ln>
      </dgm:spPr>
      <dgm:t>
        <a:bodyPr/>
        <a:lstStyle/>
        <a:p>
          <a:pPr rtl="1"/>
          <a:r>
            <a:rPr lang="fa-IR" sz="2000" b="1" dirty="0" smtClean="0">
              <a:cs typeface="B Mitra" pitchFamily="2" charset="-78"/>
            </a:rPr>
            <a:t>نظارت و راهنمایی بالینی</a:t>
          </a:r>
          <a:endParaRPr lang="en-US" sz="2000" b="1" dirty="0">
            <a:cs typeface="B Mitra" pitchFamily="2" charset="-78"/>
          </a:endParaRPr>
        </a:p>
      </dgm:t>
    </dgm:pt>
    <dgm:pt modelId="{52D60406-4D3C-4BDF-9C5F-4AF85D224579}" type="sibTrans" cxnId="{46756622-D2B5-4716-806E-5692848E7D5B}">
      <dgm:prSet/>
      <dgm:spPr/>
      <dgm:t>
        <a:bodyPr/>
        <a:lstStyle/>
        <a:p>
          <a:endParaRPr lang="en-US"/>
        </a:p>
      </dgm:t>
    </dgm:pt>
    <dgm:pt modelId="{F9DE8686-E440-482F-9E81-87345C82CEC1}" type="parTrans" cxnId="{46756622-D2B5-4716-806E-5692848E7D5B}">
      <dgm:prSet/>
      <dgm:spPr/>
      <dgm:t>
        <a:bodyPr/>
        <a:lstStyle/>
        <a:p>
          <a:endParaRPr lang="en-US"/>
        </a:p>
      </dgm:t>
    </dgm:pt>
    <dgm:pt modelId="{7472A092-6520-4361-877A-50B93B3B2058}">
      <dgm:prSet phldrT="[Text]" custT="1"/>
      <dgm:spPr>
        <a:ln>
          <a:solidFill>
            <a:srgbClr val="FF0000"/>
          </a:solidFill>
        </a:ln>
      </dgm:spPr>
      <dgm:t>
        <a:bodyPr/>
        <a:lstStyle/>
        <a:p>
          <a:pPr rtl="1"/>
          <a:r>
            <a:rPr lang="fa-IR" sz="1600" b="1" dirty="0" smtClean="0">
              <a:cs typeface="B Titr" pitchFamily="2" charset="-78"/>
            </a:rPr>
            <a:t>هدفمدار است ، در هم آمیزی نیازهای مدرسه و نیازهای شخصی افراد شاغل در مدرسه</a:t>
          </a:r>
          <a:endParaRPr lang="en-US" sz="1600" b="1" dirty="0">
            <a:cs typeface="B Titr" pitchFamily="2" charset="-78"/>
          </a:endParaRPr>
        </a:p>
      </dgm:t>
    </dgm:pt>
    <dgm:pt modelId="{0BAF1437-D5FE-4385-87C1-295A621C5544}" type="parTrans" cxnId="{966DBE67-904F-4678-BE3A-8BB47BCD7C79}">
      <dgm:prSet/>
      <dgm:spPr/>
      <dgm:t>
        <a:bodyPr/>
        <a:lstStyle/>
        <a:p>
          <a:endParaRPr lang="en-US"/>
        </a:p>
      </dgm:t>
    </dgm:pt>
    <dgm:pt modelId="{1A34A656-57F8-4FB3-BAE0-72AB05C72CA7}" type="sibTrans" cxnId="{966DBE67-904F-4678-BE3A-8BB47BCD7C79}">
      <dgm:prSet/>
      <dgm:spPr/>
      <dgm:t>
        <a:bodyPr/>
        <a:lstStyle/>
        <a:p>
          <a:endParaRPr lang="en-US"/>
        </a:p>
      </dgm:t>
    </dgm:pt>
    <dgm:pt modelId="{3D03918F-A989-4A0F-A6F3-82C0506F895D}">
      <dgm:prSet phldrT="[Text]" custT="1"/>
      <dgm:spPr>
        <a:ln>
          <a:solidFill>
            <a:srgbClr val="FF0000">
              <a:alpha val="90000"/>
            </a:srgbClr>
          </a:solidFill>
        </a:ln>
      </dgm:spPr>
      <dgm:t>
        <a:bodyPr/>
        <a:lstStyle/>
        <a:p>
          <a:pPr rtl="1"/>
          <a:r>
            <a:rPr lang="fa-IR" sz="2000" b="1" dirty="0" smtClean="0">
              <a:cs typeface="B Mitra" pitchFamily="2" charset="-78"/>
            </a:rPr>
            <a:t>نظارت و راهنمایی بالینی</a:t>
          </a:r>
          <a:endParaRPr lang="en-US" sz="2000" b="1" dirty="0"/>
        </a:p>
      </dgm:t>
    </dgm:pt>
    <dgm:pt modelId="{16D0831B-F488-42A6-9789-EA55A3E75A5C}" type="parTrans" cxnId="{0B24A182-D4E1-4541-AA45-67D0753E189C}">
      <dgm:prSet/>
      <dgm:spPr/>
      <dgm:t>
        <a:bodyPr/>
        <a:lstStyle/>
        <a:p>
          <a:endParaRPr lang="en-US"/>
        </a:p>
      </dgm:t>
    </dgm:pt>
    <dgm:pt modelId="{C3A5495C-7241-4A22-906F-213663C3C058}" type="sibTrans" cxnId="{0B24A182-D4E1-4541-AA45-67D0753E189C}">
      <dgm:prSet/>
      <dgm:spPr/>
      <dgm:t>
        <a:bodyPr/>
        <a:lstStyle/>
        <a:p>
          <a:endParaRPr lang="en-US"/>
        </a:p>
      </dgm:t>
    </dgm:pt>
    <dgm:pt modelId="{153DA49B-9AE3-4D55-8A77-B77921A0C4A2}">
      <dgm:prSet phldrT="[Text]" custT="1"/>
      <dgm:spPr>
        <a:ln>
          <a:solidFill>
            <a:srgbClr val="FFFF00"/>
          </a:solidFill>
        </a:ln>
      </dgm:spPr>
      <dgm:t>
        <a:bodyPr/>
        <a:lstStyle/>
        <a:p>
          <a:pPr rtl="1"/>
          <a:r>
            <a:rPr lang="fa-IR" sz="1600" b="1" dirty="0" smtClean="0">
              <a:cs typeface="B Titr" pitchFamily="2" charset="-78"/>
            </a:rPr>
            <a:t>مستلزم درجه بالایی از اعتماد متقابل و بازتاب آن در درک،حمایت،تعهد به رشد و پیشرفت معلمان</a:t>
          </a:r>
          <a:endParaRPr lang="en-US" sz="1600" b="1" dirty="0">
            <a:cs typeface="B Titr" pitchFamily="2" charset="-78"/>
          </a:endParaRPr>
        </a:p>
      </dgm:t>
    </dgm:pt>
    <dgm:pt modelId="{D4BF773A-99A6-4EED-8F59-F6C53913CBF6}" type="parTrans" cxnId="{0152F3DB-E55B-4D08-96A9-3D183C300A68}">
      <dgm:prSet/>
      <dgm:spPr/>
      <dgm:t>
        <a:bodyPr/>
        <a:lstStyle/>
        <a:p>
          <a:endParaRPr lang="en-US"/>
        </a:p>
      </dgm:t>
    </dgm:pt>
    <dgm:pt modelId="{449B90AC-7B73-4085-93C6-168FEC661B00}" type="sibTrans" cxnId="{0152F3DB-E55B-4D08-96A9-3D183C300A68}">
      <dgm:prSet/>
      <dgm:spPr/>
      <dgm:t>
        <a:bodyPr/>
        <a:lstStyle/>
        <a:p>
          <a:endParaRPr lang="en-US"/>
        </a:p>
      </dgm:t>
    </dgm:pt>
    <dgm:pt modelId="{903276A0-C7AD-415B-988C-A4467744F626}">
      <dgm:prSet phldrT="[Text]" custT="1"/>
      <dgm:spPr>
        <a:ln>
          <a:solidFill>
            <a:srgbClr val="FFFF00">
              <a:alpha val="90000"/>
            </a:srgbClr>
          </a:solidFill>
        </a:ln>
      </dgm:spPr>
      <dgm:t>
        <a:bodyPr/>
        <a:lstStyle/>
        <a:p>
          <a:pPr rtl="1"/>
          <a:r>
            <a:rPr lang="fa-IR" sz="2000" b="1" dirty="0" smtClean="0">
              <a:cs typeface="B Mitra" pitchFamily="2" charset="-78"/>
            </a:rPr>
            <a:t>نظارت و راهنمایی بالینی</a:t>
          </a:r>
          <a:endParaRPr lang="en-US" sz="2000" b="1" dirty="0"/>
        </a:p>
      </dgm:t>
    </dgm:pt>
    <dgm:pt modelId="{8F436725-FF77-4059-B7CD-FEC6E2AA733D}" type="parTrans" cxnId="{CBCDF6F6-807D-4942-B5F9-FDC77ABA5277}">
      <dgm:prSet/>
      <dgm:spPr/>
      <dgm:t>
        <a:bodyPr/>
        <a:lstStyle/>
        <a:p>
          <a:endParaRPr lang="en-US"/>
        </a:p>
      </dgm:t>
    </dgm:pt>
    <dgm:pt modelId="{6416D304-575F-4CBD-AB5D-32047B2FFAE6}" type="sibTrans" cxnId="{CBCDF6F6-807D-4942-B5F9-FDC77ABA5277}">
      <dgm:prSet/>
      <dgm:spPr/>
      <dgm:t>
        <a:bodyPr/>
        <a:lstStyle/>
        <a:p>
          <a:endParaRPr lang="en-US"/>
        </a:p>
      </dgm:t>
    </dgm:pt>
    <dgm:pt modelId="{8D052895-2D86-4D57-B97F-545655212248}">
      <dgm:prSet phldrT="[Text]" custT="1"/>
      <dgm:spPr>
        <a:ln>
          <a:solidFill>
            <a:schemeClr val="bg1">
              <a:alpha val="90000"/>
            </a:schemeClr>
          </a:solidFill>
        </a:ln>
      </dgm:spPr>
      <dgm:t>
        <a:bodyPr/>
        <a:lstStyle/>
        <a:p>
          <a:pPr rtl="1"/>
          <a:r>
            <a:rPr lang="fa-IR" sz="2000" b="1" dirty="0" smtClean="0">
              <a:cs typeface="B Mitra" pitchFamily="2" charset="-78"/>
            </a:rPr>
            <a:t>نظارت و راهنمایی بالینی</a:t>
          </a:r>
          <a:endParaRPr lang="en-US" sz="2000" b="1" dirty="0"/>
        </a:p>
      </dgm:t>
    </dgm:pt>
    <dgm:pt modelId="{071C2F60-9A4E-494F-9632-A94C67BF5364}" type="sibTrans" cxnId="{CCACFF60-B67A-4C92-95C0-52A4BE01A786}">
      <dgm:prSet/>
      <dgm:spPr/>
      <dgm:t>
        <a:bodyPr/>
        <a:lstStyle/>
        <a:p>
          <a:endParaRPr lang="en-US"/>
        </a:p>
      </dgm:t>
    </dgm:pt>
    <dgm:pt modelId="{1887BCA4-7C79-41B5-ACEB-3CBC78464ADB}" type="parTrans" cxnId="{CCACFF60-B67A-4C92-95C0-52A4BE01A786}">
      <dgm:prSet/>
      <dgm:spPr/>
      <dgm:t>
        <a:bodyPr/>
        <a:lstStyle/>
        <a:p>
          <a:endParaRPr lang="en-US"/>
        </a:p>
      </dgm:t>
    </dgm:pt>
    <dgm:pt modelId="{3F2EEADD-1347-4358-BE3D-BF3C33F27B4D}">
      <dgm:prSet phldrT="[Text]" custT="1"/>
      <dgm:spPr>
        <a:ln>
          <a:solidFill>
            <a:srgbClr val="FFC000"/>
          </a:solidFill>
        </a:ln>
      </dgm:spPr>
      <dgm:t>
        <a:bodyPr/>
        <a:lstStyle/>
        <a:p>
          <a:pPr rtl="1"/>
          <a:r>
            <a:rPr lang="fa-IR" sz="1600" b="1" dirty="0" smtClean="0">
              <a:cs typeface="B Titr" pitchFamily="2" charset="-78"/>
            </a:rPr>
            <a:t>تنشی سودمند و سالم برای پر کردن فاصله بین شرایط واقعی و مطلوب</a:t>
          </a:r>
          <a:endParaRPr lang="en-US" sz="1600" b="1" dirty="0">
            <a:solidFill>
              <a:schemeClr val="tx1"/>
            </a:solidFill>
            <a:cs typeface="B Mitra" pitchFamily="2" charset="-78"/>
          </a:endParaRPr>
        </a:p>
      </dgm:t>
    </dgm:pt>
    <dgm:pt modelId="{1E1046C4-A30C-4EE5-9999-BB1E2C64CE32}" type="parTrans" cxnId="{F438A70D-B57B-4A37-B47F-8B48247F5744}">
      <dgm:prSet/>
      <dgm:spPr/>
      <dgm:t>
        <a:bodyPr/>
        <a:lstStyle/>
        <a:p>
          <a:endParaRPr lang="en-US"/>
        </a:p>
      </dgm:t>
    </dgm:pt>
    <dgm:pt modelId="{3EF70EA0-3551-4FD6-8945-22D1A1A907F0}" type="sibTrans" cxnId="{F438A70D-B57B-4A37-B47F-8B48247F5744}">
      <dgm:prSet/>
      <dgm:spPr/>
      <dgm:t>
        <a:bodyPr/>
        <a:lstStyle/>
        <a:p>
          <a:endParaRPr lang="en-US"/>
        </a:p>
      </dgm:t>
    </dgm:pt>
    <dgm:pt modelId="{D4856522-4AC1-490F-AB0E-27115C046348}">
      <dgm:prSet phldrT="[Text]" custT="1"/>
      <dgm:spPr>
        <a:ln>
          <a:solidFill>
            <a:schemeClr val="accent4">
              <a:lumMod val="60000"/>
              <a:lumOff val="40000"/>
              <a:alpha val="90000"/>
            </a:schemeClr>
          </a:solidFill>
        </a:ln>
      </dgm:spPr>
      <dgm:t>
        <a:bodyPr/>
        <a:lstStyle/>
        <a:p>
          <a:pPr rtl="1"/>
          <a:r>
            <a:rPr lang="fa-IR" sz="2000" b="1" dirty="0" smtClean="0">
              <a:cs typeface="B Mitra" pitchFamily="2" charset="-78"/>
            </a:rPr>
            <a:t>نظارت و راهنمایی بالینی</a:t>
          </a:r>
          <a:endParaRPr lang="en-US" sz="2000" b="1" dirty="0"/>
        </a:p>
      </dgm:t>
    </dgm:pt>
    <dgm:pt modelId="{70AF4AA8-8A67-4D04-A73F-9245F6044CBE}" type="parTrans" cxnId="{523F5641-767B-4D6A-B6B2-C3D73493F51E}">
      <dgm:prSet/>
      <dgm:spPr/>
      <dgm:t>
        <a:bodyPr/>
        <a:lstStyle/>
        <a:p>
          <a:endParaRPr lang="en-US"/>
        </a:p>
      </dgm:t>
    </dgm:pt>
    <dgm:pt modelId="{009370A2-B32E-4BD4-83C4-42A5A2532764}" type="sibTrans" cxnId="{523F5641-767B-4D6A-B6B2-C3D73493F51E}">
      <dgm:prSet/>
      <dgm:spPr/>
      <dgm:t>
        <a:bodyPr/>
        <a:lstStyle/>
        <a:p>
          <a:endParaRPr lang="en-US"/>
        </a:p>
      </dgm:t>
    </dgm:pt>
    <dgm:pt modelId="{EA586D93-93C5-4B24-B470-BA2DD59E2FA1}">
      <dgm:prSet phldrT="[Text]" custT="1"/>
      <dgm:spPr>
        <a:ln>
          <a:solidFill>
            <a:schemeClr val="accent4">
              <a:lumMod val="60000"/>
              <a:lumOff val="40000"/>
            </a:schemeClr>
          </a:solidFill>
        </a:ln>
      </dgm:spPr>
      <dgm:t>
        <a:bodyPr/>
        <a:lstStyle/>
        <a:p>
          <a:pPr rtl="1"/>
          <a:r>
            <a:rPr lang="fa-IR" sz="1600" b="1" dirty="0" smtClean="0">
              <a:cs typeface="B Titr" pitchFamily="2" charset="-78"/>
            </a:rPr>
            <a:t>راهنمایان،دارای</a:t>
          </a:r>
          <a:r>
            <a:rPr lang="fa-IR" sz="1200" b="1" dirty="0" smtClean="0">
              <a:cs typeface="B Titr" pitchFamily="2" charset="-78"/>
            </a:rPr>
            <a:t> اطلاعات مفید و سازنده درباره فرایند آموزشی،یادگیری،تعامل انسانی دارند</a:t>
          </a:r>
          <a:endParaRPr lang="en-US" sz="1200" b="1" dirty="0"/>
        </a:p>
      </dgm:t>
    </dgm:pt>
    <dgm:pt modelId="{1506E8EF-BFA8-4F41-B067-DDF05F6F7390}" type="parTrans" cxnId="{97DEF6D2-04DD-46FC-B323-7D8B76C059C9}">
      <dgm:prSet/>
      <dgm:spPr/>
      <dgm:t>
        <a:bodyPr/>
        <a:lstStyle/>
        <a:p>
          <a:endParaRPr lang="en-US"/>
        </a:p>
      </dgm:t>
    </dgm:pt>
    <dgm:pt modelId="{A88471F8-C982-4CE5-9B54-BC525BA9AA42}" type="sibTrans" cxnId="{97DEF6D2-04DD-46FC-B323-7D8B76C059C9}">
      <dgm:prSet/>
      <dgm:spPr/>
      <dgm:t>
        <a:bodyPr/>
        <a:lstStyle/>
        <a:p>
          <a:endParaRPr lang="en-US"/>
        </a:p>
      </dgm:t>
    </dgm:pt>
    <dgm:pt modelId="{C65EEB82-E1F8-43A6-872F-7F1565BBF3A0}">
      <dgm:prSet phldrT="[Text]" custT="1"/>
      <dgm:spPr>
        <a:ln>
          <a:solidFill>
            <a:schemeClr val="tx2">
              <a:lumMod val="60000"/>
              <a:lumOff val="40000"/>
              <a:alpha val="90000"/>
            </a:schemeClr>
          </a:solidFill>
        </a:ln>
      </dgm:spPr>
      <dgm:t>
        <a:bodyPr/>
        <a:lstStyle/>
        <a:p>
          <a:pPr rtl="1"/>
          <a:r>
            <a:rPr lang="fa-IR" sz="2000" b="1" dirty="0" smtClean="0">
              <a:cs typeface="B Mitra" pitchFamily="2" charset="-78"/>
            </a:rPr>
            <a:t>نظارت و راهنمایی بالینی</a:t>
          </a:r>
          <a:endParaRPr lang="en-US" sz="2000" b="1" dirty="0"/>
        </a:p>
      </dgm:t>
    </dgm:pt>
    <dgm:pt modelId="{9B7C0B35-DCE4-4438-9949-91B14DAE3BEF}" type="parTrans" cxnId="{6E2F52DB-0CDE-4882-9995-5980A2D16C1C}">
      <dgm:prSet/>
      <dgm:spPr/>
      <dgm:t>
        <a:bodyPr/>
        <a:lstStyle/>
        <a:p>
          <a:endParaRPr lang="en-US"/>
        </a:p>
      </dgm:t>
    </dgm:pt>
    <dgm:pt modelId="{14CCB918-49CF-4AA2-82F9-D9EA1F5E55A6}" type="sibTrans" cxnId="{6E2F52DB-0CDE-4882-9995-5980A2D16C1C}">
      <dgm:prSet/>
      <dgm:spPr/>
      <dgm:t>
        <a:bodyPr/>
        <a:lstStyle/>
        <a:p>
          <a:endParaRPr lang="en-US"/>
        </a:p>
      </dgm:t>
    </dgm:pt>
    <dgm:pt modelId="{2CDBBE59-46A2-4BBD-AF2D-C178F2875D0F}">
      <dgm:prSet phldrT="[Text]" custT="1"/>
      <dgm:spPr>
        <a:ln>
          <a:solidFill>
            <a:schemeClr val="accent6">
              <a:lumMod val="75000"/>
            </a:schemeClr>
          </a:solidFill>
        </a:ln>
      </dgm:spPr>
      <dgm:t>
        <a:bodyPr/>
        <a:lstStyle/>
        <a:p>
          <a:pPr rtl="1"/>
          <a:r>
            <a:rPr lang="fa-IR" sz="1600" b="1" dirty="0" smtClean="0">
              <a:cs typeface="B Titr" pitchFamily="2" charset="-78"/>
            </a:rPr>
            <a:t>همکاری حرفه ای بین معلمان و راهنمایان آموزشی</a:t>
          </a:r>
          <a:endParaRPr lang="en-US" sz="1600" b="1" dirty="0"/>
        </a:p>
      </dgm:t>
    </dgm:pt>
    <dgm:pt modelId="{50C8833E-9DBE-4B99-94CD-0DFF082AD7EB}" type="parTrans" cxnId="{A830EE4C-E151-416A-920A-D0E701E85EA5}">
      <dgm:prSet/>
      <dgm:spPr/>
      <dgm:t>
        <a:bodyPr/>
        <a:lstStyle/>
        <a:p>
          <a:endParaRPr lang="en-US"/>
        </a:p>
      </dgm:t>
    </dgm:pt>
    <dgm:pt modelId="{E37DCBA0-085E-42DE-B2E0-EB1A49A5823C}" type="sibTrans" cxnId="{A830EE4C-E151-416A-920A-D0E701E85EA5}">
      <dgm:prSet/>
      <dgm:spPr/>
      <dgm:t>
        <a:bodyPr/>
        <a:lstStyle/>
        <a:p>
          <a:endParaRPr lang="en-US"/>
        </a:p>
      </dgm:t>
    </dgm:pt>
    <dgm:pt modelId="{716120D8-3238-4207-8975-CC64F4B664A4}">
      <dgm:prSet phldrT="[Text]" custT="1"/>
      <dgm:spPr>
        <a:ln>
          <a:solidFill>
            <a:srgbClr val="7030A0">
              <a:alpha val="90000"/>
            </a:srgbClr>
          </a:solidFill>
        </a:ln>
      </dgm:spPr>
      <dgm:t>
        <a:bodyPr/>
        <a:lstStyle/>
        <a:p>
          <a:pPr rtl="1"/>
          <a:r>
            <a:rPr lang="fa-IR" sz="2000" b="1" dirty="0" smtClean="0">
              <a:cs typeface="B Mitra" pitchFamily="2" charset="-78"/>
            </a:rPr>
            <a:t>نظارت و راهنمایی بالینی</a:t>
          </a:r>
          <a:endParaRPr lang="en-US" sz="2000" b="1" dirty="0"/>
        </a:p>
      </dgm:t>
    </dgm:pt>
    <dgm:pt modelId="{8BB67285-1F93-4BB1-881E-E1794F5608AD}" type="parTrans" cxnId="{F96EFF3D-EB75-4781-AA01-FA581B0BEEF0}">
      <dgm:prSet/>
      <dgm:spPr/>
      <dgm:t>
        <a:bodyPr/>
        <a:lstStyle/>
        <a:p>
          <a:endParaRPr lang="en-US"/>
        </a:p>
      </dgm:t>
    </dgm:pt>
    <dgm:pt modelId="{239DC851-96E1-4647-AB84-E03A08966786}" type="sibTrans" cxnId="{F96EFF3D-EB75-4781-AA01-FA581B0BEEF0}">
      <dgm:prSet/>
      <dgm:spPr/>
      <dgm:t>
        <a:bodyPr/>
        <a:lstStyle/>
        <a:p>
          <a:endParaRPr lang="en-US"/>
        </a:p>
      </dgm:t>
    </dgm:pt>
    <dgm:pt modelId="{5902AFA8-F79E-44DD-8A0B-6F861EBCB400}">
      <dgm:prSet phldrT="[Text]" custT="1"/>
      <dgm:spPr>
        <a:ln>
          <a:solidFill>
            <a:srgbClr val="C00000"/>
          </a:solidFill>
        </a:ln>
      </dgm:spPr>
      <dgm:t>
        <a:bodyPr/>
        <a:lstStyle/>
        <a:p>
          <a:pPr rtl="1"/>
          <a:r>
            <a:rPr lang="fa-IR" sz="1600" b="1" dirty="0" smtClean="0">
              <a:cs typeface="B Titr" pitchFamily="2" charset="-78"/>
            </a:rPr>
            <a:t>مستلزم آموزش پیش از خدمت راهنمایان در روشهای مشاهده و ضمن خدمت درمورد شیوه های اثربخش</a:t>
          </a:r>
          <a:endParaRPr lang="en-US" sz="1600" b="1" dirty="0">
            <a:cs typeface="B Titr" pitchFamily="2" charset="-78"/>
          </a:endParaRPr>
        </a:p>
      </dgm:t>
    </dgm:pt>
    <dgm:pt modelId="{643B6003-FF2F-4D03-89CF-84E6395B6AAD}" type="parTrans" cxnId="{A6F72F17-D72C-499D-A5F4-64BDF9DCD259}">
      <dgm:prSet/>
      <dgm:spPr/>
      <dgm:t>
        <a:bodyPr/>
        <a:lstStyle/>
        <a:p>
          <a:endParaRPr lang="en-US"/>
        </a:p>
      </dgm:t>
    </dgm:pt>
    <dgm:pt modelId="{422E3109-C9B2-4306-A86E-F7657FFF75EE}" type="sibTrans" cxnId="{A6F72F17-D72C-499D-A5F4-64BDF9DCD259}">
      <dgm:prSet/>
      <dgm:spPr/>
      <dgm:t>
        <a:bodyPr/>
        <a:lstStyle/>
        <a:p>
          <a:endParaRPr lang="en-US"/>
        </a:p>
      </dgm:t>
    </dgm:pt>
    <dgm:pt modelId="{4815036C-CBBD-469B-8291-01C8873B7302}">
      <dgm:prSet phldrT="[Text]" custT="1"/>
      <dgm:spPr>
        <a:ln>
          <a:solidFill>
            <a:srgbClr val="FFC000">
              <a:alpha val="90000"/>
            </a:srgbClr>
          </a:solidFill>
        </a:ln>
      </dgm:spPr>
      <dgm:t>
        <a:bodyPr/>
        <a:lstStyle/>
        <a:p>
          <a:pPr rtl="1"/>
          <a:r>
            <a:rPr lang="fa-IR" sz="2000" b="1" dirty="0" smtClean="0">
              <a:cs typeface="B Mitra" pitchFamily="2" charset="-78"/>
            </a:rPr>
            <a:t>نظارت و راهنمایی بالینی</a:t>
          </a:r>
          <a:endParaRPr lang="en-US" sz="2000" b="1" dirty="0"/>
        </a:p>
      </dgm:t>
    </dgm:pt>
    <dgm:pt modelId="{6B3C0B1D-24AB-4185-8F5B-12C178E7E0A5}" type="parTrans" cxnId="{0F0A5581-B8B5-4D1E-98B8-E241FB674D07}">
      <dgm:prSet/>
      <dgm:spPr/>
      <dgm:t>
        <a:bodyPr/>
        <a:lstStyle/>
        <a:p>
          <a:endParaRPr lang="en-US"/>
        </a:p>
      </dgm:t>
    </dgm:pt>
    <dgm:pt modelId="{65BBB132-8FC3-4EFF-BE4C-2C17ED3EEA9F}" type="sibTrans" cxnId="{0F0A5581-B8B5-4D1E-98B8-E241FB674D07}">
      <dgm:prSet/>
      <dgm:spPr/>
      <dgm:t>
        <a:bodyPr/>
        <a:lstStyle/>
        <a:p>
          <a:endParaRPr lang="en-US"/>
        </a:p>
      </dgm:t>
    </dgm:pt>
    <dgm:pt modelId="{9DD7C335-57B6-4AB4-9A8F-270C42211F3B}">
      <dgm:prSet phldrT="[Text]" custT="1"/>
      <dgm:spPr>
        <a:ln>
          <a:solidFill>
            <a:srgbClr val="C00000">
              <a:alpha val="90000"/>
            </a:srgbClr>
          </a:solidFill>
        </a:ln>
      </dgm:spPr>
      <dgm:t>
        <a:bodyPr/>
        <a:lstStyle/>
        <a:p>
          <a:pPr rtl="1"/>
          <a:r>
            <a:rPr lang="fa-IR" sz="2000" b="1" dirty="0" smtClean="0">
              <a:cs typeface="B Mitra" pitchFamily="2" charset="-78"/>
            </a:rPr>
            <a:t>نظارت و راهنمایی بالینی</a:t>
          </a:r>
          <a:endParaRPr lang="en-US" sz="2000" b="1" dirty="0"/>
        </a:p>
      </dgm:t>
    </dgm:pt>
    <dgm:pt modelId="{A6968EF7-9BBE-4A92-8F8A-42BA830778A7}" type="parTrans" cxnId="{3B553507-D823-4472-BCBF-70D2883EC69D}">
      <dgm:prSet/>
      <dgm:spPr/>
      <dgm:t>
        <a:bodyPr/>
        <a:lstStyle/>
        <a:p>
          <a:endParaRPr lang="en-US"/>
        </a:p>
      </dgm:t>
    </dgm:pt>
    <dgm:pt modelId="{203F2C31-765D-49C5-8665-B4D7272F0651}" type="sibTrans" cxnId="{3B553507-D823-4472-BCBF-70D2883EC69D}">
      <dgm:prSet/>
      <dgm:spPr/>
      <dgm:t>
        <a:bodyPr/>
        <a:lstStyle/>
        <a:p>
          <a:endParaRPr lang="en-US"/>
        </a:p>
      </dgm:t>
    </dgm:pt>
    <dgm:pt modelId="{8E0C4728-F009-4F9D-93F5-51C4446AC546}">
      <dgm:prSet phldrT="[Text]" custT="1"/>
      <dgm:spPr>
        <a:ln>
          <a:solidFill>
            <a:srgbClr val="7030A0"/>
          </a:solidFill>
        </a:ln>
      </dgm:spPr>
      <dgm:t>
        <a:bodyPr/>
        <a:lstStyle/>
        <a:p>
          <a:pPr rtl="1"/>
          <a:r>
            <a:rPr lang="fa-IR" sz="1600" b="1" smtClean="0">
              <a:cs typeface="B Titr" pitchFamily="2" charset="-78"/>
            </a:rPr>
            <a:t>روش شناسی منعطف ، تغییر مداوم  و فرایند نظامند و منظم</a:t>
          </a:r>
          <a:endParaRPr lang="en-US" sz="1600" b="1" dirty="0"/>
        </a:p>
      </dgm:t>
    </dgm:pt>
    <dgm:pt modelId="{50544E26-AFC5-4784-A2FB-1630218A4B0B}" type="sibTrans" cxnId="{030D7F19-16D2-4C09-8D3D-32EF8C61B692}">
      <dgm:prSet/>
      <dgm:spPr/>
      <dgm:t>
        <a:bodyPr/>
        <a:lstStyle/>
        <a:p>
          <a:endParaRPr lang="en-US"/>
        </a:p>
      </dgm:t>
    </dgm:pt>
    <dgm:pt modelId="{CCAFDCD6-F042-4F27-802B-C3C059CC5BFB}" type="parTrans" cxnId="{030D7F19-16D2-4C09-8D3D-32EF8C61B692}">
      <dgm:prSet/>
      <dgm:spPr/>
      <dgm:t>
        <a:bodyPr/>
        <a:lstStyle/>
        <a:p>
          <a:endParaRPr lang="en-US"/>
        </a:p>
      </dgm:t>
    </dgm:pt>
    <dgm:pt modelId="{9FE5F407-284E-4CF9-8B90-507075103951}" type="pres">
      <dgm:prSet presAssocID="{57358F09-7F7B-4E57-A964-7BA37E299D59}" presName="Name0" presStyleCnt="0">
        <dgm:presLayoutVars>
          <dgm:dir/>
          <dgm:animLvl val="lvl"/>
          <dgm:resizeHandles val="exact"/>
        </dgm:presLayoutVars>
      </dgm:prSet>
      <dgm:spPr/>
      <dgm:t>
        <a:bodyPr/>
        <a:lstStyle/>
        <a:p>
          <a:endParaRPr lang="en-US"/>
        </a:p>
      </dgm:t>
    </dgm:pt>
    <dgm:pt modelId="{3D7F205B-6BCD-42D0-A03E-CA83B918E66A}" type="pres">
      <dgm:prSet presAssocID="{65E0A689-389D-4E07-B504-C316B0188646}" presName="linNode" presStyleCnt="0"/>
      <dgm:spPr/>
    </dgm:pt>
    <dgm:pt modelId="{FBC207A2-5ABD-4E8B-9DFE-A41EB686FDA8}" type="pres">
      <dgm:prSet presAssocID="{65E0A689-389D-4E07-B504-C316B0188646}" presName="parentText" presStyleLbl="node1" presStyleIdx="0" presStyleCnt="9" custScaleX="266751" custLinFactNeighborX="941" custLinFactNeighborY="-264">
        <dgm:presLayoutVars>
          <dgm:chMax val="1"/>
          <dgm:bulletEnabled val="1"/>
        </dgm:presLayoutVars>
      </dgm:prSet>
      <dgm:spPr/>
      <dgm:t>
        <a:bodyPr/>
        <a:lstStyle/>
        <a:p>
          <a:endParaRPr lang="en-US"/>
        </a:p>
      </dgm:t>
    </dgm:pt>
    <dgm:pt modelId="{76BD8B07-1091-4078-94EB-92AEB025C219}" type="pres">
      <dgm:prSet presAssocID="{65E0A689-389D-4E07-B504-C316B0188646}" presName="descendantText" presStyleLbl="alignAccFollowNode1" presStyleIdx="0" presStyleCnt="9" custScaleX="83860" custLinFactNeighborX="722" custLinFactNeighborY="2514">
        <dgm:presLayoutVars>
          <dgm:bulletEnabled val="1"/>
        </dgm:presLayoutVars>
      </dgm:prSet>
      <dgm:spPr/>
      <dgm:t>
        <a:bodyPr/>
        <a:lstStyle/>
        <a:p>
          <a:endParaRPr lang="en-US"/>
        </a:p>
      </dgm:t>
    </dgm:pt>
    <dgm:pt modelId="{0BDF5A5F-E12E-42CA-A8C4-E0E3C77AA3BD}" type="pres">
      <dgm:prSet presAssocID="{48882301-D930-41A0-AB36-16F476C8C9E7}" presName="sp" presStyleCnt="0"/>
      <dgm:spPr/>
    </dgm:pt>
    <dgm:pt modelId="{E3166523-8ABD-46B2-B681-4A962E00B9C7}" type="pres">
      <dgm:prSet presAssocID="{EB98F3CA-50D7-4496-A081-2682D29236ED}" presName="linNode" presStyleCnt="0"/>
      <dgm:spPr/>
    </dgm:pt>
    <dgm:pt modelId="{F334ACA4-76F5-42C4-A3C5-85E64E8A4EA2}" type="pres">
      <dgm:prSet presAssocID="{EB98F3CA-50D7-4496-A081-2682D29236ED}" presName="parentText" presStyleLbl="node1" presStyleIdx="1" presStyleCnt="9" custScaleX="230164">
        <dgm:presLayoutVars>
          <dgm:chMax val="1"/>
          <dgm:bulletEnabled val="1"/>
        </dgm:presLayoutVars>
      </dgm:prSet>
      <dgm:spPr/>
      <dgm:t>
        <a:bodyPr/>
        <a:lstStyle/>
        <a:p>
          <a:endParaRPr lang="en-US"/>
        </a:p>
      </dgm:t>
    </dgm:pt>
    <dgm:pt modelId="{985F6C6C-8B2C-41ED-B9AB-FCC670108D22}" type="pres">
      <dgm:prSet presAssocID="{EB98F3CA-50D7-4496-A081-2682D29236ED}" presName="descendantText" presStyleLbl="alignAccFollowNode1" presStyleIdx="1" presStyleCnt="9" custScaleX="69971">
        <dgm:presLayoutVars>
          <dgm:bulletEnabled val="1"/>
        </dgm:presLayoutVars>
      </dgm:prSet>
      <dgm:spPr/>
      <dgm:t>
        <a:bodyPr/>
        <a:lstStyle/>
        <a:p>
          <a:endParaRPr lang="en-US"/>
        </a:p>
      </dgm:t>
    </dgm:pt>
    <dgm:pt modelId="{F76296FA-D1E4-4DEB-BA82-17903FAC96D8}" type="pres">
      <dgm:prSet presAssocID="{452A3C66-0EC3-4E32-8B04-1F6ACDBB1D08}" presName="sp" presStyleCnt="0"/>
      <dgm:spPr/>
    </dgm:pt>
    <dgm:pt modelId="{A803FB75-5EC2-47C5-AB6E-6DC58B4AFE33}" type="pres">
      <dgm:prSet presAssocID="{7472A092-6520-4361-877A-50B93B3B2058}" presName="linNode" presStyleCnt="0"/>
      <dgm:spPr/>
    </dgm:pt>
    <dgm:pt modelId="{071B2201-240A-4520-99D4-EB1141152415}" type="pres">
      <dgm:prSet presAssocID="{7472A092-6520-4361-877A-50B93B3B2058}" presName="parentText" presStyleLbl="node1" presStyleIdx="2" presStyleCnt="9" custScaleX="230164">
        <dgm:presLayoutVars>
          <dgm:chMax val="1"/>
          <dgm:bulletEnabled val="1"/>
        </dgm:presLayoutVars>
      </dgm:prSet>
      <dgm:spPr/>
      <dgm:t>
        <a:bodyPr/>
        <a:lstStyle/>
        <a:p>
          <a:endParaRPr lang="en-US"/>
        </a:p>
      </dgm:t>
    </dgm:pt>
    <dgm:pt modelId="{7FEDA8BC-FE37-4889-8666-3CA456543DD0}" type="pres">
      <dgm:prSet presAssocID="{7472A092-6520-4361-877A-50B93B3B2058}" presName="descendantText" presStyleLbl="alignAccFollowNode1" presStyleIdx="2" presStyleCnt="9" custScaleX="69971">
        <dgm:presLayoutVars>
          <dgm:bulletEnabled val="1"/>
        </dgm:presLayoutVars>
      </dgm:prSet>
      <dgm:spPr/>
      <dgm:t>
        <a:bodyPr/>
        <a:lstStyle/>
        <a:p>
          <a:endParaRPr lang="en-US"/>
        </a:p>
      </dgm:t>
    </dgm:pt>
    <dgm:pt modelId="{1E8E0D7E-E965-40F7-BDCA-92681D70ADC0}" type="pres">
      <dgm:prSet presAssocID="{1A34A656-57F8-4FB3-BAE0-72AB05C72CA7}" presName="sp" presStyleCnt="0"/>
      <dgm:spPr/>
    </dgm:pt>
    <dgm:pt modelId="{621380DC-E5B9-400F-AF8E-B80958E58E9D}" type="pres">
      <dgm:prSet presAssocID="{153DA49B-9AE3-4D55-8A77-B77921A0C4A2}" presName="linNode" presStyleCnt="0"/>
      <dgm:spPr/>
    </dgm:pt>
    <dgm:pt modelId="{0C238CB2-21BA-4C75-B3BC-AAB1F0A600E3}" type="pres">
      <dgm:prSet presAssocID="{153DA49B-9AE3-4D55-8A77-B77921A0C4A2}" presName="parentText" presStyleLbl="node1" presStyleIdx="3" presStyleCnt="9" custScaleX="230164">
        <dgm:presLayoutVars>
          <dgm:chMax val="1"/>
          <dgm:bulletEnabled val="1"/>
        </dgm:presLayoutVars>
      </dgm:prSet>
      <dgm:spPr/>
      <dgm:t>
        <a:bodyPr/>
        <a:lstStyle/>
        <a:p>
          <a:endParaRPr lang="en-US"/>
        </a:p>
      </dgm:t>
    </dgm:pt>
    <dgm:pt modelId="{D59887EC-1C5A-4FA0-8118-24A2E39244AC}" type="pres">
      <dgm:prSet presAssocID="{153DA49B-9AE3-4D55-8A77-B77921A0C4A2}" presName="descendantText" presStyleLbl="alignAccFollowNode1" presStyleIdx="3" presStyleCnt="9" custScaleX="69971">
        <dgm:presLayoutVars>
          <dgm:bulletEnabled val="1"/>
        </dgm:presLayoutVars>
      </dgm:prSet>
      <dgm:spPr/>
      <dgm:t>
        <a:bodyPr/>
        <a:lstStyle/>
        <a:p>
          <a:endParaRPr lang="en-US"/>
        </a:p>
      </dgm:t>
    </dgm:pt>
    <dgm:pt modelId="{6DC3D758-E61D-4D9F-8EFC-E88B8155C01B}" type="pres">
      <dgm:prSet presAssocID="{449B90AC-7B73-4085-93C6-168FEC661B00}" presName="sp" presStyleCnt="0"/>
      <dgm:spPr/>
    </dgm:pt>
    <dgm:pt modelId="{418F5E4D-6690-486E-8AF3-4FADDF834459}" type="pres">
      <dgm:prSet presAssocID="{8E0C4728-F009-4F9D-93F5-51C4446AC546}" presName="linNode" presStyleCnt="0"/>
      <dgm:spPr/>
    </dgm:pt>
    <dgm:pt modelId="{542705D2-E596-4176-AD68-2B37FD7AF663}" type="pres">
      <dgm:prSet presAssocID="{8E0C4728-F009-4F9D-93F5-51C4446AC546}" presName="parentText" presStyleLbl="node1" presStyleIdx="4" presStyleCnt="9" custScaleX="230164">
        <dgm:presLayoutVars>
          <dgm:chMax val="1"/>
          <dgm:bulletEnabled val="1"/>
        </dgm:presLayoutVars>
      </dgm:prSet>
      <dgm:spPr/>
      <dgm:t>
        <a:bodyPr/>
        <a:lstStyle/>
        <a:p>
          <a:endParaRPr lang="en-US"/>
        </a:p>
      </dgm:t>
    </dgm:pt>
    <dgm:pt modelId="{F4C640FF-85CE-4D36-9791-2EA6673F5BEA}" type="pres">
      <dgm:prSet presAssocID="{8E0C4728-F009-4F9D-93F5-51C4446AC546}" presName="descendantText" presStyleLbl="alignAccFollowNode1" presStyleIdx="4" presStyleCnt="9" custScaleX="69971">
        <dgm:presLayoutVars>
          <dgm:bulletEnabled val="1"/>
        </dgm:presLayoutVars>
      </dgm:prSet>
      <dgm:spPr/>
      <dgm:t>
        <a:bodyPr/>
        <a:lstStyle/>
        <a:p>
          <a:endParaRPr lang="en-US"/>
        </a:p>
      </dgm:t>
    </dgm:pt>
    <dgm:pt modelId="{632CACE8-4791-43F8-A366-FD720F9F0AE5}" type="pres">
      <dgm:prSet presAssocID="{50544E26-AFC5-4784-A2FB-1630218A4B0B}" presName="sp" presStyleCnt="0"/>
      <dgm:spPr/>
    </dgm:pt>
    <dgm:pt modelId="{769D5DB0-C214-4FE1-B49D-8488EDA95CE4}" type="pres">
      <dgm:prSet presAssocID="{3F2EEADD-1347-4358-BE3D-BF3C33F27B4D}" presName="linNode" presStyleCnt="0"/>
      <dgm:spPr/>
    </dgm:pt>
    <dgm:pt modelId="{0F2B04EB-2837-467E-B5A6-7B8092F90E66}" type="pres">
      <dgm:prSet presAssocID="{3F2EEADD-1347-4358-BE3D-BF3C33F27B4D}" presName="parentText" presStyleLbl="node1" presStyleIdx="5" presStyleCnt="9" custScaleX="230164">
        <dgm:presLayoutVars>
          <dgm:chMax val="1"/>
          <dgm:bulletEnabled val="1"/>
        </dgm:presLayoutVars>
      </dgm:prSet>
      <dgm:spPr/>
      <dgm:t>
        <a:bodyPr/>
        <a:lstStyle/>
        <a:p>
          <a:endParaRPr lang="en-US"/>
        </a:p>
      </dgm:t>
    </dgm:pt>
    <dgm:pt modelId="{36168C65-62E1-4095-91A8-348D92DD3E43}" type="pres">
      <dgm:prSet presAssocID="{3F2EEADD-1347-4358-BE3D-BF3C33F27B4D}" presName="descendantText" presStyleLbl="alignAccFollowNode1" presStyleIdx="5" presStyleCnt="9" custScaleX="69971">
        <dgm:presLayoutVars>
          <dgm:bulletEnabled val="1"/>
        </dgm:presLayoutVars>
      </dgm:prSet>
      <dgm:spPr/>
      <dgm:t>
        <a:bodyPr/>
        <a:lstStyle/>
        <a:p>
          <a:endParaRPr lang="en-US"/>
        </a:p>
      </dgm:t>
    </dgm:pt>
    <dgm:pt modelId="{B8812812-71BB-4089-9281-CB46410D052C}" type="pres">
      <dgm:prSet presAssocID="{3EF70EA0-3551-4FD6-8945-22D1A1A907F0}" presName="sp" presStyleCnt="0"/>
      <dgm:spPr/>
    </dgm:pt>
    <dgm:pt modelId="{22C484E0-38A0-4255-B210-6F746C25940A}" type="pres">
      <dgm:prSet presAssocID="{EA586D93-93C5-4B24-B470-BA2DD59E2FA1}" presName="linNode" presStyleCnt="0"/>
      <dgm:spPr/>
    </dgm:pt>
    <dgm:pt modelId="{ADF65360-A831-4973-A5E9-7C7EDCBBA4C8}" type="pres">
      <dgm:prSet presAssocID="{EA586D93-93C5-4B24-B470-BA2DD59E2FA1}" presName="parentText" presStyleLbl="node1" presStyleIdx="6" presStyleCnt="9" custScaleX="230164">
        <dgm:presLayoutVars>
          <dgm:chMax val="1"/>
          <dgm:bulletEnabled val="1"/>
        </dgm:presLayoutVars>
      </dgm:prSet>
      <dgm:spPr/>
      <dgm:t>
        <a:bodyPr/>
        <a:lstStyle/>
        <a:p>
          <a:endParaRPr lang="en-US"/>
        </a:p>
      </dgm:t>
    </dgm:pt>
    <dgm:pt modelId="{DE2E0474-5F0F-420C-9B96-7C31E4B7A126}" type="pres">
      <dgm:prSet presAssocID="{EA586D93-93C5-4B24-B470-BA2DD59E2FA1}" presName="descendantText" presStyleLbl="alignAccFollowNode1" presStyleIdx="6" presStyleCnt="9" custScaleX="69971">
        <dgm:presLayoutVars>
          <dgm:bulletEnabled val="1"/>
        </dgm:presLayoutVars>
      </dgm:prSet>
      <dgm:spPr/>
      <dgm:t>
        <a:bodyPr/>
        <a:lstStyle/>
        <a:p>
          <a:endParaRPr lang="en-US"/>
        </a:p>
      </dgm:t>
    </dgm:pt>
    <dgm:pt modelId="{975869E1-8ABA-4E20-A41B-918700305B97}" type="pres">
      <dgm:prSet presAssocID="{A88471F8-C982-4CE5-9B54-BC525BA9AA42}" presName="sp" presStyleCnt="0"/>
      <dgm:spPr/>
    </dgm:pt>
    <dgm:pt modelId="{A7CA1E16-5178-4582-8F8D-038CD7F2D8C4}" type="pres">
      <dgm:prSet presAssocID="{2CDBBE59-46A2-4BBD-AF2D-C178F2875D0F}" presName="linNode" presStyleCnt="0"/>
      <dgm:spPr/>
    </dgm:pt>
    <dgm:pt modelId="{58B49D4E-61BE-460A-BD8B-881159682B62}" type="pres">
      <dgm:prSet presAssocID="{2CDBBE59-46A2-4BBD-AF2D-C178F2875D0F}" presName="parentText" presStyleLbl="node1" presStyleIdx="7" presStyleCnt="9" custScaleX="230164">
        <dgm:presLayoutVars>
          <dgm:chMax val="1"/>
          <dgm:bulletEnabled val="1"/>
        </dgm:presLayoutVars>
      </dgm:prSet>
      <dgm:spPr/>
      <dgm:t>
        <a:bodyPr/>
        <a:lstStyle/>
        <a:p>
          <a:endParaRPr lang="en-US"/>
        </a:p>
      </dgm:t>
    </dgm:pt>
    <dgm:pt modelId="{1BB682B2-26A1-4BEA-8FBD-468C8DFF7EDE}" type="pres">
      <dgm:prSet presAssocID="{2CDBBE59-46A2-4BBD-AF2D-C178F2875D0F}" presName="descendantText" presStyleLbl="alignAccFollowNode1" presStyleIdx="7" presStyleCnt="9" custScaleX="69971">
        <dgm:presLayoutVars>
          <dgm:bulletEnabled val="1"/>
        </dgm:presLayoutVars>
      </dgm:prSet>
      <dgm:spPr/>
      <dgm:t>
        <a:bodyPr/>
        <a:lstStyle/>
        <a:p>
          <a:endParaRPr lang="en-US"/>
        </a:p>
      </dgm:t>
    </dgm:pt>
    <dgm:pt modelId="{56C22A02-5E9D-4157-8B49-D84498083919}" type="pres">
      <dgm:prSet presAssocID="{E37DCBA0-085E-42DE-B2E0-EB1A49A5823C}" presName="sp" presStyleCnt="0"/>
      <dgm:spPr/>
    </dgm:pt>
    <dgm:pt modelId="{C9C167E1-BA67-4A63-9167-24BB8078D3C5}" type="pres">
      <dgm:prSet presAssocID="{5902AFA8-F79E-44DD-8A0B-6F861EBCB400}" presName="linNode" presStyleCnt="0"/>
      <dgm:spPr/>
    </dgm:pt>
    <dgm:pt modelId="{BE3B07DD-1EC6-41C2-95CE-53C2A2E7D468}" type="pres">
      <dgm:prSet presAssocID="{5902AFA8-F79E-44DD-8A0B-6F861EBCB400}" presName="parentText" presStyleLbl="node1" presStyleIdx="8" presStyleCnt="9" custScaleX="230164" custLinFactNeighborX="-941" custLinFactNeighborY="264">
        <dgm:presLayoutVars>
          <dgm:chMax val="1"/>
          <dgm:bulletEnabled val="1"/>
        </dgm:presLayoutVars>
      </dgm:prSet>
      <dgm:spPr/>
      <dgm:t>
        <a:bodyPr/>
        <a:lstStyle/>
        <a:p>
          <a:endParaRPr lang="en-US"/>
        </a:p>
      </dgm:t>
    </dgm:pt>
    <dgm:pt modelId="{474F59CC-2E2D-41F6-A7F2-B46763B0563C}" type="pres">
      <dgm:prSet presAssocID="{5902AFA8-F79E-44DD-8A0B-6F861EBCB400}" presName="descendantText" presStyleLbl="alignAccFollowNode1" presStyleIdx="8" presStyleCnt="9" custScaleX="69971">
        <dgm:presLayoutVars>
          <dgm:bulletEnabled val="1"/>
        </dgm:presLayoutVars>
      </dgm:prSet>
      <dgm:spPr/>
      <dgm:t>
        <a:bodyPr/>
        <a:lstStyle/>
        <a:p>
          <a:endParaRPr lang="en-US"/>
        </a:p>
      </dgm:t>
    </dgm:pt>
  </dgm:ptLst>
  <dgm:cxnLst>
    <dgm:cxn modelId="{46756622-D2B5-4716-806E-5692848E7D5B}" srcId="{65E0A689-389D-4E07-B504-C316B0188646}" destId="{75FBF9FD-D4B1-4D00-90A1-022A3D5E9427}" srcOrd="0" destOrd="0" parTransId="{F9DE8686-E440-482F-9E81-87345C82CEC1}" sibTransId="{52D60406-4D3C-4BDF-9C5F-4AF85D224579}"/>
    <dgm:cxn modelId="{60751885-74B0-491C-896E-907FC56F00E0}" type="presOf" srcId="{EB98F3CA-50D7-4496-A081-2682D29236ED}" destId="{F334ACA4-76F5-42C4-A3C5-85E64E8A4EA2}" srcOrd="0" destOrd="0" presId="urn:microsoft.com/office/officeart/2005/8/layout/vList5"/>
    <dgm:cxn modelId="{8CC370BA-35EB-4C8D-8171-3A9D91CB73E8}" type="presOf" srcId="{7472A092-6520-4361-877A-50B93B3B2058}" destId="{071B2201-240A-4520-99D4-EB1141152415}" srcOrd="0" destOrd="0" presId="urn:microsoft.com/office/officeart/2005/8/layout/vList5"/>
    <dgm:cxn modelId="{CE4E3F4E-E1AB-4C57-BB6B-1D798FFAE05D}" type="presOf" srcId="{4815036C-CBBD-469B-8291-01C8873B7302}" destId="{474F59CC-2E2D-41F6-A7F2-B46763B0563C}" srcOrd="0" destOrd="0" presId="urn:microsoft.com/office/officeart/2005/8/layout/vList5"/>
    <dgm:cxn modelId="{F358F5F0-0114-44EF-BCF1-6415305772E6}" srcId="{57358F09-7F7B-4E57-A964-7BA37E299D59}" destId="{EB98F3CA-50D7-4496-A081-2682D29236ED}" srcOrd="1" destOrd="0" parTransId="{AB68A764-6018-4E44-A31C-7876269D6B4E}" sibTransId="{452A3C66-0EC3-4E32-8B04-1F6ACDBB1D08}"/>
    <dgm:cxn modelId="{966DBE67-904F-4678-BE3A-8BB47BCD7C79}" srcId="{57358F09-7F7B-4E57-A964-7BA37E299D59}" destId="{7472A092-6520-4361-877A-50B93B3B2058}" srcOrd="2" destOrd="0" parTransId="{0BAF1437-D5FE-4385-87C1-295A621C5544}" sibTransId="{1A34A656-57F8-4FB3-BAE0-72AB05C72CA7}"/>
    <dgm:cxn modelId="{F438A70D-B57B-4A37-B47F-8B48247F5744}" srcId="{57358F09-7F7B-4E57-A964-7BA37E299D59}" destId="{3F2EEADD-1347-4358-BE3D-BF3C33F27B4D}" srcOrd="5" destOrd="0" parTransId="{1E1046C4-A30C-4EE5-9999-BB1E2C64CE32}" sibTransId="{3EF70EA0-3551-4FD6-8945-22D1A1A907F0}"/>
    <dgm:cxn modelId="{D494203D-9981-46D9-8B04-310E369465DA}" type="presOf" srcId="{9DD7C335-57B6-4AB4-9A8F-270C42211F3B}" destId="{F4C640FF-85CE-4D36-9791-2EA6673F5BEA}" srcOrd="0" destOrd="0" presId="urn:microsoft.com/office/officeart/2005/8/layout/vList5"/>
    <dgm:cxn modelId="{11B9EC4D-A6A4-4A53-8A66-11316B72BE73}" type="presOf" srcId="{3F2EEADD-1347-4358-BE3D-BF3C33F27B4D}" destId="{0F2B04EB-2837-467E-B5A6-7B8092F90E66}" srcOrd="0" destOrd="0" presId="urn:microsoft.com/office/officeart/2005/8/layout/vList5"/>
    <dgm:cxn modelId="{6E2F52DB-0CDE-4882-9995-5980A2D16C1C}" srcId="{EA586D93-93C5-4B24-B470-BA2DD59E2FA1}" destId="{C65EEB82-E1F8-43A6-872F-7F1565BBF3A0}" srcOrd="0" destOrd="0" parTransId="{9B7C0B35-DCE4-4438-9949-91B14DAE3BEF}" sibTransId="{14CCB918-49CF-4AA2-82F9-D9EA1F5E55A6}"/>
    <dgm:cxn modelId="{7F699254-8DF7-4826-854E-9B05E9AB4F21}" type="presOf" srcId="{2CDBBE59-46A2-4BBD-AF2D-C178F2875D0F}" destId="{58B49D4E-61BE-460A-BD8B-881159682B62}" srcOrd="0" destOrd="0" presId="urn:microsoft.com/office/officeart/2005/8/layout/vList5"/>
    <dgm:cxn modelId="{0729CF8C-42B2-4EDF-8D9E-966B6990159B}" type="presOf" srcId="{5902AFA8-F79E-44DD-8A0B-6F861EBCB400}" destId="{BE3B07DD-1EC6-41C2-95CE-53C2A2E7D468}" srcOrd="0" destOrd="0" presId="urn:microsoft.com/office/officeart/2005/8/layout/vList5"/>
    <dgm:cxn modelId="{3146D96E-BFA1-4B48-BA23-C6071672DBB0}" type="presOf" srcId="{D4856522-4AC1-490F-AB0E-27115C046348}" destId="{36168C65-62E1-4095-91A8-348D92DD3E43}" srcOrd="0" destOrd="0" presId="urn:microsoft.com/office/officeart/2005/8/layout/vList5"/>
    <dgm:cxn modelId="{DF001384-F705-4D32-A34B-B4916331DF8F}" srcId="{57358F09-7F7B-4E57-A964-7BA37E299D59}" destId="{65E0A689-389D-4E07-B504-C316B0188646}" srcOrd="0" destOrd="0" parTransId="{D24A97FC-0664-4E17-A35D-D77C375743C3}" sibTransId="{48882301-D930-41A0-AB36-16F476C8C9E7}"/>
    <dgm:cxn modelId="{23FAD850-B177-4A77-BDDA-AEDA97F8263B}" type="presOf" srcId="{C65EEB82-E1F8-43A6-872F-7F1565BBF3A0}" destId="{DE2E0474-5F0F-420C-9B96-7C31E4B7A126}" srcOrd="0" destOrd="0" presId="urn:microsoft.com/office/officeart/2005/8/layout/vList5"/>
    <dgm:cxn modelId="{0B24A182-D4E1-4541-AA45-67D0753E189C}" srcId="{7472A092-6520-4361-877A-50B93B3B2058}" destId="{3D03918F-A989-4A0F-A6F3-82C0506F895D}" srcOrd="0" destOrd="0" parTransId="{16D0831B-F488-42A6-9789-EA55A3E75A5C}" sibTransId="{C3A5495C-7241-4A22-906F-213663C3C058}"/>
    <dgm:cxn modelId="{3B553507-D823-4472-BCBF-70D2883EC69D}" srcId="{8E0C4728-F009-4F9D-93F5-51C4446AC546}" destId="{9DD7C335-57B6-4AB4-9A8F-270C42211F3B}" srcOrd="0" destOrd="0" parTransId="{A6968EF7-9BBE-4A92-8F8A-42BA830778A7}" sibTransId="{203F2C31-765D-49C5-8665-B4D7272F0651}"/>
    <dgm:cxn modelId="{91DCEA06-DCD9-49C3-966E-A96E2C579F60}" type="presOf" srcId="{EA586D93-93C5-4B24-B470-BA2DD59E2FA1}" destId="{ADF65360-A831-4973-A5E9-7C7EDCBBA4C8}" srcOrd="0" destOrd="0" presId="urn:microsoft.com/office/officeart/2005/8/layout/vList5"/>
    <dgm:cxn modelId="{CCACFF60-B67A-4C92-95C0-52A4BE01A786}" srcId="{EB98F3CA-50D7-4496-A081-2682D29236ED}" destId="{8D052895-2D86-4D57-B97F-545655212248}" srcOrd="0" destOrd="0" parTransId="{1887BCA4-7C79-41B5-ACEB-3CBC78464ADB}" sibTransId="{071C2F60-9A4E-494F-9632-A94C67BF5364}"/>
    <dgm:cxn modelId="{F951A8C0-2AC1-456D-9DB1-E32DB4B32F0F}" type="presOf" srcId="{8D052895-2D86-4D57-B97F-545655212248}" destId="{985F6C6C-8B2C-41ED-B9AB-FCC670108D22}" srcOrd="0" destOrd="0" presId="urn:microsoft.com/office/officeart/2005/8/layout/vList5"/>
    <dgm:cxn modelId="{D6C87090-CF66-4DD2-8C15-062DAF12E0CA}" type="presOf" srcId="{8E0C4728-F009-4F9D-93F5-51C4446AC546}" destId="{542705D2-E596-4176-AD68-2B37FD7AF663}" srcOrd="0" destOrd="0" presId="urn:microsoft.com/office/officeart/2005/8/layout/vList5"/>
    <dgm:cxn modelId="{97DEF6D2-04DD-46FC-B323-7D8B76C059C9}" srcId="{57358F09-7F7B-4E57-A964-7BA37E299D59}" destId="{EA586D93-93C5-4B24-B470-BA2DD59E2FA1}" srcOrd="6" destOrd="0" parTransId="{1506E8EF-BFA8-4F41-B067-DDF05F6F7390}" sibTransId="{A88471F8-C982-4CE5-9B54-BC525BA9AA42}"/>
    <dgm:cxn modelId="{F96EFF3D-EB75-4781-AA01-FA581B0BEEF0}" srcId="{2CDBBE59-46A2-4BBD-AF2D-C178F2875D0F}" destId="{716120D8-3238-4207-8975-CC64F4B664A4}" srcOrd="0" destOrd="0" parTransId="{8BB67285-1F93-4BB1-881E-E1794F5608AD}" sibTransId="{239DC851-96E1-4647-AB84-E03A08966786}"/>
    <dgm:cxn modelId="{2325D38E-AA97-4F0B-924D-2045FAAF1A65}" type="presOf" srcId="{57358F09-7F7B-4E57-A964-7BA37E299D59}" destId="{9FE5F407-284E-4CF9-8B90-507075103951}" srcOrd="0" destOrd="0" presId="urn:microsoft.com/office/officeart/2005/8/layout/vList5"/>
    <dgm:cxn modelId="{A830EE4C-E151-416A-920A-D0E701E85EA5}" srcId="{57358F09-7F7B-4E57-A964-7BA37E299D59}" destId="{2CDBBE59-46A2-4BBD-AF2D-C178F2875D0F}" srcOrd="7" destOrd="0" parTransId="{50C8833E-9DBE-4B99-94CD-0DFF082AD7EB}" sibTransId="{E37DCBA0-085E-42DE-B2E0-EB1A49A5823C}"/>
    <dgm:cxn modelId="{0F0A5581-B8B5-4D1E-98B8-E241FB674D07}" srcId="{5902AFA8-F79E-44DD-8A0B-6F861EBCB400}" destId="{4815036C-CBBD-469B-8291-01C8873B7302}" srcOrd="0" destOrd="0" parTransId="{6B3C0B1D-24AB-4185-8F5B-12C178E7E0A5}" sibTransId="{65BBB132-8FC3-4EFF-BE4C-2C17ED3EEA9F}"/>
    <dgm:cxn modelId="{030D7F19-16D2-4C09-8D3D-32EF8C61B692}" srcId="{57358F09-7F7B-4E57-A964-7BA37E299D59}" destId="{8E0C4728-F009-4F9D-93F5-51C4446AC546}" srcOrd="4" destOrd="0" parTransId="{CCAFDCD6-F042-4F27-802B-C3C059CC5BFB}" sibTransId="{50544E26-AFC5-4784-A2FB-1630218A4B0B}"/>
    <dgm:cxn modelId="{B3FE39F0-B945-4395-8AF5-D8BAE4E54991}" type="presOf" srcId="{716120D8-3238-4207-8975-CC64F4B664A4}" destId="{1BB682B2-26A1-4BEA-8FBD-468C8DFF7EDE}" srcOrd="0" destOrd="0" presId="urn:microsoft.com/office/officeart/2005/8/layout/vList5"/>
    <dgm:cxn modelId="{0152F3DB-E55B-4D08-96A9-3D183C300A68}" srcId="{57358F09-7F7B-4E57-A964-7BA37E299D59}" destId="{153DA49B-9AE3-4D55-8A77-B77921A0C4A2}" srcOrd="3" destOrd="0" parTransId="{D4BF773A-99A6-4EED-8F59-F6C53913CBF6}" sibTransId="{449B90AC-7B73-4085-93C6-168FEC661B00}"/>
    <dgm:cxn modelId="{523F5641-767B-4D6A-B6B2-C3D73493F51E}" srcId="{3F2EEADD-1347-4358-BE3D-BF3C33F27B4D}" destId="{D4856522-4AC1-490F-AB0E-27115C046348}" srcOrd="0" destOrd="0" parTransId="{70AF4AA8-8A67-4D04-A73F-9245F6044CBE}" sibTransId="{009370A2-B32E-4BD4-83C4-42A5A2532764}"/>
    <dgm:cxn modelId="{BF75FE40-054D-49A8-B87E-F3C85A7AC008}" type="presOf" srcId="{65E0A689-389D-4E07-B504-C316B0188646}" destId="{FBC207A2-5ABD-4E8B-9DFE-A41EB686FDA8}" srcOrd="0" destOrd="0" presId="urn:microsoft.com/office/officeart/2005/8/layout/vList5"/>
    <dgm:cxn modelId="{AAA0B35B-628F-4F2C-8562-63E3252F2379}" type="presOf" srcId="{75FBF9FD-D4B1-4D00-90A1-022A3D5E9427}" destId="{76BD8B07-1091-4078-94EB-92AEB025C219}" srcOrd="0" destOrd="0" presId="urn:microsoft.com/office/officeart/2005/8/layout/vList5"/>
    <dgm:cxn modelId="{6AA40685-03BB-40A1-8853-176F6AD56C62}" type="presOf" srcId="{903276A0-C7AD-415B-988C-A4467744F626}" destId="{D59887EC-1C5A-4FA0-8118-24A2E39244AC}" srcOrd="0" destOrd="0" presId="urn:microsoft.com/office/officeart/2005/8/layout/vList5"/>
    <dgm:cxn modelId="{2E7869A1-E27C-40CA-B90B-31884D9FC0B5}" type="presOf" srcId="{153DA49B-9AE3-4D55-8A77-B77921A0C4A2}" destId="{0C238CB2-21BA-4C75-B3BC-AAB1F0A600E3}" srcOrd="0" destOrd="0" presId="urn:microsoft.com/office/officeart/2005/8/layout/vList5"/>
    <dgm:cxn modelId="{586613BB-142F-4333-9337-888F2439F4C6}" type="presOf" srcId="{3D03918F-A989-4A0F-A6F3-82C0506F895D}" destId="{7FEDA8BC-FE37-4889-8666-3CA456543DD0}" srcOrd="0" destOrd="0" presId="urn:microsoft.com/office/officeart/2005/8/layout/vList5"/>
    <dgm:cxn modelId="{CBCDF6F6-807D-4942-B5F9-FDC77ABA5277}" srcId="{153DA49B-9AE3-4D55-8A77-B77921A0C4A2}" destId="{903276A0-C7AD-415B-988C-A4467744F626}" srcOrd="0" destOrd="0" parTransId="{8F436725-FF77-4059-B7CD-FEC6E2AA733D}" sibTransId="{6416D304-575F-4CBD-AB5D-32047B2FFAE6}"/>
    <dgm:cxn modelId="{A6F72F17-D72C-499D-A5F4-64BDF9DCD259}" srcId="{57358F09-7F7B-4E57-A964-7BA37E299D59}" destId="{5902AFA8-F79E-44DD-8A0B-6F861EBCB400}" srcOrd="8" destOrd="0" parTransId="{643B6003-FF2F-4D03-89CF-84E6395B6AAD}" sibTransId="{422E3109-C9B2-4306-A86E-F7657FFF75EE}"/>
    <dgm:cxn modelId="{FFD68341-2EA1-4BD4-B57E-1B4B5B5140A9}" type="presParOf" srcId="{9FE5F407-284E-4CF9-8B90-507075103951}" destId="{3D7F205B-6BCD-42D0-A03E-CA83B918E66A}" srcOrd="0" destOrd="0" presId="urn:microsoft.com/office/officeart/2005/8/layout/vList5"/>
    <dgm:cxn modelId="{44ABDD1F-056E-46CE-9811-BFA669CC72C7}" type="presParOf" srcId="{3D7F205B-6BCD-42D0-A03E-CA83B918E66A}" destId="{FBC207A2-5ABD-4E8B-9DFE-A41EB686FDA8}" srcOrd="0" destOrd="0" presId="urn:microsoft.com/office/officeart/2005/8/layout/vList5"/>
    <dgm:cxn modelId="{674F98DB-2E39-434B-A60A-96B0CD17BD50}" type="presParOf" srcId="{3D7F205B-6BCD-42D0-A03E-CA83B918E66A}" destId="{76BD8B07-1091-4078-94EB-92AEB025C219}" srcOrd="1" destOrd="0" presId="urn:microsoft.com/office/officeart/2005/8/layout/vList5"/>
    <dgm:cxn modelId="{4751203A-258B-470C-81BA-B8BCA0755CB9}" type="presParOf" srcId="{9FE5F407-284E-4CF9-8B90-507075103951}" destId="{0BDF5A5F-E12E-42CA-A8C4-E0E3C77AA3BD}" srcOrd="1" destOrd="0" presId="urn:microsoft.com/office/officeart/2005/8/layout/vList5"/>
    <dgm:cxn modelId="{9653CCFC-0843-470B-92CC-10A712898DC7}" type="presParOf" srcId="{9FE5F407-284E-4CF9-8B90-507075103951}" destId="{E3166523-8ABD-46B2-B681-4A962E00B9C7}" srcOrd="2" destOrd="0" presId="urn:microsoft.com/office/officeart/2005/8/layout/vList5"/>
    <dgm:cxn modelId="{FC15A407-B12C-451D-B4EF-1B1069B10ECF}" type="presParOf" srcId="{E3166523-8ABD-46B2-B681-4A962E00B9C7}" destId="{F334ACA4-76F5-42C4-A3C5-85E64E8A4EA2}" srcOrd="0" destOrd="0" presId="urn:microsoft.com/office/officeart/2005/8/layout/vList5"/>
    <dgm:cxn modelId="{0D87821D-A8CD-4019-AA87-E84A8E50F971}" type="presParOf" srcId="{E3166523-8ABD-46B2-B681-4A962E00B9C7}" destId="{985F6C6C-8B2C-41ED-B9AB-FCC670108D22}" srcOrd="1" destOrd="0" presId="urn:microsoft.com/office/officeart/2005/8/layout/vList5"/>
    <dgm:cxn modelId="{74642D27-30E1-4570-9EBF-C2133B376AC6}" type="presParOf" srcId="{9FE5F407-284E-4CF9-8B90-507075103951}" destId="{F76296FA-D1E4-4DEB-BA82-17903FAC96D8}" srcOrd="3" destOrd="0" presId="urn:microsoft.com/office/officeart/2005/8/layout/vList5"/>
    <dgm:cxn modelId="{CB3EEB3E-B772-483F-A750-2D263F0DBD1D}" type="presParOf" srcId="{9FE5F407-284E-4CF9-8B90-507075103951}" destId="{A803FB75-5EC2-47C5-AB6E-6DC58B4AFE33}" srcOrd="4" destOrd="0" presId="urn:microsoft.com/office/officeart/2005/8/layout/vList5"/>
    <dgm:cxn modelId="{46AE357F-FA91-46BE-9EDD-68D18E2293AB}" type="presParOf" srcId="{A803FB75-5EC2-47C5-AB6E-6DC58B4AFE33}" destId="{071B2201-240A-4520-99D4-EB1141152415}" srcOrd="0" destOrd="0" presId="urn:microsoft.com/office/officeart/2005/8/layout/vList5"/>
    <dgm:cxn modelId="{E65E82DA-82E1-4AAB-95B3-4FD955BC9837}" type="presParOf" srcId="{A803FB75-5EC2-47C5-AB6E-6DC58B4AFE33}" destId="{7FEDA8BC-FE37-4889-8666-3CA456543DD0}" srcOrd="1" destOrd="0" presId="urn:microsoft.com/office/officeart/2005/8/layout/vList5"/>
    <dgm:cxn modelId="{3C3CBEF6-C5F2-42BA-BFA2-DCD8CF55EA79}" type="presParOf" srcId="{9FE5F407-284E-4CF9-8B90-507075103951}" destId="{1E8E0D7E-E965-40F7-BDCA-92681D70ADC0}" srcOrd="5" destOrd="0" presId="urn:microsoft.com/office/officeart/2005/8/layout/vList5"/>
    <dgm:cxn modelId="{DB74AF05-3342-45F6-A449-78D15BA98183}" type="presParOf" srcId="{9FE5F407-284E-4CF9-8B90-507075103951}" destId="{621380DC-E5B9-400F-AF8E-B80958E58E9D}" srcOrd="6" destOrd="0" presId="urn:microsoft.com/office/officeart/2005/8/layout/vList5"/>
    <dgm:cxn modelId="{B8878FCF-F26A-4B19-84A5-842BB2AC9316}" type="presParOf" srcId="{621380DC-E5B9-400F-AF8E-B80958E58E9D}" destId="{0C238CB2-21BA-4C75-B3BC-AAB1F0A600E3}" srcOrd="0" destOrd="0" presId="urn:microsoft.com/office/officeart/2005/8/layout/vList5"/>
    <dgm:cxn modelId="{6513283F-C317-4BE3-802C-1C1D552D3012}" type="presParOf" srcId="{621380DC-E5B9-400F-AF8E-B80958E58E9D}" destId="{D59887EC-1C5A-4FA0-8118-24A2E39244AC}" srcOrd="1" destOrd="0" presId="urn:microsoft.com/office/officeart/2005/8/layout/vList5"/>
    <dgm:cxn modelId="{8BA850F5-BE2B-488B-8D70-C4EA5A833FFF}" type="presParOf" srcId="{9FE5F407-284E-4CF9-8B90-507075103951}" destId="{6DC3D758-E61D-4D9F-8EFC-E88B8155C01B}" srcOrd="7" destOrd="0" presId="urn:microsoft.com/office/officeart/2005/8/layout/vList5"/>
    <dgm:cxn modelId="{37417DC2-99DB-46FE-9334-03F57E1B4C1C}" type="presParOf" srcId="{9FE5F407-284E-4CF9-8B90-507075103951}" destId="{418F5E4D-6690-486E-8AF3-4FADDF834459}" srcOrd="8" destOrd="0" presId="urn:microsoft.com/office/officeart/2005/8/layout/vList5"/>
    <dgm:cxn modelId="{6259B606-7674-446F-86F2-887155A7D026}" type="presParOf" srcId="{418F5E4D-6690-486E-8AF3-4FADDF834459}" destId="{542705D2-E596-4176-AD68-2B37FD7AF663}" srcOrd="0" destOrd="0" presId="urn:microsoft.com/office/officeart/2005/8/layout/vList5"/>
    <dgm:cxn modelId="{F394F054-14DA-4F35-896F-B9973EF3C647}" type="presParOf" srcId="{418F5E4D-6690-486E-8AF3-4FADDF834459}" destId="{F4C640FF-85CE-4D36-9791-2EA6673F5BEA}" srcOrd="1" destOrd="0" presId="urn:microsoft.com/office/officeart/2005/8/layout/vList5"/>
    <dgm:cxn modelId="{E44A8078-4279-46DE-86CD-AF784142D73C}" type="presParOf" srcId="{9FE5F407-284E-4CF9-8B90-507075103951}" destId="{632CACE8-4791-43F8-A366-FD720F9F0AE5}" srcOrd="9" destOrd="0" presId="urn:microsoft.com/office/officeart/2005/8/layout/vList5"/>
    <dgm:cxn modelId="{FD4DD38B-D5C3-45A2-99BB-196A873D2C4D}" type="presParOf" srcId="{9FE5F407-284E-4CF9-8B90-507075103951}" destId="{769D5DB0-C214-4FE1-B49D-8488EDA95CE4}" srcOrd="10" destOrd="0" presId="urn:microsoft.com/office/officeart/2005/8/layout/vList5"/>
    <dgm:cxn modelId="{4DCEFE99-98C6-4D13-8D14-138B236E966D}" type="presParOf" srcId="{769D5DB0-C214-4FE1-B49D-8488EDA95CE4}" destId="{0F2B04EB-2837-467E-B5A6-7B8092F90E66}" srcOrd="0" destOrd="0" presId="urn:microsoft.com/office/officeart/2005/8/layout/vList5"/>
    <dgm:cxn modelId="{FF06AC38-8C87-4158-95BC-96464614A9FD}" type="presParOf" srcId="{769D5DB0-C214-4FE1-B49D-8488EDA95CE4}" destId="{36168C65-62E1-4095-91A8-348D92DD3E43}" srcOrd="1" destOrd="0" presId="urn:microsoft.com/office/officeart/2005/8/layout/vList5"/>
    <dgm:cxn modelId="{40CB3707-DE16-438C-8285-0344E8B4BEC1}" type="presParOf" srcId="{9FE5F407-284E-4CF9-8B90-507075103951}" destId="{B8812812-71BB-4089-9281-CB46410D052C}" srcOrd="11" destOrd="0" presId="urn:microsoft.com/office/officeart/2005/8/layout/vList5"/>
    <dgm:cxn modelId="{E0A64B9D-0FCA-4625-BDB2-D34A6ACA6DB8}" type="presParOf" srcId="{9FE5F407-284E-4CF9-8B90-507075103951}" destId="{22C484E0-38A0-4255-B210-6F746C25940A}" srcOrd="12" destOrd="0" presId="urn:microsoft.com/office/officeart/2005/8/layout/vList5"/>
    <dgm:cxn modelId="{8A911ADC-98F3-4C85-9D70-5A7ED71291B6}" type="presParOf" srcId="{22C484E0-38A0-4255-B210-6F746C25940A}" destId="{ADF65360-A831-4973-A5E9-7C7EDCBBA4C8}" srcOrd="0" destOrd="0" presId="urn:microsoft.com/office/officeart/2005/8/layout/vList5"/>
    <dgm:cxn modelId="{C1CF746A-9611-4046-B662-21F45C3EE8F5}" type="presParOf" srcId="{22C484E0-38A0-4255-B210-6F746C25940A}" destId="{DE2E0474-5F0F-420C-9B96-7C31E4B7A126}" srcOrd="1" destOrd="0" presId="urn:microsoft.com/office/officeart/2005/8/layout/vList5"/>
    <dgm:cxn modelId="{3BDC9E8C-7A30-4EDD-8C7C-7B6D39CA72F8}" type="presParOf" srcId="{9FE5F407-284E-4CF9-8B90-507075103951}" destId="{975869E1-8ABA-4E20-A41B-918700305B97}" srcOrd="13" destOrd="0" presId="urn:microsoft.com/office/officeart/2005/8/layout/vList5"/>
    <dgm:cxn modelId="{3B78A038-DA90-4AFE-9ADB-BFC2DDAE9CEA}" type="presParOf" srcId="{9FE5F407-284E-4CF9-8B90-507075103951}" destId="{A7CA1E16-5178-4582-8F8D-038CD7F2D8C4}" srcOrd="14" destOrd="0" presId="urn:microsoft.com/office/officeart/2005/8/layout/vList5"/>
    <dgm:cxn modelId="{4195C4FF-9C12-4235-804C-6F04AB356B98}" type="presParOf" srcId="{A7CA1E16-5178-4582-8F8D-038CD7F2D8C4}" destId="{58B49D4E-61BE-460A-BD8B-881159682B62}" srcOrd="0" destOrd="0" presId="urn:microsoft.com/office/officeart/2005/8/layout/vList5"/>
    <dgm:cxn modelId="{473468D6-1216-4904-BB53-D38216BC6B0E}" type="presParOf" srcId="{A7CA1E16-5178-4582-8F8D-038CD7F2D8C4}" destId="{1BB682B2-26A1-4BEA-8FBD-468C8DFF7EDE}" srcOrd="1" destOrd="0" presId="urn:microsoft.com/office/officeart/2005/8/layout/vList5"/>
    <dgm:cxn modelId="{D128A41C-17CF-4743-AC13-A5902117B8A3}" type="presParOf" srcId="{9FE5F407-284E-4CF9-8B90-507075103951}" destId="{56C22A02-5E9D-4157-8B49-D84498083919}" srcOrd="15" destOrd="0" presId="urn:microsoft.com/office/officeart/2005/8/layout/vList5"/>
    <dgm:cxn modelId="{333C342C-B9DC-41A9-ADE3-27FC1905D638}" type="presParOf" srcId="{9FE5F407-284E-4CF9-8B90-507075103951}" destId="{C9C167E1-BA67-4A63-9167-24BB8078D3C5}" srcOrd="16" destOrd="0" presId="urn:microsoft.com/office/officeart/2005/8/layout/vList5"/>
    <dgm:cxn modelId="{0DF2BDD7-1276-4220-8DC6-6D97F8B5AB70}" type="presParOf" srcId="{C9C167E1-BA67-4A63-9167-24BB8078D3C5}" destId="{BE3B07DD-1EC6-41C2-95CE-53C2A2E7D468}" srcOrd="0" destOrd="0" presId="urn:microsoft.com/office/officeart/2005/8/layout/vList5"/>
    <dgm:cxn modelId="{2AB28992-F409-43E7-AC6C-FBA73BBE2172}" type="presParOf" srcId="{C9C167E1-BA67-4A63-9167-24BB8078D3C5}" destId="{474F59CC-2E2D-41F6-A7F2-B46763B056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58506-E63A-4437-AD0F-D271AAF6D1A4}" type="doc">
      <dgm:prSet loTypeId="urn:microsoft.com/office/officeart/2005/8/layout/process2" loCatId="process" qsTypeId="urn:microsoft.com/office/officeart/2005/8/quickstyle/3d7" qsCatId="3D" csTypeId="urn:microsoft.com/office/officeart/2005/8/colors/colorful2" csCatId="colorful" phldr="1"/>
      <dgm:spPr/>
    </dgm:pt>
    <dgm:pt modelId="{48887B42-FD1B-4C49-BF0C-258B3A0C9B2D}">
      <dgm:prSet phldrT="[Text]"/>
      <dgm:spPr>
        <a:ln>
          <a:solidFill>
            <a:srgbClr val="FF0000"/>
          </a:solidFill>
        </a:ln>
      </dgm:spPr>
      <dgm:t>
        <a:bodyPr/>
        <a:lstStyle/>
        <a:p>
          <a:pPr rtl="1"/>
          <a:r>
            <a:rPr lang="fa-IR" b="1" dirty="0" smtClean="0">
              <a:cs typeface="B Zar" pitchFamily="2" charset="-78"/>
            </a:rPr>
            <a:t>گلد هامر</a:t>
          </a:r>
          <a:endParaRPr lang="fa-IR" b="1" dirty="0">
            <a:cs typeface="B Zar" pitchFamily="2" charset="-78"/>
          </a:endParaRPr>
        </a:p>
      </dgm:t>
    </dgm:pt>
    <dgm:pt modelId="{EED9DC76-0638-4334-8E1E-4824ED436867}" type="parTrans" cxnId="{29B365B3-5CF5-42B6-A541-4A70BBEC63A8}">
      <dgm:prSet/>
      <dgm:spPr/>
      <dgm:t>
        <a:bodyPr/>
        <a:lstStyle/>
        <a:p>
          <a:pPr rtl="1"/>
          <a:endParaRPr lang="fa-IR"/>
        </a:p>
      </dgm:t>
    </dgm:pt>
    <dgm:pt modelId="{5F53F0EC-2101-4EF0-8AC4-34494F8B662F}" type="sibTrans" cxnId="{29B365B3-5CF5-42B6-A541-4A70BBEC63A8}">
      <dgm:prSet/>
      <dgm:spPr>
        <a:solidFill>
          <a:srgbClr val="FF0000"/>
        </a:solidFill>
      </dgm:spPr>
      <dgm:t>
        <a:bodyPr/>
        <a:lstStyle/>
        <a:p>
          <a:pPr rtl="1"/>
          <a:endParaRPr lang="fa-IR"/>
        </a:p>
      </dgm:t>
    </dgm:pt>
    <dgm:pt modelId="{8BF5A3C5-424F-4641-9B57-6322B8A23D6C}">
      <dgm:prSet phldrT="[Text]"/>
      <dgm:spPr>
        <a:ln>
          <a:solidFill>
            <a:srgbClr val="7030A0"/>
          </a:solidFill>
        </a:ln>
      </dgm:spPr>
      <dgm:t>
        <a:bodyPr/>
        <a:lstStyle/>
        <a:p>
          <a:pPr rtl="1"/>
          <a:r>
            <a:rPr lang="fa-IR" b="1" dirty="0" smtClean="0">
              <a:cs typeface="B Zar" pitchFamily="2" charset="-78"/>
            </a:rPr>
            <a:t>5 مرحل</a:t>
          </a:r>
          <a:endParaRPr lang="fa-IR" b="1" dirty="0">
            <a:cs typeface="B Zar" pitchFamily="2" charset="-78"/>
          </a:endParaRPr>
        </a:p>
      </dgm:t>
    </dgm:pt>
    <dgm:pt modelId="{222A16F5-EDF4-431E-A58E-9CC6B833CD2E}" type="parTrans" cxnId="{EE6B6EC5-1660-4189-8A02-72C3972196B6}">
      <dgm:prSet/>
      <dgm:spPr/>
      <dgm:t>
        <a:bodyPr/>
        <a:lstStyle/>
        <a:p>
          <a:pPr rtl="1"/>
          <a:endParaRPr lang="fa-IR"/>
        </a:p>
      </dgm:t>
    </dgm:pt>
    <dgm:pt modelId="{A31DD724-F9A2-49F3-8BE5-70E0CF3724E9}" type="sibTrans" cxnId="{EE6B6EC5-1660-4189-8A02-72C3972196B6}">
      <dgm:prSet/>
      <dgm:spPr>
        <a:solidFill>
          <a:srgbClr val="FFC000"/>
        </a:solidFill>
        <a:ln>
          <a:solidFill>
            <a:srgbClr val="FFC000"/>
          </a:solidFill>
        </a:ln>
      </dgm:spPr>
      <dgm:t>
        <a:bodyPr/>
        <a:lstStyle/>
        <a:p>
          <a:pPr rtl="1"/>
          <a:endParaRPr lang="fa-IR"/>
        </a:p>
      </dgm:t>
    </dgm:pt>
    <dgm:pt modelId="{C8453B92-AEB5-417B-A6B2-44B7A3A42BEA}">
      <dgm:prSet phldrT="[Text]"/>
      <dgm:spPr>
        <a:solidFill>
          <a:schemeClr val="tx2">
            <a:lumMod val="40000"/>
            <a:lumOff val="60000"/>
          </a:schemeClr>
        </a:solidFill>
      </dgm:spPr>
      <dgm:t>
        <a:bodyPr/>
        <a:lstStyle/>
        <a:p>
          <a:pPr algn="r" rtl="1"/>
          <a:r>
            <a:rPr lang="fa-IR" b="1" dirty="0" smtClean="0">
              <a:cs typeface="B Zar" pitchFamily="2" charset="-78"/>
            </a:rPr>
            <a:t>1. نشست قبل از مشاهده</a:t>
          </a:r>
        </a:p>
        <a:p>
          <a:pPr algn="r" rtl="1"/>
          <a:r>
            <a:rPr lang="fa-IR" b="1" dirty="0" smtClean="0">
              <a:cs typeface="B Zar" pitchFamily="2" charset="-78"/>
            </a:rPr>
            <a:t>2. مشاهده</a:t>
          </a:r>
        </a:p>
        <a:p>
          <a:pPr algn="r" rtl="1"/>
          <a:r>
            <a:rPr lang="fa-IR" b="1" dirty="0" smtClean="0">
              <a:cs typeface="B Zar" pitchFamily="2" charset="-78"/>
            </a:rPr>
            <a:t>3. تحلیل استراتژی</a:t>
          </a:r>
        </a:p>
        <a:p>
          <a:pPr algn="r" rtl="1"/>
          <a:r>
            <a:rPr lang="fa-IR" b="1" dirty="0" smtClean="0">
              <a:cs typeface="B Zar" pitchFamily="2" charset="-78"/>
            </a:rPr>
            <a:t>4. نشست پس از مشاهده</a:t>
          </a:r>
        </a:p>
        <a:p>
          <a:pPr algn="r" rtl="1"/>
          <a:r>
            <a:rPr lang="fa-IR" b="1" dirty="0" smtClean="0">
              <a:cs typeface="B Zar" pitchFamily="2" charset="-78"/>
            </a:rPr>
            <a:t>5. تحلیل پس از مشاهده</a:t>
          </a:r>
          <a:endParaRPr lang="fa-IR" b="1" dirty="0">
            <a:cs typeface="B Zar" pitchFamily="2" charset="-78"/>
          </a:endParaRPr>
        </a:p>
      </dgm:t>
    </dgm:pt>
    <dgm:pt modelId="{0C50B327-06F7-4A28-9409-BCB428EA1706}" type="parTrans" cxnId="{551AC89C-903E-4B8C-8ACA-56C265722BD7}">
      <dgm:prSet/>
      <dgm:spPr/>
      <dgm:t>
        <a:bodyPr/>
        <a:lstStyle/>
        <a:p>
          <a:pPr rtl="1"/>
          <a:endParaRPr lang="fa-IR"/>
        </a:p>
      </dgm:t>
    </dgm:pt>
    <dgm:pt modelId="{D3A9CD97-0770-47D8-9DE3-CB615347C266}" type="sibTrans" cxnId="{551AC89C-903E-4B8C-8ACA-56C265722BD7}">
      <dgm:prSet/>
      <dgm:spPr/>
      <dgm:t>
        <a:bodyPr/>
        <a:lstStyle/>
        <a:p>
          <a:pPr rtl="1"/>
          <a:endParaRPr lang="fa-IR"/>
        </a:p>
      </dgm:t>
    </dgm:pt>
    <dgm:pt modelId="{293785A0-8B6B-49CE-A1FB-A19B17CA9FB7}" type="pres">
      <dgm:prSet presAssocID="{60758506-E63A-4437-AD0F-D271AAF6D1A4}" presName="linearFlow" presStyleCnt="0">
        <dgm:presLayoutVars>
          <dgm:resizeHandles val="exact"/>
        </dgm:presLayoutVars>
      </dgm:prSet>
      <dgm:spPr/>
    </dgm:pt>
    <dgm:pt modelId="{69898E13-638E-49EA-8BAB-4634891234FB}" type="pres">
      <dgm:prSet presAssocID="{48887B42-FD1B-4C49-BF0C-258B3A0C9B2D}" presName="node" presStyleLbl="node1" presStyleIdx="0" presStyleCnt="3" custLinFactNeighborX="4338" custLinFactNeighborY="0">
        <dgm:presLayoutVars>
          <dgm:bulletEnabled val="1"/>
        </dgm:presLayoutVars>
      </dgm:prSet>
      <dgm:spPr/>
      <dgm:t>
        <a:bodyPr/>
        <a:lstStyle/>
        <a:p>
          <a:pPr rtl="1"/>
          <a:endParaRPr lang="fa-IR"/>
        </a:p>
      </dgm:t>
    </dgm:pt>
    <dgm:pt modelId="{EBDDEB65-51DE-46B9-A15E-61A9039A2EF1}" type="pres">
      <dgm:prSet presAssocID="{5F53F0EC-2101-4EF0-8AC4-34494F8B662F}" presName="sibTrans" presStyleLbl="sibTrans2D1" presStyleIdx="0" presStyleCnt="2"/>
      <dgm:spPr/>
      <dgm:t>
        <a:bodyPr/>
        <a:lstStyle/>
        <a:p>
          <a:pPr rtl="1"/>
          <a:endParaRPr lang="fa-IR"/>
        </a:p>
      </dgm:t>
    </dgm:pt>
    <dgm:pt modelId="{9AADA66C-A4E2-41F2-86B5-201A775E1776}" type="pres">
      <dgm:prSet presAssocID="{5F53F0EC-2101-4EF0-8AC4-34494F8B662F}" presName="connectorText" presStyleLbl="sibTrans2D1" presStyleIdx="0" presStyleCnt="2"/>
      <dgm:spPr/>
      <dgm:t>
        <a:bodyPr/>
        <a:lstStyle/>
        <a:p>
          <a:pPr rtl="1"/>
          <a:endParaRPr lang="fa-IR"/>
        </a:p>
      </dgm:t>
    </dgm:pt>
    <dgm:pt modelId="{5A9B3E29-59D8-400A-BC66-2EF4387DEBD2}" type="pres">
      <dgm:prSet presAssocID="{8BF5A3C5-424F-4641-9B57-6322B8A23D6C}" presName="node" presStyleLbl="node1" presStyleIdx="1" presStyleCnt="3" custLinFactNeighborX="4338" custLinFactNeighborY="-4110">
        <dgm:presLayoutVars>
          <dgm:bulletEnabled val="1"/>
        </dgm:presLayoutVars>
      </dgm:prSet>
      <dgm:spPr/>
      <dgm:t>
        <a:bodyPr/>
        <a:lstStyle/>
        <a:p>
          <a:pPr rtl="1"/>
          <a:endParaRPr lang="fa-IR"/>
        </a:p>
      </dgm:t>
    </dgm:pt>
    <dgm:pt modelId="{99EFF47B-E973-4AE2-8DEE-6B8DC3BB4ACF}" type="pres">
      <dgm:prSet presAssocID="{A31DD724-F9A2-49F3-8BE5-70E0CF3724E9}" presName="sibTrans" presStyleLbl="sibTrans2D1" presStyleIdx="1" presStyleCnt="2"/>
      <dgm:spPr/>
      <dgm:t>
        <a:bodyPr/>
        <a:lstStyle/>
        <a:p>
          <a:pPr rtl="1"/>
          <a:endParaRPr lang="fa-IR"/>
        </a:p>
      </dgm:t>
    </dgm:pt>
    <dgm:pt modelId="{A2B40DE6-0521-4CC8-ADB2-4DCB0ADC1B19}" type="pres">
      <dgm:prSet presAssocID="{A31DD724-F9A2-49F3-8BE5-70E0CF3724E9}" presName="connectorText" presStyleLbl="sibTrans2D1" presStyleIdx="1" presStyleCnt="2"/>
      <dgm:spPr/>
      <dgm:t>
        <a:bodyPr/>
        <a:lstStyle/>
        <a:p>
          <a:pPr rtl="1"/>
          <a:endParaRPr lang="fa-IR"/>
        </a:p>
      </dgm:t>
    </dgm:pt>
    <dgm:pt modelId="{4020EB8B-187D-4916-BCFD-DDD6B8F7FE22}" type="pres">
      <dgm:prSet presAssocID="{C8453B92-AEB5-417B-A6B2-44B7A3A42BEA}" presName="node" presStyleLbl="node1" presStyleIdx="2" presStyleCnt="3" custScaleY="235283" custLinFactNeighborX="4338" custLinFactNeighborY="-52055">
        <dgm:presLayoutVars>
          <dgm:bulletEnabled val="1"/>
        </dgm:presLayoutVars>
      </dgm:prSet>
      <dgm:spPr/>
      <dgm:t>
        <a:bodyPr/>
        <a:lstStyle/>
        <a:p>
          <a:pPr rtl="1"/>
          <a:endParaRPr lang="fa-IR"/>
        </a:p>
      </dgm:t>
    </dgm:pt>
  </dgm:ptLst>
  <dgm:cxnLst>
    <dgm:cxn modelId="{390FCC57-323B-4576-8C64-71EDA21CB207}" type="presOf" srcId="{5F53F0EC-2101-4EF0-8AC4-34494F8B662F}" destId="{9AADA66C-A4E2-41F2-86B5-201A775E1776}" srcOrd="1" destOrd="0" presId="urn:microsoft.com/office/officeart/2005/8/layout/process2"/>
    <dgm:cxn modelId="{3D994FE0-5552-496D-8583-5CE5725DF591}" type="presOf" srcId="{48887B42-FD1B-4C49-BF0C-258B3A0C9B2D}" destId="{69898E13-638E-49EA-8BAB-4634891234FB}" srcOrd="0" destOrd="0" presId="urn:microsoft.com/office/officeart/2005/8/layout/process2"/>
    <dgm:cxn modelId="{EE6B6EC5-1660-4189-8A02-72C3972196B6}" srcId="{60758506-E63A-4437-AD0F-D271AAF6D1A4}" destId="{8BF5A3C5-424F-4641-9B57-6322B8A23D6C}" srcOrd="1" destOrd="0" parTransId="{222A16F5-EDF4-431E-A58E-9CC6B833CD2E}" sibTransId="{A31DD724-F9A2-49F3-8BE5-70E0CF3724E9}"/>
    <dgm:cxn modelId="{29B365B3-5CF5-42B6-A541-4A70BBEC63A8}" srcId="{60758506-E63A-4437-AD0F-D271AAF6D1A4}" destId="{48887B42-FD1B-4C49-BF0C-258B3A0C9B2D}" srcOrd="0" destOrd="0" parTransId="{EED9DC76-0638-4334-8E1E-4824ED436867}" sibTransId="{5F53F0EC-2101-4EF0-8AC4-34494F8B662F}"/>
    <dgm:cxn modelId="{C410A6E8-B7B2-4FB1-A189-86592CDDC290}" type="presOf" srcId="{C8453B92-AEB5-417B-A6B2-44B7A3A42BEA}" destId="{4020EB8B-187D-4916-BCFD-DDD6B8F7FE22}" srcOrd="0" destOrd="0" presId="urn:microsoft.com/office/officeart/2005/8/layout/process2"/>
    <dgm:cxn modelId="{8E9025FB-674C-419F-A035-824FA7365B00}" type="presOf" srcId="{8BF5A3C5-424F-4641-9B57-6322B8A23D6C}" destId="{5A9B3E29-59D8-400A-BC66-2EF4387DEBD2}" srcOrd="0" destOrd="0" presId="urn:microsoft.com/office/officeart/2005/8/layout/process2"/>
    <dgm:cxn modelId="{46FDF1C2-DE0C-43AB-9069-0C84EB14BAD6}" type="presOf" srcId="{5F53F0EC-2101-4EF0-8AC4-34494F8B662F}" destId="{EBDDEB65-51DE-46B9-A15E-61A9039A2EF1}" srcOrd="0" destOrd="0" presId="urn:microsoft.com/office/officeart/2005/8/layout/process2"/>
    <dgm:cxn modelId="{224FB404-A75B-436A-AC1D-5C53460EB5D5}" type="presOf" srcId="{60758506-E63A-4437-AD0F-D271AAF6D1A4}" destId="{293785A0-8B6B-49CE-A1FB-A19B17CA9FB7}" srcOrd="0" destOrd="0" presId="urn:microsoft.com/office/officeart/2005/8/layout/process2"/>
    <dgm:cxn modelId="{F5382B72-FA34-4B99-B7A4-C2371592352C}" type="presOf" srcId="{A31DD724-F9A2-49F3-8BE5-70E0CF3724E9}" destId="{99EFF47B-E973-4AE2-8DEE-6B8DC3BB4ACF}" srcOrd="0" destOrd="0" presId="urn:microsoft.com/office/officeart/2005/8/layout/process2"/>
    <dgm:cxn modelId="{849627D3-9D11-4871-BF1C-B26A8FB1DEA8}" type="presOf" srcId="{A31DD724-F9A2-49F3-8BE5-70E0CF3724E9}" destId="{A2B40DE6-0521-4CC8-ADB2-4DCB0ADC1B19}" srcOrd="1" destOrd="0" presId="urn:microsoft.com/office/officeart/2005/8/layout/process2"/>
    <dgm:cxn modelId="{551AC89C-903E-4B8C-8ACA-56C265722BD7}" srcId="{60758506-E63A-4437-AD0F-D271AAF6D1A4}" destId="{C8453B92-AEB5-417B-A6B2-44B7A3A42BEA}" srcOrd="2" destOrd="0" parTransId="{0C50B327-06F7-4A28-9409-BCB428EA1706}" sibTransId="{D3A9CD97-0770-47D8-9DE3-CB615347C266}"/>
    <dgm:cxn modelId="{F6001884-428A-4995-99E0-181FF92CEED5}" type="presParOf" srcId="{293785A0-8B6B-49CE-A1FB-A19B17CA9FB7}" destId="{69898E13-638E-49EA-8BAB-4634891234FB}" srcOrd="0" destOrd="0" presId="urn:microsoft.com/office/officeart/2005/8/layout/process2"/>
    <dgm:cxn modelId="{D2973EEF-81EF-46B6-8665-3582602F12A3}" type="presParOf" srcId="{293785A0-8B6B-49CE-A1FB-A19B17CA9FB7}" destId="{EBDDEB65-51DE-46B9-A15E-61A9039A2EF1}" srcOrd="1" destOrd="0" presId="urn:microsoft.com/office/officeart/2005/8/layout/process2"/>
    <dgm:cxn modelId="{CD2BA26E-2DB3-43FE-A5B9-BB7A315B27B7}" type="presParOf" srcId="{EBDDEB65-51DE-46B9-A15E-61A9039A2EF1}" destId="{9AADA66C-A4E2-41F2-86B5-201A775E1776}" srcOrd="0" destOrd="0" presId="urn:microsoft.com/office/officeart/2005/8/layout/process2"/>
    <dgm:cxn modelId="{2396DEAB-6A99-42E6-8317-919472AB902F}" type="presParOf" srcId="{293785A0-8B6B-49CE-A1FB-A19B17CA9FB7}" destId="{5A9B3E29-59D8-400A-BC66-2EF4387DEBD2}" srcOrd="2" destOrd="0" presId="urn:microsoft.com/office/officeart/2005/8/layout/process2"/>
    <dgm:cxn modelId="{8C36291B-E0D9-441D-9730-217F8DE798E0}" type="presParOf" srcId="{293785A0-8B6B-49CE-A1FB-A19B17CA9FB7}" destId="{99EFF47B-E973-4AE2-8DEE-6B8DC3BB4ACF}" srcOrd="3" destOrd="0" presId="urn:microsoft.com/office/officeart/2005/8/layout/process2"/>
    <dgm:cxn modelId="{BBBA303A-2C8C-46BB-9680-2D465FDCA455}" type="presParOf" srcId="{99EFF47B-E973-4AE2-8DEE-6B8DC3BB4ACF}" destId="{A2B40DE6-0521-4CC8-ADB2-4DCB0ADC1B19}" srcOrd="0" destOrd="0" presId="urn:microsoft.com/office/officeart/2005/8/layout/process2"/>
    <dgm:cxn modelId="{70E8BCCD-05BD-4D62-AF11-4AA3A16DC7C3}" type="presParOf" srcId="{293785A0-8B6B-49CE-A1FB-A19B17CA9FB7}" destId="{4020EB8B-187D-4916-BCFD-DDD6B8F7FE2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58506-E63A-4437-AD0F-D271AAF6D1A4}" type="doc">
      <dgm:prSet loTypeId="urn:microsoft.com/office/officeart/2005/8/layout/process2" loCatId="process" qsTypeId="urn:microsoft.com/office/officeart/2005/8/quickstyle/3d7" qsCatId="3D" csTypeId="urn:microsoft.com/office/officeart/2005/8/colors/colorful1#1" csCatId="colorful" phldr="1"/>
      <dgm:spPr/>
    </dgm:pt>
    <dgm:pt modelId="{48887B42-FD1B-4C49-BF0C-258B3A0C9B2D}">
      <dgm:prSet phldrT="[Text]" custT="1"/>
      <dgm:spPr>
        <a:ln>
          <a:solidFill>
            <a:srgbClr val="FFC000"/>
          </a:solidFill>
        </a:ln>
      </dgm:spPr>
      <dgm:t>
        <a:bodyPr/>
        <a:lstStyle/>
        <a:p>
          <a:pPr rtl="1"/>
          <a:r>
            <a:rPr lang="fa-IR" sz="1100" b="1" dirty="0" smtClean="0">
              <a:cs typeface="B Titr" pitchFamily="2" charset="-78"/>
            </a:rPr>
            <a:t>موریس کوگان</a:t>
          </a:r>
          <a:endParaRPr lang="fa-IR" sz="1100" b="1" dirty="0">
            <a:cs typeface="B Titr" pitchFamily="2" charset="-78"/>
          </a:endParaRPr>
        </a:p>
      </dgm:t>
    </dgm:pt>
    <dgm:pt modelId="{EED9DC76-0638-4334-8E1E-4824ED436867}" type="parTrans" cxnId="{29B365B3-5CF5-42B6-A541-4A70BBEC63A8}">
      <dgm:prSet/>
      <dgm:spPr/>
      <dgm:t>
        <a:bodyPr/>
        <a:lstStyle/>
        <a:p>
          <a:pPr rtl="1"/>
          <a:endParaRPr lang="fa-IR" sz="1100">
            <a:cs typeface="B Titr" pitchFamily="2" charset="-78"/>
          </a:endParaRPr>
        </a:p>
      </dgm:t>
    </dgm:pt>
    <dgm:pt modelId="{5F53F0EC-2101-4EF0-8AC4-34494F8B662F}" type="sibTrans" cxnId="{29B365B3-5CF5-42B6-A541-4A70BBEC63A8}">
      <dgm:prSet custT="1"/>
      <dgm:spPr>
        <a:solidFill>
          <a:srgbClr val="FF0000"/>
        </a:solidFill>
      </dgm:spPr>
      <dgm:t>
        <a:bodyPr/>
        <a:lstStyle/>
        <a:p>
          <a:pPr rtl="1"/>
          <a:endParaRPr lang="fa-IR" sz="1100">
            <a:cs typeface="B Titr" pitchFamily="2" charset="-78"/>
          </a:endParaRPr>
        </a:p>
      </dgm:t>
    </dgm:pt>
    <dgm:pt modelId="{8BF5A3C5-424F-4641-9B57-6322B8A23D6C}">
      <dgm:prSet phldrT="[Text]" custT="1"/>
      <dgm:spPr>
        <a:ln>
          <a:solidFill>
            <a:schemeClr val="tx1"/>
          </a:solidFill>
        </a:ln>
      </dgm:spPr>
      <dgm:t>
        <a:bodyPr/>
        <a:lstStyle/>
        <a:p>
          <a:pPr rtl="1"/>
          <a:r>
            <a:rPr lang="fa-IR" sz="1100" b="1" dirty="0" smtClean="0">
              <a:cs typeface="B Titr" pitchFamily="2" charset="-78"/>
            </a:rPr>
            <a:t>8 مرحل</a:t>
          </a:r>
          <a:endParaRPr lang="fa-IR" sz="1100" b="1" dirty="0">
            <a:cs typeface="B Titr" pitchFamily="2" charset="-78"/>
          </a:endParaRPr>
        </a:p>
      </dgm:t>
    </dgm:pt>
    <dgm:pt modelId="{222A16F5-EDF4-431E-A58E-9CC6B833CD2E}" type="parTrans" cxnId="{EE6B6EC5-1660-4189-8A02-72C3972196B6}">
      <dgm:prSet/>
      <dgm:spPr/>
      <dgm:t>
        <a:bodyPr/>
        <a:lstStyle/>
        <a:p>
          <a:pPr rtl="1"/>
          <a:endParaRPr lang="fa-IR" sz="1100">
            <a:cs typeface="B Titr" pitchFamily="2" charset="-78"/>
          </a:endParaRPr>
        </a:p>
      </dgm:t>
    </dgm:pt>
    <dgm:pt modelId="{A31DD724-F9A2-49F3-8BE5-70E0CF3724E9}" type="sibTrans" cxnId="{EE6B6EC5-1660-4189-8A02-72C3972196B6}">
      <dgm:prSet custT="1"/>
      <dgm:spPr>
        <a:solidFill>
          <a:srgbClr val="FFC000"/>
        </a:solidFill>
        <a:ln>
          <a:solidFill>
            <a:srgbClr val="FFC000"/>
          </a:solidFill>
        </a:ln>
      </dgm:spPr>
      <dgm:t>
        <a:bodyPr/>
        <a:lstStyle/>
        <a:p>
          <a:pPr rtl="1"/>
          <a:endParaRPr lang="fa-IR" sz="1100">
            <a:cs typeface="B Titr" pitchFamily="2" charset="-78"/>
          </a:endParaRPr>
        </a:p>
      </dgm:t>
    </dgm:pt>
    <dgm:pt modelId="{C8453B92-AEB5-417B-A6B2-44B7A3A42BEA}">
      <dgm:prSet phldrT="[Text]" custT="1"/>
      <dgm:spPr>
        <a:solidFill>
          <a:schemeClr val="tx2">
            <a:lumMod val="40000"/>
            <a:lumOff val="60000"/>
          </a:schemeClr>
        </a:solidFill>
      </dgm:spPr>
      <dgm:t>
        <a:bodyPr/>
        <a:lstStyle/>
        <a:p>
          <a:pPr algn="r" rtl="1"/>
          <a:r>
            <a:rPr lang="fa-IR" sz="1100" b="1" dirty="0" smtClean="0">
              <a:solidFill>
                <a:srgbClr val="002060"/>
              </a:solidFill>
              <a:cs typeface="B Titr" pitchFamily="2" charset="-78"/>
            </a:rPr>
            <a:t>1.ایجاد و برقراری ارتباط</a:t>
          </a:r>
        </a:p>
        <a:p>
          <a:pPr algn="r" rtl="1"/>
          <a:r>
            <a:rPr lang="fa-IR" sz="1100" b="1" dirty="0" smtClean="0">
              <a:solidFill>
                <a:srgbClr val="002060"/>
              </a:solidFill>
              <a:cs typeface="B Titr" pitchFamily="2" charset="-78"/>
            </a:rPr>
            <a:t>2. برنامه ریزی درسی</a:t>
          </a:r>
        </a:p>
        <a:p>
          <a:pPr algn="r" rtl="1"/>
          <a:r>
            <a:rPr lang="fa-IR" sz="1100" b="1" dirty="0" smtClean="0">
              <a:solidFill>
                <a:srgbClr val="002060"/>
              </a:solidFill>
              <a:cs typeface="B Titr" pitchFamily="2" charset="-78"/>
            </a:rPr>
            <a:t>3. برنامه ریزی برای مشاهده</a:t>
          </a:r>
        </a:p>
        <a:p>
          <a:pPr algn="r" rtl="1"/>
          <a:r>
            <a:rPr lang="fa-IR" sz="1100" b="1" dirty="0" smtClean="0">
              <a:solidFill>
                <a:srgbClr val="FF0000"/>
              </a:solidFill>
              <a:cs typeface="B Titr" pitchFamily="2" charset="-78"/>
            </a:rPr>
            <a:t>4. مشاهده</a:t>
          </a:r>
        </a:p>
        <a:p>
          <a:pPr algn="r" rtl="1"/>
          <a:r>
            <a:rPr lang="fa-IR" sz="1100" b="1" dirty="0" smtClean="0">
              <a:solidFill>
                <a:srgbClr val="7030A0"/>
              </a:solidFill>
              <a:cs typeface="B Titr" pitchFamily="2" charset="-78"/>
            </a:rPr>
            <a:t>5. تحلیل مشاهده</a:t>
          </a:r>
        </a:p>
        <a:p>
          <a:pPr algn="r" rtl="1"/>
          <a:r>
            <a:rPr lang="fa-IR" sz="1100" b="1" dirty="0" smtClean="0">
              <a:solidFill>
                <a:srgbClr val="7030A0"/>
              </a:solidFill>
              <a:cs typeface="B Titr" pitchFamily="2" charset="-78"/>
            </a:rPr>
            <a:t>6. برنامه ریزی برای نشست و گفتگو</a:t>
          </a:r>
        </a:p>
        <a:p>
          <a:pPr algn="r" rtl="1"/>
          <a:r>
            <a:rPr lang="fa-IR" sz="1100" b="1" dirty="0" smtClean="0">
              <a:solidFill>
                <a:srgbClr val="7030A0"/>
              </a:solidFill>
              <a:cs typeface="B Titr" pitchFamily="2" charset="-78"/>
            </a:rPr>
            <a:t>7. نشست و گفتگو</a:t>
          </a:r>
        </a:p>
        <a:p>
          <a:pPr algn="r" rtl="1"/>
          <a:r>
            <a:rPr lang="fa-IR" sz="1100" b="1" dirty="0" smtClean="0">
              <a:solidFill>
                <a:srgbClr val="7030A0"/>
              </a:solidFill>
              <a:cs typeface="B Titr" pitchFamily="2" charset="-78"/>
            </a:rPr>
            <a:t>8. تجدید نظر در برنامه ریزی</a:t>
          </a:r>
          <a:endParaRPr lang="fa-IR" sz="1100" b="1" dirty="0">
            <a:solidFill>
              <a:srgbClr val="7030A0"/>
            </a:solidFill>
            <a:cs typeface="B Titr" pitchFamily="2" charset="-78"/>
          </a:endParaRPr>
        </a:p>
      </dgm:t>
    </dgm:pt>
    <dgm:pt modelId="{0C50B327-06F7-4A28-9409-BCB428EA1706}" type="parTrans" cxnId="{551AC89C-903E-4B8C-8ACA-56C265722BD7}">
      <dgm:prSet/>
      <dgm:spPr/>
      <dgm:t>
        <a:bodyPr/>
        <a:lstStyle/>
        <a:p>
          <a:pPr rtl="1"/>
          <a:endParaRPr lang="fa-IR" sz="1100">
            <a:cs typeface="B Titr" pitchFamily="2" charset="-78"/>
          </a:endParaRPr>
        </a:p>
      </dgm:t>
    </dgm:pt>
    <dgm:pt modelId="{D3A9CD97-0770-47D8-9DE3-CB615347C266}" type="sibTrans" cxnId="{551AC89C-903E-4B8C-8ACA-56C265722BD7}">
      <dgm:prSet/>
      <dgm:spPr/>
      <dgm:t>
        <a:bodyPr/>
        <a:lstStyle/>
        <a:p>
          <a:pPr rtl="1"/>
          <a:endParaRPr lang="fa-IR" sz="1100">
            <a:cs typeface="B Titr" pitchFamily="2" charset="-78"/>
          </a:endParaRPr>
        </a:p>
      </dgm:t>
    </dgm:pt>
    <dgm:pt modelId="{293785A0-8B6B-49CE-A1FB-A19B17CA9FB7}" type="pres">
      <dgm:prSet presAssocID="{60758506-E63A-4437-AD0F-D271AAF6D1A4}" presName="linearFlow" presStyleCnt="0">
        <dgm:presLayoutVars>
          <dgm:resizeHandles val="exact"/>
        </dgm:presLayoutVars>
      </dgm:prSet>
      <dgm:spPr/>
    </dgm:pt>
    <dgm:pt modelId="{69898E13-638E-49EA-8BAB-4634891234FB}" type="pres">
      <dgm:prSet presAssocID="{48887B42-FD1B-4C49-BF0C-258B3A0C9B2D}" presName="node" presStyleLbl="node1" presStyleIdx="0" presStyleCnt="3" custLinFactNeighborX="7649">
        <dgm:presLayoutVars>
          <dgm:bulletEnabled val="1"/>
        </dgm:presLayoutVars>
      </dgm:prSet>
      <dgm:spPr/>
      <dgm:t>
        <a:bodyPr/>
        <a:lstStyle/>
        <a:p>
          <a:pPr rtl="1"/>
          <a:endParaRPr lang="fa-IR"/>
        </a:p>
      </dgm:t>
    </dgm:pt>
    <dgm:pt modelId="{EBDDEB65-51DE-46B9-A15E-61A9039A2EF1}" type="pres">
      <dgm:prSet presAssocID="{5F53F0EC-2101-4EF0-8AC4-34494F8B662F}" presName="sibTrans" presStyleLbl="sibTrans2D1" presStyleIdx="0" presStyleCnt="2"/>
      <dgm:spPr/>
      <dgm:t>
        <a:bodyPr/>
        <a:lstStyle/>
        <a:p>
          <a:pPr rtl="1"/>
          <a:endParaRPr lang="fa-IR"/>
        </a:p>
      </dgm:t>
    </dgm:pt>
    <dgm:pt modelId="{9AADA66C-A4E2-41F2-86B5-201A775E1776}" type="pres">
      <dgm:prSet presAssocID="{5F53F0EC-2101-4EF0-8AC4-34494F8B662F}" presName="connectorText" presStyleLbl="sibTrans2D1" presStyleIdx="0" presStyleCnt="2"/>
      <dgm:spPr/>
      <dgm:t>
        <a:bodyPr/>
        <a:lstStyle/>
        <a:p>
          <a:pPr rtl="1"/>
          <a:endParaRPr lang="fa-IR"/>
        </a:p>
      </dgm:t>
    </dgm:pt>
    <dgm:pt modelId="{5A9B3E29-59D8-400A-BC66-2EF4387DEBD2}" type="pres">
      <dgm:prSet presAssocID="{8BF5A3C5-424F-4641-9B57-6322B8A23D6C}" presName="node" presStyleLbl="node1" presStyleIdx="1" presStyleCnt="3" custLinFactNeighborX="2439" custLinFactNeighborY="-1749">
        <dgm:presLayoutVars>
          <dgm:bulletEnabled val="1"/>
        </dgm:presLayoutVars>
      </dgm:prSet>
      <dgm:spPr/>
      <dgm:t>
        <a:bodyPr/>
        <a:lstStyle/>
        <a:p>
          <a:pPr rtl="1"/>
          <a:endParaRPr lang="fa-IR"/>
        </a:p>
      </dgm:t>
    </dgm:pt>
    <dgm:pt modelId="{99EFF47B-E973-4AE2-8DEE-6B8DC3BB4ACF}" type="pres">
      <dgm:prSet presAssocID="{A31DD724-F9A2-49F3-8BE5-70E0CF3724E9}" presName="sibTrans" presStyleLbl="sibTrans2D1" presStyleIdx="1" presStyleCnt="2"/>
      <dgm:spPr/>
      <dgm:t>
        <a:bodyPr/>
        <a:lstStyle/>
        <a:p>
          <a:pPr rtl="1"/>
          <a:endParaRPr lang="fa-IR"/>
        </a:p>
      </dgm:t>
    </dgm:pt>
    <dgm:pt modelId="{A2B40DE6-0521-4CC8-ADB2-4DCB0ADC1B19}" type="pres">
      <dgm:prSet presAssocID="{A31DD724-F9A2-49F3-8BE5-70E0CF3724E9}" presName="connectorText" presStyleLbl="sibTrans2D1" presStyleIdx="1" presStyleCnt="2"/>
      <dgm:spPr/>
      <dgm:t>
        <a:bodyPr/>
        <a:lstStyle/>
        <a:p>
          <a:pPr rtl="1"/>
          <a:endParaRPr lang="fa-IR"/>
        </a:p>
      </dgm:t>
    </dgm:pt>
    <dgm:pt modelId="{4020EB8B-187D-4916-BCFD-DDD6B8F7FE22}" type="pres">
      <dgm:prSet presAssocID="{C8453B92-AEB5-417B-A6B2-44B7A3A42BEA}" presName="node" presStyleLbl="node1" presStyleIdx="2" presStyleCnt="3" custScaleX="122474" custScaleY="243210" custLinFactNeighborX="4338" custLinFactNeighborY="-52055">
        <dgm:presLayoutVars>
          <dgm:bulletEnabled val="1"/>
        </dgm:presLayoutVars>
      </dgm:prSet>
      <dgm:spPr/>
      <dgm:t>
        <a:bodyPr/>
        <a:lstStyle/>
        <a:p>
          <a:pPr rtl="1"/>
          <a:endParaRPr lang="fa-IR"/>
        </a:p>
      </dgm:t>
    </dgm:pt>
  </dgm:ptLst>
  <dgm:cxnLst>
    <dgm:cxn modelId="{EE6B6EC5-1660-4189-8A02-72C3972196B6}" srcId="{60758506-E63A-4437-AD0F-D271AAF6D1A4}" destId="{8BF5A3C5-424F-4641-9B57-6322B8A23D6C}" srcOrd="1" destOrd="0" parTransId="{222A16F5-EDF4-431E-A58E-9CC6B833CD2E}" sibTransId="{A31DD724-F9A2-49F3-8BE5-70E0CF3724E9}"/>
    <dgm:cxn modelId="{F1D7060B-95ED-47C6-B719-884E27F5558C}" type="presOf" srcId="{C8453B92-AEB5-417B-A6B2-44B7A3A42BEA}" destId="{4020EB8B-187D-4916-BCFD-DDD6B8F7FE22}" srcOrd="0" destOrd="0" presId="urn:microsoft.com/office/officeart/2005/8/layout/process2"/>
    <dgm:cxn modelId="{FC297D03-E7CB-4683-9549-FC02C03BF19B}" type="presOf" srcId="{5F53F0EC-2101-4EF0-8AC4-34494F8B662F}" destId="{EBDDEB65-51DE-46B9-A15E-61A9039A2EF1}" srcOrd="0" destOrd="0" presId="urn:microsoft.com/office/officeart/2005/8/layout/process2"/>
    <dgm:cxn modelId="{AA6F5CFC-3B3E-46D8-9D31-8DA92389C1AA}" type="presOf" srcId="{5F53F0EC-2101-4EF0-8AC4-34494F8B662F}" destId="{9AADA66C-A4E2-41F2-86B5-201A775E1776}" srcOrd="1" destOrd="0" presId="urn:microsoft.com/office/officeart/2005/8/layout/process2"/>
    <dgm:cxn modelId="{1116D66A-7DD4-4BB6-8129-D46252356E0B}" type="presOf" srcId="{60758506-E63A-4437-AD0F-D271AAF6D1A4}" destId="{293785A0-8B6B-49CE-A1FB-A19B17CA9FB7}" srcOrd="0" destOrd="0" presId="urn:microsoft.com/office/officeart/2005/8/layout/process2"/>
    <dgm:cxn modelId="{4A6CBFD9-8366-4CA7-92BB-5CC19909347D}" type="presOf" srcId="{A31DD724-F9A2-49F3-8BE5-70E0CF3724E9}" destId="{99EFF47B-E973-4AE2-8DEE-6B8DC3BB4ACF}" srcOrd="0" destOrd="0" presId="urn:microsoft.com/office/officeart/2005/8/layout/process2"/>
    <dgm:cxn modelId="{29B365B3-5CF5-42B6-A541-4A70BBEC63A8}" srcId="{60758506-E63A-4437-AD0F-D271AAF6D1A4}" destId="{48887B42-FD1B-4C49-BF0C-258B3A0C9B2D}" srcOrd="0" destOrd="0" parTransId="{EED9DC76-0638-4334-8E1E-4824ED436867}" sibTransId="{5F53F0EC-2101-4EF0-8AC4-34494F8B662F}"/>
    <dgm:cxn modelId="{6491FB0D-CAC2-4D7A-B02A-376FF79A01C3}" type="presOf" srcId="{A31DD724-F9A2-49F3-8BE5-70E0CF3724E9}" destId="{A2B40DE6-0521-4CC8-ADB2-4DCB0ADC1B19}" srcOrd="1" destOrd="0" presId="urn:microsoft.com/office/officeart/2005/8/layout/process2"/>
    <dgm:cxn modelId="{F1B263C4-F625-4165-BD43-25CF6FB73A2D}" type="presOf" srcId="{48887B42-FD1B-4C49-BF0C-258B3A0C9B2D}" destId="{69898E13-638E-49EA-8BAB-4634891234FB}" srcOrd="0" destOrd="0" presId="urn:microsoft.com/office/officeart/2005/8/layout/process2"/>
    <dgm:cxn modelId="{551AC89C-903E-4B8C-8ACA-56C265722BD7}" srcId="{60758506-E63A-4437-AD0F-D271AAF6D1A4}" destId="{C8453B92-AEB5-417B-A6B2-44B7A3A42BEA}" srcOrd="2" destOrd="0" parTransId="{0C50B327-06F7-4A28-9409-BCB428EA1706}" sibTransId="{D3A9CD97-0770-47D8-9DE3-CB615347C266}"/>
    <dgm:cxn modelId="{5661F692-82FE-45C7-84F3-671F6DF597EE}" type="presOf" srcId="{8BF5A3C5-424F-4641-9B57-6322B8A23D6C}" destId="{5A9B3E29-59D8-400A-BC66-2EF4387DEBD2}" srcOrd="0" destOrd="0" presId="urn:microsoft.com/office/officeart/2005/8/layout/process2"/>
    <dgm:cxn modelId="{826E702C-E1C2-497C-8E37-58FFA4404799}" type="presParOf" srcId="{293785A0-8B6B-49CE-A1FB-A19B17CA9FB7}" destId="{69898E13-638E-49EA-8BAB-4634891234FB}" srcOrd="0" destOrd="0" presId="urn:microsoft.com/office/officeart/2005/8/layout/process2"/>
    <dgm:cxn modelId="{7FD45062-DB53-4A29-AB9E-1327CD5F1F8F}" type="presParOf" srcId="{293785A0-8B6B-49CE-A1FB-A19B17CA9FB7}" destId="{EBDDEB65-51DE-46B9-A15E-61A9039A2EF1}" srcOrd="1" destOrd="0" presId="urn:microsoft.com/office/officeart/2005/8/layout/process2"/>
    <dgm:cxn modelId="{02942AC3-2158-470A-9C17-EA04FA08FD0B}" type="presParOf" srcId="{EBDDEB65-51DE-46B9-A15E-61A9039A2EF1}" destId="{9AADA66C-A4E2-41F2-86B5-201A775E1776}" srcOrd="0" destOrd="0" presId="urn:microsoft.com/office/officeart/2005/8/layout/process2"/>
    <dgm:cxn modelId="{9ABA530B-5B3A-49E6-A097-72DC0F0CD694}" type="presParOf" srcId="{293785A0-8B6B-49CE-A1FB-A19B17CA9FB7}" destId="{5A9B3E29-59D8-400A-BC66-2EF4387DEBD2}" srcOrd="2" destOrd="0" presId="urn:microsoft.com/office/officeart/2005/8/layout/process2"/>
    <dgm:cxn modelId="{857F47BF-8BD6-491B-B45B-48009134D05A}" type="presParOf" srcId="{293785A0-8B6B-49CE-A1FB-A19B17CA9FB7}" destId="{99EFF47B-E973-4AE2-8DEE-6B8DC3BB4ACF}" srcOrd="3" destOrd="0" presId="urn:microsoft.com/office/officeart/2005/8/layout/process2"/>
    <dgm:cxn modelId="{0DB2419C-E281-450B-8426-BB0009691F92}" type="presParOf" srcId="{99EFF47B-E973-4AE2-8DEE-6B8DC3BB4ACF}" destId="{A2B40DE6-0521-4CC8-ADB2-4DCB0ADC1B19}" srcOrd="0" destOrd="0" presId="urn:microsoft.com/office/officeart/2005/8/layout/process2"/>
    <dgm:cxn modelId="{E66C0255-A5A7-4CD7-BB90-2149F460B816}" type="presParOf" srcId="{293785A0-8B6B-49CE-A1FB-A19B17CA9FB7}" destId="{4020EB8B-187D-4916-BCFD-DDD6B8F7FE22}"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58506-E63A-4437-AD0F-D271AAF6D1A4}" type="doc">
      <dgm:prSet loTypeId="urn:microsoft.com/office/officeart/2005/8/layout/process2" loCatId="process" qsTypeId="urn:microsoft.com/office/officeart/2005/8/quickstyle/3d7" qsCatId="3D" csTypeId="urn:microsoft.com/office/officeart/2005/8/colors/colorful1#2" csCatId="colorful" phldr="1"/>
      <dgm:spPr/>
    </dgm:pt>
    <dgm:pt modelId="{48887B42-FD1B-4C49-BF0C-258B3A0C9B2D}">
      <dgm:prSet phldrT="[Text]"/>
      <dgm:spPr>
        <a:ln>
          <a:solidFill>
            <a:srgbClr val="FFC000"/>
          </a:solidFill>
        </a:ln>
      </dgm:spPr>
      <dgm:t>
        <a:bodyPr/>
        <a:lstStyle/>
        <a:p>
          <a:pPr rtl="1"/>
          <a:r>
            <a:rPr lang="fa-IR" b="1" dirty="0" smtClean="0">
              <a:cs typeface="B Zar" pitchFamily="2" charset="-78"/>
            </a:rPr>
            <a:t>گلیگمان و گوردون و راس گوردون</a:t>
          </a:r>
          <a:endParaRPr lang="fa-IR" b="1" dirty="0">
            <a:cs typeface="B Zar" pitchFamily="2" charset="-78"/>
          </a:endParaRPr>
        </a:p>
      </dgm:t>
    </dgm:pt>
    <dgm:pt modelId="{EED9DC76-0638-4334-8E1E-4824ED436867}" type="parTrans" cxnId="{29B365B3-5CF5-42B6-A541-4A70BBEC63A8}">
      <dgm:prSet/>
      <dgm:spPr/>
      <dgm:t>
        <a:bodyPr/>
        <a:lstStyle/>
        <a:p>
          <a:pPr rtl="1"/>
          <a:endParaRPr lang="fa-IR"/>
        </a:p>
      </dgm:t>
    </dgm:pt>
    <dgm:pt modelId="{5F53F0EC-2101-4EF0-8AC4-34494F8B662F}" type="sibTrans" cxnId="{29B365B3-5CF5-42B6-A541-4A70BBEC63A8}">
      <dgm:prSet/>
      <dgm:spPr>
        <a:solidFill>
          <a:srgbClr val="FF0000"/>
        </a:solidFill>
      </dgm:spPr>
      <dgm:t>
        <a:bodyPr/>
        <a:lstStyle/>
        <a:p>
          <a:pPr rtl="1"/>
          <a:endParaRPr lang="fa-IR"/>
        </a:p>
      </dgm:t>
    </dgm:pt>
    <dgm:pt modelId="{8BF5A3C5-424F-4641-9B57-6322B8A23D6C}">
      <dgm:prSet phldrT="[Text]"/>
      <dgm:spPr>
        <a:ln>
          <a:solidFill>
            <a:srgbClr val="FFC000"/>
          </a:solidFill>
        </a:ln>
      </dgm:spPr>
      <dgm:t>
        <a:bodyPr/>
        <a:lstStyle/>
        <a:p>
          <a:pPr rtl="1"/>
          <a:r>
            <a:rPr lang="fa-IR" b="1" dirty="0" smtClean="0">
              <a:cs typeface="B Zar" pitchFamily="2" charset="-78"/>
            </a:rPr>
            <a:t>5 مرحل</a:t>
          </a:r>
          <a:endParaRPr lang="fa-IR" b="1" dirty="0">
            <a:cs typeface="B Zar" pitchFamily="2" charset="-78"/>
          </a:endParaRPr>
        </a:p>
      </dgm:t>
    </dgm:pt>
    <dgm:pt modelId="{222A16F5-EDF4-431E-A58E-9CC6B833CD2E}" type="parTrans" cxnId="{EE6B6EC5-1660-4189-8A02-72C3972196B6}">
      <dgm:prSet/>
      <dgm:spPr/>
      <dgm:t>
        <a:bodyPr/>
        <a:lstStyle/>
        <a:p>
          <a:pPr rtl="1"/>
          <a:endParaRPr lang="fa-IR"/>
        </a:p>
      </dgm:t>
    </dgm:pt>
    <dgm:pt modelId="{A31DD724-F9A2-49F3-8BE5-70E0CF3724E9}" type="sibTrans" cxnId="{EE6B6EC5-1660-4189-8A02-72C3972196B6}">
      <dgm:prSet/>
      <dgm:spPr>
        <a:solidFill>
          <a:srgbClr val="FFC000"/>
        </a:solidFill>
      </dgm:spPr>
      <dgm:t>
        <a:bodyPr/>
        <a:lstStyle/>
        <a:p>
          <a:pPr rtl="1"/>
          <a:endParaRPr lang="fa-IR"/>
        </a:p>
      </dgm:t>
    </dgm:pt>
    <dgm:pt modelId="{C8453B92-AEB5-417B-A6B2-44B7A3A42BEA}">
      <dgm:prSet phldrT="[Text]"/>
      <dgm:spPr>
        <a:solidFill>
          <a:schemeClr val="tx2">
            <a:lumMod val="40000"/>
            <a:lumOff val="60000"/>
          </a:schemeClr>
        </a:solidFill>
      </dgm:spPr>
      <dgm:t>
        <a:bodyPr/>
        <a:lstStyle/>
        <a:p>
          <a:pPr algn="r" rtl="1"/>
          <a:r>
            <a:rPr lang="fa-IR" b="1" dirty="0" smtClean="0">
              <a:cs typeface="B Zar" pitchFamily="2" charset="-78"/>
            </a:rPr>
            <a:t>1.تشکیل جلسه مقدماتی با معلم</a:t>
          </a:r>
        </a:p>
        <a:p>
          <a:pPr algn="r" rtl="1"/>
          <a:r>
            <a:rPr lang="fa-IR" b="1" dirty="0" smtClean="0">
              <a:cs typeface="B Zar" pitchFamily="2" charset="-78"/>
            </a:rPr>
            <a:t>2. مشاهده کلاس درس</a:t>
          </a:r>
        </a:p>
        <a:p>
          <a:pPr algn="r" rtl="1"/>
          <a:r>
            <a:rPr lang="fa-IR" b="1" dirty="0" smtClean="0">
              <a:cs typeface="B Zar" pitchFamily="2" charset="-78"/>
            </a:rPr>
            <a:t>3.تحلیل و تفسیر مشاهدات کلاسی و انتخاب شیوه برخورد با معلم</a:t>
          </a:r>
        </a:p>
        <a:p>
          <a:pPr algn="r" rtl="1"/>
          <a:r>
            <a:rPr lang="fa-IR" b="1" dirty="0" smtClean="0">
              <a:cs typeface="B Zar" pitchFamily="2" charset="-78"/>
            </a:rPr>
            <a:t>4. تشکیل جلسه پس از مشاهده با معلم</a:t>
          </a:r>
        </a:p>
        <a:p>
          <a:pPr algn="r" rtl="1"/>
          <a:r>
            <a:rPr lang="fa-IR" b="1" dirty="0" smtClean="0">
              <a:cs typeface="B Zar" pitchFamily="2" charset="-78"/>
            </a:rPr>
            <a:t>5. تجزیه . تحلیل مراحل پیشین</a:t>
          </a:r>
          <a:endParaRPr lang="fa-IR" b="1" dirty="0">
            <a:cs typeface="B Zar" pitchFamily="2" charset="-78"/>
          </a:endParaRPr>
        </a:p>
      </dgm:t>
    </dgm:pt>
    <dgm:pt modelId="{0C50B327-06F7-4A28-9409-BCB428EA1706}" type="parTrans" cxnId="{551AC89C-903E-4B8C-8ACA-56C265722BD7}">
      <dgm:prSet/>
      <dgm:spPr/>
      <dgm:t>
        <a:bodyPr/>
        <a:lstStyle/>
        <a:p>
          <a:pPr rtl="1"/>
          <a:endParaRPr lang="fa-IR"/>
        </a:p>
      </dgm:t>
    </dgm:pt>
    <dgm:pt modelId="{D3A9CD97-0770-47D8-9DE3-CB615347C266}" type="sibTrans" cxnId="{551AC89C-903E-4B8C-8ACA-56C265722BD7}">
      <dgm:prSet/>
      <dgm:spPr/>
      <dgm:t>
        <a:bodyPr/>
        <a:lstStyle/>
        <a:p>
          <a:pPr rtl="1"/>
          <a:endParaRPr lang="fa-IR"/>
        </a:p>
      </dgm:t>
    </dgm:pt>
    <dgm:pt modelId="{293785A0-8B6B-49CE-A1FB-A19B17CA9FB7}" type="pres">
      <dgm:prSet presAssocID="{60758506-E63A-4437-AD0F-D271AAF6D1A4}" presName="linearFlow" presStyleCnt="0">
        <dgm:presLayoutVars>
          <dgm:resizeHandles val="exact"/>
        </dgm:presLayoutVars>
      </dgm:prSet>
      <dgm:spPr/>
    </dgm:pt>
    <dgm:pt modelId="{69898E13-638E-49EA-8BAB-4634891234FB}" type="pres">
      <dgm:prSet presAssocID="{48887B42-FD1B-4C49-BF0C-258B3A0C9B2D}" presName="node" presStyleLbl="node1" presStyleIdx="0" presStyleCnt="3" custLinFactNeighborY="-346">
        <dgm:presLayoutVars>
          <dgm:bulletEnabled val="1"/>
        </dgm:presLayoutVars>
      </dgm:prSet>
      <dgm:spPr/>
      <dgm:t>
        <a:bodyPr/>
        <a:lstStyle/>
        <a:p>
          <a:pPr rtl="1"/>
          <a:endParaRPr lang="fa-IR"/>
        </a:p>
      </dgm:t>
    </dgm:pt>
    <dgm:pt modelId="{EBDDEB65-51DE-46B9-A15E-61A9039A2EF1}" type="pres">
      <dgm:prSet presAssocID="{5F53F0EC-2101-4EF0-8AC4-34494F8B662F}" presName="sibTrans" presStyleLbl="sibTrans2D1" presStyleIdx="0" presStyleCnt="2"/>
      <dgm:spPr/>
      <dgm:t>
        <a:bodyPr/>
        <a:lstStyle/>
        <a:p>
          <a:pPr rtl="1"/>
          <a:endParaRPr lang="fa-IR"/>
        </a:p>
      </dgm:t>
    </dgm:pt>
    <dgm:pt modelId="{9AADA66C-A4E2-41F2-86B5-201A775E1776}" type="pres">
      <dgm:prSet presAssocID="{5F53F0EC-2101-4EF0-8AC4-34494F8B662F}" presName="connectorText" presStyleLbl="sibTrans2D1" presStyleIdx="0" presStyleCnt="2"/>
      <dgm:spPr/>
      <dgm:t>
        <a:bodyPr/>
        <a:lstStyle/>
        <a:p>
          <a:pPr rtl="1"/>
          <a:endParaRPr lang="fa-IR"/>
        </a:p>
      </dgm:t>
    </dgm:pt>
    <dgm:pt modelId="{5A9B3E29-59D8-400A-BC66-2EF4387DEBD2}" type="pres">
      <dgm:prSet presAssocID="{8BF5A3C5-424F-4641-9B57-6322B8A23D6C}" presName="node" presStyleLbl="node1" presStyleIdx="1" presStyleCnt="3" custLinFactNeighborX="4338" custLinFactNeighborY="-4110">
        <dgm:presLayoutVars>
          <dgm:bulletEnabled val="1"/>
        </dgm:presLayoutVars>
      </dgm:prSet>
      <dgm:spPr/>
      <dgm:t>
        <a:bodyPr/>
        <a:lstStyle/>
        <a:p>
          <a:pPr rtl="1"/>
          <a:endParaRPr lang="fa-IR"/>
        </a:p>
      </dgm:t>
    </dgm:pt>
    <dgm:pt modelId="{99EFF47B-E973-4AE2-8DEE-6B8DC3BB4ACF}" type="pres">
      <dgm:prSet presAssocID="{A31DD724-F9A2-49F3-8BE5-70E0CF3724E9}" presName="sibTrans" presStyleLbl="sibTrans2D1" presStyleIdx="1" presStyleCnt="2"/>
      <dgm:spPr/>
      <dgm:t>
        <a:bodyPr/>
        <a:lstStyle/>
        <a:p>
          <a:pPr rtl="1"/>
          <a:endParaRPr lang="fa-IR"/>
        </a:p>
      </dgm:t>
    </dgm:pt>
    <dgm:pt modelId="{A2B40DE6-0521-4CC8-ADB2-4DCB0ADC1B19}" type="pres">
      <dgm:prSet presAssocID="{A31DD724-F9A2-49F3-8BE5-70E0CF3724E9}" presName="connectorText" presStyleLbl="sibTrans2D1" presStyleIdx="1" presStyleCnt="2"/>
      <dgm:spPr/>
      <dgm:t>
        <a:bodyPr/>
        <a:lstStyle/>
        <a:p>
          <a:pPr rtl="1"/>
          <a:endParaRPr lang="fa-IR"/>
        </a:p>
      </dgm:t>
    </dgm:pt>
    <dgm:pt modelId="{4020EB8B-187D-4916-BCFD-DDD6B8F7FE22}" type="pres">
      <dgm:prSet presAssocID="{C8453B92-AEB5-417B-A6B2-44B7A3A42BEA}" presName="node" presStyleLbl="node1" presStyleIdx="2" presStyleCnt="3" custScaleY="222103" custLinFactNeighborX="4338" custLinFactNeighborY="-52055">
        <dgm:presLayoutVars>
          <dgm:bulletEnabled val="1"/>
        </dgm:presLayoutVars>
      </dgm:prSet>
      <dgm:spPr/>
      <dgm:t>
        <a:bodyPr/>
        <a:lstStyle/>
        <a:p>
          <a:pPr rtl="1"/>
          <a:endParaRPr lang="fa-IR"/>
        </a:p>
      </dgm:t>
    </dgm:pt>
  </dgm:ptLst>
  <dgm:cxnLst>
    <dgm:cxn modelId="{AD36D152-A570-4A3F-9878-E89F79A1A523}" type="presOf" srcId="{C8453B92-AEB5-417B-A6B2-44B7A3A42BEA}" destId="{4020EB8B-187D-4916-BCFD-DDD6B8F7FE22}" srcOrd="0" destOrd="0" presId="urn:microsoft.com/office/officeart/2005/8/layout/process2"/>
    <dgm:cxn modelId="{EE6B6EC5-1660-4189-8A02-72C3972196B6}" srcId="{60758506-E63A-4437-AD0F-D271AAF6D1A4}" destId="{8BF5A3C5-424F-4641-9B57-6322B8A23D6C}" srcOrd="1" destOrd="0" parTransId="{222A16F5-EDF4-431E-A58E-9CC6B833CD2E}" sibTransId="{A31DD724-F9A2-49F3-8BE5-70E0CF3724E9}"/>
    <dgm:cxn modelId="{8FD30EB1-F616-4446-8911-C2399F709F9F}" type="presOf" srcId="{48887B42-FD1B-4C49-BF0C-258B3A0C9B2D}" destId="{69898E13-638E-49EA-8BAB-4634891234FB}" srcOrd="0" destOrd="0" presId="urn:microsoft.com/office/officeart/2005/8/layout/process2"/>
    <dgm:cxn modelId="{29B365B3-5CF5-42B6-A541-4A70BBEC63A8}" srcId="{60758506-E63A-4437-AD0F-D271AAF6D1A4}" destId="{48887B42-FD1B-4C49-BF0C-258B3A0C9B2D}" srcOrd="0" destOrd="0" parTransId="{EED9DC76-0638-4334-8E1E-4824ED436867}" sibTransId="{5F53F0EC-2101-4EF0-8AC4-34494F8B662F}"/>
    <dgm:cxn modelId="{0153B088-5CCE-4AF0-96E0-A4B8FD5B6367}" type="presOf" srcId="{A31DD724-F9A2-49F3-8BE5-70E0CF3724E9}" destId="{A2B40DE6-0521-4CC8-ADB2-4DCB0ADC1B19}" srcOrd="1" destOrd="0" presId="urn:microsoft.com/office/officeart/2005/8/layout/process2"/>
    <dgm:cxn modelId="{08F9F60E-3D2C-4D89-A464-8C6277186CD3}" type="presOf" srcId="{8BF5A3C5-424F-4641-9B57-6322B8A23D6C}" destId="{5A9B3E29-59D8-400A-BC66-2EF4387DEBD2}" srcOrd="0" destOrd="0" presId="urn:microsoft.com/office/officeart/2005/8/layout/process2"/>
    <dgm:cxn modelId="{FC117F80-9CFA-4302-9D90-F7D0D3A2FFEC}" type="presOf" srcId="{5F53F0EC-2101-4EF0-8AC4-34494F8B662F}" destId="{9AADA66C-A4E2-41F2-86B5-201A775E1776}" srcOrd="1" destOrd="0" presId="urn:microsoft.com/office/officeart/2005/8/layout/process2"/>
    <dgm:cxn modelId="{1F7FB3DB-AC3F-49EA-8ED3-1496D017786E}" type="presOf" srcId="{A31DD724-F9A2-49F3-8BE5-70E0CF3724E9}" destId="{99EFF47B-E973-4AE2-8DEE-6B8DC3BB4ACF}" srcOrd="0" destOrd="0" presId="urn:microsoft.com/office/officeart/2005/8/layout/process2"/>
    <dgm:cxn modelId="{F51BD755-6443-4C2C-B79E-E995055D5A2E}" type="presOf" srcId="{5F53F0EC-2101-4EF0-8AC4-34494F8B662F}" destId="{EBDDEB65-51DE-46B9-A15E-61A9039A2EF1}" srcOrd="0" destOrd="0" presId="urn:microsoft.com/office/officeart/2005/8/layout/process2"/>
    <dgm:cxn modelId="{58428A6E-C8A8-4603-B563-62543E3C0778}" type="presOf" srcId="{60758506-E63A-4437-AD0F-D271AAF6D1A4}" destId="{293785A0-8B6B-49CE-A1FB-A19B17CA9FB7}" srcOrd="0" destOrd="0" presId="urn:microsoft.com/office/officeart/2005/8/layout/process2"/>
    <dgm:cxn modelId="{551AC89C-903E-4B8C-8ACA-56C265722BD7}" srcId="{60758506-E63A-4437-AD0F-D271AAF6D1A4}" destId="{C8453B92-AEB5-417B-A6B2-44B7A3A42BEA}" srcOrd="2" destOrd="0" parTransId="{0C50B327-06F7-4A28-9409-BCB428EA1706}" sibTransId="{D3A9CD97-0770-47D8-9DE3-CB615347C266}"/>
    <dgm:cxn modelId="{FA2AAC15-F681-4ED9-9A60-2DDC8C6D7235}" type="presParOf" srcId="{293785A0-8B6B-49CE-A1FB-A19B17CA9FB7}" destId="{69898E13-638E-49EA-8BAB-4634891234FB}" srcOrd="0" destOrd="0" presId="urn:microsoft.com/office/officeart/2005/8/layout/process2"/>
    <dgm:cxn modelId="{570948F5-CC7F-4674-ABB2-D62E325F5960}" type="presParOf" srcId="{293785A0-8B6B-49CE-A1FB-A19B17CA9FB7}" destId="{EBDDEB65-51DE-46B9-A15E-61A9039A2EF1}" srcOrd="1" destOrd="0" presId="urn:microsoft.com/office/officeart/2005/8/layout/process2"/>
    <dgm:cxn modelId="{75813D4B-051D-47A4-8680-986DB16C49D1}" type="presParOf" srcId="{EBDDEB65-51DE-46B9-A15E-61A9039A2EF1}" destId="{9AADA66C-A4E2-41F2-86B5-201A775E1776}" srcOrd="0" destOrd="0" presId="urn:microsoft.com/office/officeart/2005/8/layout/process2"/>
    <dgm:cxn modelId="{50FCBB5B-83CD-435D-9BE0-87B4FF819BCB}" type="presParOf" srcId="{293785A0-8B6B-49CE-A1FB-A19B17CA9FB7}" destId="{5A9B3E29-59D8-400A-BC66-2EF4387DEBD2}" srcOrd="2" destOrd="0" presId="urn:microsoft.com/office/officeart/2005/8/layout/process2"/>
    <dgm:cxn modelId="{32F35A6F-BF1F-4F29-961B-29199E4235EA}" type="presParOf" srcId="{293785A0-8B6B-49CE-A1FB-A19B17CA9FB7}" destId="{99EFF47B-E973-4AE2-8DEE-6B8DC3BB4ACF}" srcOrd="3" destOrd="0" presId="urn:microsoft.com/office/officeart/2005/8/layout/process2"/>
    <dgm:cxn modelId="{E1069807-D127-4E5F-8EB6-324494E187B6}" type="presParOf" srcId="{99EFF47B-E973-4AE2-8DEE-6B8DC3BB4ACF}" destId="{A2B40DE6-0521-4CC8-ADB2-4DCB0ADC1B19}" srcOrd="0" destOrd="0" presId="urn:microsoft.com/office/officeart/2005/8/layout/process2"/>
    <dgm:cxn modelId="{5851DEF8-9D68-424F-A2E0-2D6B0D3F7F5B}" type="presParOf" srcId="{293785A0-8B6B-49CE-A1FB-A19B17CA9FB7}" destId="{4020EB8B-187D-4916-BCFD-DDD6B8F7FE22}"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350001-691E-4976-9055-9FFC4B958B49}" type="doc">
      <dgm:prSet loTypeId="urn:microsoft.com/office/officeart/2005/8/layout/hierarchy3" loCatId="list" qsTypeId="urn:microsoft.com/office/officeart/2005/8/quickstyle/3d7" qsCatId="3D" csTypeId="urn:microsoft.com/office/officeart/2005/8/colors/colorful1#3" csCatId="colorful" phldr="1"/>
      <dgm:spPr/>
      <dgm:t>
        <a:bodyPr/>
        <a:lstStyle/>
        <a:p>
          <a:endParaRPr lang="en-US"/>
        </a:p>
      </dgm:t>
    </dgm:pt>
    <dgm:pt modelId="{01B0C85C-D520-4074-A8E7-E11B1AF92FA4}">
      <dgm:prSet phldrT="[Text]" custT="1"/>
      <dgm:spPr/>
      <dgm:t>
        <a:bodyPr/>
        <a:lstStyle/>
        <a:p>
          <a:r>
            <a:rPr lang="fa-IR" sz="900" b="1" dirty="0" smtClean="0">
              <a:cs typeface="B Mitra" pitchFamily="2" charset="-78"/>
            </a:rPr>
            <a:t>- دادن بازخورد به معلم توسط راهنما</a:t>
          </a:r>
          <a:endParaRPr lang="en-US" sz="900" b="1" dirty="0">
            <a:cs typeface="B Mitra" pitchFamily="2" charset="-78"/>
          </a:endParaRPr>
        </a:p>
      </dgm:t>
    </dgm:pt>
    <dgm:pt modelId="{7C50C6E2-38FD-4C32-AB94-D4DB9C0D7345}" type="parTrans" cxnId="{6CCD459C-F5FB-4975-8E34-C7986CD2A8F2}">
      <dgm:prSet/>
      <dgm:spPr/>
      <dgm:t>
        <a:bodyPr/>
        <a:lstStyle/>
        <a:p>
          <a:endParaRPr lang="en-US" sz="800" b="1">
            <a:cs typeface="B Mitra" pitchFamily="2" charset="-78"/>
          </a:endParaRPr>
        </a:p>
      </dgm:t>
    </dgm:pt>
    <dgm:pt modelId="{9718A000-CA77-40D7-9616-10F0BDCF3449}" type="sibTrans" cxnId="{6CCD459C-F5FB-4975-8E34-C7986CD2A8F2}">
      <dgm:prSet/>
      <dgm:spPr/>
      <dgm:t>
        <a:bodyPr/>
        <a:lstStyle/>
        <a:p>
          <a:endParaRPr lang="en-US"/>
        </a:p>
      </dgm:t>
    </dgm:pt>
    <dgm:pt modelId="{4FFB6C40-27AD-413C-99ED-369A04ACFFA9}">
      <dgm:prSet custT="1"/>
      <dgm:spPr/>
      <dgm:t>
        <a:bodyPr/>
        <a:lstStyle/>
        <a:p>
          <a:pPr rtl="1"/>
          <a:r>
            <a:rPr lang="fa-IR" sz="800" dirty="0" smtClean="0">
              <a:cs typeface="B Titr" pitchFamily="2" charset="-78"/>
            </a:rPr>
            <a:t>تشکیل جلسه مقدماتی: </a:t>
          </a:r>
          <a:r>
            <a:rPr lang="fa-IR" sz="800" b="1" dirty="0" smtClean="0">
              <a:cs typeface="B Mitra" pitchFamily="2" charset="-78"/>
            </a:rPr>
            <a:t>جهت اخذ تصمیماتی  درباره موارد ذیل است تا معلم و راهنما در هر مرحله چه فعالیتهایی را باید انجام دهند.</a:t>
          </a:r>
          <a:endParaRPr lang="en-US" sz="800" b="1" dirty="0"/>
        </a:p>
      </dgm:t>
    </dgm:pt>
    <dgm:pt modelId="{19DEF1E4-4E3B-47D8-8C78-01471F2A0969}" type="parTrans" cxnId="{ECCFE13E-5962-4D5B-90C5-557BCA23C149}">
      <dgm:prSet/>
      <dgm:spPr/>
      <dgm:t>
        <a:bodyPr/>
        <a:lstStyle/>
        <a:p>
          <a:endParaRPr lang="en-US"/>
        </a:p>
      </dgm:t>
    </dgm:pt>
    <dgm:pt modelId="{C8636D38-F547-4494-A6BB-A486C8825981}" type="sibTrans" cxnId="{ECCFE13E-5962-4D5B-90C5-557BCA23C149}">
      <dgm:prSet/>
      <dgm:spPr/>
      <dgm:t>
        <a:bodyPr/>
        <a:lstStyle/>
        <a:p>
          <a:endParaRPr lang="en-US"/>
        </a:p>
      </dgm:t>
    </dgm:pt>
    <dgm:pt modelId="{81CE589C-3660-4722-AB9D-3528C198CDEE}">
      <dgm:prSet phldrT="[Text]" custT="1"/>
      <dgm:spPr/>
      <dgm:t>
        <a:bodyPr/>
        <a:lstStyle/>
        <a:p>
          <a:r>
            <a:rPr lang="fa-IR" sz="1000" b="1" dirty="0" smtClean="0">
              <a:cs typeface="B Mitra" pitchFamily="2" charset="-78"/>
            </a:rPr>
            <a:t>1.  دلیل و هدف مشاهده</a:t>
          </a:r>
          <a:endParaRPr lang="en-US" sz="1000" b="1" dirty="0"/>
        </a:p>
      </dgm:t>
    </dgm:pt>
    <dgm:pt modelId="{9FB6B349-3E3E-4C2B-ACDF-2C43D473C75A}" type="parTrans" cxnId="{CA672CFF-0A4A-416C-8F83-98854E76C4D7}">
      <dgm:prSet/>
      <dgm:spPr/>
      <dgm:t>
        <a:bodyPr/>
        <a:lstStyle/>
        <a:p>
          <a:endParaRPr lang="en-US" sz="800"/>
        </a:p>
      </dgm:t>
    </dgm:pt>
    <dgm:pt modelId="{FE1059ED-C705-451B-9F9C-E21E5195758F}" type="sibTrans" cxnId="{CA672CFF-0A4A-416C-8F83-98854E76C4D7}">
      <dgm:prSet/>
      <dgm:spPr/>
      <dgm:t>
        <a:bodyPr/>
        <a:lstStyle/>
        <a:p>
          <a:endParaRPr lang="en-US"/>
        </a:p>
      </dgm:t>
    </dgm:pt>
    <dgm:pt modelId="{CFB6F968-F261-4C17-AE9C-21402E4DB666}">
      <dgm:prSet phldrT="[Text]" custT="1"/>
      <dgm:spPr/>
      <dgm:t>
        <a:bodyPr/>
        <a:lstStyle/>
        <a:p>
          <a:r>
            <a:rPr lang="fa-IR" sz="800" b="1" dirty="0" smtClean="0">
              <a:cs typeface="B Mitra" pitchFamily="2" charset="-78"/>
            </a:rPr>
            <a:t>5. تعیین زمان </a:t>
          </a:r>
          <a:r>
            <a:rPr lang="fa-IR" sz="1000" b="1" dirty="0" smtClean="0">
              <a:cs typeface="B Mitra" pitchFamily="2" charset="-78"/>
            </a:rPr>
            <a:t>تشکیل</a:t>
          </a:r>
          <a:r>
            <a:rPr lang="fa-IR" sz="800" b="1" dirty="0" smtClean="0">
              <a:cs typeface="B Mitra" pitchFamily="2" charset="-78"/>
            </a:rPr>
            <a:t> جلسه پس از مشاهده</a:t>
          </a:r>
          <a:endParaRPr lang="en-US" sz="800" dirty="0"/>
        </a:p>
      </dgm:t>
    </dgm:pt>
    <dgm:pt modelId="{B2E9F660-DCAD-4BB1-817B-93534249E9B7}" type="parTrans" cxnId="{8275BF93-647E-4EEA-91BB-6CFCAD6EA156}">
      <dgm:prSet/>
      <dgm:spPr/>
      <dgm:t>
        <a:bodyPr/>
        <a:lstStyle/>
        <a:p>
          <a:endParaRPr lang="en-US" sz="800"/>
        </a:p>
      </dgm:t>
    </dgm:pt>
    <dgm:pt modelId="{115A6BFC-AA20-479F-B877-540617FC9702}" type="sibTrans" cxnId="{8275BF93-647E-4EEA-91BB-6CFCAD6EA156}">
      <dgm:prSet/>
      <dgm:spPr/>
      <dgm:t>
        <a:bodyPr/>
        <a:lstStyle/>
        <a:p>
          <a:endParaRPr lang="en-US"/>
        </a:p>
      </dgm:t>
    </dgm:pt>
    <dgm:pt modelId="{27C3292D-DE98-4967-858A-EB550C230B3B}">
      <dgm:prSet custT="1"/>
      <dgm:spPr/>
      <dgm:t>
        <a:bodyPr/>
        <a:lstStyle/>
        <a:p>
          <a:r>
            <a:rPr lang="fa-IR" sz="1000" b="1" dirty="0" smtClean="0">
              <a:cs typeface="B Mitra" pitchFamily="2" charset="-78"/>
            </a:rPr>
            <a:t>- ترسیم نمودار برای نمایش رفتارهای معلم</a:t>
          </a:r>
          <a:endParaRPr lang="en-US" sz="1000" b="1" dirty="0">
            <a:cs typeface="B Mitra" pitchFamily="2" charset="-78"/>
          </a:endParaRPr>
        </a:p>
      </dgm:t>
    </dgm:pt>
    <dgm:pt modelId="{263BBB05-F0DA-426B-ABAB-9651C8A020F4}" type="parTrans" cxnId="{0647522B-3F36-4128-BF10-12476774F9DF}">
      <dgm:prSet/>
      <dgm:spPr/>
      <dgm:t>
        <a:bodyPr/>
        <a:lstStyle/>
        <a:p>
          <a:endParaRPr lang="en-US"/>
        </a:p>
      </dgm:t>
    </dgm:pt>
    <dgm:pt modelId="{329FA6AD-FE8C-4DB5-996B-A440461F2773}" type="sibTrans" cxnId="{0647522B-3F36-4128-BF10-12476774F9DF}">
      <dgm:prSet/>
      <dgm:spPr/>
      <dgm:t>
        <a:bodyPr/>
        <a:lstStyle/>
        <a:p>
          <a:endParaRPr lang="en-US"/>
        </a:p>
      </dgm:t>
    </dgm:pt>
    <dgm:pt modelId="{E8177E49-AEBA-456A-B59D-0512699708CA}">
      <dgm:prSet/>
      <dgm:spPr/>
      <dgm:t>
        <a:bodyPr/>
        <a:lstStyle/>
        <a:p>
          <a:r>
            <a:rPr lang="fa-IR" dirty="0" smtClean="0">
              <a:cs typeface="B Titr" pitchFamily="2" charset="-78"/>
            </a:rPr>
            <a:t>مشاهده کلا س  درس بوسیله راهنما:</a:t>
          </a:r>
          <a:r>
            <a:rPr lang="fa-IR" b="1" dirty="0" smtClean="0">
              <a:cs typeface="B Mitra" pitchFamily="2" charset="-78"/>
            </a:rPr>
            <a:t> استفاده از روشهای مشاهده گوناگون</a:t>
          </a:r>
          <a:endParaRPr lang="en-US" b="1" dirty="0">
            <a:cs typeface="B Mitra" pitchFamily="2" charset="-78"/>
          </a:endParaRPr>
        </a:p>
      </dgm:t>
    </dgm:pt>
    <dgm:pt modelId="{20FC5562-D50C-4AAC-B30A-10494409472F}" type="parTrans" cxnId="{063B9441-63E7-4C81-8710-CF74C79B9393}">
      <dgm:prSet/>
      <dgm:spPr/>
      <dgm:t>
        <a:bodyPr/>
        <a:lstStyle/>
        <a:p>
          <a:endParaRPr lang="en-US"/>
        </a:p>
      </dgm:t>
    </dgm:pt>
    <dgm:pt modelId="{2739B77B-82E1-4C7B-AD6A-DA8A7C48EFCF}" type="sibTrans" cxnId="{063B9441-63E7-4C81-8710-CF74C79B9393}">
      <dgm:prSet/>
      <dgm:spPr/>
      <dgm:t>
        <a:bodyPr/>
        <a:lstStyle/>
        <a:p>
          <a:endParaRPr lang="en-US"/>
        </a:p>
      </dgm:t>
    </dgm:pt>
    <dgm:pt modelId="{8656FCB6-8F0A-4D8E-9418-6E13770EB6A1}">
      <dgm:prSet custT="1"/>
      <dgm:spPr/>
      <dgm:t>
        <a:bodyPr/>
        <a:lstStyle/>
        <a:p>
          <a:r>
            <a:rPr lang="fa-IR" sz="1000" b="1" dirty="0" smtClean="0">
              <a:cs typeface="B Mitra" pitchFamily="2" charset="-78"/>
            </a:rPr>
            <a:t>- ثبت وطبقه بندی فراوانیهای رفتارهای معلم</a:t>
          </a:r>
          <a:endParaRPr lang="en-US" sz="1000" b="1" dirty="0">
            <a:cs typeface="B Mitra" pitchFamily="2" charset="-78"/>
          </a:endParaRPr>
        </a:p>
      </dgm:t>
    </dgm:pt>
    <dgm:pt modelId="{B98B3AE8-4974-4FD5-A1F9-931FA94981CB}" type="parTrans" cxnId="{FA525461-B892-45F3-9C36-7EE28358AB04}">
      <dgm:prSet/>
      <dgm:spPr/>
      <dgm:t>
        <a:bodyPr/>
        <a:lstStyle/>
        <a:p>
          <a:endParaRPr lang="en-US"/>
        </a:p>
      </dgm:t>
    </dgm:pt>
    <dgm:pt modelId="{A1C772AE-CCE2-4DBC-91E8-2B3BBA83DC79}" type="sibTrans" cxnId="{FA525461-B892-45F3-9C36-7EE28358AB04}">
      <dgm:prSet/>
      <dgm:spPr/>
      <dgm:t>
        <a:bodyPr/>
        <a:lstStyle/>
        <a:p>
          <a:endParaRPr lang="en-US"/>
        </a:p>
      </dgm:t>
    </dgm:pt>
    <dgm:pt modelId="{9467BF10-7F39-4D57-9C87-35E837CDEA1B}">
      <dgm:prSet custT="1"/>
      <dgm:spPr/>
      <dgm:t>
        <a:bodyPr/>
        <a:lstStyle/>
        <a:p>
          <a:r>
            <a:rPr lang="fa-IR" sz="1000" b="1" dirty="0" smtClean="0">
              <a:cs typeface="B Mitra" pitchFamily="2" charset="-78"/>
            </a:rPr>
            <a:t>2. نقطه کانونی یا مرکز ثقل مشاهده</a:t>
          </a:r>
          <a:endParaRPr lang="en-US" sz="1000" dirty="0"/>
        </a:p>
      </dgm:t>
    </dgm:pt>
    <dgm:pt modelId="{332E8E2D-9AF9-4556-B05E-A54B32688EEA}" type="parTrans" cxnId="{84CC228A-DC3E-4D93-8F66-CC833C3918D0}">
      <dgm:prSet/>
      <dgm:spPr/>
      <dgm:t>
        <a:bodyPr/>
        <a:lstStyle/>
        <a:p>
          <a:endParaRPr lang="en-US" sz="800"/>
        </a:p>
      </dgm:t>
    </dgm:pt>
    <dgm:pt modelId="{408E9358-409B-42E3-95D1-E2F8F6D426FC}" type="sibTrans" cxnId="{84CC228A-DC3E-4D93-8F66-CC833C3918D0}">
      <dgm:prSet/>
      <dgm:spPr/>
      <dgm:t>
        <a:bodyPr/>
        <a:lstStyle/>
        <a:p>
          <a:endParaRPr lang="en-US"/>
        </a:p>
      </dgm:t>
    </dgm:pt>
    <dgm:pt modelId="{C9E58912-8EB3-4161-9F12-F98971B03846}">
      <dgm:prSet custT="1"/>
      <dgm:spPr/>
      <dgm:t>
        <a:bodyPr/>
        <a:lstStyle/>
        <a:p>
          <a:r>
            <a:rPr lang="fa-IR" sz="1000" b="1" dirty="0" smtClean="0">
              <a:cs typeface="B Mitra" pitchFamily="2" charset="-78"/>
            </a:rPr>
            <a:t>3. روش و نحوه مشاهده</a:t>
          </a:r>
          <a:endParaRPr lang="en-US" sz="1000" dirty="0"/>
        </a:p>
      </dgm:t>
    </dgm:pt>
    <dgm:pt modelId="{B241C28E-F02C-47AC-BB67-F9C87EE04C72}" type="parTrans" cxnId="{6EDF3E49-43BB-4B32-8E00-455CF3151B64}">
      <dgm:prSet/>
      <dgm:spPr/>
      <dgm:t>
        <a:bodyPr/>
        <a:lstStyle/>
        <a:p>
          <a:endParaRPr lang="en-US" sz="800"/>
        </a:p>
      </dgm:t>
    </dgm:pt>
    <dgm:pt modelId="{16163C96-3939-4595-BA2D-57EB9B2D713B}" type="sibTrans" cxnId="{6EDF3E49-43BB-4B32-8E00-455CF3151B64}">
      <dgm:prSet/>
      <dgm:spPr/>
      <dgm:t>
        <a:bodyPr/>
        <a:lstStyle/>
        <a:p>
          <a:endParaRPr lang="en-US"/>
        </a:p>
      </dgm:t>
    </dgm:pt>
    <dgm:pt modelId="{1B37722A-3F0A-4FFE-8B07-FAEFD02CB731}">
      <dgm:prSet custT="1"/>
      <dgm:spPr/>
      <dgm:t>
        <a:bodyPr/>
        <a:lstStyle/>
        <a:p>
          <a:r>
            <a:rPr lang="fa-IR" sz="1000" b="1" dirty="0" smtClean="0">
              <a:cs typeface="B Mitra" pitchFamily="2" charset="-78"/>
            </a:rPr>
            <a:t>4. زمان مشاهده</a:t>
          </a:r>
          <a:endParaRPr lang="en-US" sz="1000" dirty="0"/>
        </a:p>
      </dgm:t>
    </dgm:pt>
    <dgm:pt modelId="{2CA7AB8F-FA63-4E33-9F34-412A189F556C}" type="parTrans" cxnId="{80094243-DDDA-413D-80C0-380B0B097FA3}">
      <dgm:prSet/>
      <dgm:spPr/>
      <dgm:t>
        <a:bodyPr/>
        <a:lstStyle/>
        <a:p>
          <a:endParaRPr lang="en-US" sz="800"/>
        </a:p>
      </dgm:t>
    </dgm:pt>
    <dgm:pt modelId="{2EC086F8-5A1E-4462-86E3-82A0406904FA}" type="sibTrans" cxnId="{80094243-DDDA-413D-80C0-380B0B097FA3}">
      <dgm:prSet/>
      <dgm:spPr/>
      <dgm:t>
        <a:bodyPr/>
        <a:lstStyle/>
        <a:p>
          <a:endParaRPr lang="en-US"/>
        </a:p>
      </dgm:t>
    </dgm:pt>
    <dgm:pt modelId="{9F8A33EB-2C05-422C-BFAB-FB1C350D253A}">
      <dgm:prSet custT="1"/>
      <dgm:spPr/>
      <dgm:t>
        <a:bodyPr/>
        <a:lstStyle/>
        <a:p>
          <a:r>
            <a:rPr lang="fa-IR" sz="800" b="1" dirty="0" smtClean="0">
              <a:cs typeface="B Mitra" pitchFamily="2" charset="-78"/>
            </a:rPr>
            <a:t>3. روش مبتنی بر همکاری مشترک</a:t>
          </a:r>
        </a:p>
        <a:p>
          <a:r>
            <a:rPr lang="fa-IR" sz="800" b="1" dirty="0" smtClean="0">
              <a:cs typeface="B Mitra" pitchFamily="2" charset="-78"/>
            </a:rPr>
            <a:t>- مراحل کار</a:t>
          </a:r>
        </a:p>
        <a:p>
          <a:r>
            <a:rPr lang="fa-IR" sz="800" b="1" dirty="0" smtClean="0">
              <a:cs typeface="B Mitra" pitchFamily="2" charset="-78"/>
            </a:rPr>
            <a:t>- موارد استفاده</a:t>
          </a:r>
          <a:endParaRPr lang="en-US" sz="800" b="1" dirty="0">
            <a:cs typeface="B Mitra" pitchFamily="2" charset="-78"/>
          </a:endParaRPr>
        </a:p>
      </dgm:t>
    </dgm:pt>
    <dgm:pt modelId="{B1394224-F4DF-421C-B623-F2A1C282ECC1}" type="parTrans" cxnId="{8BF04A31-6FE2-461D-B776-0FA3A3A9D944}">
      <dgm:prSet/>
      <dgm:spPr/>
      <dgm:t>
        <a:bodyPr/>
        <a:lstStyle/>
        <a:p>
          <a:endParaRPr lang="en-US" sz="800" b="1">
            <a:cs typeface="B Mitra" pitchFamily="2" charset="-78"/>
          </a:endParaRPr>
        </a:p>
      </dgm:t>
    </dgm:pt>
    <dgm:pt modelId="{8AF7127B-6ADD-49C5-9F78-367613070CED}" type="sibTrans" cxnId="{8BF04A31-6FE2-461D-B776-0FA3A3A9D944}">
      <dgm:prSet/>
      <dgm:spPr/>
      <dgm:t>
        <a:bodyPr/>
        <a:lstStyle/>
        <a:p>
          <a:endParaRPr lang="en-US"/>
        </a:p>
      </dgm:t>
    </dgm:pt>
    <dgm:pt modelId="{BDC23FB3-9F1C-49F5-B3C0-4F5586129329}">
      <dgm:prSet/>
      <dgm:spPr/>
      <dgm:t>
        <a:bodyPr/>
        <a:lstStyle/>
        <a:p>
          <a:r>
            <a:rPr lang="fa-IR" dirty="0" smtClean="0">
              <a:cs typeface="B Titr" pitchFamily="2" charset="-78"/>
            </a:rPr>
            <a:t>تحلیل و تفسیر مشاهدات کلاسی و انتخاب (تعیین) شیوه رفتار (برخورد ) با معلم</a:t>
          </a:r>
          <a:endParaRPr lang="en-US" dirty="0"/>
        </a:p>
      </dgm:t>
    </dgm:pt>
    <dgm:pt modelId="{3273C9D9-84CE-4F13-ABBF-F6EF21079BA1}" type="parTrans" cxnId="{3BC9EA22-CCBA-495E-B440-EC1CD8F5333C}">
      <dgm:prSet/>
      <dgm:spPr/>
      <dgm:t>
        <a:bodyPr/>
        <a:lstStyle/>
        <a:p>
          <a:endParaRPr lang="en-US"/>
        </a:p>
      </dgm:t>
    </dgm:pt>
    <dgm:pt modelId="{494A6133-285D-4551-BD5F-6125C9BD08CF}" type="sibTrans" cxnId="{3BC9EA22-CCBA-495E-B440-EC1CD8F5333C}">
      <dgm:prSet/>
      <dgm:spPr/>
      <dgm:t>
        <a:bodyPr/>
        <a:lstStyle/>
        <a:p>
          <a:endParaRPr lang="en-US"/>
        </a:p>
      </dgm:t>
    </dgm:pt>
    <dgm:pt modelId="{03521696-0C90-4169-8540-75425F3A5956}">
      <dgm:prSet custT="1"/>
      <dgm:spPr/>
      <dgm:t>
        <a:bodyPr/>
        <a:lstStyle/>
        <a:p>
          <a:r>
            <a:rPr lang="fa-IR" sz="1000" b="1" dirty="0" smtClean="0">
              <a:cs typeface="B Mitra" pitchFamily="2" charset="-78"/>
            </a:rPr>
            <a:t>1. روش کنترل دستوری</a:t>
          </a:r>
        </a:p>
        <a:p>
          <a:r>
            <a:rPr lang="fa-IR" sz="1000" b="1" dirty="0" smtClean="0">
              <a:cs typeface="B Mitra" pitchFamily="2" charset="-78"/>
            </a:rPr>
            <a:t>- مراحل کار</a:t>
          </a:r>
        </a:p>
        <a:p>
          <a:r>
            <a:rPr lang="fa-IR" sz="1000" b="1" dirty="0" smtClean="0">
              <a:cs typeface="B Mitra" pitchFamily="2" charset="-78"/>
            </a:rPr>
            <a:t>- موارد استفاده</a:t>
          </a:r>
          <a:endParaRPr lang="en-US" sz="1000" b="1" dirty="0">
            <a:cs typeface="B Mitra" pitchFamily="2" charset="-78"/>
          </a:endParaRPr>
        </a:p>
      </dgm:t>
    </dgm:pt>
    <dgm:pt modelId="{EDCD6A0D-2678-4397-9FF7-DB3330D21E0A}" type="parTrans" cxnId="{F63837A1-2C5F-42F1-AB37-B73D85071E3F}">
      <dgm:prSet/>
      <dgm:spPr/>
      <dgm:t>
        <a:bodyPr/>
        <a:lstStyle/>
        <a:p>
          <a:endParaRPr lang="en-US" sz="800" b="1">
            <a:cs typeface="B Mitra" pitchFamily="2" charset="-78"/>
          </a:endParaRPr>
        </a:p>
      </dgm:t>
    </dgm:pt>
    <dgm:pt modelId="{79BA5DC6-1DF3-424C-AE46-B6EFD079D1AF}" type="sibTrans" cxnId="{F63837A1-2C5F-42F1-AB37-B73D85071E3F}">
      <dgm:prSet/>
      <dgm:spPr/>
      <dgm:t>
        <a:bodyPr/>
        <a:lstStyle/>
        <a:p>
          <a:endParaRPr lang="en-US"/>
        </a:p>
      </dgm:t>
    </dgm:pt>
    <dgm:pt modelId="{35A44A01-DAEE-4DBB-A069-5044B363398B}">
      <dgm:prSet custT="1"/>
      <dgm:spPr/>
      <dgm:t>
        <a:bodyPr/>
        <a:lstStyle/>
        <a:p>
          <a:r>
            <a:rPr lang="fa-IR" sz="900" b="1" dirty="0" smtClean="0">
              <a:cs typeface="B Mitra" pitchFamily="2" charset="-78"/>
            </a:rPr>
            <a:t>2. روش اطلاعاتی دستوری</a:t>
          </a:r>
        </a:p>
        <a:p>
          <a:r>
            <a:rPr lang="fa-IR" sz="1000" b="1" dirty="0" smtClean="0">
              <a:cs typeface="B Mitra" pitchFamily="2" charset="-78"/>
            </a:rPr>
            <a:t>- مراحل کار</a:t>
          </a:r>
        </a:p>
        <a:p>
          <a:r>
            <a:rPr lang="fa-IR" sz="1000" b="1" dirty="0" smtClean="0">
              <a:cs typeface="B Mitra" pitchFamily="2" charset="-78"/>
            </a:rPr>
            <a:t>- موارد استفاده</a:t>
          </a:r>
          <a:endParaRPr lang="en-US" sz="1000" b="1" dirty="0">
            <a:cs typeface="B Mitra" pitchFamily="2" charset="-78"/>
          </a:endParaRPr>
        </a:p>
      </dgm:t>
    </dgm:pt>
    <dgm:pt modelId="{3386780E-47C5-4559-B049-CF50EA840AFE}" type="parTrans" cxnId="{8967535A-2DBF-4E72-B49B-FDA1A3C77BF7}">
      <dgm:prSet/>
      <dgm:spPr/>
      <dgm:t>
        <a:bodyPr/>
        <a:lstStyle/>
        <a:p>
          <a:endParaRPr lang="en-US" sz="800" b="1">
            <a:cs typeface="B Mitra" pitchFamily="2" charset="-78"/>
          </a:endParaRPr>
        </a:p>
      </dgm:t>
    </dgm:pt>
    <dgm:pt modelId="{E7388F79-5A51-40D8-8D5C-2D78910A1EF8}" type="sibTrans" cxnId="{8967535A-2DBF-4E72-B49B-FDA1A3C77BF7}">
      <dgm:prSet/>
      <dgm:spPr/>
      <dgm:t>
        <a:bodyPr/>
        <a:lstStyle/>
        <a:p>
          <a:endParaRPr lang="en-US"/>
        </a:p>
      </dgm:t>
    </dgm:pt>
    <dgm:pt modelId="{A23E87E3-7BBD-40E2-950A-7FB72D898FD1}">
      <dgm:prSet custT="1"/>
      <dgm:spPr/>
      <dgm:t>
        <a:bodyPr/>
        <a:lstStyle/>
        <a:p>
          <a:r>
            <a:rPr lang="fa-IR" sz="900" b="1" dirty="0" smtClean="0">
              <a:cs typeface="B Mitra" pitchFamily="2" charset="-78"/>
            </a:rPr>
            <a:t>4. روش غیر دستوری</a:t>
          </a:r>
        </a:p>
        <a:p>
          <a:r>
            <a:rPr lang="fa-IR" sz="900" b="1" dirty="0" smtClean="0">
              <a:cs typeface="B Mitra" pitchFamily="2" charset="-78"/>
            </a:rPr>
            <a:t>- مراحل کار</a:t>
          </a:r>
        </a:p>
        <a:p>
          <a:r>
            <a:rPr lang="fa-IR" sz="900" b="1" dirty="0" smtClean="0">
              <a:cs typeface="B Mitra" pitchFamily="2" charset="-78"/>
            </a:rPr>
            <a:t>- موارد استفاده</a:t>
          </a:r>
          <a:endParaRPr lang="en-US" sz="900" b="1" dirty="0">
            <a:cs typeface="B Mitra" pitchFamily="2" charset="-78"/>
          </a:endParaRPr>
        </a:p>
      </dgm:t>
    </dgm:pt>
    <dgm:pt modelId="{4F07580D-C878-45AA-8ABF-D797589506F5}" type="parTrans" cxnId="{C39C6191-20C7-44A3-AA02-4A5322137759}">
      <dgm:prSet/>
      <dgm:spPr/>
      <dgm:t>
        <a:bodyPr/>
        <a:lstStyle/>
        <a:p>
          <a:endParaRPr lang="en-US" sz="800" b="1">
            <a:cs typeface="B Mitra" pitchFamily="2" charset="-78"/>
          </a:endParaRPr>
        </a:p>
      </dgm:t>
    </dgm:pt>
    <dgm:pt modelId="{88D5AD55-F81A-4DC3-A8C4-A4E82AC144DD}" type="sibTrans" cxnId="{C39C6191-20C7-44A3-AA02-4A5322137759}">
      <dgm:prSet/>
      <dgm:spPr/>
      <dgm:t>
        <a:bodyPr/>
        <a:lstStyle/>
        <a:p>
          <a:endParaRPr lang="en-US"/>
        </a:p>
      </dgm:t>
    </dgm:pt>
    <dgm:pt modelId="{D94188F8-393D-47AC-9315-6A7DBDE2E9F9}">
      <dgm:prSet custT="1"/>
      <dgm:spPr/>
      <dgm:t>
        <a:bodyPr/>
        <a:lstStyle/>
        <a:p>
          <a:r>
            <a:rPr lang="fa-IR" sz="900" dirty="0" smtClean="0">
              <a:cs typeface="B Titr" pitchFamily="2" charset="-78"/>
            </a:rPr>
            <a:t>تجزیه و تحلیل مراحل قبل: </a:t>
          </a:r>
          <a:r>
            <a:rPr lang="fa-IR" sz="1000" b="1" dirty="0" smtClean="0">
              <a:cs typeface="B Mitra" pitchFamily="2" charset="-78"/>
            </a:rPr>
            <a:t>ارزیابی مراحل انجام کار</a:t>
          </a:r>
          <a:endParaRPr lang="en-US" sz="1000" b="1" dirty="0">
            <a:cs typeface="B Mitra" pitchFamily="2" charset="-78"/>
          </a:endParaRPr>
        </a:p>
      </dgm:t>
    </dgm:pt>
    <dgm:pt modelId="{B8F1000A-D89A-4B0A-9A9C-3CD1C5EA7246}" type="parTrans" cxnId="{4C8B0EDE-F677-4DF8-9F2A-1D8D9BAF6818}">
      <dgm:prSet/>
      <dgm:spPr/>
      <dgm:t>
        <a:bodyPr/>
        <a:lstStyle/>
        <a:p>
          <a:endParaRPr lang="en-US"/>
        </a:p>
      </dgm:t>
    </dgm:pt>
    <dgm:pt modelId="{C3049A2F-574C-4018-8869-3F2F0539D9E1}" type="sibTrans" cxnId="{4C8B0EDE-F677-4DF8-9F2A-1D8D9BAF6818}">
      <dgm:prSet/>
      <dgm:spPr/>
      <dgm:t>
        <a:bodyPr/>
        <a:lstStyle/>
        <a:p>
          <a:endParaRPr lang="en-US"/>
        </a:p>
      </dgm:t>
    </dgm:pt>
    <dgm:pt modelId="{6874C449-AEBA-4EC5-B023-0B2D38BEBAAB}">
      <dgm:prSet custT="1"/>
      <dgm:spPr/>
      <dgm:t>
        <a:bodyPr/>
        <a:lstStyle/>
        <a:p>
          <a:r>
            <a:rPr lang="fa-IR" sz="1000" b="1" dirty="0" smtClean="0">
              <a:cs typeface="B Mitra" pitchFamily="2" charset="-78"/>
            </a:rPr>
            <a:t>- ثبت نشانه های عملکردی معلم</a:t>
          </a:r>
          <a:endParaRPr lang="en-US" sz="1000" b="1" dirty="0">
            <a:cs typeface="B Mitra" pitchFamily="2" charset="-78"/>
          </a:endParaRPr>
        </a:p>
      </dgm:t>
    </dgm:pt>
    <dgm:pt modelId="{A41838C2-FA4F-45E5-B993-2A763547383D}" type="parTrans" cxnId="{3BDF248F-9075-463C-A689-6132B6706C2F}">
      <dgm:prSet/>
      <dgm:spPr/>
      <dgm:t>
        <a:bodyPr/>
        <a:lstStyle/>
        <a:p>
          <a:endParaRPr lang="en-US"/>
        </a:p>
      </dgm:t>
    </dgm:pt>
    <dgm:pt modelId="{56E979A2-C56F-4884-8370-5BB7F4568CC7}" type="sibTrans" cxnId="{3BDF248F-9075-463C-A689-6132B6706C2F}">
      <dgm:prSet/>
      <dgm:spPr/>
      <dgm:t>
        <a:bodyPr/>
        <a:lstStyle/>
        <a:p>
          <a:endParaRPr lang="en-US"/>
        </a:p>
      </dgm:t>
    </dgm:pt>
    <dgm:pt modelId="{98399566-3C49-49C1-9EB7-DC1FC1127EF8}">
      <dgm:prSet custT="1"/>
      <dgm:spPr/>
      <dgm:t>
        <a:bodyPr/>
        <a:lstStyle/>
        <a:p>
          <a:r>
            <a:rPr lang="fa-IR" sz="900" b="1" dirty="0" smtClean="0">
              <a:cs typeface="B Mitra" pitchFamily="2" charset="-78"/>
            </a:rPr>
            <a:t>- ثبت رویدادهای کلاس با استفاده از عبارت باز و پراکنده – نوار ویدویی -  پرسشنامه - مشاهده و . . .</a:t>
          </a:r>
          <a:endParaRPr lang="en-US" sz="900" b="1" dirty="0">
            <a:cs typeface="B Mitra" pitchFamily="2" charset="-78"/>
          </a:endParaRPr>
        </a:p>
      </dgm:t>
    </dgm:pt>
    <dgm:pt modelId="{7C3B07F2-A9FB-4882-8004-A49FF9F6BB20}" type="parTrans" cxnId="{69C88B6E-0967-4C75-B617-DCB33ADDC0AF}">
      <dgm:prSet/>
      <dgm:spPr/>
      <dgm:t>
        <a:bodyPr/>
        <a:lstStyle/>
        <a:p>
          <a:endParaRPr lang="en-US"/>
        </a:p>
      </dgm:t>
    </dgm:pt>
    <dgm:pt modelId="{6D156957-9DF2-48D9-9E61-023FF9FADB6F}" type="sibTrans" cxnId="{69C88B6E-0967-4C75-B617-DCB33ADDC0AF}">
      <dgm:prSet/>
      <dgm:spPr/>
      <dgm:t>
        <a:bodyPr/>
        <a:lstStyle/>
        <a:p>
          <a:endParaRPr lang="en-US"/>
        </a:p>
      </dgm:t>
    </dgm:pt>
    <dgm:pt modelId="{C66C5424-7E2F-4953-A12E-8D8D4DA91C90}">
      <dgm:prSet phldrT="[Text]" custT="1"/>
      <dgm:spPr/>
      <dgm:t>
        <a:bodyPr/>
        <a:lstStyle/>
        <a:p>
          <a:r>
            <a:rPr lang="fa-IR" sz="800" b="1" dirty="0" smtClean="0">
              <a:cs typeface="B Mitra" pitchFamily="2" charset="-78"/>
            </a:rPr>
            <a:t>طراحی و توسعه برنامه اصلاحات آتی (توسط راهنما یا به کمک معلم و یا صرفا معلم )</a:t>
          </a:r>
          <a:endParaRPr lang="en-US" sz="800" b="1" dirty="0">
            <a:cs typeface="B Mitra" pitchFamily="2" charset="-78"/>
          </a:endParaRPr>
        </a:p>
      </dgm:t>
    </dgm:pt>
    <dgm:pt modelId="{35281279-1F99-44F6-B4EE-7E22D28BE725}" type="parTrans" cxnId="{93B1538F-07E1-47CC-AF00-598377749BC4}">
      <dgm:prSet/>
      <dgm:spPr/>
      <dgm:t>
        <a:bodyPr/>
        <a:lstStyle/>
        <a:p>
          <a:endParaRPr lang="en-US" sz="800" b="1">
            <a:cs typeface="B Mitra" pitchFamily="2" charset="-78"/>
          </a:endParaRPr>
        </a:p>
      </dgm:t>
    </dgm:pt>
    <dgm:pt modelId="{6122BE95-1872-4B15-9A54-A2852770E808}" type="sibTrans" cxnId="{93B1538F-07E1-47CC-AF00-598377749BC4}">
      <dgm:prSet/>
      <dgm:spPr/>
      <dgm:t>
        <a:bodyPr/>
        <a:lstStyle/>
        <a:p>
          <a:endParaRPr lang="en-US"/>
        </a:p>
      </dgm:t>
    </dgm:pt>
    <dgm:pt modelId="{A0786166-EB39-4720-97AA-67E1111131A3}">
      <dgm:prSet phldrT="[Text]" custT="1"/>
      <dgm:spPr/>
      <dgm:t>
        <a:bodyPr/>
        <a:lstStyle/>
        <a:p>
          <a:r>
            <a:rPr lang="fa-IR" sz="800" b="1" dirty="0" smtClean="0">
              <a:cs typeface="B Mitra" pitchFamily="2" charset="-78"/>
            </a:rPr>
            <a:t>تعیین فعالیتهای تحقق هدف،  منابع موردنیاز،زمان اجرای برنامه، روشهای گردآوری اطلاعات و مشاهده و ثبت داده ها</a:t>
          </a:r>
          <a:endParaRPr lang="en-US" sz="800" b="1" dirty="0">
            <a:cs typeface="B Mitra" pitchFamily="2" charset="-78"/>
          </a:endParaRPr>
        </a:p>
      </dgm:t>
    </dgm:pt>
    <dgm:pt modelId="{2C7A743B-0077-48EF-B30B-AFD3AA9C73A9}" type="parTrans" cxnId="{B4B021E4-2AA0-453D-A559-068899ACB9CD}">
      <dgm:prSet/>
      <dgm:spPr/>
      <dgm:t>
        <a:bodyPr/>
        <a:lstStyle/>
        <a:p>
          <a:endParaRPr lang="en-US" sz="800" b="1">
            <a:cs typeface="B Mitra" pitchFamily="2" charset="-78"/>
          </a:endParaRPr>
        </a:p>
      </dgm:t>
    </dgm:pt>
    <dgm:pt modelId="{1A5D9CA6-7F18-4E48-9558-829BBF9C8244}" type="sibTrans" cxnId="{B4B021E4-2AA0-453D-A559-068899ACB9CD}">
      <dgm:prSet/>
      <dgm:spPr/>
      <dgm:t>
        <a:bodyPr/>
        <a:lstStyle/>
        <a:p>
          <a:endParaRPr lang="en-US"/>
        </a:p>
      </dgm:t>
    </dgm:pt>
    <dgm:pt modelId="{4BC76FB9-6BA6-47FD-A510-662648A53586}">
      <dgm:prSet custT="1"/>
      <dgm:spPr/>
      <dgm:t>
        <a:bodyPr/>
        <a:lstStyle/>
        <a:p>
          <a:r>
            <a:rPr lang="fa-IR" sz="800" b="1" dirty="0" smtClean="0">
              <a:cs typeface="B Mitra" pitchFamily="2" charset="-78"/>
            </a:rPr>
            <a:t>گفتگو و تجدید  نظر قبل از اجرای مجدد</a:t>
          </a:r>
          <a:endParaRPr lang="en-US" sz="800" b="1" dirty="0">
            <a:cs typeface="B Mitra" pitchFamily="2" charset="-78"/>
          </a:endParaRPr>
        </a:p>
      </dgm:t>
    </dgm:pt>
    <dgm:pt modelId="{1D25653D-AB28-481F-82F1-5D457A57324C}" type="parTrans" cxnId="{AE0EB87E-0204-4EFB-8E3E-44846BE62682}">
      <dgm:prSet/>
      <dgm:spPr/>
      <dgm:t>
        <a:bodyPr/>
        <a:lstStyle/>
        <a:p>
          <a:endParaRPr lang="en-US" sz="800" b="1">
            <a:cs typeface="B Mitra" pitchFamily="2" charset="-78"/>
          </a:endParaRPr>
        </a:p>
      </dgm:t>
    </dgm:pt>
    <dgm:pt modelId="{29ADA81B-94B3-4D5D-9259-562A8E2DFF71}" type="sibTrans" cxnId="{AE0EB87E-0204-4EFB-8E3E-44846BE62682}">
      <dgm:prSet/>
      <dgm:spPr/>
      <dgm:t>
        <a:bodyPr/>
        <a:lstStyle/>
        <a:p>
          <a:endParaRPr lang="en-US"/>
        </a:p>
      </dgm:t>
    </dgm:pt>
    <dgm:pt modelId="{5530C82B-D0A7-4698-AE0B-155AD5900220}">
      <dgm:prSet phldrT="[Text]" custT="1"/>
      <dgm:spPr/>
      <dgm:t>
        <a:bodyPr/>
        <a:lstStyle/>
        <a:p>
          <a:r>
            <a:rPr lang="fa-IR" sz="900" dirty="0" smtClean="0">
              <a:cs typeface="B Titr" pitchFamily="2" charset="-78"/>
            </a:rPr>
            <a:t>تشکیل جلسه پس از مشاهده با  معلم: </a:t>
          </a:r>
          <a:r>
            <a:rPr lang="fa-IR" sz="1000" b="1" dirty="0" smtClean="0">
              <a:cs typeface="B Mitra" pitchFamily="2" charset="-78"/>
            </a:rPr>
            <a:t>برای اصلاح فرایند آموزش</a:t>
          </a:r>
          <a:endParaRPr lang="en-US" sz="1000" b="1" dirty="0">
            <a:cs typeface="B Mitra" pitchFamily="2" charset="-78"/>
          </a:endParaRPr>
        </a:p>
      </dgm:t>
    </dgm:pt>
    <dgm:pt modelId="{DA1113A0-FA46-42BB-9518-F6FB36766CFD}" type="sibTrans" cxnId="{CE50689D-C203-45CF-B2A6-05DFE8D7918D}">
      <dgm:prSet/>
      <dgm:spPr/>
      <dgm:t>
        <a:bodyPr/>
        <a:lstStyle/>
        <a:p>
          <a:endParaRPr lang="en-US"/>
        </a:p>
      </dgm:t>
    </dgm:pt>
    <dgm:pt modelId="{20FA479A-A5B9-4793-B627-B87F5A0FB490}" type="parTrans" cxnId="{CE50689D-C203-45CF-B2A6-05DFE8D7918D}">
      <dgm:prSet/>
      <dgm:spPr/>
      <dgm:t>
        <a:bodyPr/>
        <a:lstStyle/>
        <a:p>
          <a:endParaRPr lang="en-US"/>
        </a:p>
      </dgm:t>
    </dgm:pt>
    <dgm:pt modelId="{13D33498-F2F2-4E9F-928A-34D95871C586}">
      <dgm:prSet custT="1"/>
      <dgm:spPr/>
      <dgm:t>
        <a:bodyPr/>
        <a:lstStyle/>
        <a:p>
          <a:r>
            <a:rPr lang="fa-IR" sz="800" b="1" dirty="0" smtClean="0">
              <a:cs typeface="B Mitra" pitchFamily="2" charset="-78"/>
            </a:rPr>
            <a:t>با توجه به بازحورد برنامه معلم و راهنما تصمیم گیری درباره حفظ یا حذف کدام فعالیتها و توالی برنامه</a:t>
          </a:r>
          <a:endParaRPr lang="en-US" sz="800" b="1" dirty="0">
            <a:cs typeface="B Mitra" pitchFamily="2" charset="-78"/>
          </a:endParaRPr>
        </a:p>
      </dgm:t>
    </dgm:pt>
    <dgm:pt modelId="{41935910-046D-439B-8E0F-E7B1F84C93B4}" type="parTrans" cxnId="{9C8751BF-47F1-4B5D-AB6F-EA4330150684}">
      <dgm:prSet/>
      <dgm:spPr/>
      <dgm:t>
        <a:bodyPr/>
        <a:lstStyle/>
        <a:p>
          <a:endParaRPr lang="en-US"/>
        </a:p>
      </dgm:t>
    </dgm:pt>
    <dgm:pt modelId="{6A4A3772-9B2E-49A0-BC63-FAAD6EDD585A}" type="sibTrans" cxnId="{9C8751BF-47F1-4B5D-AB6F-EA4330150684}">
      <dgm:prSet/>
      <dgm:spPr/>
      <dgm:t>
        <a:bodyPr/>
        <a:lstStyle/>
        <a:p>
          <a:endParaRPr lang="en-US"/>
        </a:p>
      </dgm:t>
    </dgm:pt>
    <dgm:pt modelId="{6524CE92-CA98-4B24-9D18-4DECBCE1EC71}" type="pres">
      <dgm:prSet presAssocID="{FB350001-691E-4976-9055-9FFC4B958B49}" presName="diagram" presStyleCnt="0">
        <dgm:presLayoutVars>
          <dgm:chPref val="1"/>
          <dgm:dir/>
          <dgm:animOne val="branch"/>
          <dgm:animLvl val="lvl"/>
          <dgm:resizeHandles/>
        </dgm:presLayoutVars>
      </dgm:prSet>
      <dgm:spPr/>
      <dgm:t>
        <a:bodyPr/>
        <a:lstStyle/>
        <a:p>
          <a:endParaRPr lang="en-US"/>
        </a:p>
      </dgm:t>
    </dgm:pt>
    <dgm:pt modelId="{05C31F9F-C23E-4992-9581-4A1EC3E6E4F9}" type="pres">
      <dgm:prSet presAssocID="{D94188F8-393D-47AC-9315-6A7DBDE2E9F9}" presName="root" presStyleCnt="0"/>
      <dgm:spPr/>
      <dgm:t>
        <a:bodyPr/>
        <a:lstStyle/>
        <a:p>
          <a:endParaRPr lang="en-US"/>
        </a:p>
      </dgm:t>
    </dgm:pt>
    <dgm:pt modelId="{326ABB15-0515-4C23-9C4B-AFD1458B72C8}" type="pres">
      <dgm:prSet presAssocID="{D94188F8-393D-47AC-9315-6A7DBDE2E9F9}" presName="rootComposite" presStyleCnt="0"/>
      <dgm:spPr/>
      <dgm:t>
        <a:bodyPr/>
        <a:lstStyle/>
        <a:p>
          <a:endParaRPr lang="en-US"/>
        </a:p>
      </dgm:t>
    </dgm:pt>
    <dgm:pt modelId="{C7B23C2F-2B62-4BAF-9AA0-3D81D6D2B31E}" type="pres">
      <dgm:prSet presAssocID="{D94188F8-393D-47AC-9315-6A7DBDE2E9F9}" presName="rootText" presStyleLbl="node1" presStyleIdx="0" presStyleCnt="5"/>
      <dgm:spPr/>
      <dgm:t>
        <a:bodyPr/>
        <a:lstStyle/>
        <a:p>
          <a:endParaRPr lang="en-US"/>
        </a:p>
      </dgm:t>
    </dgm:pt>
    <dgm:pt modelId="{838A418C-8821-4348-9163-3A3390170D80}" type="pres">
      <dgm:prSet presAssocID="{D94188F8-393D-47AC-9315-6A7DBDE2E9F9}" presName="rootConnector" presStyleLbl="node1" presStyleIdx="0" presStyleCnt="5"/>
      <dgm:spPr/>
      <dgm:t>
        <a:bodyPr/>
        <a:lstStyle/>
        <a:p>
          <a:endParaRPr lang="en-US"/>
        </a:p>
      </dgm:t>
    </dgm:pt>
    <dgm:pt modelId="{7F904E73-926B-4601-86AE-D57B5E44EC12}" type="pres">
      <dgm:prSet presAssocID="{D94188F8-393D-47AC-9315-6A7DBDE2E9F9}" presName="childShape" presStyleCnt="0"/>
      <dgm:spPr/>
      <dgm:t>
        <a:bodyPr/>
        <a:lstStyle/>
        <a:p>
          <a:endParaRPr lang="en-US"/>
        </a:p>
      </dgm:t>
    </dgm:pt>
    <dgm:pt modelId="{9111F256-7685-49EF-8AD2-35017EAC513B}" type="pres">
      <dgm:prSet presAssocID="{1D25653D-AB28-481F-82F1-5D457A57324C}" presName="Name13" presStyleLbl="parChTrans1D2" presStyleIdx="0" presStyleCnt="18"/>
      <dgm:spPr/>
      <dgm:t>
        <a:bodyPr/>
        <a:lstStyle/>
        <a:p>
          <a:endParaRPr lang="en-US"/>
        </a:p>
      </dgm:t>
    </dgm:pt>
    <dgm:pt modelId="{0A6DE0EC-A408-4BF5-9739-10B38DB23998}" type="pres">
      <dgm:prSet presAssocID="{4BC76FB9-6BA6-47FD-A510-662648A53586}" presName="childText" presStyleLbl="bgAcc1" presStyleIdx="0" presStyleCnt="18">
        <dgm:presLayoutVars>
          <dgm:bulletEnabled val="1"/>
        </dgm:presLayoutVars>
      </dgm:prSet>
      <dgm:spPr/>
      <dgm:t>
        <a:bodyPr/>
        <a:lstStyle/>
        <a:p>
          <a:endParaRPr lang="en-US"/>
        </a:p>
      </dgm:t>
    </dgm:pt>
    <dgm:pt modelId="{2CB61B1D-E5FD-486D-B1BD-62F23B68643A}" type="pres">
      <dgm:prSet presAssocID="{41935910-046D-439B-8E0F-E7B1F84C93B4}" presName="Name13" presStyleLbl="parChTrans1D2" presStyleIdx="1" presStyleCnt="18"/>
      <dgm:spPr/>
      <dgm:t>
        <a:bodyPr/>
        <a:lstStyle/>
        <a:p>
          <a:endParaRPr lang="en-US"/>
        </a:p>
      </dgm:t>
    </dgm:pt>
    <dgm:pt modelId="{61A98F1C-BDDA-4635-95D7-FFAC7CC7A339}" type="pres">
      <dgm:prSet presAssocID="{13D33498-F2F2-4E9F-928A-34D95871C586}" presName="childText" presStyleLbl="bgAcc1" presStyleIdx="1" presStyleCnt="18">
        <dgm:presLayoutVars>
          <dgm:bulletEnabled val="1"/>
        </dgm:presLayoutVars>
      </dgm:prSet>
      <dgm:spPr/>
      <dgm:t>
        <a:bodyPr/>
        <a:lstStyle/>
        <a:p>
          <a:endParaRPr lang="en-US"/>
        </a:p>
      </dgm:t>
    </dgm:pt>
    <dgm:pt modelId="{B0702FC4-D6B6-46C0-8EA7-8916CE2BF221}" type="pres">
      <dgm:prSet presAssocID="{5530C82B-D0A7-4698-AE0B-155AD5900220}" presName="root" presStyleCnt="0"/>
      <dgm:spPr/>
      <dgm:t>
        <a:bodyPr/>
        <a:lstStyle/>
        <a:p>
          <a:endParaRPr lang="en-US"/>
        </a:p>
      </dgm:t>
    </dgm:pt>
    <dgm:pt modelId="{6FBC907A-A9C0-473D-94AB-D0F1A7C0A466}" type="pres">
      <dgm:prSet presAssocID="{5530C82B-D0A7-4698-AE0B-155AD5900220}" presName="rootComposite" presStyleCnt="0"/>
      <dgm:spPr/>
      <dgm:t>
        <a:bodyPr/>
        <a:lstStyle/>
        <a:p>
          <a:endParaRPr lang="en-US"/>
        </a:p>
      </dgm:t>
    </dgm:pt>
    <dgm:pt modelId="{237E66B9-1735-40A2-A626-ACF022CF867F}" type="pres">
      <dgm:prSet presAssocID="{5530C82B-D0A7-4698-AE0B-155AD5900220}" presName="rootText" presStyleLbl="node1" presStyleIdx="1" presStyleCnt="5"/>
      <dgm:spPr/>
      <dgm:t>
        <a:bodyPr/>
        <a:lstStyle/>
        <a:p>
          <a:endParaRPr lang="en-US"/>
        </a:p>
      </dgm:t>
    </dgm:pt>
    <dgm:pt modelId="{A6F9D92B-FF31-4E8E-945E-75E6E309CB20}" type="pres">
      <dgm:prSet presAssocID="{5530C82B-D0A7-4698-AE0B-155AD5900220}" presName="rootConnector" presStyleLbl="node1" presStyleIdx="1" presStyleCnt="5"/>
      <dgm:spPr/>
      <dgm:t>
        <a:bodyPr/>
        <a:lstStyle/>
        <a:p>
          <a:endParaRPr lang="en-US"/>
        </a:p>
      </dgm:t>
    </dgm:pt>
    <dgm:pt modelId="{AFCAB932-6D72-465A-9ECC-DF9CC24A969E}" type="pres">
      <dgm:prSet presAssocID="{5530C82B-D0A7-4698-AE0B-155AD5900220}" presName="childShape" presStyleCnt="0"/>
      <dgm:spPr/>
      <dgm:t>
        <a:bodyPr/>
        <a:lstStyle/>
        <a:p>
          <a:endParaRPr lang="en-US"/>
        </a:p>
      </dgm:t>
    </dgm:pt>
    <dgm:pt modelId="{1B82F918-CBD6-43FB-81CF-9C4E0CE72F59}" type="pres">
      <dgm:prSet presAssocID="{7C50C6E2-38FD-4C32-AB94-D4DB9C0D7345}" presName="Name13" presStyleLbl="parChTrans1D2" presStyleIdx="2" presStyleCnt="18"/>
      <dgm:spPr/>
      <dgm:t>
        <a:bodyPr/>
        <a:lstStyle/>
        <a:p>
          <a:endParaRPr lang="en-US"/>
        </a:p>
      </dgm:t>
    </dgm:pt>
    <dgm:pt modelId="{1A7A356B-D659-4355-91BB-DED133BDB82F}" type="pres">
      <dgm:prSet presAssocID="{01B0C85C-D520-4074-A8E7-E11B1AF92FA4}" presName="childText" presStyleLbl="bgAcc1" presStyleIdx="2" presStyleCnt="18">
        <dgm:presLayoutVars>
          <dgm:bulletEnabled val="1"/>
        </dgm:presLayoutVars>
      </dgm:prSet>
      <dgm:spPr/>
      <dgm:t>
        <a:bodyPr/>
        <a:lstStyle/>
        <a:p>
          <a:endParaRPr lang="en-US"/>
        </a:p>
      </dgm:t>
    </dgm:pt>
    <dgm:pt modelId="{F8E01956-F1D9-4F73-84F3-EB444D438440}" type="pres">
      <dgm:prSet presAssocID="{35281279-1F99-44F6-B4EE-7E22D28BE725}" presName="Name13" presStyleLbl="parChTrans1D2" presStyleIdx="3" presStyleCnt="18"/>
      <dgm:spPr/>
      <dgm:t>
        <a:bodyPr/>
        <a:lstStyle/>
        <a:p>
          <a:endParaRPr lang="en-US"/>
        </a:p>
      </dgm:t>
    </dgm:pt>
    <dgm:pt modelId="{9D48AAF8-A00A-4297-81A3-B717D806A305}" type="pres">
      <dgm:prSet presAssocID="{C66C5424-7E2F-4953-A12E-8D8D4DA91C90}" presName="childText" presStyleLbl="bgAcc1" presStyleIdx="3" presStyleCnt="18">
        <dgm:presLayoutVars>
          <dgm:bulletEnabled val="1"/>
        </dgm:presLayoutVars>
      </dgm:prSet>
      <dgm:spPr/>
      <dgm:t>
        <a:bodyPr/>
        <a:lstStyle/>
        <a:p>
          <a:endParaRPr lang="en-US"/>
        </a:p>
      </dgm:t>
    </dgm:pt>
    <dgm:pt modelId="{BD99BB9B-8F71-4667-BB2E-15B498018088}" type="pres">
      <dgm:prSet presAssocID="{2C7A743B-0077-48EF-B30B-AFD3AA9C73A9}" presName="Name13" presStyleLbl="parChTrans1D2" presStyleIdx="4" presStyleCnt="18"/>
      <dgm:spPr/>
      <dgm:t>
        <a:bodyPr/>
        <a:lstStyle/>
        <a:p>
          <a:endParaRPr lang="en-US"/>
        </a:p>
      </dgm:t>
    </dgm:pt>
    <dgm:pt modelId="{B3E83E55-3E27-476E-A668-917AC4E41C6F}" type="pres">
      <dgm:prSet presAssocID="{A0786166-EB39-4720-97AA-67E1111131A3}" presName="childText" presStyleLbl="bgAcc1" presStyleIdx="4" presStyleCnt="18">
        <dgm:presLayoutVars>
          <dgm:bulletEnabled val="1"/>
        </dgm:presLayoutVars>
      </dgm:prSet>
      <dgm:spPr/>
      <dgm:t>
        <a:bodyPr/>
        <a:lstStyle/>
        <a:p>
          <a:endParaRPr lang="en-US"/>
        </a:p>
      </dgm:t>
    </dgm:pt>
    <dgm:pt modelId="{D821058C-90F2-4F1E-B029-DEA780B8B546}" type="pres">
      <dgm:prSet presAssocID="{BDC23FB3-9F1C-49F5-B3C0-4F5586129329}" presName="root" presStyleCnt="0"/>
      <dgm:spPr/>
      <dgm:t>
        <a:bodyPr/>
        <a:lstStyle/>
        <a:p>
          <a:endParaRPr lang="en-US"/>
        </a:p>
      </dgm:t>
    </dgm:pt>
    <dgm:pt modelId="{205AF9D9-BEA6-4E56-9CC8-F2492212E153}" type="pres">
      <dgm:prSet presAssocID="{BDC23FB3-9F1C-49F5-B3C0-4F5586129329}" presName="rootComposite" presStyleCnt="0"/>
      <dgm:spPr/>
      <dgm:t>
        <a:bodyPr/>
        <a:lstStyle/>
        <a:p>
          <a:endParaRPr lang="en-US"/>
        </a:p>
      </dgm:t>
    </dgm:pt>
    <dgm:pt modelId="{555C3EC2-71EB-416A-B600-81C3FBE37B99}" type="pres">
      <dgm:prSet presAssocID="{BDC23FB3-9F1C-49F5-B3C0-4F5586129329}" presName="rootText" presStyleLbl="node1" presStyleIdx="2" presStyleCnt="5"/>
      <dgm:spPr/>
      <dgm:t>
        <a:bodyPr/>
        <a:lstStyle/>
        <a:p>
          <a:endParaRPr lang="en-US"/>
        </a:p>
      </dgm:t>
    </dgm:pt>
    <dgm:pt modelId="{209F2BC1-A552-4879-B906-5EA8F9E94AB8}" type="pres">
      <dgm:prSet presAssocID="{BDC23FB3-9F1C-49F5-B3C0-4F5586129329}" presName="rootConnector" presStyleLbl="node1" presStyleIdx="2" presStyleCnt="5"/>
      <dgm:spPr/>
      <dgm:t>
        <a:bodyPr/>
        <a:lstStyle/>
        <a:p>
          <a:endParaRPr lang="en-US"/>
        </a:p>
      </dgm:t>
    </dgm:pt>
    <dgm:pt modelId="{0F2ADA92-99FA-466C-8287-D31CF687FC74}" type="pres">
      <dgm:prSet presAssocID="{BDC23FB3-9F1C-49F5-B3C0-4F5586129329}" presName="childShape" presStyleCnt="0"/>
      <dgm:spPr/>
      <dgm:t>
        <a:bodyPr/>
        <a:lstStyle/>
        <a:p>
          <a:endParaRPr lang="en-US"/>
        </a:p>
      </dgm:t>
    </dgm:pt>
    <dgm:pt modelId="{021A45D1-5425-4B09-8AB2-E28C0A7F01DD}" type="pres">
      <dgm:prSet presAssocID="{EDCD6A0D-2678-4397-9FF7-DB3330D21E0A}" presName="Name13" presStyleLbl="parChTrans1D2" presStyleIdx="5" presStyleCnt="18"/>
      <dgm:spPr/>
      <dgm:t>
        <a:bodyPr/>
        <a:lstStyle/>
        <a:p>
          <a:endParaRPr lang="en-US"/>
        </a:p>
      </dgm:t>
    </dgm:pt>
    <dgm:pt modelId="{26128E03-C168-4995-A0AB-71904A4F5DE8}" type="pres">
      <dgm:prSet presAssocID="{03521696-0C90-4169-8540-75425F3A5956}" presName="childText" presStyleLbl="bgAcc1" presStyleIdx="5" presStyleCnt="18">
        <dgm:presLayoutVars>
          <dgm:bulletEnabled val="1"/>
        </dgm:presLayoutVars>
      </dgm:prSet>
      <dgm:spPr/>
      <dgm:t>
        <a:bodyPr/>
        <a:lstStyle/>
        <a:p>
          <a:endParaRPr lang="en-US"/>
        </a:p>
      </dgm:t>
    </dgm:pt>
    <dgm:pt modelId="{FF5C96BA-3F55-4414-A063-9E289EB3BBBF}" type="pres">
      <dgm:prSet presAssocID="{3386780E-47C5-4559-B049-CF50EA840AFE}" presName="Name13" presStyleLbl="parChTrans1D2" presStyleIdx="6" presStyleCnt="18"/>
      <dgm:spPr/>
      <dgm:t>
        <a:bodyPr/>
        <a:lstStyle/>
        <a:p>
          <a:endParaRPr lang="en-US"/>
        </a:p>
      </dgm:t>
    </dgm:pt>
    <dgm:pt modelId="{5CA25391-BD43-4241-BAB1-A476598B5B66}" type="pres">
      <dgm:prSet presAssocID="{35A44A01-DAEE-4DBB-A069-5044B363398B}" presName="childText" presStyleLbl="bgAcc1" presStyleIdx="6" presStyleCnt="18">
        <dgm:presLayoutVars>
          <dgm:bulletEnabled val="1"/>
        </dgm:presLayoutVars>
      </dgm:prSet>
      <dgm:spPr/>
      <dgm:t>
        <a:bodyPr/>
        <a:lstStyle/>
        <a:p>
          <a:endParaRPr lang="en-US"/>
        </a:p>
      </dgm:t>
    </dgm:pt>
    <dgm:pt modelId="{B184B96F-4EEF-4D0A-A54C-6B5E5A9A636B}" type="pres">
      <dgm:prSet presAssocID="{B1394224-F4DF-421C-B623-F2A1C282ECC1}" presName="Name13" presStyleLbl="parChTrans1D2" presStyleIdx="7" presStyleCnt="18"/>
      <dgm:spPr/>
      <dgm:t>
        <a:bodyPr/>
        <a:lstStyle/>
        <a:p>
          <a:endParaRPr lang="en-US"/>
        </a:p>
      </dgm:t>
    </dgm:pt>
    <dgm:pt modelId="{ACEC48C9-D345-428B-8230-AB180493E2F1}" type="pres">
      <dgm:prSet presAssocID="{9F8A33EB-2C05-422C-BFAB-FB1C350D253A}" presName="childText" presStyleLbl="bgAcc1" presStyleIdx="7" presStyleCnt="18">
        <dgm:presLayoutVars>
          <dgm:bulletEnabled val="1"/>
        </dgm:presLayoutVars>
      </dgm:prSet>
      <dgm:spPr/>
      <dgm:t>
        <a:bodyPr/>
        <a:lstStyle/>
        <a:p>
          <a:endParaRPr lang="en-US"/>
        </a:p>
      </dgm:t>
    </dgm:pt>
    <dgm:pt modelId="{CE8C080B-3C36-492D-9379-418628B75E01}" type="pres">
      <dgm:prSet presAssocID="{4F07580D-C878-45AA-8ABF-D797589506F5}" presName="Name13" presStyleLbl="parChTrans1D2" presStyleIdx="8" presStyleCnt="18"/>
      <dgm:spPr/>
      <dgm:t>
        <a:bodyPr/>
        <a:lstStyle/>
        <a:p>
          <a:endParaRPr lang="en-US"/>
        </a:p>
      </dgm:t>
    </dgm:pt>
    <dgm:pt modelId="{21A9D3B2-0F42-4448-A63B-03719602D90C}" type="pres">
      <dgm:prSet presAssocID="{A23E87E3-7BBD-40E2-950A-7FB72D898FD1}" presName="childText" presStyleLbl="bgAcc1" presStyleIdx="8" presStyleCnt="18">
        <dgm:presLayoutVars>
          <dgm:bulletEnabled val="1"/>
        </dgm:presLayoutVars>
      </dgm:prSet>
      <dgm:spPr/>
      <dgm:t>
        <a:bodyPr/>
        <a:lstStyle/>
        <a:p>
          <a:endParaRPr lang="en-US"/>
        </a:p>
      </dgm:t>
    </dgm:pt>
    <dgm:pt modelId="{CB8BC440-F207-44C4-A00C-3C559286823A}" type="pres">
      <dgm:prSet presAssocID="{E8177E49-AEBA-456A-B59D-0512699708CA}" presName="root" presStyleCnt="0"/>
      <dgm:spPr/>
      <dgm:t>
        <a:bodyPr/>
        <a:lstStyle/>
        <a:p>
          <a:endParaRPr lang="en-US"/>
        </a:p>
      </dgm:t>
    </dgm:pt>
    <dgm:pt modelId="{A3B31F25-B952-47CF-8380-91F71B0D0436}" type="pres">
      <dgm:prSet presAssocID="{E8177E49-AEBA-456A-B59D-0512699708CA}" presName="rootComposite" presStyleCnt="0"/>
      <dgm:spPr/>
      <dgm:t>
        <a:bodyPr/>
        <a:lstStyle/>
        <a:p>
          <a:endParaRPr lang="en-US"/>
        </a:p>
      </dgm:t>
    </dgm:pt>
    <dgm:pt modelId="{36833770-CEB7-40BD-9F2B-9D61BA6C6D77}" type="pres">
      <dgm:prSet presAssocID="{E8177E49-AEBA-456A-B59D-0512699708CA}" presName="rootText" presStyleLbl="node1" presStyleIdx="3" presStyleCnt="5" custLinFactNeighborX="6486" custLinFactNeighborY="-5446"/>
      <dgm:spPr/>
      <dgm:t>
        <a:bodyPr/>
        <a:lstStyle/>
        <a:p>
          <a:endParaRPr lang="en-US"/>
        </a:p>
      </dgm:t>
    </dgm:pt>
    <dgm:pt modelId="{675CC556-370D-4781-869E-57BA8E2C033F}" type="pres">
      <dgm:prSet presAssocID="{E8177E49-AEBA-456A-B59D-0512699708CA}" presName="rootConnector" presStyleLbl="node1" presStyleIdx="3" presStyleCnt="5"/>
      <dgm:spPr/>
      <dgm:t>
        <a:bodyPr/>
        <a:lstStyle/>
        <a:p>
          <a:endParaRPr lang="en-US"/>
        </a:p>
      </dgm:t>
    </dgm:pt>
    <dgm:pt modelId="{EE0A53F1-51B8-4EF3-AEF0-470EA7B5B230}" type="pres">
      <dgm:prSet presAssocID="{E8177E49-AEBA-456A-B59D-0512699708CA}" presName="childShape" presStyleCnt="0"/>
      <dgm:spPr/>
      <dgm:t>
        <a:bodyPr/>
        <a:lstStyle/>
        <a:p>
          <a:endParaRPr lang="en-US"/>
        </a:p>
      </dgm:t>
    </dgm:pt>
    <dgm:pt modelId="{23B37EDB-C25F-4679-8A71-5D98E4FD5F49}" type="pres">
      <dgm:prSet presAssocID="{B98B3AE8-4974-4FD5-A1F9-931FA94981CB}" presName="Name13" presStyleLbl="parChTrans1D2" presStyleIdx="9" presStyleCnt="18"/>
      <dgm:spPr/>
      <dgm:t>
        <a:bodyPr/>
        <a:lstStyle/>
        <a:p>
          <a:endParaRPr lang="en-US"/>
        </a:p>
      </dgm:t>
    </dgm:pt>
    <dgm:pt modelId="{814D9279-7105-4369-A339-8EC03DC8B6C0}" type="pres">
      <dgm:prSet presAssocID="{8656FCB6-8F0A-4D8E-9418-6E13770EB6A1}" presName="childText" presStyleLbl="bgAcc1" presStyleIdx="9" presStyleCnt="18">
        <dgm:presLayoutVars>
          <dgm:bulletEnabled val="1"/>
        </dgm:presLayoutVars>
      </dgm:prSet>
      <dgm:spPr/>
      <dgm:t>
        <a:bodyPr/>
        <a:lstStyle/>
        <a:p>
          <a:endParaRPr lang="en-US"/>
        </a:p>
      </dgm:t>
    </dgm:pt>
    <dgm:pt modelId="{6EA64CA1-7065-4DF5-BE38-C1B54D7F4823}" type="pres">
      <dgm:prSet presAssocID="{A41838C2-FA4F-45E5-B993-2A763547383D}" presName="Name13" presStyleLbl="parChTrans1D2" presStyleIdx="10" presStyleCnt="18"/>
      <dgm:spPr/>
      <dgm:t>
        <a:bodyPr/>
        <a:lstStyle/>
        <a:p>
          <a:endParaRPr lang="en-US"/>
        </a:p>
      </dgm:t>
    </dgm:pt>
    <dgm:pt modelId="{71833451-66B1-4734-B772-A3FA3FD9A65A}" type="pres">
      <dgm:prSet presAssocID="{6874C449-AEBA-4EC5-B023-0B2D38BEBAAB}" presName="childText" presStyleLbl="bgAcc1" presStyleIdx="10" presStyleCnt="18">
        <dgm:presLayoutVars>
          <dgm:bulletEnabled val="1"/>
        </dgm:presLayoutVars>
      </dgm:prSet>
      <dgm:spPr/>
      <dgm:t>
        <a:bodyPr/>
        <a:lstStyle/>
        <a:p>
          <a:endParaRPr lang="en-US"/>
        </a:p>
      </dgm:t>
    </dgm:pt>
    <dgm:pt modelId="{1A04560D-8516-42B0-8A8E-1BF1706EDC4E}" type="pres">
      <dgm:prSet presAssocID="{263BBB05-F0DA-426B-ABAB-9651C8A020F4}" presName="Name13" presStyleLbl="parChTrans1D2" presStyleIdx="11" presStyleCnt="18"/>
      <dgm:spPr/>
      <dgm:t>
        <a:bodyPr/>
        <a:lstStyle/>
        <a:p>
          <a:endParaRPr lang="en-US"/>
        </a:p>
      </dgm:t>
    </dgm:pt>
    <dgm:pt modelId="{094933EE-9551-4BC8-A18E-956C3A630FA3}" type="pres">
      <dgm:prSet presAssocID="{27C3292D-DE98-4967-858A-EB550C230B3B}" presName="childText" presStyleLbl="bgAcc1" presStyleIdx="11" presStyleCnt="18">
        <dgm:presLayoutVars>
          <dgm:bulletEnabled val="1"/>
        </dgm:presLayoutVars>
      </dgm:prSet>
      <dgm:spPr/>
      <dgm:t>
        <a:bodyPr/>
        <a:lstStyle/>
        <a:p>
          <a:endParaRPr lang="en-US"/>
        </a:p>
      </dgm:t>
    </dgm:pt>
    <dgm:pt modelId="{6514739A-6E21-43E2-9F9D-E608CD2096B3}" type="pres">
      <dgm:prSet presAssocID="{7C3B07F2-A9FB-4882-8004-A49FF9F6BB20}" presName="Name13" presStyleLbl="parChTrans1D2" presStyleIdx="12" presStyleCnt="18"/>
      <dgm:spPr/>
      <dgm:t>
        <a:bodyPr/>
        <a:lstStyle/>
        <a:p>
          <a:endParaRPr lang="en-US"/>
        </a:p>
      </dgm:t>
    </dgm:pt>
    <dgm:pt modelId="{9F96D375-DFC5-4C79-A1D0-B3727F4DE541}" type="pres">
      <dgm:prSet presAssocID="{98399566-3C49-49C1-9EB7-DC1FC1127EF8}" presName="childText" presStyleLbl="bgAcc1" presStyleIdx="12" presStyleCnt="18">
        <dgm:presLayoutVars>
          <dgm:bulletEnabled val="1"/>
        </dgm:presLayoutVars>
      </dgm:prSet>
      <dgm:spPr/>
      <dgm:t>
        <a:bodyPr/>
        <a:lstStyle/>
        <a:p>
          <a:endParaRPr lang="en-US"/>
        </a:p>
      </dgm:t>
    </dgm:pt>
    <dgm:pt modelId="{D72ACB66-5C4C-4B9C-9451-955461CB3F25}" type="pres">
      <dgm:prSet presAssocID="{4FFB6C40-27AD-413C-99ED-369A04ACFFA9}" presName="root" presStyleCnt="0"/>
      <dgm:spPr/>
      <dgm:t>
        <a:bodyPr/>
        <a:lstStyle/>
        <a:p>
          <a:endParaRPr lang="en-US"/>
        </a:p>
      </dgm:t>
    </dgm:pt>
    <dgm:pt modelId="{B543A2DA-CFAD-4415-A56A-C67AB49765D7}" type="pres">
      <dgm:prSet presAssocID="{4FFB6C40-27AD-413C-99ED-369A04ACFFA9}" presName="rootComposite" presStyleCnt="0"/>
      <dgm:spPr/>
      <dgm:t>
        <a:bodyPr/>
        <a:lstStyle/>
        <a:p>
          <a:endParaRPr lang="en-US"/>
        </a:p>
      </dgm:t>
    </dgm:pt>
    <dgm:pt modelId="{FC0FA3A4-486E-4A8A-AC28-D23FCF07A607}" type="pres">
      <dgm:prSet presAssocID="{4FFB6C40-27AD-413C-99ED-369A04ACFFA9}" presName="rootText" presStyleLbl="node1" presStyleIdx="4" presStyleCnt="5"/>
      <dgm:spPr/>
      <dgm:t>
        <a:bodyPr/>
        <a:lstStyle/>
        <a:p>
          <a:endParaRPr lang="en-US"/>
        </a:p>
      </dgm:t>
    </dgm:pt>
    <dgm:pt modelId="{5AE87419-EAD7-4EA9-8D4A-1515854F619E}" type="pres">
      <dgm:prSet presAssocID="{4FFB6C40-27AD-413C-99ED-369A04ACFFA9}" presName="rootConnector" presStyleLbl="node1" presStyleIdx="4" presStyleCnt="5"/>
      <dgm:spPr/>
      <dgm:t>
        <a:bodyPr/>
        <a:lstStyle/>
        <a:p>
          <a:endParaRPr lang="en-US"/>
        </a:p>
      </dgm:t>
    </dgm:pt>
    <dgm:pt modelId="{B7F5176B-1703-46F7-A9C3-5A27B9D1C979}" type="pres">
      <dgm:prSet presAssocID="{4FFB6C40-27AD-413C-99ED-369A04ACFFA9}" presName="childShape" presStyleCnt="0"/>
      <dgm:spPr/>
      <dgm:t>
        <a:bodyPr/>
        <a:lstStyle/>
        <a:p>
          <a:endParaRPr lang="en-US"/>
        </a:p>
      </dgm:t>
    </dgm:pt>
    <dgm:pt modelId="{41FE4773-50BB-4858-817F-E8CD8DD1ADBC}" type="pres">
      <dgm:prSet presAssocID="{9FB6B349-3E3E-4C2B-ACDF-2C43D473C75A}" presName="Name13" presStyleLbl="parChTrans1D2" presStyleIdx="13" presStyleCnt="18"/>
      <dgm:spPr/>
      <dgm:t>
        <a:bodyPr/>
        <a:lstStyle/>
        <a:p>
          <a:endParaRPr lang="en-US"/>
        </a:p>
      </dgm:t>
    </dgm:pt>
    <dgm:pt modelId="{5BE6B6DE-69CA-4B1F-9A6F-0BADFC60CF5A}" type="pres">
      <dgm:prSet presAssocID="{81CE589C-3660-4722-AB9D-3528C198CDEE}" presName="childText" presStyleLbl="bgAcc1" presStyleIdx="13" presStyleCnt="18">
        <dgm:presLayoutVars>
          <dgm:bulletEnabled val="1"/>
        </dgm:presLayoutVars>
      </dgm:prSet>
      <dgm:spPr/>
      <dgm:t>
        <a:bodyPr/>
        <a:lstStyle/>
        <a:p>
          <a:endParaRPr lang="en-US"/>
        </a:p>
      </dgm:t>
    </dgm:pt>
    <dgm:pt modelId="{1B6373DD-1928-4885-A780-C0CBAE9785A8}" type="pres">
      <dgm:prSet presAssocID="{332E8E2D-9AF9-4556-B05E-A54B32688EEA}" presName="Name13" presStyleLbl="parChTrans1D2" presStyleIdx="14" presStyleCnt="18"/>
      <dgm:spPr/>
      <dgm:t>
        <a:bodyPr/>
        <a:lstStyle/>
        <a:p>
          <a:endParaRPr lang="en-US"/>
        </a:p>
      </dgm:t>
    </dgm:pt>
    <dgm:pt modelId="{5BAD6E39-989C-4637-86AC-3D32713CF91D}" type="pres">
      <dgm:prSet presAssocID="{9467BF10-7F39-4D57-9C87-35E837CDEA1B}" presName="childText" presStyleLbl="bgAcc1" presStyleIdx="14" presStyleCnt="18">
        <dgm:presLayoutVars>
          <dgm:bulletEnabled val="1"/>
        </dgm:presLayoutVars>
      </dgm:prSet>
      <dgm:spPr/>
      <dgm:t>
        <a:bodyPr/>
        <a:lstStyle/>
        <a:p>
          <a:endParaRPr lang="en-US"/>
        </a:p>
      </dgm:t>
    </dgm:pt>
    <dgm:pt modelId="{D98294F1-BE2D-418C-BB0C-EF8F20A756AD}" type="pres">
      <dgm:prSet presAssocID="{B241C28E-F02C-47AC-BB67-F9C87EE04C72}" presName="Name13" presStyleLbl="parChTrans1D2" presStyleIdx="15" presStyleCnt="18"/>
      <dgm:spPr/>
      <dgm:t>
        <a:bodyPr/>
        <a:lstStyle/>
        <a:p>
          <a:endParaRPr lang="en-US"/>
        </a:p>
      </dgm:t>
    </dgm:pt>
    <dgm:pt modelId="{087BDC44-872A-4B27-89FC-8CA2FFCD666F}" type="pres">
      <dgm:prSet presAssocID="{C9E58912-8EB3-4161-9F12-F98971B03846}" presName="childText" presStyleLbl="bgAcc1" presStyleIdx="15" presStyleCnt="18">
        <dgm:presLayoutVars>
          <dgm:bulletEnabled val="1"/>
        </dgm:presLayoutVars>
      </dgm:prSet>
      <dgm:spPr/>
      <dgm:t>
        <a:bodyPr/>
        <a:lstStyle/>
        <a:p>
          <a:endParaRPr lang="en-US"/>
        </a:p>
      </dgm:t>
    </dgm:pt>
    <dgm:pt modelId="{F5643FB3-BB09-4478-BAFC-AF6EF655843C}" type="pres">
      <dgm:prSet presAssocID="{2CA7AB8F-FA63-4E33-9F34-412A189F556C}" presName="Name13" presStyleLbl="parChTrans1D2" presStyleIdx="16" presStyleCnt="18"/>
      <dgm:spPr/>
      <dgm:t>
        <a:bodyPr/>
        <a:lstStyle/>
        <a:p>
          <a:endParaRPr lang="en-US"/>
        </a:p>
      </dgm:t>
    </dgm:pt>
    <dgm:pt modelId="{F6C9BD45-4E5F-4163-9BD7-D0DFB47E62AA}" type="pres">
      <dgm:prSet presAssocID="{1B37722A-3F0A-4FFE-8B07-FAEFD02CB731}" presName="childText" presStyleLbl="bgAcc1" presStyleIdx="16" presStyleCnt="18">
        <dgm:presLayoutVars>
          <dgm:bulletEnabled val="1"/>
        </dgm:presLayoutVars>
      </dgm:prSet>
      <dgm:spPr/>
      <dgm:t>
        <a:bodyPr/>
        <a:lstStyle/>
        <a:p>
          <a:endParaRPr lang="en-US"/>
        </a:p>
      </dgm:t>
    </dgm:pt>
    <dgm:pt modelId="{E52AE507-814C-4CEE-AB79-3F5FFDA3D57F}" type="pres">
      <dgm:prSet presAssocID="{B2E9F660-DCAD-4BB1-817B-93534249E9B7}" presName="Name13" presStyleLbl="parChTrans1D2" presStyleIdx="17" presStyleCnt="18"/>
      <dgm:spPr/>
      <dgm:t>
        <a:bodyPr/>
        <a:lstStyle/>
        <a:p>
          <a:endParaRPr lang="en-US"/>
        </a:p>
      </dgm:t>
    </dgm:pt>
    <dgm:pt modelId="{AEB94202-8156-4124-917E-C75DD609CBB0}" type="pres">
      <dgm:prSet presAssocID="{CFB6F968-F261-4C17-AE9C-21402E4DB666}" presName="childText" presStyleLbl="bgAcc1" presStyleIdx="17" presStyleCnt="18">
        <dgm:presLayoutVars>
          <dgm:bulletEnabled val="1"/>
        </dgm:presLayoutVars>
      </dgm:prSet>
      <dgm:spPr/>
      <dgm:t>
        <a:bodyPr/>
        <a:lstStyle/>
        <a:p>
          <a:endParaRPr lang="en-US"/>
        </a:p>
      </dgm:t>
    </dgm:pt>
  </dgm:ptLst>
  <dgm:cxnLst>
    <dgm:cxn modelId="{0DE9642D-4C98-4DD2-A582-B8B3631E260D}" type="presOf" srcId="{B1394224-F4DF-421C-B623-F2A1C282ECC1}" destId="{B184B96F-4EEF-4D0A-A54C-6B5E5A9A636B}" srcOrd="0" destOrd="0" presId="urn:microsoft.com/office/officeart/2005/8/layout/hierarchy3"/>
    <dgm:cxn modelId="{D803BF73-A967-44EE-B03A-C059C1E2D581}" type="presOf" srcId="{9467BF10-7F39-4D57-9C87-35E837CDEA1B}" destId="{5BAD6E39-989C-4637-86AC-3D32713CF91D}" srcOrd="0" destOrd="0" presId="urn:microsoft.com/office/officeart/2005/8/layout/hierarchy3"/>
    <dgm:cxn modelId="{387F8A4A-F1FF-4927-B24B-2A4BB0D602BB}" type="presOf" srcId="{27C3292D-DE98-4967-858A-EB550C230B3B}" destId="{094933EE-9551-4BC8-A18E-956C3A630FA3}" srcOrd="0" destOrd="0" presId="urn:microsoft.com/office/officeart/2005/8/layout/hierarchy3"/>
    <dgm:cxn modelId="{AD9CEF19-A600-4928-A4A2-B92FE0AE183E}" type="presOf" srcId="{CFB6F968-F261-4C17-AE9C-21402E4DB666}" destId="{AEB94202-8156-4124-917E-C75DD609CBB0}" srcOrd="0" destOrd="0" presId="urn:microsoft.com/office/officeart/2005/8/layout/hierarchy3"/>
    <dgm:cxn modelId="{739B7C7D-05B7-4CE9-9803-B184469B8304}" type="presOf" srcId="{C66C5424-7E2F-4953-A12E-8D8D4DA91C90}" destId="{9D48AAF8-A00A-4297-81A3-B717D806A305}" srcOrd="0" destOrd="0" presId="urn:microsoft.com/office/officeart/2005/8/layout/hierarchy3"/>
    <dgm:cxn modelId="{7006984F-564C-44BF-A07F-8BCD3BBB1E8C}" type="presOf" srcId="{2CA7AB8F-FA63-4E33-9F34-412A189F556C}" destId="{F5643FB3-BB09-4478-BAFC-AF6EF655843C}" srcOrd="0" destOrd="0" presId="urn:microsoft.com/office/officeart/2005/8/layout/hierarchy3"/>
    <dgm:cxn modelId="{69C88B6E-0967-4C75-B617-DCB33ADDC0AF}" srcId="{E8177E49-AEBA-456A-B59D-0512699708CA}" destId="{98399566-3C49-49C1-9EB7-DC1FC1127EF8}" srcOrd="3" destOrd="0" parTransId="{7C3B07F2-A9FB-4882-8004-A49FF9F6BB20}" sibTransId="{6D156957-9DF2-48D9-9E61-023FF9FADB6F}"/>
    <dgm:cxn modelId="{6B246718-16AE-4883-BFDA-2E990A68116E}" type="presOf" srcId="{EDCD6A0D-2678-4397-9FF7-DB3330D21E0A}" destId="{021A45D1-5425-4B09-8AB2-E28C0A7F01DD}" srcOrd="0" destOrd="0" presId="urn:microsoft.com/office/officeart/2005/8/layout/hierarchy3"/>
    <dgm:cxn modelId="{8C050745-2537-4E39-97F6-D1309A1DDB7E}" type="presOf" srcId="{35A44A01-DAEE-4DBB-A069-5044B363398B}" destId="{5CA25391-BD43-4241-BAB1-A476598B5B66}" srcOrd="0" destOrd="0" presId="urn:microsoft.com/office/officeart/2005/8/layout/hierarchy3"/>
    <dgm:cxn modelId="{FC641A23-B455-4D23-AA05-8180EE5B1755}" type="presOf" srcId="{1D25653D-AB28-481F-82F1-5D457A57324C}" destId="{9111F256-7685-49EF-8AD2-35017EAC513B}" srcOrd="0" destOrd="0" presId="urn:microsoft.com/office/officeart/2005/8/layout/hierarchy3"/>
    <dgm:cxn modelId="{55F0EEB7-7290-494E-B889-1D30807AE22E}" type="presOf" srcId="{B2E9F660-DCAD-4BB1-817B-93534249E9B7}" destId="{E52AE507-814C-4CEE-AB79-3F5FFDA3D57F}" srcOrd="0" destOrd="0" presId="urn:microsoft.com/office/officeart/2005/8/layout/hierarchy3"/>
    <dgm:cxn modelId="{0950244C-C275-4F08-BDCD-5F2CB0ED206D}" type="presOf" srcId="{13D33498-F2F2-4E9F-928A-34D95871C586}" destId="{61A98F1C-BDDA-4635-95D7-FFAC7CC7A339}" srcOrd="0" destOrd="0" presId="urn:microsoft.com/office/officeart/2005/8/layout/hierarchy3"/>
    <dgm:cxn modelId="{B4B021E4-2AA0-453D-A559-068899ACB9CD}" srcId="{5530C82B-D0A7-4698-AE0B-155AD5900220}" destId="{A0786166-EB39-4720-97AA-67E1111131A3}" srcOrd="2" destOrd="0" parTransId="{2C7A743B-0077-48EF-B30B-AFD3AA9C73A9}" sibTransId="{1A5D9CA6-7F18-4E48-9558-829BBF9C8244}"/>
    <dgm:cxn modelId="{8275BF93-647E-4EEA-91BB-6CFCAD6EA156}" srcId="{4FFB6C40-27AD-413C-99ED-369A04ACFFA9}" destId="{CFB6F968-F261-4C17-AE9C-21402E4DB666}" srcOrd="4" destOrd="0" parTransId="{B2E9F660-DCAD-4BB1-817B-93534249E9B7}" sibTransId="{115A6BFC-AA20-479F-B877-540617FC9702}"/>
    <dgm:cxn modelId="{79184B3E-EB72-423C-AC7B-FAE4DE437818}" type="presOf" srcId="{8656FCB6-8F0A-4D8E-9418-6E13770EB6A1}" destId="{814D9279-7105-4369-A339-8EC03DC8B6C0}" srcOrd="0" destOrd="0" presId="urn:microsoft.com/office/officeart/2005/8/layout/hierarchy3"/>
    <dgm:cxn modelId="{BB058846-C31B-432F-9D88-B2DC98947190}" type="presOf" srcId="{6874C449-AEBA-4EC5-B023-0B2D38BEBAAB}" destId="{71833451-66B1-4734-B772-A3FA3FD9A65A}" srcOrd="0" destOrd="0" presId="urn:microsoft.com/office/officeart/2005/8/layout/hierarchy3"/>
    <dgm:cxn modelId="{79401E1B-7641-44F1-A029-DEFE7A4C0FD5}" type="presOf" srcId="{9FB6B349-3E3E-4C2B-ACDF-2C43D473C75A}" destId="{41FE4773-50BB-4858-817F-E8CD8DD1ADBC}" srcOrd="0" destOrd="0" presId="urn:microsoft.com/office/officeart/2005/8/layout/hierarchy3"/>
    <dgm:cxn modelId="{03586F61-5C1F-4AA0-91F7-9AF0DA26E435}" type="presOf" srcId="{9F8A33EB-2C05-422C-BFAB-FB1C350D253A}" destId="{ACEC48C9-D345-428B-8230-AB180493E2F1}" srcOrd="0" destOrd="0" presId="urn:microsoft.com/office/officeart/2005/8/layout/hierarchy3"/>
    <dgm:cxn modelId="{F63837A1-2C5F-42F1-AB37-B73D85071E3F}" srcId="{BDC23FB3-9F1C-49F5-B3C0-4F5586129329}" destId="{03521696-0C90-4169-8540-75425F3A5956}" srcOrd="0" destOrd="0" parTransId="{EDCD6A0D-2678-4397-9FF7-DB3330D21E0A}" sibTransId="{79BA5DC6-1DF3-424C-AE46-B6EFD079D1AF}"/>
    <dgm:cxn modelId="{35233CC3-7A48-42DE-B153-1E8DD18C3AF2}" type="presOf" srcId="{01B0C85C-D520-4074-A8E7-E11B1AF92FA4}" destId="{1A7A356B-D659-4355-91BB-DED133BDB82F}" srcOrd="0" destOrd="0" presId="urn:microsoft.com/office/officeart/2005/8/layout/hierarchy3"/>
    <dgm:cxn modelId="{8967535A-2DBF-4E72-B49B-FDA1A3C77BF7}" srcId="{BDC23FB3-9F1C-49F5-B3C0-4F5586129329}" destId="{35A44A01-DAEE-4DBB-A069-5044B363398B}" srcOrd="1" destOrd="0" parTransId="{3386780E-47C5-4559-B049-CF50EA840AFE}" sibTransId="{E7388F79-5A51-40D8-8D5C-2D78910A1EF8}"/>
    <dgm:cxn modelId="{BCE64E4A-2571-4B3D-A9E2-947888253247}" type="presOf" srcId="{B241C28E-F02C-47AC-BB67-F9C87EE04C72}" destId="{D98294F1-BE2D-418C-BB0C-EF8F20A756AD}" srcOrd="0" destOrd="0" presId="urn:microsoft.com/office/officeart/2005/8/layout/hierarchy3"/>
    <dgm:cxn modelId="{A82E78E8-C0E1-4F85-AC43-177BBAD92EEA}" type="presOf" srcId="{5530C82B-D0A7-4698-AE0B-155AD5900220}" destId="{A6F9D92B-FF31-4E8E-945E-75E6E309CB20}" srcOrd="1" destOrd="0" presId="urn:microsoft.com/office/officeart/2005/8/layout/hierarchy3"/>
    <dgm:cxn modelId="{24C047BF-781C-4FBD-8F4D-0ACAF5B1338A}" type="presOf" srcId="{BDC23FB3-9F1C-49F5-B3C0-4F5586129329}" destId="{555C3EC2-71EB-416A-B600-81C3FBE37B99}" srcOrd="0" destOrd="0" presId="urn:microsoft.com/office/officeart/2005/8/layout/hierarchy3"/>
    <dgm:cxn modelId="{129FEDC6-BD4B-40B3-9046-AB7D4BFB733B}" type="presOf" srcId="{D94188F8-393D-47AC-9315-6A7DBDE2E9F9}" destId="{838A418C-8821-4348-9163-3A3390170D80}" srcOrd="1" destOrd="0" presId="urn:microsoft.com/office/officeart/2005/8/layout/hierarchy3"/>
    <dgm:cxn modelId="{8BF04A31-6FE2-461D-B776-0FA3A3A9D944}" srcId="{BDC23FB3-9F1C-49F5-B3C0-4F5586129329}" destId="{9F8A33EB-2C05-422C-BFAB-FB1C350D253A}" srcOrd="2" destOrd="0" parTransId="{B1394224-F4DF-421C-B623-F2A1C282ECC1}" sibTransId="{8AF7127B-6ADD-49C5-9F78-367613070CED}"/>
    <dgm:cxn modelId="{D0A14AD7-883F-49B7-9CCE-8BCCCEB6D0B7}" type="presOf" srcId="{81CE589C-3660-4722-AB9D-3528C198CDEE}" destId="{5BE6B6DE-69CA-4B1F-9A6F-0BADFC60CF5A}" srcOrd="0" destOrd="0" presId="urn:microsoft.com/office/officeart/2005/8/layout/hierarchy3"/>
    <dgm:cxn modelId="{5898F5E8-09EB-4D3F-B213-8276D29D7CB6}" type="presOf" srcId="{98399566-3C49-49C1-9EB7-DC1FC1127EF8}" destId="{9F96D375-DFC5-4C79-A1D0-B3727F4DE541}" srcOrd="0" destOrd="0" presId="urn:microsoft.com/office/officeart/2005/8/layout/hierarchy3"/>
    <dgm:cxn modelId="{74EFAA5A-ECC8-4536-9A86-05274B41A8F3}" type="presOf" srcId="{B98B3AE8-4974-4FD5-A1F9-931FA94981CB}" destId="{23B37EDB-C25F-4679-8A71-5D98E4FD5F49}" srcOrd="0" destOrd="0" presId="urn:microsoft.com/office/officeart/2005/8/layout/hierarchy3"/>
    <dgm:cxn modelId="{B674C567-C273-443D-9BD7-320C44BB2E81}" type="presOf" srcId="{4FFB6C40-27AD-413C-99ED-369A04ACFFA9}" destId="{5AE87419-EAD7-4EA9-8D4A-1515854F619E}" srcOrd="1" destOrd="0" presId="urn:microsoft.com/office/officeart/2005/8/layout/hierarchy3"/>
    <dgm:cxn modelId="{9C8751BF-47F1-4B5D-AB6F-EA4330150684}" srcId="{D94188F8-393D-47AC-9315-6A7DBDE2E9F9}" destId="{13D33498-F2F2-4E9F-928A-34D95871C586}" srcOrd="1" destOrd="0" parTransId="{41935910-046D-439B-8E0F-E7B1F84C93B4}" sibTransId="{6A4A3772-9B2E-49A0-BC63-FAAD6EDD585A}"/>
    <dgm:cxn modelId="{ACD859DA-CDA0-487F-9BA9-F2ED56F528CE}" type="presOf" srcId="{4F07580D-C878-45AA-8ABF-D797589506F5}" destId="{CE8C080B-3C36-492D-9379-418628B75E01}" srcOrd="0" destOrd="0" presId="urn:microsoft.com/office/officeart/2005/8/layout/hierarchy3"/>
    <dgm:cxn modelId="{406F74BF-6BDB-4A9F-A22E-05041E81F435}" type="presOf" srcId="{4FFB6C40-27AD-413C-99ED-369A04ACFFA9}" destId="{FC0FA3A4-486E-4A8A-AC28-D23FCF07A607}" srcOrd="0" destOrd="0" presId="urn:microsoft.com/office/officeart/2005/8/layout/hierarchy3"/>
    <dgm:cxn modelId="{863025FF-C3C6-4FF2-B6D3-5B6C8E08AC13}" type="presOf" srcId="{7C50C6E2-38FD-4C32-AB94-D4DB9C0D7345}" destId="{1B82F918-CBD6-43FB-81CF-9C4E0CE72F59}" srcOrd="0" destOrd="0" presId="urn:microsoft.com/office/officeart/2005/8/layout/hierarchy3"/>
    <dgm:cxn modelId="{7493760E-641B-4D2A-8031-8989ED4EAEC5}" type="presOf" srcId="{35281279-1F99-44F6-B4EE-7E22D28BE725}" destId="{F8E01956-F1D9-4F73-84F3-EB444D438440}" srcOrd="0" destOrd="0" presId="urn:microsoft.com/office/officeart/2005/8/layout/hierarchy3"/>
    <dgm:cxn modelId="{76FED15E-47C5-4B64-9A8E-8907ABA8B488}" type="presOf" srcId="{3386780E-47C5-4559-B049-CF50EA840AFE}" destId="{FF5C96BA-3F55-4414-A063-9E289EB3BBBF}" srcOrd="0" destOrd="0" presId="urn:microsoft.com/office/officeart/2005/8/layout/hierarchy3"/>
    <dgm:cxn modelId="{93B1538F-07E1-47CC-AF00-598377749BC4}" srcId="{5530C82B-D0A7-4698-AE0B-155AD5900220}" destId="{C66C5424-7E2F-4953-A12E-8D8D4DA91C90}" srcOrd="1" destOrd="0" parTransId="{35281279-1F99-44F6-B4EE-7E22D28BE725}" sibTransId="{6122BE95-1872-4B15-9A54-A2852770E808}"/>
    <dgm:cxn modelId="{498EE99B-713C-4861-AAE6-092403BEB265}" type="presOf" srcId="{FB350001-691E-4976-9055-9FFC4B958B49}" destId="{6524CE92-CA98-4B24-9D18-4DECBCE1EC71}" srcOrd="0" destOrd="0" presId="urn:microsoft.com/office/officeart/2005/8/layout/hierarchy3"/>
    <dgm:cxn modelId="{67A28D9B-5EF9-4294-BFC3-DE054CCA3857}" type="presOf" srcId="{4BC76FB9-6BA6-47FD-A510-662648A53586}" destId="{0A6DE0EC-A408-4BF5-9739-10B38DB23998}" srcOrd="0" destOrd="0" presId="urn:microsoft.com/office/officeart/2005/8/layout/hierarchy3"/>
    <dgm:cxn modelId="{68DB9B17-42C6-4467-B890-3FF0334BD23D}" type="presOf" srcId="{1B37722A-3F0A-4FFE-8B07-FAEFD02CB731}" destId="{F6C9BD45-4E5F-4163-9BD7-D0DFB47E62AA}" srcOrd="0" destOrd="0" presId="urn:microsoft.com/office/officeart/2005/8/layout/hierarchy3"/>
    <dgm:cxn modelId="{063B9441-63E7-4C81-8710-CF74C79B9393}" srcId="{FB350001-691E-4976-9055-9FFC4B958B49}" destId="{E8177E49-AEBA-456A-B59D-0512699708CA}" srcOrd="3" destOrd="0" parTransId="{20FC5562-D50C-4AAC-B30A-10494409472F}" sibTransId="{2739B77B-82E1-4C7B-AD6A-DA8A7C48EFCF}"/>
    <dgm:cxn modelId="{80094243-DDDA-413D-80C0-380B0B097FA3}" srcId="{4FFB6C40-27AD-413C-99ED-369A04ACFFA9}" destId="{1B37722A-3F0A-4FFE-8B07-FAEFD02CB731}" srcOrd="3" destOrd="0" parTransId="{2CA7AB8F-FA63-4E33-9F34-412A189F556C}" sibTransId="{2EC086F8-5A1E-4462-86E3-82A0406904FA}"/>
    <dgm:cxn modelId="{AA75751B-63D4-47B7-A8FE-6A0D15110CA7}" type="presOf" srcId="{D94188F8-393D-47AC-9315-6A7DBDE2E9F9}" destId="{C7B23C2F-2B62-4BAF-9AA0-3D81D6D2B31E}" srcOrd="0" destOrd="0" presId="urn:microsoft.com/office/officeart/2005/8/layout/hierarchy3"/>
    <dgm:cxn modelId="{6EDF3E49-43BB-4B32-8E00-455CF3151B64}" srcId="{4FFB6C40-27AD-413C-99ED-369A04ACFFA9}" destId="{C9E58912-8EB3-4161-9F12-F98971B03846}" srcOrd="2" destOrd="0" parTransId="{B241C28E-F02C-47AC-BB67-F9C87EE04C72}" sibTransId="{16163C96-3939-4595-BA2D-57EB9B2D713B}"/>
    <dgm:cxn modelId="{BC020721-ACD6-4953-B5C1-B659838C0DE2}" type="presOf" srcId="{A41838C2-FA4F-45E5-B993-2A763547383D}" destId="{6EA64CA1-7065-4DF5-BE38-C1B54D7F4823}" srcOrd="0" destOrd="0" presId="urn:microsoft.com/office/officeart/2005/8/layout/hierarchy3"/>
    <dgm:cxn modelId="{CA672CFF-0A4A-416C-8F83-98854E76C4D7}" srcId="{4FFB6C40-27AD-413C-99ED-369A04ACFFA9}" destId="{81CE589C-3660-4722-AB9D-3528C198CDEE}" srcOrd="0" destOrd="0" parTransId="{9FB6B349-3E3E-4C2B-ACDF-2C43D473C75A}" sibTransId="{FE1059ED-C705-451B-9F9C-E21E5195758F}"/>
    <dgm:cxn modelId="{0647522B-3F36-4128-BF10-12476774F9DF}" srcId="{E8177E49-AEBA-456A-B59D-0512699708CA}" destId="{27C3292D-DE98-4967-858A-EB550C230B3B}" srcOrd="2" destOrd="0" parTransId="{263BBB05-F0DA-426B-ABAB-9651C8A020F4}" sibTransId="{329FA6AD-FE8C-4DB5-996B-A440461F2773}"/>
    <dgm:cxn modelId="{6A528B43-A28D-455B-AC59-644FF4BAB79D}" type="presOf" srcId="{41935910-046D-439B-8E0F-E7B1F84C93B4}" destId="{2CB61B1D-E5FD-486D-B1BD-62F23B68643A}" srcOrd="0" destOrd="0" presId="urn:microsoft.com/office/officeart/2005/8/layout/hierarchy3"/>
    <dgm:cxn modelId="{80C74E6F-0C4E-4048-AA41-82FDFD6A9DAF}" type="presOf" srcId="{A0786166-EB39-4720-97AA-67E1111131A3}" destId="{B3E83E55-3E27-476E-A668-917AC4E41C6F}" srcOrd="0" destOrd="0" presId="urn:microsoft.com/office/officeart/2005/8/layout/hierarchy3"/>
    <dgm:cxn modelId="{0849DA8E-99BB-4A2D-8E1F-89E6E9CC2789}" type="presOf" srcId="{BDC23FB3-9F1C-49F5-B3C0-4F5586129329}" destId="{209F2BC1-A552-4879-B906-5EA8F9E94AB8}" srcOrd="1" destOrd="0" presId="urn:microsoft.com/office/officeart/2005/8/layout/hierarchy3"/>
    <dgm:cxn modelId="{3BC9EA22-CCBA-495E-B440-EC1CD8F5333C}" srcId="{FB350001-691E-4976-9055-9FFC4B958B49}" destId="{BDC23FB3-9F1C-49F5-B3C0-4F5586129329}" srcOrd="2" destOrd="0" parTransId="{3273C9D9-84CE-4F13-ABBF-F6EF21079BA1}" sibTransId="{494A6133-285D-4551-BD5F-6125C9BD08CF}"/>
    <dgm:cxn modelId="{C39C6191-20C7-44A3-AA02-4A5322137759}" srcId="{BDC23FB3-9F1C-49F5-B3C0-4F5586129329}" destId="{A23E87E3-7BBD-40E2-950A-7FB72D898FD1}" srcOrd="3" destOrd="0" parTransId="{4F07580D-C878-45AA-8ABF-D797589506F5}" sibTransId="{88D5AD55-F81A-4DC3-A8C4-A4E82AC144DD}"/>
    <dgm:cxn modelId="{1036696F-028C-43C6-87C4-C19544B0DDF1}" type="presOf" srcId="{2C7A743B-0077-48EF-B30B-AFD3AA9C73A9}" destId="{BD99BB9B-8F71-4667-BB2E-15B498018088}" srcOrd="0" destOrd="0" presId="urn:microsoft.com/office/officeart/2005/8/layout/hierarchy3"/>
    <dgm:cxn modelId="{5E332C6C-9BA6-4355-9965-1864A76E59F9}" type="presOf" srcId="{03521696-0C90-4169-8540-75425F3A5956}" destId="{26128E03-C168-4995-A0AB-71904A4F5DE8}" srcOrd="0" destOrd="0" presId="urn:microsoft.com/office/officeart/2005/8/layout/hierarchy3"/>
    <dgm:cxn modelId="{876B6D75-0783-48C1-A207-D278E0F43191}" type="presOf" srcId="{A23E87E3-7BBD-40E2-950A-7FB72D898FD1}" destId="{21A9D3B2-0F42-4448-A63B-03719602D90C}" srcOrd="0" destOrd="0" presId="urn:microsoft.com/office/officeart/2005/8/layout/hierarchy3"/>
    <dgm:cxn modelId="{4C8B0EDE-F677-4DF8-9F2A-1D8D9BAF6818}" srcId="{FB350001-691E-4976-9055-9FFC4B958B49}" destId="{D94188F8-393D-47AC-9315-6A7DBDE2E9F9}" srcOrd="0" destOrd="0" parTransId="{B8F1000A-D89A-4B0A-9A9C-3CD1C5EA7246}" sibTransId="{C3049A2F-574C-4018-8869-3F2F0539D9E1}"/>
    <dgm:cxn modelId="{72A91F43-C003-4D0B-B503-B6F4DD4B7FB6}" type="presOf" srcId="{263BBB05-F0DA-426B-ABAB-9651C8A020F4}" destId="{1A04560D-8516-42B0-8A8E-1BF1706EDC4E}" srcOrd="0" destOrd="0" presId="urn:microsoft.com/office/officeart/2005/8/layout/hierarchy3"/>
    <dgm:cxn modelId="{085203E6-CB09-4D03-A455-6ADAD20BC7EE}" type="presOf" srcId="{7C3B07F2-A9FB-4882-8004-A49FF9F6BB20}" destId="{6514739A-6E21-43E2-9F9D-E608CD2096B3}" srcOrd="0" destOrd="0" presId="urn:microsoft.com/office/officeart/2005/8/layout/hierarchy3"/>
    <dgm:cxn modelId="{ECCFE13E-5962-4D5B-90C5-557BCA23C149}" srcId="{FB350001-691E-4976-9055-9FFC4B958B49}" destId="{4FFB6C40-27AD-413C-99ED-369A04ACFFA9}" srcOrd="4" destOrd="0" parTransId="{19DEF1E4-4E3B-47D8-8C78-01471F2A0969}" sibTransId="{C8636D38-F547-4494-A6BB-A486C8825981}"/>
    <dgm:cxn modelId="{FA525461-B892-45F3-9C36-7EE28358AB04}" srcId="{E8177E49-AEBA-456A-B59D-0512699708CA}" destId="{8656FCB6-8F0A-4D8E-9418-6E13770EB6A1}" srcOrd="0" destOrd="0" parTransId="{B98B3AE8-4974-4FD5-A1F9-931FA94981CB}" sibTransId="{A1C772AE-CCE2-4DBC-91E8-2B3BBA83DC79}"/>
    <dgm:cxn modelId="{F78CB720-8B1B-4EAE-BEDB-96301952DA0F}" type="presOf" srcId="{332E8E2D-9AF9-4556-B05E-A54B32688EEA}" destId="{1B6373DD-1928-4885-A780-C0CBAE9785A8}" srcOrd="0" destOrd="0" presId="urn:microsoft.com/office/officeart/2005/8/layout/hierarchy3"/>
    <dgm:cxn modelId="{84CC228A-DC3E-4D93-8F66-CC833C3918D0}" srcId="{4FFB6C40-27AD-413C-99ED-369A04ACFFA9}" destId="{9467BF10-7F39-4D57-9C87-35E837CDEA1B}" srcOrd="1" destOrd="0" parTransId="{332E8E2D-9AF9-4556-B05E-A54B32688EEA}" sibTransId="{408E9358-409B-42E3-95D1-E2F8F6D426FC}"/>
    <dgm:cxn modelId="{0BA45A79-642F-4B29-9F1B-0CE1F4C74BFD}" type="presOf" srcId="{E8177E49-AEBA-456A-B59D-0512699708CA}" destId="{36833770-CEB7-40BD-9F2B-9D61BA6C6D77}" srcOrd="0" destOrd="0" presId="urn:microsoft.com/office/officeart/2005/8/layout/hierarchy3"/>
    <dgm:cxn modelId="{4EE8F627-C33C-4681-9E29-50E9267A6F3B}" type="presOf" srcId="{E8177E49-AEBA-456A-B59D-0512699708CA}" destId="{675CC556-370D-4781-869E-57BA8E2C033F}" srcOrd="1" destOrd="0" presId="urn:microsoft.com/office/officeart/2005/8/layout/hierarchy3"/>
    <dgm:cxn modelId="{0C1B40C8-CC16-42F8-86CF-9F675FB18EA9}" type="presOf" srcId="{C9E58912-8EB3-4161-9F12-F98971B03846}" destId="{087BDC44-872A-4B27-89FC-8CA2FFCD666F}" srcOrd="0" destOrd="0" presId="urn:microsoft.com/office/officeart/2005/8/layout/hierarchy3"/>
    <dgm:cxn modelId="{CE50689D-C203-45CF-B2A6-05DFE8D7918D}" srcId="{FB350001-691E-4976-9055-9FFC4B958B49}" destId="{5530C82B-D0A7-4698-AE0B-155AD5900220}" srcOrd="1" destOrd="0" parTransId="{20FA479A-A5B9-4793-B627-B87F5A0FB490}" sibTransId="{DA1113A0-FA46-42BB-9518-F6FB36766CFD}"/>
    <dgm:cxn modelId="{6CCD459C-F5FB-4975-8E34-C7986CD2A8F2}" srcId="{5530C82B-D0A7-4698-AE0B-155AD5900220}" destId="{01B0C85C-D520-4074-A8E7-E11B1AF92FA4}" srcOrd="0" destOrd="0" parTransId="{7C50C6E2-38FD-4C32-AB94-D4DB9C0D7345}" sibTransId="{9718A000-CA77-40D7-9616-10F0BDCF3449}"/>
    <dgm:cxn modelId="{AAD85099-92B5-4F9F-99C1-7CC701651F9C}" type="presOf" srcId="{5530C82B-D0A7-4698-AE0B-155AD5900220}" destId="{237E66B9-1735-40A2-A626-ACF022CF867F}" srcOrd="0" destOrd="0" presId="urn:microsoft.com/office/officeart/2005/8/layout/hierarchy3"/>
    <dgm:cxn modelId="{AE0EB87E-0204-4EFB-8E3E-44846BE62682}" srcId="{D94188F8-393D-47AC-9315-6A7DBDE2E9F9}" destId="{4BC76FB9-6BA6-47FD-A510-662648A53586}" srcOrd="0" destOrd="0" parTransId="{1D25653D-AB28-481F-82F1-5D457A57324C}" sibTransId="{29ADA81B-94B3-4D5D-9259-562A8E2DFF71}"/>
    <dgm:cxn modelId="{3BDF248F-9075-463C-A689-6132B6706C2F}" srcId="{E8177E49-AEBA-456A-B59D-0512699708CA}" destId="{6874C449-AEBA-4EC5-B023-0B2D38BEBAAB}" srcOrd="1" destOrd="0" parTransId="{A41838C2-FA4F-45E5-B993-2A763547383D}" sibTransId="{56E979A2-C56F-4884-8370-5BB7F4568CC7}"/>
    <dgm:cxn modelId="{6C912E9F-D0C6-476D-9DB6-644A67366B01}" type="presParOf" srcId="{6524CE92-CA98-4B24-9D18-4DECBCE1EC71}" destId="{05C31F9F-C23E-4992-9581-4A1EC3E6E4F9}" srcOrd="0" destOrd="0" presId="urn:microsoft.com/office/officeart/2005/8/layout/hierarchy3"/>
    <dgm:cxn modelId="{C977BD16-4426-43A3-B831-5C337D8B4702}" type="presParOf" srcId="{05C31F9F-C23E-4992-9581-4A1EC3E6E4F9}" destId="{326ABB15-0515-4C23-9C4B-AFD1458B72C8}" srcOrd="0" destOrd="0" presId="urn:microsoft.com/office/officeart/2005/8/layout/hierarchy3"/>
    <dgm:cxn modelId="{A361788A-73C7-4F66-B20A-40493FFB0E2C}" type="presParOf" srcId="{326ABB15-0515-4C23-9C4B-AFD1458B72C8}" destId="{C7B23C2F-2B62-4BAF-9AA0-3D81D6D2B31E}" srcOrd="0" destOrd="0" presId="urn:microsoft.com/office/officeart/2005/8/layout/hierarchy3"/>
    <dgm:cxn modelId="{BA82A1C4-33BD-4EAC-A8B5-DCB56366A63C}" type="presParOf" srcId="{326ABB15-0515-4C23-9C4B-AFD1458B72C8}" destId="{838A418C-8821-4348-9163-3A3390170D80}" srcOrd="1" destOrd="0" presId="urn:microsoft.com/office/officeart/2005/8/layout/hierarchy3"/>
    <dgm:cxn modelId="{E537FFA7-2AD4-4A0E-BC9D-59DE6F07C92A}" type="presParOf" srcId="{05C31F9F-C23E-4992-9581-4A1EC3E6E4F9}" destId="{7F904E73-926B-4601-86AE-D57B5E44EC12}" srcOrd="1" destOrd="0" presId="urn:microsoft.com/office/officeart/2005/8/layout/hierarchy3"/>
    <dgm:cxn modelId="{84ABE44B-8380-4CFB-9FB7-C525C5D720C9}" type="presParOf" srcId="{7F904E73-926B-4601-86AE-D57B5E44EC12}" destId="{9111F256-7685-49EF-8AD2-35017EAC513B}" srcOrd="0" destOrd="0" presId="urn:microsoft.com/office/officeart/2005/8/layout/hierarchy3"/>
    <dgm:cxn modelId="{B3F998AA-EF94-4CA9-8654-B61270C26B33}" type="presParOf" srcId="{7F904E73-926B-4601-86AE-D57B5E44EC12}" destId="{0A6DE0EC-A408-4BF5-9739-10B38DB23998}" srcOrd="1" destOrd="0" presId="urn:microsoft.com/office/officeart/2005/8/layout/hierarchy3"/>
    <dgm:cxn modelId="{3C69AE3D-65D5-4275-A8DC-022B8D9A6C92}" type="presParOf" srcId="{7F904E73-926B-4601-86AE-D57B5E44EC12}" destId="{2CB61B1D-E5FD-486D-B1BD-62F23B68643A}" srcOrd="2" destOrd="0" presId="urn:microsoft.com/office/officeart/2005/8/layout/hierarchy3"/>
    <dgm:cxn modelId="{C2A6F56C-58A0-49AF-A641-A9CFCBED4EF6}" type="presParOf" srcId="{7F904E73-926B-4601-86AE-D57B5E44EC12}" destId="{61A98F1C-BDDA-4635-95D7-FFAC7CC7A339}" srcOrd="3" destOrd="0" presId="urn:microsoft.com/office/officeart/2005/8/layout/hierarchy3"/>
    <dgm:cxn modelId="{3AABF3F4-672A-4C57-909A-FC5A4583753A}" type="presParOf" srcId="{6524CE92-CA98-4B24-9D18-4DECBCE1EC71}" destId="{B0702FC4-D6B6-46C0-8EA7-8916CE2BF221}" srcOrd="1" destOrd="0" presId="urn:microsoft.com/office/officeart/2005/8/layout/hierarchy3"/>
    <dgm:cxn modelId="{1CE76812-028C-4303-8B6F-DAEE9B78554E}" type="presParOf" srcId="{B0702FC4-D6B6-46C0-8EA7-8916CE2BF221}" destId="{6FBC907A-A9C0-473D-94AB-D0F1A7C0A466}" srcOrd="0" destOrd="0" presId="urn:microsoft.com/office/officeart/2005/8/layout/hierarchy3"/>
    <dgm:cxn modelId="{2206C3AC-F151-475B-8850-F56364E07621}" type="presParOf" srcId="{6FBC907A-A9C0-473D-94AB-D0F1A7C0A466}" destId="{237E66B9-1735-40A2-A626-ACF022CF867F}" srcOrd="0" destOrd="0" presId="urn:microsoft.com/office/officeart/2005/8/layout/hierarchy3"/>
    <dgm:cxn modelId="{23E651EC-D0B2-45C5-BFFD-A060728E3C39}" type="presParOf" srcId="{6FBC907A-A9C0-473D-94AB-D0F1A7C0A466}" destId="{A6F9D92B-FF31-4E8E-945E-75E6E309CB20}" srcOrd="1" destOrd="0" presId="urn:microsoft.com/office/officeart/2005/8/layout/hierarchy3"/>
    <dgm:cxn modelId="{9D78C219-C973-4A67-8BEA-ACA46C8B187F}" type="presParOf" srcId="{B0702FC4-D6B6-46C0-8EA7-8916CE2BF221}" destId="{AFCAB932-6D72-465A-9ECC-DF9CC24A969E}" srcOrd="1" destOrd="0" presId="urn:microsoft.com/office/officeart/2005/8/layout/hierarchy3"/>
    <dgm:cxn modelId="{2376C9BC-BAAC-44DD-9937-40532F3E21D8}" type="presParOf" srcId="{AFCAB932-6D72-465A-9ECC-DF9CC24A969E}" destId="{1B82F918-CBD6-43FB-81CF-9C4E0CE72F59}" srcOrd="0" destOrd="0" presId="urn:microsoft.com/office/officeart/2005/8/layout/hierarchy3"/>
    <dgm:cxn modelId="{3DDF5404-A11D-4F93-8FA7-DF365ED750A8}" type="presParOf" srcId="{AFCAB932-6D72-465A-9ECC-DF9CC24A969E}" destId="{1A7A356B-D659-4355-91BB-DED133BDB82F}" srcOrd="1" destOrd="0" presId="urn:microsoft.com/office/officeart/2005/8/layout/hierarchy3"/>
    <dgm:cxn modelId="{67ABAAC0-96B2-40E7-89A2-0F9C31DA78D0}" type="presParOf" srcId="{AFCAB932-6D72-465A-9ECC-DF9CC24A969E}" destId="{F8E01956-F1D9-4F73-84F3-EB444D438440}" srcOrd="2" destOrd="0" presId="urn:microsoft.com/office/officeart/2005/8/layout/hierarchy3"/>
    <dgm:cxn modelId="{817115E4-8F91-4B21-B063-D5A8B764CDF0}" type="presParOf" srcId="{AFCAB932-6D72-465A-9ECC-DF9CC24A969E}" destId="{9D48AAF8-A00A-4297-81A3-B717D806A305}" srcOrd="3" destOrd="0" presId="urn:microsoft.com/office/officeart/2005/8/layout/hierarchy3"/>
    <dgm:cxn modelId="{B153BC6B-905B-4C32-BEB1-DB3499B7EA69}" type="presParOf" srcId="{AFCAB932-6D72-465A-9ECC-DF9CC24A969E}" destId="{BD99BB9B-8F71-4667-BB2E-15B498018088}" srcOrd="4" destOrd="0" presId="urn:microsoft.com/office/officeart/2005/8/layout/hierarchy3"/>
    <dgm:cxn modelId="{935B5255-0765-410C-A0F0-E9266D0F4B6C}" type="presParOf" srcId="{AFCAB932-6D72-465A-9ECC-DF9CC24A969E}" destId="{B3E83E55-3E27-476E-A668-917AC4E41C6F}" srcOrd="5" destOrd="0" presId="urn:microsoft.com/office/officeart/2005/8/layout/hierarchy3"/>
    <dgm:cxn modelId="{475BC12F-0F24-4B4D-8DD1-C15A0AD0052C}" type="presParOf" srcId="{6524CE92-CA98-4B24-9D18-4DECBCE1EC71}" destId="{D821058C-90F2-4F1E-B029-DEA780B8B546}" srcOrd="2" destOrd="0" presId="urn:microsoft.com/office/officeart/2005/8/layout/hierarchy3"/>
    <dgm:cxn modelId="{1BE9913B-C97D-40FC-A38C-C3DABB7C2CFE}" type="presParOf" srcId="{D821058C-90F2-4F1E-B029-DEA780B8B546}" destId="{205AF9D9-BEA6-4E56-9CC8-F2492212E153}" srcOrd="0" destOrd="0" presId="urn:microsoft.com/office/officeart/2005/8/layout/hierarchy3"/>
    <dgm:cxn modelId="{4B34F8CD-3AE6-4ED5-9AFA-204CCAB7F010}" type="presParOf" srcId="{205AF9D9-BEA6-4E56-9CC8-F2492212E153}" destId="{555C3EC2-71EB-416A-B600-81C3FBE37B99}" srcOrd="0" destOrd="0" presId="urn:microsoft.com/office/officeart/2005/8/layout/hierarchy3"/>
    <dgm:cxn modelId="{527DF60E-8EC8-4BCD-B1EE-CC08396327EE}" type="presParOf" srcId="{205AF9D9-BEA6-4E56-9CC8-F2492212E153}" destId="{209F2BC1-A552-4879-B906-5EA8F9E94AB8}" srcOrd="1" destOrd="0" presId="urn:microsoft.com/office/officeart/2005/8/layout/hierarchy3"/>
    <dgm:cxn modelId="{AEBA2111-C51D-40A3-9D3B-BADC8C280DA8}" type="presParOf" srcId="{D821058C-90F2-4F1E-B029-DEA780B8B546}" destId="{0F2ADA92-99FA-466C-8287-D31CF687FC74}" srcOrd="1" destOrd="0" presId="urn:microsoft.com/office/officeart/2005/8/layout/hierarchy3"/>
    <dgm:cxn modelId="{01A1259A-9F0A-48CD-92A2-31B957DB05B3}" type="presParOf" srcId="{0F2ADA92-99FA-466C-8287-D31CF687FC74}" destId="{021A45D1-5425-4B09-8AB2-E28C0A7F01DD}" srcOrd="0" destOrd="0" presId="urn:microsoft.com/office/officeart/2005/8/layout/hierarchy3"/>
    <dgm:cxn modelId="{46866004-5615-47B3-8B9B-5E589E8B4C77}" type="presParOf" srcId="{0F2ADA92-99FA-466C-8287-D31CF687FC74}" destId="{26128E03-C168-4995-A0AB-71904A4F5DE8}" srcOrd="1" destOrd="0" presId="urn:microsoft.com/office/officeart/2005/8/layout/hierarchy3"/>
    <dgm:cxn modelId="{230D852D-31C5-4E0A-82B2-1F0B6ACCFB5B}" type="presParOf" srcId="{0F2ADA92-99FA-466C-8287-D31CF687FC74}" destId="{FF5C96BA-3F55-4414-A063-9E289EB3BBBF}" srcOrd="2" destOrd="0" presId="urn:microsoft.com/office/officeart/2005/8/layout/hierarchy3"/>
    <dgm:cxn modelId="{08633677-85AD-4F56-B4E9-F794C458BDAD}" type="presParOf" srcId="{0F2ADA92-99FA-466C-8287-D31CF687FC74}" destId="{5CA25391-BD43-4241-BAB1-A476598B5B66}" srcOrd="3" destOrd="0" presId="urn:microsoft.com/office/officeart/2005/8/layout/hierarchy3"/>
    <dgm:cxn modelId="{64F26A3D-5729-4860-9E47-EB43AE5B4885}" type="presParOf" srcId="{0F2ADA92-99FA-466C-8287-D31CF687FC74}" destId="{B184B96F-4EEF-4D0A-A54C-6B5E5A9A636B}" srcOrd="4" destOrd="0" presId="urn:microsoft.com/office/officeart/2005/8/layout/hierarchy3"/>
    <dgm:cxn modelId="{661AC635-73E7-40F6-ACF8-D465757C234B}" type="presParOf" srcId="{0F2ADA92-99FA-466C-8287-D31CF687FC74}" destId="{ACEC48C9-D345-428B-8230-AB180493E2F1}" srcOrd="5" destOrd="0" presId="urn:microsoft.com/office/officeart/2005/8/layout/hierarchy3"/>
    <dgm:cxn modelId="{B89BA738-AF31-479F-939C-3C459A98A61C}" type="presParOf" srcId="{0F2ADA92-99FA-466C-8287-D31CF687FC74}" destId="{CE8C080B-3C36-492D-9379-418628B75E01}" srcOrd="6" destOrd="0" presId="urn:microsoft.com/office/officeart/2005/8/layout/hierarchy3"/>
    <dgm:cxn modelId="{B674B4B3-73B8-439F-BEBF-6989C27C4542}" type="presParOf" srcId="{0F2ADA92-99FA-466C-8287-D31CF687FC74}" destId="{21A9D3B2-0F42-4448-A63B-03719602D90C}" srcOrd="7" destOrd="0" presId="urn:microsoft.com/office/officeart/2005/8/layout/hierarchy3"/>
    <dgm:cxn modelId="{E1351BAE-3BF3-4FE7-A27A-67D62CEFCE01}" type="presParOf" srcId="{6524CE92-CA98-4B24-9D18-4DECBCE1EC71}" destId="{CB8BC440-F207-44C4-A00C-3C559286823A}" srcOrd="3" destOrd="0" presId="urn:microsoft.com/office/officeart/2005/8/layout/hierarchy3"/>
    <dgm:cxn modelId="{DAE9A926-4261-42AD-AC31-DFE79782B26E}" type="presParOf" srcId="{CB8BC440-F207-44C4-A00C-3C559286823A}" destId="{A3B31F25-B952-47CF-8380-91F71B0D0436}" srcOrd="0" destOrd="0" presId="urn:microsoft.com/office/officeart/2005/8/layout/hierarchy3"/>
    <dgm:cxn modelId="{226341EF-0AF9-4DB7-B7D6-4794958823FC}" type="presParOf" srcId="{A3B31F25-B952-47CF-8380-91F71B0D0436}" destId="{36833770-CEB7-40BD-9F2B-9D61BA6C6D77}" srcOrd="0" destOrd="0" presId="urn:microsoft.com/office/officeart/2005/8/layout/hierarchy3"/>
    <dgm:cxn modelId="{25CFD3FB-B923-49BB-B993-C623B18B81C7}" type="presParOf" srcId="{A3B31F25-B952-47CF-8380-91F71B0D0436}" destId="{675CC556-370D-4781-869E-57BA8E2C033F}" srcOrd="1" destOrd="0" presId="urn:microsoft.com/office/officeart/2005/8/layout/hierarchy3"/>
    <dgm:cxn modelId="{CB3ABFDB-E28E-4DDC-A18B-9AA7AF8DAA6F}" type="presParOf" srcId="{CB8BC440-F207-44C4-A00C-3C559286823A}" destId="{EE0A53F1-51B8-4EF3-AEF0-470EA7B5B230}" srcOrd="1" destOrd="0" presId="urn:microsoft.com/office/officeart/2005/8/layout/hierarchy3"/>
    <dgm:cxn modelId="{3BF346CC-5B48-40E9-A265-E95FD0C06A4E}" type="presParOf" srcId="{EE0A53F1-51B8-4EF3-AEF0-470EA7B5B230}" destId="{23B37EDB-C25F-4679-8A71-5D98E4FD5F49}" srcOrd="0" destOrd="0" presId="urn:microsoft.com/office/officeart/2005/8/layout/hierarchy3"/>
    <dgm:cxn modelId="{9C83CC7A-2434-416B-8438-6EBB5487BBE2}" type="presParOf" srcId="{EE0A53F1-51B8-4EF3-AEF0-470EA7B5B230}" destId="{814D9279-7105-4369-A339-8EC03DC8B6C0}" srcOrd="1" destOrd="0" presId="urn:microsoft.com/office/officeart/2005/8/layout/hierarchy3"/>
    <dgm:cxn modelId="{6BA07A5A-8237-45D2-93F6-D476E80767EB}" type="presParOf" srcId="{EE0A53F1-51B8-4EF3-AEF0-470EA7B5B230}" destId="{6EA64CA1-7065-4DF5-BE38-C1B54D7F4823}" srcOrd="2" destOrd="0" presId="urn:microsoft.com/office/officeart/2005/8/layout/hierarchy3"/>
    <dgm:cxn modelId="{BB9CD2E0-2428-4228-8943-1DC21407C752}" type="presParOf" srcId="{EE0A53F1-51B8-4EF3-AEF0-470EA7B5B230}" destId="{71833451-66B1-4734-B772-A3FA3FD9A65A}" srcOrd="3" destOrd="0" presId="urn:microsoft.com/office/officeart/2005/8/layout/hierarchy3"/>
    <dgm:cxn modelId="{173CF7C0-A250-4115-82F9-45CE3F67603D}" type="presParOf" srcId="{EE0A53F1-51B8-4EF3-AEF0-470EA7B5B230}" destId="{1A04560D-8516-42B0-8A8E-1BF1706EDC4E}" srcOrd="4" destOrd="0" presId="urn:microsoft.com/office/officeart/2005/8/layout/hierarchy3"/>
    <dgm:cxn modelId="{AA8CF448-0E77-40DA-B8FB-B989E1C42052}" type="presParOf" srcId="{EE0A53F1-51B8-4EF3-AEF0-470EA7B5B230}" destId="{094933EE-9551-4BC8-A18E-956C3A630FA3}" srcOrd="5" destOrd="0" presId="urn:microsoft.com/office/officeart/2005/8/layout/hierarchy3"/>
    <dgm:cxn modelId="{17333D30-5475-423C-BB4E-2641D561C689}" type="presParOf" srcId="{EE0A53F1-51B8-4EF3-AEF0-470EA7B5B230}" destId="{6514739A-6E21-43E2-9F9D-E608CD2096B3}" srcOrd="6" destOrd="0" presId="urn:microsoft.com/office/officeart/2005/8/layout/hierarchy3"/>
    <dgm:cxn modelId="{1401A094-90EA-4295-A0D7-32326911EE56}" type="presParOf" srcId="{EE0A53F1-51B8-4EF3-AEF0-470EA7B5B230}" destId="{9F96D375-DFC5-4C79-A1D0-B3727F4DE541}" srcOrd="7" destOrd="0" presId="urn:microsoft.com/office/officeart/2005/8/layout/hierarchy3"/>
    <dgm:cxn modelId="{55AE8A26-1F0C-4633-B488-A97554A110B2}" type="presParOf" srcId="{6524CE92-CA98-4B24-9D18-4DECBCE1EC71}" destId="{D72ACB66-5C4C-4B9C-9451-955461CB3F25}" srcOrd="4" destOrd="0" presId="urn:microsoft.com/office/officeart/2005/8/layout/hierarchy3"/>
    <dgm:cxn modelId="{D553A4EA-6662-4DB4-9993-DDA0AFA0F8DC}" type="presParOf" srcId="{D72ACB66-5C4C-4B9C-9451-955461CB3F25}" destId="{B543A2DA-CFAD-4415-A56A-C67AB49765D7}" srcOrd="0" destOrd="0" presId="urn:microsoft.com/office/officeart/2005/8/layout/hierarchy3"/>
    <dgm:cxn modelId="{D44B550A-6CFC-4DD7-A323-07351DAB0472}" type="presParOf" srcId="{B543A2DA-CFAD-4415-A56A-C67AB49765D7}" destId="{FC0FA3A4-486E-4A8A-AC28-D23FCF07A607}" srcOrd="0" destOrd="0" presId="urn:microsoft.com/office/officeart/2005/8/layout/hierarchy3"/>
    <dgm:cxn modelId="{F9EF69D5-3CAF-408F-B2D2-C08FCF4EE5EA}" type="presParOf" srcId="{B543A2DA-CFAD-4415-A56A-C67AB49765D7}" destId="{5AE87419-EAD7-4EA9-8D4A-1515854F619E}" srcOrd="1" destOrd="0" presId="urn:microsoft.com/office/officeart/2005/8/layout/hierarchy3"/>
    <dgm:cxn modelId="{523B0B5A-69F0-4B3D-BFD0-A70E3B4349AE}" type="presParOf" srcId="{D72ACB66-5C4C-4B9C-9451-955461CB3F25}" destId="{B7F5176B-1703-46F7-A9C3-5A27B9D1C979}" srcOrd="1" destOrd="0" presId="urn:microsoft.com/office/officeart/2005/8/layout/hierarchy3"/>
    <dgm:cxn modelId="{279EA0DF-9427-4249-ADFD-8AB473D0AABD}" type="presParOf" srcId="{B7F5176B-1703-46F7-A9C3-5A27B9D1C979}" destId="{41FE4773-50BB-4858-817F-E8CD8DD1ADBC}" srcOrd="0" destOrd="0" presId="urn:microsoft.com/office/officeart/2005/8/layout/hierarchy3"/>
    <dgm:cxn modelId="{6D9C22B0-8DB1-46E5-A9F7-0CE1F16FCACC}" type="presParOf" srcId="{B7F5176B-1703-46F7-A9C3-5A27B9D1C979}" destId="{5BE6B6DE-69CA-4B1F-9A6F-0BADFC60CF5A}" srcOrd="1" destOrd="0" presId="urn:microsoft.com/office/officeart/2005/8/layout/hierarchy3"/>
    <dgm:cxn modelId="{45D3DB11-9921-43BD-8D3C-79E2BAD4C047}" type="presParOf" srcId="{B7F5176B-1703-46F7-A9C3-5A27B9D1C979}" destId="{1B6373DD-1928-4885-A780-C0CBAE9785A8}" srcOrd="2" destOrd="0" presId="urn:microsoft.com/office/officeart/2005/8/layout/hierarchy3"/>
    <dgm:cxn modelId="{B892AF5C-2FBB-45BB-B5EC-A3C2498E1932}" type="presParOf" srcId="{B7F5176B-1703-46F7-A9C3-5A27B9D1C979}" destId="{5BAD6E39-989C-4637-86AC-3D32713CF91D}" srcOrd="3" destOrd="0" presId="urn:microsoft.com/office/officeart/2005/8/layout/hierarchy3"/>
    <dgm:cxn modelId="{FF874499-0026-44A1-B060-BE3B1683535F}" type="presParOf" srcId="{B7F5176B-1703-46F7-A9C3-5A27B9D1C979}" destId="{D98294F1-BE2D-418C-BB0C-EF8F20A756AD}" srcOrd="4" destOrd="0" presId="urn:microsoft.com/office/officeart/2005/8/layout/hierarchy3"/>
    <dgm:cxn modelId="{5F978843-02E4-461D-8896-2B069970B8C6}" type="presParOf" srcId="{B7F5176B-1703-46F7-A9C3-5A27B9D1C979}" destId="{087BDC44-872A-4B27-89FC-8CA2FFCD666F}" srcOrd="5" destOrd="0" presId="urn:microsoft.com/office/officeart/2005/8/layout/hierarchy3"/>
    <dgm:cxn modelId="{541F8BD2-665A-404F-AFB4-CA0F2CE1F95B}" type="presParOf" srcId="{B7F5176B-1703-46F7-A9C3-5A27B9D1C979}" destId="{F5643FB3-BB09-4478-BAFC-AF6EF655843C}" srcOrd="6" destOrd="0" presId="urn:microsoft.com/office/officeart/2005/8/layout/hierarchy3"/>
    <dgm:cxn modelId="{B5097134-1336-4CC7-A341-44DAC1D0BAA2}" type="presParOf" srcId="{B7F5176B-1703-46F7-A9C3-5A27B9D1C979}" destId="{F6C9BD45-4E5F-4163-9BD7-D0DFB47E62AA}" srcOrd="7" destOrd="0" presId="urn:microsoft.com/office/officeart/2005/8/layout/hierarchy3"/>
    <dgm:cxn modelId="{35B92423-C8AD-4047-BD4C-ADAE1CA43F3A}" type="presParOf" srcId="{B7F5176B-1703-46F7-A9C3-5A27B9D1C979}" destId="{E52AE507-814C-4CEE-AB79-3F5FFDA3D57F}" srcOrd="8" destOrd="0" presId="urn:microsoft.com/office/officeart/2005/8/layout/hierarchy3"/>
    <dgm:cxn modelId="{CDA80568-8F2C-46B7-A495-6C3C9924397C}" type="presParOf" srcId="{B7F5176B-1703-46F7-A9C3-5A27B9D1C979}" destId="{AEB94202-8156-4124-917E-C75DD609CBB0}" srcOrd="9" destOrd="0" presId="urn:microsoft.com/office/officeart/2005/8/layout/hierarchy3"/>
  </dgm:cxnLst>
  <dgm:bg>
    <a:solidFill>
      <a:schemeClr val="accent3">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59DE20-2808-45BC-AE77-CD0F184A9AF3}"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pPr rtl="1"/>
          <a:endParaRPr lang="fa-IR"/>
        </a:p>
      </dgm:t>
    </dgm:pt>
    <dgm:pt modelId="{A27E09D5-BE24-4242-8F44-70B7EEB39849}">
      <dgm:prSet custT="1"/>
      <dgm:spPr>
        <a:ln>
          <a:solidFill>
            <a:srgbClr val="C00000"/>
          </a:solidFill>
        </a:ln>
      </dgm:spPr>
      <dgm:t>
        <a:bodyPr/>
        <a:lstStyle/>
        <a:p>
          <a:pPr rtl="1"/>
          <a:r>
            <a:rPr lang="fa-IR" sz="2400" b="1" dirty="0" smtClean="0">
              <a:cs typeface="B Nazanin" pitchFamily="2" charset="-78"/>
            </a:rPr>
            <a:t>روش غیر دستوری</a:t>
          </a:r>
        </a:p>
      </dgm:t>
    </dgm:pt>
    <dgm:pt modelId="{4A723CC5-0AC8-42C1-9F71-EC6BDD83DE33}" type="parTrans" cxnId="{5E2DE069-1B7F-42C5-8A41-DD0E9042FFA1}">
      <dgm:prSet/>
      <dgm:spPr/>
      <dgm:t>
        <a:bodyPr/>
        <a:lstStyle/>
        <a:p>
          <a:pPr rtl="1"/>
          <a:endParaRPr lang="fa-IR" sz="1600" b="1"/>
        </a:p>
      </dgm:t>
    </dgm:pt>
    <dgm:pt modelId="{A6B6DD9F-DCA1-4EE4-92E6-9837429B6CEE}" type="sibTrans" cxnId="{5E2DE069-1B7F-42C5-8A41-DD0E9042FFA1}">
      <dgm:prSet/>
      <dgm:spPr/>
      <dgm:t>
        <a:bodyPr/>
        <a:lstStyle/>
        <a:p>
          <a:pPr rtl="1"/>
          <a:endParaRPr lang="fa-IR" sz="1600" b="1"/>
        </a:p>
      </dgm:t>
    </dgm:pt>
    <dgm:pt modelId="{C7CA18E8-1C86-45D7-BA53-DE72AC24BA56}">
      <dgm:prSet custT="1"/>
      <dgm:spPr>
        <a:ln>
          <a:solidFill>
            <a:srgbClr val="FF0000"/>
          </a:solidFill>
        </a:ln>
      </dgm:spPr>
      <dgm:t>
        <a:bodyPr/>
        <a:lstStyle/>
        <a:p>
          <a:pPr rtl="1"/>
          <a:r>
            <a:rPr lang="fa-IR" sz="2000" b="1" dirty="0" smtClean="0">
              <a:cs typeface="B Nazanin" pitchFamily="2" charset="-78"/>
            </a:rPr>
            <a:t>روش مبتنی بر همکاری و تشریک مساعی</a:t>
          </a:r>
        </a:p>
      </dgm:t>
    </dgm:pt>
    <dgm:pt modelId="{08D5413A-32B2-4828-B50E-6A39A18B3841}" type="parTrans" cxnId="{79A5F643-77FE-4C80-AF9D-EC2CEBBDF725}">
      <dgm:prSet/>
      <dgm:spPr/>
      <dgm:t>
        <a:bodyPr/>
        <a:lstStyle/>
        <a:p>
          <a:pPr rtl="1"/>
          <a:endParaRPr lang="fa-IR" sz="1600" b="1"/>
        </a:p>
      </dgm:t>
    </dgm:pt>
    <dgm:pt modelId="{D7A835D0-E5C3-427C-BEBF-9F97E2F93279}" type="sibTrans" cxnId="{79A5F643-77FE-4C80-AF9D-EC2CEBBDF725}">
      <dgm:prSet/>
      <dgm:spPr/>
      <dgm:t>
        <a:bodyPr/>
        <a:lstStyle/>
        <a:p>
          <a:pPr rtl="1"/>
          <a:endParaRPr lang="fa-IR" sz="1600" b="1"/>
        </a:p>
      </dgm:t>
    </dgm:pt>
    <dgm:pt modelId="{16EA9F16-D446-4E6D-A22E-4B824126E279}">
      <dgm:prSet custT="1"/>
      <dgm:spPr>
        <a:ln>
          <a:solidFill>
            <a:srgbClr val="FFC000"/>
          </a:solidFill>
        </a:ln>
      </dgm:spPr>
      <dgm:t>
        <a:bodyPr/>
        <a:lstStyle/>
        <a:p>
          <a:pPr rtl="1"/>
          <a:r>
            <a:rPr lang="fa-IR" sz="2000" b="1" dirty="0" smtClean="0">
              <a:cs typeface="B Nazanin" pitchFamily="2" charset="-78"/>
            </a:rPr>
            <a:t>روش اطلاعاتی دستوری</a:t>
          </a:r>
        </a:p>
      </dgm:t>
    </dgm:pt>
    <dgm:pt modelId="{9E8B6E2C-701C-4FBD-804E-B10FFFC12629}" type="parTrans" cxnId="{DB8402C8-8B0F-44BD-8F82-21421FEA9D37}">
      <dgm:prSet/>
      <dgm:spPr/>
      <dgm:t>
        <a:bodyPr/>
        <a:lstStyle/>
        <a:p>
          <a:pPr rtl="1"/>
          <a:endParaRPr lang="fa-IR" sz="1600" b="1"/>
        </a:p>
      </dgm:t>
    </dgm:pt>
    <dgm:pt modelId="{85DCE2D5-537B-421E-9E7D-7465D05988BF}" type="sibTrans" cxnId="{DB8402C8-8B0F-44BD-8F82-21421FEA9D37}">
      <dgm:prSet/>
      <dgm:spPr/>
      <dgm:t>
        <a:bodyPr/>
        <a:lstStyle/>
        <a:p>
          <a:pPr rtl="1"/>
          <a:endParaRPr lang="fa-IR" sz="1600" b="1"/>
        </a:p>
      </dgm:t>
    </dgm:pt>
    <dgm:pt modelId="{D11F3A1C-53C2-4760-AA63-C226B8283D13}">
      <dgm:prSet custT="1"/>
      <dgm:spPr>
        <a:ln>
          <a:solidFill>
            <a:srgbClr val="FFFF00"/>
          </a:solidFill>
        </a:ln>
      </dgm:spPr>
      <dgm:t>
        <a:bodyPr/>
        <a:lstStyle/>
        <a:p>
          <a:pPr rtl="1"/>
          <a:r>
            <a:rPr lang="fa-IR" sz="2000" b="1" dirty="0" smtClean="0">
              <a:cs typeface="B Nazanin" pitchFamily="2" charset="-78"/>
            </a:rPr>
            <a:t>روش کنترل دستوری</a:t>
          </a:r>
        </a:p>
      </dgm:t>
    </dgm:pt>
    <dgm:pt modelId="{406A1036-5F9E-40C5-8A82-7E93D9FFA56F}" type="parTrans" cxnId="{BB48B0D4-13B7-4C72-B0CE-BCC117AC56E2}">
      <dgm:prSet/>
      <dgm:spPr/>
      <dgm:t>
        <a:bodyPr/>
        <a:lstStyle/>
        <a:p>
          <a:pPr rtl="1"/>
          <a:endParaRPr lang="fa-IR" sz="1600" b="1"/>
        </a:p>
      </dgm:t>
    </dgm:pt>
    <dgm:pt modelId="{1B984C18-58DB-472C-A7AB-B4AB4CA44B4B}" type="sibTrans" cxnId="{BB48B0D4-13B7-4C72-B0CE-BCC117AC56E2}">
      <dgm:prSet/>
      <dgm:spPr/>
      <dgm:t>
        <a:bodyPr/>
        <a:lstStyle/>
        <a:p>
          <a:pPr rtl="1"/>
          <a:endParaRPr lang="fa-IR" sz="1600" b="1"/>
        </a:p>
      </dgm:t>
    </dgm:pt>
    <dgm:pt modelId="{E39E1BF6-D9BF-4A22-ABB7-A483AEA47A08}" type="pres">
      <dgm:prSet presAssocID="{B859DE20-2808-45BC-AE77-CD0F184A9AF3}" presName="Name0" presStyleCnt="0">
        <dgm:presLayoutVars>
          <dgm:dir val="rev"/>
          <dgm:resizeHandles val="exact"/>
        </dgm:presLayoutVars>
      </dgm:prSet>
      <dgm:spPr/>
      <dgm:t>
        <a:bodyPr/>
        <a:lstStyle/>
        <a:p>
          <a:pPr rtl="1"/>
          <a:endParaRPr lang="fa-IR"/>
        </a:p>
      </dgm:t>
    </dgm:pt>
    <dgm:pt modelId="{26A148BA-3486-4887-8ECC-0A9F4A27519C}" type="pres">
      <dgm:prSet presAssocID="{A27E09D5-BE24-4242-8F44-70B7EEB39849}" presName="Name5" presStyleLbl="vennNode1" presStyleIdx="0" presStyleCnt="4" custLinFactX="9953" custLinFactNeighborX="100000" custLinFactNeighborY="-2863">
        <dgm:presLayoutVars>
          <dgm:bulletEnabled val="1"/>
        </dgm:presLayoutVars>
      </dgm:prSet>
      <dgm:spPr/>
      <dgm:t>
        <a:bodyPr/>
        <a:lstStyle/>
        <a:p>
          <a:pPr rtl="1"/>
          <a:endParaRPr lang="fa-IR"/>
        </a:p>
      </dgm:t>
    </dgm:pt>
    <dgm:pt modelId="{A3099214-BEEE-4595-BC9A-1408DA47A4B5}" type="pres">
      <dgm:prSet presAssocID="{A6B6DD9F-DCA1-4EE4-92E6-9837429B6CEE}" presName="space" presStyleCnt="0"/>
      <dgm:spPr/>
      <dgm:t>
        <a:bodyPr/>
        <a:lstStyle/>
        <a:p>
          <a:endParaRPr lang="en-US"/>
        </a:p>
      </dgm:t>
    </dgm:pt>
    <dgm:pt modelId="{AAAD30FC-CB0D-4F0D-B794-283C7CDBB54E}" type="pres">
      <dgm:prSet presAssocID="{C7CA18E8-1C86-45D7-BA53-DE72AC24BA56}" presName="Name5" presStyleLbl="vennNode1" presStyleIdx="1" presStyleCnt="4" custLinFactNeighborX="-66312" custLinFactNeighborY="-54379">
        <dgm:presLayoutVars>
          <dgm:bulletEnabled val="1"/>
        </dgm:presLayoutVars>
      </dgm:prSet>
      <dgm:spPr/>
      <dgm:t>
        <a:bodyPr/>
        <a:lstStyle/>
        <a:p>
          <a:pPr rtl="1"/>
          <a:endParaRPr lang="fa-IR"/>
        </a:p>
      </dgm:t>
    </dgm:pt>
    <dgm:pt modelId="{3352183F-6CDF-409A-B23B-F9ACB4BF240D}" type="pres">
      <dgm:prSet presAssocID="{D7A835D0-E5C3-427C-BEBF-9F97E2F93279}" presName="space" presStyleCnt="0"/>
      <dgm:spPr/>
      <dgm:t>
        <a:bodyPr/>
        <a:lstStyle/>
        <a:p>
          <a:endParaRPr lang="en-US"/>
        </a:p>
      </dgm:t>
    </dgm:pt>
    <dgm:pt modelId="{A8B2E554-902B-4FC6-99F8-D1D61A8078C8}" type="pres">
      <dgm:prSet presAssocID="{16EA9F16-D446-4E6D-A22E-4B824126E279}" presName="Name5" presStyleLbl="vennNode1" presStyleIdx="2" presStyleCnt="4" custLinFactNeighborX="6134" custLinFactNeighborY="29444">
        <dgm:presLayoutVars>
          <dgm:bulletEnabled val="1"/>
        </dgm:presLayoutVars>
      </dgm:prSet>
      <dgm:spPr/>
      <dgm:t>
        <a:bodyPr/>
        <a:lstStyle/>
        <a:p>
          <a:pPr rtl="1"/>
          <a:endParaRPr lang="fa-IR"/>
        </a:p>
      </dgm:t>
    </dgm:pt>
    <dgm:pt modelId="{B2260ABB-5E6D-4D14-BA71-9E214917D753}" type="pres">
      <dgm:prSet presAssocID="{85DCE2D5-537B-421E-9E7D-7465D05988BF}" presName="space" presStyleCnt="0"/>
      <dgm:spPr/>
      <dgm:t>
        <a:bodyPr/>
        <a:lstStyle/>
        <a:p>
          <a:endParaRPr lang="en-US"/>
        </a:p>
      </dgm:t>
    </dgm:pt>
    <dgm:pt modelId="{6D6DCEF0-2D36-4E8A-94D8-D0EDBE695584}" type="pres">
      <dgm:prSet presAssocID="{D11F3A1C-53C2-4760-AA63-C226B8283D13}" presName="Name5" presStyleLbl="vennNode1" presStyleIdx="3" presStyleCnt="4" custLinFactNeighborX="-53163" custLinFactNeighborY="-37214">
        <dgm:presLayoutVars>
          <dgm:bulletEnabled val="1"/>
        </dgm:presLayoutVars>
      </dgm:prSet>
      <dgm:spPr/>
      <dgm:t>
        <a:bodyPr/>
        <a:lstStyle/>
        <a:p>
          <a:pPr rtl="1"/>
          <a:endParaRPr lang="fa-IR"/>
        </a:p>
      </dgm:t>
    </dgm:pt>
  </dgm:ptLst>
  <dgm:cxnLst>
    <dgm:cxn modelId="{BB48B0D4-13B7-4C72-B0CE-BCC117AC56E2}" srcId="{B859DE20-2808-45BC-AE77-CD0F184A9AF3}" destId="{D11F3A1C-53C2-4760-AA63-C226B8283D13}" srcOrd="3" destOrd="0" parTransId="{406A1036-5F9E-40C5-8A82-7E93D9FFA56F}" sibTransId="{1B984C18-58DB-472C-A7AB-B4AB4CA44B4B}"/>
    <dgm:cxn modelId="{DD162850-284F-4F57-B5F5-4F7E71D8DD87}" type="presOf" srcId="{B859DE20-2808-45BC-AE77-CD0F184A9AF3}" destId="{E39E1BF6-D9BF-4A22-ABB7-A483AEA47A08}" srcOrd="0" destOrd="0" presId="urn:microsoft.com/office/officeart/2005/8/layout/venn3"/>
    <dgm:cxn modelId="{1FA8BCF9-EF2C-4B1F-948E-CE62BD62857A}" type="presOf" srcId="{C7CA18E8-1C86-45D7-BA53-DE72AC24BA56}" destId="{AAAD30FC-CB0D-4F0D-B794-283C7CDBB54E}" srcOrd="0" destOrd="0" presId="urn:microsoft.com/office/officeart/2005/8/layout/venn3"/>
    <dgm:cxn modelId="{DB8402C8-8B0F-44BD-8F82-21421FEA9D37}" srcId="{B859DE20-2808-45BC-AE77-CD0F184A9AF3}" destId="{16EA9F16-D446-4E6D-A22E-4B824126E279}" srcOrd="2" destOrd="0" parTransId="{9E8B6E2C-701C-4FBD-804E-B10FFFC12629}" sibTransId="{85DCE2D5-537B-421E-9E7D-7465D05988BF}"/>
    <dgm:cxn modelId="{79A5F643-77FE-4C80-AF9D-EC2CEBBDF725}" srcId="{B859DE20-2808-45BC-AE77-CD0F184A9AF3}" destId="{C7CA18E8-1C86-45D7-BA53-DE72AC24BA56}" srcOrd="1" destOrd="0" parTransId="{08D5413A-32B2-4828-B50E-6A39A18B3841}" sibTransId="{D7A835D0-E5C3-427C-BEBF-9F97E2F93279}"/>
    <dgm:cxn modelId="{5E2DE069-1B7F-42C5-8A41-DD0E9042FFA1}" srcId="{B859DE20-2808-45BC-AE77-CD0F184A9AF3}" destId="{A27E09D5-BE24-4242-8F44-70B7EEB39849}" srcOrd="0" destOrd="0" parTransId="{4A723CC5-0AC8-42C1-9F71-EC6BDD83DE33}" sibTransId="{A6B6DD9F-DCA1-4EE4-92E6-9837429B6CEE}"/>
    <dgm:cxn modelId="{AE03D92B-68D3-41EE-9647-1FCCD0A3EAE7}" type="presOf" srcId="{D11F3A1C-53C2-4760-AA63-C226B8283D13}" destId="{6D6DCEF0-2D36-4E8A-94D8-D0EDBE695584}" srcOrd="0" destOrd="0" presId="urn:microsoft.com/office/officeart/2005/8/layout/venn3"/>
    <dgm:cxn modelId="{95F29F53-CD24-45F1-8293-08F5344A4138}" type="presOf" srcId="{A27E09D5-BE24-4242-8F44-70B7EEB39849}" destId="{26A148BA-3486-4887-8ECC-0A9F4A27519C}" srcOrd="0" destOrd="0" presId="urn:microsoft.com/office/officeart/2005/8/layout/venn3"/>
    <dgm:cxn modelId="{70C7FAB5-7C0C-463D-A7A8-0BFC45BC5AF6}" type="presOf" srcId="{16EA9F16-D446-4E6D-A22E-4B824126E279}" destId="{A8B2E554-902B-4FC6-99F8-D1D61A8078C8}" srcOrd="0" destOrd="0" presId="urn:microsoft.com/office/officeart/2005/8/layout/venn3"/>
    <dgm:cxn modelId="{8110C546-E375-414B-849C-53103B279751}" type="presParOf" srcId="{E39E1BF6-D9BF-4A22-ABB7-A483AEA47A08}" destId="{26A148BA-3486-4887-8ECC-0A9F4A27519C}" srcOrd="0" destOrd="0" presId="urn:microsoft.com/office/officeart/2005/8/layout/venn3"/>
    <dgm:cxn modelId="{B4B8E585-8ED5-4652-9C99-10F340FA7926}" type="presParOf" srcId="{E39E1BF6-D9BF-4A22-ABB7-A483AEA47A08}" destId="{A3099214-BEEE-4595-BC9A-1408DA47A4B5}" srcOrd="1" destOrd="0" presId="urn:microsoft.com/office/officeart/2005/8/layout/venn3"/>
    <dgm:cxn modelId="{D4E85DFA-AF34-4511-A19F-B79111906739}" type="presParOf" srcId="{E39E1BF6-D9BF-4A22-ABB7-A483AEA47A08}" destId="{AAAD30FC-CB0D-4F0D-B794-283C7CDBB54E}" srcOrd="2" destOrd="0" presId="urn:microsoft.com/office/officeart/2005/8/layout/venn3"/>
    <dgm:cxn modelId="{73D30FE7-90A3-4715-98D6-B8C3A0616AE8}" type="presParOf" srcId="{E39E1BF6-D9BF-4A22-ABB7-A483AEA47A08}" destId="{3352183F-6CDF-409A-B23B-F9ACB4BF240D}" srcOrd="3" destOrd="0" presId="urn:microsoft.com/office/officeart/2005/8/layout/venn3"/>
    <dgm:cxn modelId="{BDA78EF0-BDBA-4688-A1B7-5038E24F6F4F}" type="presParOf" srcId="{E39E1BF6-D9BF-4A22-ABB7-A483AEA47A08}" destId="{A8B2E554-902B-4FC6-99F8-D1D61A8078C8}" srcOrd="4" destOrd="0" presId="urn:microsoft.com/office/officeart/2005/8/layout/venn3"/>
    <dgm:cxn modelId="{DB1E83CF-A863-41B7-988C-3431ED063291}" type="presParOf" srcId="{E39E1BF6-D9BF-4A22-ABB7-A483AEA47A08}" destId="{B2260ABB-5E6D-4D14-BA71-9E214917D753}" srcOrd="5" destOrd="0" presId="urn:microsoft.com/office/officeart/2005/8/layout/venn3"/>
    <dgm:cxn modelId="{6D6CBC90-98ED-46EE-8D70-D6CE4C64BAB6}" type="presParOf" srcId="{E39E1BF6-D9BF-4A22-ABB7-A483AEA47A08}" destId="{6D6DCEF0-2D36-4E8A-94D8-D0EDBE695584}"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ABE52-4A57-4896-94CD-71F2B32C08AE}">
      <dsp:nvSpPr>
        <dsp:cNvPr id="0" name=""/>
        <dsp:cNvSpPr/>
      </dsp:nvSpPr>
      <dsp:spPr>
        <a:xfrm>
          <a:off x="765084" y="0"/>
          <a:ext cx="6120680" cy="6120680"/>
        </a:xfrm>
        <a:prstGeom prst="triangle">
          <a:avLst/>
        </a:prstGeom>
        <a:blipFill rotWithShape="0">
          <a:blip xmlns:r="http://schemas.openxmlformats.org/officeDocument/2006/relationships" r:embed="rId1"/>
          <a:tile tx="0" ty="0" sx="100000" sy="100000" flip="none" algn="tl"/>
        </a:blipFill>
        <a:ln>
          <a:solidFill>
            <a:srgbClr val="C00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6D15A0B-943B-4F7A-947A-99BF667B9C14}">
      <dsp:nvSpPr>
        <dsp:cNvPr id="0" name=""/>
        <dsp:cNvSpPr/>
      </dsp:nvSpPr>
      <dsp:spPr>
        <a:xfrm>
          <a:off x="3825424" y="612665"/>
          <a:ext cx="3978442" cy="621631"/>
        </a:xfrm>
        <a:prstGeom prst="roundRect">
          <a:avLst/>
        </a:prstGeom>
        <a:solidFill>
          <a:schemeClr val="lt2">
            <a:alpha val="90000"/>
            <a:hueOff val="0"/>
            <a:satOff val="0"/>
            <a:lumOff val="0"/>
            <a:alphaOff val="0"/>
          </a:schemeClr>
        </a:solidFill>
        <a:ln w="9525" cap="rnd" cmpd="sng" algn="ctr">
          <a:solidFill>
            <a:srgbClr val="FF0000"/>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اصل سازمانی</a:t>
          </a:r>
          <a:endParaRPr lang="en-US" sz="1800" kern="1200" dirty="0">
            <a:cs typeface="B Titr" pitchFamily="2" charset="-78"/>
          </a:endParaRPr>
        </a:p>
      </dsp:txBody>
      <dsp:txXfrm>
        <a:off x="3855770" y="643011"/>
        <a:ext cx="3917750" cy="560939"/>
      </dsp:txXfrm>
    </dsp:sp>
    <dsp:sp modelId="{F61F607F-59A6-4A3E-8DC2-B416D29DD013}">
      <dsp:nvSpPr>
        <dsp:cNvPr id="0" name=""/>
        <dsp:cNvSpPr/>
      </dsp:nvSpPr>
      <dsp:spPr>
        <a:xfrm>
          <a:off x="3825424" y="1312001"/>
          <a:ext cx="3978442" cy="621631"/>
        </a:xfrm>
        <a:prstGeom prst="roundRect">
          <a:avLst/>
        </a:prstGeom>
        <a:solidFill>
          <a:schemeClr val="lt2">
            <a:alpha val="90000"/>
            <a:hueOff val="0"/>
            <a:satOff val="0"/>
            <a:lumOff val="0"/>
            <a:alphaOff val="0"/>
          </a:schemeClr>
        </a:solidFill>
        <a:ln w="9525" cap="rnd" cmpd="sng" algn="ctr">
          <a:solidFill>
            <a:srgbClr val="FFFF00"/>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اصل مسئولیت و اختیار</a:t>
          </a:r>
          <a:endParaRPr lang="en-US" sz="1800" kern="1200" dirty="0">
            <a:cs typeface="B Titr" pitchFamily="2" charset="-78"/>
          </a:endParaRPr>
        </a:p>
      </dsp:txBody>
      <dsp:txXfrm>
        <a:off x="3855770" y="1342347"/>
        <a:ext cx="3917750" cy="560939"/>
      </dsp:txXfrm>
    </dsp:sp>
    <dsp:sp modelId="{2D727962-5C53-4067-9573-7D7D037C91E5}">
      <dsp:nvSpPr>
        <dsp:cNvPr id="0" name=""/>
        <dsp:cNvSpPr/>
      </dsp:nvSpPr>
      <dsp:spPr>
        <a:xfrm>
          <a:off x="3825424" y="2011336"/>
          <a:ext cx="3978442" cy="621631"/>
        </a:xfrm>
        <a:prstGeom prst="roundRect">
          <a:avLst/>
        </a:prstGeom>
        <a:solidFill>
          <a:schemeClr val="lt2">
            <a:alpha val="90000"/>
            <a:hueOff val="0"/>
            <a:satOff val="0"/>
            <a:lumOff val="0"/>
            <a:alphaOff val="0"/>
          </a:schemeClr>
        </a:solidFill>
        <a:ln w="9525" cap="rnd" cmpd="sng" algn="ctr">
          <a:solidFill>
            <a:srgbClr val="FFC000"/>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اصل پویاییهای گروهی</a:t>
          </a:r>
          <a:endParaRPr lang="en-US" sz="1800" kern="1200" dirty="0">
            <a:cs typeface="B Titr" pitchFamily="2" charset="-78"/>
          </a:endParaRPr>
        </a:p>
      </dsp:txBody>
      <dsp:txXfrm>
        <a:off x="3855770" y="2041682"/>
        <a:ext cx="3917750" cy="560939"/>
      </dsp:txXfrm>
    </dsp:sp>
    <dsp:sp modelId="{79E77F05-DA29-4E1A-B0CD-22B1DCE7230C}">
      <dsp:nvSpPr>
        <dsp:cNvPr id="0" name=""/>
        <dsp:cNvSpPr/>
      </dsp:nvSpPr>
      <dsp:spPr>
        <a:xfrm>
          <a:off x="3825424" y="2710672"/>
          <a:ext cx="3978442" cy="621631"/>
        </a:xfrm>
        <a:prstGeom prst="roundRect">
          <a:avLst/>
        </a:prstGeom>
        <a:solidFill>
          <a:schemeClr val="lt2">
            <a:alpha val="90000"/>
            <a:hueOff val="0"/>
            <a:satOff val="0"/>
            <a:lumOff val="0"/>
            <a:alphaOff val="0"/>
          </a:schemeClr>
        </a:solidFill>
        <a:ln w="9525" cap="rnd" cmpd="sng" algn="ctr">
          <a:solidFill>
            <a:schemeClr val="tx1">
              <a:lumMod val="85000"/>
              <a:lumOff val="1500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اصل رشد و پیشرفت حرفه ای</a:t>
          </a:r>
          <a:endParaRPr lang="en-US" sz="1800" kern="1200" dirty="0">
            <a:cs typeface="B Titr" pitchFamily="2" charset="-78"/>
          </a:endParaRPr>
        </a:p>
      </dsp:txBody>
      <dsp:txXfrm>
        <a:off x="3855770" y="2741018"/>
        <a:ext cx="3917750" cy="560939"/>
      </dsp:txXfrm>
    </dsp:sp>
    <dsp:sp modelId="{E94C1371-AED2-4693-99AF-65D3750047DB}">
      <dsp:nvSpPr>
        <dsp:cNvPr id="0" name=""/>
        <dsp:cNvSpPr/>
      </dsp:nvSpPr>
      <dsp:spPr>
        <a:xfrm>
          <a:off x="3825424" y="3410007"/>
          <a:ext cx="3978442" cy="621631"/>
        </a:xfrm>
        <a:prstGeom prst="roundRect">
          <a:avLst/>
        </a:prstGeom>
        <a:solidFill>
          <a:schemeClr val="lt2">
            <a:alpha val="90000"/>
            <a:hueOff val="0"/>
            <a:satOff val="0"/>
            <a:lumOff val="0"/>
            <a:alphaOff val="0"/>
          </a:schemeClr>
        </a:solidFill>
        <a:ln w="9525" cap="rnd" cmpd="sng" algn="ctr">
          <a:solidFill>
            <a:srgbClr val="7030A0"/>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اصل ارزشمند بودن فرد و گروه</a:t>
          </a:r>
          <a:endParaRPr lang="en-US" sz="1800" kern="1200" dirty="0">
            <a:cs typeface="B Titr" pitchFamily="2" charset="-78"/>
          </a:endParaRPr>
        </a:p>
      </dsp:txBody>
      <dsp:txXfrm>
        <a:off x="3855770" y="3440353"/>
        <a:ext cx="3917750" cy="560939"/>
      </dsp:txXfrm>
    </dsp:sp>
    <dsp:sp modelId="{E4B49325-3021-4349-ABB2-7449B124CF0E}">
      <dsp:nvSpPr>
        <dsp:cNvPr id="0" name=""/>
        <dsp:cNvSpPr/>
      </dsp:nvSpPr>
      <dsp:spPr>
        <a:xfrm>
          <a:off x="3825424" y="4109343"/>
          <a:ext cx="3978442" cy="621631"/>
        </a:xfrm>
        <a:prstGeom prst="roundRect">
          <a:avLst/>
        </a:prstGeom>
        <a:solidFill>
          <a:schemeClr val="lt2">
            <a:alpha val="90000"/>
            <a:hueOff val="0"/>
            <a:satOff val="0"/>
            <a:lumOff val="0"/>
            <a:alphaOff val="0"/>
          </a:schemeClr>
        </a:solidFill>
        <a:ln w="9525" cap="rnd" cmpd="sng" algn="ctr">
          <a:solidFill>
            <a:srgbClr val="00B050"/>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اصل علمی بودن</a:t>
          </a:r>
          <a:endParaRPr lang="en-US" sz="1800" kern="1200" dirty="0">
            <a:cs typeface="B Titr" pitchFamily="2" charset="-78"/>
          </a:endParaRPr>
        </a:p>
      </dsp:txBody>
      <dsp:txXfrm>
        <a:off x="3855770" y="4139689"/>
        <a:ext cx="3917750" cy="560939"/>
      </dsp:txXfrm>
    </dsp:sp>
    <dsp:sp modelId="{15CE50FA-10B3-4FEE-9F23-6CF6D216DE44}">
      <dsp:nvSpPr>
        <dsp:cNvPr id="0" name=""/>
        <dsp:cNvSpPr/>
      </dsp:nvSpPr>
      <dsp:spPr>
        <a:xfrm>
          <a:off x="3825424" y="4808678"/>
          <a:ext cx="3978442" cy="621631"/>
        </a:xfrm>
        <a:prstGeom prst="roundRect">
          <a:avLst/>
        </a:prstGeom>
        <a:solidFill>
          <a:schemeClr val="lt2">
            <a:alpha val="90000"/>
            <a:hueOff val="0"/>
            <a:satOff val="0"/>
            <a:lumOff val="0"/>
            <a:alphaOff val="0"/>
          </a:schemeClr>
        </a:solidFill>
        <a:ln w="9525" cap="rnd" cmpd="sng" algn="ctr">
          <a:solidFill>
            <a:srgbClr val="C00000"/>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اصل تغییر</a:t>
          </a:r>
          <a:endParaRPr lang="en-US" sz="1800" kern="1200" dirty="0">
            <a:cs typeface="B Titr" pitchFamily="2" charset="-78"/>
          </a:endParaRPr>
        </a:p>
      </dsp:txBody>
      <dsp:txXfrm>
        <a:off x="3855770" y="4839024"/>
        <a:ext cx="3917750" cy="56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B2E10E-3486-4149-8926-DD71D4F0ACBF}" type="datetimeFigureOut">
              <a:rPr lang="fa-IR" smtClean="0"/>
              <a:t>02/06/1437</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21183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2E10E-3486-4149-8926-DD71D4F0ACBF}" type="datetimeFigureOut">
              <a:rPr lang="fa-IR" smtClean="0"/>
              <a:t>02/06/1437</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134457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2E10E-3486-4149-8926-DD71D4F0ACBF}" type="datetimeFigureOut">
              <a:rPr lang="fa-IR" smtClean="0"/>
              <a:t>02/06/1437</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DE849-EC56-4C35-B7A5-98C13AA226D3}" type="slidenum">
              <a:rPr lang="fa-IR" smtClean="0"/>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87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B2E10E-3486-4149-8926-DD71D4F0ACBF}" type="datetimeFigureOut">
              <a:rPr lang="fa-IR" smtClean="0"/>
              <a:t>02/06/1437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188436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B2E10E-3486-4149-8926-DD71D4F0ACBF}" type="datetimeFigureOut">
              <a:rPr lang="fa-IR" smtClean="0"/>
              <a:t>02/06/1437</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DE849-EC56-4C35-B7A5-98C13AA226D3}" type="slidenum">
              <a:rPr lang="fa-IR" smtClean="0"/>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428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7B2E10E-3486-4149-8926-DD71D4F0ACBF}" type="datetimeFigureOut">
              <a:rPr lang="fa-IR" smtClean="0"/>
              <a:t>02/06/1437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3616519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2E10E-3486-4149-8926-DD71D4F0ACBF}" type="datetimeFigureOut">
              <a:rPr lang="fa-IR" smtClean="0"/>
              <a:t>02/06/1437</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1662612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2E10E-3486-4149-8926-DD71D4F0ACBF}" type="datetimeFigureOut">
              <a:rPr lang="fa-IR" smtClean="0"/>
              <a:t>02/06/1437</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242622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2E10E-3486-4149-8926-DD71D4F0ACBF}" type="datetimeFigureOut">
              <a:rPr lang="fa-IR" smtClean="0"/>
              <a:t>02/06/1437</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379742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2E10E-3486-4149-8926-DD71D4F0ACBF}" type="datetimeFigureOut">
              <a:rPr lang="fa-IR" smtClean="0"/>
              <a:t>02/06/1437</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378104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B2E10E-3486-4149-8926-DD71D4F0ACBF}" type="datetimeFigureOut">
              <a:rPr lang="fa-IR" smtClean="0"/>
              <a:t>02/06/1437</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187886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B2E10E-3486-4149-8926-DD71D4F0ACBF}" type="datetimeFigureOut">
              <a:rPr lang="fa-IR" smtClean="0"/>
              <a:t>02/06/1437</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183284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B2E10E-3486-4149-8926-DD71D4F0ACBF}" type="datetimeFigureOut">
              <a:rPr lang="fa-IR" smtClean="0"/>
              <a:t>02/06/1437</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377034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2E10E-3486-4149-8926-DD71D4F0ACBF}" type="datetimeFigureOut">
              <a:rPr lang="fa-IR" smtClean="0"/>
              <a:t>02/06/1437</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154337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E10E-3486-4149-8926-DD71D4F0ACBF}" type="datetimeFigureOut">
              <a:rPr lang="fa-IR" smtClean="0"/>
              <a:t>02/06/1437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76612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E10E-3486-4149-8926-DD71D4F0ACBF}" type="datetimeFigureOut">
              <a:rPr lang="fa-IR" smtClean="0"/>
              <a:t>02/06/1437</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ADE849-EC56-4C35-B7A5-98C13AA226D3}" type="slidenum">
              <a:rPr lang="fa-IR" smtClean="0"/>
              <a:t>‹#›</a:t>
            </a:fld>
            <a:endParaRPr lang="fa-IR"/>
          </a:p>
        </p:txBody>
      </p:sp>
    </p:spTree>
    <p:extLst>
      <p:ext uri="{BB962C8B-B14F-4D97-AF65-F5344CB8AC3E}">
        <p14:creationId xmlns:p14="http://schemas.microsoft.com/office/powerpoint/2010/main" val="165772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B2E10E-3486-4149-8926-DD71D4F0ACBF}" type="datetimeFigureOut">
              <a:rPr lang="fa-IR" smtClean="0"/>
              <a:t>02/06/1437</a:t>
            </a:fld>
            <a:endParaRPr lang="fa-I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ADE849-EC56-4C35-B7A5-98C13AA226D3}" type="slidenum">
              <a:rPr lang="fa-IR" smtClean="0"/>
              <a:t>‹#›</a:t>
            </a:fld>
            <a:endParaRPr lang="fa-IR"/>
          </a:p>
        </p:txBody>
      </p:sp>
    </p:spTree>
    <p:extLst>
      <p:ext uri="{BB962C8B-B14F-4D97-AF65-F5344CB8AC3E}">
        <p14:creationId xmlns:p14="http://schemas.microsoft.com/office/powerpoint/2010/main" val="14802633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39.tinypic.com/2l8j3vp.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Administrator\Desktop\تهرانیان\266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58" y="22302"/>
            <a:ext cx="1058214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8809" y="1739747"/>
            <a:ext cx="4651184" cy="646331"/>
          </a:xfrm>
          <a:prstGeom prst="rect">
            <a:avLst/>
          </a:prstGeom>
        </p:spPr>
        <p:txBody>
          <a:bodyPr wrap="square">
            <a:spAutoFit/>
          </a:bodyPr>
          <a:lstStyle/>
          <a:p>
            <a:pPr algn="ctr"/>
            <a:r>
              <a:rPr lang="fa-IR" sz="3600" dirty="0" smtClean="0">
                <a:solidFill>
                  <a:schemeClr val="bg1"/>
                </a:solidFill>
                <a:cs typeface="B Titr" panose="00000700000000000000" pitchFamily="2" charset="-78"/>
              </a:rPr>
              <a:t>نظارت و راهنمایی آموزشی</a:t>
            </a:r>
            <a:endParaRPr lang="fa-IR" sz="2800" dirty="0">
              <a:solidFill>
                <a:schemeClr val="bg1"/>
              </a:solidFill>
              <a:cs typeface="B Titr" panose="00000700000000000000" pitchFamily="2" charset="-78"/>
            </a:endParaRPr>
          </a:p>
        </p:txBody>
      </p:sp>
      <p:sp>
        <p:nvSpPr>
          <p:cNvPr id="8" name="TextBox 7"/>
          <p:cNvSpPr txBox="1"/>
          <p:nvPr/>
        </p:nvSpPr>
        <p:spPr>
          <a:xfrm>
            <a:off x="2332384" y="3776867"/>
            <a:ext cx="2107096" cy="461665"/>
          </a:xfrm>
          <a:prstGeom prst="rect">
            <a:avLst/>
          </a:prstGeom>
          <a:noFill/>
        </p:spPr>
        <p:txBody>
          <a:bodyPr wrap="square" rtlCol="1">
            <a:spAutoFit/>
          </a:bodyPr>
          <a:lstStyle/>
          <a:p>
            <a:endParaRPr lang="fa-IR" sz="2400" b="1" dirty="0">
              <a:solidFill>
                <a:srgbClr val="002060"/>
              </a:solidFill>
              <a:cs typeface="2  Homa" panose="00000400000000000000" pitchFamily="2" charset="-78"/>
            </a:endParaRPr>
          </a:p>
        </p:txBody>
      </p:sp>
      <p:sp>
        <p:nvSpPr>
          <p:cNvPr id="10" name="TextBox 9"/>
          <p:cNvSpPr txBox="1"/>
          <p:nvPr/>
        </p:nvSpPr>
        <p:spPr>
          <a:xfrm>
            <a:off x="4056846" y="5229"/>
            <a:ext cx="3974538" cy="1107996"/>
          </a:xfrm>
          <a:prstGeom prst="rect">
            <a:avLst/>
          </a:prstGeom>
          <a:noFill/>
        </p:spPr>
        <p:txBody>
          <a:bodyPr wrap="square" rtlCol="1">
            <a:spAutoFit/>
          </a:bodyPr>
          <a:lstStyle/>
          <a:p>
            <a:r>
              <a:rPr lang="fa-IR" sz="6600" b="1" dirty="0" smtClean="0">
                <a:solidFill>
                  <a:srgbClr val="FF0000"/>
                </a:solidFill>
                <a:latin typeface="IranNastaliq" panose="02020505000000020003" pitchFamily="18" charset="0"/>
                <a:cs typeface="IranNastaliq" panose="02020505000000020003" pitchFamily="18" charset="0"/>
              </a:rPr>
              <a:t>بسم الله الرحمن الرحیم</a:t>
            </a:r>
            <a:endParaRPr lang="fa-IR" sz="6600" b="1" dirty="0">
              <a:solidFill>
                <a:srgbClr val="FF0000"/>
              </a:solidFill>
              <a:latin typeface="IranNastaliq" panose="02020505000000020003" pitchFamily="18" charset="0"/>
              <a:cs typeface="IranNastaliq" panose="02020505000000020003" pitchFamily="18" charset="0"/>
            </a:endParaRPr>
          </a:p>
        </p:txBody>
      </p:sp>
      <p:sp>
        <p:nvSpPr>
          <p:cNvPr id="11" name="TextBox 10"/>
          <p:cNvSpPr txBox="1"/>
          <p:nvPr/>
        </p:nvSpPr>
        <p:spPr>
          <a:xfrm>
            <a:off x="3528828" y="3464418"/>
            <a:ext cx="7263684" cy="400110"/>
          </a:xfrm>
          <a:prstGeom prst="rect">
            <a:avLst/>
          </a:prstGeom>
          <a:noFill/>
        </p:spPr>
        <p:txBody>
          <a:bodyPr wrap="square" rtlCol="1">
            <a:spAutoFit/>
          </a:bodyPr>
          <a:lstStyle/>
          <a:p>
            <a:r>
              <a:rPr lang="fa-IR" sz="2000" b="1" dirty="0" smtClean="0">
                <a:solidFill>
                  <a:srgbClr val="FFFF00"/>
                </a:solidFill>
                <a:cs typeface="2  Nazanin" panose="00000400000000000000" pitchFamily="2" charset="-78"/>
              </a:rPr>
              <a:t>نظارت و راهنمایی آموزشی بالینی ( مشاهده مستقیم رفتار معلمان در کلاس درس)</a:t>
            </a:r>
            <a:endParaRPr lang="fa-IR" sz="2000" b="1" dirty="0">
              <a:solidFill>
                <a:srgbClr val="FFFF00"/>
              </a:solidFill>
              <a:cs typeface="2  Nazanin" panose="00000400000000000000" pitchFamily="2" charset="-78"/>
            </a:endParaRPr>
          </a:p>
        </p:txBody>
      </p:sp>
    </p:spTree>
    <p:extLst>
      <p:ext uri="{BB962C8B-B14F-4D97-AF65-F5344CB8AC3E}">
        <p14:creationId xmlns:p14="http://schemas.microsoft.com/office/powerpoint/2010/main" val="409722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cs typeface="B Titr" panose="00000700000000000000" pitchFamily="2" charset="-78"/>
              </a:rPr>
              <a:t>مسئولان نظارت و راهنمایی آموزشی</a:t>
            </a:r>
            <a:endParaRPr lang="fa-IR" sz="2800" dirty="0">
              <a:cs typeface="B Titr" panose="00000700000000000000" pitchFamily="2" charset="-78"/>
            </a:endParaRPr>
          </a:p>
        </p:txBody>
      </p:sp>
      <p:sp>
        <p:nvSpPr>
          <p:cNvPr id="3" name="Content Placeholder 2"/>
          <p:cNvSpPr>
            <a:spLocks noGrp="1"/>
          </p:cNvSpPr>
          <p:nvPr>
            <p:ph idx="1"/>
          </p:nvPr>
        </p:nvSpPr>
        <p:spPr/>
        <p:txBody>
          <a:bodyPr/>
          <a:lstStyle/>
          <a:p>
            <a:pPr algn="just"/>
            <a:r>
              <a:rPr lang="fa-IR" b="1" dirty="0" smtClean="0">
                <a:cs typeface="2  Nazanin" panose="00000400000000000000" pitchFamily="2" charset="-78"/>
              </a:rPr>
              <a:t>هر کسی با هر مسئولیتی در هر بخش از آموزش و پرورش به طور مستقیم  یا غیر مستقیم برای اصلاح فرآیند آموزش در مدرسه و کلاس درس تلاش کند راهنمای آموزشی نامیده می شود.</a:t>
            </a:r>
          </a:p>
          <a:p>
            <a:pPr algn="just"/>
            <a:r>
              <a:rPr lang="fa-IR" b="1" dirty="0" smtClean="0">
                <a:cs typeface="2  Nazanin" panose="00000400000000000000" pitchFamily="2" charset="-78"/>
              </a:rPr>
              <a:t>از جمله :</a:t>
            </a:r>
          </a:p>
          <a:p>
            <a:pPr algn="just"/>
            <a:r>
              <a:rPr lang="fa-IR" b="1" dirty="0" smtClean="0">
                <a:cs typeface="2  Nazanin" panose="00000400000000000000" pitchFamily="2" charset="-78"/>
              </a:rPr>
              <a:t>مدیران مدارس، معاونان آموزشی مدارس، معلمان راهنما، مشاوران آموزشی، مدیران گروههای آموزشی، روساء و معاونان آموزشی نواحی و مناطق آموزش و پرورش، هماهنگ کننده های برنامه های آموزشی و متخصصان تعلیم و تربیت </a:t>
            </a:r>
            <a:endParaRPr lang="fa-IR" b="1" dirty="0">
              <a:cs typeface="2  Nazanin" panose="00000400000000000000" pitchFamily="2" charset="-78"/>
            </a:endParaRPr>
          </a:p>
        </p:txBody>
      </p:sp>
    </p:spTree>
    <p:extLst>
      <p:ext uri="{BB962C8B-B14F-4D97-AF65-F5344CB8AC3E}">
        <p14:creationId xmlns:p14="http://schemas.microsoft.com/office/powerpoint/2010/main" val="87590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cs typeface="2  Titr" panose="00000700000000000000" pitchFamily="2" charset="-78"/>
              </a:rPr>
              <a:t>ویژه گی های یک راهنمای آموزشی ایده ال  </a:t>
            </a:r>
            <a:endParaRPr lang="fa-IR" sz="3200" b="1" dirty="0">
              <a:cs typeface="2  Titr" panose="00000700000000000000" pitchFamily="2" charset="-78"/>
            </a:endParaRPr>
          </a:p>
        </p:txBody>
      </p:sp>
      <p:sp>
        <p:nvSpPr>
          <p:cNvPr id="3" name="Content Placeholder 2"/>
          <p:cNvSpPr>
            <a:spLocks noGrp="1"/>
          </p:cNvSpPr>
          <p:nvPr>
            <p:ph idx="1"/>
          </p:nvPr>
        </p:nvSpPr>
        <p:spPr/>
        <p:txBody>
          <a:bodyPr/>
          <a:lstStyle/>
          <a:p>
            <a:r>
              <a:rPr lang="fa-IR" dirty="0" smtClean="0"/>
              <a:t> </a:t>
            </a:r>
            <a:r>
              <a:rPr lang="fa-IR" b="1" dirty="0" smtClean="0">
                <a:cs typeface="B Nazanin" panose="00000400000000000000" pitchFamily="2" charset="-78"/>
              </a:rPr>
              <a:t>روحیه رازداری داشته باشد و به معلمان احساس آرامش دهد . </a:t>
            </a:r>
          </a:p>
          <a:p>
            <a:r>
              <a:rPr lang="fa-IR" b="1" dirty="0" smtClean="0">
                <a:cs typeface="B Nazanin" panose="00000400000000000000" pitchFamily="2" charset="-78"/>
              </a:rPr>
              <a:t>پیش داوری نکند و روشن فکر باشد و از ایده های جدید معلم حمایت کند .</a:t>
            </a:r>
          </a:p>
          <a:p>
            <a:r>
              <a:rPr lang="fa-IR" b="1" dirty="0" smtClean="0">
                <a:cs typeface="B Nazanin" panose="00000400000000000000" pitchFamily="2" charset="-78"/>
              </a:rPr>
              <a:t>اطمینان بخش باشد و از محتوی، دانش و تربیت و مهارت های نظارتی آگاه بوده و احترام معلم را به عنوان یک فرد حرفه ای حفظ کند.</a:t>
            </a:r>
          </a:p>
          <a:p>
            <a:r>
              <a:rPr lang="fa-IR" b="1" dirty="0" smtClean="0">
                <a:cs typeface="B Nazanin" panose="00000400000000000000" pitchFamily="2" charset="-78"/>
              </a:rPr>
              <a:t>مهارت های مفید ارتباطی مثل گوش دادن فعال، حساسیت و تدبیر را به کار بندد.</a:t>
            </a:r>
          </a:p>
          <a:p>
            <a:r>
              <a:rPr lang="fa-IR" b="1" dirty="0" smtClean="0">
                <a:cs typeface="B Nazanin" panose="00000400000000000000" pitchFamily="2" charset="-78"/>
              </a:rPr>
              <a:t>با الگو سازی یک نگرش مثبت، اشتیاق به تدریس و تفکر در رفتارهای فردی نمونه های خوبی ارائه دهد. </a:t>
            </a:r>
          </a:p>
          <a:p>
            <a:r>
              <a:rPr lang="fa-IR" b="1" dirty="0" smtClean="0">
                <a:cs typeface="B Nazanin" panose="00000400000000000000" pitchFamily="2" charset="-78"/>
              </a:rPr>
              <a:t>حس شوخ طبعی داشته باشد. </a:t>
            </a:r>
            <a:endParaRPr lang="fa-IR" b="1" dirty="0">
              <a:cs typeface="B Nazanin" panose="00000400000000000000" pitchFamily="2" charset="-78"/>
            </a:endParaRPr>
          </a:p>
        </p:txBody>
      </p:sp>
    </p:spTree>
    <p:extLst>
      <p:ext uri="{BB962C8B-B14F-4D97-AF65-F5344CB8AC3E}">
        <p14:creationId xmlns:p14="http://schemas.microsoft.com/office/powerpoint/2010/main" val="82428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cs typeface="B Titr" panose="00000700000000000000" pitchFamily="2" charset="-78"/>
              </a:rPr>
              <a:t>ضرورت و اهمیت نظارت و راهنمایی آموزشی</a:t>
            </a:r>
            <a:endParaRPr lang="fa-IR" sz="3200" dirty="0">
              <a:cs typeface="B Titr" panose="00000700000000000000" pitchFamily="2" charset="-78"/>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fa-IR" b="1" dirty="0" smtClean="0">
                <a:cs typeface="B Nazanin" panose="00000400000000000000" pitchFamily="2" charset="-78"/>
              </a:rPr>
              <a:t>کمبود معلمان متخصص و حرفه ای</a:t>
            </a:r>
          </a:p>
          <a:p>
            <a:pPr>
              <a:buFont typeface="Wingdings" panose="05000000000000000000" pitchFamily="2" charset="2"/>
              <a:buChar char="Ø"/>
            </a:pPr>
            <a:r>
              <a:rPr lang="fa-IR" b="1" dirty="0" smtClean="0">
                <a:cs typeface="B Nazanin" panose="00000400000000000000" pitchFamily="2" charset="-78"/>
              </a:rPr>
              <a:t>نارسایی در تربیت معلم و فرآیند های آن </a:t>
            </a:r>
          </a:p>
          <a:p>
            <a:pPr>
              <a:buFont typeface="Wingdings" panose="05000000000000000000" pitchFamily="2" charset="2"/>
              <a:buChar char="Ø"/>
            </a:pPr>
            <a:r>
              <a:rPr lang="fa-IR" b="1" dirty="0" smtClean="0">
                <a:cs typeface="B Nazanin" panose="00000400000000000000" pitchFamily="2" charset="-78"/>
              </a:rPr>
              <a:t>رشد حرفه ای</a:t>
            </a:r>
          </a:p>
          <a:p>
            <a:pPr>
              <a:buFont typeface="Wingdings" panose="05000000000000000000" pitchFamily="2" charset="2"/>
              <a:buChar char="Ø"/>
            </a:pPr>
            <a:r>
              <a:rPr lang="fa-IR" b="1" dirty="0" smtClean="0">
                <a:cs typeface="B Nazanin" panose="00000400000000000000" pitchFamily="2" charset="-78"/>
              </a:rPr>
              <a:t>توجه بیشتر مدیران به فعالیت های اداری و غیر آموزشی</a:t>
            </a:r>
          </a:p>
          <a:p>
            <a:pPr>
              <a:buFont typeface="Wingdings" panose="05000000000000000000" pitchFamily="2" charset="2"/>
              <a:buChar char="Ø"/>
            </a:pPr>
            <a:r>
              <a:rPr lang="fa-IR" b="1" dirty="0" smtClean="0">
                <a:cs typeface="B Nazanin" panose="00000400000000000000" pitchFamily="2" charset="-78"/>
              </a:rPr>
              <a:t>اصلاح فرآیند یادهی و یادگیری </a:t>
            </a:r>
          </a:p>
          <a:p>
            <a:pPr>
              <a:buFont typeface="Wingdings" panose="05000000000000000000" pitchFamily="2" charset="2"/>
              <a:buChar char="Ø"/>
            </a:pPr>
            <a:r>
              <a:rPr lang="fa-IR" b="1" dirty="0" smtClean="0">
                <a:cs typeface="B Nazanin" panose="00000400000000000000" pitchFamily="2" charset="-78"/>
              </a:rPr>
              <a:t>تغییر نگاه سنتی </a:t>
            </a:r>
            <a:endParaRPr lang="fa-IR" b="1" dirty="0">
              <a:cs typeface="B Nazanin" panose="00000400000000000000" pitchFamily="2" charset="-78"/>
            </a:endParaRPr>
          </a:p>
        </p:txBody>
      </p:sp>
    </p:spTree>
    <p:extLst>
      <p:ext uri="{BB962C8B-B14F-4D97-AF65-F5344CB8AC3E}">
        <p14:creationId xmlns:p14="http://schemas.microsoft.com/office/powerpoint/2010/main" val="53437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dirty="0" smtClean="0">
                <a:cs typeface="2  Titr" panose="00000700000000000000" pitchFamily="2" charset="-78"/>
              </a:rPr>
              <a:t>نظارت آموزشی چه رابطه ای با ارزشیابی عملکرد معلم دارد</a:t>
            </a:r>
            <a:br>
              <a:rPr lang="fa-IR" sz="2400" dirty="0" smtClean="0">
                <a:cs typeface="2  Titr" panose="00000700000000000000" pitchFamily="2" charset="-78"/>
              </a:rPr>
            </a:br>
            <a:endParaRPr lang="fa-IR" sz="2400" dirty="0">
              <a:cs typeface="2  Titr" panose="00000700000000000000" pitchFamily="2" charset="-78"/>
            </a:endParaRPr>
          </a:p>
        </p:txBody>
      </p:sp>
      <p:sp>
        <p:nvSpPr>
          <p:cNvPr id="3" name="Content Placeholder 2"/>
          <p:cNvSpPr>
            <a:spLocks noGrp="1"/>
          </p:cNvSpPr>
          <p:nvPr>
            <p:ph idx="1"/>
          </p:nvPr>
        </p:nvSpPr>
        <p:spPr>
          <a:xfrm>
            <a:off x="2589212" y="1476780"/>
            <a:ext cx="8915400" cy="3777622"/>
          </a:xfrm>
        </p:spPr>
        <p:txBody>
          <a:bodyPr>
            <a:normAutofit fontScale="92500"/>
          </a:bodyPr>
          <a:lstStyle/>
          <a:p>
            <a:pPr marL="0" indent="0">
              <a:buNone/>
            </a:pPr>
            <a:r>
              <a:rPr lang="fa-IR" b="1" dirty="0" smtClean="0">
                <a:cs typeface="2  Nazanin" panose="00000400000000000000" pitchFamily="2" charset="-78"/>
              </a:rPr>
              <a:t>هم نظارت بر معلم  و هم ارزشیابی معلم هر دو از عملکردهای ضروری هستند که از یکدیگر جدا و مستقل هستند  اما نقش مکمل دارند . </a:t>
            </a:r>
          </a:p>
          <a:p>
            <a:pPr marL="0" indent="0">
              <a:buNone/>
            </a:pPr>
            <a:endParaRPr lang="fa-IR" dirty="0" smtClean="0"/>
          </a:p>
          <a:p>
            <a:pPr marL="0" indent="0">
              <a:buNone/>
            </a:pPr>
            <a:r>
              <a:rPr lang="fa-IR" sz="2000" dirty="0" smtClean="0">
                <a:cs typeface="2  Titr" panose="00000700000000000000" pitchFamily="2" charset="-78"/>
              </a:rPr>
              <a:t>چگونه </a:t>
            </a:r>
            <a:r>
              <a:rPr lang="fa-IR" sz="2000" dirty="0">
                <a:cs typeface="2  Titr" panose="00000700000000000000" pitchFamily="2" charset="-78"/>
              </a:rPr>
              <a:t>بین آنها رابطه برقرار کنیم </a:t>
            </a:r>
            <a:endParaRPr lang="fa-IR" dirty="0" smtClean="0"/>
          </a:p>
          <a:p>
            <a:pPr marL="0" indent="0">
              <a:buNone/>
            </a:pPr>
            <a:r>
              <a:rPr lang="fa-IR" b="1" dirty="0" smtClean="0">
                <a:cs typeface="2  Nazanin" panose="00000400000000000000" pitchFamily="2" charset="-78"/>
              </a:rPr>
              <a:t>به دو شیوه :</a:t>
            </a:r>
          </a:p>
          <a:p>
            <a:pPr>
              <a:buFont typeface="Wingdings" panose="05000000000000000000" pitchFamily="2" charset="2"/>
              <a:buChar char="v"/>
            </a:pPr>
            <a:r>
              <a:rPr lang="fa-IR" sz="2000" b="1" dirty="0" smtClean="0">
                <a:solidFill>
                  <a:srgbClr val="FF0000"/>
                </a:solidFill>
                <a:cs typeface="2  Nazanin" panose="00000400000000000000" pitchFamily="2" charset="-78"/>
              </a:rPr>
              <a:t>از طریق شخص </a:t>
            </a:r>
          </a:p>
          <a:p>
            <a:pPr marL="0" indent="0">
              <a:buNone/>
            </a:pPr>
            <a:r>
              <a:rPr lang="fa-IR" b="1" dirty="0" smtClean="0">
                <a:cs typeface="2  Nazanin" panose="00000400000000000000" pitchFamily="2" charset="-78"/>
              </a:rPr>
              <a:t>یعنی یک نفر کار  نظارت  انجام می دهد و یک نفر کار ارزشیابی معلم ، ولی با توجه به اینکه در مدارس این تعداد نیرو را نداریم . اگر بخواهیم اینکار را انجام بدهیم منابع زیادی می خواهد </a:t>
            </a:r>
          </a:p>
          <a:p>
            <a:pPr>
              <a:buFont typeface="Wingdings" panose="05000000000000000000" pitchFamily="2" charset="2"/>
              <a:buChar char="v"/>
            </a:pPr>
            <a:r>
              <a:rPr lang="fa-IR" sz="2000" b="1" dirty="0" smtClean="0">
                <a:solidFill>
                  <a:srgbClr val="FF0000"/>
                </a:solidFill>
                <a:cs typeface="2  Nazanin" panose="00000400000000000000" pitchFamily="2" charset="-78"/>
              </a:rPr>
              <a:t>از </a:t>
            </a:r>
            <a:r>
              <a:rPr lang="fa-IR" sz="2000" b="1" dirty="0">
                <a:solidFill>
                  <a:srgbClr val="FF0000"/>
                </a:solidFill>
                <a:cs typeface="2  Nazanin" panose="00000400000000000000" pitchFamily="2" charset="-78"/>
              </a:rPr>
              <a:t>طریق زمان و فرآیند </a:t>
            </a:r>
            <a:endParaRPr lang="fa-IR" sz="2000" b="1" dirty="0" smtClean="0">
              <a:solidFill>
                <a:srgbClr val="FF0000"/>
              </a:solidFill>
              <a:cs typeface="2  Nazanin" panose="00000400000000000000" pitchFamily="2" charset="-78"/>
            </a:endParaRPr>
          </a:p>
          <a:p>
            <a:pPr marL="0" indent="0">
              <a:buNone/>
            </a:pPr>
            <a:r>
              <a:rPr lang="fa-IR" b="1" dirty="0" smtClean="0">
                <a:cs typeface="2  Nazanin" panose="00000400000000000000" pitchFamily="2" charset="-78"/>
              </a:rPr>
              <a:t>باتوجه به  وضعیت معلمان  از نظر عملکرد و سابقه ارزشیابی و نظارت انجام می شود ، لذا شیوه ارزشیابی متفاوت است </a:t>
            </a:r>
            <a:endParaRPr lang="fa-IR" b="1" dirty="0">
              <a:cs typeface="2  Nazanin" panose="00000400000000000000" pitchFamily="2" charset="-78"/>
            </a:endParaRPr>
          </a:p>
          <a:p>
            <a:pPr>
              <a:buFont typeface="Wingdings" panose="05000000000000000000" pitchFamily="2" charset="2"/>
              <a:buChar char="v"/>
            </a:pPr>
            <a:endParaRPr lang="fa-IR" b="1" dirty="0" smtClean="0">
              <a:cs typeface="2  Nazanin" panose="00000400000000000000" pitchFamily="2" charset="-78"/>
            </a:endParaRPr>
          </a:p>
          <a:p>
            <a:pPr>
              <a:buFont typeface="Wingdings" panose="05000000000000000000" pitchFamily="2" charset="2"/>
              <a:buChar char="v"/>
            </a:pPr>
            <a:endParaRPr lang="fa-IR" dirty="0" smtClean="0"/>
          </a:p>
        </p:txBody>
      </p:sp>
    </p:spTree>
    <p:extLst>
      <p:ext uri="{BB962C8B-B14F-4D97-AF65-F5344CB8AC3E}">
        <p14:creationId xmlns:p14="http://schemas.microsoft.com/office/powerpoint/2010/main" val="994373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cs typeface="2  Titr" panose="00000700000000000000" pitchFamily="2" charset="-78"/>
              </a:rPr>
              <a:t>فرآیند نظارت و ارزشیابی معلمان </a:t>
            </a:r>
            <a:endParaRPr lang="fa-IR"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1485517"/>
              </p:ext>
            </p:extLst>
          </p:nvPr>
        </p:nvGraphicFramePr>
        <p:xfrm>
          <a:off x="1120461" y="2133600"/>
          <a:ext cx="10972800" cy="3810000"/>
        </p:xfrm>
        <a:graphic>
          <a:graphicData uri="http://schemas.openxmlformats.org/drawingml/2006/table">
            <a:tbl>
              <a:tblPr rtl="1" firstRow="1" bandRow="1">
                <a:tableStyleId>{5C22544A-7EE6-4342-B048-85BDC9FD1C3A}</a:tableStyleId>
              </a:tblPr>
              <a:tblGrid>
                <a:gridCol w="1371600"/>
                <a:gridCol w="1371600"/>
                <a:gridCol w="1371600"/>
                <a:gridCol w="1371600"/>
                <a:gridCol w="1371600"/>
                <a:gridCol w="1371600"/>
                <a:gridCol w="1371600"/>
                <a:gridCol w="1371600"/>
              </a:tblGrid>
              <a:tr h="370840">
                <a:tc gridSpan="4">
                  <a:txBody>
                    <a:bodyPr/>
                    <a:lstStyle/>
                    <a:p>
                      <a:pPr algn="ctr" rtl="1"/>
                      <a:r>
                        <a:rPr lang="fa-IR" sz="2000" dirty="0" smtClean="0">
                          <a:cs typeface="B Titr" panose="00000700000000000000" pitchFamily="2" charset="-78"/>
                        </a:rPr>
                        <a:t>ارزشیابی</a:t>
                      </a:r>
                      <a:endParaRPr lang="fa-IR" sz="2000" dirty="0">
                        <a:cs typeface="B Titr" panose="00000700000000000000" pitchFamily="2" charset="-78"/>
                      </a:endParaRP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4">
                  <a:txBody>
                    <a:bodyPr/>
                    <a:lstStyle/>
                    <a:p>
                      <a:pPr algn="ctr" rtl="1"/>
                      <a:r>
                        <a:rPr lang="fa-IR" sz="2000" dirty="0" smtClean="0">
                          <a:cs typeface="B Titr" panose="00000700000000000000" pitchFamily="2" charset="-78"/>
                        </a:rPr>
                        <a:t>نظارت</a:t>
                      </a:r>
                      <a:endParaRPr lang="fa-IR" sz="2000" dirty="0">
                        <a:cs typeface="B Titr" panose="00000700000000000000" pitchFamily="2" charset="-78"/>
                      </a:endParaRP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370840">
                <a:tc>
                  <a:txBody>
                    <a:bodyPr/>
                    <a:lstStyle/>
                    <a:p>
                      <a:pPr rtl="1"/>
                      <a:endParaRPr lang="fa-IR" dirty="0">
                        <a:cs typeface="2  Nazanin" panose="00000400000000000000" pitchFamily="2" charset="-78"/>
                      </a:endParaRPr>
                    </a:p>
                  </a:txBody>
                  <a:tcPr/>
                </a:tc>
                <a:tc>
                  <a:txBody>
                    <a:bodyPr/>
                    <a:lstStyle/>
                    <a:p>
                      <a:pPr algn="r" rtl="1"/>
                      <a:r>
                        <a:rPr lang="fa-IR" sz="1800" b="1" dirty="0" smtClean="0">
                          <a:cs typeface="2  Nazanin" panose="00000400000000000000" pitchFamily="2" charset="-78"/>
                        </a:rPr>
                        <a:t>معلمان تازه کار</a:t>
                      </a:r>
                    </a:p>
                    <a:p>
                      <a:pPr algn="r" rtl="1"/>
                      <a:r>
                        <a:rPr lang="fa-IR" sz="1800" b="1" dirty="0" smtClean="0">
                          <a:cs typeface="2  Nazanin" panose="00000400000000000000" pitchFamily="2" charset="-78"/>
                        </a:rPr>
                        <a:t>( </a:t>
                      </a:r>
                      <a:r>
                        <a:rPr lang="fa-IR" sz="1200" b="1" dirty="0" smtClean="0">
                          <a:cs typeface="2  Nazanin" panose="00000400000000000000" pitchFamily="2" charset="-78"/>
                        </a:rPr>
                        <a:t>معلمان آزمایشی </a:t>
                      </a:r>
                      <a:r>
                        <a:rPr lang="fa-IR" sz="1800" b="1" dirty="0" smtClean="0">
                          <a:cs typeface="2  Nazanin" panose="00000400000000000000" pitchFamily="2" charset="-78"/>
                        </a:rPr>
                        <a:t>) </a:t>
                      </a:r>
                      <a:endParaRPr lang="fa-IR" sz="1800" b="1" dirty="0">
                        <a:cs typeface="2  Nazanin" panose="00000400000000000000" pitchFamily="2" charset="-78"/>
                      </a:endParaRPr>
                    </a:p>
                  </a:txBody>
                  <a:tcPr/>
                </a:tc>
                <a:tc>
                  <a:txBody>
                    <a:bodyPr/>
                    <a:lstStyle/>
                    <a:p>
                      <a:pPr algn="r" rtl="1"/>
                      <a:r>
                        <a:rPr lang="fa-IR" sz="1800" b="1" dirty="0" smtClean="0">
                          <a:cs typeface="2  Nazanin" panose="00000400000000000000" pitchFamily="2" charset="-78"/>
                        </a:rPr>
                        <a:t>معلمان با تجربه و مفید</a:t>
                      </a:r>
                      <a:endParaRPr lang="fa-IR" sz="1800" b="1" dirty="0">
                        <a:cs typeface="2  Nazanin" panose="00000400000000000000" pitchFamily="2" charset="-78"/>
                      </a:endParaRPr>
                    </a:p>
                  </a:txBody>
                  <a:tcPr/>
                </a:tc>
                <a:tc>
                  <a:txBody>
                    <a:bodyPr/>
                    <a:lstStyle/>
                    <a:p>
                      <a:pPr algn="r" rtl="1"/>
                      <a:r>
                        <a:rPr lang="fa-IR" sz="1800" b="1" dirty="0" smtClean="0">
                          <a:cs typeface="2  Nazanin" panose="00000400000000000000" pitchFamily="2" charset="-78"/>
                        </a:rPr>
                        <a:t>معلمان با تجربه ولی ناتوان و کم کار</a:t>
                      </a:r>
                      <a:endParaRPr lang="fa-IR" sz="1800" b="1" dirty="0">
                        <a:cs typeface="2  Nazanin" panose="00000400000000000000" pitchFamily="2" charset="-78"/>
                      </a:endParaRPr>
                    </a:p>
                  </a:txBody>
                  <a:tcPr/>
                </a:tc>
                <a:tc>
                  <a:txBody>
                    <a:bodyPr/>
                    <a:lstStyle/>
                    <a:p>
                      <a:pPr algn="r" rtl="1"/>
                      <a:endParaRPr lang="fa-IR" sz="2400" b="1" dirty="0">
                        <a:cs typeface="2  Nazanin" panose="00000400000000000000" pitchFamily="2" charset="-78"/>
                      </a:endParaRPr>
                    </a:p>
                  </a:txBody>
                  <a:tcPr/>
                </a:tc>
                <a:tc>
                  <a:txBody>
                    <a:bodyPr/>
                    <a:lstStyle/>
                    <a:p>
                      <a:pPr algn="r" rtl="1"/>
                      <a:r>
                        <a:rPr lang="fa-IR" sz="1800" b="1" dirty="0" smtClean="0">
                          <a:cs typeface="2  Nazanin" panose="00000400000000000000" pitchFamily="2" charset="-78"/>
                        </a:rPr>
                        <a:t>معلمان تازه کار </a:t>
                      </a:r>
                      <a:endParaRPr lang="fa-IR" sz="1800" b="1" dirty="0">
                        <a:cs typeface="2  Nazanin" panose="00000400000000000000" pitchFamily="2" charset="-78"/>
                      </a:endParaRPr>
                    </a:p>
                  </a:txBody>
                  <a:tcPr/>
                </a:tc>
                <a:tc>
                  <a:txBody>
                    <a:bodyPr/>
                    <a:lstStyle/>
                    <a:p>
                      <a:pPr algn="r" rtl="1"/>
                      <a:r>
                        <a:rPr lang="fa-IR" sz="1800" b="1" dirty="0" smtClean="0">
                          <a:cs typeface="2  Nazanin" panose="00000400000000000000" pitchFamily="2" charset="-78"/>
                        </a:rPr>
                        <a:t>معلمان با تجربه و مفید</a:t>
                      </a:r>
                      <a:endParaRPr lang="fa-IR" sz="1800" b="1" dirty="0">
                        <a:cs typeface="2  Nazanin" panose="00000400000000000000" pitchFamily="2" charset="-78"/>
                      </a:endParaRPr>
                    </a:p>
                  </a:txBody>
                  <a:tcPr/>
                </a:tc>
                <a:tc>
                  <a:txBody>
                    <a:bodyPr/>
                    <a:lstStyle/>
                    <a:p>
                      <a:pPr algn="r" rtl="1"/>
                      <a:r>
                        <a:rPr lang="fa-IR" sz="1800" b="1" dirty="0" smtClean="0">
                          <a:cs typeface="2  Nazanin" panose="00000400000000000000" pitchFamily="2" charset="-78"/>
                        </a:rPr>
                        <a:t>معلمان با تجربه ولی ناتوان و کم کار</a:t>
                      </a:r>
                      <a:endParaRPr lang="fa-IR" sz="1800" b="1" dirty="0">
                        <a:cs typeface="2  Nazanin" panose="00000400000000000000" pitchFamily="2" charset="-78"/>
                      </a:endParaRPr>
                    </a:p>
                  </a:txBody>
                  <a:tcPr/>
                </a:tc>
              </a:tr>
              <a:tr h="370840">
                <a:tc>
                  <a:txBody>
                    <a:bodyPr/>
                    <a:lstStyle/>
                    <a:p>
                      <a:pPr rtl="1"/>
                      <a:r>
                        <a:rPr lang="fa-IR" b="1" dirty="0" smtClean="0">
                          <a:cs typeface="2  Nazanin" panose="00000400000000000000" pitchFamily="2" charset="-78"/>
                        </a:rPr>
                        <a:t>فرآیند</a:t>
                      </a:r>
                      <a:endParaRPr lang="fa-IR" b="1" dirty="0">
                        <a:cs typeface="2  Nazanin" panose="00000400000000000000" pitchFamily="2" charset="-78"/>
                      </a:endParaRPr>
                    </a:p>
                  </a:txBody>
                  <a:tcPr/>
                </a:tc>
                <a:tc>
                  <a:txBody>
                    <a:bodyPr/>
                    <a:lstStyle/>
                    <a:p>
                      <a:pPr rtl="1"/>
                      <a:r>
                        <a:rPr lang="fa-IR" sz="1600" b="1" dirty="0" smtClean="0">
                          <a:cs typeface="2  Nazanin" panose="00000400000000000000" pitchFamily="2" charset="-78"/>
                        </a:rPr>
                        <a:t>هر سال یکبار</a:t>
                      </a:r>
                      <a:endParaRPr lang="fa-IR" sz="1600" b="1" dirty="0">
                        <a:cs typeface="2  Nazanin" panose="00000400000000000000" pitchFamily="2" charset="-78"/>
                      </a:endParaRPr>
                    </a:p>
                  </a:txBody>
                  <a:tcPr/>
                </a:tc>
                <a:tc>
                  <a:txBody>
                    <a:bodyPr/>
                    <a:lstStyle/>
                    <a:p>
                      <a:pPr rtl="1"/>
                      <a:r>
                        <a:rPr lang="fa-IR" sz="1600" b="1" dirty="0" smtClean="0">
                          <a:cs typeface="2  Nazanin" panose="00000400000000000000" pitchFamily="2" charset="-78"/>
                        </a:rPr>
                        <a:t>سه سال یکبار </a:t>
                      </a:r>
                      <a:endParaRPr lang="fa-IR" sz="1600" b="1" dirty="0">
                        <a:cs typeface="2  Nazanin" panose="00000400000000000000" pitchFamily="2" charset="-78"/>
                      </a:endParaRPr>
                    </a:p>
                  </a:txBody>
                  <a:tcPr/>
                </a:tc>
                <a:tc>
                  <a:txBody>
                    <a:bodyPr/>
                    <a:lstStyle/>
                    <a:p>
                      <a:pPr rtl="1"/>
                      <a:r>
                        <a:rPr lang="fa-IR" sz="1600" b="1" dirty="0" smtClean="0">
                          <a:cs typeface="2  Nazanin" panose="00000400000000000000" pitchFamily="2" charset="-78"/>
                        </a:rPr>
                        <a:t>هر سال تا عملکرد آنها رضایت بخش</a:t>
                      </a:r>
                      <a:endParaRPr lang="fa-IR" sz="1600" b="1" dirty="0">
                        <a:cs typeface="2  Nazanin" panose="00000400000000000000" pitchFamily="2" charset="-78"/>
                      </a:endParaRPr>
                    </a:p>
                  </a:txBody>
                  <a:tcPr/>
                </a:tc>
                <a:tc>
                  <a:txBody>
                    <a:bodyPr/>
                    <a:lstStyle/>
                    <a:p>
                      <a:pPr rtl="1"/>
                      <a:r>
                        <a:rPr lang="fa-IR" b="1" dirty="0" smtClean="0">
                          <a:cs typeface="2  Nazanin" panose="00000400000000000000" pitchFamily="2" charset="-78"/>
                        </a:rPr>
                        <a:t>فرآیند</a:t>
                      </a:r>
                      <a:endParaRPr lang="fa-IR" b="1" dirty="0">
                        <a:cs typeface="2  Nazanin" panose="00000400000000000000" pitchFamily="2" charset="-78"/>
                      </a:endParaRPr>
                    </a:p>
                  </a:txBody>
                  <a:tcPr/>
                </a:tc>
                <a:tc>
                  <a:txBody>
                    <a:bodyPr/>
                    <a:lstStyle/>
                    <a:p>
                      <a:r>
                        <a:rPr lang="fa-IR" sz="1600" b="1" dirty="0" smtClean="0">
                          <a:cs typeface="2  Nazanin" panose="00000400000000000000" pitchFamily="2" charset="-78"/>
                        </a:rPr>
                        <a:t>هر سال یکبار </a:t>
                      </a:r>
                      <a:endParaRPr lang="fa-IR" sz="1600" b="1" dirty="0">
                        <a:cs typeface="2  Nazanin" panose="00000400000000000000" pitchFamily="2" charset="-78"/>
                      </a:endParaRPr>
                    </a:p>
                  </a:txBody>
                  <a:tcPr/>
                </a:tc>
                <a:tc>
                  <a:txBody>
                    <a:bodyPr/>
                    <a:lstStyle/>
                    <a:p>
                      <a:r>
                        <a:rPr lang="fa-IR" sz="1600" b="1" dirty="0" smtClean="0">
                          <a:cs typeface="2  Nazanin" panose="00000400000000000000" pitchFamily="2" charset="-78"/>
                        </a:rPr>
                        <a:t>هر دو سال یکبار فاصله ای که ارزشیابی نمی شود کار نظارت صورت گیرد </a:t>
                      </a:r>
                      <a:endParaRPr lang="fa-IR" sz="1600" b="1" dirty="0">
                        <a:cs typeface="2  Nazanin" panose="00000400000000000000" pitchFamily="2" charset="-78"/>
                      </a:endParaRPr>
                    </a:p>
                  </a:txBody>
                  <a:tcPr/>
                </a:tc>
                <a:tc>
                  <a:txBody>
                    <a:bodyPr/>
                    <a:lstStyle/>
                    <a:p>
                      <a:r>
                        <a:rPr lang="fa-IR" sz="1600" b="1" dirty="0" smtClean="0">
                          <a:cs typeface="2  Nazanin" panose="00000400000000000000" pitchFamily="2" charset="-78"/>
                        </a:rPr>
                        <a:t>هر سال باید مورد نظارت قرار گیرند از تیم حمایتی کمک می گیرند </a:t>
                      </a:r>
                      <a:endParaRPr lang="fa-IR" sz="1600" b="1" dirty="0">
                        <a:cs typeface="2  Nazanin" panose="00000400000000000000" pitchFamily="2" charset="-78"/>
                      </a:endParaRPr>
                    </a:p>
                  </a:txBody>
                  <a:tcPr/>
                </a:tc>
              </a:tr>
              <a:tr h="370840">
                <a:tc>
                  <a:txBody>
                    <a:bodyPr/>
                    <a:lstStyle/>
                    <a:p>
                      <a:pPr rtl="1"/>
                      <a:r>
                        <a:rPr lang="fa-IR" b="1" dirty="0" smtClean="0">
                          <a:cs typeface="2  Nazanin" panose="00000400000000000000" pitchFamily="2" charset="-78"/>
                        </a:rPr>
                        <a:t>هدف</a:t>
                      </a:r>
                      <a:endParaRPr lang="fa-IR" b="1" dirty="0">
                        <a:cs typeface="2  Nazanin" panose="00000400000000000000" pitchFamily="2" charset="-78"/>
                      </a:endParaRPr>
                    </a:p>
                  </a:txBody>
                  <a:tcPr/>
                </a:tc>
                <a:tc>
                  <a:txBody>
                    <a:bodyPr/>
                    <a:lstStyle/>
                    <a:p>
                      <a:pPr rtl="1"/>
                      <a:r>
                        <a:rPr lang="fa-IR" b="1" dirty="0" smtClean="0">
                          <a:cs typeface="2  Nazanin" panose="00000400000000000000" pitchFamily="2" charset="-78"/>
                        </a:rPr>
                        <a:t>قضاوت صحیح برای تضمین استخدام</a:t>
                      </a:r>
                      <a:endParaRPr lang="fa-IR" b="1" dirty="0">
                        <a:cs typeface="2  Nazanin" panose="00000400000000000000" pitchFamily="2" charset="-78"/>
                      </a:endParaRPr>
                    </a:p>
                  </a:txBody>
                  <a:tcPr/>
                </a:tc>
                <a:tc>
                  <a:txBody>
                    <a:bodyPr/>
                    <a:lstStyle/>
                    <a:p>
                      <a:pPr rtl="1"/>
                      <a:r>
                        <a:rPr lang="fa-IR" b="1" dirty="0" smtClean="0">
                          <a:cs typeface="2  Nazanin" panose="00000400000000000000" pitchFamily="2" charset="-78"/>
                        </a:rPr>
                        <a:t>ارتقاء سطح کیفیت و شناسایی زمینه های رشد</a:t>
                      </a:r>
                      <a:endParaRPr lang="fa-IR" b="1" dirty="0">
                        <a:cs typeface="2  Nazanin" panose="00000400000000000000" pitchFamily="2" charset="-78"/>
                      </a:endParaRPr>
                    </a:p>
                  </a:txBody>
                  <a:tcPr/>
                </a:tc>
                <a:tc>
                  <a:txBody>
                    <a:bodyPr/>
                    <a:lstStyle/>
                    <a:p>
                      <a:pPr rtl="1"/>
                      <a:r>
                        <a:rPr lang="fa-IR" b="1" dirty="0" smtClean="0">
                          <a:cs typeface="2  Nazanin" panose="00000400000000000000" pitchFamily="2" charset="-78"/>
                        </a:rPr>
                        <a:t>برگشت به سطح رضایت بخش</a:t>
                      </a:r>
                      <a:endParaRPr lang="fa-IR" b="1" dirty="0">
                        <a:cs typeface="2  Nazanin" panose="00000400000000000000" pitchFamily="2" charset="-78"/>
                      </a:endParaRPr>
                    </a:p>
                  </a:txBody>
                  <a:tcPr/>
                </a:tc>
                <a:tc>
                  <a:txBody>
                    <a:bodyPr/>
                    <a:lstStyle/>
                    <a:p>
                      <a:pPr rtl="1"/>
                      <a:r>
                        <a:rPr lang="fa-IR" b="1" dirty="0" smtClean="0">
                          <a:cs typeface="2  Nazanin" panose="00000400000000000000" pitchFamily="2" charset="-78"/>
                        </a:rPr>
                        <a:t>هدف</a:t>
                      </a:r>
                      <a:endParaRPr lang="fa-IR" b="1" dirty="0">
                        <a:cs typeface="2  Nazanin" panose="00000400000000000000" pitchFamily="2" charset="-78"/>
                      </a:endParaRPr>
                    </a:p>
                  </a:txBody>
                  <a:tcPr/>
                </a:tc>
                <a:tc>
                  <a:txBody>
                    <a:bodyPr/>
                    <a:lstStyle/>
                    <a:p>
                      <a:pPr rtl="1"/>
                      <a:r>
                        <a:rPr lang="fa-IR" b="1" dirty="0" smtClean="0">
                          <a:cs typeface="2  Nazanin" panose="00000400000000000000" pitchFamily="2" charset="-78"/>
                        </a:rPr>
                        <a:t>حداکثر رشد </a:t>
                      </a:r>
                      <a:endParaRPr lang="fa-IR" b="1" dirty="0">
                        <a:cs typeface="2  Nazanin" panose="00000400000000000000" pitchFamily="2" charset="-78"/>
                      </a:endParaRPr>
                    </a:p>
                  </a:txBody>
                  <a:tcPr/>
                </a:tc>
                <a:tc>
                  <a:txBody>
                    <a:bodyPr/>
                    <a:lstStyle/>
                    <a:p>
                      <a:pPr rtl="1"/>
                      <a:r>
                        <a:rPr lang="fa-IR" b="1" dirty="0" smtClean="0">
                          <a:cs typeface="2  Nazanin" panose="00000400000000000000" pitchFamily="2" charset="-78"/>
                        </a:rPr>
                        <a:t>ارتقا ء رشد در حد تعالی</a:t>
                      </a:r>
                      <a:endParaRPr lang="fa-IR" b="1" dirty="0">
                        <a:cs typeface="2  Nazanin" panose="00000400000000000000" pitchFamily="2" charset="-78"/>
                      </a:endParaRPr>
                    </a:p>
                  </a:txBody>
                  <a:tcPr/>
                </a:tc>
                <a:tc>
                  <a:txBody>
                    <a:bodyPr/>
                    <a:lstStyle/>
                    <a:p>
                      <a:pPr rtl="1"/>
                      <a:r>
                        <a:rPr lang="fa-IR" b="1" dirty="0" smtClean="0">
                          <a:cs typeface="2  Nazanin" panose="00000400000000000000" pitchFamily="2" charset="-78"/>
                        </a:rPr>
                        <a:t>اصلاح مشکلات تشخیص داده شده </a:t>
                      </a:r>
                      <a:endParaRPr lang="fa-IR" b="1" dirty="0">
                        <a:cs typeface="2  Nazanin" panose="00000400000000000000" pitchFamily="2" charset="-78"/>
                      </a:endParaRPr>
                    </a:p>
                  </a:txBody>
                  <a:tcPr/>
                </a:tc>
              </a:tr>
            </a:tbl>
          </a:graphicData>
        </a:graphic>
      </p:graphicFrame>
    </p:spTree>
    <p:extLst>
      <p:ext uri="{BB962C8B-B14F-4D97-AF65-F5344CB8AC3E}">
        <p14:creationId xmlns:p14="http://schemas.microsoft.com/office/powerpoint/2010/main" val="755084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000" dirty="0" smtClean="0">
                <a:cs typeface="2  Titr" panose="00000700000000000000" pitchFamily="2" charset="-78"/>
              </a:rPr>
              <a:t>چرا معلمان و مدیران آموزشی از نظارت دل خوشی ندارند </a:t>
            </a:r>
            <a:endParaRPr lang="fa-IR" sz="2000" dirty="0">
              <a:cs typeface="2  Titr" panose="00000700000000000000" pitchFamily="2" charset="-78"/>
            </a:endParaRPr>
          </a:p>
        </p:txBody>
      </p:sp>
      <p:sp>
        <p:nvSpPr>
          <p:cNvPr id="3" name="Content Placeholder 2"/>
          <p:cNvSpPr>
            <a:spLocks noGrp="1"/>
          </p:cNvSpPr>
          <p:nvPr>
            <p:ph idx="1"/>
          </p:nvPr>
        </p:nvSpPr>
        <p:spPr/>
        <p:txBody>
          <a:bodyPr/>
          <a:lstStyle/>
          <a:p>
            <a:r>
              <a:rPr lang="fa-IR" b="1" dirty="0">
                <a:cs typeface="2  Nazanin" panose="00000400000000000000" pitchFamily="2" charset="-78"/>
              </a:rPr>
              <a:t>عملکرد ناظران </a:t>
            </a:r>
          </a:p>
          <a:p>
            <a:r>
              <a:rPr lang="fa-IR" b="1" dirty="0">
                <a:cs typeface="2  Nazanin" panose="00000400000000000000" pitchFamily="2" charset="-78"/>
              </a:rPr>
              <a:t>عدم فهم مشترک از نظارت </a:t>
            </a:r>
          </a:p>
          <a:p>
            <a:r>
              <a:rPr lang="fa-IR" b="1" dirty="0">
                <a:cs typeface="2  Nazanin" panose="00000400000000000000" pitchFamily="2" charset="-78"/>
              </a:rPr>
              <a:t>نگاه به نظارت منفی است </a:t>
            </a:r>
          </a:p>
          <a:p>
            <a:r>
              <a:rPr lang="fa-IR" b="1" dirty="0">
                <a:cs typeface="2  Nazanin" panose="00000400000000000000" pitchFamily="2" charset="-78"/>
              </a:rPr>
              <a:t>ترکیب نظارت با ارزشیابی </a:t>
            </a:r>
          </a:p>
          <a:p>
            <a:r>
              <a:rPr lang="fa-IR" b="1" dirty="0">
                <a:cs typeface="2  Nazanin" panose="00000400000000000000" pitchFamily="2" charset="-78"/>
              </a:rPr>
              <a:t>اعتماد نداشتن به یادگیری های خود </a:t>
            </a:r>
          </a:p>
          <a:p>
            <a:pPr marL="0" indent="0">
              <a:buNone/>
            </a:pPr>
            <a:endParaRPr lang="fa-IR" b="1" dirty="0">
              <a:cs typeface="2  Nazanin" panose="00000400000000000000" pitchFamily="2" charset="-78"/>
            </a:endParaRPr>
          </a:p>
        </p:txBody>
      </p:sp>
    </p:spTree>
    <p:extLst>
      <p:ext uri="{BB962C8B-B14F-4D97-AF65-F5344CB8AC3E}">
        <p14:creationId xmlns:p14="http://schemas.microsoft.com/office/powerpoint/2010/main" val="2743129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cs typeface="2  Titr" panose="00000700000000000000" pitchFamily="2" charset="-78"/>
              </a:rPr>
              <a:t>تفاوت های اساسی بین  نظارت آموزشی و ارزشیابی معلم </a:t>
            </a:r>
            <a:endParaRPr lang="fa-IR" sz="2800" dirty="0"/>
          </a:p>
        </p:txBody>
      </p:sp>
      <p:graphicFrame>
        <p:nvGraphicFramePr>
          <p:cNvPr id="4" name="Content Placeholder 3"/>
          <p:cNvGraphicFramePr>
            <a:graphicFrameLocks noGrp="1"/>
          </p:cNvGraphicFramePr>
          <p:nvPr>
            <p:ph idx="1"/>
            <p:extLst/>
          </p:nvPr>
        </p:nvGraphicFramePr>
        <p:xfrm>
          <a:off x="2589213" y="2133600"/>
          <a:ext cx="8915400" cy="2931160"/>
        </p:xfrm>
        <a:graphic>
          <a:graphicData uri="http://schemas.openxmlformats.org/drawingml/2006/table">
            <a:tbl>
              <a:tblPr rtl="1" firstRow="1" bandRow="1">
                <a:tableStyleId>{5C22544A-7EE6-4342-B048-85BDC9FD1C3A}</a:tableStyleId>
              </a:tblPr>
              <a:tblGrid>
                <a:gridCol w="2971800"/>
                <a:gridCol w="2971800"/>
                <a:gridCol w="2971800"/>
              </a:tblGrid>
              <a:tr h="370840">
                <a:tc>
                  <a:txBody>
                    <a:bodyPr/>
                    <a:lstStyle/>
                    <a:p>
                      <a:pPr algn="ctr" rtl="1"/>
                      <a:r>
                        <a:rPr lang="fa-IR" dirty="0" smtClean="0">
                          <a:cs typeface="B Titr" panose="00000700000000000000" pitchFamily="2" charset="-78"/>
                        </a:rPr>
                        <a:t>ابعاد</a:t>
                      </a:r>
                      <a:endParaRPr lang="fa-IR" dirty="0">
                        <a:cs typeface="B Titr" panose="00000700000000000000" pitchFamily="2" charset="-78"/>
                      </a:endParaRPr>
                    </a:p>
                  </a:txBody>
                  <a:tcPr/>
                </a:tc>
                <a:tc>
                  <a:txBody>
                    <a:bodyPr/>
                    <a:lstStyle/>
                    <a:p>
                      <a:pPr algn="ctr" rtl="1"/>
                      <a:r>
                        <a:rPr lang="fa-IR" dirty="0" smtClean="0">
                          <a:cs typeface="B Titr" panose="00000700000000000000" pitchFamily="2" charset="-78"/>
                        </a:rPr>
                        <a:t>ارزشیابی</a:t>
                      </a:r>
                      <a:endParaRPr lang="fa-IR" dirty="0">
                        <a:cs typeface="B Titr" panose="00000700000000000000" pitchFamily="2" charset="-78"/>
                      </a:endParaRPr>
                    </a:p>
                  </a:txBody>
                  <a:tcPr/>
                </a:tc>
                <a:tc>
                  <a:txBody>
                    <a:bodyPr/>
                    <a:lstStyle/>
                    <a:p>
                      <a:pPr algn="ctr" rtl="1"/>
                      <a:r>
                        <a:rPr lang="fa-IR" dirty="0" smtClean="0">
                          <a:cs typeface="B Titr" panose="00000700000000000000" pitchFamily="2" charset="-78"/>
                        </a:rPr>
                        <a:t>نظارت آموزشی</a:t>
                      </a:r>
                      <a:endParaRPr lang="fa-IR" dirty="0">
                        <a:cs typeface="B Titr" panose="00000700000000000000" pitchFamily="2" charset="-78"/>
                      </a:endParaRPr>
                    </a:p>
                  </a:txBody>
                  <a:tcPr/>
                </a:tc>
              </a:tr>
              <a:tr h="370840">
                <a:tc>
                  <a:txBody>
                    <a:bodyPr/>
                    <a:lstStyle/>
                    <a:p>
                      <a:pPr rtl="1">
                        <a:lnSpc>
                          <a:spcPct val="150000"/>
                        </a:lnSpc>
                      </a:pPr>
                      <a:r>
                        <a:rPr lang="fa-IR" b="1" dirty="0" smtClean="0">
                          <a:cs typeface="2  Nazanin" panose="00000400000000000000" pitchFamily="2" charset="-78"/>
                        </a:rPr>
                        <a:t>هدف</a:t>
                      </a:r>
                    </a:p>
                    <a:p>
                      <a:pPr rtl="1">
                        <a:lnSpc>
                          <a:spcPct val="150000"/>
                        </a:lnSpc>
                      </a:pPr>
                      <a:r>
                        <a:rPr lang="fa-IR" b="1" dirty="0" smtClean="0">
                          <a:cs typeface="2  Nazanin" panose="00000400000000000000" pitchFamily="2" charset="-78"/>
                        </a:rPr>
                        <a:t>منطق</a:t>
                      </a:r>
                    </a:p>
                    <a:p>
                      <a:pPr rtl="1">
                        <a:lnSpc>
                          <a:spcPct val="150000"/>
                        </a:lnSpc>
                      </a:pPr>
                      <a:r>
                        <a:rPr lang="fa-IR" b="1" dirty="0" smtClean="0">
                          <a:cs typeface="2  Nazanin" panose="00000400000000000000" pitchFamily="2" charset="-78"/>
                        </a:rPr>
                        <a:t>گستره</a:t>
                      </a:r>
                    </a:p>
                    <a:p>
                      <a:pPr rtl="1">
                        <a:lnSpc>
                          <a:spcPct val="150000"/>
                        </a:lnSpc>
                      </a:pPr>
                      <a:r>
                        <a:rPr lang="fa-IR" b="1" dirty="0" smtClean="0">
                          <a:cs typeface="2  Nazanin" panose="00000400000000000000" pitchFamily="2" charset="-78"/>
                        </a:rPr>
                        <a:t>روابط</a:t>
                      </a:r>
                    </a:p>
                    <a:p>
                      <a:pPr rtl="1">
                        <a:lnSpc>
                          <a:spcPct val="150000"/>
                        </a:lnSpc>
                      </a:pPr>
                      <a:r>
                        <a:rPr lang="fa-IR" b="1" dirty="0" smtClean="0">
                          <a:cs typeface="2  Nazanin" panose="00000400000000000000" pitchFamily="2" charset="-78"/>
                        </a:rPr>
                        <a:t>داده ها</a:t>
                      </a:r>
                    </a:p>
                    <a:p>
                      <a:pPr rtl="1">
                        <a:lnSpc>
                          <a:spcPct val="150000"/>
                        </a:lnSpc>
                      </a:pPr>
                      <a:endParaRPr lang="fa-IR" b="1" dirty="0">
                        <a:cs typeface="2  Nazanin" panose="00000400000000000000" pitchFamily="2" charset="-78"/>
                      </a:endParaRPr>
                    </a:p>
                  </a:txBody>
                  <a:tcPr/>
                </a:tc>
                <a:tc>
                  <a:txBody>
                    <a:bodyPr/>
                    <a:lstStyle/>
                    <a:p>
                      <a:pPr rtl="1">
                        <a:lnSpc>
                          <a:spcPct val="150000"/>
                        </a:lnSpc>
                      </a:pPr>
                      <a:r>
                        <a:rPr lang="fa-IR" b="1" dirty="0" smtClean="0">
                          <a:cs typeface="2  Nazanin" panose="00000400000000000000" pitchFamily="2" charset="-78"/>
                        </a:rPr>
                        <a:t>حداقل شایستگی</a:t>
                      </a:r>
                    </a:p>
                    <a:p>
                      <a:pPr rtl="1">
                        <a:lnSpc>
                          <a:spcPct val="150000"/>
                        </a:lnSpc>
                      </a:pPr>
                      <a:r>
                        <a:rPr lang="fa-IR" b="1" dirty="0" smtClean="0">
                          <a:cs typeface="2  Nazanin" panose="00000400000000000000" pitchFamily="2" charset="-78"/>
                        </a:rPr>
                        <a:t>حمایت از دانش آموزان</a:t>
                      </a:r>
                    </a:p>
                    <a:p>
                      <a:pPr rtl="1">
                        <a:lnSpc>
                          <a:spcPct val="150000"/>
                        </a:lnSpc>
                      </a:pPr>
                      <a:r>
                        <a:rPr lang="fa-IR" b="1" dirty="0" smtClean="0">
                          <a:cs typeface="2  Nazanin" panose="00000400000000000000" pitchFamily="2" charset="-78"/>
                        </a:rPr>
                        <a:t>جامع</a:t>
                      </a:r>
                    </a:p>
                    <a:p>
                      <a:pPr rtl="1">
                        <a:lnSpc>
                          <a:spcPct val="150000"/>
                        </a:lnSpc>
                      </a:pPr>
                      <a:r>
                        <a:rPr lang="fa-IR" b="1" dirty="0" smtClean="0">
                          <a:cs typeface="2  Nazanin" panose="00000400000000000000" pitchFamily="2" charset="-78"/>
                        </a:rPr>
                        <a:t>سلسه مراتبی</a:t>
                      </a:r>
                    </a:p>
                    <a:p>
                      <a:pPr rtl="1">
                        <a:lnSpc>
                          <a:spcPct val="150000"/>
                        </a:lnSpc>
                      </a:pPr>
                      <a:r>
                        <a:rPr lang="fa-IR" b="1" dirty="0" smtClean="0">
                          <a:cs typeface="2  Nazanin" panose="00000400000000000000" pitchFamily="2" charset="-78"/>
                        </a:rPr>
                        <a:t>استاندارد شده</a:t>
                      </a:r>
                      <a:endParaRPr lang="fa-IR" b="1" dirty="0">
                        <a:cs typeface="2  Nazanin" panose="00000400000000000000" pitchFamily="2" charset="-78"/>
                      </a:endParaRPr>
                    </a:p>
                  </a:txBody>
                  <a:tcPr/>
                </a:tc>
                <a:tc>
                  <a:txBody>
                    <a:bodyPr/>
                    <a:lstStyle/>
                    <a:p>
                      <a:pPr rtl="1">
                        <a:lnSpc>
                          <a:spcPct val="150000"/>
                        </a:lnSpc>
                      </a:pPr>
                      <a:r>
                        <a:rPr lang="fa-IR" b="1" dirty="0" smtClean="0">
                          <a:cs typeface="2  Nazanin" panose="00000400000000000000" pitchFamily="2" charset="-78"/>
                        </a:rPr>
                        <a:t>رشد حرفه ای</a:t>
                      </a:r>
                    </a:p>
                    <a:p>
                      <a:pPr rtl="1">
                        <a:lnSpc>
                          <a:spcPct val="150000"/>
                        </a:lnSpc>
                      </a:pPr>
                      <a:r>
                        <a:rPr lang="fa-IR" b="1" dirty="0" smtClean="0">
                          <a:cs typeface="2  Nazanin" panose="00000400000000000000" pitchFamily="2" charset="-78"/>
                        </a:rPr>
                        <a:t>پیچیدگی تدریس</a:t>
                      </a:r>
                    </a:p>
                    <a:p>
                      <a:pPr rtl="1">
                        <a:lnSpc>
                          <a:spcPct val="150000"/>
                        </a:lnSpc>
                      </a:pPr>
                      <a:r>
                        <a:rPr lang="fa-IR" b="1" dirty="0" smtClean="0">
                          <a:cs typeface="2  Nazanin" panose="00000400000000000000" pitchFamily="2" charset="-78"/>
                        </a:rPr>
                        <a:t>محدود</a:t>
                      </a:r>
                    </a:p>
                    <a:p>
                      <a:pPr rtl="1">
                        <a:lnSpc>
                          <a:spcPct val="150000"/>
                        </a:lnSpc>
                      </a:pPr>
                      <a:r>
                        <a:rPr lang="fa-IR" b="1" dirty="0" smtClean="0">
                          <a:cs typeface="2  Nazanin" panose="00000400000000000000" pitchFamily="2" charset="-78"/>
                        </a:rPr>
                        <a:t>مبتنی بر همکاری</a:t>
                      </a:r>
                    </a:p>
                    <a:p>
                      <a:pPr rtl="1">
                        <a:lnSpc>
                          <a:spcPct val="150000"/>
                        </a:lnSpc>
                      </a:pPr>
                      <a:r>
                        <a:rPr lang="fa-IR" b="1" dirty="0" smtClean="0">
                          <a:cs typeface="2  Nazanin" panose="00000400000000000000" pitchFamily="2" charset="-78"/>
                        </a:rPr>
                        <a:t>شخصی</a:t>
                      </a:r>
                      <a:endParaRPr lang="fa-IR" b="1" dirty="0">
                        <a:cs typeface="2  Nazanin" panose="00000400000000000000" pitchFamily="2" charset="-78"/>
                      </a:endParaRPr>
                    </a:p>
                  </a:txBody>
                  <a:tcPr/>
                </a:tc>
              </a:tr>
            </a:tbl>
          </a:graphicData>
        </a:graphic>
      </p:graphicFrame>
    </p:spTree>
    <p:extLst>
      <p:ext uri="{BB962C8B-B14F-4D97-AF65-F5344CB8AC3E}">
        <p14:creationId xmlns:p14="http://schemas.microsoft.com/office/powerpoint/2010/main" val="468778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6283412"/>
              </p:ext>
            </p:extLst>
          </p:nvPr>
        </p:nvGraphicFramePr>
        <p:xfrm>
          <a:off x="1609859" y="1198011"/>
          <a:ext cx="10470524" cy="5186680"/>
        </p:xfrm>
        <a:graphic>
          <a:graphicData uri="http://schemas.openxmlformats.org/drawingml/2006/table">
            <a:tbl>
              <a:tblPr rtl="1" firstRow="1" bandRow="1">
                <a:tableStyleId>{5C22544A-7EE6-4342-B048-85BDC9FD1C3A}</a:tableStyleId>
              </a:tblPr>
              <a:tblGrid>
                <a:gridCol w="5235262"/>
                <a:gridCol w="5235262"/>
              </a:tblGrid>
              <a:tr h="370840">
                <a:tc>
                  <a:txBody>
                    <a:bodyPr/>
                    <a:lstStyle/>
                    <a:p>
                      <a:pPr algn="ctr" rtl="1"/>
                      <a:r>
                        <a:rPr lang="fa-IR" dirty="0" smtClean="0">
                          <a:cs typeface="Titr" panose="00000700000000000000" pitchFamily="2" charset="-78"/>
                        </a:rPr>
                        <a:t>ارزشیابی </a:t>
                      </a:r>
                      <a:endParaRPr lang="fa-IR" dirty="0">
                        <a:cs typeface="Titr" panose="00000700000000000000" pitchFamily="2" charset="-78"/>
                      </a:endParaRPr>
                    </a:p>
                  </a:txBody>
                  <a:tcPr/>
                </a:tc>
                <a:tc>
                  <a:txBody>
                    <a:bodyPr/>
                    <a:lstStyle/>
                    <a:p>
                      <a:pPr algn="ctr" rtl="1"/>
                      <a:r>
                        <a:rPr lang="fa-IR" dirty="0" smtClean="0">
                          <a:cs typeface="Titr" panose="00000700000000000000" pitchFamily="2" charset="-78"/>
                        </a:rPr>
                        <a:t>نظارت</a:t>
                      </a:r>
                      <a:endParaRPr lang="fa-IR" dirty="0">
                        <a:cs typeface="Titr" panose="00000700000000000000" pitchFamily="2" charset="-78"/>
                      </a:endParaRPr>
                    </a:p>
                  </a:txBody>
                  <a:tcPr/>
                </a:tc>
              </a:tr>
              <a:tr h="370840">
                <a:tc>
                  <a:txBody>
                    <a:bodyPr/>
                    <a:lstStyle/>
                    <a:p>
                      <a:pPr algn="just">
                        <a:lnSpc>
                          <a:spcPct val="150000"/>
                        </a:lnSpc>
                      </a:pPr>
                      <a:r>
                        <a:rPr lang="fa-IR" sz="1600" b="1" dirty="0" smtClean="0">
                          <a:cs typeface="Titr" panose="00000700000000000000" pitchFamily="2" charset="-78"/>
                        </a:rPr>
                        <a:t>هدف :</a:t>
                      </a:r>
                      <a:r>
                        <a:rPr lang="fa-IR" sz="1600" b="1" dirty="0" smtClean="0">
                          <a:cs typeface="B Nazanin" panose="00000400000000000000" pitchFamily="2" charset="-78"/>
                        </a:rPr>
                        <a:t>هدف ارزشیابی : قضاوت و داوری است </a:t>
                      </a:r>
                    </a:p>
                    <a:p>
                      <a:pPr algn="just">
                        <a:lnSpc>
                          <a:spcPct val="150000"/>
                        </a:lnSpc>
                      </a:pPr>
                      <a:r>
                        <a:rPr lang="fa-IR" sz="1600" b="1" dirty="0" smtClean="0">
                          <a:cs typeface="Titr" panose="00000700000000000000" pitchFamily="2" charset="-78"/>
                        </a:rPr>
                        <a:t>منطق : </a:t>
                      </a:r>
                      <a:r>
                        <a:rPr lang="fa-IR" sz="1600" b="1" dirty="0" smtClean="0">
                          <a:cs typeface="B Nazanin" panose="00000400000000000000" pitchFamily="2" charset="-78"/>
                        </a:rPr>
                        <a:t>منطقی که برای کارکرد ارزشیابی معلم وجود دارد ناشی از حق قانونی آموزش و پرورش در راستای حمایت از کودکان و مصون داشتن آنها ناشی از صدمات ناشی از رفتارهای غیر حرفه ای، غیر اخلاقی، غیر شایسته و ناتوان و نا لایق است. این حق از طریق فرآیند بازرسی اعمال می شود. که توسط دولت به مناطق آموزشی تفویض اختیار شده است </a:t>
                      </a:r>
                    </a:p>
                    <a:p>
                      <a:pPr lvl="0" algn="just" rtl="1">
                        <a:lnSpc>
                          <a:spcPct val="150000"/>
                        </a:lnSpc>
                      </a:pPr>
                      <a:r>
                        <a:rPr lang="fa-IR" sz="1600" b="1" dirty="0" smtClean="0">
                          <a:cs typeface="Titr" panose="00000700000000000000" pitchFamily="2" charset="-78"/>
                        </a:rPr>
                        <a:t>گستره : </a:t>
                      </a:r>
                      <a:r>
                        <a:rPr lang="fa-IR" sz="1600" b="1" dirty="0" smtClean="0">
                          <a:cs typeface="B Nazanin" panose="00000400000000000000" pitchFamily="2" charset="-78"/>
                        </a:rPr>
                        <a:t>تمام ابعاد وجودی معلم را می سنجد </a:t>
                      </a:r>
                    </a:p>
                    <a:p>
                      <a:pPr lvl="0" algn="just" rtl="1">
                        <a:lnSpc>
                          <a:spcPct val="150000"/>
                        </a:lnSpc>
                      </a:pPr>
                      <a:r>
                        <a:rPr lang="fa-IR" sz="1600" b="1" dirty="0" smtClean="0">
                          <a:cs typeface="B Nazanin" panose="00000400000000000000" pitchFamily="2" charset="-78"/>
                        </a:rPr>
                        <a:t>طرح درس ، روش تدریس  شیوه ی ارزشیابی دانش آموزان، مدیریت زمان، تکالیف </a:t>
                      </a:r>
                    </a:p>
                    <a:p>
                      <a:pPr lvl="0" algn="just" rtl="1">
                        <a:lnSpc>
                          <a:spcPct val="150000"/>
                        </a:lnSpc>
                      </a:pPr>
                      <a:r>
                        <a:rPr lang="fa-IR" sz="1600" b="1" dirty="0" smtClean="0">
                          <a:cs typeface="Titr" panose="00000700000000000000" pitchFamily="2" charset="-78"/>
                        </a:rPr>
                        <a:t>روابط : </a:t>
                      </a:r>
                      <a:r>
                        <a:rPr lang="fa-IR" sz="1600" b="1" dirty="0" smtClean="0">
                          <a:cs typeface="B Nazanin" panose="00000400000000000000" pitchFamily="2" charset="-78"/>
                        </a:rPr>
                        <a:t>رابطه ارزشیاب و ارزشیابی شونده رابطه برد و باخت است معلم سعی می کند نبازد و خود را بهتر نشان دهد ، باید ارزشیاب متخصص باشد </a:t>
                      </a:r>
                    </a:p>
                    <a:p>
                      <a:pPr lvl="0" algn="just" rtl="1">
                        <a:lnSpc>
                          <a:spcPct val="150000"/>
                        </a:lnSpc>
                      </a:pPr>
                      <a:r>
                        <a:rPr lang="fa-IR" sz="1600" b="1" dirty="0" smtClean="0">
                          <a:cs typeface="B Nazanin" panose="00000400000000000000" pitchFamily="2" charset="-78"/>
                        </a:rPr>
                        <a:t> </a:t>
                      </a:r>
                      <a:r>
                        <a:rPr lang="fa-IR" sz="1600" b="1" dirty="0" smtClean="0">
                          <a:cs typeface="Titr" panose="00000700000000000000" pitchFamily="2" charset="-78"/>
                        </a:rPr>
                        <a:t>داده ها : </a:t>
                      </a:r>
                      <a:r>
                        <a:rPr lang="fa-IR" sz="1600" b="1" dirty="0" smtClean="0">
                          <a:cs typeface="B Nazanin" panose="00000400000000000000" pitchFamily="2" charset="-78"/>
                        </a:rPr>
                        <a:t>باید براساس ملاک و معیارهای استاندارد که توافق جمعی روی آن صورت گرفته است انجام شود .  </a:t>
                      </a:r>
                    </a:p>
                  </a:txBody>
                  <a:tcPr/>
                </a:tc>
                <a:tc>
                  <a:txBody>
                    <a:bodyPr/>
                    <a:lstStyle/>
                    <a:p>
                      <a:pPr marL="0" marR="0" indent="0" algn="r" defTabSz="457200" rtl="1" eaLnBrk="1" fontAlgn="auto" latinLnBrk="0" hangingPunct="1">
                        <a:lnSpc>
                          <a:spcPct val="150000"/>
                        </a:lnSpc>
                        <a:spcBef>
                          <a:spcPts val="0"/>
                        </a:spcBef>
                        <a:spcAft>
                          <a:spcPts val="0"/>
                        </a:spcAft>
                        <a:buClrTx/>
                        <a:buSzTx/>
                        <a:buFontTx/>
                        <a:buNone/>
                        <a:tabLst/>
                        <a:defRPr/>
                      </a:pPr>
                      <a:r>
                        <a:rPr lang="fa-IR" sz="1600" b="1" dirty="0" smtClean="0">
                          <a:cs typeface="Titr" panose="00000700000000000000" pitchFamily="2" charset="-78"/>
                        </a:rPr>
                        <a:t>هدف نظارت </a:t>
                      </a:r>
                      <a:r>
                        <a:rPr lang="fa-IR" sz="1600" b="1" dirty="0" smtClean="0">
                          <a:cs typeface="B Nazanin" panose="00000400000000000000" pitchFamily="2" charset="-78"/>
                        </a:rPr>
                        <a:t>: کمک به رشد حرفه ای معلم .</a:t>
                      </a:r>
                    </a:p>
                    <a:p>
                      <a:pPr marL="0" marR="0" indent="0" algn="r" defTabSz="457200" rtl="1" eaLnBrk="1" fontAlgn="auto" latinLnBrk="0" hangingPunct="1">
                        <a:lnSpc>
                          <a:spcPct val="150000"/>
                        </a:lnSpc>
                        <a:spcBef>
                          <a:spcPts val="0"/>
                        </a:spcBef>
                        <a:spcAft>
                          <a:spcPts val="0"/>
                        </a:spcAft>
                        <a:buClrTx/>
                        <a:buSzTx/>
                        <a:buFontTx/>
                        <a:buNone/>
                        <a:tabLst/>
                        <a:defRPr/>
                      </a:pPr>
                      <a:r>
                        <a:rPr lang="fa-IR" sz="1600" b="1" dirty="0" smtClean="0">
                          <a:cs typeface="B Nazanin" panose="00000400000000000000" pitchFamily="2" charset="-78"/>
                        </a:rPr>
                        <a:t>منطق :ناشی از ماهیت پیچیده محیط آموزشی است. </a:t>
                      </a:r>
                      <a:endParaRPr lang="en-US" sz="1600" b="1" dirty="0" smtClean="0">
                        <a:cs typeface="B Nazanin" panose="00000400000000000000" pitchFamily="2" charset="-78"/>
                      </a:endParaRPr>
                    </a:p>
                    <a:p>
                      <a:pPr marL="0" marR="0" indent="0" algn="r" defTabSz="457200" rtl="1" eaLnBrk="1" fontAlgn="auto" latinLnBrk="0" hangingPunct="1">
                        <a:lnSpc>
                          <a:spcPct val="150000"/>
                        </a:lnSpc>
                        <a:spcBef>
                          <a:spcPts val="0"/>
                        </a:spcBef>
                        <a:spcAft>
                          <a:spcPts val="0"/>
                        </a:spcAft>
                        <a:buClrTx/>
                        <a:buSzTx/>
                        <a:buFontTx/>
                        <a:buNone/>
                        <a:tabLst/>
                        <a:defRPr/>
                      </a:pPr>
                      <a:r>
                        <a:rPr lang="fa-IR" sz="1600" b="1" dirty="0" smtClean="0">
                          <a:cs typeface="Titr" panose="00000700000000000000" pitchFamily="2" charset="-78"/>
                        </a:rPr>
                        <a:t>گستره : </a:t>
                      </a:r>
                      <a:r>
                        <a:rPr lang="fa-IR" sz="1600" b="1" dirty="0" smtClean="0">
                          <a:cs typeface="B Nazanin" panose="00000400000000000000" pitchFamily="2" charset="-78"/>
                        </a:rPr>
                        <a:t>نسبت به ارزشیاب محدودتر است فقط قادر است بر تنها یک کلاس یا یک گروه آموزشی در طول مدت زمان خاصی متمرکز شود.</a:t>
                      </a:r>
                    </a:p>
                    <a:p>
                      <a:pPr marL="0" marR="0" indent="0" algn="r" defTabSz="457200" rtl="1" eaLnBrk="1" fontAlgn="auto" latinLnBrk="0" hangingPunct="1">
                        <a:lnSpc>
                          <a:spcPct val="150000"/>
                        </a:lnSpc>
                        <a:spcBef>
                          <a:spcPts val="0"/>
                        </a:spcBef>
                        <a:spcAft>
                          <a:spcPts val="0"/>
                        </a:spcAft>
                        <a:buClrTx/>
                        <a:buSzTx/>
                        <a:buFontTx/>
                        <a:buNone/>
                        <a:tabLst/>
                        <a:defRPr/>
                      </a:pPr>
                      <a:r>
                        <a:rPr lang="fa-IR" sz="1600" b="1" dirty="0" smtClean="0">
                          <a:cs typeface="Titr" panose="00000700000000000000" pitchFamily="2" charset="-78"/>
                        </a:rPr>
                        <a:t>روابط : </a:t>
                      </a:r>
                      <a:r>
                        <a:rPr lang="fa-IR" sz="1600" b="1" dirty="0" smtClean="0">
                          <a:cs typeface="B Nazanin" panose="00000400000000000000" pitchFamily="2" charset="-78"/>
                        </a:rPr>
                        <a:t>رابطه ناظر با معلم برد برد است </a:t>
                      </a:r>
                    </a:p>
                    <a:p>
                      <a:pPr marL="0" marR="0" indent="0" algn="r" defTabSz="457200" rtl="1" eaLnBrk="1" fontAlgn="auto" latinLnBrk="0" hangingPunct="1">
                        <a:lnSpc>
                          <a:spcPct val="150000"/>
                        </a:lnSpc>
                        <a:spcBef>
                          <a:spcPts val="0"/>
                        </a:spcBef>
                        <a:spcAft>
                          <a:spcPts val="0"/>
                        </a:spcAft>
                        <a:buClrTx/>
                        <a:buSzTx/>
                        <a:buFontTx/>
                        <a:buNone/>
                        <a:tabLst/>
                        <a:defRPr/>
                      </a:pPr>
                      <a:endParaRPr lang="fa-IR" sz="1600" b="1" dirty="0" smtClean="0">
                        <a:cs typeface="B Nazanin" panose="00000400000000000000" pitchFamily="2" charset="-78"/>
                      </a:endParaRPr>
                    </a:p>
                    <a:p>
                      <a:pPr marL="0" marR="0" indent="0" algn="r" defTabSz="457200" rtl="1" eaLnBrk="1" fontAlgn="auto" latinLnBrk="0" hangingPunct="1">
                        <a:lnSpc>
                          <a:spcPct val="150000"/>
                        </a:lnSpc>
                        <a:spcBef>
                          <a:spcPts val="0"/>
                        </a:spcBef>
                        <a:spcAft>
                          <a:spcPts val="0"/>
                        </a:spcAft>
                        <a:buClrTx/>
                        <a:buSzTx/>
                        <a:buFontTx/>
                        <a:buNone/>
                        <a:tabLst/>
                        <a:defRPr/>
                      </a:pPr>
                      <a:r>
                        <a:rPr lang="fa-IR" sz="1600" b="1" dirty="0" smtClean="0">
                          <a:cs typeface="Titr" panose="00000700000000000000" pitchFamily="2" charset="-78"/>
                        </a:rPr>
                        <a:t>داده ها : </a:t>
                      </a:r>
                      <a:r>
                        <a:rPr lang="fa-IR" sz="1600" b="1" dirty="0" smtClean="0">
                          <a:cs typeface="B Nazanin" panose="00000400000000000000" pitchFamily="2" charset="-78"/>
                        </a:rPr>
                        <a:t>در نظارت داده ها فرد محور است چون قرار مقایسه دو نفر نیست.</a:t>
                      </a:r>
                    </a:p>
                    <a:p>
                      <a:pPr rtl="1">
                        <a:lnSpc>
                          <a:spcPct val="150000"/>
                        </a:lnSpc>
                      </a:pPr>
                      <a:endParaRPr lang="fa-IR" sz="1600" b="1" dirty="0">
                        <a:cs typeface="B Nazanin" panose="00000400000000000000" pitchFamily="2" charset="-78"/>
                      </a:endParaRPr>
                    </a:p>
                  </a:txBody>
                  <a:tcPr/>
                </a:tc>
              </a:tr>
            </a:tbl>
          </a:graphicData>
        </a:graphic>
      </p:graphicFrame>
      <p:sp>
        <p:nvSpPr>
          <p:cNvPr id="2" name="TextBox 1"/>
          <p:cNvSpPr txBox="1"/>
          <p:nvPr/>
        </p:nvSpPr>
        <p:spPr>
          <a:xfrm>
            <a:off x="3760631" y="463639"/>
            <a:ext cx="6787166" cy="461665"/>
          </a:xfrm>
          <a:prstGeom prst="rect">
            <a:avLst/>
          </a:prstGeom>
          <a:noFill/>
        </p:spPr>
        <p:txBody>
          <a:bodyPr wrap="square" rtlCol="1">
            <a:spAutoFit/>
          </a:bodyPr>
          <a:lstStyle/>
          <a:p>
            <a:pPr algn="ctr"/>
            <a:r>
              <a:rPr lang="fa-IR" sz="2400" dirty="0">
                <a:cs typeface="2  Titr" panose="00000700000000000000" pitchFamily="2" charset="-78"/>
              </a:rPr>
              <a:t>تفاوت های اساسی بین  نظارت آموزشی و ارزشیابی معلم </a:t>
            </a:r>
            <a:endParaRPr lang="fa-IR" sz="2400" dirty="0"/>
          </a:p>
        </p:txBody>
      </p:sp>
    </p:spTree>
    <p:extLst>
      <p:ext uri="{BB962C8B-B14F-4D97-AF65-F5344CB8AC3E}">
        <p14:creationId xmlns:p14="http://schemas.microsoft.com/office/powerpoint/2010/main" val="891632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7640" y="274638"/>
            <a:ext cx="8934450" cy="1143000"/>
          </a:xfrm>
        </p:spPr>
        <p:txBody>
          <a:bodyPr>
            <a:normAutofit/>
          </a:bodyPr>
          <a:lstStyle/>
          <a:p>
            <a:pPr algn="ctr" rtl="1" eaLnBrk="1" hangingPunct="1"/>
            <a:r>
              <a:rPr lang="fa-IR" altLang="fa-IR" sz="2400" dirty="0">
                <a:solidFill>
                  <a:srgbClr val="002060"/>
                </a:solidFill>
                <a:cs typeface="B Titr" panose="00000700000000000000" pitchFamily="2" charset="-78"/>
              </a:rPr>
              <a:t>نظارت و راهنمایی آموزشی بالینی ( مشاهده مستقیم رفتار معلمان در کلاس درس)</a:t>
            </a:r>
            <a:endParaRPr lang="en-US" altLang="fa-IR" sz="2400" dirty="0">
              <a:solidFill>
                <a:srgbClr val="002060"/>
              </a:solidFill>
              <a:cs typeface="B Titr" panose="00000700000000000000" pitchFamily="2" charset="-78"/>
            </a:endParaRPr>
          </a:p>
        </p:txBody>
      </p:sp>
      <p:sp>
        <p:nvSpPr>
          <p:cNvPr id="3" name="Content Placeholder 2"/>
          <p:cNvSpPr>
            <a:spLocks noGrp="1"/>
          </p:cNvSpPr>
          <p:nvPr>
            <p:ph idx="1"/>
          </p:nvPr>
        </p:nvSpPr>
        <p:spPr>
          <a:xfrm>
            <a:off x="2495550" y="1773239"/>
            <a:ext cx="8426540" cy="4535487"/>
          </a:xfrm>
        </p:spPr>
        <p:txBody>
          <a:bodyPr>
            <a:normAutofit fontScale="85000" lnSpcReduction="10000"/>
          </a:bodyPr>
          <a:lstStyle/>
          <a:p>
            <a:pPr marL="0" indent="0" algn="just">
              <a:lnSpc>
                <a:spcPct val="150000"/>
              </a:lnSpc>
              <a:buClr>
                <a:schemeClr val="accent3"/>
              </a:buClr>
              <a:buNone/>
              <a:defRPr/>
            </a:pPr>
            <a:r>
              <a:rPr lang="fa-IR" b="1" dirty="0" smtClean="0">
                <a:cs typeface="2  Nazanin" panose="00000400000000000000" pitchFamily="2" charset="-78"/>
              </a:rPr>
              <a:t>بیشتر </a:t>
            </a:r>
            <a:r>
              <a:rPr lang="fa-IR" b="1" dirty="0">
                <a:cs typeface="2  Nazanin" panose="00000400000000000000" pitchFamily="2" charset="-78"/>
              </a:rPr>
              <a:t>متخصصان معاصر از روش سنتی  نظارت به عنوان کنترل مستبدانه زیر دستان برای اصلاح آموزش به شدت بیم دارند. </a:t>
            </a:r>
          </a:p>
          <a:p>
            <a:pPr marL="0" indent="0" algn="just">
              <a:lnSpc>
                <a:spcPct val="150000"/>
              </a:lnSpc>
              <a:buClr>
                <a:schemeClr val="accent3"/>
              </a:buClr>
              <a:buNone/>
              <a:defRPr/>
            </a:pPr>
            <a:r>
              <a:rPr lang="fa-IR" b="1" dirty="0">
                <a:cs typeface="2  Nazanin" panose="00000400000000000000" pitchFamily="2" charset="-78"/>
              </a:rPr>
              <a:t>اجتناب از مدل سنتی نظارت و تمایل به اصلاح عملکرد معلمان و بهبود آموزش بتدریج استفاده از روش نظارت و راهنمایی آموزشی بالینی را توسعه بخشید که به عنوان </a:t>
            </a:r>
            <a:r>
              <a:rPr lang="en-US" b="1" dirty="0">
                <a:cs typeface="2  Nazanin" panose="00000400000000000000" pitchFamily="2" charset="-78"/>
              </a:rPr>
              <a:t>“</a:t>
            </a:r>
            <a:r>
              <a:rPr lang="fa-IR" b="1" dirty="0">
                <a:cs typeface="2  Nazanin" panose="00000400000000000000" pitchFamily="2" charset="-78"/>
              </a:rPr>
              <a:t> </a:t>
            </a:r>
            <a:r>
              <a:rPr lang="fa-IR" b="1" dirty="0">
                <a:solidFill>
                  <a:srgbClr val="00B050"/>
                </a:solidFill>
                <a:cs typeface="2  Nazanin" panose="00000400000000000000" pitchFamily="2" charset="-78"/>
              </a:rPr>
              <a:t>جنبش  نظارت و راهنمایی بالینی </a:t>
            </a:r>
            <a:r>
              <a:rPr lang="en-US" b="1" dirty="0">
                <a:cs typeface="2  Nazanin" panose="00000400000000000000" pitchFamily="2" charset="-78"/>
              </a:rPr>
              <a:t>“</a:t>
            </a:r>
            <a:r>
              <a:rPr lang="fa-IR" b="1" dirty="0">
                <a:cs typeface="2  Nazanin" panose="00000400000000000000" pitchFamily="2" charset="-78"/>
              </a:rPr>
              <a:t> </a:t>
            </a:r>
            <a:r>
              <a:rPr lang="fa-IR" b="1" dirty="0" smtClean="0">
                <a:cs typeface="2  Nazanin" panose="00000400000000000000" pitchFamily="2" charset="-78"/>
              </a:rPr>
              <a:t>نامیده </a:t>
            </a:r>
            <a:r>
              <a:rPr lang="fa-IR" b="1" dirty="0">
                <a:cs typeface="2  Nazanin" panose="00000400000000000000" pitchFamily="2" charset="-78"/>
              </a:rPr>
              <a:t>شد</a:t>
            </a:r>
            <a:r>
              <a:rPr lang="fa-IR" b="1" dirty="0" smtClean="0">
                <a:cs typeface="2  Nazanin" panose="00000400000000000000" pitchFamily="2" charset="-78"/>
              </a:rPr>
              <a:t>. </a:t>
            </a:r>
          </a:p>
          <a:p>
            <a:pPr marL="0" indent="0" algn="just">
              <a:lnSpc>
                <a:spcPct val="150000"/>
              </a:lnSpc>
              <a:buClr>
                <a:schemeClr val="accent3"/>
              </a:buClr>
              <a:buNone/>
              <a:defRPr/>
            </a:pPr>
            <a:r>
              <a:rPr lang="fa-IR" altLang="fa-IR" dirty="0">
                <a:cs typeface="B Jadid" panose="00000700000000000000" pitchFamily="2" charset="-78"/>
              </a:rPr>
              <a:t>تعریف </a:t>
            </a:r>
            <a:r>
              <a:rPr lang="fa-IR" altLang="fa-IR" b="1" dirty="0">
                <a:cs typeface="B Jadid" panose="00000700000000000000" pitchFamily="2" charset="-78"/>
              </a:rPr>
              <a:t>نظارت و راهنمایی </a:t>
            </a:r>
            <a:r>
              <a:rPr lang="fa-IR" altLang="fa-IR" b="1" dirty="0" smtClean="0">
                <a:cs typeface="B Jadid" panose="00000700000000000000" pitchFamily="2" charset="-78"/>
              </a:rPr>
              <a:t>آموزشی </a:t>
            </a:r>
          </a:p>
          <a:p>
            <a:pPr marL="0" indent="0" algn="just">
              <a:lnSpc>
                <a:spcPct val="150000"/>
              </a:lnSpc>
              <a:buClr>
                <a:schemeClr val="accent3"/>
              </a:buClr>
              <a:buNone/>
              <a:defRPr/>
            </a:pPr>
            <a:r>
              <a:rPr lang="fa-IR" altLang="fa-IR" b="1" dirty="0" smtClean="0">
                <a:cs typeface="B Mitra" panose="00000400000000000000" pitchFamily="2" charset="-78"/>
              </a:rPr>
              <a:t>مطالعه </a:t>
            </a:r>
            <a:r>
              <a:rPr lang="fa-IR" altLang="fa-IR" b="1" dirty="0">
                <a:cs typeface="B Mitra" panose="00000400000000000000" pitchFamily="2" charset="-78"/>
              </a:rPr>
              <a:t>رفتار معلم در کلاس درس با روش نظامند و منظم و در جوی همراه با همکاری و احترام متقابل است نیز مجموعه ای از فعالیتهایی است که برای اصلاح فرایند تدریس و یادگیری طراحی شده است</a:t>
            </a:r>
            <a:r>
              <a:rPr lang="fa-IR" altLang="fa-IR" b="1" dirty="0" smtClean="0">
                <a:cs typeface="B Mitra" panose="00000400000000000000" pitchFamily="2" charset="-78"/>
              </a:rPr>
              <a:t>.</a:t>
            </a:r>
          </a:p>
          <a:p>
            <a:pPr marL="0" marR="0" indent="0">
              <a:buNone/>
            </a:pPr>
            <a:r>
              <a:rPr lang="fa-IR" altLang="fa-IR" sz="3800" dirty="0">
                <a:solidFill>
                  <a:srgbClr val="FF0000"/>
                </a:solidFill>
                <a:latin typeface="IranNastaliq" panose="02020505000000020003" pitchFamily="18" charset="0"/>
                <a:cs typeface="IranNastaliq" panose="02020505000000020003" pitchFamily="18" charset="0"/>
              </a:rPr>
              <a:t>نظارت بالینی نظارتی هدفمند و </a:t>
            </a:r>
            <a:r>
              <a:rPr lang="fa-IR" altLang="fa-IR" sz="3800" dirty="0" smtClean="0">
                <a:solidFill>
                  <a:srgbClr val="FF0000"/>
                </a:solidFill>
                <a:latin typeface="IranNastaliq" panose="02020505000000020003" pitchFamily="18" charset="0"/>
                <a:cs typeface="IranNastaliq" panose="02020505000000020003" pitchFamily="18" charset="0"/>
              </a:rPr>
              <a:t>نظامدار </a:t>
            </a:r>
            <a:r>
              <a:rPr lang="fa-IR" altLang="fa-IR" sz="3800" dirty="0">
                <a:solidFill>
                  <a:srgbClr val="FF0000"/>
                </a:solidFill>
                <a:latin typeface="IranNastaliq" panose="02020505000000020003" pitchFamily="18" charset="0"/>
                <a:cs typeface="IranNastaliq" panose="02020505000000020003" pitchFamily="18" charset="0"/>
              </a:rPr>
              <a:t>است که به منظور بهبود و توسعه </a:t>
            </a:r>
            <a:r>
              <a:rPr lang="fa-IR" altLang="fa-IR" sz="3800" dirty="0" smtClean="0">
                <a:solidFill>
                  <a:srgbClr val="FF0000"/>
                </a:solidFill>
                <a:latin typeface="IranNastaliq" panose="02020505000000020003" pitchFamily="18" charset="0"/>
                <a:cs typeface="IranNastaliq" panose="02020505000000020003" pitchFamily="18" charset="0"/>
              </a:rPr>
              <a:t>فرآیندیاددهی </a:t>
            </a:r>
            <a:r>
              <a:rPr lang="fa-IR" altLang="fa-IR" sz="3800" dirty="0">
                <a:solidFill>
                  <a:srgbClr val="FF0000"/>
                </a:solidFill>
                <a:latin typeface="IranNastaliq" panose="02020505000000020003" pitchFamily="18" charset="0"/>
                <a:cs typeface="IranNastaliq" panose="02020505000000020003" pitchFamily="18" charset="0"/>
              </a:rPr>
              <a:t>و یاد گیری طراحی گردیده است.</a:t>
            </a:r>
            <a:endParaRPr lang="en-US" altLang="fa-IR" sz="3800" dirty="0">
              <a:solidFill>
                <a:srgbClr val="FF0000"/>
              </a:solidFill>
              <a:latin typeface="IranNastaliq" panose="02020505000000020003" pitchFamily="18" charset="0"/>
              <a:cs typeface="IranNastaliq" panose="02020505000000020003" pitchFamily="18" charset="0"/>
            </a:endParaRPr>
          </a:p>
          <a:p>
            <a:pPr marL="0" indent="0" algn="just">
              <a:lnSpc>
                <a:spcPct val="150000"/>
              </a:lnSpc>
              <a:buClr>
                <a:schemeClr val="accent3"/>
              </a:buClr>
              <a:buNone/>
              <a:defRPr/>
            </a:pPr>
            <a:endParaRPr lang="fa-IR" altLang="fa-IR" b="1" dirty="0">
              <a:cs typeface="B Mitra" panose="00000400000000000000" pitchFamily="2" charset="-78"/>
            </a:endParaRPr>
          </a:p>
          <a:p>
            <a:pPr marL="274320" indent="-274320" algn="just">
              <a:lnSpc>
                <a:spcPct val="150000"/>
              </a:lnSpc>
              <a:buClr>
                <a:schemeClr val="accent3"/>
              </a:buClr>
              <a:buFont typeface="Wingdings 2"/>
              <a:buChar char=""/>
              <a:defRPr/>
            </a:pPr>
            <a:endParaRPr lang="fa-IR" altLang="fa-IR" b="1" dirty="0" smtClean="0">
              <a:cs typeface="B Jadid" panose="00000700000000000000" pitchFamily="2" charset="-78"/>
            </a:endParaRPr>
          </a:p>
          <a:p>
            <a:pPr marL="0" indent="0" algn="just">
              <a:lnSpc>
                <a:spcPct val="150000"/>
              </a:lnSpc>
              <a:buClr>
                <a:schemeClr val="accent3"/>
              </a:buClr>
              <a:buNone/>
              <a:defRPr/>
            </a:pPr>
            <a:r>
              <a:rPr lang="fa-IR" altLang="fa-IR" b="1" dirty="0" smtClean="0">
                <a:cs typeface="B Jadid" panose="00000700000000000000" pitchFamily="2" charset="-78"/>
              </a:rPr>
              <a:t> </a:t>
            </a:r>
            <a:endParaRPr lang="fa-IR" b="1" dirty="0" smtClean="0">
              <a:cs typeface="2  Nazanin" panose="00000400000000000000" pitchFamily="2" charset="-78"/>
            </a:endParaRPr>
          </a:p>
          <a:p>
            <a:pPr marL="274320" indent="-274320" algn="just">
              <a:lnSpc>
                <a:spcPct val="150000"/>
              </a:lnSpc>
              <a:buClr>
                <a:schemeClr val="accent3"/>
              </a:buClr>
              <a:buFont typeface="Wingdings 2"/>
              <a:buChar char=""/>
              <a:defRPr/>
            </a:pPr>
            <a:endParaRPr lang="en-US" b="1" dirty="0">
              <a:cs typeface="2  Nazanin" panose="00000400000000000000" pitchFamily="2" charset="-78"/>
            </a:endParaRPr>
          </a:p>
        </p:txBody>
      </p:sp>
    </p:spTree>
    <p:extLst>
      <p:ext uri="{BB962C8B-B14F-4D97-AF65-F5344CB8AC3E}">
        <p14:creationId xmlns:p14="http://schemas.microsoft.com/office/powerpoint/2010/main" val="417160412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hgmn\Desktop\1فراهانی\تهرانیان\4thTeachSemin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409"/>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98958" y="1269708"/>
            <a:ext cx="6378496" cy="400110"/>
          </a:xfrm>
          <a:prstGeom prst="rect">
            <a:avLst/>
          </a:prstGeom>
          <a:solidFill>
            <a:schemeClr val="bg1"/>
          </a:solidFill>
          <a:ln>
            <a:solidFill>
              <a:schemeClr val="accent6">
                <a:lumMod val="60000"/>
                <a:lumOff val="40000"/>
              </a:schemeClr>
            </a:solidFill>
          </a:ln>
        </p:spPr>
        <p:txBody>
          <a:bodyPr wrap="square">
            <a:spAutoFit/>
          </a:bodyPr>
          <a:lstStyle/>
          <a:p>
            <a:pPr algn="ctr"/>
            <a:r>
              <a:rPr lang="fa-IR" sz="2000" b="1" dirty="0">
                <a:cs typeface="2  Titr" panose="00000700000000000000" pitchFamily="2" charset="-78"/>
              </a:rPr>
              <a:t>اهداف نظارت بالینی </a:t>
            </a:r>
            <a:endParaRPr lang="en-US" sz="2000" b="1" dirty="0">
              <a:solidFill>
                <a:srgbClr val="FF0000"/>
              </a:solidFill>
              <a:cs typeface="B Titr" panose="00000700000000000000" pitchFamily="2" charset="-78"/>
            </a:endParaRPr>
          </a:p>
        </p:txBody>
      </p:sp>
      <p:sp>
        <p:nvSpPr>
          <p:cNvPr id="2" name="Rectangle 1"/>
          <p:cNvSpPr/>
          <p:nvPr/>
        </p:nvSpPr>
        <p:spPr>
          <a:xfrm>
            <a:off x="4817326" y="1766564"/>
            <a:ext cx="4326673" cy="2308324"/>
          </a:xfrm>
          <a:prstGeom prst="rect">
            <a:avLst/>
          </a:prstGeom>
        </p:spPr>
        <p:txBody>
          <a:bodyPr wrap="square">
            <a:spAutoFit/>
          </a:bodyPr>
          <a:lstStyle/>
          <a:p>
            <a:pPr algn="just">
              <a:buFont typeface="Arial" panose="020B0604020202020204" pitchFamily="34" charset="0"/>
              <a:buChar char="•"/>
            </a:pPr>
            <a:r>
              <a:rPr lang="fa-IR" sz="1600" b="1" dirty="0">
                <a:solidFill>
                  <a:srgbClr val="FFC000"/>
                </a:solidFill>
                <a:cs typeface="B Nazanin" panose="00000400000000000000" pitchFamily="2" charset="-78"/>
              </a:rPr>
              <a:t>احیای نقش نظارتی مدیران و معاونین آموزشی</a:t>
            </a:r>
          </a:p>
          <a:p>
            <a:pPr algn="just">
              <a:buFont typeface="Arial" panose="020B0604020202020204" pitchFamily="34" charset="0"/>
              <a:buChar char="•"/>
            </a:pPr>
            <a:r>
              <a:rPr lang="fa-IR" sz="1600" b="1" dirty="0">
                <a:solidFill>
                  <a:srgbClr val="FFC000"/>
                </a:solidFill>
                <a:cs typeface="B Nazanin" panose="00000400000000000000" pitchFamily="2" charset="-78"/>
              </a:rPr>
              <a:t>ایجاد فرصتی برای دریافت بازخورد در باره تدریس از طرف دیگران</a:t>
            </a:r>
          </a:p>
          <a:p>
            <a:pPr algn="just">
              <a:buFont typeface="Arial" panose="020B0604020202020204" pitchFamily="34" charset="0"/>
              <a:buChar char="•"/>
            </a:pPr>
            <a:r>
              <a:rPr lang="fa-IR" sz="1600" b="1" dirty="0">
                <a:solidFill>
                  <a:srgbClr val="FFC000"/>
                </a:solidFill>
                <a:cs typeface="B Nazanin" panose="00000400000000000000" pitchFamily="2" charset="-78"/>
              </a:rPr>
              <a:t>کمک به معلم جهت بهبود فرآیند آموزشی و پیشرفت تحصیلی دانش آموزان </a:t>
            </a:r>
          </a:p>
          <a:p>
            <a:pPr algn="just">
              <a:buFont typeface="Arial" panose="020B0604020202020204" pitchFamily="34" charset="0"/>
              <a:buChar char="•"/>
            </a:pPr>
            <a:r>
              <a:rPr lang="fa-IR" sz="1600" b="1" dirty="0">
                <a:solidFill>
                  <a:srgbClr val="FFC000"/>
                </a:solidFill>
                <a:cs typeface="B Nazanin" panose="00000400000000000000" pitchFamily="2" charset="-78"/>
              </a:rPr>
              <a:t>کمک به معلم در ایجاد نگرش مثبت رشد مداوم حرفه ای خود </a:t>
            </a:r>
          </a:p>
          <a:p>
            <a:pPr algn="just">
              <a:buFont typeface="Arial" panose="020B0604020202020204" pitchFamily="34" charset="0"/>
              <a:buChar char="•"/>
            </a:pPr>
            <a:r>
              <a:rPr lang="fa-IR" sz="1600" b="1" dirty="0">
                <a:solidFill>
                  <a:srgbClr val="FFC000"/>
                </a:solidFill>
                <a:cs typeface="B Nazanin" panose="00000400000000000000" pitchFamily="2" charset="-78"/>
              </a:rPr>
              <a:t>تشخیص و حل مسائل در فرآیند یاددهی – یاد گیری </a:t>
            </a:r>
          </a:p>
          <a:p>
            <a:pPr algn="just">
              <a:buFont typeface="Arial" panose="020B0604020202020204" pitchFamily="34" charset="0"/>
              <a:buChar char="•"/>
            </a:pPr>
            <a:r>
              <a:rPr lang="fa-IR" sz="1600" b="1" dirty="0">
                <a:solidFill>
                  <a:srgbClr val="FFC000"/>
                </a:solidFill>
                <a:cs typeface="B Nazanin" panose="00000400000000000000" pitchFamily="2" charset="-78"/>
              </a:rPr>
              <a:t>ارتقای مهارتهای تدریس  </a:t>
            </a:r>
          </a:p>
        </p:txBody>
      </p:sp>
    </p:spTree>
    <p:extLst>
      <p:ext uri="{BB962C8B-B14F-4D97-AF65-F5344CB8AC3E}">
        <p14:creationId xmlns:p14="http://schemas.microsoft.com/office/powerpoint/2010/main" val="404727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2  Titr" panose="00000700000000000000" pitchFamily="2" charset="-78"/>
              </a:rPr>
              <a:t>مقدمه</a:t>
            </a:r>
            <a:endParaRPr lang="fa-IR" dirty="0">
              <a:cs typeface="2  Titr"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b="1" dirty="0" smtClean="0">
                <a:cs typeface="B Nazanin" panose="00000400000000000000" pitchFamily="2" charset="-78"/>
              </a:rPr>
              <a:t>نظارت و راهنمایی مفهوم عام و کلی دارد. بدین معنا که در همه سازمانها و موسسات اعم از ساده یا پیچیده، انتفاعی  یا اجتماعی، بزرگ یا کوچک، دولتی یا خصوصی، سنتی با الگوهای قدیمی یا مدرن و پیشرفته و مجهز به سیستمهای الکترونیک کاربرد دارد. ثبات و ادامه حیات هر سازمانی به نوعی مستلزم نظارت و راهنمایی است. </a:t>
            </a:r>
          </a:p>
          <a:p>
            <a:pPr marL="0" indent="0" algn="just">
              <a:buNone/>
            </a:pPr>
            <a:r>
              <a:rPr lang="fa-IR" b="1" dirty="0" smtClean="0">
                <a:cs typeface="B Nazanin" panose="00000400000000000000" pitchFamily="2" charset="-78"/>
              </a:rPr>
              <a:t>آموزش و پرورش که یکی از پیچیده ترین سازمانهای انسانی است برای حفظ و تداوم فعالیت های آموزشی و نیل به اهدافش همواره به نظارت و راهنمایی نیاز داشته و دارد. </a:t>
            </a:r>
          </a:p>
          <a:p>
            <a:pPr marL="0" indent="0" algn="just">
              <a:buNone/>
            </a:pPr>
            <a:r>
              <a:rPr lang="fa-IR" altLang="en-US" sz="1600" b="1" dirty="0" smtClean="0">
                <a:cs typeface="B Zar" panose="00000400000000000000" pitchFamily="2" charset="-78"/>
              </a:rPr>
              <a:t>نظارت </a:t>
            </a:r>
            <a:r>
              <a:rPr lang="fa-IR" altLang="en-US" sz="1600" b="1" dirty="0">
                <a:cs typeface="B Zar" panose="00000400000000000000" pitchFamily="2" charset="-78"/>
              </a:rPr>
              <a:t>وراهنمایی معلم شامل فعالیتهایی مختلفی می شود که توسط افراد زیادی چه در کلاس و چه خارج از کلاس درس قابل </a:t>
            </a:r>
            <a:r>
              <a:rPr lang="fa-IR" altLang="en-US" sz="1600" b="1" dirty="0" smtClean="0">
                <a:cs typeface="B Zar" panose="00000400000000000000" pitchFamily="2" charset="-78"/>
              </a:rPr>
              <a:t>اجراست. </a:t>
            </a:r>
          </a:p>
          <a:p>
            <a:pPr marL="0" indent="0" algn="just">
              <a:buNone/>
            </a:pPr>
            <a:r>
              <a:rPr lang="fa-IR" altLang="en-US" sz="1600" b="1" dirty="0" smtClean="0">
                <a:cs typeface="B Zar" panose="00000400000000000000" pitchFamily="2" charset="-78"/>
              </a:rPr>
              <a:t>نظارت </a:t>
            </a:r>
            <a:r>
              <a:rPr lang="fa-IR" altLang="en-US" sz="1600" b="1" dirty="0">
                <a:cs typeface="B Zar" panose="00000400000000000000" pitchFamily="2" charset="-78"/>
              </a:rPr>
              <a:t>در کلاس درس اشاره دارد به فرایند </a:t>
            </a:r>
            <a:r>
              <a:rPr lang="fa-IR" altLang="en-US" sz="1600" b="1" dirty="0" smtClean="0">
                <a:cs typeface="B Zar" panose="00000400000000000000" pitchFamily="2" charset="-78"/>
              </a:rPr>
              <a:t>مشاهده </a:t>
            </a:r>
            <a:r>
              <a:rPr lang="fa-IR" altLang="en-US" sz="1600" b="1" dirty="0">
                <a:cs typeface="B Zar" panose="00000400000000000000" pitchFamily="2" charset="-78"/>
              </a:rPr>
              <a:t>و تشکیل جلسه ای که رشد شخصی معلم را ورای سطح کنونی عملکردش افزایش می دهد این رشد شامل پرورش تفکر و رشد حرفه ای او در کارش می شود که در نهایت تاثیر مثبتی بر یادگیری دانش آموزان </a:t>
            </a:r>
            <a:r>
              <a:rPr lang="fa-IR" altLang="en-US" sz="1600" b="1" dirty="0" smtClean="0">
                <a:cs typeface="B Zar" panose="00000400000000000000" pitchFamily="2" charset="-78"/>
              </a:rPr>
              <a:t>دارد.</a:t>
            </a:r>
          </a:p>
          <a:p>
            <a:pPr algn="just"/>
            <a:endParaRPr lang="fa-IR" sz="1600" b="1" dirty="0" smtClean="0">
              <a:cs typeface="B Nazanin" panose="00000400000000000000" pitchFamily="2" charset="-78"/>
            </a:endParaRPr>
          </a:p>
          <a:p>
            <a:pPr marL="0" indent="0" algn="just">
              <a:buNone/>
            </a:pPr>
            <a:r>
              <a:rPr lang="fa-IR" sz="1600" b="1" dirty="0" smtClean="0">
                <a:cs typeface="B Nazanin" panose="00000400000000000000" pitchFamily="2" charset="-78"/>
              </a:rPr>
              <a:t> </a:t>
            </a:r>
            <a:endParaRPr lang="fa-IR" sz="1600" b="1" dirty="0">
              <a:cs typeface="B Nazanin" panose="00000400000000000000" pitchFamily="2" charset="-78"/>
            </a:endParaRPr>
          </a:p>
        </p:txBody>
      </p:sp>
    </p:spTree>
    <p:extLst>
      <p:ext uri="{BB962C8B-B14F-4D97-AF65-F5344CB8AC3E}">
        <p14:creationId xmlns:p14="http://schemas.microsoft.com/office/powerpoint/2010/main" val="958909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88" y="260351"/>
            <a:ext cx="8172450" cy="720725"/>
          </a:xfrm>
        </p:spPr>
        <p:txBody>
          <a:bodyPr>
            <a:normAutofit/>
          </a:bodyPr>
          <a:lstStyle/>
          <a:p>
            <a:pPr>
              <a:defRPr/>
            </a:pPr>
            <a:r>
              <a:rPr lang="fa-IR" sz="2000" dirty="0">
                <a:solidFill>
                  <a:schemeClr val="accent4">
                    <a:lumMod val="50000"/>
                  </a:schemeClr>
                </a:solidFill>
                <a:cs typeface="B Jadid" pitchFamily="2" charset="-78"/>
              </a:rPr>
              <a:t>ویژگی </a:t>
            </a:r>
            <a:r>
              <a:rPr lang="fa-IR" sz="2000" dirty="0" smtClean="0">
                <a:solidFill>
                  <a:schemeClr val="accent4">
                    <a:lumMod val="50000"/>
                  </a:schemeClr>
                </a:solidFill>
                <a:cs typeface="B Jadid" pitchFamily="2" charset="-78"/>
              </a:rPr>
              <a:t>های مفهوم </a:t>
            </a:r>
            <a:r>
              <a:rPr lang="fa-IR" sz="2000" dirty="0">
                <a:solidFill>
                  <a:schemeClr val="accent4">
                    <a:lumMod val="50000"/>
                  </a:schemeClr>
                </a:solidFill>
                <a:cs typeface="B Jadid" pitchFamily="2" charset="-78"/>
              </a:rPr>
              <a:t>نظارت و راهنمایی آموزشی  از نظر گلد هامر و همکارانش</a:t>
            </a:r>
            <a:endParaRPr lang="en-US" sz="2000" dirty="0">
              <a:solidFill>
                <a:schemeClr val="accent4">
                  <a:lumMod val="50000"/>
                </a:schemeClr>
              </a:solidFill>
              <a:cs typeface="B Jadid" pitchFamily="2" charset="-78"/>
            </a:endParaRPr>
          </a:p>
        </p:txBody>
      </p:sp>
      <p:graphicFrame>
        <p:nvGraphicFramePr>
          <p:cNvPr id="6" name="Content Placeholder 5"/>
          <p:cNvGraphicFramePr>
            <a:graphicFrameLocks noGrp="1"/>
          </p:cNvGraphicFramePr>
          <p:nvPr>
            <p:ph idx="1"/>
          </p:nvPr>
        </p:nvGraphicFramePr>
        <p:xfrm>
          <a:off x="1919536" y="1124744"/>
          <a:ext cx="81724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18078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2452688" y="214314"/>
            <a:ext cx="8215312" cy="6357937"/>
          </a:xfrm>
        </p:spPr>
        <p:txBody>
          <a:bodyPr/>
          <a:lstStyle/>
          <a:p>
            <a:pPr algn="r" rtl="1" eaLnBrk="1" hangingPunct="1"/>
            <a:r>
              <a:rPr lang="fa-IR" altLang="fa-IR" sz="2400">
                <a:cs typeface="B Jadid" panose="00000700000000000000" pitchFamily="2" charset="-78"/>
              </a:rPr>
              <a:t>مراحل مختلف روش مشاهده بالینی از نظر صاحبنظران</a:t>
            </a:r>
            <a:endParaRPr lang="fa-IR" altLang="fa-IR" sz="2400" b="1">
              <a:solidFill>
                <a:srgbClr val="FF0000"/>
              </a:solidFill>
              <a:cs typeface="B Zar" panose="00000400000000000000" pitchFamily="2" charset="-78"/>
            </a:endParaRPr>
          </a:p>
        </p:txBody>
      </p:sp>
      <p:graphicFrame>
        <p:nvGraphicFramePr>
          <p:cNvPr id="19" name="Diagram 18"/>
          <p:cNvGraphicFramePr/>
          <p:nvPr/>
        </p:nvGraphicFramePr>
        <p:xfrm>
          <a:off x="7752185" y="980728"/>
          <a:ext cx="2707807"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5015880" y="1033339"/>
          <a:ext cx="3096344" cy="5805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2567608" y="980728"/>
          <a:ext cx="2376264" cy="5877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TextBox 2"/>
          <p:cNvSpPr txBox="1">
            <a:spLocks noChangeArrowheads="1"/>
          </p:cNvSpPr>
          <p:nvPr/>
        </p:nvSpPr>
        <p:spPr bwMode="auto">
          <a:xfrm rot="-5400000">
            <a:off x="5314951" y="4251326"/>
            <a:ext cx="739775" cy="2476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r" rtl="1" eaLnBrk="1" hangingPunct="1"/>
            <a:r>
              <a:rPr lang="fa-IR" altLang="fa-IR" sz="1000">
                <a:solidFill>
                  <a:srgbClr val="FFFF00"/>
                </a:solidFill>
              </a:rPr>
              <a:t>پیش مشاهده</a:t>
            </a:r>
            <a:endParaRPr lang="en-US" altLang="fa-IR" sz="1000">
              <a:solidFill>
                <a:srgbClr val="FFFF00"/>
              </a:solidFill>
            </a:endParaRPr>
          </a:p>
        </p:txBody>
      </p:sp>
      <p:sp>
        <p:nvSpPr>
          <p:cNvPr id="4" name="TextBox 3"/>
          <p:cNvSpPr txBox="1">
            <a:spLocks noChangeArrowheads="1"/>
          </p:cNvSpPr>
          <p:nvPr/>
        </p:nvSpPr>
        <p:spPr bwMode="auto">
          <a:xfrm rot="-5400000">
            <a:off x="5226845" y="5584032"/>
            <a:ext cx="915987" cy="24765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rtl="1" eaLnBrk="1" hangingPunct="1"/>
            <a:r>
              <a:rPr lang="fa-IR" altLang="fa-IR" sz="1000">
                <a:solidFill>
                  <a:srgbClr val="FFFF00"/>
                </a:solidFill>
              </a:rPr>
              <a:t>پس مشاهده</a:t>
            </a:r>
            <a:endParaRPr lang="en-US" altLang="fa-IR" sz="1000">
              <a:solidFill>
                <a:srgbClr val="FFFF00"/>
              </a:solidFill>
            </a:endParaRPr>
          </a:p>
        </p:txBody>
      </p:sp>
      <p:sp>
        <p:nvSpPr>
          <p:cNvPr id="8" name="TextBox 7"/>
          <p:cNvSpPr txBox="1">
            <a:spLocks noChangeArrowheads="1"/>
          </p:cNvSpPr>
          <p:nvPr/>
        </p:nvSpPr>
        <p:spPr bwMode="auto">
          <a:xfrm rot="-5400000">
            <a:off x="5429251" y="4873626"/>
            <a:ext cx="504825" cy="2476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r" rtl="1" eaLnBrk="1" hangingPunct="1"/>
            <a:r>
              <a:rPr lang="fa-IR" altLang="fa-IR" sz="1000">
                <a:solidFill>
                  <a:srgbClr val="FFFF00"/>
                </a:solidFill>
              </a:rPr>
              <a:t>مشاهده</a:t>
            </a:r>
            <a:endParaRPr lang="en-US" altLang="fa-IR" sz="1000">
              <a:solidFill>
                <a:srgbClr val="FFFF00"/>
              </a:solidFill>
            </a:endParaRPr>
          </a:p>
        </p:txBody>
      </p:sp>
    </p:spTree>
    <p:extLst>
      <p:ext uri="{BB962C8B-B14F-4D97-AF65-F5344CB8AC3E}">
        <p14:creationId xmlns:p14="http://schemas.microsoft.com/office/powerpoint/2010/main" val="81405219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5" grpId="0">
        <p:bldAsOne/>
      </p:bldGraphic>
      <p:bldGraphic spid="7" grpId="0">
        <p:bldAsOne/>
      </p:bldGraphic>
      <p:bldP spid="3" grpId="0" animBg="1"/>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84439" y="188914"/>
            <a:ext cx="8004175" cy="490537"/>
          </a:xfrm>
        </p:spPr>
        <p:txBody>
          <a:bodyPr/>
          <a:lstStyle/>
          <a:p>
            <a:pPr algn="r" rtl="1" eaLnBrk="1" hangingPunct="1"/>
            <a:r>
              <a:rPr lang="fa-IR" altLang="fa-IR" sz="2400" b="1">
                <a:solidFill>
                  <a:srgbClr val="002060"/>
                </a:solidFill>
                <a:cs typeface="B Titr" panose="00000700000000000000" pitchFamily="2" charset="-78"/>
              </a:rPr>
              <a:t> مراحل مشاهده بالینی از نظر موریس کوگان</a:t>
            </a:r>
            <a:endParaRPr lang="en-US" altLang="fa-IR" sz="2400">
              <a:solidFill>
                <a:srgbClr val="002060"/>
              </a:solidFill>
            </a:endParaRPr>
          </a:p>
        </p:txBody>
      </p:sp>
      <p:sp>
        <p:nvSpPr>
          <p:cNvPr id="3" name="Content Placeholder 2"/>
          <p:cNvSpPr>
            <a:spLocks noGrp="1"/>
          </p:cNvSpPr>
          <p:nvPr>
            <p:ph idx="1"/>
          </p:nvPr>
        </p:nvSpPr>
        <p:spPr>
          <a:xfrm>
            <a:off x="1631950" y="796925"/>
            <a:ext cx="8712200" cy="5937250"/>
          </a:xfrm>
        </p:spPr>
        <p:txBody>
          <a:bodyPr>
            <a:normAutofit fontScale="92500" lnSpcReduction="10000"/>
          </a:bodyPr>
          <a:lstStyle/>
          <a:p>
            <a:pPr marL="274320" indent="-274320">
              <a:buClr>
                <a:schemeClr val="accent3"/>
              </a:buClr>
              <a:buFont typeface="Wingdings 2"/>
              <a:buChar char=""/>
              <a:defRPr/>
            </a:pPr>
            <a:r>
              <a:rPr lang="fa-IR" sz="1400" dirty="0">
                <a:solidFill>
                  <a:srgbClr val="FF0000"/>
                </a:solidFill>
                <a:cs typeface="B Titr" pitchFamily="2" charset="-78"/>
              </a:rPr>
              <a:t>مرحله  1: </a:t>
            </a:r>
            <a:r>
              <a:rPr lang="fa-IR" sz="1400" b="1" dirty="0">
                <a:solidFill>
                  <a:srgbClr val="FF0000"/>
                </a:solidFill>
                <a:cs typeface="B Titr" pitchFamily="2" charset="-78"/>
              </a:rPr>
              <a:t>ایجاد و برقراری ارتباط بین راهنما و معلم ، </a:t>
            </a:r>
          </a:p>
          <a:p>
            <a:pPr marL="274320" indent="-274320">
              <a:buClr>
                <a:schemeClr val="accent3"/>
              </a:buClr>
              <a:buFontTx/>
              <a:buChar char="-"/>
              <a:defRPr/>
            </a:pPr>
            <a:r>
              <a:rPr lang="fa-IR" sz="1500" b="1" dirty="0">
                <a:solidFill>
                  <a:srgbClr val="002060"/>
                </a:solidFill>
                <a:cs typeface="B Mitra" pitchFamily="2" charset="-78"/>
              </a:rPr>
              <a:t>شرکت دادن معلم در برنامه ها ی مشاهده بالینی</a:t>
            </a:r>
          </a:p>
          <a:p>
            <a:pPr marL="274320" indent="-274320">
              <a:buClr>
                <a:schemeClr val="accent3"/>
              </a:buClr>
              <a:buFontTx/>
              <a:buChar char="-"/>
              <a:defRPr/>
            </a:pPr>
            <a:r>
              <a:rPr lang="fa-IR" sz="1500" b="1" dirty="0">
                <a:solidFill>
                  <a:srgbClr val="002060"/>
                </a:solidFill>
                <a:cs typeface="B Mitra" pitchFamily="2" charset="-78"/>
              </a:rPr>
              <a:t>از بین بردن تشویش و اضطراب معلم از مشاهده</a:t>
            </a:r>
          </a:p>
          <a:p>
            <a:pPr marL="274320" indent="-274320">
              <a:buClr>
                <a:schemeClr val="accent3"/>
              </a:buClr>
              <a:buFontTx/>
              <a:buChar char="-"/>
              <a:defRPr/>
            </a:pPr>
            <a:r>
              <a:rPr lang="fa-IR" sz="1500" b="1" dirty="0">
                <a:solidFill>
                  <a:srgbClr val="002060"/>
                </a:solidFill>
                <a:cs typeface="B Mitra" pitchFamily="2" charset="-78"/>
              </a:rPr>
              <a:t>مشخص کردن وظایف طرفین</a:t>
            </a:r>
          </a:p>
          <a:p>
            <a:pPr marL="274320" indent="-274320">
              <a:buClr>
                <a:schemeClr val="accent3"/>
              </a:buClr>
              <a:buFontTx/>
              <a:buChar char="-"/>
              <a:defRPr/>
            </a:pPr>
            <a:r>
              <a:rPr lang="fa-IR" sz="1500" b="1" dirty="0">
                <a:solidFill>
                  <a:srgbClr val="002060"/>
                </a:solidFill>
                <a:cs typeface="B Mitra" pitchFamily="2" charset="-78"/>
              </a:rPr>
              <a:t>کمک به معلم در درک و مفهوم نظارت و راهنمایی آموزشی</a:t>
            </a:r>
          </a:p>
          <a:p>
            <a:pPr marL="274320" indent="-274320">
              <a:buClr>
                <a:schemeClr val="accent3"/>
              </a:buClr>
              <a:buFont typeface="Wingdings 2"/>
              <a:buChar char=""/>
              <a:defRPr/>
            </a:pPr>
            <a:r>
              <a:rPr lang="fa-IR" sz="1400" dirty="0">
                <a:solidFill>
                  <a:srgbClr val="FF0000"/>
                </a:solidFill>
                <a:cs typeface="B Titr" pitchFamily="2" charset="-78"/>
              </a:rPr>
              <a:t>مرحله 2: برنامه ریزی درسی که با همکاری معلم انجام میشود،( طرح درس روزانه)</a:t>
            </a:r>
          </a:p>
          <a:p>
            <a:pPr marL="274320" indent="-274320">
              <a:buClr>
                <a:schemeClr val="accent3"/>
              </a:buClr>
              <a:buFontTx/>
              <a:buChar char="-"/>
              <a:defRPr/>
            </a:pPr>
            <a:r>
              <a:rPr lang="fa-IR" sz="1500" b="1" dirty="0">
                <a:solidFill>
                  <a:srgbClr val="002060"/>
                </a:solidFill>
                <a:cs typeface="B Mitra" pitchFamily="2" charset="-78"/>
              </a:rPr>
              <a:t>تعیین اهداف کاری معلم و دانش آموز</a:t>
            </a:r>
          </a:p>
          <a:p>
            <a:pPr marL="274320" indent="-274320">
              <a:buClr>
                <a:schemeClr val="accent3"/>
              </a:buClr>
              <a:buFontTx/>
              <a:buChar char="-"/>
              <a:defRPr/>
            </a:pPr>
            <a:r>
              <a:rPr lang="fa-IR" sz="1500" b="1" dirty="0">
                <a:solidFill>
                  <a:srgbClr val="002060"/>
                </a:solidFill>
                <a:cs typeface="B Mitra" pitchFamily="2" charset="-78"/>
              </a:rPr>
              <a:t>تعریف دقیق نتایج آموزشی</a:t>
            </a:r>
          </a:p>
          <a:p>
            <a:pPr marL="274320" indent="-274320">
              <a:buClr>
                <a:schemeClr val="accent3"/>
              </a:buClr>
              <a:buFontTx/>
              <a:buChar char="-"/>
              <a:defRPr/>
            </a:pPr>
            <a:r>
              <a:rPr lang="fa-IR" sz="1500" b="1" dirty="0">
                <a:solidFill>
                  <a:srgbClr val="002060"/>
                </a:solidFill>
                <a:cs typeface="B Mitra" pitchFamily="2" charset="-78"/>
              </a:rPr>
              <a:t>تعیین روشها و فنون تدریس </a:t>
            </a:r>
          </a:p>
          <a:p>
            <a:pPr marL="274320" indent="-274320">
              <a:buClr>
                <a:schemeClr val="accent3"/>
              </a:buClr>
              <a:buFontTx/>
              <a:buChar char="-"/>
              <a:defRPr/>
            </a:pPr>
            <a:r>
              <a:rPr lang="fa-IR" sz="1500" b="1" dirty="0">
                <a:solidFill>
                  <a:srgbClr val="002060"/>
                </a:solidFill>
                <a:cs typeface="B Mitra" pitchFamily="2" charset="-78"/>
              </a:rPr>
              <a:t>تعیین توالی فعالیتها و زمانبندی آنها</a:t>
            </a:r>
          </a:p>
          <a:p>
            <a:pPr marL="274320" indent="-274320">
              <a:buClr>
                <a:schemeClr val="accent3"/>
              </a:buClr>
              <a:buFontTx/>
              <a:buChar char="-"/>
              <a:defRPr/>
            </a:pPr>
            <a:r>
              <a:rPr lang="fa-IR" sz="1500" b="1" dirty="0">
                <a:solidFill>
                  <a:srgbClr val="002060"/>
                </a:solidFill>
                <a:cs typeface="B Mitra" pitchFamily="2" charset="-78"/>
              </a:rPr>
              <a:t>تقویت یادگیری و ارزشیابی دانش آموزان</a:t>
            </a:r>
            <a:endParaRPr lang="fa-IR" sz="1500" b="1" dirty="0">
              <a:solidFill>
                <a:srgbClr val="FF0000"/>
              </a:solidFill>
              <a:cs typeface="B Mitra" pitchFamily="2" charset="-78"/>
            </a:endParaRPr>
          </a:p>
          <a:p>
            <a:pPr marL="274320" indent="-274320">
              <a:buClr>
                <a:schemeClr val="accent3"/>
              </a:buClr>
              <a:defRPr/>
            </a:pPr>
            <a:r>
              <a:rPr lang="fa-IR" sz="1400" dirty="0">
                <a:solidFill>
                  <a:srgbClr val="FF0000"/>
                </a:solidFill>
                <a:cs typeface="B Titr" pitchFamily="2" charset="-78"/>
              </a:rPr>
              <a:t>مرحله 3: برنامه ریزی برای مشاهده،پیش بینی روش و استراتژی مشاهده،</a:t>
            </a:r>
          </a:p>
          <a:p>
            <a:pPr marL="274320" indent="-274320">
              <a:buClr>
                <a:schemeClr val="accent3"/>
              </a:buClr>
              <a:buFontTx/>
              <a:buChar char="-"/>
              <a:defRPr/>
            </a:pPr>
            <a:r>
              <a:rPr lang="fa-IR" sz="1500" b="1" dirty="0">
                <a:solidFill>
                  <a:srgbClr val="002060"/>
                </a:solidFill>
                <a:cs typeface="B Mitra" pitchFamily="2" charset="-78"/>
              </a:rPr>
              <a:t>تعیین جزئیات و ویژگیهای فرایند مشاهده توسط معلم و راهنما</a:t>
            </a:r>
          </a:p>
          <a:p>
            <a:pPr marL="274320" indent="-274320">
              <a:buClr>
                <a:schemeClr val="accent3"/>
              </a:buClr>
              <a:buFontTx/>
              <a:buChar char="-"/>
              <a:defRPr/>
            </a:pPr>
            <a:r>
              <a:rPr lang="fa-IR" sz="1500" b="1" dirty="0">
                <a:solidFill>
                  <a:srgbClr val="002060"/>
                </a:solidFill>
                <a:cs typeface="B Mitra" pitchFamily="2" charset="-78"/>
              </a:rPr>
              <a:t>تعیین هدفهای مشاهده ،نحوه جمع آوری اطلاعات،  ترتیبات فنی برای مشاهده، توسط راهنما </a:t>
            </a:r>
          </a:p>
          <a:p>
            <a:pPr marL="274320" indent="-274320">
              <a:buClr>
                <a:schemeClr val="accent3"/>
              </a:buClr>
              <a:buFontTx/>
              <a:buChar char="-"/>
              <a:defRPr/>
            </a:pPr>
            <a:r>
              <a:rPr lang="fa-IR" sz="1500" b="1" dirty="0">
                <a:solidFill>
                  <a:srgbClr val="002060"/>
                </a:solidFill>
                <a:cs typeface="B Mitra" pitchFamily="2" charset="-78"/>
              </a:rPr>
              <a:t>اعلام  به معلم</a:t>
            </a:r>
          </a:p>
          <a:p>
            <a:pPr marL="274320" indent="-274320">
              <a:buClr>
                <a:schemeClr val="accent3"/>
              </a:buClr>
              <a:defRPr/>
            </a:pPr>
            <a:r>
              <a:rPr lang="fa-IR" sz="1400" dirty="0">
                <a:solidFill>
                  <a:srgbClr val="FF0000"/>
                </a:solidFill>
                <a:cs typeface="B Titr" pitchFamily="2" charset="-78"/>
              </a:rPr>
              <a:t>مرحله 4 : مشاهده ،</a:t>
            </a:r>
          </a:p>
          <a:p>
            <a:pPr marL="274320" indent="-274320">
              <a:buClr>
                <a:schemeClr val="accent3"/>
              </a:buClr>
              <a:buFontTx/>
              <a:buChar char="-"/>
              <a:defRPr/>
            </a:pPr>
            <a:r>
              <a:rPr lang="fa-IR" sz="1500" b="1" dirty="0">
                <a:solidFill>
                  <a:srgbClr val="002060"/>
                </a:solidFill>
                <a:cs typeface="B Mitra" pitchFamily="2" charset="-78"/>
              </a:rPr>
              <a:t>مشاهده وثبت رویدادهای کلاسی</a:t>
            </a:r>
          </a:p>
          <a:p>
            <a:pPr marL="274320" indent="-274320">
              <a:buClr>
                <a:schemeClr val="accent3"/>
              </a:buClr>
              <a:buFontTx/>
              <a:buChar char="-"/>
              <a:defRPr/>
            </a:pPr>
            <a:r>
              <a:rPr lang="fa-IR" sz="1500" b="1" dirty="0">
                <a:solidFill>
                  <a:srgbClr val="002060"/>
                </a:solidFill>
                <a:cs typeface="B Mitra" pitchFamily="2" charset="-78"/>
              </a:rPr>
              <a:t> و عملکرد معلم بر اساس برنامه ریزی و توافقهای صورت گرفته در مراحل </a:t>
            </a:r>
            <a:r>
              <a:rPr lang="fa-IR" sz="1500" b="1" dirty="0" smtClean="0">
                <a:solidFill>
                  <a:srgbClr val="002060"/>
                </a:solidFill>
                <a:cs typeface="B Mitra" pitchFamily="2" charset="-78"/>
              </a:rPr>
              <a:t>قبل</a:t>
            </a:r>
            <a:endParaRPr lang="fa-IR" sz="1500" b="1" dirty="0">
              <a:solidFill>
                <a:srgbClr val="002060"/>
              </a:solidFill>
              <a:cs typeface="B Mitra" pitchFamily="2" charset="-78"/>
            </a:endParaRPr>
          </a:p>
        </p:txBody>
      </p:sp>
      <p:cxnSp>
        <p:nvCxnSpPr>
          <p:cNvPr id="4" name="Straight Connector 3"/>
          <p:cNvCxnSpPr/>
          <p:nvPr/>
        </p:nvCxnSpPr>
        <p:spPr>
          <a:xfrm flipH="1">
            <a:off x="1847851" y="765175"/>
            <a:ext cx="8640763" cy="0"/>
          </a:xfrm>
          <a:prstGeom prst="line">
            <a:avLst/>
          </a:prstGeom>
          <a:ln cap="sq" cmpd="thinThick">
            <a:prstDash val="lgDash"/>
          </a:ln>
        </p:spPr>
        <p:style>
          <a:lnRef idx="1">
            <a:schemeClr val="accent1"/>
          </a:lnRef>
          <a:fillRef idx="0">
            <a:schemeClr val="accent1"/>
          </a:fillRef>
          <a:effectRef idx="0">
            <a:schemeClr val="accent1"/>
          </a:effectRef>
          <a:fontRef idx="minor">
            <a:schemeClr val="tx1"/>
          </a:fontRef>
        </p:style>
      </p:cxnSp>
      <p:sp>
        <p:nvSpPr>
          <p:cNvPr id="11" name="Circular Arrow 10"/>
          <p:cNvSpPr/>
          <p:nvPr/>
        </p:nvSpPr>
        <p:spPr>
          <a:xfrm>
            <a:off x="1847850" y="2093914"/>
            <a:ext cx="2520950" cy="2376487"/>
          </a:xfrm>
          <a:prstGeom prst="circularArrow">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chemeClr val="tx1"/>
              </a:solidFill>
            </a:endParaRPr>
          </a:p>
        </p:txBody>
      </p:sp>
      <p:sp>
        <p:nvSpPr>
          <p:cNvPr id="14" name="Circular Arrow 13"/>
          <p:cNvSpPr/>
          <p:nvPr/>
        </p:nvSpPr>
        <p:spPr>
          <a:xfrm rot="10800000">
            <a:off x="1863725" y="2282825"/>
            <a:ext cx="2520950" cy="2376488"/>
          </a:xfrm>
          <a:prstGeom prst="circularArrow">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5" name="Rectangle 14"/>
          <p:cNvSpPr/>
          <p:nvPr/>
        </p:nvSpPr>
        <p:spPr>
          <a:xfrm rot="21376564">
            <a:off x="2212434" y="2260875"/>
            <a:ext cx="1791113" cy="2042253"/>
          </a:xfrm>
          <a:prstGeom prst="rect">
            <a:avLst/>
          </a:prstGeom>
          <a:noFill/>
        </p:spPr>
        <p:txBody>
          <a:bodyPr spcFirstLastPara="1" wrap="none">
            <a:prstTxWarp prst="textCircle">
              <a:avLst>
                <a:gd name="adj" fmla="val 1118795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8   7   6   5   4       3      2     1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
        <p:nvSpPr>
          <p:cNvPr id="18" name="TextBox 17"/>
          <p:cNvSpPr txBox="1">
            <a:spLocks noChangeArrowheads="1"/>
          </p:cNvSpPr>
          <p:nvPr/>
        </p:nvSpPr>
        <p:spPr bwMode="auto">
          <a:xfrm>
            <a:off x="2640013" y="159702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fa-IR" altLang="fa-IR">
                <a:cs typeface="2  Titr" panose="00000700000000000000" pitchFamily="2" charset="-78"/>
              </a:rPr>
              <a:t>پیش مشاهده</a:t>
            </a:r>
            <a:endParaRPr lang="en-US" altLang="fa-IR">
              <a:cs typeface="2  Titr" panose="00000700000000000000" pitchFamily="2" charset="-78"/>
            </a:endParaRPr>
          </a:p>
        </p:txBody>
      </p:sp>
      <p:sp>
        <p:nvSpPr>
          <p:cNvPr id="21" name="TextBox 20"/>
          <p:cNvSpPr txBox="1">
            <a:spLocks noChangeArrowheads="1"/>
          </p:cNvSpPr>
          <p:nvPr/>
        </p:nvSpPr>
        <p:spPr bwMode="auto">
          <a:xfrm>
            <a:off x="2476500" y="4797425"/>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nstantia" panose="02030602050306030303" pitchFamily="18" charset="0"/>
                <a:ea typeface="Majalla UI"/>
                <a:cs typeface="Majalla UI"/>
              </a:defRPr>
            </a:lvl1pPr>
            <a:lvl2pPr marL="742950" indent="-285750" eaLnBrk="0" hangingPunct="0">
              <a:defRPr>
                <a:solidFill>
                  <a:schemeClr val="tx1"/>
                </a:solidFill>
                <a:latin typeface="Constantia" panose="02030602050306030303" pitchFamily="18" charset="0"/>
                <a:ea typeface="Majalla UI"/>
                <a:cs typeface="Majalla UI"/>
              </a:defRPr>
            </a:lvl2pPr>
            <a:lvl3pPr marL="1143000" indent="-228600" eaLnBrk="0" hangingPunct="0">
              <a:defRPr>
                <a:solidFill>
                  <a:schemeClr val="tx1"/>
                </a:solidFill>
                <a:latin typeface="Constantia" panose="02030602050306030303" pitchFamily="18" charset="0"/>
                <a:ea typeface="Majalla UI"/>
                <a:cs typeface="Majalla UI"/>
              </a:defRPr>
            </a:lvl3pPr>
            <a:lvl4pPr marL="1600200" indent="-228600" eaLnBrk="0" hangingPunct="0">
              <a:defRPr>
                <a:solidFill>
                  <a:schemeClr val="tx1"/>
                </a:solidFill>
                <a:latin typeface="Constantia" panose="02030602050306030303" pitchFamily="18" charset="0"/>
                <a:ea typeface="Majalla UI"/>
                <a:cs typeface="Majalla UI"/>
              </a:defRPr>
            </a:lvl4pPr>
            <a:lvl5pPr marL="2057400" indent="-228600" eaLnBrk="0" hangingPunct="0">
              <a:defRPr>
                <a:solidFill>
                  <a:schemeClr val="tx1"/>
                </a:solidFill>
                <a:latin typeface="Constantia" panose="02030602050306030303" pitchFamily="18" charset="0"/>
                <a:ea typeface="Majalla UI"/>
                <a:cs typeface="Majalla UI"/>
              </a:defRPr>
            </a:lvl5pPr>
            <a:lvl6pPr marL="25146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6pPr>
            <a:lvl7pPr marL="29718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7pPr>
            <a:lvl8pPr marL="34290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8pPr>
            <a:lvl9pPr marL="3886200" indent="-228600" algn="l" rtl="0" eaLnBrk="0" fontAlgn="base" hangingPunct="0">
              <a:spcBef>
                <a:spcPct val="0"/>
              </a:spcBef>
              <a:spcAft>
                <a:spcPct val="0"/>
              </a:spcAft>
              <a:defRPr>
                <a:solidFill>
                  <a:schemeClr val="tx1"/>
                </a:solidFill>
                <a:latin typeface="Constantia" panose="02030602050306030303" pitchFamily="18" charset="0"/>
                <a:ea typeface="Majalla UI"/>
                <a:cs typeface="Majalla UI"/>
              </a:defRPr>
            </a:lvl9pPr>
          </a:lstStyle>
          <a:p>
            <a:pPr algn="ctr" eaLnBrk="1" hangingPunct="1"/>
            <a:r>
              <a:rPr lang="fa-IR" altLang="fa-IR">
                <a:cs typeface="2  Titr" panose="00000700000000000000" pitchFamily="2" charset="-78"/>
              </a:rPr>
              <a:t>پس مشاهده</a:t>
            </a:r>
            <a:endParaRPr lang="en-US" altLang="fa-IR">
              <a:cs typeface="2  Titr" panose="00000700000000000000" pitchFamily="2" charset="-78"/>
            </a:endParaRPr>
          </a:p>
        </p:txBody>
      </p:sp>
    </p:spTree>
    <p:extLst>
      <p:ext uri="{BB962C8B-B14F-4D97-AF65-F5344CB8AC3E}">
        <p14:creationId xmlns:p14="http://schemas.microsoft.com/office/powerpoint/2010/main" val="28360908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500"/>
                                        <p:tgtEl>
                                          <p:spTgt spid="3">
                                            <p:txEl>
                                              <p:pRg st="15" end="1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500"/>
                                        <p:tgtEl>
                                          <p:spTgt spid="3">
                                            <p:txEl>
                                              <p:pRg st="16" end="1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500"/>
                                        <p:tgtEl>
                                          <p:spTgt spid="3">
                                            <p:txEl>
                                              <p:pRg st="17" end="1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2" presetClass="entr" presetSubtype="0"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1000"/>
                                        <p:tgtEl>
                                          <p:spTgt spid="11"/>
                                        </p:tgtEl>
                                      </p:cBhvr>
                                    </p:animEffect>
                                    <p:anim calcmode="lin" valueType="num">
                                      <p:cBhvr>
                                        <p:cTn id="98" dur="1000" fill="hold"/>
                                        <p:tgtEl>
                                          <p:spTgt spid="11"/>
                                        </p:tgtEl>
                                        <p:attrNameLst>
                                          <p:attrName>ppt_x</p:attrName>
                                        </p:attrNameLst>
                                      </p:cBhvr>
                                      <p:tavLst>
                                        <p:tav tm="0">
                                          <p:val>
                                            <p:strVal val="#ppt_x"/>
                                          </p:val>
                                        </p:tav>
                                        <p:tav tm="100000">
                                          <p:val>
                                            <p:strVal val="#ppt_x"/>
                                          </p:val>
                                        </p:tav>
                                      </p:tavLst>
                                    </p:anim>
                                    <p:anim calcmode="lin" valueType="num">
                                      <p:cBhvr>
                                        <p:cTn id="9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2" presetClass="entr" presetSubtype="0" fill="hold" nodeType="click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1000"/>
                                        <p:tgtEl>
                                          <p:spTgt spid="14"/>
                                        </p:tgtEl>
                                      </p:cBhvr>
                                    </p:animEffect>
                                    <p:anim calcmode="lin" valueType="num">
                                      <p:cBhvr>
                                        <p:cTn id="105" dur="1000" fill="hold"/>
                                        <p:tgtEl>
                                          <p:spTgt spid="14"/>
                                        </p:tgtEl>
                                        <p:attrNameLst>
                                          <p:attrName>ppt_x</p:attrName>
                                        </p:attrNameLst>
                                      </p:cBhvr>
                                      <p:tavLst>
                                        <p:tav tm="0">
                                          <p:val>
                                            <p:strVal val="#ppt_x"/>
                                          </p:val>
                                        </p:tav>
                                        <p:tav tm="100000">
                                          <p:val>
                                            <p:strVal val="#ppt_x"/>
                                          </p:val>
                                        </p:tav>
                                      </p:tavLst>
                                    </p:anim>
                                    <p:anim calcmode="lin" valueType="num">
                                      <p:cBhvr>
                                        <p:cTn id="10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1" presetClass="entr" presetSubtype="0" fill="hold" nodeType="click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p:cTn id="111" dur="1000" fill="hold"/>
                                        <p:tgtEl>
                                          <p:spTgt spid="15"/>
                                        </p:tgtEl>
                                        <p:attrNameLst>
                                          <p:attrName>ppt_w</p:attrName>
                                        </p:attrNameLst>
                                      </p:cBhvr>
                                      <p:tavLst>
                                        <p:tav tm="0">
                                          <p:val>
                                            <p:fltVal val="0"/>
                                          </p:val>
                                        </p:tav>
                                        <p:tav tm="100000">
                                          <p:val>
                                            <p:strVal val="#ppt_w"/>
                                          </p:val>
                                        </p:tav>
                                      </p:tavLst>
                                    </p:anim>
                                    <p:anim calcmode="lin" valueType="num">
                                      <p:cBhvr>
                                        <p:cTn id="112" dur="1000" fill="hold"/>
                                        <p:tgtEl>
                                          <p:spTgt spid="15"/>
                                        </p:tgtEl>
                                        <p:attrNameLst>
                                          <p:attrName>ppt_h</p:attrName>
                                        </p:attrNameLst>
                                      </p:cBhvr>
                                      <p:tavLst>
                                        <p:tav tm="0">
                                          <p:val>
                                            <p:fltVal val="0"/>
                                          </p:val>
                                        </p:tav>
                                        <p:tav tm="100000">
                                          <p:val>
                                            <p:strVal val="#ppt_h"/>
                                          </p:val>
                                        </p:tav>
                                      </p:tavLst>
                                    </p:anim>
                                    <p:anim calcmode="lin" valueType="num">
                                      <p:cBhvr>
                                        <p:cTn id="113" dur="1000" fill="hold"/>
                                        <p:tgtEl>
                                          <p:spTgt spid="15"/>
                                        </p:tgtEl>
                                        <p:attrNameLst>
                                          <p:attrName>style.rotation</p:attrName>
                                        </p:attrNameLst>
                                      </p:cBhvr>
                                      <p:tavLst>
                                        <p:tav tm="0">
                                          <p:val>
                                            <p:fltVal val="90"/>
                                          </p:val>
                                        </p:tav>
                                        <p:tav tm="100000">
                                          <p:val>
                                            <p:fltVal val="0"/>
                                          </p:val>
                                        </p:tav>
                                      </p:tavLst>
                                    </p:anim>
                                    <p:animEffect transition="in" filter="fade">
                                      <p:cBhvr>
                                        <p:cTn id="114" dur="1000"/>
                                        <p:tgtEl>
                                          <p:spTgt spid="1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wipe(down)">
                                      <p:cBhvr>
                                        <p:cTn id="119" dur="580">
                                          <p:stCondLst>
                                            <p:cond delay="0"/>
                                          </p:stCondLst>
                                        </p:cTn>
                                        <p:tgtEl>
                                          <p:spTgt spid="18"/>
                                        </p:tgtEl>
                                      </p:cBhvr>
                                    </p:animEffect>
                                    <p:anim calcmode="lin" valueType="num">
                                      <p:cBhvr>
                                        <p:cTn id="12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5" dur="26">
                                          <p:stCondLst>
                                            <p:cond delay="650"/>
                                          </p:stCondLst>
                                        </p:cTn>
                                        <p:tgtEl>
                                          <p:spTgt spid="18"/>
                                        </p:tgtEl>
                                      </p:cBhvr>
                                      <p:to x="100000" y="60000"/>
                                    </p:animScale>
                                    <p:animScale>
                                      <p:cBhvr>
                                        <p:cTn id="126" dur="166" decel="50000">
                                          <p:stCondLst>
                                            <p:cond delay="676"/>
                                          </p:stCondLst>
                                        </p:cTn>
                                        <p:tgtEl>
                                          <p:spTgt spid="18"/>
                                        </p:tgtEl>
                                      </p:cBhvr>
                                      <p:to x="100000" y="100000"/>
                                    </p:animScale>
                                    <p:animScale>
                                      <p:cBhvr>
                                        <p:cTn id="127" dur="26">
                                          <p:stCondLst>
                                            <p:cond delay="1312"/>
                                          </p:stCondLst>
                                        </p:cTn>
                                        <p:tgtEl>
                                          <p:spTgt spid="18"/>
                                        </p:tgtEl>
                                      </p:cBhvr>
                                      <p:to x="100000" y="80000"/>
                                    </p:animScale>
                                    <p:animScale>
                                      <p:cBhvr>
                                        <p:cTn id="128" dur="166" decel="50000">
                                          <p:stCondLst>
                                            <p:cond delay="1338"/>
                                          </p:stCondLst>
                                        </p:cTn>
                                        <p:tgtEl>
                                          <p:spTgt spid="18"/>
                                        </p:tgtEl>
                                      </p:cBhvr>
                                      <p:to x="100000" y="100000"/>
                                    </p:animScale>
                                    <p:animScale>
                                      <p:cBhvr>
                                        <p:cTn id="129" dur="26">
                                          <p:stCondLst>
                                            <p:cond delay="1642"/>
                                          </p:stCondLst>
                                        </p:cTn>
                                        <p:tgtEl>
                                          <p:spTgt spid="18"/>
                                        </p:tgtEl>
                                      </p:cBhvr>
                                      <p:to x="100000" y="90000"/>
                                    </p:animScale>
                                    <p:animScale>
                                      <p:cBhvr>
                                        <p:cTn id="130" dur="166" decel="50000">
                                          <p:stCondLst>
                                            <p:cond delay="1668"/>
                                          </p:stCondLst>
                                        </p:cTn>
                                        <p:tgtEl>
                                          <p:spTgt spid="18"/>
                                        </p:tgtEl>
                                      </p:cBhvr>
                                      <p:to x="100000" y="100000"/>
                                    </p:animScale>
                                    <p:animScale>
                                      <p:cBhvr>
                                        <p:cTn id="131" dur="26">
                                          <p:stCondLst>
                                            <p:cond delay="1808"/>
                                          </p:stCondLst>
                                        </p:cTn>
                                        <p:tgtEl>
                                          <p:spTgt spid="18"/>
                                        </p:tgtEl>
                                      </p:cBhvr>
                                      <p:to x="100000" y="95000"/>
                                    </p:animScale>
                                    <p:animScale>
                                      <p:cBhvr>
                                        <p:cTn id="132" dur="166" decel="50000">
                                          <p:stCondLst>
                                            <p:cond delay="1834"/>
                                          </p:stCondLst>
                                        </p:cTn>
                                        <p:tgtEl>
                                          <p:spTgt spid="18"/>
                                        </p:tgtEl>
                                      </p:cBhvr>
                                      <p:to x="100000" y="100000"/>
                                    </p:animScale>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additive="base">
                                        <p:cTn id="137" dur="500" fill="hold"/>
                                        <p:tgtEl>
                                          <p:spTgt spid="21"/>
                                        </p:tgtEl>
                                        <p:attrNameLst>
                                          <p:attrName>ppt_x</p:attrName>
                                        </p:attrNameLst>
                                      </p:cBhvr>
                                      <p:tavLst>
                                        <p:tav tm="0">
                                          <p:val>
                                            <p:strVal val="#ppt_x"/>
                                          </p:val>
                                        </p:tav>
                                        <p:tav tm="100000">
                                          <p:val>
                                            <p:strVal val="#ppt_x"/>
                                          </p:val>
                                        </p:tav>
                                      </p:tavLst>
                                    </p:anim>
                                    <p:anim calcmode="lin" valueType="num">
                                      <p:cBhvr additive="base">
                                        <p:cTn id="1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274320" indent="-274320">
              <a:buClr>
                <a:schemeClr val="accent3"/>
              </a:buClr>
              <a:buFont typeface="Wingdings 2"/>
              <a:buChar char=""/>
              <a:defRPr/>
            </a:pPr>
            <a:r>
              <a:rPr lang="fa-IR" sz="2400" dirty="0">
                <a:solidFill>
                  <a:srgbClr val="FF0000"/>
                </a:solidFill>
                <a:cs typeface="B Titr" pitchFamily="2" charset="-78"/>
              </a:rPr>
              <a:t>مرحله 5  :  تجزیه وتحلیل عملکرد معلم و فرایند های آموزشی و یادگیری،</a:t>
            </a:r>
          </a:p>
          <a:p>
            <a:pPr marL="274320" indent="-274320">
              <a:buClr>
                <a:schemeClr val="accent3"/>
              </a:buClr>
              <a:buFontTx/>
              <a:buChar char="-"/>
              <a:defRPr/>
            </a:pPr>
            <a:r>
              <a:rPr lang="fa-IR" b="1" dirty="0">
                <a:solidFill>
                  <a:srgbClr val="002060"/>
                </a:solidFill>
                <a:cs typeface="B Mitra" pitchFamily="2" charset="-78"/>
              </a:rPr>
              <a:t>تحلیل و تفسیراطلاعات جمع آوری شده </a:t>
            </a:r>
          </a:p>
          <a:p>
            <a:pPr marL="274320" indent="-274320">
              <a:buClr>
                <a:schemeClr val="accent3"/>
              </a:buClr>
              <a:buFontTx/>
              <a:buChar char="-"/>
              <a:defRPr/>
            </a:pPr>
            <a:r>
              <a:rPr lang="fa-IR" b="1" dirty="0">
                <a:solidFill>
                  <a:srgbClr val="002060"/>
                </a:solidFill>
                <a:cs typeface="B Mitra" pitchFamily="2" charset="-78"/>
              </a:rPr>
              <a:t>مشخص نمودن وجوه اشتراک و افتراق نظرها ( معلم و راهنما) و تصمیم گیری</a:t>
            </a:r>
          </a:p>
          <a:p>
            <a:pPr marL="274320" indent="-274320">
              <a:buClr>
                <a:schemeClr val="accent3"/>
              </a:buClr>
              <a:buFontTx/>
              <a:buChar char="-"/>
              <a:defRPr/>
            </a:pPr>
            <a:r>
              <a:rPr lang="fa-IR" b="1" dirty="0">
                <a:solidFill>
                  <a:srgbClr val="002060"/>
                </a:solidFill>
                <a:cs typeface="B Mitra" pitchFamily="2" charset="-78"/>
              </a:rPr>
              <a:t>حضور شخص ثالث ( مدیر مدرسه یا یکی از همکاران ) در زمان اختلاف نظر </a:t>
            </a:r>
          </a:p>
          <a:p>
            <a:pPr marL="274320" indent="-274320">
              <a:buClr>
                <a:schemeClr val="accent3"/>
              </a:buClr>
              <a:buFont typeface="Wingdings 2"/>
              <a:buChar char=""/>
              <a:defRPr/>
            </a:pPr>
            <a:r>
              <a:rPr lang="fa-IR" sz="2400" dirty="0">
                <a:solidFill>
                  <a:srgbClr val="FF0000"/>
                </a:solidFill>
                <a:cs typeface="B Titr" pitchFamily="2" charset="-78"/>
              </a:rPr>
              <a:t>مرحله 6  : برنامه ریزی برای نشست و گفتگو ،</a:t>
            </a:r>
          </a:p>
          <a:p>
            <a:pPr marL="274320" indent="-274320">
              <a:buClr>
                <a:schemeClr val="accent3"/>
              </a:buClr>
              <a:buFontTx/>
              <a:buChar char="-"/>
              <a:defRPr/>
            </a:pPr>
            <a:r>
              <a:rPr lang="fa-IR" b="1" dirty="0">
                <a:solidFill>
                  <a:srgbClr val="002060"/>
                </a:solidFill>
                <a:cs typeface="B Mitra" pitchFamily="2" charset="-78"/>
              </a:rPr>
              <a:t>تعیین دستور جلسه توسط راهنما</a:t>
            </a:r>
          </a:p>
          <a:p>
            <a:pPr marL="274320" indent="-274320">
              <a:buClr>
                <a:schemeClr val="accent3"/>
              </a:buClr>
              <a:buFontTx/>
              <a:buChar char="-"/>
              <a:defRPr/>
            </a:pPr>
            <a:r>
              <a:rPr lang="fa-IR" b="1" dirty="0">
                <a:solidFill>
                  <a:srgbClr val="002060"/>
                </a:solidFill>
                <a:cs typeface="B Mitra" pitchFamily="2" charset="-78"/>
              </a:rPr>
              <a:t>مطلع نمودن معلم  از دستور جلسه</a:t>
            </a:r>
          </a:p>
          <a:p>
            <a:pPr marL="274320" indent="-274320">
              <a:buClr>
                <a:schemeClr val="accent3"/>
              </a:buClr>
              <a:buFont typeface="Wingdings 2"/>
              <a:buChar char=""/>
              <a:defRPr/>
            </a:pPr>
            <a:r>
              <a:rPr lang="fa-IR" sz="2400" dirty="0">
                <a:solidFill>
                  <a:srgbClr val="FF0000"/>
                </a:solidFill>
                <a:cs typeface="B Titr" pitchFamily="2" charset="-78"/>
              </a:rPr>
              <a:t>مرحله 7: نشست و گفتگو با معلم،</a:t>
            </a:r>
          </a:p>
          <a:p>
            <a:pPr marL="274320" indent="-274320">
              <a:buClr>
                <a:schemeClr val="accent3"/>
              </a:buClr>
              <a:buFontTx/>
              <a:buChar char="-"/>
              <a:defRPr/>
            </a:pPr>
            <a:r>
              <a:rPr lang="fa-IR" b="1" dirty="0">
                <a:solidFill>
                  <a:srgbClr val="002060"/>
                </a:solidFill>
                <a:cs typeface="B Mitra" pitchFamily="2" charset="-78"/>
              </a:rPr>
              <a:t>ارائه مشاهدات ثبت شده به اشکال مختلف نظیر نوشتار، ترسیمی یا تصویری توسط راهنمای آموزشی</a:t>
            </a:r>
          </a:p>
          <a:p>
            <a:pPr marL="274320" indent="-274320">
              <a:buClr>
                <a:schemeClr val="accent3"/>
              </a:buClr>
              <a:buFontTx/>
              <a:buChar char="-"/>
              <a:defRPr/>
            </a:pPr>
            <a:r>
              <a:rPr lang="fa-IR" b="1" dirty="0">
                <a:solidFill>
                  <a:srgbClr val="002060"/>
                </a:solidFill>
                <a:cs typeface="B Mitra" pitchFamily="2" charset="-78"/>
              </a:rPr>
              <a:t>تفسیر و تحلیل موثر و سازنده  از عملکرد کلاس و رفتار معلم</a:t>
            </a:r>
          </a:p>
          <a:p>
            <a:pPr marL="274320" indent="-274320">
              <a:buClr>
                <a:schemeClr val="accent3"/>
              </a:buClr>
              <a:buFont typeface="Wingdings 2"/>
              <a:buChar char=""/>
              <a:defRPr/>
            </a:pPr>
            <a:r>
              <a:rPr lang="fa-IR" sz="2400" dirty="0">
                <a:solidFill>
                  <a:srgbClr val="FF0000"/>
                </a:solidFill>
                <a:cs typeface="B Titr" pitchFamily="2" charset="-78"/>
              </a:rPr>
              <a:t>مرحله 8  : تجدید نظر در برنامه ریزی توسط راهنمای آموزشی ومعلم ،</a:t>
            </a:r>
          </a:p>
          <a:p>
            <a:pPr marL="274320" indent="-274320">
              <a:buClr>
                <a:schemeClr val="accent3"/>
              </a:buClr>
              <a:buFontTx/>
              <a:buChar char="-"/>
              <a:defRPr/>
            </a:pPr>
            <a:r>
              <a:rPr lang="fa-IR" b="1" dirty="0">
                <a:solidFill>
                  <a:srgbClr val="002060"/>
                </a:solidFill>
                <a:cs typeface="B Mitra" pitchFamily="2" charset="-78"/>
              </a:rPr>
              <a:t>تعیین روش تدریس مناسب  ، تقویت رفتارها  اثر بخش و حذف رفتارهای کم اثر یا بی اثر</a:t>
            </a:r>
          </a:p>
          <a:p>
            <a:pPr marL="274320" indent="-274320">
              <a:buClr>
                <a:schemeClr val="accent3"/>
              </a:buClr>
              <a:buFontTx/>
              <a:buChar char="-"/>
              <a:defRPr/>
            </a:pPr>
            <a:r>
              <a:rPr lang="fa-IR" b="1" dirty="0">
                <a:solidFill>
                  <a:srgbClr val="002060"/>
                </a:solidFill>
                <a:cs typeface="B Mitra" pitchFamily="2" charset="-78"/>
              </a:rPr>
              <a:t>برنامه ریزی مجدد</a:t>
            </a:r>
          </a:p>
          <a:p>
            <a:endParaRPr lang="fa-IR" dirty="0"/>
          </a:p>
        </p:txBody>
      </p:sp>
    </p:spTree>
    <p:extLst>
      <p:ext uri="{BB962C8B-B14F-4D97-AF65-F5344CB8AC3E}">
        <p14:creationId xmlns:p14="http://schemas.microsoft.com/office/powerpoint/2010/main" val="1041840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66988" y="260351"/>
            <a:ext cx="7962900" cy="561975"/>
          </a:xfrm>
        </p:spPr>
        <p:txBody>
          <a:bodyPr/>
          <a:lstStyle/>
          <a:p>
            <a:pPr algn="r" rtl="1" eaLnBrk="1" hangingPunct="1"/>
            <a:r>
              <a:rPr lang="fa-IR" altLang="fa-IR" sz="2400" b="1">
                <a:solidFill>
                  <a:srgbClr val="002060"/>
                </a:solidFill>
                <a:cs typeface="B Jadid" panose="00000700000000000000" pitchFamily="2" charset="-78"/>
              </a:rPr>
              <a:t>مراحل مشاهده بالینی از نظر گلیگمان و گوردون و راس گوردون</a:t>
            </a:r>
            <a:endParaRPr lang="en-US" altLang="fa-IR" sz="2400">
              <a:solidFill>
                <a:srgbClr val="002060"/>
              </a:solidFill>
              <a:cs typeface="B Jadid" panose="00000700000000000000" pitchFamily="2" charset="-78"/>
            </a:endParaRPr>
          </a:p>
        </p:txBody>
      </p:sp>
      <p:graphicFrame>
        <p:nvGraphicFramePr>
          <p:cNvPr id="4" name="Content Placeholder 3"/>
          <p:cNvGraphicFramePr>
            <a:graphicFrameLocks noGrp="1"/>
          </p:cNvGraphicFramePr>
          <p:nvPr>
            <p:ph idx="1"/>
          </p:nvPr>
        </p:nvGraphicFramePr>
        <p:xfrm>
          <a:off x="1775520" y="980728"/>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357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smtClean="0">
                <a:cs typeface="B Zar" panose="00000400000000000000" pitchFamily="2" charset="-78"/>
              </a:rPr>
              <a:t>مرحله اول :</a:t>
            </a:r>
            <a:r>
              <a:rPr lang="fa-IR" sz="2800" dirty="0" smtClean="0">
                <a:cs typeface="B Titr" panose="00000700000000000000" pitchFamily="2" charset="-78"/>
              </a:rPr>
              <a:t>تشکیل جلسه مقدماتی</a:t>
            </a:r>
            <a:endParaRPr lang="fa-IR" sz="2800" dirty="0">
              <a:cs typeface="B Titr" panose="00000700000000000000" pitchFamily="2" charset="-78"/>
            </a:endParaRPr>
          </a:p>
        </p:txBody>
      </p:sp>
      <p:sp>
        <p:nvSpPr>
          <p:cNvPr id="3" name="Content Placeholder 2"/>
          <p:cNvSpPr>
            <a:spLocks noGrp="1"/>
          </p:cNvSpPr>
          <p:nvPr>
            <p:ph idx="1"/>
          </p:nvPr>
        </p:nvSpPr>
        <p:spPr/>
        <p:txBody>
          <a:bodyPr/>
          <a:lstStyle/>
          <a:p>
            <a:pPr marL="0" indent="0">
              <a:buNone/>
            </a:pPr>
            <a:r>
              <a:rPr lang="fa-IR" dirty="0" smtClean="0">
                <a:cs typeface="B Titr" panose="00000700000000000000" pitchFamily="2" charset="-78"/>
              </a:rPr>
              <a:t>در این مرحله معلم و راهنمای آموزشی در باره موارد ذیل تصمیماتی اتخاذ می نمایند .</a:t>
            </a:r>
          </a:p>
          <a:p>
            <a:pPr>
              <a:lnSpc>
                <a:spcPct val="200000"/>
              </a:lnSpc>
              <a:buFont typeface="Wingdings" panose="05000000000000000000" pitchFamily="2" charset="2"/>
              <a:buChar char="v"/>
            </a:pPr>
            <a:r>
              <a:rPr lang="fa-IR" b="1" dirty="0" smtClean="0">
                <a:cs typeface="2  Nazanin" panose="00000400000000000000" pitchFamily="2" charset="-78"/>
              </a:rPr>
              <a:t>دلیل و هدف مشاهده</a:t>
            </a:r>
          </a:p>
          <a:p>
            <a:pPr>
              <a:lnSpc>
                <a:spcPct val="200000"/>
              </a:lnSpc>
              <a:buFont typeface="Wingdings" panose="05000000000000000000" pitchFamily="2" charset="2"/>
              <a:buChar char="v"/>
            </a:pPr>
            <a:r>
              <a:rPr lang="fa-IR" b="1" dirty="0" smtClean="0">
                <a:cs typeface="2  Nazanin" panose="00000400000000000000" pitchFamily="2" charset="-78"/>
              </a:rPr>
              <a:t>روش و نحوه مشاهده </a:t>
            </a:r>
          </a:p>
          <a:p>
            <a:pPr>
              <a:lnSpc>
                <a:spcPct val="200000"/>
              </a:lnSpc>
              <a:buFont typeface="Wingdings" panose="05000000000000000000" pitchFamily="2" charset="2"/>
              <a:buChar char="v"/>
            </a:pPr>
            <a:r>
              <a:rPr lang="fa-IR" b="1" dirty="0" smtClean="0">
                <a:cs typeface="2  Nazanin" panose="00000400000000000000" pitchFamily="2" charset="-78"/>
              </a:rPr>
              <a:t>زمان مشاهده</a:t>
            </a:r>
          </a:p>
          <a:p>
            <a:pPr>
              <a:lnSpc>
                <a:spcPct val="200000"/>
              </a:lnSpc>
              <a:buFont typeface="Wingdings" panose="05000000000000000000" pitchFamily="2" charset="2"/>
              <a:buChar char="v"/>
            </a:pPr>
            <a:r>
              <a:rPr lang="fa-IR" b="1" dirty="0" smtClean="0">
                <a:cs typeface="2  Nazanin" panose="00000400000000000000" pitchFamily="2" charset="-78"/>
              </a:rPr>
              <a:t>تعیین زمان تشکیل جلسه پس از مشاهده </a:t>
            </a:r>
          </a:p>
          <a:p>
            <a:pPr>
              <a:lnSpc>
                <a:spcPct val="200000"/>
              </a:lnSpc>
              <a:buFont typeface="Wingdings" panose="05000000000000000000" pitchFamily="2" charset="2"/>
              <a:buChar char="v"/>
            </a:pPr>
            <a:r>
              <a:rPr lang="fa-IR" b="1" dirty="0" smtClean="0">
                <a:cs typeface="2  Nazanin" panose="00000400000000000000" pitchFamily="2" charset="-78"/>
              </a:rPr>
              <a:t>مرکز ثقل مشاهده </a:t>
            </a:r>
            <a:endParaRPr lang="fa-IR" b="1" dirty="0">
              <a:cs typeface="2  Nazanin" panose="00000400000000000000" pitchFamily="2" charset="-78"/>
            </a:endParaRPr>
          </a:p>
        </p:txBody>
      </p:sp>
    </p:spTree>
    <p:extLst>
      <p:ext uri="{BB962C8B-B14F-4D97-AF65-F5344CB8AC3E}">
        <p14:creationId xmlns:p14="http://schemas.microsoft.com/office/powerpoint/2010/main" val="2565089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smtClean="0">
                <a:cs typeface="B Zar" panose="00000400000000000000" pitchFamily="2" charset="-78"/>
              </a:rPr>
              <a:t>مرحله دوم :</a:t>
            </a:r>
            <a:r>
              <a:rPr lang="fa-IR" sz="2800" dirty="0" smtClean="0">
                <a:cs typeface="B Titr" panose="00000700000000000000" pitchFamily="2" charset="-78"/>
              </a:rPr>
              <a:t>مشاهده کلاس درس</a:t>
            </a:r>
            <a:endParaRPr lang="fa-IR" sz="2800" dirty="0">
              <a:cs typeface="B Titr" panose="00000700000000000000" pitchFamily="2" charset="-78"/>
            </a:endParaRPr>
          </a:p>
        </p:txBody>
      </p:sp>
      <p:sp>
        <p:nvSpPr>
          <p:cNvPr id="3" name="Content Placeholder 2"/>
          <p:cNvSpPr>
            <a:spLocks noGrp="1"/>
          </p:cNvSpPr>
          <p:nvPr>
            <p:ph idx="1"/>
          </p:nvPr>
        </p:nvSpPr>
        <p:spPr/>
        <p:txBody>
          <a:bodyPr/>
          <a:lstStyle/>
          <a:p>
            <a:pPr marL="0" indent="0" algn="just">
              <a:buNone/>
            </a:pPr>
            <a:r>
              <a:rPr lang="fa-IR" b="1" dirty="0" smtClean="0">
                <a:cs typeface="2  Nazanin" panose="00000400000000000000" pitchFamily="2" charset="-78"/>
              </a:rPr>
              <a:t>این مرحله مشاهده کلاس درس به وسیله راهنمای آموزشی است او ممکن است از روشهای گوناگون و متنوعی استفاده کند.</a:t>
            </a:r>
          </a:p>
          <a:p>
            <a:pPr marL="0" indent="0" algn="just">
              <a:buNone/>
            </a:pPr>
            <a:r>
              <a:rPr lang="fa-IR" b="1" dirty="0" smtClean="0">
                <a:cs typeface="2  Nazanin" panose="00000400000000000000" pitchFamily="2" charset="-78"/>
              </a:rPr>
              <a:t>ثبت و طبقه بندی فراوانیها ی رفتار های مشاهده شده از معلم </a:t>
            </a:r>
          </a:p>
          <a:p>
            <a:pPr marL="0" indent="0" algn="just">
              <a:buNone/>
            </a:pPr>
            <a:r>
              <a:rPr lang="fa-IR" b="1" dirty="0" smtClean="0">
                <a:cs typeface="2  Nazanin" panose="00000400000000000000" pitchFamily="2" charset="-78"/>
              </a:rPr>
              <a:t>استفاده از پرسش نامه های تهیه شده </a:t>
            </a:r>
          </a:p>
          <a:p>
            <a:pPr marL="0" indent="0" algn="just">
              <a:buNone/>
            </a:pPr>
            <a:r>
              <a:rPr lang="fa-IR" b="1" dirty="0" smtClean="0">
                <a:cs typeface="2  Nazanin" panose="00000400000000000000" pitchFamily="2" charset="-78"/>
              </a:rPr>
              <a:t>ضبط رویدادها کلاسی در نوارهای ویدئویی</a:t>
            </a:r>
          </a:p>
          <a:p>
            <a:pPr marL="0" indent="0" algn="just">
              <a:buNone/>
            </a:pPr>
            <a:r>
              <a:rPr lang="fa-IR" b="1" dirty="0" smtClean="0">
                <a:cs typeface="2  Nazanin" panose="00000400000000000000" pitchFamily="2" charset="-78"/>
              </a:rPr>
              <a:t>(معرفی ناظر توسط معلم، معرفی معلم توسط ناظر، جای نشستن، عدم اظهار نظر، با دانش آموزان وارد بحث نشود، توجه به همه ابعاد کلاس، مشاهده طرح درس، روش تدریس، استفاده از تکنولوژی، شادابی کلاس، بیان معلم، توجه به تفاوت فردی، فرصت دادن به بچه ها جهت پرسش، چیدمان کلاس، مدیریت کلاس، تشویق بجا، ایجاد انگیزه  تسلط بر مطالب و ..... ) </a:t>
            </a:r>
            <a:endParaRPr lang="fa-IR" b="1" dirty="0">
              <a:cs typeface="2  Nazanin" panose="00000400000000000000" pitchFamily="2" charset="-78"/>
            </a:endParaRPr>
          </a:p>
        </p:txBody>
      </p:sp>
    </p:spTree>
    <p:extLst>
      <p:ext uri="{BB962C8B-B14F-4D97-AF65-F5344CB8AC3E}">
        <p14:creationId xmlns:p14="http://schemas.microsoft.com/office/powerpoint/2010/main" val="2892088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000" b="1" dirty="0" smtClean="0">
                <a:cs typeface="B Zar" panose="00000400000000000000" pitchFamily="2" charset="-78"/>
              </a:rPr>
              <a:t>مرحله سوم </a:t>
            </a:r>
            <a:r>
              <a:rPr lang="fa-IR" sz="2000" b="1" dirty="0" smtClean="0">
                <a:cs typeface="B Titr" panose="00000700000000000000" pitchFamily="2" charset="-78"/>
              </a:rPr>
              <a:t>:تحلیل و تفسیر مشاهدات کلاسی و تعیین (یا انتخاب ) شیوه رفتار یا برخورد با معلم </a:t>
            </a:r>
            <a:endParaRPr lang="fa-IR" sz="2000" dirty="0">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
              <a:buNone/>
            </a:pPr>
            <a:r>
              <a:rPr lang="fa-IR" b="1" dirty="0" smtClean="0">
                <a:cs typeface="2  Nazanin" panose="00000400000000000000" pitchFamily="2" charset="-78"/>
              </a:rPr>
              <a:t>در این مرحله راهنمای آموزشی مشاهدات ثبت شده را مورد بررسی و بازنگری قرار می دهد  و اطلاعات جمع آوری شده را تجزیه و تحلیل می کند . </a:t>
            </a:r>
          </a:p>
          <a:p>
            <a:pPr marL="0" indent="0" algn="just">
              <a:buNone/>
            </a:pPr>
            <a:r>
              <a:rPr lang="fa-IR" b="1" dirty="0" smtClean="0">
                <a:cs typeface="2  Nazanin" panose="00000400000000000000" pitchFamily="2" charset="-78"/>
              </a:rPr>
              <a:t>شمارش تعداد فراوانیهای رفتارهای مشاهده شده </a:t>
            </a:r>
          </a:p>
          <a:p>
            <a:pPr marL="0" indent="0" algn="just">
              <a:buNone/>
            </a:pPr>
            <a:r>
              <a:rPr lang="fa-IR" b="1" dirty="0" smtClean="0">
                <a:cs typeface="2  Nazanin" panose="00000400000000000000" pitchFamily="2" charset="-78"/>
              </a:rPr>
              <a:t>تعیین الگوهای مکرر رفتاری</a:t>
            </a:r>
          </a:p>
          <a:p>
            <a:pPr marL="0" indent="0" algn="just">
              <a:buNone/>
            </a:pPr>
            <a:r>
              <a:rPr lang="fa-IR" b="1" dirty="0" smtClean="0">
                <a:cs typeface="2  Nazanin" panose="00000400000000000000" pitchFamily="2" charset="-78"/>
              </a:rPr>
              <a:t>تفکیک رویدادهای مهم</a:t>
            </a:r>
          </a:p>
          <a:p>
            <a:pPr marL="0" indent="0" algn="just">
              <a:buNone/>
            </a:pPr>
            <a:r>
              <a:rPr lang="fa-IR" b="1" dirty="0" smtClean="0">
                <a:cs typeface="2  Nazanin" panose="00000400000000000000" pitchFamily="2" charset="-78"/>
              </a:rPr>
              <a:t>یافتن رفتارها یا عملکرد هایی که باید مشاهده می شدند ولی وجود نداشتند.</a:t>
            </a:r>
          </a:p>
          <a:p>
            <a:pPr marL="0" indent="0" algn="just">
              <a:buNone/>
            </a:pPr>
            <a:r>
              <a:rPr lang="fa-IR" b="1" dirty="0" smtClean="0">
                <a:cs typeface="2  Nazanin" panose="00000400000000000000" pitchFamily="2" charset="-78"/>
              </a:rPr>
              <a:t>بررسی رفتارهایی که از لحاظ کلاسی و آموزشی حائز اهمیت نبودند ولی به د فعات مشاهده شدند. </a:t>
            </a:r>
          </a:p>
          <a:p>
            <a:pPr marL="0" indent="0" algn="just">
              <a:buNone/>
            </a:pPr>
            <a:r>
              <a:rPr lang="fa-IR" b="1" dirty="0" smtClean="0">
                <a:cs typeface="2  Nazanin" panose="00000400000000000000" pitchFamily="2" charset="-78"/>
              </a:rPr>
              <a:t>راهنما باید بتواند با توجه به تجزیه تحلیل و تفسیر مشاهدات نتایجی را استخراج نماید و سپس در این مورد که چه روشی را در پیش گیرد تصمیم گیری نماید . </a:t>
            </a:r>
          </a:p>
          <a:p>
            <a:pPr marL="0" indent="0" algn="just">
              <a:buNone/>
            </a:pPr>
            <a:r>
              <a:rPr lang="fa-IR" b="1" dirty="0" smtClean="0">
                <a:cs typeface="2  Nazanin" panose="00000400000000000000" pitchFamily="2" charset="-78"/>
              </a:rPr>
              <a:t>راهنما می تواند با توجه به نتایج مشاهداتش و ویژگیهای رفتاری معلم برای برخورد با او از روشهای مختلف استفاده کند .  </a:t>
            </a:r>
            <a:endParaRPr lang="fa-IR" b="1" dirty="0">
              <a:cs typeface="2  Nazanin" panose="00000400000000000000" pitchFamily="2" charset="-78"/>
            </a:endParaRPr>
          </a:p>
        </p:txBody>
      </p:sp>
    </p:spTree>
    <p:extLst>
      <p:ext uri="{BB962C8B-B14F-4D97-AF65-F5344CB8AC3E}">
        <p14:creationId xmlns:p14="http://schemas.microsoft.com/office/powerpoint/2010/main" val="1109309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6" descr="8d705bec-e890-4e3f-93f9-827103f7e671[1]"/>
          <p:cNvPicPr>
            <a:picLocks noChangeAspect="1" noChangeArrowheads="1"/>
          </p:cNvPicPr>
          <p:nvPr/>
        </p:nvPicPr>
        <p:blipFill>
          <a:blip r:embed="rId2">
            <a:lum bright="30000" contrast="-48000"/>
            <a:extLst>
              <a:ext uri="{28A0092B-C50C-407E-A947-70E740481C1C}">
                <a14:useLocalDpi xmlns:a14="http://schemas.microsoft.com/office/drawing/2010/main" val="0"/>
              </a:ext>
            </a:extLst>
          </a:blip>
          <a:srcRect/>
          <a:stretch>
            <a:fillRect/>
          </a:stretch>
        </p:blipFill>
        <p:spPr bwMode="auto">
          <a:xfrm>
            <a:off x="211873" y="0"/>
            <a:ext cx="119801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25551" y="228822"/>
            <a:ext cx="10917044" cy="707886"/>
          </a:xfrm>
          <a:prstGeom prst="rect">
            <a:avLst/>
          </a:prstGeom>
        </p:spPr>
        <p:txBody>
          <a:bodyPr wrap="square">
            <a:spAutoFit/>
          </a:bodyPr>
          <a:lstStyle/>
          <a:p>
            <a:pPr algn="ctr"/>
            <a:r>
              <a:rPr lang="fa-IR" altLang="fa-IR" sz="2000" b="1" dirty="0">
                <a:cs typeface="2  Titr" panose="00000700000000000000" pitchFamily="2" charset="-78"/>
              </a:rPr>
              <a:t>راهنمایان آموزشی بر اساس نتایج مشاهداتشان و ویژگی های رفتاری معلمان </a:t>
            </a:r>
            <a:endParaRPr lang="fa-IR" altLang="fa-IR" sz="2000" b="1" dirty="0" smtClean="0">
              <a:cs typeface="2  Titr" panose="00000700000000000000" pitchFamily="2" charset="-78"/>
            </a:endParaRPr>
          </a:p>
          <a:p>
            <a:pPr algn="ctr"/>
            <a:r>
              <a:rPr lang="fa-IR" altLang="fa-IR" sz="2000" b="1" dirty="0" smtClean="0">
                <a:cs typeface="2  Titr" panose="00000700000000000000" pitchFamily="2" charset="-78"/>
              </a:rPr>
              <a:t>از </a:t>
            </a:r>
            <a:r>
              <a:rPr lang="fa-IR" altLang="fa-IR" sz="2000" b="1" dirty="0">
                <a:cs typeface="2  Titr" panose="00000700000000000000" pitchFamily="2" charset="-78"/>
              </a:rPr>
              <a:t>چه روشهایی برای برخورد با معلمان می توانند استفاده کنند .</a:t>
            </a:r>
            <a:endParaRPr lang="en-US" altLang="fa-IR" sz="2000" dirty="0">
              <a:cs typeface="2  Titr" panose="00000700000000000000" pitchFamily="2" charset="-78"/>
            </a:endParaRPr>
          </a:p>
        </p:txBody>
      </p:sp>
      <p:graphicFrame>
        <p:nvGraphicFramePr>
          <p:cNvPr id="6" name="Diagram 5"/>
          <p:cNvGraphicFramePr/>
          <p:nvPr>
            <p:extLst>
              <p:ext uri="{D42A27DB-BD31-4B8C-83A1-F6EECF244321}">
                <p14:modId xmlns:p14="http://schemas.microsoft.com/office/powerpoint/2010/main" val="4232867134"/>
              </p:ext>
            </p:extLst>
          </p:nvPr>
        </p:nvGraphicFramePr>
        <p:xfrm>
          <a:off x="1952596" y="1165530"/>
          <a:ext cx="9276682" cy="5692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88479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5" descr="2390effective-manager-successful[1]"/>
          <p:cNvPicPr>
            <a:picLocks noChangeAspect="1" noChangeArrowheads="1"/>
          </p:cNvPicPr>
          <p:nvPr/>
        </p:nvPicPr>
        <p:blipFill>
          <a:blip r:embed="rId2">
            <a:lum bright="36000" contrast="-36000"/>
            <a:extLst>
              <a:ext uri="{28A0092B-C50C-407E-A947-70E740481C1C}">
                <a14:useLocalDpi xmlns:a14="http://schemas.microsoft.com/office/drawing/2010/main" val="0"/>
              </a:ext>
            </a:extLst>
          </a:blip>
          <a:srcRect/>
          <a:stretch>
            <a:fillRect/>
          </a:stretch>
        </p:blipFill>
        <p:spPr bwMode="auto">
          <a:xfrm>
            <a:off x="167268" y="0"/>
            <a:ext cx="120247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2414506" y="88856"/>
            <a:ext cx="8911687" cy="814397"/>
          </a:xfrm>
        </p:spPr>
        <p:txBody>
          <a:bodyPr>
            <a:normAutofit/>
          </a:bodyPr>
          <a:lstStyle/>
          <a:p>
            <a:pPr algn="ctr"/>
            <a:r>
              <a:rPr lang="fa-IR" dirty="0">
                <a:cs typeface="B Titr" panose="00000700000000000000" pitchFamily="2" charset="-78"/>
              </a:rPr>
              <a:t>روش کنترل دستوری</a:t>
            </a:r>
            <a:endParaRPr lang="en-US" altLang="en-US" b="1" dirty="0">
              <a:cs typeface="B Titr" panose="00000700000000000000" pitchFamily="2" charset="-78"/>
            </a:endParaRPr>
          </a:p>
        </p:txBody>
      </p:sp>
      <p:sp>
        <p:nvSpPr>
          <p:cNvPr id="18436" name="Rectangle 3"/>
          <p:cNvSpPr>
            <a:spLocks noGrp="1" noChangeArrowheads="1"/>
          </p:cNvSpPr>
          <p:nvPr>
            <p:ph type="body" idx="1"/>
          </p:nvPr>
        </p:nvSpPr>
        <p:spPr>
          <a:xfrm>
            <a:off x="412595" y="602174"/>
            <a:ext cx="11630722" cy="6255826"/>
          </a:xfrm>
        </p:spPr>
        <p:txBody>
          <a:bodyPr>
            <a:noAutofit/>
          </a:bodyPr>
          <a:lstStyle/>
          <a:p>
            <a:pPr marL="0" indent="0" algn="just">
              <a:lnSpc>
                <a:spcPct val="160000"/>
              </a:lnSpc>
              <a:buNone/>
            </a:pPr>
            <a:r>
              <a:rPr lang="fa-IR" b="1" dirty="0">
                <a:cs typeface="B Nazanin" panose="00000400000000000000" pitchFamily="2" charset="-78"/>
              </a:rPr>
              <a:t>اگرراهنمای آموزشی تحلیل خود از مشاهده کلاسی را به معلم ارائه کند ، هدفهایی را برایش وضع نماید و به او بگویید که باید فعالیت ها و اقدامات را انجام دهد از روش یا رفتار کنترل دستوری استفاده کرده است . </a:t>
            </a:r>
          </a:p>
          <a:p>
            <a:pPr marL="0" indent="0" algn="just">
              <a:lnSpc>
                <a:spcPct val="160000"/>
              </a:lnSpc>
              <a:buNone/>
            </a:pPr>
            <a:r>
              <a:rPr lang="fa-IR" b="1" dirty="0">
                <a:cs typeface="B Nazanin" panose="00000400000000000000" pitchFamily="2" charset="-78"/>
              </a:rPr>
              <a:t>در این روش راهنمای آموزشی تا حد بسیار ی از اختیاراتش استفاده می کند و معلم را متقاعد می سازد که برای بهبود مشکلش باید فعالیت هایی را انجام دهد . </a:t>
            </a:r>
          </a:p>
          <a:p>
            <a:pPr marL="0" indent="0" algn="just">
              <a:lnSpc>
                <a:spcPct val="160000"/>
              </a:lnSpc>
              <a:buNone/>
            </a:pPr>
            <a:r>
              <a:rPr lang="fa-IR" b="1" dirty="0">
                <a:cs typeface="B Nazanin" panose="00000400000000000000" pitchFamily="2" charset="-78"/>
              </a:rPr>
              <a:t>در چنین روشی فرض بر این است که در زمینه مشکل معلم دانش و تخصص راهنما بیشتر است .</a:t>
            </a:r>
          </a:p>
          <a:p>
            <a:pPr marL="0" indent="0" algn="just">
              <a:lnSpc>
                <a:spcPct val="160000"/>
              </a:lnSpc>
              <a:buNone/>
            </a:pPr>
            <a:r>
              <a:rPr lang="fa-IR" b="1" dirty="0">
                <a:cs typeface="B Nazanin" panose="00000400000000000000" pitchFamily="2" charset="-78"/>
              </a:rPr>
              <a:t>راهنمای آموزشی بهتر از معلم می داند که چه فعالیت ها و اقداماتی برای اصلاح فرآیند تدریس باید اتخاذ گردد . بنابراین اوست که تصمیمات نهایی را برای معلم می گیرد . </a:t>
            </a:r>
          </a:p>
          <a:p>
            <a:pPr marL="0" indent="0" algn="just">
              <a:lnSpc>
                <a:spcPct val="160000"/>
              </a:lnSpc>
              <a:buNone/>
            </a:pPr>
            <a:r>
              <a:rPr lang="fa-IR" b="1" dirty="0">
                <a:cs typeface="B Nazanin" panose="00000400000000000000" pitchFamily="2" charset="-78"/>
              </a:rPr>
              <a:t> افرادی که در پست های صفی خدمت می کنند می توانند با استفاده از اختیارتشان و با توجه به سلسه مراتب سازمان اوامر یا انتظارات خود را به صراحت بیان کنند و از معلمان بخواهند که آنها را اجرا کنند . مثل مدیران مدارس با استفاده از قدرت قانونی (صفی ) </a:t>
            </a:r>
          </a:p>
          <a:p>
            <a:pPr marL="0" indent="0" algn="just">
              <a:lnSpc>
                <a:spcPct val="160000"/>
              </a:lnSpc>
              <a:buNone/>
            </a:pPr>
            <a:r>
              <a:rPr lang="fa-IR" b="1" dirty="0">
                <a:cs typeface="B Nazanin" panose="00000400000000000000" pitchFamily="2" charset="-78"/>
              </a:rPr>
              <a:t>ولی راهنمایان آموزشی به لحاظ پست ستادی فقط می توانند معلمان را متقاعد سازند یا از اوامر آنان پیروی کنند . </a:t>
            </a:r>
          </a:p>
          <a:p>
            <a:pPr marL="0" indent="0" algn="just">
              <a:lnSpc>
                <a:spcPct val="160000"/>
              </a:lnSpc>
              <a:buNone/>
            </a:pPr>
            <a:r>
              <a:rPr lang="fa-IR" b="1" dirty="0">
                <a:cs typeface="B Nazanin" panose="00000400000000000000" pitchFamily="2" charset="-78"/>
              </a:rPr>
              <a:t>در روش کنترل دستوری راهنمای آموزشی می تواند مراحلی در کار با معلم رعایت نماید که عبارتند از : تشخیص و بیان مشکل  ، مشخص کردن مشکل معلم با کمک خودش ، شنیدن نظرهای معلم ، حل مسئله ، هدایت معلم ، بررسی واکنش معلم و بررسی و پیگیری پیشرفت طرح </a:t>
            </a:r>
          </a:p>
          <a:p>
            <a:pPr algn="justLow" eaLnBrk="1" hangingPunct="1"/>
            <a:endParaRPr lang="fa-IR" altLang="en-US" b="1" dirty="0">
              <a:cs typeface="B Zar" panose="00000400000000000000" pitchFamily="2" charset="-78"/>
            </a:endParaRPr>
          </a:p>
        </p:txBody>
      </p:sp>
    </p:spTree>
    <p:extLst>
      <p:ext uri="{BB962C8B-B14F-4D97-AF65-F5344CB8AC3E}">
        <p14:creationId xmlns:p14="http://schemas.microsoft.com/office/powerpoint/2010/main" val="3643054827"/>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6" descr="23804[1]"/>
          <p:cNvPicPr>
            <a:picLocks noChangeAspect="1" noChangeArrowheads="1"/>
          </p:cNvPicPr>
          <p:nvPr/>
        </p:nvPicPr>
        <p:blipFill>
          <a:blip r:embed="rId3">
            <a:lum bright="30000" contrast="-54000"/>
            <a:extLst>
              <a:ext uri="{28A0092B-C50C-407E-A947-70E740481C1C}">
                <a14:useLocalDpi xmlns:a14="http://schemas.microsoft.com/office/drawing/2010/main" val="0"/>
              </a:ext>
            </a:extLst>
          </a:blip>
          <a:srcRect/>
          <a:stretch>
            <a:fillRect/>
          </a:stretch>
        </p:blipFill>
        <p:spPr bwMode="auto">
          <a:xfrm>
            <a:off x="144967" y="-1589"/>
            <a:ext cx="12400156" cy="704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80865" y="351394"/>
            <a:ext cx="6454053" cy="584775"/>
          </a:xfrm>
          <a:prstGeom prst="rect">
            <a:avLst/>
          </a:prstGeom>
        </p:spPr>
        <p:txBody>
          <a:bodyPr wrap="square">
            <a:spAutoFit/>
          </a:bodyPr>
          <a:lstStyle/>
          <a:p>
            <a:r>
              <a:rPr lang="fa-IR" sz="3200" dirty="0">
                <a:cs typeface="2  Titr" panose="00000700000000000000" pitchFamily="2" charset="-78"/>
              </a:rPr>
              <a:t>دو کارکرد مهم مدیران </a:t>
            </a:r>
            <a:r>
              <a:rPr lang="fa-IR" sz="3200" dirty="0" smtClean="0">
                <a:cs typeface="2  Titr" panose="00000700000000000000" pitchFamily="2" charset="-78"/>
              </a:rPr>
              <a:t>(رهبران </a:t>
            </a:r>
            <a:r>
              <a:rPr lang="fa-IR" sz="3200" dirty="0">
                <a:cs typeface="2  Titr" panose="00000700000000000000" pitchFamily="2" charset="-78"/>
              </a:rPr>
              <a:t>آموزشی)</a:t>
            </a:r>
          </a:p>
        </p:txBody>
      </p:sp>
      <p:sp>
        <p:nvSpPr>
          <p:cNvPr id="3" name="Rectangle 2"/>
          <p:cNvSpPr/>
          <p:nvPr/>
        </p:nvSpPr>
        <p:spPr>
          <a:xfrm>
            <a:off x="1524001" y="1310491"/>
            <a:ext cx="9144000" cy="1908215"/>
          </a:xfrm>
          <a:prstGeom prst="rect">
            <a:avLst/>
          </a:prstGeom>
        </p:spPr>
        <p:txBody>
          <a:bodyPr wrap="square">
            <a:spAutoFit/>
          </a:bodyPr>
          <a:lstStyle/>
          <a:p>
            <a:r>
              <a:rPr lang="fa-IR" sz="2000" dirty="0">
                <a:cs typeface="2  Titr" panose="00000700000000000000" pitchFamily="2" charset="-78"/>
              </a:rPr>
              <a:t>1- ارزشیابی عملکرد </a:t>
            </a:r>
            <a:r>
              <a:rPr lang="fa-IR" sz="2000" dirty="0" smtClean="0">
                <a:cs typeface="2  Titr" panose="00000700000000000000" pitchFamily="2" charset="-78"/>
              </a:rPr>
              <a:t>معلمان</a:t>
            </a:r>
          </a:p>
          <a:p>
            <a:endParaRPr lang="fa-IR" sz="2000" dirty="0">
              <a:cs typeface="2  Titr" panose="00000700000000000000" pitchFamily="2" charset="-78"/>
            </a:endParaRPr>
          </a:p>
          <a:p>
            <a:r>
              <a:rPr lang="fa-IR" sz="2000" dirty="0" smtClean="0">
                <a:cs typeface="2  Titr" panose="00000700000000000000" pitchFamily="2" charset="-78"/>
              </a:rPr>
              <a:t> 2- نظارت </a:t>
            </a:r>
            <a:r>
              <a:rPr lang="fa-IR" sz="2000" dirty="0">
                <a:cs typeface="2  Titr" panose="00000700000000000000" pitchFamily="2" charset="-78"/>
              </a:rPr>
              <a:t>و راهنمایی آموزشی</a:t>
            </a:r>
          </a:p>
          <a:p>
            <a:endParaRPr lang="fa-IR" sz="2000" dirty="0">
              <a:cs typeface="2  Titr" panose="00000700000000000000" pitchFamily="2" charset="-78"/>
            </a:endParaRPr>
          </a:p>
          <a:p>
            <a:endParaRPr lang="fa-IR" sz="2000" dirty="0" smtClean="0">
              <a:cs typeface="2  Titr" panose="00000700000000000000" pitchFamily="2" charset="-78"/>
            </a:endParaRPr>
          </a:p>
          <a:p>
            <a:endParaRPr lang="fa-IR" dirty="0"/>
          </a:p>
        </p:txBody>
      </p:sp>
    </p:spTree>
    <p:custDataLst>
      <p:tags r:id="rId1"/>
    </p:custDataLst>
    <p:extLst>
      <p:ext uri="{BB962C8B-B14F-4D97-AF65-F5344CB8AC3E}">
        <p14:creationId xmlns:p14="http://schemas.microsoft.com/office/powerpoint/2010/main" val="4024112994"/>
      </p:ext>
    </p:extLst>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cs typeface="Titr" panose="00000700000000000000" pitchFamily="2" charset="-78"/>
              </a:rPr>
              <a:t>موارد استفاده استفاده از روش کنترل دستوری</a:t>
            </a:r>
            <a:endParaRPr lang="fa-IR" sz="2800" dirty="0">
              <a:cs typeface="Titr" panose="00000700000000000000" pitchFamily="2" charset="-78"/>
            </a:endParaRPr>
          </a:p>
        </p:txBody>
      </p:sp>
      <p:sp>
        <p:nvSpPr>
          <p:cNvPr id="3" name="Content Placeholder 2"/>
          <p:cNvSpPr>
            <a:spLocks noGrp="1"/>
          </p:cNvSpPr>
          <p:nvPr>
            <p:ph idx="1"/>
          </p:nvPr>
        </p:nvSpPr>
        <p:spPr/>
        <p:txBody>
          <a:bodyPr>
            <a:normAutofit lnSpcReduction="10000"/>
          </a:bodyPr>
          <a:lstStyle/>
          <a:p>
            <a:pPr algn="just">
              <a:lnSpc>
                <a:spcPct val="150000"/>
              </a:lnSpc>
            </a:pPr>
            <a:r>
              <a:rPr lang="fa-IR" b="1" dirty="0" smtClean="0">
                <a:cs typeface="B Nazanin" panose="00000400000000000000" pitchFamily="2" charset="-78"/>
              </a:rPr>
              <a:t>وقتی که معلمان در سطوح رشدی بسیار پایینی عمل می کنند </a:t>
            </a:r>
          </a:p>
          <a:p>
            <a:pPr algn="just">
              <a:lnSpc>
                <a:spcPct val="150000"/>
              </a:lnSpc>
            </a:pPr>
            <a:r>
              <a:rPr lang="fa-IR" b="1" dirty="0" smtClean="0">
                <a:cs typeface="B Nazanin" panose="00000400000000000000" pitchFamily="2" charset="-78"/>
              </a:rPr>
              <a:t>وقتی معلمان در مورد موضوعی که راهنمای آموزشی که دارای اختیارات سازمانی است برای آن اهمیتی حیاتی قائل است ، دانش کافی ندارند یا تمایل ندارند روی آن کار کنند .</a:t>
            </a:r>
          </a:p>
          <a:p>
            <a:pPr algn="just">
              <a:lnSpc>
                <a:spcPct val="150000"/>
              </a:lnSpc>
            </a:pPr>
            <a:r>
              <a:rPr lang="fa-IR" b="1" dirty="0" smtClean="0">
                <a:cs typeface="B Nazanin" panose="00000400000000000000" pitchFamily="2" charset="-78"/>
              </a:rPr>
              <a:t>وقتی که معلمان در اجرای تصمیمات اتخاذ شده هیچگونه دخالتی ندارند و یا در قبال اجرای آن مسئول و پاسخگو نیستند . در حالی که راهنمای آموزشی در اجرای تصمیمات دخیل است و در قبال آنها مسئولیت تام دارد . </a:t>
            </a:r>
          </a:p>
          <a:p>
            <a:pPr algn="just">
              <a:lnSpc>
                <a:spcPct val="150000"/>
              </a:lnSpc>
            </a:pPr>
            <a:r>
              <a:rPr lang="fa-IR" b="1" dirty="0" smtClean="0">
                <a:cs typeface="B Nazanin" panose="00000400000000000000" pitchFamily="2" charset="-78"/>
              </a:rPr>
              <a:t> وقتی که راهنمای آموزشی نسبت به حل مسئله یا موضوع مطرح شده تعهد دارد ولی معلم تعهدی ندارد </a:t>
            </a:r>
          </a:p>
          <a:p>
            <a:pPr algn="just">
              <a:lnSpc>
                <a:spcPct val="150000"/>
              </a:lnSpc>
            </a:pPr>
            <a:r>
              <a:rPr lang="fa-IR" b="1" dirty="0" smtClean="0">
                <a:cs typeface="B Nazanin" panose="00000400000000000000" pitchFamily="2" charset="-78"/>
              </a:rPr>
              <a:t>در مواقع اضطراری </a:t>
            </a:r>
            <a:endParaRPr lang="fa-IR" b="1" dirty="0">
              <a:cs typeface="B Nazanin" panose="00000400000000000000" pitchFamily="2" charset="-78"/>
            </a:endParaRPr>
          </a:p>
        </p:txBody>
      </p:sp>
    </p:spTree>
    <p:extLst>
      <p:ext uri="{BB962C8B-B14F-4D97-AF65-F5344CB8AC3E}">
        <p14:creationId xmlns:p14="http://schemas.microsoft.com/office/powerpoint/2010/main" val="467381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cs typeface="Titr" panose="00000700000000000000" pitchFamily="2" charset="-78"/>
              </a:rPr>
              <a:t>روش اطلاعاتی دستوری</a:t>
            </a:r>
            <a:endParaRPr lang="fa-IR" sz="2800" dirty="0">
              <a:cs typeface="Titr" panose="000007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fa-IR" b="1" dirty="0" smtClean="0">
                <a:cs typeface="B Nazanin" panose="00000400000000000000" pitchFamily="2" charset="-78"/>
              </a:rPr>
              <a:t>اگر در فرآیند نظارت و راهنمایی آموزشی بالینی راهنمای آموزشی یک منبع اطلاعاتی باشد و راه حل های مختلف عملی را به معلمان پیشنهاد کند و آنان بتوانند از میان راه حلها یکی را انتخاب کنند راهنمای آموزشی از روش اطلاعاتی دستوری استفاده کرده است . </a:t>
            </a:r>
          </a:p>
          <a:p>
            <a:pPr algn="just">
              <a:lnSpc>
                <a:spcPct val="150000"/>
              </a:lnSpc>
            </a:pPr>
            <a:r>
              <a:rPr lang="fa-IR" b="1" dirty="0" smtClean="0">
                <a:cs typeface="B Nazanin" panose="00000400000000000000" pitchFamily="2" charset="-78"/>
              </a:rPr>
              <a:t>در این روش راهنمای آموزشی ضمن دادن اطلاعات به معلم همواره در صدد گرفتن بازخورد از اوست براساس پیشنهادهای راهنمای آموزشی معلم فعالیت های گوناگونی را انجام می دهد که نحوه و زمان انجام دادن آنها را راهنمای آموزشی تعیین می کند . </a:t>
            </a:r>
          </a:p>
          <a:p>
            <a:pPr algn="just">
              <a:lnSpc>
                <a:spcPct val="150000"/>
              </a:lnSpc>
            </a:pPr>
            <a:r>
              <a:rPr lang="fa-IR" b="1" dirty="0" smtClean="0">
                <a:cs typeface="B Nazanin" panose="00000400000000000000" pitchFamily="2" charset="-78"/>
              </a:rPr>
              <a:t>در روش نظارت و راهنمایی اطلاعاتی دستوری به معلم اختیار داده می شود که راه حل را انتخاب کند اما مسئولیت اولیه تصمیم گیری بر عهده راهنمای آموزشی است هر چه معلم در انجام دادن فعالیت ها ی مورد نظر مهارت و تسلط بیشتری پیدا کند راهنمای آموزشی می تواند مسئولیت بیشتری را در تصمیم گیری ها بر عهده او بگذارد و بدین طریق در جهت همکاری متقابل حرفه ای و مسئولیت مشترک گام بر دارند . </a:t>
            </a:r>
            <a:endParaRPr lang="fa-IR" b="1" dirty="0">
              <a:cs typeface="B Nazanin" panose="00000400000000000000" pitchFamily="2" charset="-78"/>
            </a:endParaRPr>
          </a:p>
        </p:txBody>
      </p:sp>
    </p:spTree>
    <p:extLst>
      <p:ext uri="{BB962C8B-B14F-4D97-AF65-F5344CB8AC3E}">
        <p14:creationId xmlns:p14="http://schemas.microsoft.com/office/powerpoint/2010/main" val="3078574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cs typeface="B Titr" panose="00000700000000000000" pitchFamily="2" charset="-78"/>
              </a:rPr>
              <a:t>موارد استفاده از روش اطلاعاتی دستوری </a:t>
            </a:r>
            <a:endParaRPr lang="fa-IR" sz="3200" dirty="0">
              <a:cs typeface="B Titr" panose="00000700000000000000" pitchFamily="2" charset="-78"/>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fa-IR" b="1" dirty="0" smtClean="0">
                <a:cs typeface="B Nazanin" panose="00000400000000000000" pitchFamily="2" charset="-78"/>
              </a:rPr>
              <a:t>زمانی که معلم در سطوح رشدی نسبتا پایینی عمل می کند .</a:t>
            </a:r>
          </a:p>
          <a:p>
            <a:pPr>
              <a:buFont typeface="Wingdings" panose="05000000000000000000" pitchFamily="2" charset="2"/>
              <a:buChar char="§"/>
            </a:pPr>
            <a:r>
              <a:rPr lang="fa-IR" b="1" dirty="0" smtClean="0">
                <a:cs typeface="B Nazanin" panose="00000400000000000000" pitchFamily="2" charset="-78"/>
              </a:rPr>
              <a:t>زمانی که معلم دانش لازم  را در مورد موضوعی ندارد ولی راهنمای آموزشی به وضوع آن دانش و معرفت را دارد . </a:t>
            </a:r>
          </a:p>
          <a:p>
            <a:pPr>
              <a:buFont typeface="Wingdings" panose="05000000000000000000" pitchFamily="2" charset="2"/>
              <a:buChar char="§"/>
            </a:pPr>
            <a:r>
              <a:rPr lang="fa-IR" b="1" dirty="0" smtClean="0">
                <a:cs typeface="B Nazanin" panose="00000400000000000000" pitchFamily="2" charset="-78"/>
              </a:rPr>
              <a:t>زمانی که معلم احساس سر در گمی یا بی تجربگی می کند یا در مورد آنچه می خواهد انجام دهد دچار تردید است و نظر خاصی ندارد ولی راهنمای آموزشی از کارها یا فعالیت های موفقیت آمیز آگاه است . </a:t>
            </a:r>
          </a:p>
          <a:p>
            <a:pPr>
              <a:buFont typeface="Wingdings" panose="05000000000000000000" pitchFamily="2" charset="2"/>
              <a:buChar char="§"/>
            </a:pPr>
            <a:r>
              <a:rPr lang="fa-IR" b="1" dirty="0" smtClean="0">
                <a:cs typeface="B Nazanin" panose="00000400000000000000" pitchFamily="2" charset="-78"/>
              </a:rPr>
              <a:t>زمانی که راهنمای آموزشی علاقه مند و مشتاق است که مسئولیت آنچه را معلم می خواهد انجام دهد یا به آزمایش بگذارد بر عهده بگیرد .</a:t>
            </a:r>
          </a:p>
          <a:p>
            <a:pPr>
              <a:buFont typeface="Wingdings" panose="05000000000000000000" pitchFamily="2" charset="2"/>
              <a:buChar char="§"/>
            </a:pPr>
            <a:r>
              <a:rPr lang="fa-IR" b="1" dirty="0" smtClean="0">
                <a:cs typeface="B Nazanin" panose="00000400000000000000" pitchFamily="2" charset="-78"/>
              </a:rPr>
              <a:t> زمانی که وقت ضیق است فشارها و مشکلات مشخص هستند و اتخاذ اقدامات سریع ضروری است  .</a:t>
            </a:r>
            <a:endParaRPr lang="fa-IR" b="1" dirty="0">
              <a:cs typeface="B Nazanin" panose="00000400000000000000" pitchFamily="2" charset="-78"/>
            </a:endParaRPr>
          </a:p>
        </p:txBody>
      </p:sp>
    </p:spTree>
    <p:extLst>
      <p:ext uri="{BB962C8B-B14F-4D97-AF65-F5344CB8AC3E}">
        <p14:creationId xmlns:p14="http://schemas.microsoft.com/office/powerpoint/2010/main" val="16797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5" descr="b134308169f8fe4daa1377955ed27fd2[1]"/>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178420" y="278781"/>
            <a:ext cx="120135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2592925" y="646410"/>
            <a:ext cx="8911687" cy="1280890"/>
          </a:xfrm>
        </p:spPr>
        <p:txBody>
          <a:bodyPr>
            <a:noAutofit/>
          </a:bodyPr>
          <a:lstStyle/>
          <a:p>
            <a:pPr algn="ctr"/>
            <a:r>
              <a:rPr lang="fa-IR" b="1" dirty="0">
                <a:cs typeface="B Titr" panose="00000700000000000000" pitchFamily="2" charset="-78"/>
              </a:rPr>
              <a:t>روش مبتنی بر همکاری مشترک یا تشریک مساعی </a:t>
            </a:r>
            <a:endParaRPr lang="en-US" altLang="en-US" sz="3200" b="1" dirty="0">
              <a:cs typeface="B Titr" panose="00000700000000000000" pitchFamily="2" charset="-78"/>
            </a:endParaRPr>
          </a:p>
        </p:txBody>
      </p:sp>
      <p:sp>
        <p:nvSpPr>
          <p:cNvPr id="16388" name="Rectangle 3"/>
          <p:cNvSpPr>
            <a:spLocks noGrp="1" noChangeArrowheads="1"/>
          </p:cNvSpPr>
          <p:nvPr>
            <p:ph type="body" idx="1"/>
          </p:nvPr>
        </p:nvSpPr>
        <p:spPr>
          <a:xfrm>
            <a:off x="330820" y="2386349"/>
            <a:ext cx="11708779" cy="3813718"/>
          </a:xfrm>
        </p:spPr>
        <p:txBody>
          <a:bodyPr>
            <a:normAutofit/>
          </a:bodyPr>
          <a:lstStyle/>
          <a:p>
            <a:pPr algn="just"/>
            <a:r>
              <a:rPr lang="fa-IR" sz="2000" b="1" dirty="0">
                <a:cs typeface="B Nazanin" panose="00000400000000000000" pitchFamily="2" charset="-78"/>
              </a:rPr>
              <a:t>چنانچه راهنمای آموزش در فرآیند نظارت و راهنمایی بالینی ، علاقه مند باشد مسئله ای را به طور مشترک و با همکاری متقابل با معلم حل کند و معلم را تشویق کند تا ادراکات و نظرهایش را در مورد آن مسئله یا مشکل بیان کند و در عین حال صادقانه و به طور صریح و روشن عقاید خودش را نیز بیان کند به طوری که مبادله صادقانه و آشکار نظر ها بینجامد از نظارت و راهنمایی آموزشی مبتنی بر همکاری مشترک و متقابل استفاده کرده است .</a:t>
            </a:r>
          </a:p>
          <a:p>
            <a:pPr algn="just"/>
            <a:r>
              <a:rPr lang="fa-IR" sz="2000" b="1" dirty="0">
                <a:cs typeface="B Nazanin" panose="00000400000000000000" pitchFamily="2" charset="-78"/>
              </a:rPr>
              <a:t>اساس و پایه این نوع نظارت تشریک مساعی بین راهنمای آموزشی و معلم است .</a:t>
            </a:r>
          </a:p>
          <a:p>
            <a:pPr algn="just"/>
            <a:r>
              <a:rPr lang="fa-IR" sz="2000" b="1" dirty="0">
                <a:cs typeface="B Nazanin" panose="00000400000000000000" pitchFamily="2" charset="-78"/>
              </a:rPr>
              <a:t> راهنما و معلم هر دو بر اساس درک متقابل از موضوع یا مسئله معینی در مورد راه حلی واحد توافق می کنند .</a:t>
            </a:r>
          </a:p>
          <a:p>
            <a:pPr algn="just"/>
            <a:endParaRPr lang="fa-IR" sz="3600" b="1" dirty="0">
              <a:cs typeface="B Nazanin" panose="00000400000000000000" pitchFamily="2" charset="-78"/>
            </a:endParaRPr>
          </a:p>
          <a:p>
            <a:pPr algn="justLow" eaLnBrk="1" hangingPunct="1"/>
            <a:endParaRPr lang="en-US" altLang="en-US" sz="3400" b="1" dirty="0">
              <a:cs typeface="B Zar" panose="00000400000000000000" pitchFamily="2" charset="-78"/>
            </a:endParaRPr>
          </a:p>
        </p:txBody>
      </p:sp>
    </p:spTree>
    <p:extLst>
      <p:ext uri="{BB962C8B-B14F-4D97-AF65-F5344CB8AC3E}">
        <p14:creationId xmlns:p14="http://schemas.microsoft.com/office/powerpoint/2010/main" val="3045749080"/>
      </p:ext>
    </p:extLst>
  </p:cSld>
  <p:clrMapOvr>
    <a:masterClrMapping/>
  </p:clrMapOvr>
  <p:transition spd="slow">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a:cs typeface="B Titr" panose="00000700000000000000" pitchFamily="2" charset="-78"/>
              </a:rPr>
              <a:t>موارد استفاده از روش </a:t>
            </a:r>
            <a:r>
              <a:rPr lang="fa-IR" sz="2800" dirty="0" smtClean="0">
                <a:cs typeface="B Titr" panose="00000700000000000000" pitchFamily="2" charset="-78"/>
              </a:rPr>
              <a:t>مبتنی بر همکاری مشترک یا تشریک مساعی </a:t>
            </a:r>
            <a:endParaRPr lang="fa-IR" sz="2800" dirty="0"/>
          </a:p>
        </p:txBody>
      </p:sp>
      <p:sp>
        <p:nvSpPr>
          <p:cNvPr id="3" name="Content Placeholder 2"/>
          <p:cNvSpPr>
            <a:spLocks noGrp="1"/>
          </p:cNvSpPr>
          <p:nvPr>
            <p:ph idx="1"/>
          </p:nvPr>
        </p:nvSpPr>
        <p:spPr/>
        <p:txBody>
          <a:bodyPr>
            <a:normAutofit/>
          </a:bodyPr>
          <a:lstStyle/>
          <a:p>
            <a:r>
              <a:rPr lang="fa-IR" b="1" dirty="0" smtClean="0">
                <a:cs typeface="B Nazanin" panose="00000400000000000000" pitchFamily="2" charset="-78"/>
              </a:rPr>
              <a:t>زمانی که معلم در سطوح رشدی متوسطی عمل کند.</a:t>
            </a:r>
          </a:p>
          <a:p>
            <a:r>
              <a:rPr lang="fa-IR" b="1" dirty="0" smtClean="0">
                <a:cs typeface="B Nazanin" panose="00000400000000000000" pitchFamily="2" charset="-78"/>
              </a:rPr>
              <a:t>زمانی که معلم و راهنما ی آموزشی به طور یکسانی در موضوع یا مسئله مورد نظر تخصص دارند.</a:t>
            </a:r>
          </a:p>
          <a:p>
            <a:r>
              <a:rPr lang="fa-IR" b="1" dirty="0" smtClean="0">
                <a:cs typeface="B Nazanin" panose="00000400000000000000" pitchFamily="2" charset="-78"/>
              </a:rPr>
              <a:t>زمانی که معلم و راهنمای آموزشی هر دو در اجرای تصمیم دخالت دارند.</a:t>
            </a:r>
          </a:p>
          <a:p>
            <a:r>
              <a:rPr lang="fa-IR" b="1" dirty="0" smtClean="0">
                <a:cs typeface="B Nazanin" panose="00000400000000000000" pitchFamily="2" charset="-78"/>
              </a:rPr>
              <a:t>زمانی که هر دو در قبال حل مسئله تعهد دارند.  </a:t>
            </a:r>
          </a:p>
          <a:p>
            <a:endParaRPr lang="fa-IR" b="1" dirty="0">
              <a:cs typeface="B Nazanin" panose="00000400000000000000" pitchFamily="2" charset="-78"/>
            </a:endParaRPr>
          </a:p>
          <a:p>
            <a:r>
              <a:rPr lang="fa-IR" b="1" dirty="0" smtClean="0">
                <a:cs typeface="B Nazanin" panose="00000400000000000000" pitchFamily="2" charset="-78"/>
              </a:rPr>
              <a:t>این روش نظارت و راهنمایی آموزشی وقتی سودمند و اثر بخش است که هر دو از دانش، تخصص، مهارت، مشارکت و علاقه مندی مشابهی نسبت به مسئله مورد نظر برخوردار باشند . </a:t>
            </a:r>
          </a:p>
          <a:p>
            <a:r>
              <a:rPr lang="fa-IR" b="1" dirty="0" smtClean="0">
                <a:cs typeface="B Nazanin" panose="00000400000000000000" pitchFamily="2" charset="-78"/>
              </a:rPr>
              <a:t>رفتارهای راهنمای آموزشی باید کاملا نشان دهنده اعتقاد او به برابری با معلم در این روش باشد </a:t>
            </a:r>
            <a:endParaRPr lang="fa-IR" b="1" dirty="0">
              <a:cs typeface="B Nazanin" panose="00000400000000000000" pitchFamily="2" charset="-78"/>
            </a:endParaRPr>
          </a:p>
        </p:txBody>
      </p:sp>
    </p:spTree>
    <p:extLst>
      <p:ext uri="{BB962C8B-B14F-4D97-AF65-F5344CB8AC3E}">
        <p14:creationId xmlns:p14="http://schemas.microsoft.com/office/powerpoint/2010/main" val="3724527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b="1" dirty="0" smtClean="0">
                <a:cs typeface="2  Titr" panose="00000700000000000000" pitchFamily="2" charset="-78"/>
              </a:rPr>
              <a:t>روش غیر دستوری</a:t>
            </a:r>
            <a:endParaRPr lang="fa-IR" sz="2800" b="1" dirty="0">
              <a:cs typeface="2  Titr" panose="00000700000000000000" pitchFamily="2" charset="-78"/>
            </a:endParaRPr>
          </a:p>
        </p:txBody>
      </p:sp>
      <p:sp>
        <p:nvSpPr>
          <p:cNvPr id="3" name="Content Placeholder 2"/>
          <p:cNvSpPr>
            <a:spLocks noGrp="1"/>
          </p:cNvSpPr>
          <p:nvPr>
            <p:ph idx="1"/>
          </p:nvPr>
        </p:nvSpPr>
        <p:spPr/>
        <p:txBody>
          <a:bodyPr/>
          <a:lstStyle/>
          <a:p>
            <a:pPr marL="0" indent="0" algn="just">
              <a:buNone/>
            </a:pPr>
            <a:r>
              <a:rPr lang="fa-IR" b="1" dirty="0" smtClean="0">
                <a:cs typeface="B Nazanin" panose="00000400000000000000" pitchFamily="2" charset="-78"/>
              </a:rPr>
              <a:t>چنانچه راهنمای آموزشی تشخیص دهد معلمی توانایی تفکر در مورد کارش را به بهترین وجه دارد و خواستار آزادی عمل در مورد وظایفش است وظیفه او صرفا کمک به معلم در انجام دادن آن وظایف است .</a:t>
            </a:r>
          </a:p>
          <a:p>
            <a:pPr marL="0" indent="0" algn="just">
              <a:buNone/>
            </a:pPr>
            <a:r>
              <a:rPr lang="fa-IR" b="1" dirty="0" smtClean="0">
                <a:cs typeface="B Nazanin" panose="00000400000000000000" pitchFamily="2" charset="-78"/>
              </a:rPr>
              <a:t>در روش غیر دستوری بر این فرض استوار است که خود معلم به بهترین وجه می داند که چه تغییرات آموزشی ای باید در کارش انجام گیرد و بطور مستقل توانایی فکر کردن و عمل کردن در مورد آنها را دارد . </a:t>
            </a:r>
          </a:p>
          <a:p>
            <a:pPr marL="0" indent="0" algn="just">
              <a:buNone/>
            </a:pPr>
            <a:r>
              <a:rPr lang="fa-IR" b="1" dirty="0" smtClean="0">
                <a:cs typeface="B Nazanin" panose="00000400000000000000" pitchFamily="2" charset="-78"/>
              </a:rPr>
              <a:t>نقش راهنمای آموزشی کمک کردن به معلم در فرآیند تفکر در باره فعالیت ها و عملیاتی است که در صدد انجام دادن آن است . </a:t>
            </a:r>
          </a:p>
          <a:p>
            <a:endParaRPr lang="fa-IR" b="1" dirty="0">
              <a:cs typeface="B Nazanin" panose="00000400000000000000" pitchFamily="2" charset="-78"/>
            </a:endParaRPr>
          </a:p>
        </p:txBody>
      </p:sp>
    </p:spTree>
    <p:extLst>
      <p:ext uri="{BB962C8B-B14F-4D97-AF65-F5344CB8AC3E}">
        <p14:creationId xmlns:p14="http://schemas.microsoft.com/office/powerpoint/2010/main" val="4164500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cs typeface="B Titr" panose="00000700000000000000" pitchFamily="2" charset="-78"/>
              </a:rPr>
              <a:t>موارد استفاده از روش </a:t>
            </a:r>
            <a:r>
              <a:rPr lang="fa-IR" sz="3200" dirty="0" smtClean="0">
                <a:cs typeface="B Titr" panose="00000700000000000000" pitchFamily="2" charset="-78"/>
              </a:rPr>
              <a:t>غیر </a:t>
            </a:r>
            <a:r>
              <a:rPr lang="fa-IR" sz="3200" dirty="0">
                <a:cs typeface="B Titr" panose="00000700000000000000" pitchFamily="2" charset="-78"/>
              </a:rPr>
              <a:t>دستوری </a:t>
            </a:r>
            <a:endParaRPr lang="fa-IR" sz="3200" dirty="0"/>
          </a:p>
        </p:txBody>
      </p:sp>
      <p:sp>
        <p:nvSpPr>
          <p:cNvPr id="3" name="Content Placeholder 2"/>
          <p:cNvSpPr>
            <a:spLocks noGrp="1"/>
          </p:cNvSpPr>
          <p:nvPr>
            <p:ph idx="1"/>
          </p:nvPr>
        </p:nvSpPr>
        <p:spPr/>
        <p:txBody>
          <a:bodyPr/>
          <a:lstStyle/>
          <a:p>
            <a:r>
              <a:rPr lang="fa-IR" b="1" dirty="0" smtClean="0">
                <a:cs typeface="B Nazanin" panose="00000400000000000000" pitchFamily="2" charset="-78"/>
              </a:rPr>
              <a:t>وقتی که معلم در سطوح بالایی از رشد حرفه ای عمل کند. </a:t>
            </a:r>
          </a:p>
          <a:p>
            <a:r>
              <a:rPr lang="fa-IR" b="1" dirty="0" smtClean="0">
                <a:cs typeface="B Nazanin" panose="00000400000000000000" pitchFamily="2" charset="-78"/>
              </a:rPr>
              <a:t>زمانی که دانش و تخصص معلم در مورد </a:t>
            </a:r>
            <a:r>
              <a:rPr lang="fa-IR" b="1" dirty="0">
                <a:cs typeface="B Nazanin" panose="00000400000000000000" pitchFamily="2" charset="-78"/>
              </a:rPr>
              <a:t>موضوع </a:t>
            </a:r>
            <a:r>
              <a:rPr lang="fa-IR" b="1" dirty="0" smtClean="0">
                <a:cs typeface="B Nazanin" panose="00000400000000000000" pitchFamily="2" charset="-78"/>
              </a:rPr>
              <a:t>از دانش و تخصص راهنمای آموزشی بیشتر است.</a:t>
            </a:r>
          </a:p>
          <a:p>
            <a:r>
              <a:rPr lang="fa-IR" b="1" dirty="0" smtClean="0">
                <a:cs typeface="B Nazanin" panose="00000400000000000000" pitchFamily="2" charset="-78"/>
              </a:rPr>
              <a:t>زمانی که معلم در قبال اجرای تصمیماتش مسئولیت تام دارد. </a:t>
            </a:r>
          </a:p>
          <a:p>
            <a:r>
              <a:rPr lang="fa-IR" b="1" dirty="0" smtClean="0">
                <a:cs typeface="B Nazanin" panose="00000400000000000000" pitchFamily="2" charset="-78"/>
              </a:rPr>
              <a:t>زمانی که معلم نسبت به حل مسئله تعهد دارد. </a:t>
            </a:r>
          </a:p>
          <a:p>
            <a:pPr marL="0" indent="0">
              <a:buNone/>
            </a:pPr>
            <a:r>
              <a:rPr lang="fa-IR" b="1" dirty="0" smtClean="0">
                <a:cs typeface="B Nazanin" panose="00000400000000000000" pitchFamily="2" charset="-78"/>
              </a:rPr>
              <a:t>       در روش غیر دستوری معیارهایی همچون سطح رشد، تخصص، مسئولیت و تعهد به طور بارز در کار معلمان          باید مشاهده شود . </a:t>
            </a:r>
            <a:endParaRPr lang="fa-IR" b="1" dirty="0">
              <a:cs typeface="B Nazanin" panose="00000400000000000000" pitchFamily="2" charset="-78"/>
            </a:endParaRPr>
          </a:p>
          <a:p>
            <a:pPr marL="0" indent="0">
              <a:buNone/>
            </a:pPr>
            <a:endParaRPr lang="fa-IR" b="1" dirty="0" smtClean="0">
              <a:cs typeface="B Nazanin" panose="00000400000000000000" pitchFamily="2" charset="-78"/>
            </a:endParaRPr>
          </a:p>
          <a:p>
            <a:endParaRPr lang="fa-IR" dirty="0"/>
          </a:p>
        </p:txBody>
      </p:sp>
    </p:spTree>
    <p:extLst>
      <p:ext uri="{BB962C8B-B14F-4D97-AF65-F5344CB8AC3E}">
        <p14:creationId xmlns:p14="http://schemas.microsoft.com/office/powerpoint/2010/main" val="984549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400" dirty="0">
                <a:cs typeface="2  Titr" panose="00000700000000000000" pitchFamily="2" charset="-78"/>
              </a:rPr>
              <a:t>رویکردهای نظارتی، پیامدها و میزان حق انتخاب معلمان</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1915315"/>
              </p:ext>
            </p:extLst>
          </p:nvPr>
        </p:nvGraphicFramePr>
        <p:xfrm>
          <a:off x="1940313" y="2133600"/>
          <a:ext cx="9564300" cy="2222375"/>
        </p:xfrm>
        <a:graphic>
          <a:graphicData uri="http://schemas.openxmlformats.org/drawingml/2006/table">
            <a:tbl>
              <a:tblPr rtl="1" firstRow="1" bandRow="1">
                <a:tableStyleId>{5C22544A-7EE6-4342-B048-85BDC9FD1C3A}</a:tableStyleId>
              </a:tblPr>
              <a:tblGrid>
                <a:gridCol w="2583637"/>
                <a:gridCol w="3222703"/>
                <a:gridCol w="3757960"/>
              </a:tblGrid>
              <a:tr h="370840">
                <a:tc>
                  <a:txBody>
                    <a:bodyPr/>
                    <a:lstStyle/>
                    <a:p>
                      <a:pPr algn="ctr" rtl="1" fontAlgn="t"/>
                      <a:r>
                        <a:rPr lang="fa-IR" sz="2400" b="1" i="0" u="none" strike="noStrike" dirty="0">
                          <a:solidFill>
                            <a:srgbClr val="000000"/>
                          </a:solidFill>
                          <a:latin typeface="2  Lotus"/>
                          <a:cs typeface="B Nazanin" pitchFamily="2" charset="-78"/>
                        </a:rPr>
                        <a:t>رویکرد</a:t>
                      </a:r>
                      <a:endParaRPr lang="en-US" sz="2400" b="1" i="0" u="none" strike="noStrike" dirty="0">
                        <a:solidFill>
                          <a:srgbClr val="000000"/>
                        </a:solidFill>
                        <a:latin typeface="2  Lotus"/>
                        <a:cs typeface="B Nazanin" pitchFamily="2" charset="-78"/>
                      </a:endParaRPr>
                    </a:p>
                  </a:txBody>
                  <a:tcPr marL="7495" marR="7495" marT="7495" marB="0">
                    <a:solidFill>
                      <a:schemeClr val="bg2"/>
                    </a:solidFill>
                  </a:tcPr>
                </a:tc>
                <a:tc>
                  <a:txBody>
                    <a:bodyPr/>
                    <a:lstStyle/>
                    <a:p>
                      <a:pPr algn="ctr" rtl="1" fontAlgn="t"/>
                      <a:r>
                        <a:rPr lang="fa-IR" sz="2400" b="1" i="0" u="none" strike="noStrike" dirty="0">
                          <a:solidFill>
                            <a:srgbClr val="000000"/>
                          </a:solidFill>
                          <a:latin typeface="2  Lotus"/>
                          <a:cs typeface="B Nazanin" pitchFamily="2" charset="-78"/>
                        </a:rPr>
                        <a:t>پیامد</a:t>
                      </a:r>
                      <a:endParaRPr lang="en-US" sz="2400" b="1" i="0" u="none" strike="noStrike" dirty="0">
                        <a:solidFill>
                          <a:srgbClr val="000000"/>
                        </a:solidFill>
                        <a:latin typeface="2  Lotus"/>
                        <a:cs typeface="B Nazanin" pitchFamily="2" charset="-78"/>
                      </a:endParaRPr>
                    </a:p>
                  </a:txBody>
                  <a:tcPr marL="7495" marR="7495" marT="7495" marB="0">
                    <a:solidFill>
                      <a:schemeClr val="bg2"/>
                    </a:solidFill>
                  </a:tcPr>
                </a:tc>
                <a:tc>
                  <a:txBody>
                    <a:bodyPr/>
                    <a:lstStyle/>
                    <a:p>
                      <a:pPr algn="ctr" rtl="1" fontAlgn="t"/>
                      <a:r>
                        <a:rPr lang="fa-IR" sz="2400" b="1" i="0" u="none" strike="noStrike" dirty="0">
                          <a:solidFill>
                            <a:srgbClr val="000000"/>
                          </a:solidFill>
                          <a:latin typeface="2  Lotus"/>
                          <a:cs typeface="B Nazanin" pitchFamily="2" charset="-78"/>
                        </a:rPr>
                        <a:t>حق </a:t>
                      </a:r>
                      <a:r>
                        <a:rPr lang="fa-IR" sz="2400" b="1" i="0" u="none" strike="noStrike" dirty="0" smtClean="0">
                          <a:solidFill>
                            <a:srgbClr val="000000"/>
                          </a:solidFill>
                          <a:latin typeface="2  Lotus"/>
                          <a:cs typeface="B Nazanin" pitchFamily="2" charset="-78"/>
                        </a:rPr>
                        <a:t>انتخاب</a:t>
                      </a:r>
                    </a:p>
                    <a:p>
                      <a:pPr algn="ctr" rtl="1" fontAlgn="t"/>
                      <a:endParaRPr lang="en-US" sz="2400" b="1" i="0" u="none" strike="noStrike" dirty="0">
                        <a:solidFill>
                          <a:srgbClr val="000000"/>
                        </a:solidFill>
                        <a:latin typeface="2  Lotus"/>
                        <a:cs typeface="B Nazanin" pitchFamily="2" charset="-78"/>
                      </a:endParaRPr>
                    </a:p>
                  </a:txBody>
                  <a:tcPr marL="7495" marR="7495" marT="7495" marB="0">
                    <a:solidFill>
                      <a:schemeClr val="bg2"/>
                    </a:solidFill>
                  </a:tcPr>
                </a:tc>
              </a:tr>
              <a:tr h="370840">
                <a:tc>
                  <a:txBody>
                    <a:bodyPr/>
                    <a:lstStyle/>
                    <a:p>
                      <a:pPr algn="just" rtl="1" fontAlgn="t"/>
                      <a:r>
                        <a:rPr lang="fa-IR" sz="1800" b="1" i="0" u="none" strike="noStrike" dirty="0" smtClean="0">
                          <a:solidFill>
                            <a:srgbClr val="000000"/>
                          </a:solidFill>
                          <a:latin typeface="B Nazanin"/>
                          <a:cs typeface="B Nazanin" pitchFamily="2" charset="-78"/>
                        </a:rPr>
                        <a:t>   غیر </a:t>
                      </a:r>
                      <a:r>
                        <a:rPr lang="fa-IR" sz="1800" b="1" i="0" u="none" strike="noStrike" dirty="0">
                          <a:solidFill>
                            <a:srgbClr val="000000"/>
                          </a:solidFill>
                          <a:latin typeface="B Nazanin"/>
                          <a:cs typeface="B Nazanin" pitchFamily="2" charset="-78"/>
                        </a:rPr>
                        <a:t>دستوری</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طرح </a:t>
                      </a:r>
                      <a:r>
                        <a:rPr lang="fa-IR" sz="1800" b="1" i="0" u="none" strike="noStrike" dirty="0">
                          <a:solidFill>
                            <a:srgbClr val="000000"/>
                          </a:solidFill>
                          <a:latin typeface="B Nazanin"/>
                          <a:cs typeface="B Nazanin" pitchFamily="2" charset="-78"/>
                        </a:rPr>
                        <a:t>معلم</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معلم </a:t>
                      </a:r>
                      <a:r>
                        <a:rPr lang="fa-IR" sz="1800" b="1" i="0" u="none" strike="noStrike" dirty="0">
                          <a:solidFill>
                            <a:srgbClr val="000000"/>
                          </a:solidFill>
                          <a:latin typeface="B Nazanin"/>
                          <a:cs typeface="B Nazanin" pitchFamily="2" charset="-78"/>
                        </a:rPr>
                        <a:t>بیشترین حق انتخاب را دارد</a:t>
                      </a:r>
                      <a:endParaRPr lang="en-US" sz="1800" b="1" i="0" u="none" strike="noStrike" dirty="0">
                        <a:solidFill>
                          <a:srgbClr val="000000"/>
                        </a:solidFill>
                        <a:latin typeface="B Nazanin"/>
                        <a:cs typeface="B Nazanin" pitchFamily="2" charset="-78"/>
                      </a:endParaRPr>
                    </a:p>
                  </a:txBody>
                  <a:tcPr marL="7495" marR="7495" marT="7495" marB="0"/>
                </a:tc>
              </a:tr>
              <a:tr h="370840">
                <a:tc>
                  <a:txBody>
                    <a:bodyPr/>
                    <a:lstStyle/>
                    <a:p>
                      <a:pPr algn="just" rtl="1" fontAlgn="t"/>
                      <a:r>
                        <a:rPr lang="fa-IR" sz="1800" b="1" i="0" u="none" strike="noStrike" dirty="0" smtClean="0">
                          <a:solidFill>
                            <a:srgbClr val="000000"/>
                          </a:solidFill>
                          <a:latin typeface="B Nazanin"/>
                          <a:cs typeface="B Nazanin" pitchFamily="2" charset="-78"/>
                        </a:rPr>
                        <a:t>   مشارکتی</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طرح </a:t>
                      </a:r>
                      <a:r>
                        <a:rPr lang="fa-IR" sz="1800" b="1" i="0" u="none" strike="noStrike" dirty="0">
                          <a:solidFill>
                            <a:srgbClr val="000000"/>
                          </a:solidFill>
                          <a:latin typeface="B Nazanin"/>
                          <a:cs typeface="B Nazanin" pitchFamily="2" charset="-78"/>
                        </a:rPr>
                        <a:t>ازسوی مدیر و معلم</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هم </a:t>
                      </a:r>
                      <a:r>
                        <a:rPr lang="fa-IR" sz="1800" b="1" i="0" u="none" strike="noStrike" dirty="0">
                          <a:solidFill>
                            <a:srgbClr val="000000"/>
                          </a:solidFill>
                          <a:latin typeface="B Nazanin"/>
                          <a:cs typeface="B Nazanin" pitchFamily="2" charset="-78"/>
                        </a:rPr>
                        <a:t>مدیر و هم معلم حق انتخاب را دارند</a:t>
                      </a:r>
                      <a:endParaRPr lang="en-US" sz="1800" b="1" i="0" u="none" strike="noStrike" dirty="0">
                        <a:solidFill>
                          <a:srgbClr val="000000"/>
                        </a:solidFill>
                        <a:latin typeface="B Nazanin"/>
                        <a:cs typeface="B Nazanin" pitchFamily="2" charset="-78"/>
                      </a:endParaRPr>
                    </a:p>
                  </a:txBody>
                  <a:tcPr marL="7495" marR="7495" marT="7495" marB="0"/>
                </a:tc>
              </a:tr>
              <a:tr h="370840">
                <a:tc>
                  <a:txBody>
                    <a:bodyPr/>
                    <a:lstStyle/>
                    <a:p>
                      <a:pPr algn="just" rtl="1" fontAlgn="t"/>
                      <a:r>
                        <a:rPr lang="fa-IR" sz="1800" b="1" i="0" u="none" strike="noStrike" dirty="0" smtClean="0">
                          <a:solidFill>
                            <a:srgbClr val="000000"/>
                          </a:solidFill>
                          <a:latin typeface="B Nazanin"/>
                          <a:cs typeface="B Nazanin" pitchFamily="2" charset="-78"/>
                        </a:rPr>
                        <a:t>   آگاهی </a:t>
                      </a:r>
                      <a:r>
                        <a:rPr lang="fa-IR" sz="1800" b="1" i="0" u="none" strike="noStrike" dirty="0">
                          <a:solidFill>
                            <a:srgbClr val="000000"/>
                          </a:solidFill>
                          <a:latin typeface="B Nazanin"/>
                          <a:cs typeface="B Nazanin" pitchFamily="2" charset="-78"/>
                        </a:rPr>
                        <a:t>دهنده دستوری</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طرح </a:t>
                      </a:r>
                      <a:r>
                        <a:rPr lang="fa-IR" sz="1800" b="1" i="0" u="none" strike="noStrike" dirty="0">
                          <a:solidFill>
                            <a:srgbClr val="000000"/>
                          </a:solidFill>
                          <a:latin typeface="B Nazanin"/>
                          <a:cs typeface="B Nazanin" pitchFamily="2" charset="-78"/>
                        </a:rPr>
                        <a:t>پیشنهادی مدیر/ ناظر</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معلم </a:t>
                      </a:r>
                      <a:r>
                        <a:rPr lang="fa-IR" sz="1800" b="1" i="0" u="none" strike="noStrike" dirty="0">
                          <a:solidFill>
                            <a:srgbClr val="000000"/>
                          </a:solidFill>
                          <a:latin typeface="B Nazanin"/>
                          <a:cs typeface="B Nazanin" pitchFamily="2" charset="-78"/>
                        </a:rPr>
                        <a:t>از حق انتخاب کمی برخوردار است</a:t>
                      </a:r>
                      <a:endParaRPr lang="en-US" sz="1800" b="1" i="0" u="none" strike="noStrike" dirty="0">
                        <a:solidFill>
                          <a:srgbClr val="000000"/>
                        </a:solidFill>
                        <a:latin typeface="B Nazanin"/>
                        <a:cs typeface="B Nazanin" pitchFamily="2" charset="-78"/>
                      </a:endParaRPr>
                    </a:p>
                  </a:txBody>
                  <a:tcPr marL="7495" marR="7495" marT="7495" marB="0"/>
                </a:tc>
              </a:tr>
              <a:tr h="370840">
                <a:tc>
                  <a:txBody>
                    <a:bodyPr/>
                    <a:lstStyle/>
                    <a:p>
                      <a:pPr algn="just" rtl="1" fontAlgn="t"/>
                      <a:r>
                        <a:rPr lang="fa-IR" sz="1800" b="1" i="0" u="none" strike="noStrike" dirty="0" smtClean="0">
                          <a:solidFill>
                            <a:srgbClr val="000000"/>
                          </a:solidFill>
                          <a:latin typeface="B Nazanin"/>
                          <a:cs typeface="B Nazanin" pitchFamily="2" charset="-78"/>
                        </a:rPr>
                        <a:t>   کنترل </a:t>
                      </a:r>
                      <a:r>
                        <a:rPr lang="fa-IR" sz="1800" b="1" i="0" u="none" strike="noStrike" dirty="0">
                          <a:solidFill>
                            <a:srgbClr val="000000"/>
                          </a:solidFill>
                          <a:latin typeface="B Nazanin"/>
                          <a:cs typeface="B Nazanin" pitchFamily="2" charset="-78"/>
                        </a:rPr>
                        <a:t>دستوری</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طرح </a:t>
                      </a:r>
                      <a:r>
                        <a:rPr lang="fa-IR" sz="1800" b="1" i="0" u="none" strike="noStrike" dirty="0">
                          <a:solidFill>
                            <a:srgbClr val="000000"/>
                          </a:solidFill>
                          <a:latin typeface="B Nazanin"/>
                          <a:cs typeface="B Nazanin" pitchFamily="2" charset="-78"/>
                        </a:rPr>
                        <a:t>محول شده مدیر/ ناظر</a:t>
                      </a:r>
                      <a:endParaRPr lang="en-US" sz="1800" b="1" i="0" u="none" strike="noStrike" dirty="0">
                        <a:solidFill>
                          <a:srgbClr val="000000"/>
                        </a:solidFill>
                        <a:latin typeface="B Nazanin"/>
                        <a:cs typeface="B Nazanin" pitchFamily="2" charset="-78"/>
                      </a:endParaRPr>
                    </a:p>
                  </a:txBody>
                  <a:tcPr marL="7495" marR="7495" marT="7495" marB="0"/>
                </a:tc>
                <a:tc>
                  <a:txBody>
                    <a:bodyPr/>
                    <a:lstStyle/>
                    <a:p>
                      <a:pPr algn="just" rtl="1" fontAlgn="t"/>
                      <a:r>
                        <a:rPr lang="fa-IR" sz="1800" b="1" i="0" u="none" strike="noStrike" dirty="0" smtClean="0">
                          <a:solidFill>
                            <a:srgbClr val="000000"/>
                          </a:solidFill>
                          <a:latin typeface="B Nazanin"/>
                          <a:cs typeface="B Nazanin" pitchFamily="2" charset="-78"/>
                        </a:rPr>
                        <a:t>    معلم </a:t>
                      </a:r>
                      <a:r>
                        <a:rPr lang="fa-IR" sz="1800" b="1" i="0" u="none" strike="noStrike" dirty="0">
                          <a:solidFill>
                            <a:srgbClr val="000000"/>
                          </a:solidFill>
                          <a:latin typeface="B Nazanin"/>
                          <a:cs typeface="B Nazanin" pitchFamily="2" charset="-78"/>
                        </a:rPr>
                        <a:t>حق انتخاب ندارد</a:t>
                      </a:r>
                      <a:endParaRPr lang="en-US" sz="1800" b="1" i="0" u="none" strike="noStrike" dirty="0">
                        <a:solidFill>
                          <a:srgbClr val="000000"/>
                        </a:solidFill>
                        <a:latin typeface="B Nazanin"/>
                        <a:cs typeface="B Nazanin" pitchFamily="2" charset="-78"/>
                      </a:endParaRPr>
                    </a:p>
                  </a:txBody>
                  <a:tcPr marL="7495" marR="7495" marT="7495" marB="0"/>
                </a:tc>
              </a:tr>
            </a:tbl>
          </a:graphicData>
        </a:graphic>
      </p:graphicFrame>
    </p:spTree>
    <p:extLst>
      <p:ext uri="{BB962C8B-B14F-4D97-AF65-F5344CB8AC3E}">
        <p14:creationId xmlns:p14="http://schemas.microsoft.com/office/powerpoint/2010/main" val="3714099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000" dirty="0" smtClean="0">
                <a:cs typeface="2  Titr" panose="00000700000000000000" pitchFamily="2" charset="-78"/>
              </a:rPr>
              <a:t>مرحله چهارم : تشکیل جلسه با معلم پس از مشاهده </a:t>
            </a:r>
            <a:endParaRPr lang="fa-IR" sz="2000" dirty="0">
              <a:cs typeface="2  Titr" panose="00000700000000000000" pitchFamily="2" charset="-78"/>
            </a:endParaRPr>
          </a:p>
        </p:txBody>
      </p:sp>
      <p:sp>
        <p:nvSpPr>
          <p:cNvPr id="3" name="Content Placeholder 2"/>
          <p:cNvSpPr>
            <a:spLocks noGrp="1"/>
          </p:cNvSpPr>
          <p:nvPr>
            <p:ph idx="1"/>
          </p:nvPr>
        </p:nvSpPr>
        <p:spPr/>
        <p:txBody>
          <a:bodyPr/>
          <a:lstStyle/>
          <a:p>
            <a:r>
              <a:rPr lang="fa-IR" dirty="0" smtClean="0"/>
              <a:t>جلسه مذکور به منظور تدوین برنامه ای برای اصلاح فرآیند آموزش تشکیل می شود . </a:t>
            </a:r>
          </a:p>
          <a:p>
            <a:r>
              <a:rPr lang="fa-IR" dirty="0" smtClean="0"/>
              <a:t>راهنمای آموزشی باید معلم را در جریان مشاهداتش قرار دهد تا بازخوردی از عملکرد خود داشته باشد .</a:t>
            </a:r>
          </a:p>
          <a:p>
            <a:r>
              <a:rPr lang="fa-IR" dirty="0" smtClean="0"/>
              <a:t>طراحی و توسعه برنامه ای برای اصلاحات آتی ممکن است بر عهده راهنما  یا با مشارکت معلم انجام گیرد . </a:t>
            </a:r>
          </a:p>
          <a:p>
            <a:pPr marL="0" indent="0">
              <a:buNone/>
            </a:pPr>
            <a:endParaRPr lang="fa-IR" dirty="0" smtClean="0"/>
          </a:p>
          <a:p>
            <a:endParaRPr lang="fa-IR" dirty="0"/>
          </a:p>
        </p:txBody>
      </p:sp>
    </p:spTree>
    <p:extLst>
      <p:ext uri="{BB962C8B-B14F-4D97-AF65-F5344CB8AC3E}">
        <p14:creationId xmlns:p14="http://schemas.microsoft.com/office/powerpoint/2010/main" val="1915056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000" b="1" dirty="0">
                <a:cs typeface="2  Titr" panose="00000700000000000000" pitchFamily="2" charset="-78"/>
              </a:rPr>
              <a:t>مرحله </a:t>
            </a:r>
            <a:r>
              <a:rPr lang="fa-IR" sz="2000" b="1" dirty="0" smtClean="0">
                <a:cs typeface="2  Titr" panose="00000700000000000000" pitchFamily="2" charset="-78"/>
              </a:rPr>
              <a:t>پنجم </a:t>
            </a:r>
            <a:r>
              <a:rPr lang="fa-IR" sz="2000" b="1" dirty="0">
                <a:cs typeface="2  Titr" panose="00000700000000000000" pitchFamily="2" charset="-78"/>
              </a:rPr>
              <a:t>: </a:t>
            </a:r>
            <a:r>
              <a:rPr lang="fa-IR" sz="2000" b="1" dirty="0" smtClean="0">
                <a:cs typeface="2  Titr" panose="00000700000000000000" pitchFamily="2" charset="-78"/>
              </a:rPr>
              <a:t>تجزیه و تحلیل مراحل چهار گانه پیشین</a:t>
            </a:r>
            <a:endParaRPr lang="fa-IR" sz="2000" b="1" dirty="0"/>
          </a:p>
        </p:txBody>
      </p:sp>
      <p:sp>
        <p:nvSpPr>
          <p:cNvPr id="3" name="Content Placeholder 2"/>
          <p:cNvSpPr>
            <a:spLocks noGrp="1"/>
          </p:cNvSpPr>
          <p:nvPr>
            <p:ph idx="1"/>
          </p:nvPr>
        </p:nvSpPr>
        <p:spPr/>
        <p:txBody>
          <a:bodyPr/>
          <a:lstStyle/>
          <a:p>
            <a:r>
              <a:rPr lang="fa-IR" b="1" dirty="0" smtClean="0">
                <a:cs typeface="B Nazanin" panose="00000400000000000000" pitchFamily="2" charset="-78"/>
              </a:rPr>
              <a:t>این مرحله انتقاد از چهار مرحله پیشین است. </a:t>
            </a:r>
          </a:p>
          <a:p>
            <a:r>
              <a:rPr lang="fa-IR" b="1" dirty="0" smtClean="0">
                <a:cs typeface="B Nazanin" panose="00000400000000000000" pitchFamily="2" charset="-78"/>
              </a:rPr>
              <a:t>تمام فعالیت های قبل مورد ارزیابی قرار می گیرد.</a:t>
            </a:r>
          </a:p>
          <a:p>
            <a:r>
              <a:rPr lang="fa-IR" b="1" dirty="0" smtClean="0">
                <a:cs typeface="B Nazanin" panose="00000400000000000000" pitchFamily="2" charset="-78"/>
              </a:rPr>
              <a:t>اگر نیاز به تجدید نظر داشت قبل از اجرای مجدد تبادل نظر می شود.</a:t>
            </a:r>
          </a:p>
          <a:p>
            <a:r>
              <a:rPr lang="fa-IR" b="1" dirty="0" smtClean="0">
                <a:cs typeface="B Nazanin" panose="00000400000000000000" pitchFamily="2" charset="-78"/>
              </a:rPr>
              <a:t>نکات مهم و سود مند و فعالیت ها، کارهای فاقد ارزش و تغییراتی که باید صورت گیرد مورد نقد و بررسی قرار می گیرد.</a:t>
            </a:r>
          </a:p>
          <a:p>
            <a:r>
              <a:rPr lang="fa-IR" b="1" dirty="0" smtClean="0">
                <a:cs typeface="B Nazanin" panose="00000400000000000000" pitchFamily="2" charset="-78"/>
              </a:rPr>
              <a:t>با توجه به به باز خورد برنامه معلم و راهنما ی آموزشی می توانند تصمیم بگیرند که چه فعالیت هایی را ادامه دهند در چه قسمتهایی از برنامه تجدید نظر کرده و تغییراتی بوجود آورند.</a:t>
            </a:r>
            <a:endParaRPr lang="fa-IR" b="1" dirty="0">
              <a:cs typeface="B Nazanin" panose="00000400000000000000" pitchFamily="2" charset="-78"/>
            </a:endParaRPr>
          </a:p>
        </p:txBody>
      </p:sp>
    </p:spTree>
    <p:extLst>
      <p:ext uri="{BB962C8B-B14F-4D97-AF65-F5344CB8AC3E}">
        <p14:creationId xmlns:p14="http://schemas.microsoft.com/office/powerpoint/2010/main" val="353939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5828" y="2242775"/>
            <a:ext cx="5643112" cy="400110"/>
          </a:xfrm>
          <a:prstGeom prst="rect">
            <a:avLst/>
          </a:prstGeom>
          <a:solidFill>
            <a:srgbClr val="FFC000"/>
          </a:solidFill>
          <a:ln w="28575">
            <a:solidFill>
              <a:srgbClr val="FF33CC"/>
            </a:solidFill>
          </a:ln>
        </p:spPr>
        <p:txBody>
          <a:bodyPr wrap="square">
            <a:spAutoFit/>
          </a:bodyPr>
          <a:lstStyle/>
          <a:p>
            <a:r>
              <a:rPr lang="fa-IR" sz="1600" b="1" dirty="0">
                <a:cs typeface="2  Titr" panose="00000700000000000000" pitchFamily="2" charset="-78"/>
              </a:rPr>
              <a:t>تعریف ارزشیابی </a:t>
            </a:r>
            <a:r>
              <a:rPr lang="fa-IR" sz="2000" b="1" dirty="0">
                <a:cs typeface="B Nazanin" panose="00000400000000000000" pitchFamily="2" charset="-78"/>
              </a:rPr>
              <a:t>: یعنی قضاوت </a:t>
            </a:r>
            <a:r>
              <a:rPr lang="fa-IR" sz="2000" b="1" dirty="0" smtClean="0">
                <a:cs typeface="B Nazanin" panose="00000400000000000000" pitchFamily="2" charset="-78"/>
              </a:rPr>
              <a:t>کردن، </a:t>
            </a:r>
            <a:r>
              <a:rPr lang="fa-IR" sz="2000" b="1" dirty="0">
                <a:cs typeface="B Nazanin" panose="00000400000000000000" pitchFamily="2" charset="-78"/>
              </a:rPr>
              <a:t>داوری کردن و ارزش گذاری </a:t>
            </a:r>
          </a:p>
        </p:txBody>
      </p:sp>
      <p:sp>
        <p:nvSpPr>
          <p:cNvPr id="6" name="Rectangle 5"/>
          <p:cNvSpPr/>
          <p:nvPr/>
        </p:nvSpPr>
        <p:spPr>
          <a:xfrm>
            <a:off x="7939664" y="1509873"/>
            <a:ext cx="3959276" cy="400110"/>
          </a:xfrm>
          <a:prstGeom prst="rect">
            <a:avLst/>
          </a:prstGeom>
          <a:solidFill>
            <a:schemeClr val="bg2">
              <a:lumMod val="90000"/>
            </a:schemeClr>
          </a:solidFill>
          <a:ln w="28575">
            <a:solidFill>
              <a:srgbClr val="FF33CC"/>
            </a:solidFill>
          </a:ln>
        </p:spPr>
        <p:txBody>
          <a:bodyPr wrap="square">
            <a:spAutoFit/>
          </a:bodyPr>
          <a:lstStyle/>
          <a:p>
            <a:r>
              <a:rPr lang="fa-IR" sz="1600" b="1">
                <a:cs typeface="2  Titr" panose="00000700000000000000" pitchFamily="2" charset="-78"/>
              </a:rPr>
              <a:t>تعریف ارزیابی </a:t>
            </a:r>
            <a:r>
              <a:rPr lang="fa-IR" sz="2000" b="1">
                <a:cs typeface="B Nazanin" panose="00000400000000000000" pitchFamily="2" charset="-78"/>
              </a:rPr>
              <a:t>: وسیله ای است برای ارزشیابی </a:t>
            </a:r>
            <a:endParaRPr lang="fa-IR" sz="2000" b="1" dirty="0">
              <a:cs typeface="B Nazanin" panose="00000400000000000000" pitchFamily="2" charset="-78"/>
            </a:endParaRPr>
          </a:p>
        </p:txBody>
      </p:sp>
      <p:sp>
        <p:nvSpPr>
          <p:cNvPr id="7" name="Rectangle 6"/>
          <p:cNvSpPr/>
          <p:nvPr/>
        </p:nvSpPr>
        <p:spPr>
          <a:xfrm>
            <a:off x="2397511" y="2975677"/>
            <a:ext cx="9534293" cy="400110"/>
          </a:xfrm>
          <a:prstGeom prst="rect">
            <a:avLst/>
          </a:prstGeom>
          <a:solidFill>
            <a:schemeClr val="accent1">
              <a:lumMod val="60000"/>
              <a:lumOff val="40000"/>
            </a:schemeClr>
          </a:solidFill>
          <a:ln w="28575">
            <a:solidFill>
              <a:srgbClr val="FF33CC"/>
            </a:solidFill>
          </a:ln>
        </p:spPr>
        <p:txBody>
          <a:bodyPr wrap="square">
            <a:spAutoFit/>
          </a:bodyPr>
          <a:lstStyle/>
          <a:p>
            <a:r>
              <a:rPr lang="fa-IR" sz="1600" b="1" dirty="0">
                <a:cs typeface="2  Titr" panose="00000700000000000000" pitchFamily="2" charset="-78"/>
              </a:rPr>
              <a:t>ارزشیابی معلم : </a:t>
            </a:r>
            <a:r>
              <a:rPr lang="fa-IR" sz="2000" b="1" dirty="0">
                <a:cs typeface="B Nazanin" panose="00000400000000000000" pitchFamily="2" charset="-78"/>
              </a:rPr>
              <a:t>یعنی قضاوت جامع در رابطه با عملکرد معلم و توانمندی و شایستگی ها برای اهداف و </a:t>
            </a:r>
            <a:r>
              <a:rPr lang="fa-IR" sz="2000" b="1" dirty="0" smtClean="0">
                <a:cs typeface="B Nazanin" panose="00000400000000000000" pitchFamily="2" charset="-78"/>
              </a:rPr>
              <a:t>مقاصد. </a:t>
            </a:r>
            <a:endParaRPr lang="fa-IR" sz="2000" b="1" dirty="0">
              <a:cs typeface="B Nazanin" panose="00000400000000000000" pitchFamily="2" charset="-78"/>
            </a:endParaRPr>
          </a:p>
        </p:txBody>
      </p:sp>
      <p:sp>
        <p:nvSpPr>
          <p:cNvPr id="2" name="Rectangle 1"/>
          <p:cNvSpPr/>
          <p:nvPr/>
        </p:nvSpPr>
        <p:spPr>
          <a:xfrm>
            <a:off x="4415884" y="445378"/>
            <a:ext cx="4181706" cy="584775"/>
          </a:xfrm>
          <a:prstGeom prst="rect">
            <a:avLst/>
          </a:prstGeom>
        </p:spPr>
        <p:txBody>
          <a:bodyPr wrap="square">
            <a:spAutoFit/>
          </a:bodyPr>
          <a:lstStyle/>
          <a:p>
            <a:r>
              <a:rPr lang="fa-IR" sz="3200" dirty="0">
                <a:cs typeface="2  Titr" panose="00000700000000000000" pitchFamily="2" charset="-78"/>
              </a:rPr>
              <a:t>ارزشیابی عملکرد معلم </a:t>
            </a:r>
            <a:endParaRPr lang="fa-IR" sz="3200" dirty="0"/>
          </a:p>
        </p:txBody>
      </p:sp>
    </p:spTree>
    <p:extLst>
      <p:ext uri="{BB962C8B-B14F-4D97-AF65-F5344CB8AC3E}">
        <p14:creationId xmlns:p14="http://schemas.microsoft.com/office/powerpoint/2010/main" val="304761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524000" y="1285876"/>
            <a:ext cx="9144000" cy="5572125"/>
          </a:xfrm>
        </p:spPr>
        <p:txBody>
          <a:bodyPr>
            <a:normAutofit/>
          </a:bodyPr>
          <a:lstStyle/>
          <a:p>
            <a:pPr algn="justLow" rtl="1" eaLnBrk="1" hangingPunct="1">
              <a:lnSpc>
                <a:spcPct val="90000"/>
              </a:lnSpc>
              <a:buFontTx/>
              <a:buNone/>
            </a:pPr>
            <a:r>
              <a:rPr lang="fa-IR" altLang="en-US" b="1" dirty="0">
                <a:cs typeface="B Nazanin" panose="00000400000000000000" pitchFamily="2" charset="-78"/>
              </a:rPr>
              <a:t>1) </a:t>
            </a:r>
            <a:r>
              <a:rPr lang="fa-IR" altLang="en-US" b="1" dirty="0">
                <a:solidFill>
                  <a:srgbClr val="000000"/>
                </a:solidFill>
                <a:cs typeface="B Nazanin" panose="00000400000000000000" pitchFamily="2" charset="-78"/>
              </a:rPr>
              <a:t>اعتماد سازی و برقراری ارتباط مثبت </a:t>
            </a:r>
          </a:p>
          <a:p>
            <a:pPr algn="justLow" rtl="1" eaLnBrk="1" hangingPunct="1">
              <a:lnSpc>
                <a:spcPct val="90000"/>
              </a:lnSpc>
              <a:buFontTx/>
              <a:buNone/>
            </a:pPr>
            <a:r>
              <a:rPr lang="fa-IR" altLang="en-US" b="1" dirty="0">
                <a:solidFill>
                  <a:srgbClr val="000000"/>
                </a:solidFill>
                <a:cs typeface="B Nazanin" panose="00000400000000000000" pitchFamily="2" charset="-78"/>
              </a:rPr>
              <a:t>2) کشف نظام باورهای معلم و استفاده از آنها</a:t>
            </a:r>
          </a:p>
          <a:p>
            <a:pPr algn="justLow" rtl="1" eaLnBrk="1" hangingPunct="1">
              <a:lnSpc>
                <a:spcPct val="90000"/>
              </a:lnSpc>
              <a:buFontTx/>
              <a:buNone/>
            </a:pPr>
            <a:r>
              <a:rPr lang="fa-IR" altLang="en-US" b="1" dirty="0">
                <a:solidFill>
                  <a:srgbClr val="000000"/>
                </a:solidFill>
                <a:cs typeface="B Nazanin" panose="00000400000000000000" pitchFamily="2" charset="-78"/>
              </a:rPr>
              <a:t>3) تشویق به تفکر و پژوهش مستمر در فرایند تدریس</a:t>
            </a:r>
          </a:p>
          <a:p>
            <a:pPr algn="justLow" rtl="1" eaLnBrk="1" hangingPunct="1">
              <a:lnSpc>
                <a:spcPct val="90000"/>
              </a:lnSpc>
              <a:buFontTx/>
              <a:buNone/>
            </a:pPr>
            <a:r>
              <a:rPr lang="fa-IR" altLang="en-US" b="1" dirty="0">
                <a:solidFill>
                  <a:srgbClr val="000000"/>
                </a:solidFill>
                <a:cs typeface="B Nazanin" panose="00000400000000000000" pitchFamily="2" charset="-78"/>
              </a:rPr>
              <a:t>4) جمع آوری اطلاعات نظامدار</a:t>
            </a:r>
          </a:p>
          <a:p>
            <a:pPr algn="justLow" rtl="1" eaLnBrk="1" hangingPunct="1">
              <a:lnSpc>
                <a:spcPct val="90000"/>
              </a:lnSpc>
              <a:buFontTx/>
              <a:buNone/>
            </a:pPr>
            <a:r>
              <a:rPr lang="fa-IR" altLang="en-US" b="1" dirty="0">
                <a:solidFill>
                  <a:srgbClr val="000000"/>
                </a:solidFill>
                <a:cs typeface="B Nazanin" panose="00000400000000000000" pitchFamily="2" charset="-78"/>
              </a:rPr>
              <a:t>5) تفسیر و استفاده از داده ها</a:t>
            </a:r>
          </a:p>
          <a:p>
            <a:pPr algn="justLow" rtl="1" eaLnBrk="1" hangingPunct="1">
              <a:lnSpc>
                <a:spcPct val="90000"/>
              </a:lnSpc>
              <a:buFontTx/>
              <a:buNone/>
            </a:pPr>
            <a:r>
              <a:rPr lang="fa-IR" altLang="en-US" b="1" dirty="0">
                <a:solidFill>
                  <a:srgbClr val="000000"/>
                </a:solidFill>
                <a:cs typeface="B Nazanin" panose="00000400000000000000" pitchFamily="2" charset="-78"/>
              </a:rPr>
              <a:t>6) برگزاری کنفرانس</a:t>
            </a:r>
          </a:p>
          <a:p>
            <a:pPr algn="justLow" rtl="1" eaLnBrk="1" hangingPunct="1">
              <a:lnSpc>
                <a:spcPct val="90000"/>
              </a:lnSpc>
              <a:buFontTx/>
              <a:buNone/>
            </a:pPr>
            <a:r>
              <a:rPr lang="fa-IR" altLang="en-US" b="1" dirty="0">
                <a:solidFill>
                  <a:srgbClr val="000000"/>
                </a:solidFill>
                <a:cs typeface="B Nazanin" panose="00000400000000000000" pitchFamily="2" charset="-78"/>
              </a:rPr>
              <a:t>7) ایجاد جوی که در آن کارگروهی ، همکاری </a:t>
            </a:r>
            <a:r>
              <a:rPr lang="fa-IR" altLang="en-US" b="1" dirty="0" smtClean="0">
                <a:solidFill>
                  <a:srgbClr val="000000"/>
                </a:solidFill>
                <a:cs typeface="B Nazanin" panose="00000400000000000000" pitchFamily="2" charset="-78"/>
              </a:rPr>
              <a:t> </a:t>
            </a:r>
            <a:r>
              <a:rPr lang="fa-IR" altLang="en-US" b="1" dirty="0">
                <a:solidFill>
                  <a:srgbClr val="000000"/>
                </a:solidFill>
                <a:cs typeface="B Nazanin" panose="00000400000000000000" pitchFamily="2" charset="-78"/>
              </a:rPr>
              <a:t>و رشد مستمر ارزشمند باشد</a:t>
            </a:r>
            <a:endParaRPr lang="en-US" altLang="en-US" b="1" dirty="0">
              <a:solidFill>
                <a:srgbClr val="000000"/>
              </a:solidFill>
              <a:cs typeface="B Nazanin" panose="00000400000000000000" pitchFamily="2" charset="-78"/>
            </a:endParaRPr>
          </a:p>
        </p:txBody>
      </p:sp>
      <p:sp>
        <p:nvSpPr>
          <p:cNvPr id="6146" name="Rectangle 2"/>
          <p:cNvSpPr>
            <a:spLocks noGrp="1" noChangeArrowheads="1"/>
          </p:cNvSpPr>
          <p:nvPr>
            <p:ph type="title"/>
          </p:nvPr>
        </p:nvSpPr>
        <p:spPr/>
        <p:txBody>
          <a:bodyPr>
            <a:normAutofit/>
          </a:bodyPr>
          <a:lstStyle/>
          <a:p>
            <a:pPr algn="ctr">
              <a:defRPr/>
            </a:pPr>
            <a:r>
              <a:rPr lang="fa-IR" altLang="en-US" sz="2800" b="1" dirty="0">
                <a:cs typeface="B Titr" pitchFamily="2" charset="-78"/>
              </a:rPr>
              <a:t>مهارت های لازم برای نظارت کلاس درس محور</a:t>
            </a:r>
            <a:endParaRPr lang="en-US" altLang="en-US" sz="2800" b="1" dirty="0">
              <a:cs typeface="B Titr" pitchFamily="2" charset="-78"/>
            </a:endParaRPr>
          </a:p>
        </p:txBody>
      </p:sp>
    </p:spTree>
    <p:extLst>
      <p:ext uri="{BB962C8B-B14F-4D97-AF65-F5344CB8AC3E}">
        <p14:creationId xmlns:p14="http://schemas.microsoft.com/office/powerpoint/2010/main" val="4071985008"/>
      </p:ext>
    </p:extLst>
  </p:cSld>
  <p:clrMapOvr>
    <a:masterClrMapping/>
  </p:clrMapOvr>
  <p:transition spd="slow">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1" y="142875"/>
            <a:ext cx="12192000" cy="6858000"/>
          </a:xfrm>
          <a:blipFill dpi="0" rotWithShape="1">
            <a:blip r:embed="rId2"/>
            <a:srcRect/>
            <a:stretch>
              <a:fillRect/>
            </a:stretch>
          </a:blipFill>
        </p:spPr>
        <p:txBody>
          <a:bodyPr/>
          <a:lstStyle/>
          <a:p>
            <a:pPr>
              <a:lnSpc>
                <a:spcPct val="150000"/>
              </a:lnSpc>
            </a:pPr>
            <a:endParaRPr lang="fa-IR" altLang="fa-IR" sz="1000" b="1" dirty="0">
              <a:cs typeface="B Titr" panose="00000700000000000000" pitchFamily="2" charset="-78"/>
            </a:endParaRPr>
          </a:p>
          <a:p>
            <a:pPr>
              <a:lnSpc>
                <a:spcPct val="200000"/>
              </a:lnSpc>
            </a:pPr>
            <a:endParaRPr lang="fa-IR" altLang="fa-IR" sz="3200" b="1" dirty="0">
              <a:cs typeface="B Titr" panose="00000700000000000000" pitchFamily="2" charset="-78"/>
            </a:endParaRPr>
          </a:p>
          <a:p>
            <a:pPr>
              <a:lnSpc>
                <a:spcPct val="200000"/>
              </a:lnSpc>
            </a:pPr>
            <a:endParaRPr lang="fa-IR" altLang="fa-IR" sz="3200" b="1" dirty="0">
              <a:cs typeface="B Sahar" panose="00000400000000000000" pitchFamily="2" charset="-78"/>
            </a:endParaRPr>
          </a:p>
          <a:p>
            <a:pPr>
              <a:lnSpc>
                <a:spcPct val="200000"/>
              </a:lnSpc>
            </a:pPr>
            <a:endParaRPr lang="fa-IR" altLang="fa-IR" sz="3200" b="1" dirty="0">
              <a:cs typeface="B Sahar" panose="00000400000000000000" pitchFamily="2" charset="-78"/>
            </a:endParaRPr>
          </a:p>
        </p:txBody>
      </p:sp>
      <p:sp>
        <p:nvSpPr>
          <p:cNvPr id="2" name="Oval 1"/>
          <p:cNvSpPr/>
          <p:nvPr/>
        </p:nvSpPr>
        <p:spPr>
          <a:xfrm>
            <a:off x="1527720" y="1293542"/>
            <a:ext cx="4074428" cy="30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fa-IR" sz="6600" dirty="0">
                <a:latin typeface="IranNastaliq" panose="02020505000000020003" pitchFamily="18" charset="0"/>
                <a:cs typeface="IranNastaliq" panose="02020505000000020003" pitchFamily="18" charset="0"/>
              </a:rPr>
              <a:t>با سپاس فراوان</a:t>
            </a:r>
          </a:p>
        </p:txBody>
      </p:sp>
    </p:spTree>
    <p:extLst>
      <p:ext uri="{BB962C8B-B14F-4D97-AF65-F5344CB8AC3E}">
        <p14:creationId xmlns:p14="http://schemas.microsoft.com/office/powerpoint/2010/main" val="357016680"/>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تصوير اصلي را ببينيد">
            <a:hlinkClick r:id="rId2"/>
          </p:cNvPr>
          <p:cNvPicPr>
            <a:picLocks noChangeAspect="1" noChangeArrowheads="1"/>
          </p:cNvPicPr>
          <p:nvPr/>
        </p:nvPicPr>
        <p:blipFill>
          <a:blip r:embed="rId3" cstate="print"/>
          <a:srcRect/>
          <a:stretch>
            <a:fillRect/>
          </a:stretch>
        </p:blipFill>
        <p:spPr bwMode="auto">
          <a:xfrm>
            <a:off x="2009103" y="0"/>
            <a:ext cx="9144000" cy="6858000"/>
          </a:xfrm>
          <a:prstGeom prst="rect">
            <a:avLst/>
          </a:prstGeom>
          <a:noFill/>
          <a:ln w="9525">
            <a:noFill/>
            <a:miter lim="800000"/>
            <a:headEnd/>
            <a:tailEnd/>
          </a:ln>
        </p:spPr>
      </p:pic>
      <p:sp>
        <p:nvSpPr>
          <p:cNvPr id="5" name="TextBox 4"/>
          <p:cNvSpPr txBox="1"/>
          <p:nvPr/>
        </p:nvSpPr>
        <p:spPr>
          <a:xfrm>
            <a:off x="7315200" y="2691685"/>
            <a:ext cx="1442435" cy="400110"/>
          </a:xfrm>
          <a:prstGeom prst="rect">
            <a:avLst/>
          </a:prstGeom>
          <a:noFill/>
        </p:spPr>
        <p:txBody>
          <a:bodyPr wrap="square" rtlCol="1">
            <a:spAutoFit/>
          </a:bodyPr>
          <a:lstStyle/>
          <a:p>
            <a:r>
              <a:rPr lang="fa-IR" sz="2000" b="1" dirty="0" smtClean="0">
                <a:cs typeface="MRT_Titr Stripe" panose="00000400000000000000" pitchFamily="2" charset="-78"/>
              </a:rPr>
              <a:t>رشد حرفه ای </a:t>
            </a:r>
            <a:endParaRPr lang="fa-IR" sz="2000" b="1" dirty="0">
              <a:cs typeface="MRT_Titr Stripe" panose="00000400000000000000" pitchFamily="2" charset="-78"/>
            </a:endParaRPr>
          </a:p>
        </p:txBody>
      </p:sp>
      <p:sp>
        <p:nvSpPr>
          <p:cNvPr id="6" name="TextBox 5"/>
          <p:cNvSpPr txBox="1"/>
          <p:nvPr/>
        </p:nvSpPr>
        <p:spPr>
          <a:xfrm>
            <a:off x="5795492" y="2722463"/>
            <a:ext cx="785611" cy="400110"/>
          </a:xfrm>
          <a:prstGeom prst="rect">
            <a:avLst/>
          </a:prstGeom>
          <a:noFill/>
        </p:spPr>
        <p:txBody>
          <a:bodyPr wrap="square" rtlCol="1">
            <a:spAutoFit/>
          </a:bodyPr>
          <a:lstStyle/>
          <a:p>
            <a:r>
              <a:rPr lang="fa-IR" sz="2000" dirty="0" smtClean="0">
                <a:cs typeface="MRT_Titr Stripe" panose="00000400000000000000" pitchFamily="2" charset="-78"/>
              </a:rPr>
              <a:t>معلمان</a:t>
            </a:r>
            <a:endParaRPr lang="fa-IR" sz="2000" dirty="0">
              <a:cs typeface="MRT_Titr Stripe" panose="00000400000000000000" pitchFamily="2" charset="-78"/>
            </a:endParaRPr>
          </a:p>
        </p:txBody>
      </p:sp>
    </p:spTree>
    <p:extLst>
      <p:ext uri="{BB962C8B-B14F-4D97-AF65-F5344CB8AC3E}">
        <p14:creationId xmlns:p14="http://schemas.microsoft.com/office/powerpoint/2010/main" val="3662597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20" y="1268054"/>
            <a:ext cx="4490455" cy="1280890"/>
          </a:xfrm>
        </p:spPr>
        <p:txBody>
          <a:bodyPr/>
          <a:lstStyle/>
          <a:p>
            <a:r>
              <a:rPr lang="fa-IR" dirty="0" smtClean="0">
                <a:cs typeface="MRT_Titr Stripe" panose="00000400000000000000" pitchFamily="2" charset="-78"/>
              </a:rPr>
              <a:t>مفاهیم رشد حرفه ای</a:t>
            </a:r>
            <a:endParaRPr lang="fa-IR" dirty="0">
              <a:cs typeface="MRT_Titr Stripe" panose="00000400000000000000" pitchFamily="2" charset="-78"/>
            </a:endParaRPr>
          </a:p>
        </p:txBody>
      </p:sp>
      <p:sp>
        <p:nvSpPr>
          <p:cNvPr id="4" name="Rectangle 3"/>
          <p:cNvSpPr/>
          <p:nvPr/>
        </p:nvSpPr>
        <p:spPr>
          <a:xfrm>
            <a:off x="3048000" y="2551837"/>
            <a:ext cx="6096000" cy="1754326"/>
          </a:xfrm>
          <a:prstGeom prst="rect">
            <a:avLst/>
          </a:prstGeom>
        </p:spPr>
        <p:txBody>
          <a:bodyPr>
            <a:spAutoFit/>
          </a:bodyPr>
          <a:lstStyle/>
          <a:p>
            <a:pPr algn="just">
              <a:lnSpc>
                <a:spcPct val="150000"/>
              </a:lnSpc>
              <a:defRPr/>
            </a:pPr>
            <a:r>
              <a:rPr lang="fa-IR" b="1" dirty="0">
                <a:cs typeface="B Nazanin" pitchFamily="2" charset="-78"/>
              </a:rPr>
              <a:t>اخیراً رشد حرفه ای معلمان به عنوان راهبردی برای بهبودکیفیت مدارس اهمیت زیادی پیدا کرده است. هرگونه پیشنهادی جدید برای اصلاح، تغییر ساختار، یا تحول مدارس، بر رشد حرفه ای معلم به عنوان ابتدایی ترین وسیله ایجاد تغییرات مورد نیاز تأکید دارد.</a:t>
            </a:r>
            <a:endParaRPr lang="en-US" b="1" dirty="0">
              <a:cs typeface="B Nazanin" pitchFamily="2" charset="-78"/>
            </a:endParaRPr>
          </a:p>
        </p:txBody>
      </p:sp>
    </p:spTree>
    <p:extLst>
      <p:ext uri="{BB962C8B-B14F-4D97-AF65-F5344CB8AC3E}">
        <p14:creationId xmlns:p14="http://schemas.microsoft.com/office/powerpoint/2010/main" val="8000892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330" y="199111"/>
            <a:ext cx="3910906" cy="895597"/>
          </a:xfrm>
        </p:spPr>
        <p:txBody>
          <a:bodyPr/>
          <a:lstStyle/>
          <a:p>
            <a:r>
              <a:rPr lang="fa-IR" b="1" dirty="0" smtClean="0">
                <a:cs typeface="B Nazanin" pitchFamily="2" charset="-78"/>
              </a:rPr>
              <a:t>مفهوم رشد حرفه اي</a:t>
            </a:r>
            <a:endParaRPr lang="fa-IR" dirty="0"/>
          </a:p>
        </p:txBody>
      </p:sp>
      <p:sp>
        <p:nvSpPr>
          <p:cNvPr id="4" name="Rectangle 3"/>
          <p:cNvSpPr/>
          <p:nvPr/>
        </p:nvSpPr>
        <p:spPr>
          <a:xfrm>
            <a:off x="3048000" y="1531026"/>
            <a:ext cx="6096000" cy="5355312"/>
          </a:xfrm>
          <a:prstGeom prst="rect">
            <a:avLst/>
          </a:prstGeom>
        </p:spPr>
        <p:txBody>
          <a:bodyPr>
            <a:spAutoFit/>
          </a:bodyPr>
          <a:lstStyle/>
          <a:p>
            <a:pPr>
              <a:defRPr/>
            </a:pPr>
            <a:r>
              <a:rPr lang="fa-IR" b="1" dirty="0">
                <a:cs typeface="B Nazanin" pitchFamily="2" charset="-78"/>
              </a:rPr>
              <a:t>شامل تمام تجربه های طبیعی یادگیری و فعالیت های آگاهانه و برنامه ریزی شده می شود که فواید مستقیم و غیر مستقیم برای تک تک معلمان، گروهها و مدرسه دارد و به ارتقاء کیفیت آموزشی در کلاس درس کمک می کند. </a:t>
            </a:r>
          </a:p>
          <a:p>
            <a:pPr algn="just">
              <a:defRPr/>
            </a:pPr>
            <a:r>
              <a:rPr lang="fa-IR" b="1" dirty="0">
                <a:cs typeface="B Nazanin" pitchFamily="2" charset="-78"/>
              </a:rPr>
              <a:t>فرایندی است که معلمان به تنهایی و با همکاری سایر معلمان مسؤولیت های خود را  به عنوان عاملان تغییر در اهداف تدریس، بررسی، نوسازی و گسترش می دهند و از این طریق دانش، مهارت و هوش عاطفی ضروری برای تفکر، برنامه ریزی و عمل حرفه ای خوب با بچه ها، جوانان و همکاران در هریک از مراحل زندگی تدریس به طور انتقادی کسب و ارتقاء می دهند. </a:t>
            </a:r>
            <a:endParaRPr lang="fa-IR" b="1" dirty="0" smtClean="0">
              <a:cs typeface="B Nazanin" pitchFamily="2" charset="-78"/>
            </a:endParaRPr>
          </a:p>
          <a:p>
            <a:pPr algn="just">
              <a:defRPr/>
            </a:pPr>
            <a:r>
              <a:rPr lang="fa-IR" b="1" dirty="0" smtClean="0">
                <a:cs typeface="B Nazanin" pitchFamily="2" charset="-78"/>
              </a:rPr>
              <a:t>دی </a:t>
            </a:r>
            <a:r>
              <a:rPr lang="fa-IR" b="1" dirty="0">
                <a:cs typeface="B Nazanin" pitchFamily="2" charset="-78"/>
              </a:rPr>
              <a:t>و </a:t>
            </a:r>
            <a:r>
              <a:rPr lang="fa-IR" b="1" dirty="0" smtClean="0">
                <a:cs typeface="B Nazanin" pitchFamily="2" charset="-78"/>
              </a:rPr>
              <a:t>لیتچ(2007</a:t>
            </a:r>
          </a:p>
          <a:p>
            <a:pPr algn="just">
              <a:defRPr/>
            </a:pPr>
            <a:endParaRPr lang="fa-IR" b="1" dirty="0">
              <a:cs typeface="B Nazanin" pitchFamily="2" charset="-78"/>
            </a:endParaRPr>
          </a:p>
          <a:p>
            <a:pPr algn="just">
              <a:defRPr/>
            </a:pPr>
            <a:endParaRPr lang="fa-IR" b="1" dirty="0" smtClean="0">
              <a:cs typeface="B Nazanin" pitchFamily="2" charset="-78"/>
            </a:endParaRPr>
          </a:p>
          <a:p>
            <a:pPr algn="just">
              <a:defRPr/>
            </a:pPr>
            <a:r>
              <a:rPr lang="ar-SA" b="1" dirty="0" smtClean="0">
                <a:cs typeface="B Nazanin" pitchFamily="2" charset="-78"/>
              </a:rPr>
              <a:t>به </a:t>
            </a:r>
            <a:r>
              <a:rPr lang="ar-SA" b="1" dirty="0">
                <a:cs typeface="B Nazanin" pitchFamily="2" charset="-78"/>
              </a:rPr>
              <a:t>عقیده گلیکمن، گوردون و رز گوردن (2007)</a:t>
            </a:r>
            <a:r>
              <a:rPr lang="fa-IR" b="1" dirty="0">
                <a:cs typeface="B Nazanin" pitchFamily="2" charset="-78"/>
              </a:rPr>
              <a:t> اساساّ هر تجربه ای که دانش، نگرش ها، مهارت ها و فهم و درک معلمان از کارشان را غنی سازد در حیطه رشد حرفه ای قرار می گیرد.</a:t>
            </a:r>
            <a:endParaRPr lang="en-US" b="1" dirty="0">
              <a:cs typeface="B Nazanin" pitchFamily="2" charset="-78"/>
            </a:endParaRPr>
          </a:p>
          <a:p>
            <a:pPr algn="just">
              <a:defRPr/>
            </a:pPr>
            <a:endParaRPr lang="en-US" b="1" dirty="0">
              <a:cs typeface="B Nazanin" pitchFamily="2" charset="-78"/>
            </a:endParaRPr>
          </a:p>
          <a:p>
            <a:pPr>
              <a:defRPr/>
            </a:pPr>
            <a:endParaRPr lang="fa-IR" b="1" dirty="0" smtClean="0">
              <a:cs typeface="B Nazanin" pitchFamily="2" charset="-78"/>
            </a:endParaRPr>
          </a:p>
          <a:p>
            <a:pPr>
              <a:defRPr/>
            </a:pPr>
            <a:endParaRPr lang="fa-IR" b="1" dirty="0">
              <a:cs typeface="B Nazanin" pitchFamily="2" charset="-78"/>
            </a:endParaRPr>
          </a:p>
          <a:p>
            <a:pPr>
              <a:defRPr/>
            </a:pPr>
            <a:endParaRPr lang="fa-IR" b="1" dirty="0" smtClean="0">
              <a:cs typeface="B Nazanin" pitchFamily="2" charset="-78"/>
            </a:endParaRPr>
          </a:p>
          <a:p>
            <a:pPr>
              <a:defRPr/>
            </a:pPr>
            <a:endParaRPr lang="fa-IR" dirty="0"/>
          </a:p>
        </p:txBody>
      </p:sp>
    </p:spTree>
    <p:extLst>
      <p:ext uri="{BB962C8B-B14F-4D97-AF65-F5344CB8AC3E}">
        <p14:creationId xmlns:p14="http://schemas.microsoft.com/office/powerpoint/2010/main" val="4287217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cs typeface="2  Titr" panose="00000700000000000000" pitchFamily="2" charset="-78"/>
              </a:rPr>
              <a:t>مفاهیم نظارت و راهنمایی آموزشی :</a:t>
            </a:r>
            <a:br>
              <a:rPr lang="fa-IR" sz="3200" dirty="0">
                <a:cs typeface="2  Titr" panose="00000700000000000000" pitchFamily="2" charset="-78"/>
              </a:rPr>
            </a:br>
            <a:endParaRPr lang="fa-IR" sz="3200" dirty="0"/>
          </a:p>
        </p:txBody>
      </p:sp>
      <p:sp>
        <p:nvSpPr>
          <p:cNvPr id="4" name="Rectangle 3"/>
          <p:cNvSpPr/>
          <p:nvPr/>
        </p:nvSpPr>
        <p:spPr>
          <a:xfrm>
            <a:off x="3047999" y="1720840"/>
            <a:ext cx="8370849" cy="5416868"/>
          </a:xfrm>
          <a:prstGeom prst="rect">
            <a:avLst/>
          </a:prstGeom>
        </p:spPr>
        <p:txBody>
          <a:bodyPr wrap="square">
            <a:spAutoFit/>
          </a:bodyPr>
          <a:lstStyle/>
          <a:p>
            <a:r>
              <a:rPr lang="fa-IR" sz="1400" b="1" dirty="0" smtClean="0">
                <a:cs typeface="2  Titr" panose="00000700000000000000" pitchFamily="2" charset="-78"/>
              </a:rPr>
              <a:t>در </a:t>
            </a:r>
            <a:r>
              <a:rPr lang="fa-IR" sz="1400" b="1" dirty="0">
                <a:cs typeface="2  Titr" panose="00000700000000000000" pitchFamily="2" charset="-78"/>
              </a:rPr>
              <a:t>فرهنگ تعلیم و تربیت نظارت و راهنمایی عبارت است از :</a:t>
            </a:r>
          </a:p>
          <a:p>
            <a:pPr algn="just"/>
            <a:r>
              <a:rPr lang="fa-IR" b="1" dirty="0">
                <a:cs typeface="2  Nazanin" panose="00000400000000000000" pitchFamily="2" charset="-78"/>
              </a:rPr>
              <a:t>کوششهای مسئولان منتخب مدرسه  برای راهنمایی و هدایت معلمان و دیگر کارکنان آموزشی در اصلاح وضع آموزش و روشهای تدریس که مستلزم تحریک رشد و پیشرفت حرفه ای </a:t>
            </a:r>
            <a:r>
              <a:rPr lang="fa-IR" b="1" dirty="0" smtClean="0">
                <a:cs typeface="2  Nazanin" panose="00000400000000000000" pitchFamily="2" charset="-78"/>
              </a:rPr>
              <a:t>معلمان، </a:t>
            </a:r>
            <a:r>
              <a:rPr lang="fa-IR" b="1" dirty="0">
                <a:cs typeface="2  Nazanin" panose="00000400000000000000" pitchFamily="2" charset="-78"/>
              </a:rPr>
              <a:t>انتخاب هدفهای آموزشی و تجدید نظر در آنها ، مواد </a:t>
            </a:r>
            <a:r>
              <a:rPr lang="fa-IR" b="1" dirty="0" smtClean="0">
                <a:cs typeface="2  Nazanin" panose="00000400000000000000" pitchFamily="2" charset="-78"/>
              </a:rPr>
              <a:t>آموزشی، </a:t>
            </a:r>
            <a:r>
              <a:rPr lang="fa-IR" b="1" dirty="0">
                <a:cs typeface="2  Nazanin" panose="00000400000000000000" pitchFamily="2" charset="-78"/>
              </a:rPr>
              <a:t>روشهای تدریس و ارزشیابی آنهاست .</a:t>
            </a:r>
          </a:p>
          <a:p>
            <a:pPr algn="just"/>
            <a:r>
              <a:rPr lang="fa-IR" sz="1400" b="1" dirty="0">
                <a:cs typeface="2  Titr" panose="00000700000000000000" pitchFamily="2" charset="-78"/>
              </a:rPr>
              <a:t>مارکس و استوپس </a:t>
            </a:r>
            <a:r>
              <a:rPr lang="fa-IR" b="1" dirty="0">
                <a:cs typeface="2  Nazanin" panose="00000400000000000000" pitchFamily="2" charset="-78"/>
              </a:rPr>
              <a:t>(1971) هرگونه فعالیتی را که عمدتا برای اصلاح آموزش در کلاس درس صورت گیرد در حوزه نظارت و راهنمایی آموزشی تلقی می </a:t>
            </a:r>
            <a:r>
              <a:rPr lang="fa-IR" b="1" dirty="0" smtClean="0">
                <a:cs typeface="2  Nazanin" panose="00000400000000000000" pitchFamily="2" charset="-78"/>
              </a:rPr>
              <a:t>کنند. </a:t>
            </a:r>
            <a:endParaRPr lang="fa-IR" b="1" dirty="0">
              <a:cs typeface="2  Nazanin" panose="00000400000000000000" pitchFamily="2" charset="-78"/>
            </a:endParaRPr>
          </a:p>
          <a:p>
            <a:pPr algn="just"/>
            <a:r>
              <a:rPr lang="fa-IR" sz="1400" b="1" dirty="0">
                <a:cs typeface="2  Titr" panose="00000700000000000000" pitchFamily="2" charset="-78"/>
              </a:rPr>
              <a:t>برتون (1955) نظارت و راهنمایی آموزشی</a:t>
            </a:r>
            <a:r>
              <a:rPr lang="fa-IR" b="1" dirty="0">
                <a:cs typeface="2  Nazanin" panose="00000400000000000000" pitchFamily="2" charset="-78"/>
              </a:rPr>
              <a:t> را خدمت فنی – تخصصی ای می دانند که هدف آن مطالعه و اصلاح همه عواملی است که بر رشد و پرورش کودک اثر می گذارد و معتقدند این کار وقتی بطور موثر انجام می گیرد که مبتنی بر همکاری گروهی </a:t>
            </a:r>
            <a:r>
              <a:rPr lang="fa-IR" b="1" dirty="0" smtClean="0">
                <a:cs typeface="2  Nazanin" panose="00000400000000000000" pitchFamily="2" charset="-78"/>
              </a:rPr>
              <a:t>باشد. </a:t>
            </a:r>
          </a:p>
          <a:p>
            <a:pPr algn="just"/>
            <a:r>
              <a:rPr lang="fa-IR" sz="1400" dirty="0" smtClean="0">
                <a:cs typeface="2  Titr" panose="00000700000000000000" pitchFamily="2" charset="-78"/>
              </a:rPr>
              <a:t>در </a:t>
            </a:r>
            <a:r>
              <a:rPr lang="fa-IR" sz="1400" dirty="0">
                <a:cs typeface="2  Titr" panose="00000700000000000000" pitchFamily="2" charset="-78"/>
              </a:rPr>
              <a:t>متون کلاسیک تربیتی </a:t>
            </a:r>
            <a:r>
              <a:rPr lang="fa-IR" sz="2000" dirty="0"/>
              <a:t>: </a:t>
            </a:r>
            <a:r>
              <a:rPr lang="fa-IR" sz="2000" b="1" dirty="0">
                <a:cs typeface="2  Nazanin" panose="00000400000000000000" pitchFamily="2" charset="-78"/>
              </a:rPr>
              <a:t>نظارت و راهنمایی به معنای </a:t>
            </a:r>
            <a:r>
              <a:rPr lang="fa-IR" sz="2000" b="1" dirty="0" smtClean="0">
                <a:cs typeface="2  Nazanin" panose="00000400000000000000" pitchFamily="2" charset="-78"/>
              </a:rPr>
              <a:t>کنترل، </a:t>
            </a:r>
            <a:r>
              <a:rPr lang="fa-IR" sz="2000" b="1" dirty="0">
                <a:cs typeface="2  Nazanin" panose="00000400000000000000" pitchFamily="2" charset="-78"/>
              </a:rPr>
              <a:t>هدایت و ارزشیابی امور جاری به منظور بررسی عملکردها </a:t>
            </a:r>
            <a:r>
              <a:rPr lang="fa-IR" sz="2000" b="1" dirty="0" smtClean="0">
                <a:cs typeface="2  Nazanin" panose="00000400000000000000" pitchFamily="2" charset="-78"/>
              </a:rPr>
              <a:t>ست.</a:t>
            </a:r>
            <a:endParaRPr lang="fa-IR" sz="2000" b="1" dirty="0">
              <a:cs typeface="2  Nazanin" panose="00000400000000000000" pitchFamily="2" charset="-78"/>
            </a:endParaRPr>
          </a:p>
          <a:p>
            <a:pPr algn="just"/>
            <a:r>
              <a:rPr lang="fa-IR" sz="1400" dirty="0">
                <a:cs typeface="2  Titr" panose="00000700000000000000" pitchFamily="2" charset="-78"/>
              </a:rPr>
              <a:t>بن هاریس از صاحب نظران تعلیم و تربیت نظارت و راهنمایی آموزشی را این چنین تعریف می کند : </a:t>
            </a:r>
            <a:r>
              <a:rPr lang="fa-IR" b="1" dirty="0">
                <a:cs typeface="2  Nazanin" panose="00000400000000000000" pitchFamily="2" charset="-78"/>
              </a:rPr>
              <a:t>نظارت آموزشی کارکنان مدرسه بر افراد و حتی اشیاء به منظور اداره و کنترل مدرسه یا تغییر برنامه های آموزشی صورت می گیرد و بطور مستقیم در نیل به هدفهای اساسی آموزشی مدرسه تاثیر </a:t>
            </a:r>
            <a:r>
              <a:rPr lang="fa-IR" b="1" dirty="0" smtClean="0">
                <a:cs typeface="2  Nazanin" panose="00000400000000000000" pitchFamily="2" charset="-78"/>
              </a:rPr>
              <a:t>دارد.</a:t>
            </a:r>
            <a:endParaRPr lang="fa-IR" b="1" dirty="0">
              <a:cs typeface="2  Nazanin" panose="00000400000000000000" pitchFamily="2" charset="-78"/>
            </a:endParaRPr>
          </a:p>
          <a:p>
            <a:pPr algn="just"/>
            <a:r>
              <a:rPr lang="fa-IR" sz="1400" b="1" dirty="0">
                <a:cs typeface="2  Titr" panose="00000700000000000000" pitchFamily="2" charset="-78"/>
              </a:rPr>
              <a:t>فور سایت: </a:t>
            </a:r>
            <a:r>
              <a:rPr lang="fa-IR" b="1" dirty="0">
                <a:cs typeface="2  Nazanin" panose="00000400000000000000" pitchFamily="2" charset="-78"/>
              </a:rPr>
              <a:t>نظارت را کار و تلاش مبتنی بر همکاری حرفه ای و تشریک مساعی جمعی تلقی می کنند و معتقدند نظارت مجموعه فعالیت هایی است که برای اصلاح فرآیند تدریس و یادگیری طراحی شده است نه برای قضاوت در مورد شایستگی معلمان  یا کنترل </a:t>
            </a:r>
            <a:r>
              <a:rPr lang="fa-IR" b="1" dirty="0" smtClean="0">
                <a:cs typeface="2  Nazanin" panose="00000400000000000000" pitchFamily="2" charset="-78"/>
              </a:rPr>
              <a:t>آنان.     </a:t>
            </a:r>
            <a:endParaRPr lang="fa-IR" b="1" dirty="0">
              <a:cs typeface="2  Nazanin" panose="00000400000000000000" pitchFamily="2" charset="-78"/>
            </a:endParaRPr>
          </a:p>
          <a:p>
            <a:pPr algn="just"/>
            <a:endParaRPr lang="fa-IR" b="1" dirty="0" smtClean="0">
              <a:cs typeface="2  Nazanin" panose="00000400000000000000" pitchFamily="2" charset="-78"/>
            </a:endParaRPr>
          </a:p>
          <a:p>
            <a:pPr algn="just"/>
            <a:endParaRPr lang="fa-IR" b="1" dirty="0">
              <a:cs typeface="2  Nazanin" panose="00000400000000000000" pitchFamily="2" charset="-78"/>
            </a:endParaRPr>
          </a:p>
        </p:txBody>
      </p:sp>
    </p:spTree>
    <p:extLst>
      <p:ext uri="{BB962C8B-B14F-4D97-AF65-F5344CB8AC3E}">
        <p14:creationId xmlns:p14="http://schemas.microsoft.com/office/powerpoint/2010/main" val="3403587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847528" y="692696"/>
          <a:ext cx="856895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noGrp="1"/>
          </p:cNvSpPr>
          <p:nvPr>
            <p:ph type="title"/>
          </p:nvPr>
        </p:nvSpPr>
        <p:spPr>
          <a:xfrm>
            <a:off x="1996069" y="352785"/>
            <a:ext cx="7100308" cy="461665"/>
          </a:xfrm>
          <a:solidFill>
            <a:srgbClr val="FFFF00"/>
          </a:solidFill>
        </p:spPr>
        <p:style>
          <a:lnRef idx="1">
            <a:schemeClr val="accent2"/>
          </a:lnRef>
          <a:fillRef idx="2">
            <a:schemeClr val="accent2"/>
          </a:fillRef>
          <a:effectRef idx="1">
            <a:schemeClr val="accent2"/>
          </a:effectRef>
          <a:fontRef idx="minor">
            <a:schemeClr val="dk1"/>
          </a:fontRef>
        </p:style>
        <p:txBody>
          <a:bodyPr wrap="square" rtlCol="1">
            <a:spAutoFit/>
          </a:bodyPr>
          <a:lstStyle/>
          <a:p>
            <a:pPr>
              <a:defRPr/>
            </a:pPr>
            <a:r>
              <a:rPr lang="fa-IR" sz="2400" dirty="0" smtClean="0">
                <a:cs typeface="B Titr" pitchFamily="2" charset="-78"/>
              </a:rPr>
              <a:t>اصول نظارت  </a:t>
            </a:r>
            <a:r>
              <a:rPr lang="fa-IR" sz="2400" dirty="0">
                <a:cs typeface="B Titr" pitchFamily="2" charset="-78"/>
              </a:rPr>
              <a:t>از ديدگاه صاحبنظران نظارت و راهنمايي آموزشي </a:t>
            </a:r>
          </a:p>
        </p:txBody>
      </p:sp>
    </p:spTree>
    <p:extLst>
      <p:ext uri="{BB962C8B-B14F-4D97-AF65-F5344CB8AC3E}">
        <p14:creationId xmlns:p14="http://schemas.microsoft.com/office/powerpoint/2010/main" val="1881463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825" y="765176"/>
            <a:ext cx="8713788" cy="5832475"/>
          </a:xfrm>
        </p:spPr>
        <p:txBody>
          <a:bodyPr>
            <a:normAutofit/>
          </a:bodyPr>
          <a:lstStyle/>
          <a:p>
            <a:pPr algn="just" rtl="1" eaLnBrk="1" hangingPunct="1"/>
            <a:r>
              <a:rPr lang="fa-IR" altLang="fa-IR">
                <a:cs typeface="B Titr" panose="00000700000000000000" pitchFamily="2" charset="-78"/>
              </a:rPr>
              <a:t>اصل سازمانی : </a:t>
            </a:r>
          </a:p>
          <a:p>
            <a:pPr algn="just" rtl="1" eaLnBrk="1" hangingPunct="1"/>
            <a:r>
              <a:rPr lang="fa-IR" altLang="fa-IR">
                <a:cs typeface="B Titr" panose="00000700000000000000" pitchFamily="2" charset="-78"/>
              </a:rPr>
              <a:t> </a:t>
            </a:r>
            <a:r>
              <a:rPr lang="fa-IR" altLang="fa-IR" sz="2000" b="1">
                <a:cs typeface="B Mitra" panose="00000400000000000000" pitchFamily="2" charset="-78"/>
              </a:rPr>
              <a:t>نظارت و راهنمایی آموزشی  رفتاری سازمانی است و باید مسئولیتی مدیریتی در مدرسه  تلقی شود. امروزه، نظارت و راهنمایی آموزشی در تشکیلات آموزش و پرورش اغلب کشورها وجود دارد و مسئولیت آن بر عهده مدیر مدرسه یا راهنمای آموزشی است.</a:t>
            </a:r>
          </a:p>
          <a:p>
            <a:pPr algn="just" rtl="1" eaLnBrk="1" hangingPunct="1"/>
            <a:r>
              <a:rPr lang="fa-IR" altLang="fa-IR">
                <a:cs typeface="B Titr" panose="00000700000000000000" pitchFamily="2" charset="-78"/>
              </a:rPr>
              <a:t>اصل مسئولیت و اختیار </a:t>
            </a:r>
            <a:r>
              <a:rPr lang="fa-IR" altLang="fa-IR" b="1">
                <a:cs typeface="B Mitra" panose="00000400000000000000" pitchFamily="2" charset="-78"/>
              </a:rPr>
              <a:t>: </a:t>
            </a:r>
          </a:p>
          <a:p>
            <a:pPr algn="just" rtl="1" eaLnBrk="1" hangingPunct="1"/>
            <a:r>
              <a:rPr lang="fa-IR" altLang="fa-IR" sz="2000" b="1">
                <a:latin typeface="Berlin Sans FB" panose="020E0602020502020306" pitchFamily="34" charset="0"/>
                <a:cs typeface="B Mitra" panose="00000400000000000000" pitchFamily="2" charset="-78"/>
              </a:rPr>
              <a:t>مسئولیت هنگامی معنا پیدا می کند که با اختیار توام باشد، نظارت و راهنمایی آموزشی یک وظیفه ستادی است  یعنی راهنمایان نمی توانند با ایجاد ارتباطات رسمی از طریق سلسله مراتب سازمانی و با توسل به دستورالعملها و آیین نامه ها مسائل و مشکلات آموزشی را حل و فصل کنند .بلکه  باید به  تخصص، مهارتها و تواناییهای حرفه ای خود متکی باشند تا معلمان نیز در پذیرش رهنمودهای آنان تمایل و اشتیاق بیشتری داشته باشند.</a:t>
            </a:r>
          </a:p>
          <a:p>
            <a:pPr algn="just" rtl="1" eaLnBrk="1" hangingPunct="1"/>
            <a:r>
              <a:rPr lang="fa-IR" altLang="fa-IR">
                <a:cs typeface="B Titr" panose="00000700000000000000" pitchFamily="2" charset="-78"/>
              </a:rPr>
              <a:t>اصل پویاییهای گروهی : </a:t>
            </a:r>
          </a:p>
          <a:p>
            <a:pPr algn="just" rtl="1" eaLnBrk="1" hangingPunct="1"/>
            <a:r>
              <a:rPr lang="fa-IR" altLang="fa-IR" sz="2000" b="1">
                <a:cs typeface="B Mitra" panose="00000400000000000000" pitchFamily="2" charset="-78"/>
              </a:rPr>
              <a:t>نظارت و راهنمای آموزشی وظیفه ای مشارکت جویانه یا همراه با همکاری حرفه ای گروهی است. (هوی و فورسایت)</a:t>
            </a:r>
          </a:p>
          <a:p>
            <a:pPr algn="just" rtl="1" eaLnBrk="1" hangingPunct="1"/>
            <a:r>
              <a:rPr lang="fa-IR" altLang="fa-IR" sz="2000" b="1">
                <a:cs typeface="B Mitra" panose="00000400000000000000" pitchFamily="2" charset="-78"/>
              </a:rPr>
              <a:t>بدون همکاری حرفه ای راهنمای آموزشی، معلم، مدیر مدرسه و دیگر شرکت کنندگان در این وظیفه ، موفقیت برنامه های نظارت و راهنمایی آموزشی بعید به نظر می رسد. (کیمبال وایلز)</a:t>
            </a:r>
            <a:endParaRPr lang="en-US" altLang="fa-IR" sz="2000" b="1">
              <a:cs typeface="B Mitra" panose="00000400000000000000" pitchFamily="2" charset="-78"/>
            </a:endParaRPr>
          </a:p>
        </p:txBody>
      </p:sp>
    </p:spTree>
    <p:extLst>
      <p:ext uri="{BB962C8B-B14F-4D97-AF65-F5344CB8AC3E}">
        <p14:creationId xmlns:p14="http://schemas.microsoft.com/office/powerpoint/2010/main" val="22732388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850" y="549276"/>
            <a:ext cx="8496300" cy="6119813"/>
          </a:xfrm>
        </p:spPr>
        <p:txBody>
          <a:bodyPr>
            <a:normAutofit/>
          </a:bodyPr>
          <a:lstStyle/>
          <a:p>
            <a:pPr marL="406400" lvl="1" indent="-342900" algn="just">
              <a:defRPr/>
            </a:pPr>
            <a:r>
              <a:rPr lang="fa-IR" dirty="0">
                <a:cs typeface="B Titr" pitchFamily="2" charset="-78"/>
              </a:rPr>
              <a:t>اصل ارزشمند بودن فرد و گروه </a:t>
            </a:r>
            <a:r>
              <a:rPr lang="fa-IR" dirty="0" smtClean="0">
                <a:cs typeface="B Titr" pitchFamily="2" charset="-78"/>
              </a:rPr>
              <a:t>:</a:t>
            </a:r>
          </a:p>
          <a:p>
            <a:pPr marL="393700" lvl="1" indent="0" algn="just">
              <a:buNone/>
              <a:defRPr/>
            </a:pPr>
            <a:r>
              <a:rPr lang="fa-IR" dirty="0">
                <a:cs typeface="B Titr" pitchFamily="2" charset="-78"/>
              </a:rPr>
              <a:t> </a:t>
            </a:r>
            <a:r>
              <a:rPr lang="fa-IR" b="1" dirty="0">
                <a:cs typeface="B Mitra" pitchFamily="2" charset="-78"/>
              </a:rPr>
              <a:t>هنگام واگذاری تکالیف و مسئولیتها و اعمال روشهای نظارت در مورد هر معلم به تفاوتهای فردی آنان توجه گردد. زیرا پیامد آن ایجاد خود پنداری مثبت در معلمان از خود و کارشان است که موجب برانگیختن، فعال شدن و هدایت رفتار آنان در جهت اهداف مدرسه می </a:t>
            </a:r>
            <a:r>
              <a:rPr lang="fa-IR" b="1" dirty="0" smtClean="0">
                <a:cs typeface="B Mitra" pitchFamily="2" charset="-78"/>
              </a:rPr>
              <a:t>شود.</a:t>
            </a:r>
            <a:endParaRPr lang="fa-IR" b="1" dirty="0">
              <a:cs typeface="B Mitra" pitchFamily="2" charset="-78"/>
            </a:endParaRPr>
          </a:p>
          <a:p>
            <a:pPr marL="406400" lvl="1" indent="-342900" algn="just">
              <a:defRPr/>
            </a:pPr>
            <a:r>
              <a:rPr lang="fa-IR" dirty="0" smtClean="0">
                <a:cs typeface="B Titr" pitchFamily="2" charset="-78"/>
              </a:rPr>
              <a:t>اصل علمی بودن :</a:t>
            </a:r>
            <a:endParaRPr lang="fa-IR" dirty="0">
              <a:cs typeface="B Titr" pitchFamily="2" charset="-78"/>
            </a:endParaRPr>
          </a:p>
          <a:p>
            <a:pPr marL="393700" lvl="1" indent="0" algn="just">
              <a:buNone/>
              <a:defRPr/>
            </a:pPr>
            <a:r>
              <a:rPr lang="fa-IR" dirty="0">
                <a:cs typeface="B Titr" pitchFamily="2" charset="-78"/>
              </a:rPr>
              <a:t> </a:t>
            </a:r>
            <a:r>
              <a:rPr lang="fa-IR" b="1" dirty="0">
                <a:cs typeface="B Mitra" pitchFamily="2" charset="-78"/>
              </a:rPr>
              <a:t>امروزه یافته های بسیار در علوم رفتاری و سازمانی در زمینه های تدریس، یادگیری ، ارتباطات، سازماندهی و مدیریت بوجود آورده است که در آ.پ کاربرد یافته است و معلم، فردی دارای تفکر و مستقل با روحیه ای جاه طلبانه و خواستار آزادی و استقلال عمل است که با انگیزه های شخص و تحقق آرمانهای خاص به آ.پ وارد شده است.</a:t>
            </a:r>
          </a:p>
          <a:p>
            <a:pPr marL="393700" lvl="1" indent="0" algn="just">
              <a:buNone/>
              <a:defRPr/>
            </a:pPr>
            <a:r>
              <a:rPr lang="fa-IR" b="1" dirty="0">
                <a:cs typeface="B Mitra" pitchFamily="2" charset="-78"/>
              </a:rPr>
              <a:t>ناظران باید سعی کنند در برنامه های نظارت و راهنمایی آموزشی و کار با معلمان از اندیشه های علمی جدید، یافته ها، پدیده ها،و تکنولوژی جدید استفاده گردد تا بتوانند پاسخگوی نیازهای آتی آ .پ  جوانان باشند.</a:t>
            </a:r>
            <a:endParaRPr lang="en-US" b="1" dirty="0">
              <a:cs typeface="B Mitra" pitchFamily="2" charset="-78"/>
            </a:endParaRPr>
          </a:p>
          <a:p>
            <a:pPr algn="just">
              <a:defRPr/>
            </a:pPr>
            <a:r>
              <a:rPr lang="fa-IR" dirty="0" smtClean="0">
                <a:cs typeface="B Titr" pitchFamily="2" charset="-78"/>
              </a:rPr>
              <a:t>  اصل </a:t>
            </a:r>
            <a:r>
              <a:rPr lang="fa-IR" dirty="0">
                <a:cs typeface="B Titr" pitchFamily="2" charset="-78"/>
              </a:rPr>
              <a:t>تغییر :</a:t>
            </a:r>
          </a:p>
          <a:p>
            <a:pPr marL="0" indent="0" algn="just">
              <a:buNone/>
              <a:defRPr/>
            </a:pPr>
            <a:r>
              <a:rPr lang="fa-IR" sz="2000" dirty="0">
                <a:cs typeface="B Titr" pitchFamily="2" charset="-78"/>
              </a:rPr>
              <a:t> </a:t>
            </a:r>
            <a:r>
              <a:rPr lang="fa-IR" sz="2000" dirty="0" smtClean="0">
                <a:cs typeface="B Titr" pitchFamily="2" charset="-78"/>
              </a:rPr>
              <a:t>        </a:t>
            </a:r>
            <a:r>
              <a:rPr lang="fa-IR" sz="2000" b="1" dirty="0" smtClean="0">
                <a:cs typeface="B Mitra" pitchFamily="2" charset="-78"/>
              </a:rPr>
              <a:t>بر </a:t>
            </a:r>
            <a:r>
              <a:rPr lang="fa-IR" sz="2000" b="1" dirty="0">
                <a:cs typeface="B Mitra" pitchFamily="2" charset="-78"/>
              </a:rPr>
              <a:t>اساس یک اصل کلی سازمانی تمام سازمانهاو افراد در فرایند گذر زمان نیاز به تغییر  دارند تا بتوانند پاسخگوی تحولات اجتماعی، اقتصادی و فرهنگی باشند.که می تواند از درون سازمانی (راهنمایان آموزشی و مدیر ) و برون سازمان و ملی (وزارت آ.پ) صورت گیرد. ممکن مقاومت در برابر تغییر رخ بدهد که مسئول رفع آن مدیر مدرسه و راهنمای آموزشی هستند</a:t>
            </a:r>
            <a:endParaRPr lang="en-US" sz="2000" b="1" dirty="0">
              <a:cs typeface="B Mitra" pitchFamily="2" charset="-78"/>
            </a:endParaRPr>
          </a:p>
          <a:p>
            <a:pPr marL="0" indent="0" algn="just">
              <a:buNone/>
              <a:defRPr/>
            </a:pPr>
            <a:endParaRPr lang="en-US" sz="2000" dirty="0"/>
          </a:p>
        </p:txBody>
      </p:sp>
    </p:spTree>
    <p:extLst>
      <p:ext uri="{BB962C8B-B14F-4D97-AF65-F5344CB8AC3E}">
        <p14:creationId xmlns:p14="http://schemas.microsoft.com/office/powerpoint/2010/main" val="1018167720"/>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2800" dirty="0" smtClean="0">
                <a:cs typeface="2  Titr" panose="00000700000000000000" pitchFamily="2" charset="-78"/>
              </a:rPr>
              <a:t>یکی از اصول نظارت و راهنمایی اصل تغییر است </a:t>
            </a:r>
            <a:endParaRPr lang="fa-IR" sz="2800" dirty="0">
              <a:cs typeface="2  Titr" panose="00000700000000000000" pitchFamily="2" charset="-78"/>
            </a:endParaRPr>
          </a:p>
        </p:txBody>
      </p:sp>
      <p:sp>
        <p:nvSpPr>
          <p:cNvPr id="3" name="Content Placeholder 2"/>
          <p:cNvSpPr>
            <a:spLocks noGrp="1"/>
          </p:cNvSpPr>
          <p:nvPr>
            <p:ph idx="1"/>
          </p:nvPr>
        </p:nvSpPr>
        <p:spPr>
          <a:xfrm>
            <a:off x="2589212" y="1416205"/>
            <a:ext cx="8915400" cy="5174165"/>
          </a:xfrm>
        </p:spPr>
        <p:txBody>
          <a:bodyPr>
            <a:noAutofit/>
          </a:bodyPr>
          <a:lstStyle/>
          <a:p>
            <a:pPr algn="just"/>
            <a:r>
              <a:rPr lang="fa-IR" b="1" dirty="0" smtClean="0">
                <a:cs typeface="B Nazanin" panose="00000400000000000000" pitchFamily="2" charset="-78"/>
              </a:rPr>
              <a:t>این اصل عبارت است از اینکه تمام افراد و سازمانها در فرآیند گذر زمان نیاز به تغییر پیدا می کنند و دوام و ادامه حیات هر فرد و سازمانی مستلزم تغییر است .</a:t>
            </a:r>
          </a:p>
          <a:p>
            <a:pPr algn="just"/>
            <a:r>
              <a:rPr lang="fa-IR" b="1" dirty="0" smtClean="0">
                <a:cs typeface="B Nazanin" panose="00000400000000000000" pitchFamily="2" charset="-78"/>
              </a:rPr>
              <a:t>بسیاری از افراد چون موقعیت خویش را در معرض خطر می بینند ، یا در گذراندن مراحل تغییر خود را ناتوان می پندارند ، یا انطباق با تغییر را مشکل تلقی می کنند و یا اصولا آن را ضروری تشخیص نمی دهند . در مقابل ایجاد تغییر مقاومت می کنند یا با اکراه می پذیرند . چنانچه راهنمایان آموزشی معلمان را متقاعد کنند که تغییر برای رشد و پیشرفت حرفه ای آنان ضروری است و فرآیند تغییر را برایشان تسهیل کنند بدیهی است معلمان نیز بتدریج تمایل به تغییر پیدا می کنند .</a:t>
            </a:r>
          </a:p>
          <a:p>
            <a:pPr algn="just"/>
            <a:r>
              <a:rPr lang="fa-IR" b="1" dirty="0" smtClean="0">
                <a:cs typeface="B Nazanin" panose="00000400000000000000" pitchFamily="2" charset="-78"/>
              </a:rPr>
              <a:t>تغییر لزوماخودبه خود اتفاق نمی افتد ونتایج پیش بینی شده را به همراه ندارد زیرا همواره با مقاومت و حالتهای تدافعی افراد توام است .</a:t>
            </a:r>
          </a:p>
          <a:p>
            <a:pPr algn="just"/>
            <a:r>
              <a:rPr lang="fa-IR" b="1" dirty="0" smtClean="0">
                <a:cs typeface="B Nazanin" panose="00000400000000000000" pitchFamily="2" charset="-78"/>
              </a:rPr>
              <a:t>مسئولیت ایجاد تغییر در سطح ملی بر عهده وزارت آموزش و پرورش  و در مدرسه با مدیران و راهنمایان آموزشی است . </a:t>
            </a:r>
          </a:p>
          <a:p>
            <a:pPr algn="just"/>
            <a:r>
              <a:rPr lang="fa-IR" b="1" dirty="0" smtClean="0">
                <a:cs typeface="B Nazanin" panose="00000400000000000000" pitchFamily="2" charset="-78"/>
              </a:rPr>
              <a:t>برنامه های نظارت و راهنمایی باید به نحوی طراحی شود که بتدریج زمینه لازم برای پدید آوردن تغییرات مورد انتظار جامعه و سازمان در معلمان فراهم گردد .   </a:t>
            </a:r>
            <a:endParaRPr lang="fa-IR" b="1" dirty="0">
              <a:cs typeface="B Nazanin" panose="00000400000000000000" pitchFamily="2" charset="-78"/>
            </a:endParaRPr>
          </a:p>
        </p:txBody>
      </p:sp>
    </p:spTree>
    <p:extLst>
      <p:ext uri="{BB962C8B-B14F-4D97-AF65-F5344CB8AC3E}">
        <p14:creationId xmlns:p14="http://schemas.microsoft.com/office/powerpoint/2010/main" val="36808113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4|1"/>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1170</TotalTime>
  <Words>5047</Words>
  <Application>Microsoft Office PowerPoint</Application>
  <PresentationFormat>Custom</PresentationFormat>
  <Paragraphs>403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Wisp</vt:lpstr>
      <vt:lpstr>PowerPoint Presentation</vt:lpstr>
      <vt:lpstr>مقدمه</vt:lpstr>
      <vt:lpstr>PowerPoint Presentation</vt:lpstr>
      <vt:lpstr>PowerPoint Presentation</vt:lpstr>
      <vt:lpstr>مفاهیم نظارت و راهنمایی آموزشی : </vt:lpstr>
      <vt:lpstr>اصول نظارت  از ديدگاه صاحبنظران نظارت و راهنمايي آموزشي </vt:lpstr>
      <vt:lpstr>PowerPoint Presentation</vt:lpstr>
      <vt:lpstr>PowerPoint Presentation</vt:lpstr>
      <vt:lpstr>یکی از اصول نظارت و راهنمایی اصل تغییر است </vt:lpstr>
      <vt:lpstr>مسئولان نظارت و راهنمایی آموزشی</vt:lpstr>
      <vt:lpstr>ویژه گی های یک راهنمای آموزشی ایده ال  </vt:lpstr>
      <vt:lpstr>ضرورت و اهمیت نظارت و راهنمایی آموزشی</vt:lpstr>
      <vt:lpstr>نظارت آموزشی چه رابطه ای با ارزشیابی عملکرد معلم دارد </vt:lpstr>
      <vt:lpstr>فرآیند نظارت و ارزشیابی معلمان </vt:lpstr>
      <vt:lpstr>چرا معلمان و مدیران آموزشی از نظارت دل خوشی ندارند </vt:lpstr>
      <vt:lpstr>تفاوت های اساسی بین  نظارت آموزشی و ارزشیابی معلم </vt:lpstr>
      <vt:lpstr>PowerPoint Presentation</vt:lpstr>
      <vt:lpstr>نظارت و راهنمایی آموزشی بالینی ( مشاهده مستقیم رفتار معلمان در کلاس درس)</vt:lpstr>
      <vt:lpstr>PowerPoint Presentation</vt:lpstr>
      <vt:lpstr>ویژگی های مفهوم نظارت و راهنمایی آموزشی  از نظر گلد هامر و همکارانش</vt:lpstr>
      <vt:lpstr>PowerPoint Presentation</vt:lpstr>
      <vt:lpstr> مراحل مشاهده بالینی از نظر موریس کوگان</vt:lpstr>
      <vt:lpstr>PowerPoint Presentation</vt:lpstr>
      <vt:lpstr>مراحل مشاهده بالینی از نظر گلیگمان و گوردون و راس گوردون</vt:lpstr>
      <vt:lpstr>مرحله اول :تشکیل جلسه مقدماتی</vt:lpstr>
      <vt:lpstr>مرحله دوم :مشاهده کلاس درس</vt:lpstr>
      <vt:lpstr>مرحله سوم :تحلیل و تفسیر مشاهدات کلاسی و تعیین (یا انتخاب ) شیوه رفتار یا برخورد با معلم </vt:lpstr>
      <vt:lpstr>PowerPoint Presentation</vt:lpstr>
      <vt:lpstr>روش کنترل دستوری</vt:lpstr>
      <vt:lpstr>موارد استفاده استفاده از روش کنترل دستوری</vt:lpstr>
      <vt:lpstr>روش اطلاعاتی دستوری</vt:lpstr>
      <vt:lpstr>موارد استفاده از روش اطلاعاتی دستوری </vt:lpstr>
      <vt:lpstr>روش مبتنی بر همکاری مشترک یا تشریک مساعی </vt:lpstr>
      <vt:lpstr>موارد استفاده از روش مبتنی بر همکاری مشترک یا تشریک مساعی </vt:lpstr>
      <vt:lpstr>روش غیر دستوری</vt:lpstr>
      <vt:lpstr>موارد استفاده از روش غیر دستوری </vt:lpstr>
      <vt:lpstr>رویکردهای نظارتی، پیامدها و میزان حق انتخاب معلمان</vt:lpstr>
      <vt:lpstr>مرحله چهارم : تشکیل جلسه با معلم پس از مشاهده </vt:lpstr>
      <vt:lpstr>مرحله پنجم : تجزیه و تحلیل مراحل چهار گانه پیشین</vt:lpstr>
      <vt:lpstr>مهارت های لازم برای نظارت کلاس درس محور</vt:lpstr>
      <vt:lpstr>PowerPoint Presentation</vt:lpstr>
      <vt:lpstr>PowerPoint Presentation</vt:lpstr>
      <vt:lpstr>مفاهیم رشد حرفه ای</vt:lpstr>
      <vt:lpstr>مفهوم رشد حرفه اي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نظارت و راهنمایی آموزشی</dc:title>
  <dc:creator>Mr.Arabshiraz</dc:creator>
  <cp:lastModifiedBy>shp</cp:lastModifiedBy>
  <cp:revision>140</cp:revision>
  <dcterms:created xsi:type="dcterms:W3CDTF">2016-02-01T17:25:07Z</dcterms:created>
  <dcterms:modified xsi:type="dcterms:W3CDTF">2016-03-11T18:41:55Z</dcterms:modified>
</cp:coreProperties>
</file>