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A2AF8-0AFA-46BE-A526-E7EFFFDCCF1F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A33695-6A18-4FC9-8695-5BB60EB14925}" type="slidenum">
              <a:rPr lang="fa-IR" smtClean="0"/>
              <a:t>‹#›</a:t>
            </a:fld>
            <a:endParaRPr lang="fa-I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A2AF8-0AFA-46BE-A526-E7EFFFDCCF1F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A33695-6A18-4FC9-8695-5BB60EB1492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A2AF8-0AFA-46BE-A526-E7EFFFDCCF1F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A33695-6A18-4FC9-8695-5BB60EB1492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A2AF8-0AFA-46BE-A526-E7EFFFDCCF1F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A33695-6A18-4FC9-8695-5BB60EB1492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A2AF8-0AFA-46BE-A526-E7EFFFDCCF1F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A33695-6A18-4FC9-8695-5BB60EB14925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A2AF8-0AFA-46BE-A526-E7EFFFDCCF1F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A33695-6A18-4FC9-8695-5BB60EB1492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A2AF8-0AFA-46BE-A526-E7EFFFDCCF1F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A33695-6A18-4FC9-8695-5BB60EB1492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A2AF8-0AFA-46BE-A526-E7EFFFDCCF1F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A33695-6A18-4FC9-8695-5BB60EB1492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A2AF8-0AFA-46BE-A526-E7EFFFDCCF1F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A33695-6A18-4FC9-8695-5BB60EB14925}" type="slidenum">
              <a:rPr lang="fa-IR" smtClean="0"/>
              <a:t>‹#›</a:t>
            </a:fld>
            <a:endParaRPr lang="fa-I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A2AF8-0AFA-46BE-A526-E7EFFFDCCF1F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A33695-6A18-4FC9-8695-5BB60EB1492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A2AF8-0AFA-46BE-A526-E7EFFFDCCF1F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A33695-6A18-4FC9-8695-5BB60EB14925}" type="slidenum">
              <a:rPr lang="fa-IR" smtClean="0"/>
              <a:t>‹#›</a:t>
            </a:fld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E3A2AF8-0AFA-46BE-A526-E7EFFFDCCF1F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CA33695-6A18-4FC9-8695-5BB60EB14925}" type="slidenum">
              <a:rPr lang="fa-IR" smtClean="0"/>
              <a:t>‹#›</a:t>
            </a:fld>
            <a:endParaRPr lang="fa-I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dirty="0" smtClean="0"/>
              <a:t>فصل 2و3 اقتصاد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a-IR" dirty="0" smtClean="0"/>
              <a:t>امیر کلاته آقا محمدی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3450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332656"/>
            <a:ext cx="3810000" cy="1772808"/>
          </a:xfrm>
        </p:spPr>
        <p:txBody>
          <a:bodyPr>
            <a:normAutofit/>
          </a:bodyPr>
          <a:lstStyle/>
          <a:p>
            <a:r>
              <a:rPr lang="fa-IR" sz="3200" dirty="0" smtClean="0"/>
              <a:t>قوانین و روابط یک کشور بر اساس روح حاکم بر قانون اساسی تدوین میشود</a:t>
            </a:r>
            <a:endParaRPr lang="fa-IR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852936"/>
            <a:ext cx="5832648" cy="3467869"/>
          </a:xfrm>
        </p:spPr>
      </p:pic>
    </p:spTree>
    <p:extLst>
      <p:ext uri="{BB962C8B-B14F-4D97-AF65-F5344CB8AC3E}">
        <p14:creationId xmlns:p14="http://schemas.microsoft.com/office/powerpoint/2010/main" val="3438584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788024" y="116632"/>
            <a:ext cx="3810000" cy="1844816"/>
          </a:xfrm>
        </p:spPr>
        <p:txBody>
          <a:bodyPr>
            <a:normAutofit/>
          </a:bodyPr>
          <a:lstStyle/>
          <a:p>
            <a:r>
              <a:rPr lang="fa-IR" sz="2400" dirty="0" smtClean="0"/>
              <a:t>قانون اساسی هر کشور تعیین کننده چارچوب نظام کلی اقتصادی اجتماعی و سیاسی رو معلوم میسازد</a:t>
            </a:r>
            <a:endParaRPr lang="fa-IR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564904"/>
            <a:ext cx="6552728" cy="3816424"/>
          </a:xfrm>
        </p:spPr>
      </p:pic>
    </p:spTree>
    <p:extLst>
      <p:ext uri="{BB962C8B-B14F-4D97-AF65-F5344CB8AC3E}">
        <p14:creationId xmlns:p14="http://schemas.microsoft.com/office/powerpoint/2010/main" val="3789867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4" y="1196752"/>
            <a:ext cx="4634994" cy="4248472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a-IR" dirty="0" smtClean="0"/>
              <a:t>عامل اصلی تعیین کننده هزنیه دولت میزان در آمد دولت است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70147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</TotalTime>
  <Words>48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فصل 2و3 اقتصاد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2و3 اقتصاد</dc:title>
  <dc:creator>Coffinet.com</dc:creator>
  <cp:lastModifiedBy>Coffinet.com</cp:lastModifiedBy>
  <cp:revision>1</cp:revision>
  <dcterms:created xsi:type="dcterms:W3CDTF">2016-02-02T14:05:25Z</dcterms:created>
  <dcterms:modified xsi:type="dcterms:W3CDTF">2016-02-02T14:13:35Z</dcterms:modified>
</cp:coreProperties>
</file>