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%20and%20Settings\Administrator\Desktop\&#1576;&#1607;&#1583;&#1575;&#1588;&#1578;%20&#1605;&#1581;&#1610;&#1591;\1.M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%20and%20Settings\Administrator\Desktop\&#1576;&#1607;&#1583;&#1575;&#1588;&#1578;%20&#1605;&#1581;&#1610;&#1591;\2.M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%20and%20Settings\Administrator\Desktop\&#1576;&#1607;&#1583;&#1575;&#1588;&#1578;%20&#1605;&#1581;&#1610;&#1591;\3.M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%20and%20Settings\Administrator\Desktop\&#1576;&#1607;&#1583;&#1575;&#1588;&#1578;%20&#1605;&#1581;&#1610;&#1591;\4.M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%20and%20Settings\Administrator\Desktop\&#1576;&#1607;&#1583;&#1575;&#1588;&#1578;%20&#1605;&#1581;&#1610;&#1591;\5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بهداشت </a:t>
            </a:r>
            <a:r>
              <a:rPr lang="fa-IR" sz="4000" dirty="0" smtClean="0">
                <a:cs typeface="B Titr" pitchFamily="2" charset="-78"/>
              </a:rPr>
              <a:t>محيط منطقه بليران دشت سر آمل</a:t>
            </a:r>
            <a:br>
              <a:rPr lang="fa-IR" sz="4000" dirty="0" smtClean="0">
                <a:cs typeface="B Titr" pitchFamily="2" charset="-78"/>
              </a:rPr>
            </a:br>
            <a:endParaRPr lang="fa-IR" sz="4000" dirty="0">
              <a:cs typeface="B Titr" pitchFamily="2" charset="-78"/>
            </a:endParaRPr>
          </a:p>
        </p:txBody>
      </p:sp>
      <p:pic>
        <p:nvPicPr>
          <p:cNvPr id="7" name="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790700"/>
            <a:ext cx="5334000" cy="4533900"/>
          </a:xfrm>
          <a:prstGeom prst="rect">
            <a:avLst/>
          </a:prstGeom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9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آقاي بازياري درباره بهداشت محيط</a:t>
            </a:r>
            <a:br>
              <a:rPr lang="fa-IR" dirty="0" smtClean="0">
                <a:cs typeface="B Titr" pitchFamily="2" charset="-78"/>
              </a:rPr>
            </a:br>
            <a:endParaRPr lang="fa-IR" dirty="0">
              <a:cs typeface="B Titr" pitchFamily="2" charset="-78"/>
            </a:endParaRPr>
          </a:p>
        </p:txBody>
      </p:sp>
      <p:pic>
        <p:nvPicPr>
          <p:cNvPr id="4" name="2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6238" y="1935163"/>
            <a:ext cx="5851525" cy="4389437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مصاحبه با محيط بان آقاي درويشي</a:t>
            </a:r>
            <a:br>
              <a:rPr lang="fa-IR" dirty="0" smtClean="0">
                <a:cs typeface="B Titr" pitchFamily="2" charset="-78"/>
              </a:rPr>
            </a:br>
            <a:endParaRPr lang="fa-IR" dirty="0">
              <a:cs typeface="B Titr" pitchFamily="2" charset="-78"/>
            </a:endParaRPr>
          </a:p>
        </p:txBody>
      </p:sp>
      <p:pic>
        <p:nvPicPr>
          <p:cNvPr id="4" name="3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6238" y="1935163"/>
            <a:ext cx="5851525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763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 smtClean="0">
                <a:cs typeface="B Titr" pitchFamily="2" charset="-78"/>
              </a:rPr>
              <a:t>مناطق آلوده بليران </a:t>
            </a:r>
            <a:br>
              <a:rPr lang="fa-IR" sz="4000" dirty="0" smtClean="0">
                <a:cs typeface="B Titr" pitchFamily="2" charset="-78"/>
              </a:rPr>
            </a:br>
            <a:endParaRPr lang="fa-IR" sz="4000" dirty="0">
              <a:cs typeface="B Titr" pitchFamily="2" charset="-78"/>
            </a:endParaRPr>
          </a:p>
        </p:txBody>
      </p:sp>
      <p:pic>
        <p:nvPicPr>
          <p:cNvPr id="4" name="4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6238" y="1935163"/>
            <a:ext cx="5851525" cy="438943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4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fa-IR" sz="5400" dirty="0" smtClean="0">
                <a:cs typeface="B Titr" pitchFamily="2" charset="-78"/>
              </a:rPr>
              <a:t>مناطق رعايت شده بهداشت در بليران</a:t>
            </a:r>
            <a:br>
              <a:rPr lang="fa-IR" sz="5400" dirty="0" smtClean="0">
                <a:cs typeface="B Titr" pitchFamily="2" charset="-78"/>
              </a:rPr>
            </a:br>
            <a:endParaRPr lang="fa-IR" dirty="0"/>
          </a:p>
        </p:txBody>
      </p:sp>
      <p:pic>
        <p:nvPicPr>
          <p:cNvPr id="4" name="5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6238" y="1935163"/>
            <a:ext cx="5851525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</TotalTime>
  <Words>27</Words>
  <Application>Microsoft Office PowerPoint</Application>
  <PresentationFormat>On-screen Show (4:3)</PresentationFormat>
  <Paragraphs>5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بهداشت محيط منطقه بليران دشت سر آمل </vt:lpstr>
      <vt:lpstr>آقاي بازياري درباره بهداشت محيط </vt:lpstr>
      <vt:lpstr>مصاحبه با محيط بان آقاي درويشي </vt:lpstr>
      <vt:lpstr>مناطق آلوده بليران  </vt:lpstr>
      <vt:lpstr>مناطق رعايت شده بهداشت در بليران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بهداشت محيط</dc:title>
  <dc:creator/>
  <cp:lastModifiedBy>MRT</cp:lastModifiedBy>
  <cp:revision>3</cp:revision>
  <dcterms:created xsi:type="dcterms:W3CDTF">2006-08-16T00:00:00Z</dcterms:created>
  <dcterms:modified xsi:type="dcterms:W3CDTF">2015-06-07T03:03:01Z</dcterms:modified>
</cp:coreProperties>
</file>