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sldIdLst>
    <p:sldId id="336" r:id="rId2"/>
    <p:sldId id="257" r:id="rId3"/>
    <p:sldId id="298" r:id="rId4"/>
    <p:sldId id="299" r:id="rId5"/>
    <p:sldId id="296" r:id="rId6"/>
    <p:sldId id="297" r:id="rId7"/>
    <p:sldId id="270" r:id="rId8"/>
    <p:sldId id="300" r:id="rId9"/>
    <p:sldId id="268" r:id="rId10"/>
    <p:sldId id="301" r:id="rId11"/>
    <p:sldId id="302" r:id="rId12"/>
    <p:sldId id="303" r:id="rId13"/>
    <p:sldId id="304" r:id="rId14"/>
    <p:sldId id="305" r:id="rId15"/>
    <p:sldId id="306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31" r:id="rId34"/>
    <p:sldId id="333" r:id="rId35"/>
    <p:sldId id="334" r:id="rId36"/>
    <p:sldId id="335" r:id="rId37"/>
    <p:sldId id="337" r:id="rId3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DBFA51-3951-43A4-B2F1-2FD5BEA02CD6}" type="datetimeFigureOut">
              <a:rPr lang="tr-TR"/>
              <a:pPr>
                <a:defRPr/>
              </a:pPr>
              <a:t>12.1.2015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B0439D-F338-4778-BF6D-C741BD483C4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6659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4EF60-7F67-497D-9D2E-D67428DD31E2}" type="datetime1">
              <a:rPr lang="tr-TR"/>
              <a:pPr>
                <a:defRPr/>
              </a:pPr>
              <a:t>12.1.2015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1FF7E-EE58-4712-BD53-CEE32E234E9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904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BA269-9B66-4C6C-9C57-6DDCC2673C3F}" type="datetime1">
              <a:rPr lang="tr-TR"/>
              <a:pPr>
                <a:defRPr/>
              </a:pPr>
              <a:t>12.1.2015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707B5-072C-463E-A2C0-19E63D2E276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546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0EB2-C56B-49F5-B6A8-D25ADDE57157}" type="datetime1">
              <a:rPr lang="tr-TR"/>
              <a:pPr>
                <a:defRPr/>
              </a:pPr>
              <a:t>12.1.2015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8E866-09FE-4353-8F2D-BFF76F78C99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751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16556-90F8-40A2-9C60-FB1E06E6A7E4}" type="datetime1">
              <a:rPr lang="tr-TR"/>
              <a:pPr>
                <a:defRPr/>
              </a:pPr>
              <a:t>12.1.2015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50DE0-DD8A-4CDF-9ED9-F32D6919551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300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F016-86AE-4D0A-A12D-AA8FB541C472}" type="datetime1">
              <a:rPr lang="tr-TR"/>
              <a:pPr>
                <a:defRPr/>
              </a:pPr>
              <a:t>12.1.2015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DF382-9991-4A36-B785-925562C270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756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DAAD4-3D1D-4C0A-B76A-34D7A30D08BA}" type="datetime1">
              <a:rPr lang="tr-TR"/>
              <a:pPr>
                <a:defRPr/>
              </a:pPr>
              <a:t>12.1.2015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A6809-DC01-4822-A58F-28BB087003E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545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8302-E4DB-4155-AA18-685799B23512}" type="datetime1">
              <a:rPr lang="tr-TR"/>
              <a:pPr>
                <a:defRPr/>
              </a:pPr>
              <a:t>12.1.2015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5395-8533-48B5-A9A0-1749C330489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190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29FAF-4334-4E8A-B577-2B32F7F112F1}" type="datetime1">
              <a:rPr lang="tr-TR"/>
              <a:pPr>
                <a:defRPr/>
              </a:pPr>
              <a:t>12.1.2015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6F1D-FDAA-44DF-A689-A5BD804A0D6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186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F5923-3CD5-490B-A009-59856DBEBC01}" type="datetime1">
              <a:rPr lang="tr-TR"/>
              <a:pPr>
                <a:defRPr/>
              </a:pPr>
              <a:t>12.1.2015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3292F-60FF-4686-9EE5-34E03D2FB501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146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0491-7D88-4A1F-BCD2-E34810C6359E}" type="datetime1">
              <a:rPr lang="tr-TR"/>
              <a:pPr>
                <a:defRPr/>
              </a:pPr>
              <a:t>12.1.2015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8BE3-A5F2-4994-B495-185CBD7172B9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545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D4FF-59E3-4A5C-99E4-4065303F7BA5}" type="datetime1">
              <a:rPr lang="tr-TR"/>
              <a:pPr>
                <a:defRPr/>
              </a:pPr>
              <a:t>12.1.2015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75D52-FC04-4969-9BB0-C84CB3EF467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956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Asıl metin stillerini düzenlemek için tıklatın</a:t>
            </a:r>
          </a:p>
          <a:p>
            <a:pPr lvl="1"/>
            <a:r>
              <a:rPr lang="en-US" smtClean="0"/>
              <a:t>İkinci düzey</a:t>
            </a:r>
          </a:p>
          <a:p>
            <a:pPr lvl="2"/>
            <a:r>
              <a:rPr lang="en-US" smtClean="0"/>
              <a:t>Üçüncü düzey</a:t>
            </a:r>
          </a:p>
          <a:p>
            <a:pPr lvl="3"/>
            <a:r>
              <a:rPr lang="en-US" smtClean="0"/>
              <a:t>Dördüncü düzey</a:t>
            </a:r>
          </a:p>
          <a:p>
            <a:pPr lvl="4"/>
            <a:r>
              <a:rPr lang="en-US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0143B0-8569-4B39-8367-BFE778BC68DE}" type="datetime1">
              <a:rPr lang="tr-TR"/>
              <a:pPr>
                <a:defRPr/>
              </a:pPr>
              <a:t>12.1.2015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40B96E-CADA-4D80-A4E9-E7B0EE65994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7846"/>
            <a:ext cx="5335488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8458200" cy="914400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www.CSharpSchool.blog.ir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533400"/>
            <a:ext cx="72390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In The Name Of Allah, The Beneficent,  The Merciful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06811" y="2590800"/>
            <a:ext cx="3241589" cy="23622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en-US" sz="1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C#</a:t>
            </a:r>
            <a:endParaRPr lang="en-US" sz="1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8ACF8-9DA8-4891-9B76-983F4E575FDA}" type="slidenum">
              <a:rPr lang="tr-TR" smtClean="0"/>
              <a:pPr>
                <a:defRPr/>
              </a:pPr>
              <a:t>10</a:t>
            </a:fld>
            <a:endParaRPr lang="tr-TR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2875"/>
            <a:ext cx="892492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9538" y="333375"/>
            <a:ext cx="430212" cy="3587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25438" y="620713"/>
            <a:ext cx="501650" cy="28733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3132138" y="584200"/>
            <a:ext cx="3024187" cy="3238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B941-FF53-46C4-BA5D-8E60CEE042A1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57163"/>
            <a:ext cx="8905875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39750" y="2565400"/>
            <a:ext cx="2519363" cy="28733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EE1BA-6699-43CF-AA47-6370E224A962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85750"/>
            <a:ext cx="909637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23850" y="1196975"/>
            <a:ext cx="863600" cy="4318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195513" y="549275"/>
            <a:ext cx="1584325" cy="3587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195513" y="1557338"/>
            <a:ext cx="4321175" cy="50323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187450" y="5157788"/>
            <a:ext cx="2879725" cy="6477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7380288" y="6165850"/>
            <a:ext cx="863600" cy="28733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88C05-46AB-46D6-8AEC-2FC570DEB6FF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57163"/>
            <a:ext cx="8905875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476375" y="3141663"/>
            <a:ext cx="2519363" cy="28733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484438" y="4797425"/>
            <a:ext cx="2592387" cy="863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C00000"/>
                </a:solidFill>
              </a:rPr>
              <a:t>Write the code and press Ctrl-F5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719AB-970B-4B9F-BF62-75ED8C10DC30}" type="slidenum">
              <a:rPr lang="tr-TR" smtClean="0"/>
              <a:pPr>
                <a:defRPr/>
              </a:pPr>
              <a:t>14</a:t>
            </a:fld>
            <a:endParaRPr lang="tr-TR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800225"/>
            <a:ext cx="64484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Başlı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Creating a Windows Forms Application</a:t>
            </a:r>
            <a:endParaRPr lang="tr-TR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F2686-6989-4C79-B8AF-1B239143DA13}" type="slidenum">
              <a:rPr lang="tr-TR" smtClean="0"/>
              <a:pPr>
                <a:defRPr/>
              </a:pPr>
              <a:t>15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2EA72-E82D-4E34-A9A4-DEC31F8446CC}" type="slidenum">
              <a:rPr lang="tr-TR" smtClean="0"/>
              <a:pPr>
                <a:defRPr/>
              </a:pPr>
              <a:t>16</a:t>
            </a:fld>
            <a:endParaRPr lang="tr-T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2875"/>
            <a:ext cx="892492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9538" y="333375"/>
            <a:ext cx="430212" cy="3587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25438" y="620713"/>
            <a:ext cx="501650" cy="28733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3132138" y="584200"/>
            <a:ext cx="3024187" cy="3238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7C420-2DF3-4666-AB31-6F6B1BFBDE54}" type="slidenum">
              <a:rPr lang="tr-TR" smtClean="0"/>
              <a:pPr>
                <a:defRPr/>
              </a:pPr>
              <a:t>17</a:t>
            </a:fld>
            <a:endParaRPr lang="tr-TR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85750"/>
            <a:ext cx="909637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23850" y="1341438"/>
            <a:ext cx="863600" cy="2159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195513" y="549275"/>
            <a:ext cx="1655762" cy="3587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195513" y="836613"/>
            <a:ext cx="4537075" cy="5048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187450" y="5229225"/>
            <a:ext cx="2808288" cy="50323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7308850" y="6092825"/>
            <a:ext cx="935038" cy="4794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EAB1E-FA0C-49DE-AEA0-9AFBA21C4EA9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2875"/>
            <a:ext cx="892492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39750" y="2924175"/>
            <a:ext cx="936625" cy="21748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539750" y="1916113"/>
            <a:ext cx="936625" cy="2174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203575" y="4437063"/>
            <a:ext cx="3240088" cy="12239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Drag &amp; drop a label and button onto the form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0870B-9E2B-4412-A604-F258BBC04C45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2875"/>
            <a:ext cx="892492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203575" y="4437063"/>
            <a:ext cx="3240088" cy="12239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Double-click the button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851275" y="2997200"/>
            <a:ext cx="865188" cy="36036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Contents</a:t>
            </a:r>
            <a:endParaRPr lang="tr-TR" smtClean="0"/>
          </a:p>
        </p:txBody>
      </p:sp>
      <p:sp>
        <p:nvSpPr>
          <p:cNvPr id="307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Visual Studio 20</a:t>
            </a:r>
            <a:r>
              <a:rPr lang="tr-TR" dirty="0" smtClean="0"/>
              <a:t>1</a:t>
            </a:r>
            <a:r>
              <a:rPr lang="en-US" dirty="0" smtClean="0"/>
              <a:t>2 IDE</a:t>
            </a:r>
          </a:p>
          <a:p>
            <a:pPr eaLnBrk="1" hangingPunct="1"/>
            <a:r>
              <a:rPr lang="en-US" dirty="0" smtClean="0"/>
              <a:t>Creating Applications</a:t>
            </a:r>
          </a:p>
          <a:p>
            <a:pPr lvl="1" eaLnBrk="1" hangingPunct="1"/>
            <a:r>
              <a:rPr lang="en-US" dirty="0" smtClean="0"/>
              <a:t>Console Application</a:t>
            </a:r>
          </a:p>
          <a:p>
            <a:pPr lvl="1" eaLnBrk="1" hangingPunct="1"/>
            <a:r>
              <a:rPr lang="en-US" dirty="0" smtClean="0"/>
              <a:t>Windows Forms Application</a:t>
            </a:r>
          </a:p>
          <a:p>
            <a:pPr lvl="1" eaLnBrk="1" hangingPunct="1"/>
            <a:r>
              <a:rPr lang="en-US" dirty="0" smtClean="0"/>
              <a:t>ASP.NET Web Page</a:t>
            </a:r>
          </a:p>
          <a:p>
            <a:pPr eaLnBrk="1" hangingPunct="1"/>
            <a:r>
              <a:rPr lang="en-US" dirty="0" smtClean="0"/>
              <a:t>C# and the .NET Framework</a:t>
            </a:r>
          </a:p>
          <a:p>
            <a:pPr eaLnBrk="1" hangingPunct="1"/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1CD21-5D71-44D7-9793-8F37DAAE68A5}" type="slidenum">
              <a:rPr lang="tr-TR"/>
              <a:pPr>
                <a:defRPr/>
              </a:pPr>
              <a:t>2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D962D-3BBF-4440-9A8A-18E9DF31ECF8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2875"/>
            <a:ext cx="892492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476375" y="3644900"/>
            <a:ext cx="2159000" cy="2889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203575" y="4437063"/>
            <a:ext cx="3240088" cy="12239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Write the code and press Ctrl-F5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B5929-63EF-48E8-9084-F1AA3610BB49}" type="slidenum">
              <a:rPr lang="tr-TR" smtClean="0"/>
              <a:pPr>
                <a:defRPr/>
              </a:pPr>
              <a:t>21</a:t>
            </a:fld>
            <a:endParaRPr lang="tr-TR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1453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1453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987675" y="5084763"/>
            <a:ext cx="3240088" cy="12239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Click the button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Başlı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Creating an ASP.NET Web Page</a:t>
            </a:r>
            <a:endParaRPr lang="tr-TR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7EA88-8EA0-43A5-A578-CA27E6D06AD5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12583-F742-4001-9F8C-9F0B87764663}" type="slidenum">
              <a:rPr lang="tr-TR" smtClean="0"/>
              <a:pPr>
                <a:defRPr/>
              </a:pPr>
              <a:t>23</a:t>
            </a:fld>
            <a:endParaRPr lang="tr-TR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2875"/>
            <a:ext cx="892492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0" y="333375"/>
            <a:ext cx="611188" cy="3587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06388" y="620713"/>
            <a:ext cx="593725" cy="28733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059113" y="765175"/>
            <a:ext cx="3168650" cy="4318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6732588" y="1916113"/>
            <a:ext cx="2411412" cy="28813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Do </a:t>
            </a:r>
            <a:r>
              <a:rPr lang="en-US" sz="2400" b="1" dirty="0">
                <a:solidFill>
                  <a:schemeClr val="tx1"/>
                </a:solidFill>
              </a:rPr>
              <a:t>NOT</a:t>
            </a:r>
            <a:r>
              <a:rPr lang="en-US" sz="2400" dirty="0">
                <a:solidFill>
                  <a:schemeClr val="tx1"/>
                </a:solidFill>
              </a:rPr>
              <a:t> select File -&gt; New -&gt; Project -&gt; ASP.NET Web Forms Application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52C60-67A2-4E90-8F66-9086AA7348B6}" type="slidenum">
              <a:rPr lang="tr-TR" smtClean="0"/>
              <a:pPr>
                <a:defRPr/>
              </a:pPr>
              <a:t>24</a:t>
            </a:fld>
            <a:endParaRPr lang="tr-TR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85750"/>
            <a:ext cx="909637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95288" y="1412875"/>
            <a:ext cx="720725" cy="36036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124075" y="549275"/>
            <a:ext cx="1727200" cy="3587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124075" y="836613"/>
            <a:ext cx="4679950" cy="5048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258888" y="5876925"/>
            <a:ext cx="1296987" cy="36036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2555875" y="5876925"/>
            <a:ext cx="3887788" cy="36036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7380288" y="6165850"/>
            <a:ext cx="863600" cy="3587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DE2EF-3104-4CDC-86BC-759B5BE40463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2875"/>
            <a:ext cx="892492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7019925" y="1773238"/>
            <a:ext cx="2014538" cy="28733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116013" y="3429000"/>
            <a:ext cx="4248150" cy="216058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Right-click the project name and select </a:t>
            </a:r>
            <a:r>
              <a:rPr lang="en-US" sz="2400" b="1" dirty="0">
                <a:solidFill>
                  <a:schemeClr val="tx1"/>
                </a:solidFill>
              </a:rPr>
              <a:t>Add</a:t>
            </a:r>
            <a:r>
              <a:rPr lang="en-US" sz="2400" dirty="0">
                <a:solidFill>
                  <a:schemeClr val="tx1"/>
                </a:solidFill>
              </a:rPr>
              <a:t> -&gt; </a:t>
            </a:r>
            <a:r>
              <a:rPr lang="en-US" sz="2400" b="1" dirty="0">
                <a:solidFill>
                  <a:schemeClr val="tx1"/>
                </a:solidFill>
              </a:rPr>
              <a:t>Add New Item</a:t>
            </a: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(equivalently: </a:t>
            </a:r>
            <a:r>
              <a:rPr lang="en-US" sz="2400" b="1" dirty="0">
                <a:solidFill>
                  <a:schemeClr val="tx1"/>
                </a:solidFill>
              </a:rPr>
              <a:t>Add</a:t>
            </a:r>
            <a:r>
              <a:rPr lang="en-US" sz="2400" dirty="0">
                <a:solidFill>
                  <a:schemeClr val="tx1"/>
                </a:solidFill>
              </a:rPr>
              <a:t> -&gt; </a:t>
            </a:r>
            <a:r>
              <a:rPr lang="en-US" sz="2400" b="1" dirty="0">
                <a:solidFill>
                  <a:schemeClr val="tx1"/>
                </a:solidFill>
              </a:rPr>
              <a:t>Web Form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AD439-877D-43CA-B203-4F7C6F14DFC8}" type="slidenum">
              <a:rPr lang="tr-TR" smtClean="0"/>
              <a:pPr>
                <a:defRPr/>
              </a:pPr>
              <a:t>26</a:t>
            </a:fld>
            <a:endParaRPr lang="tr-TR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85750"/>
            <a:ext cx="909637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50825" y="1052513"/>
            <a:ext cx="720725" cy="2889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124075" y="836613"/>
            <a:ext cx="4464050" cy="5048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258888" y="5732463"/>
            <a:ext cx="865187" cy="3603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7308850" y="6092825"/>
            <a:ext cx="935038" cy="4794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9716B-91DA-4024-9E35-75C8738D2970}" type="slidenum">
              <a:rPr lang="tr-TR" smtClean="0"/>
              <a:pPr>
                <a:defRPr/>
              </a:pPr>
              <a:t>27</a:t>
            </a:fld>
            <a:endParaRPr lang="tr-TR" dirty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2875"/>
            <a:ext cx="892492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23850" y="6092825"/>
            <a:ext cx="863600" cy="4318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476375" y="4797425"/>
            <a:ext cx="3527425" cy="10795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Switch to </a:t>
            </a:r>
            <a:r>
              <a:rPr lang="en-US" sz="2400" b="1" dirty="0">
                <a:solidFill>
                  <a:schemeClr val="tx1"/>
                </a:solidFill>
              </a:rPr>
              <a:t>Design View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4520C-F0CF-46D0-8723-CE13CA9CE3CB}" type="slidenum">
              <a:rPr lang="tr-TR" smtClean="0"/>
              <a:pPr>
                <a:defRPr/>
              </a:pPr>
              <a:t>28</a:t>
            </a:fld>
            <a:endParaRPr lang="tr-TR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2875"/>
            <a:ext cx="892492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50825" y="2060575"/>
            <a:ext cx="936625" cy="36036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50825" y="4292600"/>
            <a:ext cx="792163" cy="2889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303463" y="3716338"/>
            <a:ext cx="4537075" cy="15128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Put a </a:t>
            </a:r>
            <a:r>
              <a:rPr lang="en-US" sz="2400" b="1" dirty="0">
                <a:solidFill>
                  <a:schemeClr val="tx1"/>
                </a:solidFill>
              </a:rPr>
              <a:t>Label</a:t>
            </a:r>
            <a:r>
              <a:rPr lang="en-US" sz="2400" dirty="0">
                <a:solidFill>
                  <a:schemeClr val="tx1"/>
                </a:solidFill>
              </a:rPr>
              <a:t>, press the Enter key, and put a </a:t>
            </a:r>
            <a:r>
              <a:rPr lang="en-US" sz="2400" b="1" dirty="0">
                <a:solidFill>
                  <a:schemeClr val="tx1"/>
                </a:solidFill>
              </a:rPr>
              <a:t>Button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5DAD2-DE39-4E2C-8D6D-962C6D006620}" type="slidenum">
              <a:rPr lang="tr-TR" smtClean="0"/>
              <a:pPr>
                <a:defRPr/>
              </a:pPr>
              <a:t>29</a:t>
            </a:fld>
            <a:endParaRPr lang="tr-TR" dirty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2875"/>
            <a:ext cx="892492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303463" y="3716338"/>
            <a:ext cx="4213225" cy="11525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Double-click the button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627313" y="1557338"/>
            <a:ext cx="720725" cy="4318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Setting the Visual C# Settings</a:t>
            </a:r>
            <a:endParaRPr lang="tr-TR" smtClean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F5534-27C5-4605-98C1-9F538F6D0DC1}" type="slidenum">
              <a:rPr lang="tr-TR"/>
              <a:pPr>
                <a:defRPr/>
              </a:pPr>
              <a:t>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92E16-10A2-4DF4-8D70-80AE75B5EFD6}" type="slidenum">
              <a:rPr lang="tr-TR" smtClean="0"/>
              <a:pPr>
                <a:defRPr/>
              </a:pPr>
              <a:t>30</a:t>
            </a:fld>
            <a:endParaRPr lang="tr-TR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2875"/>
            <a:ext cx="892492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187450" y="3573463"/>
            <a:ext cx="2160588" cy="28733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187450" y="4365625"/>
            <a:ext cx="4752975" cy="115093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Write the code and press Ctrl-F5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42F60-94B2-4ADA-9E24-71512DD0D266}" type="slidenum">
              <a:rPr lang="tr-TR" smtClean="0"/>
              <a:pPr>
                <a:defRPr/>
              </a:pPr>
              <a:t>31</a:t>
            </a:fld>
            <a:endParaRPr lang="tr-TR" dirty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8113"/>
            <a:ext cx="8924925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09538" y="981075"/>
            <a:ext cx="862012" cy="4318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987425" y="1844675"/>
            <a:ext cx="3368675" cy="11525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Click the button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3ADC4-E028-43E6-A7C7-E7E2E209E547}" type="slidenum">
              <a:rPr lang="tr-TR" smtClean="0"/>
              <a:pPr>
                <a:defRPr/>
              </a:pPr>
              <a:t>32</a:t>
            </a:fld>
            <a:endParaRPr lang="tr-TR" dirty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8113"/>
            <a:ext cx="8924925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Studio 2012</a:t>
            </a:r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A powerful integrated development environment (IDE)</a:t>
            </a:r>
          </a:p>
          <a:p>
            <a:pPr>
              <a:defRPr/>
            </a:pPr>
            <a:r>
              <a:rPr lang="en-US" dirty="0" smtClean="0"/>
              <a:t>Automates the steps required to compile source code</a:t>
            </a:r>
          </a:p>
          <a:p>
            <a:pPr>
              <a:defRPr/>
            </a:pPr>
            <a:r>
              <a:rPr lang="en-US" dirty="0" smtClean="0"/>
              <a:t>Intelligently detect errors and suggest code where appropriate as you are typing (</a:t>
            </a:r>
            <a:r>
              <a:rPr lang="en-US" b="1" dirty="0" err="1" smtClean="0">
                <a:solidFill>
                  <a:schemeClr val="accent2"/>
                </a:solidFill>
              </a:rPr>
              <a:t>Intellisense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Includes </a:t>
            </a:r>
            <a:r>
              <a:rPr lang="en-US" b="1" dirty="0" smtClean="0">
                <a:solidFill>
                  <a:schemeClr val="accent2"/>
                </a:solidFill>
              </a:rPr>
              <a:t>designers</a:t>
            </a:r>
            <a:r>
              <a:rPr lang="en-US" dirty="0" smtClean="0"/>
              <a:t>, enabling simple </a:t>
            </a:r>
            <a:r>
              <a:rPr lang="en-US" dirty="0" err="1" smtClean="0"/>
              <a:t>drag&amp;drop</a:t>
            </a:r>
            <a:r>
              <a:rPr lang="en-US" dirty="0" smtClean="0"/>
              <a:t> design of UI elements</a:t>
            </a:r>
          </a:p>
          <a:p>
            <a:pPr>
              <a:defRPr/>
            </a:pPr>
            <a:r>
              <a:rPr lang="en-US" dirty="0" smtClean="0"/>
              <a:t>Includes </a:t>
            </a:r>
            <a:r>
              <a:rPr lang="en-US" b="1" dirty="0" smtClean="0">
                <a:solidFill>
                  <a:schemeClr val="accent2"/>
                </a:solidFill>
              </a:rPr>
              <a:t>starter projects</a:t>
            </a:r>
          </a:p>
          <a:p>
            <a:pPr>
              <a:defRPr/>
            </a:pPr>
            <a:r>
              <a:rPr lang="en-US" dirty="0" smtClean="0"/>
              <a:t>Enables </a:t>
            </a:r>
            <a:r>
              <a:rPr lang="en-US" b="1" dirty="0" smtClean="0">
                <a:solidFill>
                  <a:schemeClr val="accent2"/>
                </a:solidFill>
              </a:rPr>
              <a:t>deployment</a:t>
            </a:r>
          </a:p>
          <a:p>
            <a:pPr>
              <a:defRPr/>
            </a:pPr>
            <a:r>
              <a:rPr lang="en-US" dirty="0" smtClean="0"/>
              <a:t>Enables </a:t>
            </a:r>
            <a:r>
              <a:rPr lang="en-US" b="1" dirty="0" smtClean="0">
                <a:solidFill>
                  <a:schemeClr val="accent2"/>
                </a:solidFill>
              </a:rPr>
              <a:t>debugging</a:t>
            </a:r>
          </a:p>
          <a:p>
            <a:pPr>
              <a:defRPr/>
            </a:pPr>
            <a:r>
              <a:rPr lang="en-US" dirty="0" smtClean="0"/>
              <a:t>etc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92806-1B53-4BFC-A608-88F724F4D91A}" type="slidenum">
              <a:rPr lang="tr-TR" smtClean="0"/>
              <a:pPr>
                <a:defRPr/>
              </a:pPr>
              <a:t>33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Studio Solutions</a:t>
            </a:r>
            <a:endParaRPr lang="tr-TR" smtClean="0"/>
          </a:p>
        </p:txBody>
      </p:sp>
      <p:sp>
        <p:nvSpPr>
          <p:cNvPr id="5120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 create </a:t>
            </a:r>
            <a:r>
              <a:rPr lang="en-US" b="1" smtClean="0">
                <a:solidFill>
                  <a:schemeClr val="accent2"/>
                </a:solidFill>
              </a:rPr>
              <a:t>solutions</a:t>
            </a:r>
            <a:r>
              <a:rPr lang="en-US" smtClean="0"/>
              <a:t> in Visual Studio</a:t>
            </a:r>
          </a:p>
          <a:p>
            <a:r>
              <a:rPr lang="en-US" smtClean="0"/>
              <a:t>Solutions contain </a:t>
            </a:r>
            <a:r>
              <a:rPr lang="en-US" b="1" smtClean="0">
                <a:solidFill>
                  <a:schemeClr val="accent2"/>
                </a:solidFill>
              </a:rPr>
              <a:t>projects</a:t>
            </a:r>
          </a:p>
          <a:p>
            <a:r>
              <a:rPr lang="en-US" smtClean="0"/>
              <a:t>Solutions can contain multiple projects</a:t>
            </a:r>
          </a:p>
          <a:p>
            <a:pPr lvl="1"/>
            <a:r>
              <a:rPr lang="en-US" smtClean="0"/>
              <a:t>This enables you to work on shared code</a:t>
            </a:r>
            <a:endParaRPr 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FE3F2-CDEB-41FC-B4EF-D7E13DE111DD}" type="slidenum">
              <a:rPr lang="tr-TR" smtClean="0"/>
              <a:pPr>
                <a:defRPr/>
              </a:pPr>
              <a:t>34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385BE-3E7B-4F06-AEB4-BADB93FECC44}" type="slidenum">
              <a:rPr lang="tr-TR" smtClean="0"/>
              <a:pPr>
                <a:defRPr/>
              </a:pPr>
              <a:t>35</a:t>
            </a:fld>
            <a:endParaRPr lang="tr-TR" dirty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2875"/>
            <a:ext cx="892492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7092950" y="908050"/>
            <a:ext cx="1941513" cy="27368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Solution Explorer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092950" y="3716338"/>
            <a:ext cx="1941513" cy="27368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Properties Window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79388" y="908050"/>
            <a:ext cx="2376487" cy="554513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Toolbox</a:t>
            </a:r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627313" y="908050"/>
            <a:ext cx="4392612" cy="52578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tx1"/>
                </a:solidFill>
              </a:rPr>
              <a:t>Designer</a:t>
            </a:r>
            <a:endParaRPr lang="tr-T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E8B7F-C6DF-4D24-AC7E-A7B0CE9363A7}" type="slidenum">
              <a:rPr lang="tr-TR" smtClean="0"/>
              <a:pPr>
                <a:defRPr/>
              </a:pPr>
              <a:t>36</a:t>
            </a:fld>
            <a:endParaRPr lang="tr-TR" dirty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2875"/>
            <a:ext cx="892492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555875" y="981075"/>
            <a:ext cx="4464050" cy="51847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Source Code</a:t>
            </a:r>
            <a:endParaRPr lang="tr-TR" sz="4000" b="1" dirty="0">
              <a:solidFill>
                <a:schemeClr val="tx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092950" y="1628775"/>
            <a:ext cx="1871663" cy="2159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092950" y="1819275"/>
            <a:ext cx="1871663" cy="2159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380288" y="1927225"/>
            <a:ext cx="1295400" cy="5651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Source Files</a:t>
            </a:r>
            <a:endParaRPr lang="tr-T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90600" y="3730625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fa-IR" sz="5400" dirty="0" smtClean="0">
                <a:solidFill>
                  <a:srgbClr val="002060"/>
                </a:solidFill>
                <a:cs typeface="B Titr" pitchFamily="2" charset="-78"/>
              </a:rPr>
              <a:t>با تشکر از توجه شما</a:t>
            </a:r>
            <a:endParaRPr lang="en-US" sz="5400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562600"/>
            <a:ext cx="8458200" cy="914400"/>
          </a:xfrm>
        </p:spPr>
        <p:txBody>
          <a:bodyPr>
            <a:noAutofit/>
          </a:bodyPr>
          <a:lstStyle/>
          <a:p>
            <a:pPr algn="ctr" rtl="1"/>
            <a:r>
              <a:rPr lang="fa-IR" sz="2000" dirty="0" smtClean="0">
                <a:solidFill>
                  <a:srgbClr val="002060"/>
                </a:solidFill>
                <a:cs typeface="B Esfehan" pitchFamily="2" charset="-78"/>
              </a:rPr>
              <a:t>عبداله صارمی نایینی</a:t>
            </a:r>
          </a:p>
          <a:p>
            <a:pPr algn="ctr" rtl="1"/>
            <a:r>
              <a:rPr lang="fa-IR" sz="2000" dirty="0" smtClean="0">
                <a:solidFill>
                  <a:srgbClr val="002060"/>
                </a:solidFill>
                <a:cs typeface="B Esfehan" pitchFamily="2" charset="-78"/>
              </a:rPr>
              <a:t>1393</a:t>
            </a:r>
            <a:endParaRPr lang="en-US" sz="2000" dirty="0">
              <a:solidFill>
                <a:srgbClr val="002060"/>
              </a:solidFill>
              <a:cs typeface="B Esfehan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676400"/>
            <a:ext cx="8458200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8000" dirty="0" smtClean="0">
                <a:solidFill>
                  <a:srgbClr val="00B050"/>
                </a:solidFill>
                <a:cs typeface="B Esfehan" pitchFamily="2" charset="-78"/>
              </a:rPr>
              <a:t>پایان</a:t>
            </a:r>
            <a:endParaRPr lang="en-US" sz="8000" dirty="0">
              <a:solidFill>
                <a:srgbClr val="00B050"/>
              </a:solidFill>
              <a:cs typeface="B Esfeh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95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C# Keyboard Settings</a:t>
            </a:r>
            <a:endParaRPr lang="tr-TR" smtClean="0"/>
          </a:p>
        </p:txBody>
      </p:sp>
      <p:sp>
        <p:nvSpPr>
          <p:cNvPr id="13315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After installing Visual Studio 2012, select the </a:t>
            </a:r>
            <a:r>
              <a:rPr lang="en-US" b="1" dirty="0" smtClean="0">
                <a:solidFill>
                  <a:schemeClr val="accent2"/>
                </a:solidFill>
              </a:rPr>
              <a:t>Visual C# Settings</a:t>
            </a:r>
            <a:r>
              <a:rPr lang="en-US" dirty="0" smtClean="0"/>
              <a:t> from the </a:t>
            </a:r>
            <a:r>
              <a:rPr lang="en-US" b="1" dirty="0" smtClean="0"/>
              <a:t>Default Collection of Settings</a:t>
            </a:r>
            <a:r>
              <a:rPr lang="en-US" dirty="0" smtClean="0"/>
              <a:t> window.</a:t>
            </a:r>
          </a:p>
          <a:p>
            <a:pPr>
              <a:defRPr/>
            </a:pPr>
            <a:r>
              <a:rPr lang="en-US" dirty="0" smtClean="0"/>
              <a:t>This sets the keyboard commands and the user interface for the C# environment.</a:t>
            </a:r>
          </a:p>
          <a:p>
            <a:pPr lvl="1">
              <a:defRPr/>
            </a:pPr>
            <a:r>
              <a:rPr lang="en-US" dirty="0" smtClean="0"/>
              <a:t>Run: </a:t>
            </a:r>
            <a:r>
              <a:rPr lang="en-US" b="1" dirty="0" smtClean="0"/>
              <a:t>Ctrl-F5</a:t>
            </a:r>
            <a:r>
              <a:rPr lang="en-US" dirty="0" smtClean="0"/>
              <a:t>, Debug: </a:t>
            </a:r>
            <a:r>
              <a:rPr lang="en-US" b="1" dirty="0" smtClean="0"/>
              <a:t>F5</a:t>
            </a:r>
            <a:r>
              <a:rPr lang="en-US" dirty="0" smtClean="0"/>
              <a:t>, Build: </a:t>
            </a:r>
            <a:r>
              <a:rPr lang="en-US" b="1" dirty="0" smtClean="0"/>
              <a:t>Ctrl-Shift-B</a:t>
            </a:r>
            <a:r>
              <a:rPr lang="en-US" dirty="0" smtClean="0"/>
              <a:t>, etc.</a:t>
            </a:r>
          </a:p>
          <a:p>
            <a:pPr lvl="1">
              <a:defRPr/>
            </a:pPr>
            <a:r>
              <a:rPr lang="en-US" b="1" dirty="0" smtClean="0"/>
              <a:t>New Website</a:t>
            </a:r>
            <a:r>
              <a:rPr lang="en-US" dirty="0" smtClean="0"/>
              <a:t> command in the </a:t>
            </a:r>
            <a:r>
              <a:rPr lang="en-US" b="1" dirty="0" smtClean="0"/>
              <a:t>Start Page</a:t>
            </a:r>
            <a:r>
              <a:rPr lang="en-US" dirty="0" smtClean="0"/>
              <a:t> if you select </a:t>
            </a:r>
            <a:r>
              <a:rPr lang="en-US" b="1" dirty="0" smtClean="0"/>
              <a:t>Web Development</a:t>
            </a:r>
            <a:r>
              <a:rPr lang="en-US" dirty="0" smtClean="0"/>
              <a:t> settings.</a:t>
            </a:r>
          </a:p>
          <a:p>
            <a:pPr>
              <a:defRPr/>
            </a:pPr>
            <a:r>
              <a:rPr lang="en-US" dirty="0" smtClean="0"/>
              <a:t>If you miss the window, or select another setting, then select the command </a:t>
            </a:r>
            <a:r>
              <a:rPr lang="en-US" b="1" dirty="0" smtClean="0"/>
              <a:t>Import and Export Settings</a:t>
            </a:r>
            <a:r>
              <a:rPr lang="en-US" dirty="0" smtClean="0"/>
              <a:t> from the </a:t>
            </a:r>
            <a:r>
              <a:rPr lang="en-US" b="1" dirty="0" smtClean="0"/>
              <a:t>Tools</a:t>
            </a:r>
            <a:r>
              <a:rPr lang="en-US" dirty="0" smtClean="0"/>
              <a:t> menu.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B7BEC-1B31-499F-ABCB-412A80D13207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144AC-B2C9-4F70-8216-93F2AFA51351}" type="slidenum">
              <a:rPr lang="tr-TR" smtClean="0"/>
              <a:pPr>
                <a:defRPr/>
              </a:pPr>
              <a:t>5</a:t>
            </a:fld>
            <a:endParaRPr lang="tr-TR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752475"/>
            <a:ext cx="597217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835150" y="3860800"/>
            <a:ext cx="4176713" cy="57626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4572000" y="5516563"/>
            <a:ext cx="1008063" cy="4333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287D4-DD55-4BF9-837A-24C3A9D973B2}" type="slidenum">
              <a:rPr lang="tr-TR" smtClean="0"/>
              <a:pPr>
                <a:defRPr/>
              </a:pPr>
              <a:t>6</a:t>
            </a:fld>
            <a:endParaRPr lang="tr-TR" dirty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752475"/>
            <a:ext cx="597217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692275" y="3716338"/>
            <a:ext cx="3384550" cy="3603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572000" y="5516563"/>
            <a:ext cx="1008063" cy="4333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0E116-811E-48DC-8434-D4CF330BB74F}" type="slidenum">
              <a:rPr lang="tr-TR"/>
              <a:pPr>
                <a:defRPr/>
              </a:pPr>
              <a:t>7</a:t>
            </a:fld>
            <a:endParaRPr lang="tr-TR"/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752475"/>
            <a:ext cx="597217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908175" y="2852738"/>
            <a:ext cx="2159000" cy="3603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435600" y="5516563"/>
            <a:ext cx="1081088" cy="4333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22E99-1D81-4E26-9152-CC8AC4058D11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752475"/>
            <a:ext cx="597217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Console Application</a:t>
            </a:r>
            <a:endParaRPr lang="tr-TR" smtClean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8495B-38AA-4B90-8145-35DC0ED498C8}" type="slidenum">
              <a:rPr lang="tr-TR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20000"/>
          </a:srgbClr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4056</TotalTime>
  <Words>376</Words>
  <Application>Microsoft Office PowerPoint</Application>
  <PresentationFormat>On-screen Show (4:3)</PresentationFormat>
  <Paragraphs>96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Ofis Teması</vt:lpstr>
      <vt:lpstr>Introduction</vt:lpstr>
      <vt:lpstr>Contents</vt:lpstr>
      <vt:lpstr>Setting the Visual C# Settings</vt:lpstr>
      <vt:lpstr>Visual C# Keyboard Settings</vt:lpstr>
      <vt:lpstr>PowerPoint Presentation</vt:lpstr>
      <vt:lpstr>PowerPoint Presentation</vt:lpstr>
      <vt:lpstr>PowerPoint Presentation</vt:lpstr>
      <vt:lpstr>PowerPoint Presentation</vt:lpstr>
      <vt:lpstr>Creating a Console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a Windows Forms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an ASP.NET Web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Visual Studio 2012</vt:lpstr>
      <vt:lpstr>Visual Studio Solutions</vt:lpstr>
      <vt:lpstr>PowerPoint Presentation</vt:lpstr>
      <vt:lpstr>PowerPoint Presentation</vt:lpstr>
      <vt:lpstr>با تشکر از توجه شما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EEM336 – Microprocessors I</dc:title>
  <dc:creator>muzaffer</dc:creator>
  <cp:lastModifiedBy>Sima</cp:lastModifiedBy>
  <cp:revision>82</cp:revision>
  <dcterms:created xsi:type="dcterms:W3CDTF">2009-09-25T13:05:37Z</dcterms:created>
  <dcterms:modified xsi:type="dcterms:W3CDTF">2015-01-13T01:52:54Z</dcterms:modified>
</cp:coreProperties>
</file>