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R23.JPG"/>
          <p:cNvPicPr>
            <a:picLocks noChangeAspect="1"/>
          </p:cNvPicPr>
          <p:nvPr/>
        </p:nvPicPr>
        <p:blipFill>
          <a:blip r:embed="rId2"/>
          <a:stretch>
            <a:fillRect/>
          </a:stretch>
        </p:blipFill>
        <p:spPr>
          <a:xfrm>
            <a:off x="0" y="0"/>
            <a:ext cx="9144000" cy="6858000"/>
          </a:xfrm>
          <a:prstGeom prst="rect">
            <a:avLst/>
          </a:prstGeom>
        </p:spPr>
      </p:pic>
      <p:sp>
        <p:nvSpPr>
          <p:cNvPr id="6" name="Title 1"/>
          <p:cNvSpPr txBox="1">
            <a:spLocks/>
          </p:cNvSpPr>
          <p:nvPr/>
        </p:nvSpPr>
        <p:spPr>
          <a:xfrm>
            <a:off x="533400" y="304800"/>
            <a:ext cx="8077200" cy="5943600"/>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200000"/>
              </a:lnSpc>
              <a:spcBef>
                <a:spcPct val="0"/>
              </a:spcBef>
              <a:spcAft>
                <a:spcPts val="0"/>
              </a:spcAft>
              <a:buClrTx/>
              <a:buSzTx/>
              <a:buFontTx/>
              <a:buNone/>
              <a:tabLst/>
              <a:defRPr/>
            </a:pPr>
            <a:r>
              <a:rPr kumimoji="0" lang="fa-IR" sz="4000" b="1" i="0" u="none" strike="noStrike" kern="1200" cap="none" spc="0" normalizeH="0" baseline="0" noProof="0" dirty="0" smtClean="0">
                <a:ln>
                  <a:solidFill>
                    <a:srgbClr val="7030A0"/>
                  </a:solidFill>
                </a:ln>
                <a:solidFill>
                  <a:srgbClr val="002060"/>
                </a:solidFill>
                <a:effectLst/>
                <a:uLnTx/>
                <a:uFillTx/>
                <a:latin typeface="+mj-lt"/>
                <a:ea typeface="+mj-ea"/>
                <a:cs typeface="B Badr" pitchFamily="2" charset="-78"/>
              </a:rPr>
              <a:t>اَللّهُمَّ اَدْخِلْ عَلي أهْلِ الْقُبُورِ السُّرُورَ</a:t>
            </a:r>
          </a:p>
          <a:p>
            <a:pPr marL="0" marR="0" lvl="0" indent="0" algn="ctr" defTabSz="914400" rtl="0" eaLnBrk="1" fontAlgn="auto" latinLnBrk="0" hangingPunct="1">
              <a:lnSpc>
                <a:spcPct val="200000"/>
              </a:lnSpc>
              <a:spcBef>
                <a:spcPct val="0"/>
              </a:spcBef>
              <a:spcAft>
                <a:spcPts val="0"/>
              </a:spcAft>
              <a:buClrTx/>
              <a:buSzTx/>
              <a:buFontTx/>
              <a:buNone/>
              <a:tabLst/>
              <a:defRPr/>
            </a:pPr>
            <a:r>
              <a:rPr kumimoji="0" lang="fa-IR" sz="4000" b="1" i="0" u="none" strike="noStrike" kern="1200" cap="none" spc="0" normalizeH="0" baseline="0" noProof="0" dirty="0" smtClean="0">
                <a:ln>
                  <a:solidFill>
                    <a:srgbClr val="7030A0"/>
                  </a:solidFill>
                </a:ln>
                <a:solidFill>
                  <a:srgbClr val="002060"/>
                </a:solidFill>
                <a:effectLst/>
                <a:uLnTx/>
                <a:uFillTx/>
                <a:latin typeface="+mj-lt"/>
                <a:ea typeface="+mj-ea"/>
                <a:cs typeface="B Badr" pitchFamily="2" charset="-78"/>
              </a:rPr>
              <a:t>اَللّهُمَّ</a:t>
            </a:r>
            <a:r>
              <a:rPr kumimoji="0" lang="fa-IR" sz="4000" b="1" i="0" u="none" strike="noStrike" kern="1200" cap="none" spc="0" normalizeH="0" noProof="0" dirty="0" smtClean="0">
                <a:ln>
                  <a:solidFill>
                    <a:srgbClr val="7030A0"/>
                  </a:solidFill>
                </a:ln>
                <a:solidFill>
                  <a:srgbClr val="002060"/>
                </a:solidFill>
                <a:effectLst/>
                <a:uLnTx/>
                <a:uFillTx/>
                <a:latin typeface="+mj-lt"/>
                <a:ea typeface="+mj-ea"/>
                <a:cs typeface="B Badr" pitchFamily="2" charset="-78"/>
              </a:rPr>
              <a:t> </a:t>
            </a:r>
            <a:r>
              <a:rPr kumimoji="0" lang="fa-IR" sz="4000" b="1" i="0" u="none" strike="noStrike" kern="1200" cap="none" spc="0" normalizeH="0" baseline="0" noProof="0" dirty="0" smtClean="0">
                <a:ln>
                  <a:solidFill>
                    <a:srgbClr val="7030A0"/>
                  </a:solidFill>
                </a:ln>
                <a:solidFill>
                  <a:srgbClr val="002060"/>
                </a:solidFill>
                <a:effectLst/>
                <a:uLnTx/>
                <a:uFillTx/>
                <a:latin typeface="+mj-lt"/>
                <a:ea typeface="+mj-ea"/>
                <a:cs typeface="B Badr" pitchFamily="2" charset="-78"/>
              </a:rPr>
              <a:t>اَغْنِ</a:t>
            </a:r>
            <a:r>
              <a:rPr kumimoji="0" lang="fa-IR" sz="4000" b="1" i="0" u="none" strike="noStrike" kern="1200" cap="none" spc="0" normalizeH="0" noProof="0" dirty="0" smtClean="0">
                <a:ln>
                  <a:solidFill>
                    <a:srgbClr val="7030A0"/>
                  </a:solidFill>
                </a:ln>
                <a:solidFill>
                  <a:srgbClr val="002060"/>
                </a:solidFill>
                <a:effectLst/>
                <a:uLnTx/>
                <a:uFillTx/>
                <a:latin typeface="+mj-lt"/>
                <a:ea typeface="+mj-ea"/>
                <a:cs typeface="B Badr" pitchFamily="2" charset="-78"/>
              </a:rPr>
              <a:t> </a:t>
            </a:r>
            <a:r>
              <a:rPr kumimoji="0" lang="fa-IR" sz="4000" b="1" i="0" u="none" strike="noStrike" kern="1200" cap="none" spc="0" normalizeH="0" baseline="0" noProof="0" dirty="0" smtClean="0">
                <a:ln>
                  <a:solidFill>
                    <a:srgbClr val="7030A0"/>
                  </a:solidFill>
                </a:ln>
                <a:solidFill>
                  <a:srgbClr val="002060"/>
                </a:solidFill>
                <a:effectLst/>
                <a:uLnTx/>
                <a:uFillTx/>
                <a:latin typeface="+mj-lt"/>
                <a:ea typeface="+mj-ea"/>
                <a:cs typeface="B Badr" pitchFamily="2" charset="-78"/>
              </a:rPr>
              <a:t>کُلَّ فَقيرٍ اَللّهُمَّ اَشْبِعْ کُلَّ جائِعٍ</a:t>
            </a:r>
          </a:p>
          <a:p>
            <a:pPr marL="0" marR="0" lvl="0" indent="0" algn="ctr" defTabSz="914400" rtl="0" eaLnBrk="1" fontAlgn="auto" latinLnBrk="0" hangingPunct="1">
              <a:lnSpc>
                <a:spcPct val="200000"/>
              </a:lnSpc>
              <a:spcBef>
                <a:spcPct val="0"/>
              </a:spcBef>
              <a:spcAft>
                <a:spcPts val="0"/>
              </a:spcAft>
              <a:buClrTx/>
              <a:buSzTx/>
              <a:buFontTx/>
              <a:buNone/>
              <a:tabLst/>
              <a:defRPr/>
            </a:pPr>
            <a:r>
              <a:rPr kumimoji="0" lang="fa-IR" sz="4000" b="1" i="0" u="none" strike="noStrike" kern="1200" cap="none" spc="0" normalizeH="0" baseline="0" noProof="0" dirty="0" smtClean="0">
                <a:ln>
                  <a:solidFill>
                    <a:srgbClr val="7030A0"/>
                  </a:solidFill>
                </a:ln>
                <a:solidFill>
                  <a:srgbClr val="002060"/>
                </a:solidFill>
                <a:effectLst/>
                <a:uLnTx/>
                <a:uFillTx/>
                <a:latin typeface="+mj-lt"/>
                <a:ea typeface="+mj-ea"/>
                <a:cs typeface="B Badr" pitchFamily="2" charset="-78"/>
              </a:rPr>
              <a:t>اَللّهُمَّ اكْسُ کُلَّ عُرْيانٍ اَللّهُمَّ اقْضِ دَيْنَ کُلِّ مَدينٍ</a:t>
            </a:r>
          </a:p>
          <a:p>
            <a:pPr marL="0" marR="0" lvl="0" indent="0" algn="ctr" defTabSz="914400" rtl="0" eaLnBrk="1" fontAlgn="auto" latinLnBrk="0" hangingPunct="1">
              <a:lnSpc>
                <a:spcPct val="200000"/>
              </a:lnSpc>
              <a:spcBef>
                <a:spcPct val="0"/>
              </a:spcBef>
              <a:spcAft>
                <a:spcPts val="0"/>
              </a:spcAft>
              <a:buClrTx/>
              <a:buSzTx/>
              <a:buFontTx/>
              <a:buNone/>
              <a:tabLst/>
              <a:defRPr/>
            </a:pPr>
            <a:r>
              <a:rPr kumimoji="0" lang="fa-IR" sz="4000" b="1" i="0" u="none" strike="noStrike" kern="1200" cap="none" spc="0" normalizeH="0" baseline="0" noProof="0" dirty="0" smtClean="0">
                <a:ln>
                  <a:solidFill>
                    <a:srgbClr val="7030A0"/>
                  </a:solidFill>
                </a:ln>
                <a:solidFill>
                  <a:srgbClr val="002060"/>
                </a:solidFill>
                <a:effectLst/>
                <a:uLnTx/>
                <a:uFillTx/>
                <a:latin typeface="+mj-lt"/>
                <a:ea typeface="+mj-ea"/>
                <a:cs typeface="B Badr" pitchFamily="2" charset="-78"/>
              </a:rPr>
              <a:t>اَللّهُمَّ فَرِّجْ عَنْ کُلِّ مَکْرُوبٍ اَللّهُمَّ رُدَّ کُلَّ غَريبٍ</a:t>
            </a:r>
          </a:p>
          <a:p>
            <a:pPr marL="0" marR="0" lvl="0" indent="0" algn="ctr" defTabSz="914400" rtl="0" eaLnBrk="1" fontAlgn="auto" latinLnBrk="0" hangingPunct="1">
              <a:lnSpc>
                <a:spcPct val="200000"/>
              </a:lnSpc>
              <a:spcBef>
                <a:spcPct val="0"/>
              </a:spcBef>
              <a:spcAft>
                <a:spcPts val="0"/>
              </a:spcAft>
              <a:buClrTx/>
              <a:buSzTx/>
              <a:buFontTx/>
              <a:buNone/>
              <a:tabLst/>
              <a:defRPr/>
            </a:pPr>
            <a:r>
              <a:rPr kumimoji="0" lang="fa-IR" sz="4000" b="1" i="0" u="none" strike="noStrike" kern="1200" cap="none" spc="0" normalizeH="0" baseline="0" noProof="0" dirty="0" smtClean="0">
                <a:ln>
                  <a:solidFill>
                    <a:srgbClr val="7030A0"/>
                  </a:solidFill>
                </a:ln>
                <a:solidFill>
                  <a:srgbClr val="002060"/>
                </a:solidFill>
                <a:effectLst/>
                <a:uLnTx/>
                <a:uFillTx/>
                <a:latin typeface="+mj-lt"/>
                <a:ea typeface="+mj-ea"/>
                <a:cs typeface="B Badr" pitchFamily="2" charset="-78"/>
              </a:rPr>
              <a:t>اَللّهُمَّ فُکَّ کُلَّ اَسيرٍ</a:t>
            </a:r>
            <a:endParaRPr kumimoji="0" lang="fa-IR" sz="4000" b="1" i="0" u="none" strike="noStrike" kern="1200" cap="none" spc="0" normalizeH="0" baseline="0" noProof="0" dirty="0">
              <a:ln>
                <a:solidFill>
                  <a:srgbClr val="7030A0"/>
                </a:solidFill>
              </a:ln>
              <a:solidFill>
                <a:srgbClr val="002060"/>
              </a:solidFill>
              <a:effectLst/>
              <a:uLnTx/>
              <a:uFillTx/>
              <a:latin typeface="+mj-lt"/>
              <a:ea typeface="+mj-ea"/>
              <a:cs typeface="B Badr" pitchFamily="2" charset="-78"/>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R23.JPG"/>
          <p:cNvPicPr>
            <a:picLocks noChangeAspect="1"/>
          </p:cNvPicPr>
          <p:nvPr/>
        </p:nvPicPr>
        <p:blipFill>
          <a:blip r:embed="rId2"/>
          <a:stretch>
            <a:fillRect/>
          </a:stretch>
        </p:blipFill>
        <p:spPr>
          <a:xfrm>
            <a:off x="0" y="0"/>
            <a:ext cx="9144000" cy="6858000"/>
          </a:xfrm>
          <a:prstGeom prst="rect">
            <a:avLst/>
          </a:prstGeom>
        </p:spPr>
      </p:pic>
      <p:sp>
        <p:nvSpPr>
          <p:cNvPr id="5" name="Rectangle 4"/>
          <p:cNvSpPr/>
          <p:nvPr/>
        </p:nvSpPr>
        <p:spPr>
          <a:xfrm>
            <a:off x="533400" y="838200"/>
            <a:ext cx="8077200" cy="5016758"/>
          </a:xfrm>
          <a:prstGeom prst="rect">
            <a:avLst/>
          </a:prstGeom>
        </p:spPr>
        <p:txBody>
          <a:bodyPr wrap="square">
            <a:spAutoFit/>
          </a:bodyPr>
          <a:lstStyle/>
          <a:p>
            <a:pPr lvl="0" algn="ctr">
              <a:lnSpc>
                <a:spcPct val="200000"/>
              </a:lnSpc>
              <a:spcBef>
                <a:spcPct val="0"/>
              </a:spcBef>
              <a:defRPr/>
            </a:pPr>
            <a:r>
              <a:rPr lang="fa-IR" sz="4000" b="1" dirty="0" smtClean="0">
                <a:ln>
                  <a:solidFill>
                    <a:srgbClr val="7030A0"/>
                  </a:solidFill>
                </a:ln>
                <a:solidFill>
                  <a:srgbClr val="002060"/>
                </a:solidFill>
                <a:cs typeface="B Badr" pitchFamily="2" charset="-78"/>
              </a:rPr>
              <a:t>اَللّهُمَّ اَصْلِحْ کُلَّ فاسِدٍ مِنْ اُمُورِ الْمُسْلِمينَ</a:t>
            </a:r>
          </a:p>
          <a:p>
            <a:pPr lvl="0" algn="ctr" rtl="1">
              <a:lnSpc>
                <a:spcPct val="200000"/>
              </a:lnSpc>
              <a:spcBef>
                <a:spcPct val="0"/>
              </a:spcBef>
              <a:defRPr/>
            </a:pPr>
            <a:r>
              <a:rPr lang="fa-IR" sz="4000" b="1" dirty="0" smtClean="0">
                <a:ln>
                  <a:solidFill>
                    <a:srgbClr val="7030A0"/>
                  </a:solidFill>
                </a:ln>
                <a:solidFill>
                  <a:srgbClr val="002060"/>
                </a:solidFill>
                <a:cs typeface="B Badr" pitchFamily="2" charset="-78"/>
              </a:rPr>
              <a:t>اَللّهُمَّ اشْفِ کُلَّ مَريضٍ اَللّهُمَّ سُدَّ فَقْرَنا </a:t>
            </a:r>
            <a:r>
              <a:rPr lang="fa-IR" sz="4000" b="1" dirty="0" smtClean="0">
                <a:ln>
                  <a:solidFill>
                    <a:srgbClr val="7030A0"/>
                  </a:solidFill>
                </a:ln>
                <a:solidFill>
                  <a:srgbClr val="002060"/>
                </a:solidFill>
                <a:cs typeface="B Badr" pitchFamily="2" charset="-78"/>
              </a:rPr>
              <a:t>بِغِناکَ</a:t>
            </a:r>
            <a:r>
              <a:rPr lang="en-US" sz="4000" b="1" smtClean="0">
                <a:ln>
                  <a:solidFill>
                    <a:srgbClr val="7030A0"/>
                  </a:solidFill>
                </a:ln>
                <a:solidFill>
                  <a:srgbClr val="002060"/>
                </a:solidFill>
                <a:cs typeface="B Badr" pitchFamily="2" charset="-78"/>
              </a:rPr>
              <a:t> </a:t>
            </a:r>
            <a:r>
              <a:rPr lang="fa-IR" sz="4000" b="1" smtClean="0">
                <a:ln>
                  <a:solidFill>
                    <a:srgbClr val="7030A0"/>
                  </a:solidFill>
                </a:ln>
                <a:solidFill>
                  <a:srgbClr val="002060"/>
                </a:solidFill>
                <a:cs typeface="B Badr" pitchFamily="2" charset="-78"/>
              </a:rPr>
              <a:t>اَللّهُمَّ </a:t>
            </a:r>
            <a:r>
              <a:rPr lang="fa-IR" sz="4000" b="1" dirty="0" smtClean="0">
                <a:ln>
                  <a:solidFill>
                    <a:srgbClr val="7030A0"/>
                  </a:solidFill>
                </a:ln>
                <a:solidFill>
                  <a:srgbClr val="002060"/>
                </a:solidFill>
                <a:cs typeface="B Badr" pitchFamily="2" charset="-78"/>
              </a:rPr>
              <a:t>غَيِّرْ سُوءَ حالِنا بِحُسْنِ حالِکَ اَللّهُمَّ اقْضِ عَنَّا الدَّيْنَ وَ اَغْنِنا</a:t>
            </a:r>
          </a:p>
          <a:p>
            <a:pPr lvl="0" algn="ctr">
              <a:lnSpc>
                <a:spcPct val="200000"/>
              </a:lnSpc>
              <a:spcBef>
                <a:spcPct val="0"/>
              </a:spcBef>
              <a:defRPr/>
            </a:pPr>
            <a:r>
              <a:rPr lang="fa-IR" sz="4000" b="1" dirty="0" smtClean="0">
                <a:ln>
                  <a:solidFill>
                    <a:srgbClr val="7030A0"/>
                  </a:solidFill>
                </a:ln>
                <a:solidFill>
                  <a:srgbClr val="002060"/>
                </a:solidFill>
                <a:cs typeface="B Badr" pitchFamily="2" charset="-78"/>
              </a:rPr>
              <a:t>مِنَ الْفَقْرِ اِنَّکَ عَلي کُلِّ شَيْءٍ قَديرٌ . </a:t>
            </a:r>
            <a:endParaRPr lang="fa-IR" sz="40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71</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اللهم ادخل علي اهل القبور السرور اللهم اغن کل فقير اللهم اشبع کل جائع اللهم اکس کل عريان اللهم اقض دين کل مدين اللهم فرج عن کل مکروب اللهم رد کل غريب اللهم فک کل اسير اللهم اصلح کل فاسد من امور المسلمين اللهم اشف کل مريض اللهم سد فقرنا بغناک اللهم غير سوء حالنا بحسن حالک اللهم اقص عنا الدين و اغننا من الفقر انک علي کل شيئ قدير </dc:title>
  <dc:creator/>
  <cp:lastModifiedBy>7</cp:lastModifiedBy>
  <cp:revision>12</cp:revision>
  <dcterms:created xsi:type="dcterms:W3CDTF">2006-08-16T00:00:00Z</dcterms:created>
  <dcterms:modified xsi:type="dcterms:W3CDTF">2013-07-21T11:58:11Z</dcterms:modified>
</cp:coreProperties>
</file>