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7" r:id="rId1"/>
  </p:sldMasterIdLst>
  <p:notesMasterIdLst>
    <p:notesMasterId r:id="rId19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7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6" r:id="rId18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1041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5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E7E4C91-9DB7-442C-8545-9F105A7216CC}" type="datetimeFigureOut">
              <a:rPr lang="fa-IR" smtClean="0"/>
              <a:pPr/>
              <a:t>03/27/1440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24480A7-30DC-44B6-B2D9-CF135E40CAB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078066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2BC8-5468-4E50-9D4A-C8B136A8EC74}" type="datetimeFigureOut">
              <a:rPr lang="fa-IR" smtClean="0"/>
              <a:pPr/>
              <a:t>03/27/1440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5457-7A53-41A2-BEB2-5DF7A4E21BF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420332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2BC8-5468-4E50-9D4A-C8B136A8EC74}" type="datetimeFigureOut">
              <a:rPr lang="fa-IR" smtClean="0"/>
              <a:pPr/>
              <a:t>03/27/1440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5457-7A53-41A2-BEB2-5DF7A4E21BF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103124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2BC8-5468-4E50-9D4A-C8B136A8EC74}" type="datetimeFigureOut">
              <a:rPr lang="fa-IR" smtClean="0"/>
              <a:pPr/>
              <a:t>03/27/1440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5457-7A53-41A2-BEB2-5DF7A4E21BF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023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2BC8-5468-4E50-9D4A-C8B136A8EC74}" type="datetimeFigureOut">
              <a:rPr lang="fa-IR" smtClean="0"/>
              <a:pPr/>
              <a:t>03/27/1440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5457-7A53-41A2-BEB2-5DF7A4E21BF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457536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2BC8-5468-4E50-9D4A-C8B136A8EC74}" type="datetimeFigureOut">
              <a:rPr lang="fa-IR" smtClean="0"/>
              <a:pPr/>
              <a:t>03/27/1440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5457-7A53-41A2-BEB2-5DF7A4E21BF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70526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2BC8-5468-4E50-9D4A-C8B136A8EC74}" type="datetimeFigureOut">
              <a:rPr lang="fa-IR" smtClean="0"/>
              <a:pPr/>
              <a:t>03/27/1440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5457-7A53-41A2-BEB2-5DF7A4E21BF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52948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2BC8-5468-4E50-9D4A-C8B136A8EC74}" type="datetimeFigureOut">
              <a:rPr lang="fa-IR" smtClean="0"/>
              <a:pPr/>
              <a:t>03/27/1440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5457-7A53-41A2-BEB2-5DF7A4E21BF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954813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2BC8-5468-4E50-9D4A-C8B136A8EC74}" type="datetimeFigureOut">
              <a:rPr lang="fa-IR" smtClean="0"/>
              <a:pPr/>
              <a:t>03/27/1440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5457-7A53-41A2-BEB2-5DF7A4E21BF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939391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2BC8-5468-4E50-9D4A-C8B136A8EC74}" type="datetimeFigureOut">
              <a:rPr lang="fa-IR" smtClean="0"/>
              <a:pPr/>
              <a:t>03/27/1440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5457-7A53-41A2-BEB2-5DF7A4E21BF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144375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2BC8-5468-4E50-9D4A-C8B136A8EC74}" type="datetimeFigureOut">
              <a:rPr lang="fa-IR" smtClean="0"/>
              <a:pPr/>
              <a:t>03/27/1440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5457-7A53-41A2-BEB2-5DF7A4E21BF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372460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2BC8-5468-4E50-9D4A-C8B136A8EC74}" type="datetimeFigureOut">
              <a:rPr lang="fa-IR" smtClean="0"/>
              <a:pPr/>
              <a:t>03/27/1440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5457-7A53-41A2-BEB2-5DF7A4E21BF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027945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2BC8-5468-4E50-9D4A-C8B136A8EC74}" type="datetimeFigureOut">
              <a:rPr lang="fa-IR" smtClean="0"/>
              <a:pPr/>
              <a:t>03/27/1440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5457-7A53-41A2-BEB2-5DF7A4E21BF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291843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2BC8-5468-4E50-9D4A-C8B136A8EC74}" type="datetimeFigureOut">
              <a:rPr lang="fa-IR" smtClean="0"/>
              <a:pPr/>
              <a:t>03/27/1440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5457-7A53-41A2-BEB2-5DF7A4E21BF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588291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2BC8-5468-4E50-9D4A-C8B136A8EC74}" type="datetimeFigureOut">
              <a:rPr lang="fa-IR" smtClean="0"/>
              <a:pPr/>
              <a:t>03/27/1440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5457-7A53-41A2-BEB2-5DF7A4E21BF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4135045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2BC8-5468-4E50-9D4A-C8B136A8EC74}" type="datetimeFigureOut">
              <a:rPr lang="fa-IR" smtClean="0"/>
              <a:pPr/>
              <a:t>03/27/1440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5457-7A53-41A2-BEB2-5DF7A4E21BF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4045318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2BC8-5468-4E50-9D4A-C8B136A8EC74}" type="datetimeFigureOut">
              <a:rPr lang="fa-IR" smtClean="0"/>
              <a:pPr/>
              <a:t>03/27/1440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5457-7A53-41A2-BEB2-5DF7A4E21BF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324064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12BC8-5468-4E50-9D4A-C8B136A8EC74}" type="datetimeFigureOut">
              <a:rPr lang="fa-IR" smtClean="0"/>
              <a:pPr/>
              <a:t>03/27/1440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AB5457-7A53-41A2-BEB2-5DF7A4E21BF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747944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899" y="1122363"/>
            <a:ext cx="1402202" cy="8413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57200"/>
            <a:ext cx="9144000" cy="3052763"/>
          </a:xfrm>
        </p:spPr>
        <p:txBody>
          <a:bodyPr>
            <a:normAutofit/>
          </a:bodyPr>
          <a:lstStyle/>
          <a:p>
            <a:pPr algn="ctr"/>
            <a:r>
              <a:rPr kumimoji="0" lang="en-US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 Nazanin,Bold"/>
                <a:ea typeface="Calibri" panose="020F0502020204030204" pitchFamily="34" charset="0"/>
                <a:cs typeface="2  Titr" panose="00000700000000000000" pitchFamily="2" charset="-78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 Nazanin,Bold"/>
                <a:ea typeface="Calibri" panose="020F0502020204030204" pitchFamily="34" charset="0"/>
                <a:cs typeface="2  Titr" panose="00000700000000000000" pitchFamily="2" charset="-78"/>
              </a:rPr>
              <a:t/>
            </a:r>
            <a:b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 Nazanin,Bold"/>
                <a:ea typeface="Calibri" panose="020F0502020204030204" pitchFamily="34" charset="0"/>
                <a:cs typeface="2  Titr" panose="00000700000000000000" pitchFamily="2" charset="-78"/>
              </a:rPr>
            </a:br>
            <a:r>
              <a:rPr kumimoji="0" lang="fa-I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 Nazanin,Bold"/>
                <a:ea typeface="Calibri" panose="020F0502020204030204" pitchFamily="34" charset="0"/>
                <a:cs typeface="2  Titr" panose="00000700000000000000" pitchFamily="2" charset="-78"/>
              </a:rPr>
              <a:t>اداره کل آموزش و پرورش استان کرمانشاه</a:t>
            </a:r>
            <a:r>
              <a:rPr lang="fa-IR" sz="2000" b="1" dirty="0">
                <a:latin typeface="B Nazanin,Bold"/>
                <a:ea typeface="Calibri" panose="020F0502020204030204" pitchFamily="34" charset="0"/>
                <a:cs typeface="2  Titr" panose="00000700000000000000" pitchFamily="2" charset="-78"/>
              </a:rPr>
              <a:t/>
            </a:r>
            <a:br>
              <a:rPr lang="fa-IR" sz="2000" b="1" dirty="0">
                <a:latin typeface="B Nazanin,Bold"/>
                <a:ea typeface="Calibri" panose="020F0502020204030204" pitchFamily="34" charset="0"/>
                <a:cs typeface="2  Titr" panose="00000700000000000000" pitchFamily="2" charset="-78"/>
              </a:rPr>
            </a:br>
            <a:r>
              <a:rPr lang="fa-IR" sz="2000" b="1" dirty="0" smtClean="0">
                <a:latin typeface="B Nazanin,Bold"/>
                <a:ea typeface="Calibri" panose="020F0502020204030204" pitchFamily="34" charset="0"/>
                <a:cs typeface="2  Titr" panose="00000700000000000000" pitchFamily="2" charset="-78"/>
              </a:rPr>
              <a:t/>
            </a:r>
            <a:br>
              <a:rPr lang="fa-IR" sz="2000" b="1" dirty="0" smtClean="0">
                <a:latin typeface="B Nazanin,Bold"/>
                <a:ea typeface="Calibri" panose="020F0502020204030204" pitchFamily="34" charset="0"/>
                <a:cs typeface="2  Titr" panose="00000700000000000000" pitchFamily="2" charset="-78"/>
              </a:rPr>
            </a:br>
            <a:r>
              <a:rPr lang="fa-IR" sz="2000" b="1" dirty="0" smtClean="0">
                <a:latin typeface="B Nazanin,Bold"/>
                <a:ea typeface="Calibri" panose="020F0502020204030204" pitchFamily="34" charset="0"/>
                <a:cs typeface="2  Titr" panose="00000700000000000000" pitchFamily="2" charset="-78"/>
              </a:rPr>
              <a:t/>
            </a:r>
            <a:br>
              <a:rPr lang="fa-IR" sz="2000" b="1" dirty="0" smtClean="0">
                <a:latin typeface="B Nazanin,Bold"/>
                <a:ea typeface="Calibri" panose="020F0502020204030204" pitchFamily="34" charset="0"/>
                <a:cs typeface="2  Titr" panose="00000700000000000000" pitchFamily="2" charset="-78"/>
              </a:rPr>
            </a:br>
            <a:r>
              <a:rPr lang="fa-IR" sz="2800" b="1" dirty="0" smtClean="0">
                <a:cs typeface="2  Titr" panose="00000700000000000000" pitchFamily="2" charset="-78"/>
              </a:rPr>
              <a:t>راهنمای شرکت </a:t>
            </a:r>
            <a:r>
              <a:rPr lang="fa-IR" sz="2800" b="1" dirty="0">
                <a:cs typeface="2  Titr" panose="00000700000000000000" pitchFamily="2" charset="-78"/>
              </a:rPr>
              <a:t>در آزمون های مشاوره ای ویژه دانش آموزان پایه نهم</a:t>
            </a:r>
            <a:r>
              <a:rPr lang="en-US" sz="1600" dirty="0"/>
              <a:t/>
            </a:r>
            <a:br>
              <a:rPr lang="en-US" sz="1600" dirty="0"/>
            </a:br>
            <a:endParaRPr lang="fa-IR" sz="1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4911" y="4175125"/>
            <a:ext cx="9590690" cy="2383329"/>
          </a:xfrm>
        </p:spPr>
        <p:txBody>
          <a:bodyPr>
            <a:normAutofit/>
          </a:bodyPr>
          <a:lstStyle/>
          <a:p>
            <a:pPr algn="ctr"/>
            <a:r>
              <a:rPr lang="fa-IR" sz="4400" b="1" dirty="0" smtClean="0">
                <a:solidFill>
                  <a:schemeClr val="accent5">
                    <a:lumMod val="75000"/>
                  </a:schemeClr>
                </a:solidFill>
                <a:cs typeface="B Tabassom" panose="00000400000000000000" pitchFamily="2" charset="-78"/>
              </a:rPr>
              <a:t>اداره مشاوره تربیتی - تحصیلی</a:t>
            </a:r>
            <a:endParaRPr lang="fa-IR" sz="4400" b="1" dirty="0">
              <a:solidFill>
                <a:schemeClr val="accent5">
                  <a:lumMod val="75000"/>
                </a:schemeClr>
              </a:solidFill>
              <a:cs typeface="B Tabassom" panose="00000400000000000000" pitchFamily="2" charset="-78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2  Titr" panose="00000700000000000000" pitchFamily="2" charset="-78"/>
              </a:rPr>
              <a:t>                </a:t>
            </a: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339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795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72297"/>
            <a:ext cx="10893972" cy="1325563"/>
          </a:xfrm>
        </p:spPr>
        <p:txBody>
          <a:bodyPr>
            <a:noAutofit/>
          </a:bodyPr>
          <a:lstStyle/>
          <a:p>
            <a:pPr algn="ctr"/>
            <a:r>
              <a:rPr lang="fa-IR" sz="6600" b="1" dirty="0">
                <a:solidFill>
                  <a:srgbClr val="FF0000"/>
                </a:solidFill>
                <a:cs typeface="B Tabassom" panose="00000400000000000000" pitchFamily="2" charset="-78"/>
              </a:rPr>
              <a:t>تکمیل فرم اولویت ویژه دانش آموزان پایه نهم</a:t>
            </a:r>
          </a:p>
        </p:txBody>
      </p:sp>
    </p:spTree>
    <p:extLst>
      <p:ext uri="{BB962C8B-B14F-4D97-AF65-F5344CB8AC3E}">
        <p14:creationId xmlns:p14="http://schemas.microsoft.com/office/powerpoint/2010/main" xmlns="" val="226235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6993"/>
            <a:ext cx="11004329" cy="1203435"/>
          </a:xfrm>
        </p:spPr>
        <p:txBody>
          <a:bodyPr>
            <a:normAutofit fontScale="90000"/>
          </a:bodyPr>
          <a:lstStyle/>
          <a:p>
            <a:pPr algn="ctr"/>
            <a:r>
              <a:rPr lang="fa-IR" sz="3200" b="1" dirty="0" smtClean="0">
                <a:solidFill>
                  <a:srgbClr val="FF0000"/>
                </a:solidFill>
                <a:cs typeface="2  Titr" panose="00000700000000000000" pitchFamily="2" charset="-78"/>
              </a:rPr>
              <a:t/>
            </a:r>
            <a:br>
              <a:rPr lang="fa-IR" sz="3200" b="1" dirty="0" smtClean="0">
                <a:solidFill>
                  <a:srgbClr val="FF0000"/>
                </a:solidFill>
                <a:cs typeface="2  Titr" panose="00000700000000000000" pitchFamily="2" charset="-78"/>
              </a:rPr>
            </a:br>
            <a:r>
              <a:rPr lang="fa-IR" sz="3200" b="1" dirty="0" smtClean="0">
                <a:solidFill>
                  <a:srgbClr val="FF0000"/>
                </a:solidFill>
                <a:cs typeface="2  Titr" panose="00000700000000000000" pitchFamily="2" charset="-78"/>
              </a:rPr>
              <a:t>بازگشت </a:t>
            </a:r>
            <a:r>
              <a:rPr lang="fa-IR" sz="3200" b="1" dirty="0">
                <a:solidFill>
                  <a:srgbClr val="FF0000"/>
                </a:solidFill>
                <a:cs typeface="2  Titr" panose="00000700000000000000" pitchFamily="2" charset="-78"/>
              </a:rPr>
              <a:t>به </a:t>
            </a:r>
            <a:r>
              <a:rPr lang="fa-IR" sz="3200" b="1" dirty="0" smtClean="0">
                <a:solidFill>
                  <a:srgbClr val="FF0000"/>
                </a:solidFill>
                <a:cs typeface="2  Titr" panose="00000700000000000000" pitchFamily="2" charset="-78"/>
              </a:rPr>
              <a:t>داشبورد اصلی </a:t>
            </a:r>
            <a:r>
              <a:rPr lang="fa-IR" sz="3200" b="1" dirty="0">
                <a:solidFill>
                  <a:srgbClr val="FF0000"/>
                </a:solidFill>
                <a:cs typeface="2  Titr" panose="00000700000000000000" pitchFamily="2" charset="-78"/>
              </a:rPr>
              <a:t>و انتخاب گزینه ((هدایت تحصیلی</a:t>
            </a:r>
            <a:r>
              <a:rPr lang="fa-IR" sz="3200" b="1" dirty="0" smtClean="0">
                <a:solidFill>
                  <a:srgbClr val="FF0000"/>
                </a:solidFill>
                <a:cs typeface="2  Titr" panose="00000700000000000000" pitchFamily="2" charset="-78"/>
              </a:rPr>
              <a:t>))</a:t>
            </a:r>
            <a:r>
              <a:rPr lang="en-US" sz="3200" dirty="0">
                <a:solidFill>
                  <a:srgbClr val="FF0000"/>
                </a:solidFill>
                <a:cs typeface="2  Titr" panose="00000700000000000000" pitchFamily="2" charset="-78"/>
              </a:rPr>
              <a:t/>
            </a:r>
            <a:br>
              <a:rPr lang="en-US" sz="3200" dirty="0">
                <a:solidFill>
                  <a:srgbClr val="FF0000"/>
                </a:solidFill>
                <a:cs typeface="2  Titr" panose="00000700000000000000" pitchFamily="2" charset="-78"/>
              </a:rPr>
            </a:br>
            <a:endParaRPr lang="fa-IR" sz="3200" dirty="0">
              <a:solidFill>
                <a:srgbClr val="FF0000"/>
              </a:solidFill>
              <a:cs typeface="2 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690688"/>
            <a:ext cx="10859814" cy="455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057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fa-IR" b="1" dirty="0" smtClean="0">
                <a:solidFill>
                  <a:srgbClr val="FF0000"/>
                </a:solidFill>
                <a:cs typeface="2  Titr" panose="00000700000000000000" pitchFamily="2" charset="-78"/>
              </a:rPr>
              <a:t>کلیک </a:t>
            </a:r>
            <a:r>
              <a:rPr lang="fa-IR" b="1" dirty="0">
                <a:solidFill>
                  <a:srgbClr val="FF0000"/>
                </a:solidFill>
                <a:cs typeface="2  Titr" panose="00000700000000000000" pitchFamily="2" charset="-78"/>
              </a:rPr>
              <a:t>برگزینه </a:t>
            </a:r>
            <a:r>
              <a:rPr lang="fa-IR" sz="2400" b="1" dirty="0" smtClean="0">
                <a:solidFill>
                  <a:srgbClr val="FF0000"/>
                </a:solidFill>
                <a:cs typeface="2  Titr" panose="00000700000000000000" pitchFamily="2" charset="-78"/>
              </a:rPr>
              <a:t>(( </a:t>
            </a:r>
            <a:r>
              <a:rPr lang="fa-IR" b="1" dirty="0" smtClean="0">
                <a:solidFill>
                  <a:srgbClr val="FF0000"/>
                </a:solidFill>
                <a:cs typeface="2  Titr" panose="00000700000000000000" pitchFamily="2" charset="-78"/>
              </a:rPr>
              <a:t>تکمیل </a:t>
            </a:r>
            <a:r>
              <a:rPr lang="fa-IR" b="1" dirty="0">
                <a:solidFill>
                  <a:srgbClr val="FF0000"/>
                </a:solidFill>
                <a:cs typeface="2  Titr" panose="00000700000000000000" pitchFamily="2" charset="-78"/>
              </a:rPr>
              <a:t>فرم </a:t>
            </a:r>
            <a:r>
              <a:rPr lang="fa-IR" b="1" dirty="0" smtClean="0">
                <a:solidFill>
                  <a:srgbClr val="FF0000"/>
                </a:solidFill>
                <a:cs typeface="2  Titr" panose="00000700000000000000" pitchFamily="2" charset="-78"/>
              </a:rPr>
              <a:t>اولویت </a:t>
            </a:r>
            <a:r>
              <a:rPr lang="fa-IR" sz="2400" b="1" dirty="0" smtClean="0">
                <a:solidFill>
                  <a:srgbClr val="FF0000"/>
                </a:solidFill>
                <a:cs typeface="2  Titr" panose="00000700000000000000" pitchFamily="2" charset="-78"/>
              </a:rPr>
              <a:t>))</a:t>
            </a:r>
            <a:endParaRPr lang="fa-IR" dirty="0">
              <a:solidFill>
                <a:srgbClr val="FF0000"/>
              </a:solidFill>
              <a:cs typeface="2  Titr" panose="00000700000000000000" pitchFamily="2" charset="-78"/>
            </a:endParaRPr>
          </a:p>
        </p:txBody>
      </p:sp>
      <p:pic>
        <p:nvPicPr>
          <p:cNvPr id="4" name="Content Placeholder 3" descr="C:\Users\sys117\Desktop\همگام\2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1" y="1939159"/>
            <a:ext cx="10670628" cy="39413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7630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434" y="365125"/>
            <a:ext cx="11382704" cy="1325563"/>
          </a:xfrm>
        </p:spPr>
        <p:txBody>
          <a:bodyPr>
            <a:normAutofit/>
          </a:bodyPr>
          <a:lstStyle/>
          <a:p>
            <a:pPr algn="ctr"/>
            <a:r>
              <a:rPr lang="fa-IR" b="1" dirty="0" smtClean="0">
                <a:solidFill>
                  <a:srgbClr val="FF0000"/>
                </a:solidFill>
                <a:cs typeface="2  Titr" panose="00000700000000000000" pitchFamily="2" charset="-78"/>
              </a:rPr>
              <a:t>کلیک بر شکل     </a:t>
            </a:r>
            <a:r>
              <a:rPr lang="fa-IR" b="1" dirty="0">
                <a:solidFill>
                  <a:srgbClr val="FF0000"/>
                </a:solidFill>
                <a:cs typeface="2  Titr" panose="00000700000000000000" pitchFamily="2" charset="-78"/>
              </a:rPr>
              <a:t> </a:t>
            </a:r>
            <a:r>
              <a:rPr lang="fa-IR" b="1" dirty="0" smtClean="0">
                <a:solidFill>
                  <a:srgbClr val="FF0000"/>
                </a:solidFill>
                <a:cs typeface="2  Titr" panose="00000700000000000000" pitchFamily="2" charset="-78"/>
              </a:rPr>
              <a:t>  به منظور ورود به فرم اولویت</a:t>
            </a:r>
            <a:endParaRPr lang="fa-IR" b="1" dirty="0">
              <a:solidFill>
                <a:srgbClr val="FF0000"/>
              </a:solidFill>
              <a:cs typeface="2  Titr" panose="00000700000000000000" pitchFamily="2" charset="-78"/>
            </a:endParaRPr>
          </a:p>
        </p:txBody>
      </p:sp>
      <p:pic>
        <p:nvPicPr>
          <p:cNvPr id="8" name="Content Placeholder 7" descr="C:\Users\sys117\Desktop\همگام\5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77863" y="1986455"/>
            <a:ext cx="9412068" cy="3530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sys117\Desktop\همگام\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6979" y="365125"/>
            <a:ext cx="550823" cy="5517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9715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solidFill>
                  <a:srgbClr val="FF0000"/>
                </a:solidFill>
                <a:cs typeface="2  Titr" panose="00000700000000000000" pitchFamily="2" charset="-78"/>
              </a:rPr>
              <a:t/>
            </a:r>
            <a:br>
              <a:rPr lang="fa-IR" b="1" dirty="0" smtClean="0">
                <a:solidFill>
                  <a:srgbClr val="FF0000"/>
                </a:solidFill>
                <a:cs typeface="2  Titr" panose="00000700000000000000" pitchFamily="2" charset="-78"/>
              </a:rPr>
            </a:br>
            <a:r>
              <a:rPr lang="fa-IR" b="1" dirty="0" smtClean="0">
                <a:solidFill>
                  <a:srgbClr val="FF0000"/>
                </a:solidFill>
                <a:cs typeface="2  Titr" panose="00000700000000000000" pitchFamily="2" charset="-78"/>
              </a:rPr>
              <a:t>کلیک بر شکل        </a:t>
            </a:r>
            <a:r>
              <a:rPr lang="fa-IR" sz="2400" b="1" dirty="0" smtClean="0">
                <a:solidFill>
                  <a:srgbClr val="FF0000"/>
                </a:solidFill>
                <a:cs typeface="2  Titr" panose="00000700000000000000" pitchFamily="2" charset="-78"/>
              </a:rPr>
              <a:t>((</a:t>
            </a:r>
            <a:r>
              <a:rPr lang="fa-IR" sz="4000" b="1" dirty="0" smtClean="0">
                <a:solidFill>
                  <a:srgbClr val="FF0000"/>
                </a:solidFill>
                <a:cs typeface="2  Titr" panose="00000700000000000000" pitchFamily="2" charset="-78"/>
              </a:rPr>
              <a:t>کتابچه</a:t>
            </a:r>
            <a:r>
              <a:rPr lang="fa-IR" b="1" dirty="0" smtClean="0">
                <a:solidFill>
                  <a:srgbClr val="FF0000"/>
                </a:solidFill>
                <a:cs typeface="2  Titr" panose="00000700000000000000" pitchFamily="2" charset="-78"/>
              </a:rPr>
              <a:t> </a:t>
            </a:r>
            <a:r>
              <a:rPr lang="fa-IR" sz="2400" b="1" dirty="0" smtClean="0">
                <a:solidFill>
                  <a:srgbClr val="FF0000"/>
                </a:solidFill>
                <a:cs typeface="2  Titr" panose="00000700000000000000" pitchFamily="2" charset="-78"/>
              </a:rPr>
              <a:t>))</a:t>
            </a:r>
            <a:endParaRPr lang="fa-IR" sz="2400" b="1" dirty="0">
              <a:solidFill>
                <a:srgbClr val="FF0000"/>
              </a:solidFill>
              <a:cs typeface="2  Titr" panose="00000700000000000000" pitchFamily="2" charset="-78"/>
            </a:endParaRPr>
          </a:p>
        </p:txBody>
      </p:sp>
      <p:pic>
        <p:nvPicPr>
          <p:cNvPr id="5" name="Content Placeholder 4" descr="C:\Users\sys117\Desktop\همگام\6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7715"/>
            <a:ext cx="10875579" cy="3672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Users\sys117\Desktop\همگام\7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4855" y="1115603"/>
            <a:ext cx="725214" cy="646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003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286" y="78963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fa-IR" b="1" dirty="0" smtClean="0">
                <a:solidFill>
                  <a:srgbClr val="FF0000"/>
                </a:solidFill>
                <a:cs typeface="2  Titr" panose="00000700000000000000" pitchFamily="2" charset="-78"/>
              </a:rPr>
              <a:t/>
            </a:r>
            <a:br>
              <a:rPr lang="fa-IR" b="1" dirty="0" smtClean="0">
                <a:solidFill>
                  <a:srgbClr val="FF0000"/>
                </a:solidFill>
                <a:cs typeface="2  Titr" panose="00000700000000000000" pitchFamily="2" charset="-78"/>
              </a:rPr>
            </a:br>
            <a:r>
              <a:rPr lang="fa-IR" b="1" dirty="0" smtClean="0">
                <a:solidFill>
                  <a:srgbClr val="FF0000"/>
                </a:solidFill>
                <a:cs typeface="2  Titr" panose="00000700000000000000" pitchFamily="2" charset="-78"/>
              </a:rPr>
              <a:t>کلیک بر شکل         و کشیدن آن به مکان دلخواه </a:t>
            </a:r>
            <a:r>
              <a:rPr lang="fa-IR" sz="2400" b="1" dirty="0" smtClean="0">
                <a:solidFill>
                  <a:srgbClr val="FF0000"/>
                </a:solidFill>
                <a:cs typeface="2  Titr" panose="00000700000000000000" pitchFamily="2" charset="-78"/>
              </a:rPr>
              <a:t>( </a:t>
            </a:r>
            <a:r>
              <a:rPr lang="fa-IR" b="1" dirty="0" smtClean="0">
                <a:solidFill>
                  <a:srgbClr val="FF0000"/>
                </a:solidFill>
                <a:cs typeface="2  Titr" panose="00000700000000000000" pitchFamily="2" charset="-78"/>
              </a:rPr>
              <a:t>بالا و پایین</a:t>
            </a:r>
            <a:r>
              <a:rPr lang="fa-IR" sz="2400" b="1" dirty="0" smtClean="0">
                <a:solidFill>
                  <a:srgbClr val="FF0000"/>
                </a:solidFill>
                <a:cs typeface="2  Titr" panose="00000700000000000000" pitchFamily="2" charset="-78"/>
              </a:rPr>
              <a:t>)</a:t>
            </a:r>
            <a:r>
              <a:rPr lang="fa-IR" b="1" dirty="0" smtClean="0">
                <a:solidFill>
                  <a:srgbClr val="FF0000"/>
                </a:solidFill>
                <a:cs typeface="2  Titr" panose="00000700000000000000" pitchFamily="2" charset="-78"/>
              </a:rPr>
              <a:t> به منظور تعیین اولویت </a:t>
            </a:r>
            <a:endParaRPr lang="fa-IR" b="1" dirty="0">
              <a:solidFill>
                <a:srgbClr val="FF0000"/>
              </a:solidFill>
              <a:cs typeface="2 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C:\Users\sys117\Desktop\همگام\9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1265" y="191219"/>
            <a:ext cx="647087" cy="812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2093638"/>
            <a:ext cx="10907110" cy="476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125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b="1" dirty="0" smtClean="0">
                <a:solidFill>
                  <a:srgbClr val="FF0000"/>
                </a:solidFill>
                <a:cs typeface="2  Titr" panose="00000700000000000000" pitchFamily="2" charset="-78"/>
              </a:rPr>
              <a:t/>
            </a:r>
            <a:br>
              <a:rPr lang="fa-IR" b="1" dirty="0" smtClean="0">
                <a:solidFill>
                  <a:srgbClr val="FF0000"/>
                </a:solidFill>
                <a:cs typeface="2  Titr" panose="00000700000000000000" pitchFamily="2" charset="-78"/>
              </a:rPr>
            </a:br>
            <a:r>
              <a:rPr lang="fa-IR" b="1" dirty="0" smtClean="0">
                <a:solidFill>
                  <a:srgbClr val="FF0000"/>
                </a:solidFill>
                <a:cs typeface="2  Titr" panose="00000700000000000000" pitchFamily="2" charset="-78"/>
              </a:rPr>
              <a:t>کلیک </a:t>
            </a:r>
            <a:r>
              <a:rPr lang="fa-IR" b="1" dirty="0">
                <a:solidFill>
                  <a:srgbClr val="FF0000"/>
                </a:solidFill>
                <a:cs typeface="2  Titr" panose="00000700000000000000" pitchFamily="2" charset="-78"/>
              </a:rPr>
              <a:t>بر ذخیره چیدمان در انتهای </a:t>
            </a:r>
            <a:r>
              <a:rPr lang="fa-IR" b="1" dirty="0" smtClean="0">
                <a:solidFill>
                  <a:srgbClr val="FF0000"/>
                </a:solidFill>
                <a:cs typeface="2  Titr" panose="00000700000000000000" pitchFamily="2" charset="-78"/>
              </a:rPr>
              <a:t>صفحه</a:t>
            </a:r>
            <a:endParaRPr lang="fa-IR" b="1" dirty="0">
              <a:solidFill>
                <a:srgbClr val="FF0000"/>
              </a:solidFill>
              <a:cs typeface="2  Titr" panose="00000700000000000000" pitchFamily="2" charset="-78"/>
            </a:endParaRPr>
          </a:p>
        </p:txBody>
      </p:sp>
      <p:pic>
        <p:nvPicPr>
          <p:cNvPr id="4" name="Content Placeholder 3" descr="C:\Users\sys117\Desktop\همگام\90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38833" y="3352663"/>
            <a:ext cx="8052007" cy="15819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8977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035" y="804043"/>
            <a:ext cx="8333200" cy="4666592"/>
          </a:xfrm>
        </p:spPr>
      </p:pic>
    </p:spTree>
    <p:extLst>
      <p:ext uri="{BB962C8B-B14F-4D97-AF65-F5344CB8AC3E}">
        <p14:creationId xmlns:p14="http://schemas.microsoft.com/office/powerpoint/2010/main" xmlns="" val="2133853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dirty="0" smtClean="0"/>
              <a:t/>
            </a:r>
            <a:br>
              <a:rPr lang="fa-IR" dirty="0" smtClean="0"/>
            </a:br>
            <a:r>
              <a:rPr lang="fa-IR" b="1" dirty="0" smtClean="0">
                <a:solidFill>
                  <a:srgbClr val="FF0000"/>
                </a:solidFill>
              </a:rPr>
              <a:t>ورود به سامانه همگام به آدرس </a:t>
            </a:r>
            <a:r>
              <a:rPr lang="en-US" b="1" dirty="0" smtClean="0">
                <a:solidFill>
                  <a:srgbClr val="FF0000"/>
                </a:solidFill>
              </a:rPr>
              <a:t>www.hamgam.medu.ir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2385423"/>
            <a:ext cx="8596312" cy="343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039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46" y="459718"/>
            <a:ext cx="8910145" cy="927647"/>
          </a:xfrm>
        </p:spPr>
        <p:txBody>
          <a:bodyPr>
            <a:normAutofit/>
          </a:bodyPr>
          <a:lstStyle/>
          <a:p>
            <a:pPr algn="ctr"/>
            <a:r>
              <a:rPr lang="fa-IR" b="1" dirty="0" smtClean="0">
                <a:solidFill>
                  <a:srgbClr val="FF0000"/>
                </a:solidFill>
                <a:cs typeface="2  Titr" panose="00000700000000000000" pitchFamily="2" charset="-78"/>
              </a:rPr>
              <a:t>وارد </a:t>
            </a:r>
            <a:r>
              <a:rPr lang="fa-IR" b="1" dirty="0">
                <a:solidFill>
                  <a:srgbClr val="FF0000"/>
                </a:solidFill>
                <a:cs typeface="2  Titr" panose="00000700000000000000" pitchFamily="2" charset="-78"/>
              </a:rPr>
              <a:t>کردن کدملی درقسمت نام کاربری و رمز ورود در قسمت </a:t>
            </a:r>
            <a:r>
              <a:rPr lang="fa-IR" b="1" dirty="0" smtClean="0">
                <a:solidFill>
                  <a:srgbClr val="FF0000"/>
                </a:solidFill>
                <a:cs typeface="2  Titr" panose="00000700000000000000" pitchFamily="2" charset="-78"/>
              </a:rPr>
              <a:t>مربوطه</a:t>
            </a:r>
            <a:endParaRPr lang="fa-IR" dirty="0">
              <a:solidFill>
                <a:srgbClr val="FF0000"/>
              </a:solidFill>
              <a:cs typeface="2  Titr" panose="00000700000000000000" pitchFamily="2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0272" y="2160588"/>
            <a:ext cx="3651494" cy="3881437"/>
          </a:xfrm>
        </p:spPr>
      </p:pic>
    </p:spTree>
    <p:extLst>
      <p:ext uri="{BB962C8B-B14F-4D97-AF65-F5344CB8AC3E}">
        <p14:creationId xmlns:p14="http://schemas.microsoft.com/office/powerpoint/2010/main" xmlns="" val="211202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272" y="609600"/>
            <a:ext cx="9428362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fa-IR" b="1" dirty="0" smtClean="0">
                <a:solidFill>
                  <a:srgbClr val="FF0000"/>
                </a:solidFill>
              </a:rPr>
              <a:t>انتخاب </a:t>
            </a:r>
            <a:r>
              <a:rPr lang="fa-IR" b="1" dirty="0">
                <a:solidFill>
                  <a:srgbClr val="FF0000"/>
                </a:solidFill>
              </a:rPr>
              <a:t>گزینه </a:t>
            </a:r>
            <a:r>
              <a:rPr lang="fa-IR" sz="2700" b="1" dirty="0">
                <a:solidFill>
                  <a:srgbClr val="FF0000"/>
                </a:solidFill>
              </a:rPr>
              <a:t>((</a:t>
            </a:r>
            <a:r>
              <a:rPr lang="fa-IR" b="1" dirty="0">
                <a:solidFill>
                  <a:srgbClr val="FF0000"/>
                </a:solidFill>
              </a:rPr>
              <a:t>آزمون های مشاوره ای</a:t>
            </a:r>
            <a:r>
              <a:rPr lang="fa-IR" sz="2700" b="1" dirty="0">
                <a:solidFill>
                  <a:srgbClr val="FF0000"/>
                </a:solidFill>
              </a:rPr>
              <a:t>))</a:t>
            </a:r>
            <a:r>
              <a:rPr lang="fa-IR" b="1" dirty="0">
                <a:solidFill>
                  <a:srgbClr val="FF0000"/>
                </a:solidFill>
              </a:rPr>
              <a:t> از بخش </a:t>
            </a:r>
            <a:r>
              <a:rPr lang="fa-IR" b="1" dirty="0" smtClean="0">
                <a:solidFill>
                  <a:srgbClr val="FF0000"/>
                </a:solidFill>
              </a:rPr>
              <a:t/>
            </a:r>
            <a:br>
              <a:rPr lang="fa-IR" b="1" dirty="0" smtClean="0">
                <a:solidFill>
                  <a:srgbClr val="FF0000"/>
                </a:solidFill>
              </a:rPr>
            </a:br>
            <a:r>
              <a:rPr lang="fa-IR" sz="2700" b="1" dirty="0" smtClean="0">
                <a:solidFill>
                  <a:srgbClr val="FF0000"/>
                </a:solidFill>
              </a:rPr>
              <a:t>((</a:t>
            </a:r>
            <a:r>
              <a:rPr lang="fa-IR" b="1" dirty="0">
                <a:solidFill>
                  <a:srgbClr val="FF0000"/>
                </a:solidFill>
              </a:rPr>
              <a:t>مدیریت داشبورد اصلی</a:t>
            </a:r>
            <a:r>
              <a:rPr lang="fa-IR" sz="2700" b="1" dirty="0">
                <a:solidFill>
                  <a:srgbClr val="FF0000"/>
                </a:solidFill>
              </a:rPr>
              <a:t>))</a:t>
            </a: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  <p:pic>
        <p:nvPicPr>
          <p:cNvPr id="4" name="Content Placeholder 3" descr="C:\Users\sys117\Desktop\همگام\04-04-2017 10-20-00 ب-ظ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1393" y="2132124"/>
            <a:ext cx="9869214" cy="35867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156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051" y="152400"/>
            <a:ext cx="8596668" cy="1320800"/>
          </a:xfrm>
        </p:spPr>
        <p:txBody>
          <a:bodyPr/>
          <a:lstStyle/>
          <a:p>
            <a:pPr algn="ctr"/>
            <a:r>
              <a:rPr lang="fa-IR" b="1" dirty="0" smtClean="0">
                <a:solidFill>
                  <a:srgbClr val="FF0000"/>
                </a:solidFill>
                <a:cs typeface="2  Titr" panose="00000700000000000000" pitchFamily="2" charset="-78"/>
              </a:rPr>
              <a:t/>
            </a:r>
            <a:br>
              <a:rPr lang="fa-IR" b="1" dirty="0" smtClean="0">
                <a:solidFill>
                  <a:srgbClr val="FF0000"/>
                </a:solidFill>
                <a:cs typeface="2  Titr" panose="00000700000000000000" pitchFamily="2" charset="-78"/>
              </a:rPr>
            </a:br>
            <a:r>
              <a:rPr lang="fa-IR" b="1" dirty="0" smtClean="0">
                <a:solidFill>
                  <a:srgbClr val="FF0000"/>
                </a:solidFill>
                <a:cs typeface="2  Titr" panose="00000700000000000000" pitchFamily="2" charset="-78"/>
              </a:rPr>
              <a:t>کلیک برگزینه </a:t>
            </a:r>
            <a:r>
              <a:rPr lang="fa-IR" sz="2400" b="1" dirty="0" smtClean="0">
                <a:solidFill>
                  <a:srgbClr val="FF0000"/>
                </a:solidFill>
                <a:cs typeface="2  Titr" panose="00000700000000000000" pitchFamily="2" charset="-78"/>
              </a:rPr>
              <a:t>((</a:t>
            </a:r>
            <a:r>
              <a:rPr lang="fa-IR" b="1" dirty="0" smtClean="0">
                <a:solidFill>
                  <a:srgbClr val="FF0000"/>
                </a:solidFill>
                <a:cs typeface="2  Titr" panose="00000700000000000000" pitchFamily="2" charset="-78"/>
              </a:rPr>
              <a:t>شرکت در آزمون</a:t>
            </a:r>
            <a:r>
              <a:rPr lang="fa-IR" sz="2400" b="1" dirty="0" smtClean="0">
                <a:solidFill>
                  <a:srgbClr val="FF0000"/>
                </a:solidFill>
                <a:cs typeface="2  Titr" panose="00000700000000000000" pitchFamily="2" charset="-78"/>
              </a:rPr>
              <a:t>))</a:t>
            </a:r>
            <a:endParaRPr lang="fa-IR" sz="2400" b="1" dirty="0">
              <a:solidFill>
                <a:srgbClr val="FF0000"/>
              </a:solidFill>
              <a:cs typeface="2  Titr" panose="00000700000000000000" pitchFamily="2" charset="-78"/>
            </a:endParaRPr>
          </a:p>
        </p:txBody>
      </p:sp>
      <p:pic>
        <p:nvPicPr>
          <p:cNvPr id="4" name="Content Placeholder 3" descr="C:\Users\sys117\Desktop\همگام\04-04-2017 11-11-58 ب-ظ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917" y="1690688"/>
            <a:ext cx="10988566" cy="4473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0034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51793" y="333594"/>
            <a:ext cx="11824138" cy="1325563"/>
          </a:xfrm>
        </p:spPr>
        <p:txBody>
          <a:bodyPr>
            <a:normAutofit/>
          </a:bodyPr>
          <a:lstStyle/>
          <a:p>
            <a:pPr algn="ctr"/>
            <a:r>
              <a:rPr lang="fa-IR" b="1" dirty="0" smtClean="0">
                <a:solidFill>
                  <a:srgbClr val="FF0000"/>
                </a:solidFill>
                <a:cs typeface="2  Titr" panose="00000700000000000000" pitchFamily="2" charset="-78"/>
              </a:rPr>
              <a:t/>
            </a:r>
            <a:br>
              <a:rPr lang="fa-IR" b="1" dirty="0" smtClean="0">
                <a:solidFill>
                  <a:srgbClr val="FF0000"/>
                </a:solidFill>
                <a:cs typeface="2  Titr" panose="00000700000000000000" pitchFamily="2" charset="-78"/>
              </a:rPr>
            </a:br>
            <a:r>
              <a:rPr lang="fa-IR" b="1" dirty="0" smtClean="0">
                <a:solidFill>
                  <a:srgbClr val="FF0000"/>
                </a:solidFill>
                <a:cs typeface="2  Titr" panose="00000700000000000000" pitchFamily="2" charset="-78"/>
              </a:rPr>
              <a:t>کلیک بر روی شکل مشخص شده در تصویر </a:t>
            </a:r>
            <a:r>
              <a:rPr lang="fa-IR" sz="2400" b="1" dirty="0" smtClean="0">
                <a:solidFill>
                  <a:srgbClr val="FF0000"/>
                </a:solidFill>
                <a:cs typeface="2  Titr" panose="00000700000000000000" pitchFamily="2" charset="-78"/>
              </a:rPr>
              <a:t>((</a:t>
            </a:r>
            <a:r>
              <a:rPr lang="fa-IR" b="1" dirty="0" smtClean="0">
                <a:solidFill>
                  <a:srgbClr val="FF0000"/>
                </a:solidFill>
                <a:cs typeface="2  Titr" panose="00000700000000000000" pitchFamily="2" charset="-78"/>
              </a:rPr>
              <a:t>کتابچه</a:t>
            </a:r>
            <a:r>
              <a:rPr lang="fa-IR" sz="2400" b="1" dirty="0" smtClean="0">
                <a:solidFill>
                  <a:srgbClr val="FF0000"/>
                </a:solidFill>
                <a:cs typeface="2  Titr" panose="00000700000000000000" pitchFamily="2" charset="-78"/>
              </a:rPr>
              <a:t>))</a:t>
            </a:r>
            <a:endParaRPr lang="fa-IR" sz="2400" b="1" dirty="0">
              <a:solidFill>
                <a:srgbClr val="FF0000"/>
              </a:solidFill>
              <a:cs typeface="2  Titr" panose="00000700000000000000" pitchFamily="2" charset="-78"/>
            </a:endParaRPr>
          </a:p>
        </p:txBody>
      </p:sp>
      <p:pic>
        <p:nvPicPr>
          <p:cNvPr id="6" name="Content Placeholder 5" descr="C:\Users\sys117\Desktop\همگام\04-04-2017 10-27-55 ب-ظ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23638" y="1939159"/>
            <a:ext cx="10070334" cy="37206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926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82927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fa-IR" b="1" dirty="0" smtClean="0">
                <a:solidFill>
                  <a:srgbClr val="FF0000"/>
                </a:solidFill>
                <a:cs typeface="2  Titr" panose="00000700000000000000" pitchFamily="2" charset="-78"/>
              </a:rPr>
              <a:t/>
            </a:r>
            <a:br>
              <a:rPr lang="fa-IR" b="1" dirty="0" smtClean="0">
                <a:solidFill>
                  <a:srgbClr val="FF0000"/>
                </a:solidFill>
                <a:cs typeface="2  Titr" panose="00000700000000000000" pitchFamily="2" charset="-78"/>
              </a:rPr>
            </a:br>
            <a:r>
              <a:rPr lang="fa-IR" b="1" dirty="0" smtClean="0">
                <a:solidFill>
                  <a:srgbClr val="FF0000"/>
                </a:solidFill>
                <a:cs typeface="2  Titr" panose="00000700000000000000" pitchFamily="2" charset="-78"/>
              </a:rPr>
              <a:t>کلیک بر علامت سئوال </a:t>
            </a:r>
            <a:r>
              <a:rPr lang="fa-IR" sz="2400" b="1" dirty="0" smtClean="0">
                <a:solidFill>
                  <a:srgbClr val="FF0000"/>
                </a:solidFill>
                <a:cs typeface="2  Titr" panose="00000700000000000000" pitchFamily="2" charset="-78"/>
              </a:rPr>
              <a:t>((</a:t>
            </a:r>
            <a:r>
              <a:rPr lang="fa-IR" b="1" dirty="0" smtClean="0">
                <a:solidFill>
                  <a:srgbClr val="FF0000"/>
                </a:solidFill>
                <a:cs typeface="2  Titr" panose="00000700000000000000" pitchFamily="2" charset="-78"/>
              </a:rPr>
              <a:t>؟</a:t>
            </a:r>
            <a:r>
              <a:rPr lang="fa-IR" sz="2400" b="1" dirty="0" smtClean="0">
                <a:solidFill>
                  <a:srgbClr val="FF0000"/>
                </a:solidFill>
                <a:cs typeface="2  Titr" panose="00000700000000000000" pitchFamily="2" charset="-78"/>
              </a:rPr>
              <a:t>)) </a:t>
            </a:r>
            <a:r>
              <a:rPr lang="fa-IR" b="1" dirty="0" smtClean="0">
                <a:solidFill>
                  <a:srgbClr val="FF0000"/>
                </a:solidFill>
                <a:cs typeface="2  Titr" panose="00000700000000000000" pitchFamily="2" charset="-78"/>
              </a:rPr>
              <a:t>برای شروع هر کدام از </a:t>
            </a:r>
            <a:br>
              <a:rPr lang="fa-IR" b="1" dirty="0" smtClean="0">
                <a:solidFill>
                  <a:srgbClr val="FF0000"/>
                </a:solidFill>
                <a:cs typeface="2  Titr" panose="00000700000000000000" pitchFamily="2" charset="-78"/>
              </a:rPr>
            </a:br>
            <a:r>
              <a:rPr lang="fa-IR" b="1" dirty="0" smtClean="0">
                <a:solidFill>
                  <a:srgbClr val="FF0000"/>
                </a:solidFill>
                <a:cs typeface="2  Titr" panose="00000700000000000000" pitchFamily="2" charset="-78"/>
              </a:rPr>
              <a:t>آزمون های رغبت سنج یا توانایی</a:t>
            </a:r>
            <a:endParaRPr lang="fa-IR" b="1" dirty="0">
              <a:solidFill>
                <a:srgbClr val="FF0000"/>
              </a:solidFill>
              <a:cs typeface="2  Titr" panose="00000700000000000000" pitchFamily="2" charset="-78"/>
            </a:endParaRPr>
          </a:p>
        </p:txBody>
      </p:sp>
      <p:pic>
        <p:nvPicPr>
          <p:cNvPr id="4" name="Content Placeholder 3" descr="C:\Users\sys117\Desktop\همگام\04-04-2017 10-34-28 ب-ظ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23638" y="2515592"/>
            <a:ext cx="8304762" cy="3171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4104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0515600" cy="1022241"/>
          </a:xfrm>
        </p:spPr>
        <p:txBody>
          <a:bodyPr>
            <a:normAutofit/>
          </a:bodyPr>
          <a:lstStyle/>
          <a:p>
            <a:pPr algn="ctr"/>
            <a:r>
              <a:rPr lang="fa-IR" b="1" dirty="0" smtClean="0">
                <a:solidFill>
                  <a:srgbClr val="FF0000"/>
                </a:solidFill>
                <a:cs typeface="2  Titr" panose="00000700000000000000" pitchFamily="2" charset="-78"/>
              </a:rPr>
              <a:t>کلیک بر گزینه ذخیره پاسخ ها قبل از بازگشت</a:t>
            </a:r>
            <a:endParaRPr lang="fa-IR" b="1" dirty="0">
              <a:solidFill>
                <a:srgbClr val="FF0000"/>
              </a:solidFill>
              <a:cs typeface="2  Titr" panose="00000700000000000000" pitchFamily="2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387366"/>
            <a:ext cx="10515600" cy="4789597"/>
          </a:xfrm>
        </p:spPr>
      </p:pic>
    </p:spTree>
    <p:extLst>
      <p:ext uri="{BB962C8B-B14F-4D97-AF65-F5344CB8AC3E}">
        <p14:creationId xmlns:p14="http://schemas.microsoft.com/office/powerpoint/2010/main" xmlns="" val="23161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903" y="341586"/>
            <a:ext cx="9507190" cy="1692166"/>
          </a:xfrm>
        </p:spPr>
        <p:txBody>
          <a:bodyPr>
            <a:normAutofit fontScale="90000"/>
          </a:bodyPr>
          <a:lstStyle/>
          <a:p>
            <a:pPr algn="ctr"/>
            <a:r>
              <a:rPr lang="fa-IR" b="1" dirty="0" smtClean="0">
                <a:solidFill>
                  <a:srgbClr val="FF0000"/>
                </a:solidFill>
                <a:cs typeface="2  Titr" panose="00000700000000000000" pitchFamily="2" charset="-78"/>
              </a:rPr>
              <a:t/>
            </a:r>
            <a:br>
              <a:rPr lang="fa-IR" b="1" dirty="0" smtClean="0">
                <a:solidFill>
                  <a:srgbClr val="FF0000"/>
                </a:solidFill>
                <a:cs typeface="2  Titr" panose="00000700000000000000" pitchFamily="2" charset="-78"/>
              </a:rPr>
            </a:br>
            <a:r>
              <a:rPr lang="fa-IR" b="1" dirty="0" smtClean="0">
                <a:solidFill>
                  <a:srgbClr val="FF0000"/>
                </a:solidFill>
                <a:cs typeface="2  Titr" panose="00000700000000000000" pitchFamily="2" charset="-78"/>
              </a:rPr>
              <a:t>پس </a:t>
            </a:r>
            <a:r>
              <a:rPr lang="fa-IR" b="1" dirty="0">
                <a:solidFill>
                  <a:srgbClr val="FF0000"/>
                </a:solidFill>
                <a:cs typeface="2  Titr" panose="00000700000000000000" pitchFamily="2" charset="-78"/>
              </a:rPr>
              <a:t>از اتمام آزمون ها و کلیک بر دکمه بازگشت کلیک بر روی </a:t>
            </a:r>
            <a:r>
              <a:rPr lang="fa-IR" b="1" dirty="0" smtClean="0">
                <a:solidFill>
                  <a:srgbClr val="FF0000"/>
                </a:solidFill>
                <a:cs typeface="2  Titr" panose="00000700000000000000" pitchFamily="2" charset="-78"/>
              </a:rPr>
              <a:t>تیک</a:t>
            </a:r>
            <a:r>
              <a:rPr lang="en-US" dirty="0">
                <a:solidFill>
                  <a:srgbClr val="FF0000"/>
                </a:solidFill>
                <a:cs typeface="2 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2  Titr" panose="00000700000000000000" pitchFamily="2" charset="-78"/>
              </a:rPr>
            </a:br>
            <a:endParaRPr lang="fa-IR" dirty="0">
              <a:solidFill>
                <a:srgbClr val="FF0000"/>
              </a:solidFill>
              <a:cs typeface="2  Titr" panose="00000700000000000000" pitchFamily="2" charset="-78"/>
            </a:endParaRPr>
          </a:p>
        </p:txBody>
      </p:sp>
      <p:pic>
        <p:nvPicPr>
          <p:cNvPr id="4" name="Content Placeholder 3" descr="C:\Users\sys117\Desktop\همگام\04-04-2017 11-21-23 ب-ظ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903" y="2033752"/>
            <a:ext cx="10909738" cy="4288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121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</TotalTime>
  <Words>62</Words>
  <Application>Microsoft Office PowerPoint</Application>
  <PresentationFormat>Custom</PresentationFormat>
  <Paragraphs>18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1_Facet</vt:lpstr>
      <vt:lpstr>  اداره کل آموزش و پرورش استان کرمانشاه   راهنمای شرکت در آزمون های مشاوره ای ویژه دانش آموزان پایه نهم </vt:lpstr>
      <vt:lpstr> ورود به سامانه همگام به آدرس www.hamgam.medu.ir </vt:lpstr>
      <vt:lpstr>وارد کردن کدملی درقسمت نام کاربری و رمز ورود در قسمت مربوطه</vt:lpstr>
      <vt:lpstr>انتخاب گزینه ((آزمون های مشاوره ای)) از بخش  ((مدیریت داشبورد اصلی)) </vt:lpstr>
      <vt:lpstr> کلیک برگزینه ((شرکت در آزمون))</vt:lpstr>
      <vt:lpstr> کلیک بر روی شکل مشخص شده در تصویر ((کتابچه))</vt:lpstr>
      <vt:lpstr> کلیک بر علامت سئوال ((؟)) برای شروع هر کدام از  آزمون های رغبت سنج یا توانایی</vt:lpstr>
      <vt:lpstr>کلیک بر گزینه ذخیره پاسخ ها قبل از بازگشت</vt:lpstr>
      <vt:lpstr> پس از اتمام آزمون ها و کلیک بر دکمه بازگشت کلیک بر روی تیک </vt:lpstr>
      <vt:lpstr>تکمیل فرم اولویت ویژه دانش آموزان پایه نهم</vt:lpstr>
      <vt:lpstr> بازگشت به داشبورد اصلی و انتخاب گزینه ((هدایت تحصیلی)) </vt:lpstr>
      <vt:lpstr>کلیک برگزینه (( تکمیل فرم اولویت ))</vt:lpstr>
      <vt:lpstr>کلیک بر شکل        به منظور ورود به فرم اولویت</vt:lpstr>
      <vt:lpstr> کلیک بر شکل        ((کتابچه ))</vt:lpstr>
      <vt:lpstr> کلیک بر شکل         و کشیدن آن به مکان دلخواه ( بالا و پایین) به منظور تعیین اولویت </vt:lpstr>
      <vt:lpstr> کلیک بر ذخیره چیدمان در انتهای صفحه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اداره مشاوره آموزش و پرورش استان کرمانشاه   راهنمای تصویری شرکت در آزمون های مشاوره ای ویژه دانش آموزان پایه نهم</dc:title>
  <dc:creator>sys117</dc:creator>
  <cp:lastModifiedBy>Acer</cp:lastModifiedBy>
  <cp:revision>56</cp:revision>
  <dcterms:created xsi:type="dcterms:W3CDTF">2017-04-09T04:11:13Z</dcterms:created>
  <dcterms:modified xsi:type="dcterms:W3CDTF">2018-12-05T04:42:41Z</dcterms:modified>
</cp:coreProperties>
</file>