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9999B65-5A1F-48A5-B80C-E926EE100BCA}" type="datetimeFigureOut">
              <a:rPr lang="fa-IR" smtClean="0"/>
              <a:t>07/24/1437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F65D130-19D4-43F8-90E3-301518C7B733}" type="slidenum">
              <a:rPr lang="fa-IR" smtClean="0"/>
              <a:t>‹#›</a:t>
            </a:fld>
            <a:endParaRPr lang="fa-I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امیر کلاته اقا محمدی</a:t>
            </a:r>
            <a:endParaRPr lang="fa-I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درس 18 جامعه شناسی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658997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2970213"/>
            <a:ext cx="2400300" cy="1905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شناخت اجتماعی با 3 ابزار : 1-حس 2-عقل 3-وحی بدست می آید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7358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525" y="685800"/>
            <a:ext cx="3943350" cy="5257800"/>
          </a:xfrm>
        </p:spPr>
      </p:pic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899592" y="1844824"/>
            <a:ext cx="2168042" cy="2879576"/>
          </a:xfrm>
        </p:spPr>
        <p:txBody>
          <a:bodyPr/>
          <a:lstStyle/>
          <a:p>
            <a:r>
              <a:rPr lang="fa-IR" dirty="0" smtClean="0"/>
              <a:t>قران کریم برخی از شناخت های اجتماعی را از طریق وحی در دسترس بشر قرار میدهد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67498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2" y="2390775"/>
            <a:ext cx="2466975" cy="1847850"/>
          </a:xfrm>
        </p:spPr>
      </p:pic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769000" y="1772816"/>
            <a:ext cx="2298634" cy="2951584"/>
          </a:xfrm>
        </p:spPr>
        <p:txBody>
          <a:bodyPr/>
          <a:lstStyle/>
          <a:p>
            <a:r>
              <a:rPr lang="fa-IR" dirty="0" smtClean="0"/>
              <a:t>شناخت اجتماعی قران به دلیل استفاده از وحی و مراتب مختلف عقل بشری به مراتب مشاعده و توصیف یا شناخت قوانین اجتماعی محدود نمیشود بلکه ابعاد ارزشی هنجاری و انتقادی نیز دارد</a:t>
            </a:r>
          </a:p>
        </p:txBody>
      </p:sp>
    </p:spTree>
    <p:extLst>
      <p:ext uri="{BB962C8B-B14F-4D97-AF65-F5344CB8AC3E}">
        <p14:creationId xmlns:p14="http://schemas.microsoft.com/office/powerpoint/2010/main" val="701240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43</TotalTime>
  <Words>68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Apothecary</vt:lpstr>
      <vt:lpstr>درس 18 جامعه شناسی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Coffinet.com</dc:creator>
  <cp:lastModifiedBy>Coffinet.com</cp:lastModifiedBy>
  <cp:revision>2</cp:revision>
  <dcterms:created xsi:type="dcterms:W3CDTF">2016-05-01T14:47:17Z</dcterms:created>
  <dcterms:modified xsi:type="dcterms:W3CDTF">2016-05-01T15:30:18Z</dcterms:modified>
</cp:coreProperties>
</file>