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9" r:id="rId1"/>
  </p:sldMasterIdLst>
  <p:notesMasterIdLst>
    <p:notesMasterId r:id="rId27"/>
  </p:notesMasterIdLst>
  <p:handoutMasterIdLst>
    <p:handoutMasterId r:id="rId28"/>
  </p:handoutMasterIdLst>
  <p:sldIdLst>
    <p:sldId id="442" r:id="rId2"/>
    <p:sldId id="443" r:id="rId3"/>
    <p:sldId id="452" r:id="rId4"/>
    <p:sldId id="453" r:id="rId5"/>
    <p:sldId id="454" r:id="rId6"/>
    <p:sldId id="451" r:id="rId7"/>
    <p:sldId id="450" r:id="rId8"/>
    <p:sldId id="455" r:id="rId9"/>
    <p:sldId id="456" r:id="rId10"/>
    <p:sldId id="449" r:id="rId11"/>
    <p:sldId id="444" r:id="rId12"/>
    <p:sldId id="446" r:id="rId13"/>
    <p:sldId id="447" r:id="rId14"/>
    <p:sldId id="448" r:id="rId15"/>
    <p:sldId id="285" r:id="rId16"/>
    <p:sldId id="286" r:id="rId17"/>
    <p:sldId id="258" r:id="rId18"/>
    <p:sldId id="259" r:id="rId19"/>
    <p:sldId id="260" r:id="rId20"/>
    <p:sldId id="257" r:id="rId21"/>
    <p:sldId id="261" r:id="rId22"/>
    <p:sldId id="262" r:id="rId23"/>
    <p:sldId id="359" r:id="rId24"/>
    <p:sldId id="361" r:id="rId25"/>
    <p:sldId id="44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1"/>
    <a:srgbClr val="CCFF99"/>
    <a:srgbClr val="D9DECD"/>
    <a:srgbClr val="EFEFEF"/>
    <a:srgbClr val="EEBED6"/>
    <a:srgbClr val="F2A1C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4" autoAdjust="0"/>
    <p:restoredTop sz="85099" autoAdjust="0"/>
  </p:normalViewPr>
  <p:slideViewPr>
    <p:cSldViewPr snapToGrid="0">
      <p:cViewPr varScale="1">
        <p:scale>
          <a:sx n="71" d="100"/>
          <a:sy n="71" d="100"/>
        </p:scale>
        <p:origin x="1092" y="60"/>
      </p:cViewPr>
      <p:guideLst/>
    </p:cSldViewPr>
  </p:slideViewPr>
  <p:notesTextViewPr>
    <p:cViewPr>
      <p:scale>
        <a:sx n="1" d="1"/>
        <a:sy n="1" d="1"/>
      </p:scale>
      <p:origin x="0" y="0"/>
    </p:cViewPr>
  </p:notesTextViewPr>
  <p:sorterViewPr>
    <p:cViewPr>
      <p:scale>
        <a:sx n="100" d="100"/>
        <a:sy n="100" d="100"/>
      </p:scale>
      <p:origin x="0" y="-24708"/>
    </p:cViewPr>
  </p:sorterViewPr>
  <p:notesViewPr>
    <p:cSldViewPr snapToGrid="0">
      <p:cViewPr varScale="1">
        <p:scale>
          <a:sx n="57" d="100"/>
          <a:sy n="57" d="100"/>
        </p:scale>
        <p:origin x="195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4.xml.rels><?xml version="1.0" encoding="UTF-8" standalone="yes"?>
<Relationships xmlns="http://schemas.openxmlformats.org/package/2006/relationships"><Relationship Id="rId1" Type="http://schemas.openxmlformats.org/officeDocument/2006/relationships/image" Target="../media/image9.jpeg"/></Relationships>
</file>

<file path=ppt/diagrams/_rels/data9.xml.rels><?xml version="1.0" encoding="UTF-8" standalone="yes"?>
<Relationships xmlns="http://schemas.openxmlformats.org/package/2006/relationships"><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5CA93-176C-49AC-9354-B187922610B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D2D5086-C78B-4154-B6D8-E6CBE5C47F82}">
      <dgm:prSet phldrT="[Text]"/>
      <dgm:spPr>
        <a:solidFill>
          <a:srgbClr val="00B0F0"/>
        </a:solidFill>
      </dgm:spPr>
      <dgm:t>
        <a:bodyPr/>
        <a:lstStyle/>
        <a:p>
          <a:pPr rtl="1"/>
          <a:r>
            <a:rPr lang="fa-IR" dirty="0" smtClean="0"/>
            <a:t>هدف باید واقعی قابل د سترس وبه دور از خیال پردازی باشد.</a:t>
          </a:r>
          <a:endParaRPr lang="en-US" dirty="0"/>
        </a:p>
      </dgm:t>
    </dgm:pt>
    <dgm:pt modelId="{C585AB9A-A3FC-4941-9196-9E442BA8BF50}" type="parTrans" cxnId="{C732AE72-A22D-4D29-B5DE-B9E9323C925E}">
      <dgm:prSet/>
      <dgm:spPr/>
      <dgm:t>
        <a:bodyPr/>
        <a:lstStyle/>
        <a:p>
          <a:endParaRPr lang="en-US"/>
        </a:p>
      </dgm:t>
    </dgm:pt>
    <dgm:pt modelId="{10600E37-D730-486D-8C4D-FC6C20A53707}" type="sibTrans" cxnId="{C732AE72-A22D-4D29-B5DE-B9E9323C925E}">
      <dgm:prSet/>
      <dgm:spPr/>
      <dgm:t>
        <a:bodyPr/>
        <a:lstStyle/>
        <a:p>
          <a:endParaRPr lang="en-US"/>
        </a:p>
      </dgm:t>
    </dgm:pt>
    <dgm:pt modelId="{E0742E83-0BC8-4C48-9C5A-B6F228FD0480}">
      <dgm:prSet phldrT="[Text]"/>
      <dgm:spPr>
        <a:solidFill>
          <a:srgbClr val="FF0000"/>
        </a:solidFill>
      </dgm:spPr>
      <dgm:t>
        <a:bodyPr/>
        <a:lstStyle/>
        <a:p>
          <a:r>
            <a:rPr lang="fa-IR" dirty="0" smtClean="0"/>
            <a:t>فرد از توانایی واستعدادرسیدن به آن برخوردار باشد.</a:t>
          </a:r>
          <a:endParaRPr lang="en-US" dirty="0"/>
        </a:p>
      </dgm:t>
    </dgm:pt>
    <dgm:pt modelId="{015D345A-7122-431B-B92D-FA2031713991}" type="parTrans" cxnId="{FE1241F2-C212-4DF4-B22A-D6CCB7CDEF7A}">
      <dgm:prSet/>
      <dgm:spPr/>
      <dgm:t>
        <a:bodyPr/>
        <a:lstStyle/>
        <a:p>
          <a:endParaRPr lang="en-US"/>
        </a:p>
      </dgm:t>
    </dgm:pt>
    <dgm:pt modelId="{8C17D306-4581-48A7-B2E1-90DF2353EAA9}" type="sibTrans" cxnId="{FE1241F2-C212-4DF4-B22A-D6CCB7CDEF7A}">
      <dgm:prSet/>
      <dgm:spPr/>
      <dgm:t>
        <a:bodyPr/>
        <a:lstStyle/>
        <a:p>
          <a:endParaRPr lang="en-US"/>
        </a:p>
      </dgm:t>
    </dgm:pt>
    <dgm:pt modelId="{E888D552-761F-43F6-8033-BFEF53A58B58}">
      <dgm:prSet phldrT="[Text]"/>
      <dgm:spPr>
        <a:solidFill>
          <a:srgbClr val="FFFF00"/>
        </a:solidFill>
      </dgm:spPr>
      <dgm:t>
        <a:bodyPr/>
        <a:lstStyle/>
        <a:p>
          <a:r>
            <a:rPr lang="fa-IR" baseline="0" dirty="0" smtClean="0">
              <a:solidFill>
                <a:schemeClr val="tx1"/>
              </a:solidFill>
            </a:rPr>
            <a:t>رسیدن به آن هدف تدرجی باشد.</a:t>
          </a:r>
          <a:endParaRPr lang="en-US" baseline="0" dirty="0">
            <a:solidFill>
              <a:schemeClr val="tx1"/>
            </a:solidFill>
          </a:endParaRPr>
        </a:p>
      </dgm:t>
    </dgm:pt>
    <dgm:pt modelId="{3F666B7E-8F67-4E7F-AB75-D5CA095CB0E5}" type="parTrans" cxnId="{438B8B79-CB01-4B30-A442-D6B6BA65BB73}">
      <dgm:prSet/>
      <dgm:spPr/>
      <dgm:t>
        <a:bodyPr/>
        <a:lstStyle/>
        <a:p>
          <a:endParaRPr lang="en-US"/>
        </a:p>
      </dgm:t>
    </dgm:pt>
    <dgm:pt modelId="{BC5CA672-24A4-43F8-833C-E8C0C0E3BCB8}" type="sibTrans" cxnId="{438B8B79-CB01-4B30-A442-D6B6BA65BB73}">
      <dgm:prSet/>
      <dgm:spPr/>
      <dgm:t>
        <a:bodyPr/>
        <a:lstStyle/>
        <a:p>
          <a:endParaRPr lang="en-US"/>
        </a:p>
      </dgm:t>
    </dgm:pt>
    <dgm:pt modelId="{365EAB26-399F-4825-8E08-86CE85B3B92A}" type="pres">
      <dgm:prSet presAssocID="{30B5CA93-176C-49AC-9354-B187922610BD}" presName="Name0" presStyleCnt="0">
        <dgm:presLayoutVars>
          <dgm:chMax val="7"/>
          <dgm:chPref val="7"/>
          <dgm:dir/>
        </dgm:presLayoutVars>
      </dgm:prSet>
      <dgm:spPr/>
      <dgm:t>
        <a:bodyPr/>
        <a:lstStyle/>
        <a:p>
          <a:endParaRPr lang="en-US"/>
        </a:p>
      </dgm:t>
    </dgm:pt>
    <dgm:pt modelId="{0D14BB40-4196-448E-AE45-20A4D8B332FA}" type="pres">
      <dgm:prSet presAssocID="{30B5CA93-176C-49AC-9354-B187922610BD}" presName="Name1" presStyleCnt="0"/>
      <dgm:spPr/>
    </dgm:pt>
    <dgm:pt modelId="{A4352FCD-1359-4168-979B-047EB0D13B08}" type="pres">
      <dgm:prSet presAssocID="{30B5CA93-176C-49AC-9354-B187922610BD}" presName="cycle" presStyleCnt="0"/>
      <dgm:spPr/>
    </dgm:pt>
    <dgm:pt modelId="{DBDB319A-8713-44D1-A19D-DBE7C2D9BE1C}" type="pres">
      <dgm:prSet presAssocID="{30B5CA93-176C-49AC-9354-B187922610BD}" presName="srcNode" presStyleLbl="node1" presStyleIdx="0" presStyleCnt="3"/>
      <dgm:spPr/>
    </dgm:pt>
    <dgm:pt modelId="{754A9C49-3496-4638-990E-962730637985}" type="pres">
      <dgm:prSet presAssocID="{30B5CA93-176C-49AC-9354-B187922610BD}" presName="conn" presStyleLbl="parChTrans1D2" presStyleIdx="0" presStyleCnt="1"/>
      <dgm:spPr/>
      <dgm:t>
        <a:bodyPr/>
        <a:lstStyle/>
        <a:p>
          <a:endParaRPr lang="en-US"/>
        </a:p>
      </dgm:t>
    </dgm:pt>
    <dgm:pt modelId="{32AAB91C-CC25-4059-B373-9AD69F108333}" type="pres">
      <dgm:prSet presAssocID="{30B5CA93-176C-49AC-9354-B187922610BD}" presName="extraNode" presStyleLbl="node1" presStyleIdx="0" presStyleCnt="3"/>
      <dgm:spPr/>
    </dgm:pt>
    <dgm:pt modelId="{C99BE824-5D1A-4C42-8B5D-C5A860A0D303}" type="pres">
      <dgm:prSet presAssocID="{30B5CA93-176C-49AC-9354-B187922610BD}" presName="dstNode" presStyleLbl="node1" presStyleIdx="0" presStyleCnt="3"/>
      <dgm:spPr/>
    </dgm:pt>
    <dgm:pt modelId="{BE7D2130-3025-4A07-A813-627B62734092}" type="pres">
      <dgm:prSet presAssocID="{1D2D5086-C78B-4154-B6D8-E6CBE5C47F82}" presName="text_1" presStyleLbl="node1" presStyleIdx="0" presStyleCnt="3">
        <dgm:presLayoutVars>
          <dgm:bulletEnabled val="1"/>
        </dgm:presLayoutVars>
      </dgm:prSet>
      <dgm:spPr/>
      <dgm:t>
        <a:bodyPr/>
        <a:lstStyle/>
        <a:p>
          <a:endParaRPr lang="en-US"/>
        </a:p>
      </dgm:t>
    </dgm:pt>
    <dgm:pt modelId="{F8BDCEFD-98BA-43D4-A009-B867B9279E13}" type="pres">
      <dgm:prSet presAssocID="{1D2D5086-C78B-4154-B6D8-E6CBE5C47F82}" presName="accent_1" presStyleCnt="0"/>
      <dgm:spPr/>
    </dgm:pt>
    <dgm:pt modelId="{5CA359B7-9B8F-486A-A6FA-7AA7B6B9CF3D}" type="pres">
      <dgm:prSet presAssocID="{1D2D5086-C78B-4154-B6D8-E6CBE5C47F82}" presName="accentRepeatNode" presStyleLbl="solidFgAcc1" presStyleIdx="0" presStyleCnt="3"/>
      <dgm:spPr>
        <a:solidFill>
          <a:srgbClr val="FFC000"/>
        </a:solidFill>
      </dgm:spPr>
    </dgm:pt>
    <dgm:pt modelId="{E2AA9425-5F0D-4812-A72C-8635FE8164BA}" type="pres">
      <dgm:prSet presAssocID="{E0742E83-0BC8-4C48-9C5A-B6F228FD0480}" presName="text_2" presStyleLbl="node1" presStyleIdx="1" presStyleCnt="3">
        <dgm:presLayoutVars>
          <dgm:bulletEnabled val="1"/>
        </dgm:presLayoutVars>
      </dgm:prSet>
      <dgm:spPr/>
      <dgm:t>
        <a:bodyPr/>
        <a:lstStyle/>
        <a:p>
          <a:endParaRPr lang="en-US"/>
        </a:p>
      </dgm:t>
    </dgm:pt>
    <dgm:pt modelId="{22EB1CE3-56EC-42D1-9F7A-1683BBEB9C77}" type="pres">
      <dgm:prSet presAssocID="{E0742E83-0BC8-4C48-9C5A-B6F228FD0480}" presName="accent_2" presStyleCnt="0"/>
      <dgm:spPr/>
    </dgm:pt>
    <dgm:pt modelId="{65781D9A-4FDC-4B9D-AB91-8EC5BAB4C478}" type="pres">
      <dgm:prSet presAssocID="{E0742E83-0BC8-4C48-9C5A-B6F228FD0480}" presName="accentRepeatNode" presStyleLbl="solidFgAcc1" presStyleIdx="1" presStyleCnt="3"/>
      <dgm:spPr>
        <a:solidFill>
          <a:srgbClr val="92D050"/>
        </a:solidFill>
      </dgm:spPr>
    </dgm:pt>
    <dgm:pt modelId="{1E6AFAED-2C5C-4B5E-ADB9-FF0B3817288F}" type="pres">
      <dgm:prSet presAssocID="{E888D552-761F-43F6-8033-BFEF53A58B58}" presName="text_3" presStyleLbl="node1" presStyleIdx="2" presStyleCnt="3">
        <dgm:presLayoutVars>
          <dgm:bulletEnabled val="1"/>
        </dgm:presLayoutVars>
      </dgm:prSet>
      <dgm:spPr/>
      <dgm:t>
        <a:bodyPr/>
        <a:lstStyle/>
        <a:p>
          <a:endParaRPr lang="en-US"/>
        </a:p>
      </dgm:t>
    </dgm:pt>
    <dgm:pt modelId="{50F8B6B9-99D2-4CDF-A1A8-B35FE6967605}" type="pres">
      <dgm:prSet presAssocID="{E888D552-761F-43F6-8033-BFEF53A58B58}" presName="accent_3" presStyleCnt="0"/>
      <dgm:spPr/>
    </dgm:pt>
    <dgm:pt modelId="{43307237-E456-4693-B842-B5D838A551ED}" type="pres">
      <dgm:prSet presAssocID="{E888D552-761F-43F6-8033-BFEF53A58B58}" presName="accentRepeatNode" presStyleLbl="solidFgAcc1" presStyleIdx="2" presStyleCnt="3"/>
      <dgm:spPr>
        <a:solidFill>
          <a:srgbClr val="F2A1CF"/>
        </a:solidFill>
      </dgm:spPr>
    </dgm:pt>
  </dgm:ptLst>
  <dgm:cxnLst>
    <dgm:cxn modelId="{FE1241F2-C212-4DF4-B22A-D6CCB7CDEF7A}" srcId="{30B5CA93-176C-49AC-9354-B187922610BD}" destId="{E0742E83-0BC8-4C48-9C5A-B6F228FD0480}" srcOrd="1" destOrd="0" parTransId="{015D345A-7122-431B-B92D-FA2031713991}" sibTransId="{8C17D306-4581-48A7-B2E1-90DF2353EAA9}"/>
    <dgm:cxn modelId="{CB94D456-4853-4B59-ACD6-56B8AE4AF149}" type="presOf" srcId="{E888D552-761F-43F6-8033-BFEF53A58B58}" destId="{1E6AFAED-2C5C-4B5E-ADB9-FF0B3817288F}" srcOrd="0" destOrd="0" presId="urn:microsoft.com/office/officeart/2008/layout/VerticalCurvedList"/>
    <dgm:cxn modelId="{C732AE72-A22D-4D29-B5DE-B9E9323C925E}" srcId="{30B5CA93-176C-49AC-9354-B187922610BD}" destId="{1D2D5086-C78B-4154-B6D8-E6CBE5C47F82}" srcOrd="0" destOrd="0" parTransId="{C585AB9A-A3FC-4941-9196-9E442BA8BF50}" sibTransId="{10600E37-D730-486D-8C4D-FC6C20A53707}"/>
    <dgm:cxn modelId="{5630DA50-BD5E-4860-AA62-81E55A57EC44}" type="presOf" srcId="{30B5CA93-176C-49AC-9354-B187922610BD}" destId="{365EAB26-399F-4825-8E08-86CE85B3B92A}" srcOrd="0" destOrd="0" presId="urn:microsoft.com/office/officeart/2008/layout/VerticalCurvedList"/>
    <dgm:cxn modelId="{041376E1-02E8-4430-B67E-7978689D5B26}" type="presOf" srcId="{10600E37-D730-486D-8C4D-FC6C20A53707}" destId="{754A9C49-3496-4638-990E-962730637985}" srcOrd="0" destOrd="0" presId="urn:microsoft.com/office/officeart/2008/layout/VerticalCurvedList"/>
    <dgm:cxn modelId="{438B8B79-CB01-4B30-A442-D6B6BA65BB73}" srcId="{30B5CA93-176C-49AC-9354-B187922610BD}" destId="{E888D552-761F-43F6-8033-BFEF53A58B58}" srcOrd="2" destOrd="0" parTransId="{3F666B7E-8F67-4E7F-AB75-D5CA095CB0E5}" sibTransId="{BC5CA672-24A4-43F8-833C-E8C0C0E3BCB8}"/>
    <dgm:cxn modelId="{D99F40EB-3411-45D9-BE80-C693C39B6B50}" type="presOf" srcId="{E0742E83-0BC8-4C48-9C5A-B6F228FD0480}" destId="{E2AA9425-5F0D-4812-A72C-8635FE8164BA}" srcOrd="0" destOrd="0" presId="urn:microsoft.com/office/officeart/2008/layout/VerticalCurvedList"/>
    <dgm:cxn modelId="{E93C0B34-D0BF-4497-9AD0-A12F6FF9F02B}" type="presOf" srcId="{1D2D5086-C78B-4154-B6D8-E6CBE5C47F82}" destId="{BE7D2130-3025-4A07-A813-627B62734092}" srcOrd="0" destOrd="0" presId="urn:microsoft.com/office/officeart/2008/layout/VerticalCurvedList"/>
    <dgm:cxn modelId="{87F1FA30-AF34-4198-A0C4-4C61D541902E}" type="presParOf" srcId="{365EAB26-399F-4825-8E08-86CE85B3B92A}" destId="{0D14BB40-4196-448E-AE45-20A4D8B332FA}" srcOrd="0" destOrd="0" presId="urn:microsoft.com/office/officeart/2008/layout/VerticalCurvedList"/>
    <dgm:cxn modelId="{4B78C4E1-F22E-4936-92CE-5EF348C74120}" type="presParOf" srcId="{0D14BB40-4196-448E-AE45-20A4D8B332FA}" destId="{A4352FCD-1359-4168-979B-047EB0D13B08}" srcOrd="0" destOrd="0" presId="urn:microsoft.com/office/officeart/2008/layout/VerticalCurvedList"/>
    <dgm:cxn modelId="{CF0F08CA-9772-43DC-8E19-ACD23FBBBACA}" type="presParOf" srcId="{A4352FCD-1359-4168-979B-047EB0D13B08}" destId="{DBDB319A-8713-44D1-A19D-DBE7C2D9BE1C}" srcOrd="0" destOrd="0" presId="urn:microsoft.com/office/officeart/2008/layout/VerticalCurvedList"/>
    <dgm:cxn modelId="{D13FD072-0A94-4A06-912E-7A1E54DE35AF}" type="presParOf" srcId="{A4352FCD-1359-4168-979B-047EB0D13B08}" destId="{754A9C49-3496-4638-990E-962730637985}" srcOrd="1" destOrd="0" presId="urn:microsoft.com/office/officeart/2008/layout/VerticalCurvedList"/>
    <dgm:cxn modelId="{31F0F712-0AFA-48F8-A2DB-ADA9F8A62066}" type="presParOf" srcId="{A4352FCD-1359-4168-979B-047EB0D13B08}" destId="{32AAB91C-CC25-4059-B373-9AD69F108333}" srcOrd="2" destOrd="0" presId="urn:microsoft.com/office/officeart/2008/layout/VerticalCurvedList"/>
    <dgm:cxn modelId="{EDE6EFCF-9D00-4507-B6C3-F42EF5089B8E}" type="presParOf" srcId="{A4352FCD-1359-4168-979B-047EB0D13B08}" destId="{C99BE824-5D1A-4C42-8B5D-C5A860A0D303}" srcOrd="3" destOrd="0" presId="urn:microsoft.com/office/officeart/2008/layout/VerticalCurvedList"/>
    <dgm:cxn modelId="{5D8C3A0B-72EE-43B8-BC58-392F0EFB93DC}" type="presParOf" srcId="{0D14BB40-4196-448E-AE45-20A4D8B332FA}" destId="{BE7D2130-3025-4A07-A813-627B62734092}" srcOrd="1" destOrd="0" presId="urn:microsoft.com/office/officeart/2008/layout/VerticalCurvedList"/>
    <dgm:cxn modelId="{84472945-FD57-4BBC-8A63-C5E380325A59}" type="presParOf" srcId="{0D14BB40-4196-448E-AE45-20A4D8B332FA}" destId="{F8BDCEFD-98BA-43D4-A009-B867B9279E13}" srcOrd="2" destOrd="0" presId="urn:microsoft.com/office/officeart/2008/layout/VerticalCurvedList"/>
    <dgm:cxn modelId="{A1127BC2-38DB-44CB-87B6-11AE9DC62874}" type="presParOf" srcId="{F8BDCEFD-98BA-43D4-A009-B867B9279E13}" destId="{5CA359B7-9B8F-486A-A6FA-7AA7B6B9CF3D}" srcOrd="0" destOrd="0" presId="urn:microsoft.com/office/officeart/2008/layout/VerticalCurvedList"/>
    <dgm:cxn modelId="{F0DA38C0-8E8F-4A73-B7B0-1BCD8BF1ACBC}" type="presParOf" srcId="{0D14BB40-4196-448E-AE45-20A4D8B332FA}" destId="{E2AA9425-5F0D-4812-A72C-8635FE8164BA}" srcOrd="3" destOrd="0" presId="urn:microsoft.com/office/officeart/2008/layout/VerticalCurvedList"/>
    <dgm:cxn modelId="{216D89E2-D486-4303-820E-AB2D4EA56E82}" type="presParOf" srcId="{0D14BB40-4196-448E-AE45-20A4D8B332FA}" destId="{22EB1CE3-56EC-42D1-9F7A-1683BBEB9C77}" srcOrd="4" destOrd="0" presId="urn:microsoft.com/office/officeart/2008/layout/VerticalCurvedList"/>
    <dgm:cxn modelId="{908EF91D-3E35-4D7D-8B3C-D8F408D9C081}" type="presParOf" srcId="{22EB1CE3-56EC-42D1-9F7A-1683BBEB9C77}" destId="{65781D9A-4FDC-4B9D-AB91-8EC5BAB4C478}" srcOrd="0" destOrd="0" presId="urn:microsoft.com/office/officeart/2008/layout/VerticalCurvedList"/>
    <dgm:cxn modelId="{68E5E6B4-CC13-4856-A740-E0BA9A12FEFB}" type="presParOf" srcId="{0D14BB40-4196-448E-AE45-20A4D8B332FA}" destId="{1E6AFAED-2C5C-4B5E-ADB9-FF0B3817288F}" srcOrd="5" destOrd="0" presId="urn:microsoft.com/office/officeart/2008/layout/VerticalCurvedList"/>
    <dgm:cxn modelId="{0BEDBC41-0854-4433-A665-3F24556A3200}" type="presParOf" srcId="{0D14BB40-4196-448E-AE45-20A4D8B332FA}" destId="{50F8B6B9-99D2-4CDF-A1A8-B35FE6967605}" srcOrd="6" destOrd="0" presId="urn:microsoft.com/office/officeart/2008/layout/VerticalCurvedList"/>
    <dgm:cxn modelId="{2C9E42A8-77A9-4B8B-8C2E-B8A13B9B2802}" type="presParOf" srcId="{50F8B6B9-99D2-4CDF-A1A8-B35FE6967605}" destId="{43307237-E456-4693-B842-B5D838A551E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52BF2-D1F1-49CC-8BBE-9A7641F58C9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35AD8AC-392B-46C7-B9F9-6AE595B6E6D0}">
      <dgm:prSet phldrT="[Text]"/>
      <dgm:spPr>
        <a:solidFill>
          <a:srgbClr val="00B0F0"/>
        </a:solidFill>
      </dgm:spPr>
      <dgm:t>
        <a:bodyPr/>
        <a:lstStyle/>
        <a:p>
          <a:r>
            <a:rPr lang="fa-IR" dirty="0" smtClean="0"/>
            <a:t>1-عوامل فردی</a:t>
          </a:r>
          <a:endParaRPr lang="en-US" dirty="0"/>
        </a:p>
      </dgm:t>
    </dgm:pt>
    <dgm:pt modelId="{E0989C12-DCF4-4118-A4EF-4584F275A7F4}" type="parTrans" cxnId="{09A812FB-A376-4AF5-90AF-EC0FC612C67F}">
      <dgm:prSet/>
      <dgm:spPr/>
      <dgm:t>
        <a:bodyPr/>
        <a:lstStyle/>
        <a:p>
          <a:endParaRPr lang="en-US"/>
        </a:p>
      </dgm:t>
    </dgm:pt>
    <dgm:pt modelId="{F6F74151-DCE2-450A-9782-2260903C9B4B}" type="sibTrans" cxnId="{09A812FB-A376-4AF5-90AF-EC0FC612C67F}">
      <dgm:prSet/>
      <dgm:spPr/>
      <dgm:t>
        <a:bodyPr/>
        <a:lstStyle/>
        <a:p>
          <a:endParaRPr lang="en-US"/>
        </a:p>
      </dgm:t>
    </dgm:pt>
    <dgm:pt modelId="{03A154FA-D2FA-47D7-831E-62AFB44CFA1E}">
      <dgm:prSet phldrT="[Text]"/>
      <dgm:spPr>
        <a:solidFill>
          <a:srgbClr val="F2A1CF">
            <a:alpha val="90000"/>
          </a:srgbClr>
        </a:solidFill>
      </dgm:spPr>
      <dgm:t>
        <a:bodyPr/>
        <a:lstStyle/>
        <a:p>
          <a:r>
            <a:rPr lang="fa-IR" dirty="0" smtClean="0"/>
            <a:t>4-اطلاعات ومعلوملت تخصصی</a:t>
          </a:r>
          <a:endParaRPr lang="en-US" dirty="0"/>
        </a:p>
      </dgm:t>
    </dgm:pt>
    <dgm:pt modelId="{F504DBA8-D3E1-4184-A4F9-504271E068CA}" type="parTrans" cxnId="{DAEF47B3-8528-46BF-A5A1-4E96FF902B2A}">
      <dgm:prSet/>
      <dgm:spPr/>
      <dgm:t>
        <a:bodyPr/>
        <a:lstStyle/>
        <a:p>
          <a:endParaRPr lang="en-US"/>
        </a:p>
      </dgm:t>
    </dgm:pt>
    <dgm:pt modelId="{88DC1902-EDCC-473A-8E5F-8AD0758724CD}" type="sibTrans" cxnId="{DAEF47B3-8528-46BF-A5A1-4E96FF902B2A}">
      <dgm:prSet/>
      <dgm:spPr/>
      <dgm:t>
        <a:bodyPr/>
        <a:lstStyle/>
        <a:p>
          <a:endParaRPr lang="en-US"/>
        </a:p>
      </dgm:t>
    </dgm:pt>
    <dgm:pt modelId="{69687CBF-9904-4BF1-8635-353EE1C3D182}">
      <dgm:prSet phldrT="[Text]"/>
      <dgm:spPr>
        <a:solidFill>
          <a:schemeClr val="accent2">
            <a:lumMod val="60000"/>
            <a:lumOff val="40000"/>
            <a:alpha val="90000"/>
          </a:schemeClr>
        </a:solidFill>
      </dgm:spPr>
      <dgm:t>
        <a:bodyPr/>
        <a:lstStyle/>
        <a:p>
          <a:r>
            <a:rPr lang="fa-IR" dirty="0" smtClean="0"/>
            <a:t>3-ویژگی شخصیتی</a:t>
          </a:r>
          <a:endParaRPr lang="en-US" dirty="0"/>
        </a:p>
      </dgm:t>
    </dgm:pt>
    <dgm:pt modelId="{89CE26B5-118E-42FA-BDEF-4849C57F0BAE}" type="parTrans" cxnId="{D259EEAA-0F95-4DB9-825F-A89EB2DB5F39}">
      <dgm:prSet/>
      <dgm:spPr/>
      <dgm:t>
        <a:bodyPr/>
        <a:lstStyle/>
        <a:p>
          <a:endParaRPr lang="en-US"/>
        </a:p>
      </dgm:t>
    </dgm:pt>
    <dgm:pt modelId="{F5D39F61-BCB7-4875-9A7D-E91AE1DF5C6A}" type="sibTrans" cxnId="{D259EEAA-0F95-4DB9-825F-A89EB2DB5F39}">
      <dgm:prSet/>
      <dgm:spPr/>
      <dgm:t>
        <a:bodyPr/>
        <a:lstStyle/>
        <a:p>
          <a:endParaRPr lang="en-US"/>
        </a:p>
      </dgm:t>
    </dgm:pt>
    <dgm:pt modelId="{7B5EC56D-7BE1-4FFD-8490-66899DE0EA40}">
      <dgm:prSet phldrT="[Text]"/>
      <dgm:spPr>
        <a:solidFill>
          <a:srgbClr val="00B0F0"/>
        </a:solidFill>
      </dgm:spPr>
      <dgm:t>
        <a:bodyPr/>
        <a:lstStyle/>
        <a:p>
          <a:r>
            <a:rPr lang="fa-IR" dirty="0" smtClean="0"/>
            <a:t>2-عوامل محیطی</a:t>
          </a:r>
          <a:endParaRPr lang="en-US" dirty="0"/>
        </a:p>
      </dgm:t>
    </dgm:pt>
    <dgm:pt modelId="{F7BB68B0-BAB1-4F29-A6E2-FF87D939D40F}" type="parTrans" cxnId="{E8A67F2E-60DB-419E-8E4B-EDDE3E00D0B8}">
      <dgm:prSet/>
      <dgm:spPr/>
      <dgm:t>
        <a:bodyPr/>
        <a:lstStyle/>
        <a:p>
          <a:endParaRPr lang="en-US"/>
        </a:p>
      </dgm:t>
    </dgm:pt>
    <dgm:pt modelId="{B4B49448-206F-4BCB-8832-13056743BF5F}" type="sibTrans" cxnId="{E8A67F2E-60DB-419E-8E4B-EDDE3E00D0B8}">
      <dgm:prSet/>
      <dgm:spPr/>
      <dgm:t>
        <a:bodyPr/>
        <a:lstStyle/>
        <a:p>
          <a:endParaRPr lang="en-US"/>
        </a:p>
      </dgm:t>
    </dgm:pt>
    <dgm:pt modelId="{86753CD5-4B16-49AB-A8A5-96E2CC8F0491}">
      <dgm:prSet phldrT="[Text]"/>
      <dgm:spPr>
        <a:solidFill>
          <a:srgbClr val="D9DECD">
            <a:alpha val="89804"/>
          </a:srgbClr>
        </a:solidFill>
      </dgm:spPr>
      <dgm:t>
        <a:bodyPr/>
        <a:lstStyle/>
        <a:p>
          <a:r>
            <a:rPr lang="fa-IR" dirty="0" smtClean="0"/>
            <a:t>2-شرایط اجتماعی</a:t>
          </a:r>
          <a:endParaRPr lang="en-US" dirty="0"/>
        </a:p>
      </dgm:t>
    </dgm:pt>
    <dgm:pt modelId="{42806B86-FD19-4B18-9D02-40346AAF5779}" type="parTrans" cxnId="{CF65FFBB-49E9-49FE-A4A4-2100858672B3}">
      <dgm:prSet/>
      <dgm:spPr/>
      <dgm:t>
        <a:bodyPr/>
        <a:lstStyle/>
        <a:p>
          <a:endParaRPr lang="en-US"/>
        </a:p>
      </dgm:t>
    </dgm:pt>
    <dgm:pt modelId="{B66310BB-56CF-4D46-9D29-38509C5234EA}" type="sibTrans" cxnId="{CF65FFBB-49E9-49FE-A4A4-2100858672B3}">
      <dgm:prSet/>
      <dgm:spPr/>
      <dgm:t>
        <a:bodyPr/>
        <a:lstStyle/>
        <a:p>
          <a:endParaRPr lang="en-US"/>
        </a:p>
      </dgm:t>
    </dgm:pt>
    <dgm:pt modelId="{2765C2E7-C49E-49F9-B3BB-4745C9B6D3B2}">
      <dgm:prSet phldrT="[Text]"/>
      <dgm:spPr>
        <a:solidFill>
          <a:schemeClr val="accent5">
            <a:alpha val="90000"/>
          </a:schemeClr>
        </a:solidFill>
      </dgm:spPr>
      <dgm:t>
        <a:bodyPr/>
        <a:lstStyle/>
        <a:p>
          <a:r>
            <a:rPr lang="fa-IR" dirty="0" smtClean="0"/>
            <a:t>1-خانواده</a:t>
          </a:r>
          <a:endParaRPr lang="en-US" dirty="0"/>
        </a:p>
      </dgm:t>
    </dgm:pt>
    <dgm:pt modelId="{A6BD97EC-9F36-4893-B2DA-7CDC63A3D8C6}" type="parTrans" cxnId="{1FCD3A9B-123E-4A18-A76D-50CEA4134405}">
      <dgm:prSet/>
      <dgm:spPr/>
      <dgm:t>
        <a:bodyPr/>
        <a:lstStyle/>
        <a:p>
          <a:endParaRPr lang="en-US"/>
        </a:p>
      </dgm:t>
    </dgm:pt>
    <dgm:pt modelId="{05EE0A00-CBFA-496C-95B0-7EDF50D34987}" type="sibTrans" cxnId="{1FCD3A9B-123E-4A18-A76D-50CEA4134405}">
      <dgm:prSet/>
      <dgm:spPr/>
      <dgm:t>
        <a:bodyPr/>
        <a:lstStyle/>
        <a:p>
          <a:endParaRPr lang="en-US"/>
        </a:p>
      </dgm:t>
    </dgm:pt>
    <dgm:pt modelId="{D472698E-7F21-442C-848B-7A5DD4439D21}">
      <dgm:prSet/>
      <dgm:spPr>
        <a:solidFill>
          <a:srgbClr val="FFFF00">
            <a:alpha val="90000"/>
          </a:srgbClr>
        </a:solidFill>
      </dgm:spPr>
      <dgm:t>
        <a:bodyPr/>
        <a:lstStyle/>
        <a:p>
          <a:r>
            <a:rPr lang="fa-IR" dirty="0" smtClean="0"/>
            <a:t>2-علایق ورغبتهای تحصیلی</a:t>
          </a:r>
          <a:endParaRPr lang="en-US" dirty="0"/>
        </a:p>
      </dgm:t>
    </dgm:pt>
    <dgm:pt modelId="{89DB0B71-55F5-4AA0-A169-C57C8993BDD1}" type="parTrans" cxnId="{78917782-83E7-4252-85D1-FB04DB3D2BD1}">
      <dgm:prSet/>
      <dgm:spPr/>
      <dgm:t>
        <a:bodyPr/>
        <a:lstStyle/>
        <a:p>
          <a:endParaRPr lang="en-US"/>
        </a:p>
      </dgm:t>
    </dgm:pt>
    <dgm:pt modelId="{3D38A8A6-6D2C-4AC8-9F9C-B97B3E5DBFA7}" type="sibTrans" cxnId="{78917782-83E7-4252-85D1-FB04DB3D2BD1}">
      <dgm:prSet/>
      <dgm:spPr/>
      <dgm:t>
        <a:bodyPr/>
        <a:lstStyle/>
        <a:p>
          <a:endParaRPr lang="en-US"/>
        </a:p>
      </dgm:t>
    </dgm:pt>
    <dgm:pt modelId="{4D62CC8B-2D2D-479C-BBAC-75C678207DE8}">
      <dgm:prSet/>
      <dgm:spPr>
        <a:solidFill>
          <a:srgbClr val="92D050">
            <a:alpha val="90000"/>
          </a:srgbClr>
        </a:solidFill>
      </dgm:spPr>
      <dgm:t>
        <a:bodyPr/>
        <a:lstStyle/>
        <a:p>
          <a:r>
            <a:rPr lang="fa-IR" dirty="0" smtClean="0"/>
            <a:t>1-استعداد وتواناییهای ذهنی</a:t>
          </a:r>
          <a:endParaRPr lang="en-US" dirty="0"/>
        </a:p>
      </dgm:t>
    </dgm:pt>
    <dgm:pt modelId="{CDE76E1E-BD61-4C5F-A813-3480BF8A8E7D}" type="parTrans" cxnId="{F520F844-4AC0-40F8-86D7-3C0982698F1E}">
      <dgm:prSet/>
      <dgm:spPr/>
      <dgm:t>
        <a:bodyPr/>
        <a:lstStyle/>
        <a:p>
          <a:endParaRPr lang="en-US"/>
        </a:p>
      </dgm:t>
    </dgm:pt>
    <dgm:pt modelId="{D3662C8B-028B-4537-9319-783E9EA08E4C}" type="sibTrans" cxnId="{F520F844-4AC0-40F8-86D7-3C0982698F1E}">
      <dgm:prSet/>
      <dgm:spPr/>
      <dgm:t>
        <a:bodyPr/>
        <a:lstStyle/>
        <a:p>
          <a:endParaRPr lang="en-US"/>
        </a:p>
      </dgm:t>
    </dgm:pt>
    <dgm:pt modelId="{C08C80FE-A235-41C8-804C-59387B78409B}" type="pres">
      <dgm:prSet presAssocID="{CE352BF2-D1F1-49CC-8BBE-9A7641F58C99}" presName="Name0" presStyleCnt="0">
        <dgm:presLayoutVars>
          <dgm:dir/>
          <dgm:animLvl val="lvl"/>
          <dgm:resizeHandles val="exact"/>
        </dgm:presLayoutVars>
      </dgm:prSet>
      <dgm:spPr/>
      <dgm:t>
        <a:bodyPr/>
        <a:lstStyle/>
        <a:p>
          <a:endParaRPr lang="en-US"/>
        </a:p>
      </dgm:t>
    </dgm:pt>
    <dgm:pt modelId="{75A34639-1F3E-4BCF-ADC4-E87E44249106}" type="pres">
      <dgm:prSet presAssocID="{7B5EC56D-7BE1-4FFD-8490-66899DE0EA40}" presName="boxAndChildren" presStyleCnt="0"/>
      <dgm:spPr/>
    </dgm:pt>
    <dgm:pt modelId="{D8D374E8-BE04-437D-BD40-3C7595B6CC8C}" type="pres">
      <dgm:prSet presAssocID="{7B5EC56D-7BE1-4FFD-8490-66899DE0EA40}" presName="parentTextBox" presStyleLbl="node1" presStyleIdx="0" presStyleCnt="2"/>
      <dgm:spPr/>
      <dgm:t>
        <a:bodyPr/>
        <a:lstStyle/>
        <a:p>
          <a:endParaRPr lang="en-US"/>
        </a:p>
      </dgm:t>
    </dgm:pt>
    <dgm:pt modelId="{0F268868-2972-4F8F-B7AD-6D640F909930}" type="pres">
      <dgm:prSet presAssocID="{7B5EC56D-7BE1-4FFD-8490-66899DE0EA40}" presName="entireBox" presStyleLbl="node1" presStyleIdx="0" presStyleCnt="2"/>
      <dgm:spPr/>
      <dgm:t>
        <a:bodyPr/>
        <a:lstStyle/>
        <a:p>
          <a:endParaRPr lang="en-US"/>
        </a:p>
      </dgm:t>
    </dgm:pt>
    <dgm:pt modelId="{3642B970-5304-4DCE-A4C9-AE8274224893}" type="pres">
      <dgm:prSet presAssocID="{7B5EC56D-7BE1-4FFD-8490-66899DE0EA40}" presName="descendantBox" presStyleCnt="0"/>
      <dgm:spPr/>
    </dgm:pt>
    <dgm:pt modelId="{21883150-2060-40FD-B267-F76C50437A47}" type="pres">
      <dgm:prSet presAssocID="{86753CD5-4B16-49AB-A8A5-96E2CC8F0491}" presName="childTextBox" presStyleLbl="fgAccFollowNode1" presStyleIdx="0" presStyleCnt="6">
        <dgm:presLayoutVars>
          <dgm:bulletEnabled val="1"/>
        </dgm:presLayoutVars>
      </dgm:prSet>
      <dgm:spPr/>
      <dgm:t>
        <a:bodyPr/>
        <a:lstStyle/>
        <a:p>
          <a:endParaRPr lang="en-US"/>
        </a:p>
      </dgm:t>
    </dgm:pt>
    <dgm:pt modelId="{5521A1D9-9769-4220-986F-FF14B955D510}" type="pres">
      <dgm:prSet presAssocID="{2765C2E7-C49E-49F9-B3BB-4745C9B6D3B2}" presName="childTextBox" presStyleLbl="fgAccFollowNode1" presStyleIdx="1" presStyleCnt="6">
        <dgm:presLayoutVars>
          <dgm:bulletEnabled val="1"/>
        </dgm:presLayoutVars>
      </dgm:prSet>
      <dgm:spPr/>
      <dgm:t>
        <a:bodyPr/>
        <a:lstStyle/>
        <a:p>
          <a:endParaRPr lang="en-US"/>
        </a:p>
      </dgm:t>
    </dgm:pt>
    <dgm:pt modelId="{C5140B00-C124-4795-9E22-BC781033D30E}" type="pres">
      <dgm:prSet presAssocID="{F6F74151-DCE2-450A-9782-2260903C9B4B}" presName="sp" presStyleCnt="0"/>
      <dgm:spPr/>
    </dgm:pt>
    <dgm:pt modelId="{CC830A3C-0943-4C61-BE33-C6B04E76A4AC}" type="pres">
      <dgm:prSet presAssocID="{635AD8AC-392B-46C7-B9F9-6AE595B6E6D0}" presName="arrowAndChildren" presStyleCnt="0"/>
      <dgm:spPr/>
    </dgm:pt>
    <dgm:pt modelId="{4512BC28-386D-4397-B9F9-D469BAC0E18F}" type="pres">
      <dgm:prSet presAssocID="{635AD8AC-392B-46C7-B9F9-6AE595B6E6D0}" presName="parentTextArrow" presStyleLbl="node1" presStyleIdx="0" presStyleCnt="2"/>
      <dgm:spPr/>
      <dgm:t>
        <a:bodyPr/>
        <a:lstStyle/>
        <a:p>
          <a:endParaRPr lang="en-US"/>
        </a:p>
      </dgm:t>
    </dgm:pt>
    <dgm:pt modelId="{827EB47D-36DE-4EFE-862C-6139E97C9D02}" type="pres">
      <dgm:prSet presAssocID="{635AD8AC-392B-46C7-B9F9-6AE595B6E6D0}" presName="arrow" presStyleLbl="node1" presStyleIdx="1" presStyleCnt="2"/>
      <dgm:spPr/>
      <dgm:t>
        <a:bodyPr/>
        <a:lstStyle/>
        <a:p>
          <a:endParaRPr lang="en-US"/>
        </a:p>
      </dgm:t>
    </dgm:pt>
    <dgm:pt modelId="{89DE8E40-F7BC-471F-A3D0-67FF181E9B9B}" type="pres">
      <dgm:prSet presAssocID="{635AD8AC-392B-46C7-B9F9-6AE595B6E6D0}" presName="descendantArrow" presStyleCnt="0"/>
      <dgm:spPr/>
    </dgm:pt>
    <dgm:pt modelId="{32186DC3-9D3A-4FFE-9028-8EC3E24628BF}" type="pres">
      <dgm:prSet presAssocID="{03A154FA-D2FA-47D7-831E-62AFB44CFA1E}" presName="childTextArrow" presStyleLbl="fgAccFollowNode1" presStyleIdx="2" presStyleCnt="6">
        <dgm:presLayoutVars>
          <dgm:bulletEnabled val="1"/>
        </dgm:presLayoutVars>
      </dgm:prSet>
      <dgm:spPr/>
      <dgm:t>
        <a:bodyPr/>
        <a:lstStyle/>
        <a:p>
          <a:endParaRPr lang="en-US"/>
        </a:p>
      </dgm:t>
    </dgm:pt>
    <dgm:pt modelId="{671F10EF-753D-453D-B5A8-8653ED6A99CC}" type="pres">
      <dgm:prSet presAssocID="{69687CBF-9904-4BF1-8635-353EE1C3D182}" presName="childTextArrow" presStyleLbl="fgAccFollowNode1" presStyleIdx="3" presStyleCnt="6">
        <dgm:presLayoutVars>
          <dgm:bulletEnabled val="1"/>
        </dgm:presLayoutVars>
      </dgm:prSet>
      <dgm:spPr/>
      <dgm:t>
        <a:bodyPr/>
        <a:lstStyle/>
        <a:p>
          <a:endParaRPr lang="en-US"/>
        </a:p>
      </dgm:t>
    </dgm:pt>
    <dgm:pt modelId="{16960E52-AB0F-4045-8070-B6ED053F6A03}" type="pres">
      <dgm:prSet presAssocID="{D472698E-7F21-442C-848B-7A5DD4439D21}" presName="childTextArrow" presStyleLbl="fgAccFollowNode1" presStyleIdx="4" presStyleCnt="6">
        <dgm:presLayoutVars>
          <dgm:bulletEnabled val="1"/>
        </dgm:presLayoutVars>
      </dgm:prSet>
      <dgm:spPr/>
      <dgm:t>
        <a:bodyPr/>
        <a:lstStyle/>
        <a:p>
          <a:endParaRPr lang="en-US"/>
        </a:p>
      </dgm:t>
    </dgm:pt>
    <dgm:pt modelId="{95198114-898D-4C5D-B9DC-C8FB55947F2A}" type="pres">
      <dgm:prSet presAssocID="{4D62CC8B-2D2D-479C-BBAC-75C678207DE8}" presName="childTextArrow" presStyleLbl="fgAccFollowNode1" presStyleIdx="5" presStyleCnt="6">
        <dgm:presLayoutVars>
          <dgm:bulletEnabled val="1"/>
        </dgm:presLayoutVars>
      </dgm:prSet>
      <dgm:spPr/>
      <dgm:t>
        <a:bodyPr/>
        <a:lstStyle/>
        <a:p>
          <a:endParaRPr lang="en-US"/>
        </a:p>
      </dgm:t>
    </dgm:pt>
  </dgm:ptLst>
  <dgm:cxnLst>
    <dgm:cxn modelId="{D259EEAA-0F95-4DB9-825F-A89EB2DB5F39}" srcId="{635AD8AC-392B-46C7-B9F9-6AE595B6E6D0}" destId="{69687CBF-9904-4BF1-8635-353EE1C3D182}" srcOrd="1" destOrd="0" parTransId="{89CE26B5-118E-42FA-BDEF-4849C57F0BAE}" sibTransId="{F5D39F61-BCB7-4875-9A7D-E91AE1DF5C6A}"/>
    <dgm:cxn modelId="{F9A5BED3-4DD9-4C7A-B221-4843D4EBEA1F}" type="presOf" srcId="{86753CD5-4B16-49AB-A8A5-96E2CC8F0491}" destId="{21883150-2060-40FD-B267-F76C50437A47}" srcOrd="0" destOrd="0" presId="urn:microsoft.com/office/officeart/2005/8/layout/process4"/>
    <dgm:cxn modelId="{1FCD3A9B-123E-4A18-A76D-50CEA4134405}" srcId="{7B5EC56D-7BE1-4FFD-8490-66899DE0EA40}" destId="{2765C2E7-C49E-49F9-B3BB-4745C9B6D3B2}" srcOrd="1" destOrd="0" parTransId="{A6BD97EC-9F36-4893-B2DA-7CDC63A3D8C6}" sibTransId="{05EE0A00-CBFA-496C-95B0-7EDF50D34987}"/>
    <dgm:cxn modelId="{4AA3147A-DFB1-455D-B0FF-D20CD7B4C5E3}" type="presOf" srcId="{635AD8AC-392B-46C7-B9F9-6AE595B6E6D0}" destId="{4512BC28-386D-4397-B9F9-D469BAC0E18F}" srcOrd="0" destOrd="0" presId="urn:microsoft.com/office/officeart/2005/8/layout/process4"/>
    <dgm:cxn modelId="{CF65FFBB-49E9-49FE-A4A4-2100858672B3}" srcId="{7B5EC56D-7BE1-4FFD-8490-66899DE0EA40}" destId="{86753CD5-4B16-49AB-A8A5-96E2CC8F0491}" srcOrd="0" destOrd="0" parTransId="{42806B86-FD19-4B18-9D02-40346AAF5779}" sibTransId="{B66310BB-56CF-4D46-9D29-38509C5234EA}"/>
    <dgm:cxn modelId="{926A6D4D-CC42-48DE-AF82-947A8B609749}" type="presOf" srcId="{03A154FA-D2FA-47D7-831E-62AFB44CFA1E}" destId="{32186DC3-9D3A-4FFE-9028-8EC3E24628BF}" srcOrd="0" destOrd="0" presId="urn:microsoft.com/office/officeart/2005/8/layout/process4"/>
    <dgm:cxn modelId="{F520F844-4AC0-40F8-86D7-3C0982698F1E}" srcId="{635AD8AC-392B-46C7-B9F9-6AE595B6E6D0}" destId="{4D62CC8B-2D2D-479C-BBAC-75C678207DE8}" srcOrd="3" destOrd="0" parTransId="{CDE76E1E-BD61-4C5F-A813-3480BF8A8E7D}" sibTransId="{D3662C8B-028B-4537-9319-783E9EA08E4C}"/>
    <dgm:cxn modelId="{E8A67F2E-60DB-419E-8E4B-EDDE3E00D0B8}" srcId="{CE352BF2-D1F1-49CC-8BBE-9A7641F58C99}" destId="{7B5EC56D-7BE1-4FFD-8490-66899DE0EA40}" srcOrd="1" destOrd="0" parTransId="{F7BB68B0-BAB1-4F29-A6E2-FF87D939D40F}" sibTransId="{B4B49448-206F-4BCB-8832-13056743BF5F}"/>
    <dgm:cxn modelId="{DF10245C-E824-4F54-9AB2-D2CBF749043F}" type="presOf" srcId="{4D62CC8B-2D2D-479C-BBAC-75C678207DE8}" destId="{95198114-898D-4C5D-B9DC-C8FB55947F2A}" srcOrd="0" destOrd="0" presId="urn:microsoft.com/office/officeart/2005/8/layout/process4"/>
    <dgm:cxn modelId="{60935B52-33B2-4626-AC47-8E545F9EF959}" type="presOf" srcId="{CE352BF2-D1F1-49CC-8BBE-9A7641F58C99}" destId="{C08C80FE-A235-41C8-804C-59387B78409B}" srcOrd="0" destOrd="0" presId="urn:microsoft.com/office/officeart/2005/8/layout/process4"/>
    <dgm:cxn modelId="{DAEF47B3-8528-46BF-A5A1-4E96FF902B2A}" srcId="{635AD8AC-392B-46C7-B9F9-6AE595B6E6D0}" destId="{03A154FA-D2FA-47D7-831E-62AFB44CFA1E}" srcOrd="0" destOrd="0" parTransId="{F504DBA8-D3E1-4184-A4F9-504271E068CA}" sibTransId="{88DC1902-EDCC-473A-8E5F-8AD0758724CD}"/>
    <dgm:cxn modelId="{F5DFCB50-BF68-4E4D-8BFD-7DB5341DF6A7}" type="presOf" srcId="{D472698E-7F21-442C-848B-7A5DD4439D21}" destId="{16960E52-AB0F-4045-8070-B6ED053F6A03}" srcOrd="0" destOrd="0" presId="urn:microsoft.com/office/officeart/2005/8/layout/process4"/>
    <dgm:cxn modelId="{78917782-83E7-4252-85D1-FB04DB3D2BD1}" srcId="{635AD8AC-392B-46C7-B9F9-6AE595B6E6D0}" destId="{D472698E-7F21-442C-848B-7A5DD4439D21}" srcOrd="2" destOrd="0" parTransId="{89DB0B71-55F5-4AA0-A169-C57C8993BDD1}" sibTransId="{3D38A8A6-6D2C-4AC8-9F9C-B97B3E5DBFA7}"/>
    <dgm:cxn modelId="{148AEFF3-CDD6-424B-BF21-C44A090FF87F}" type="presOf" srcId="{69687CBF-9904-4BF1-8635-353EE1C3D182}" destId="{671F10EF-753D-453D-B5A8-8653ED6A99CC}" srcOrd="0" destOrd="0" presId="urn:microsoft.com/office/officeart/2005/8/layout/process4"/>
    <dgm:cxn modelId="{CB156E71-838A-4B85-A086-1995D2359D93}" type="presOf" srcId="{2765C2E7-C49E-49F9-B3BB-4745C9B6D3B2}" destId="{5521A1D9-9769-4220-986F-FF14B955D510}" srcOrd="0" destOrd="0" presId="urn:microsoft.com/office/officeart/2005/8/layout/process4"/>
    <dgm:cxn modelId="{E24FE2D8-835E-4508-839D-A0B7B943BA82}" type="presOf" srcId="{635AD8AC-392B-46C7-B9F9-6AE595B6E6D0}" destId="{827EB47D-36DE-4EFE-862C-6139E97C9D02}" srcOrd="1" destOrd="0" presId="urn:microsoft.com/office/officeart/2005/8/layout/process4"/>
    <dgm:cxn modelId="{2C62FAC4-F17A-4892-AF60-BE3E39A71D31}" type="presOf" srcId="{7B5EC56D-7BE1-4FFD-8490-66899DE0EA40}" destId="{D8D374E8-BE04-437D-BD40-3C7595B6CC8C}" srcOrd="0" destOrd="0" presId="urn:microsoft.com/office/officeart/2005/8/layout/process4"/>
    <dgm:cxn modelId="{15ED335D-FAC4-485E-BD0D-0C4880CC0DE6}" type="presOf" srcId="{7B5EC56D-7BE1-4FFD-8490-66899DE0EA40}" destId="{0F268868-2972-4F8F-B7AD-6D640F909930}" srcOrd="1" destOrd="0" presId="urn:microsoft.com/office/officeart/2005/8/layout/process4"/>
    <dgm:cxn modelId="{09A812FB-A376-4AF5-90AF-EC0FC612C67F}" srcId="{CE352BF2-D1F1-49CC-8BBE-9A7641F58C99}" destId="{635AD8AC-392B-46C7-B9F9-6AE595B6E6D0}" srcOrd="0" destOrd="0" parTransId="{E0989C12-DCF4-4118-A4EF-4584F275A7F4}" sibTransId="{F6F74151-DCE2-450A-9782-2260903C9B4B}"/>
    <dgm:cxn modelId="{455B05FB-677D-4569-BEEF-9BDAD949C502}" type="presParOf" srcId="{C08C80FE-A235-41C8-804C-59387B78409B}" destId="{75A34639-1F3E-4BCF-ADC4-E87E44249106}" srcOrd="0" destOrd="0" presId="urn:microsoft.com/office/officeart/2005/8/layout/process4"/>
    <dgm:cxn modelId="{A45111E8-FD55-4539-BB8D-550F299A59A7}" type="presParOf" srcId="{75A34639-1F3E-4BCF-ADC4-E87E44249106}" destId="{D8D374E8-BE04-437D-BD40-3C7595B6CC8C}" srcOrd="0" destOrd="0" presId="urn:microsoft.com/office/officeart/2005/8/layout/process4"/>
    <dgm:cxn modelId="{624FECBF-3458-4551-A208-419D4FE8FA6C}" type="presParOf" srcId="{75A34639-1F3E-4BCF-ADC4-E87E44249106}" destId="{0F268868-2972-4F8F-B7AD-6D640F909930}" srcOrd="1" destOrd="0" presId="urn:microsoft.com/office/officeart/2005/8/layout/process4"/>
    <dgm:cxn modelId="{71157AB9-F51D-4CF4-85D0-FE753794F436}" type="presParOf" srcId="{75A34639-1F3E-4BCF-ADC4-E87E44249106}" destId="{3642B970-5304-4DCE-A4C9-AE8274224893}" srcOrd="2" destOrd="0" presId="urn:microsoft.com/office/officeart/2005/8/layout/process4"/>
    <dgm:cxn modelId="{0A90FAC4-5BFC-4CBE-8524-E2FB931D7E65}" type="presParOf" srcId="{3642B970-5304-4DCE-A4C9-AE8274224893}" destId="{21883150-2060-40FD-B267-F76C50437A47}" srcOrd="0" destOrd="0" presId="urn:microsoft.com/office/officeart/2005/8/layout/process4"/>
    <dgm:cxn modelId="{A1CED89E-5B46-4EEA-B672-A2A3CC4E7F42}" type="presParOf" srcId="{3642B970-5304-4DCE-A4C9-AE8274224893}" destId="{5521A1D9-9769-4220-986F-FF14B955D510}" srcOrd="1" destOrd="0" presId="urn:microsoft.com/office/officeart/2005/8/layout/process4"/>
    <dgm:cxn modelId="{0620D8DD-87E8-4292-B47A-EFD004FA1E66}" type="presParOf" srcId="{C08C80FE-A235-41C8-804C-59387B78409B}" destId="{C5140B00-C124-4795-9E22-BC781033D30E}" srcOrd="1" destOrd="0" presId="urn:microsoft.com/office/officeart/2005/8/layout/process4"/>
    <dgm:cxn modelId="{AAD7425B-5B5C-450D-83B6-560D9210C2FB}" type="presParOf" srcId="{C08C80FE-A235-41C8-804C-59387B78409B}" destId="{CC830A3C-0943-4C61-BE33-C6B04E76A4AC}" srcOrd="2" destOrd="0" presId="urn:microsoft.com/office/officeart/2005/8/layout/process4"/>
    <dgm:cxn modelId="{126101ED-84F4-4D86-89EB-6C6461EA674A}" type="presParOf" srcId="{CC830A3C-0943-4C61-BE33-C6B04E76A4AC}" destId="{4512BC28-386D-4397-B9F9-D469BAC0E18F}" srcOrd="0" destOrd="0" presId="urn:microsoft.com/office/officeart/2005/8/layout/process4"/>
    <dgm:cxn modelId="{B6B2DFB0-6300-4320-BAB0-6D8D2054E1E0}" type="presParOf" srcId="{CC830A3C-0943-4C61-BE33-C6B04E76A4AC}" destId="{827EB47D-36DE-4EFE-862C-6139E97C9D02}" srcOrd="1" destOrd="0" presId="urn:microsoft.com/office/officeart/2005/8/layout/process4"/>
    <dgm:cxn modelId="{F4424EF4-ED3F-41FD-84FA-1BEFA1922FD7}" type="presParOf" srcId="{CC830A3C-0943-4C61-BE33-C6B04E76A4AC}" destId="{89DE8E40-F7BC-471F-A3D0-67FF181E9B9B}" srcOrd="2" destOrd="0" presId="urn:microsoft.com/office/officeart/2005/8/layout/process4"/>
    <dgm:cxn modelId="{2AEC10EC-7C44-4720-8810-738F24EF9BC7}" type="presParOf" srcId="{89DE8E40-F7BC-471F-A3D0-67FF181E9B9B}" destId="{32186DC3-9D3A-4FFE-9028-8EC3E24628BF}" srcOrd="0" destOrd="0" presId="urn:microsoft.com/office/officeart/2005/8/layout/process4"/>
    <dgm:cxn modelId="{D9FBFB2B-EBF7-4465-86F1-BC69EDD03AE7}" type="presParOf" srcId="{89DE8E40-F7BC-471F-A3D0-67FF181E9B9B}" destId="{671F10EF-753D-453D-B5A8-8653ED6A99CC}" srcOrd="1" destOrd="0" presId="urn:microsoft.com/office/officeart/2005/8/layout/process4"/>
    <dgm:cxn modelId="{24401B6E-7826-4A18-8E76-1EB0A277F468}" type="presParOf" srcId="{89DE8E40-F7BC-471F-A3D0-67FF181E9B9B}" destId="{16960E52-AB0F-4045-8070-B6ED053F6A03}" srcOrd="2" destOrd="0" presId="urn:microsoft.com/office/officeart/2005/8/layout/process4"/>
    <dgm:cxn modelId="{74BDF356-FB3A-42EC-94F7-92B324CB4612}" type="presParOf" srcId="{89DE8E40-F7BC-471F-A3D0-67FF181E9B9B}" destId="{95198114-898D-4C5D-B9DC-C8FB55947F2A}"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4F0EEB-5E7A-4E2C-BCE8-53DE364C6EC5}" type="doc">
      <dgm:prSet loTypeId="urn:microsoft.com/office/officeart/2005/8/layout/target3" loCatId="relationship" qsTypeId="urn:microsoft.com/office/officeart/2005/8/quickstyle/3d5" qsCatId="3D" csTypeId="urn:microsoft.com/office/officeart/2005/8/colors/accent1_2" csCatId="accent1" phldr="1"/>
      <dgm:spPr/>
      <dgm:t>
        <a:bodyPr/>
        <a:lstStyle/>
        <a:p>
          <a:endParaRPr lang="en-US"/>
        </a:p>
      </dgm:t>
    </dgm:pt>
    <dgm:pt modelId="{9796D093-DD57-492E-9DE8-63802F4F4C9F}">
      <dgm:prSet phldrT="[Text]"/>
      <dgm:spPr>
        <a:solidFill>
          <a:srgbClr val="FF0000">
            <a:alpha val="90000"/>
          </a:srgbClr>
        </a:solidFill>
      </dgm:spPr>
      <dgm:t>
        <a:bodyPr/>
        <a:lstStyle/>
        <a:p>
          <a:r>
            <a:rPr lang="fa-IR" dirty="0" smtClean="0"/>
            <a:t>در جهان فرا صنعتی امروز توسعه به معنی عام بدون توجه به آموزشهای فنی وحرفه ای مفهومی نخواهد داشت</a:t>
          </a:r>
          <a:endParaRPr lang="en-US" dirty="0"/>
        </a:p>
      </dgm:t>
    </dgm:pt>
    <dgm:pt modelId="{488E990A-476C-4B95-AC3F-6406FAEF98D9}" type="parTrans" cxnId="{CD389833-2625-4688-8DD0-F7CAA9C38F62}">
      <dgm:prSet/>
      <dgm:spPr/>
      <dgm:t>
        <a:bodyPr/>
        <a:lstStyle/>
        <a:p>
          <a:endParaRPr lang="en-US"/>
        </a:p>
      </dgm:t>
    </dgm:pt>
    <dgm:pt modelId="{999C4888-4BED-459B-A6FF-384D8BE859FB}" type="sibTrans" cxnId="{CD389833-2625-4688-8DD0-F7CAA9C38F62}">
      <dgm:prSet/>
      <dgm:spPr/>
      <dgm:t>
        <a:bodyPr/>
        <a:lstStyle/>
        <a:p>
          <a:endParaRPr lang="en-US"/>
        </a:p>
      </dgm:t>
    </dgm:pt>
    <dgm:pt modelId="{32BE555D-E4D2-4791-8820-C24336BF15F0}">
      <dgm:prSet phldrT="[Text]" phldr="1"/>
      <dgm:spPr/>
      <dgm:t>
        <a:bodyPr/>
        <a:lstStyle/>
        <a:p>
          <a:endParaRPr lang="en-US" dirty="0"/>
        </a:p>
      </dgm:t>
    </dgm:pt>
    <dgm:pt modelId="{903A85C0-E5B7-47ED-AA42-27DB34F7D2BA}" type="parTrans" cxnId="{1F698A63-AD1C-415B-A6D4-122CB2091BCC}">
      <dgm:prSet/>
      <dgm:spPr/>
      <dgm:t>
        <a:bodyPr/>
        <a:lstStyle/>
        <a:p>
          <a:endParaRPr lang="en-US"/>
        </a:p>
      </dgm:t>
    </dgm:pt>
    <dgm:pt modelId="{FE71C09F-F295-4809-AE09-5EE4925FB317}" type="sibTrans" cxnId="{1F698A63-AD1C-415B-A6D4-122CB2091BCC}">
      <dgm:prSet/>
      <dgm:spPr/>
      <dgm:t>
        <a:bodyPr/>
        <a:lstStyle/>
        <a:p>
          <a:endParaRPr lang="en-US"/>
        </a:p>
      </dgm:t>
    </dgm:pt>
    <dgm:pt modelId="{D558011D-8863-428A-AE57-B84F114CA2A0}">
      <dgm:prSet phldrT="[Text]"/>
      <dgm:spPr/>
      <dgm:t>
        <a:bodyPr/>
        <a:lstStyle/>
        <a:p>
          <a:r>
            <a:rPr lang="fa-IR" dirty="0" smtClean="0"/>
            <a:t>انقلاب علمی فنی انقلابی عمیق وکیفی در نیروهای تولید به وجود آوردا است.</a:t>
          </a:r>
          <a:endParaRPr lang="en-US" dirty="0"/>
        </a:p>
      </dgm:t>
    </dgm:pt>
    <dgm:pt modelId="{1B947E0E-50BD-4F31-BA6A-204FB764A109}" type="parTrans" cxnId="{7FBCA0AA-E71F-44D4-A596-39392484F2ED}">
      <dgm:prSet/>
      <dgm:spPr/>
      <dgm:t>
        <a:bodyPr/>
        <a:lstStyle/>
        <a:p>
          <a:endParaRPr lang="en-US"/>
        </a:p>
      </dgm:t>
    </dgm:pt>
    <dgm:pt modelId="{DA605D78-69EE-4D82-AB6B-9F5BC6C6B757}" type="sibTrans" cxnId="{7FBCA0AA-E71F-44D4-A596-39392484F2ED}">
      <dgm:prSet/>
      <dgm:spPr/>
      <dgm:t>
        <a:bodyPr/>
        <a:lstStyle/>
        <a:p>
          <a:endParaRPr lang="en-US"/>
        </a:p>
      </dgm:t>
    </dgm:pt>
    <dgm:pt modelId="{8063ABF1-86E6-4E92-9748-6ACCBB7BF489}">
      <dgm:prSet phldrT="[Text]"/>
      <dgm:spPr>
        <a:solidFill>
          <a:srgbClr val="00B0F0">
            <a:alpha val="90000"/>
          </a:srgbClr>
        </a:solidFill>
      </dgm:spPr>
      <dgm:t>
        <a:bodyPr/>
        <a:lstStyle/>
        <a:p>
          <a:r>
            <a:rPr lang="fa-IR" dirty="0" smtClean="0"/>
            <a:t>رشته های فنی وحرقه ای یکی از ابزارهای وبرنامه های توسعه اقتصادی اجتماعی وفرهنگی در کشور است</a:t>
          </a:r>
          <a:endParaRPr lang="en-US" dirty="0"/>
        </a:p>
      </dgm:t>
    </dgm:pt>
    <dgm:pt modelId="{A67B5465-7698-4163-BA24-D341F0BF96C6}" type="parTrans" cxnId="{6D39B87B-D65C-4B59-9174-6C8C55A3A74B}">
      <dgm:prSet/>
      <dgm:spPr/>
      <dgm:t>
        <a:bodyPr/>
        <a:lstStyle/>
        <a:p>
          <a:endParaRPr lang="en-US"/>
        </a:p>
      </dgm:t>
    </dgm:pt>
    <dgm:pt modelId="{87C64FBD-391C-4987-A0A1-5F485C63BAFD}" type="sibTrans" cxnId="{6D39B87B-D65C-4B59-9174-6C8C55A3A74B}">
      <dgm:prSet/>
      <dgm:spPr/>
      <dgm:t>
        <a:bodyPr/>
        <a:lstStyle/>
        <a:p>
          <a:endParaRPr lang="en-US"/>
        </a:p>
      </dgm:t>
    </dgm:pt>
    <dgm:pt modelId="{D79A4B7B-582D-4911-8158-59BB3DA7D0CD}">
      <dgm:prSet phldrT="[Text]"/>
      <dgm:spPr/>
      <dgm:t>
        <a:bodyPr/>
        <a:lstStyle/>
        <a:p>
          <a:r>
            <a:rPr lang="fa-IR" dirty="0" smtClean="0"/>
            <a:t>افزایش بازدهی وبهره وری کارها</a:t>
          </a:r>
          <a:endParaRPr lang="en-US" dirty="0"/>
        </a:p>
      </dgm:t>
    </dgm:pt>
    <dgm:pt modelId="{1181479B-5C04-420B-AD1E-E1691474395E}" type="parTrans" cxnId="{E513F77A-CA31-422A-AFC1-5AF0E7AA98A0}">
      <dgm:prSet/>
      <dgm:spPr/>
      <dgm:t>
        <a:bodyPr/>
        <a:lstStyle/>
        <a:p>
          <a:endParaRPr lang="en-US"/>
        </a:p>
      </dgm:t>
    </dgm:pt>
    <dgm:pt modelId="{0FAE0169-2C66-4C77-8AA3-39150831834F}" type="sibTrans" cxnId="{E513F77A-CA31-422A-AFC1-5AF0E7AA98A0}">
      <dgm:prSet/>
      <dgm:spPr/>
      <dgm:t>
        <a:bodyPr/>
        <a:lstStyle/>
        <a:p>
          <a:endParaRPr lang="en-US"/>
        </a:p>
      </dgm:t>
    </dgm:pt>
    <dgm:pt modelId="{3AADEE70-82D2-4091-8E04-055A5D766A4F}">
      <dgm:prSet phldrT="[Text]" phldr="1"/>
      <dgm:spPr/>
      <dgm:t>
        <a:bodyPr/>
        <a:lstStyle/>
        <a:p>
          <a:endParaRPr lang="en-US"/>
        </a:p>
      </dgm:t>
    </dgm:pt>
    <dgm:pt modelId="{1BAF7D6E-AE9E-4544-8A70-8522CB35B930}" type="parTrans" cxnId="{D877A968-3E54-4834-8616-4C68748F0FEC}">
      <dgm:prSet/>
      <dgm:spPr/>
      <dgm:t>
        <a:bodyPr/>
        <a:lstStyle/>
        <a:p>
          <a:endParaRPr lang="en-US"/>
        </a:p>
      </dgm:t>
    </dgm:pt>
    <dgm:pt modelId="{FF22DA10-7125-4EDC-BC95-910F27AB555A}" type="sibTrans" cxnId="{D877A968-3E54-4834-8616-4C68748F0FEC}">
      <dgm:prSet/>
      <dgm:spPr/>
      <dgm:t>
        <a:bodyPr/>
        <a:lstStyle/>
        <a:p>
          <a:endParaRPr lang="en-US"/>
        </a:p>
      </dgm:t>
    </dgm:pt>
    <dgm:pt modelId="{F5644324-B5B0-4175-9B6E-7332BD63BD5F}">
      <dgm:prSet phldrT="[Text]"/>
      <dgm:spPr>
        <a:solidFill>
          <a:srgbClr val="FFFF00">
            <a:alpha val="90000"/>
          </a:srgbClr>
        </a:solidFill>
      </dgm:spPr>
      <dgm:t>
        <a:bodyPr/>
        <a:lstStyle/>
        <a:p>
          <a:r>
            <a:rPr lang="fa-IR" dirty="0" smtClean="0"/>
            <a:t>لازمه رقابت در جهان داشتن مهارت در تکنولوژی های نوین است</a:t>
          </a:r>
          <a:endParaRPr lang="en-US" dirty="0"/>
        </a:p>
      </dgm:t>
    </dgm:pt>
    <dgm:pt modelId="{984271ED-D7D2-42A8-8A6F-B11724B44D33}" type="parTrans" cxnId="{8591020C-D6EA-4844-8D60-89C2BFA3BDC8}">
      <dgm:prSet/>
      <dgm:spPr/>
      <dgm:t>
        <a:bodyPr/>
        <a:lstStyle/>
        <a:p>
          <a:endParaRPr lang="en-US"/>
        </a:p>
      </dgm:t>
    </dgm:pt>
    <dgm:pt modelId="{6605C78C-F729-42BE-BC1F-D115907CC041}" type="sibTrans" cxnId="{8591020C-D6EA-4844-8D60-89C2BFA3BDC8}">
      <dgm:prSet/>
      <dgm:spPr/>
      <dgm:t>
        <a:bodyPr/>
        <a:lstStyle/>
        <a:p>
          <a:endParaRPr lang="en-US"/>
        </a:p>
      </dgm:t>
    </dgm:pt>
    <dgm:pt modelId="{094B4AC0-4905-4198-A6D6-C5FD86262F53}">
      <dgm:prSet phldrT="[Text]" phldr="1"/>
      <dgm:spPr/>
      <dgm:t>
        <a:bodyPr/>
        <a:lstStyle/>
        <a:p>
          <a:endParaRPr lang="en-US" dirty="0"/>
        </a:p>
      </dgm:t>
    </dgm:pt>
    <dgm:pt modelId="{8CEFA40E-6D89-4EB9-B814-D74C58A50B27}" type="parTrans" cxnId="{65F0D11A-F766-4AB0-B15A-7C6708CCDC79}">
      <dgm:prSet/>
      <dgm:spPr/>
      <dgm:t>
        <a:bodyPr/>
        <a:lstStyle/>
        <a:p>
          <a:endParaRPr lang="en-US"/>
        </a:p>
      </dgm:t>
    </dgm:pt>
    <dgm:pt modelId="{640B2411-9609-41A1-937F-0605DC5D19D8}" type="sibTrans" cxnId="{65F0D11A-F766-4AB0-B15A-7C6708CCDC79}">
      <dgm:prSet/>
      <dgm:spPr/>
      <dgm:t>
        <a:bodyPr/>
        <a:lstStyle/>
        <a:p>
          <a:endParaRPr lang="en-US"/>
        </a:p>
      </dgm:t>
    </dgm:pt>
    <dgm:pt modelId="{F2E717E2-E490-4AF2-9EF3-ED741F481B86}">
      <dgm:prSet phldrT="[Text]"/>
      <dgm:spPr/>
      <dgm:t>
        <a:bodyPr/>
        <a:lstStyle/>
        <a:p>
          <a:r>
            <a:rPr lang="fa-IR" dirty="0" smtClean="0"/>
            <a:t>بدون داشتن نیروی ماهر وغنی در کشور پیشرفت معنایی ندارد</a:t>
          </a:r>
          <a:endParaRPr lang="en-US" dirty="0"/>
        </a:p>
      </dgm:t>
    </dgm:pt>
    <dgm:pt modelId="{0F3B5677-8871-4B8B-A1D3-E92DCFAAC32D}" type="parTrans" cxnId="{ECB19B74-3E92-4DD9-B030-1B2DBA4EE637}">
      <dgm:prSet/>
      <dgm:spPr/>
      <dgm:t>
        <a:bodyPr/>
        <a:lstStyle/>
        <a:p>
          <a:endParaRPr lang="en-US"/>
        </a:p>
      </dgm:t>
    </dgm:pt>
    <dgm:pt modelId="{AB34BC6F-4C95-4931-B26E-90DBD4BEB607}" type="sibTrans" cxnId="{ECB19B74-3E92-4DD9-B030-1B2DBA4EE637}">
      <dgm:prSet/>
      <dgm:spPr/>
      <dgm:t>
        <a:bodyPr/>
        <a:lstStyle/>
        <a:p>
          <a:endParaRPr lang="en-US"/>
        </a:p>
      </dgm:t>
    </dgm:pt>
    <dgm:pt modelId="{CED0F626-1A24-49E5-BE9B-07491E9E442B}" type="pres">
      <dgm:prSet presAssocID="{7B4F0EEB-5E7A-4E2C-BCE8-53DE364C6EC5}" presName="Name0" presStyleCnt="0">
        <dgm:presLayoutVars>
          <dgm:chMax val="7"/>
          <dgm:dir/>
          <dgm:animLvl val="lvl"/>
          <dgm:resizeHandles val="exact"/>
        </dgm:presLayoutVars>
      </dgm:prSet>
      <dgm:spPr/>
      <dgm:t>
        <a:bodyPr/>
        <a:lstStyle/>
        <a:p>
          <a:endParaRPr lang="en-US"/>
        </a:p>
      </dgm:t>
    </dgm:pt>
    <dgm:pt modelId="{1CBAF426-1DB2-456C-866E-A5916538E920}" type="pres">
      <dgm:prSet presAssocID="{9796D093-DD57-492E-9DE8-63802F4F4C9F}" presName="circle1" presStyleLbl="node1" presStyleIdx="0" presStyleCnt="3"/>
      <dgm:spPr>
        <a:solidFill>
          <a:srgbClr val="FFC000"/>
        </a:solidFill>
      </dgm:spPr>
    </dgm:pt>
    <dgm:pt modelId="{57032315-4339-4466-9BC3-5682E12C759F}" type="pres">
      <dgm:prSet presAssocID="{9796D093-DD57-492E-9DE8-63802F4F4C9F}" presName="space" presStyleCnt="0"/>
      <dgm:spPr/>
    </dgm:pt>
    <dgm:pt modelId="{25A526B9-3EC0-4AFB-8E63-CD7509E76D4A}" type="pres">
      <dgm:prSet presAssocID="{9796D093-DD57-492E-9DE8-63802F4F4C9F}" presName="rect1" presStyleLbl="alignAcc1" presStyleIdx="0" presStyleCnt="3"/>
      <dgm:spPr/>
      <dgm:t>
        <a:bodyPr/>
        <a:lstStyle/>
        <a:p>
          <a:endParaRPr lang="en-US"/>
        </a:p>
      </dgm:t>
    </dgm:pt>
    <dgm:pt modelId="{081F466C-1128-41EC-A92D-EC0559579184}" type="pres">
      <dgm:prSet presAssocID="{8063ABF1-86E6-4E92-9748-6ACCBB7BF489}" presName="vertSpace2" presStyleLbl="node1" presStyleIdx="0" presStyleCnt="3"/>
      <dgm:spPr/>
    </dgm:pt>
    <dgm:pt modelId="{B7C94E74-33F8-4497-817C-D8CFC974431B}" type="pres">
      <dgm:prSet presAssocID="{8063ABF1-86E6-4E92-9748-6ACCBB7BF489}" presName="circle2" presStyleLbl="node1" presStyleIdx="1" presStyleCnt="3"/>
      <dgm:spPr>
        <a:solidFill>
          <a:srgbClr val="7030A0"/>
        </a:solidFill>
      </dgm:spPr>
    </dgm:pt>
    <dgm:pt modelId="{815DA0EB-8CFF-4FC2-9583-9D27F30ABAFB}" type="pres">
      <dgm:prSet presAssocID="{8063ABF1-86E6-4E92-9748-6ACCBB7BF489}" presName="rect2" presStyleLbl="alignAcc1" presStyleIdx="1" presStyleCnt="3"/>
      <dgm:spPr/>
      <dgm:t>
        <a:bodyPr/>
        <a:lstStyle/>
        <a:p>
          <a:endParaRPr lang="en-US"/>
        </a:p>
      </dgm:t>
    </dgm:pt>
    <dgm:pt modelId="{F2AC5129-7A6F-40B8-94A5-D7F51DA6D310}" type="pres">
      <dgm:prSet presAssocID="{F5644324-B5B0-4175-9B6E-7332BD63BD5F}" presName="vertSpace3" presStyleLbl="node1" presStyleIdx="1" presStyleCnt="3"/>
      <dgm:spPr/>
    </dgm:pt>
    <dgm:pt modelId="{5F9684A1-9CA3-4E56-8715-A3BB341EA12B}" type="pres">
      <dgm:prSet presAssocID="{F5644324-B5B0-4175-9B6E-7332BD63BD5F}" presName="circle3" presStyleLbl="node1" presStyleIdx="2" presStyleCnt="3"/>
      <dgm:spPr>
        <a:solidFill>
          <a:srgbClr val="92D050"/>
        </a:solidFill>
      </dgm:spPr>
    </dgm:pt>
    <dgm:pt modelId="{CCA0F8A3-0204-41ED-A930-5C4274260E7B}" type="pres">
      <dgm:prSet presAssocID="{F5644324-B5B0-4175-9B6E-7332BD63BD5F}" presName="rect3" presStyleLbl="alignAcc1" presStyleIdx="2" presStyleCnt="3"/>
      <dgm:spPr/>
      <dgm:t>
        <a:bodyPr/>
        <a:lstStyle/>
        <a:p>
          <a:endParaRPr lang="en-US"/>
        </a:p>
      </dgm:t>
    </dgm:pt>
    <dgm:pt modelId="{32A7984F-EF18-4CF7-B98F-7004A42B2D79}" type="pres">
      <dgm:prSet presAssocID="{9796D093-DD57-492E-9DE8-63802F4F4C9F}" presName="rect1ParTx" presStyleLbl="alignAcc1" presStyleIdx="2" presStyleCnt="3">
        <dgm:presLayoutVars>
          <dgm:chMax val="1"/>
          <dgm:bulletEnabled val="1"/>
        </dgm:presLayoutVars>
      </dgm:prSet>
      <dgm:spPr/>
      <dgm:t>
        <a:bodyPr/>
        <a:lstStyle/>
        <a:p>
          <a:endParaRPr lang="en-US"/>
        </a:p>
      </dgm:t>
    </dgm:pt>
    <dgm:pt modelId="{E2666D99-6D25-453B-AA4D-16972961A262}" type="pres">
      <dgm:prSet presAssocID="{9796D093-DD57-492E-9DE8-63802F4F4C9F}" presName="rect1ChTx" presStyleLbl="alignAcc1" presStyleIdx="2" presStyleCnt="3">
        <dgm:presLayoutVars>
          <dgm:bulletEnabled val="1"/>
        </dgm:presLayoutVars>
      </dgm:prSet>
      <dgm:spPr/>
      <dgm:t>
        <a:bodyPr/>
        <a:lstStyle/>
        <a:p>
          <a:endParaRPr lang="en-US"/>
        </a:p>
      </dgm:t>
    </dgm:pt>
    <dgm:pt modelId="{851A5838-14A8-4E6B-BB07-9B77D2E2F5FA}" type="pres">
      <dgm:prSet presAssocID="{8063ABF1-86E6-4E92-9748-6ACCBB7BF489}" presName="rect2ParTx" presStyleLbl="alignAcc1" presStyleIdx="2" presStyleCnt="3">
        <dgm:presLayoutVars>
          <dgm:chMax val="1"/>
          <dgm:bulletEnabled val="1"/>
        </dgm:presLayoutVars>
      </dgm:prSet>
      <dgm:spPr/>
      <dgm:t>
        <a:bodyPr/>
        <a:lstStyle/>
        <a:p>
          <a:endParaRPr lang="en-US"/>
        </a:p>
      </dgm:t>
    </dgm:pt>
    <dgm:pt modelId="{7873B581-35E5-4D61-B4E1-673A5207D69E}" type="pres">
      <dgm:prSet presAssocID="{8063ABF1-86E6-4E92-9748-6ACCBB7BF489}" presName="rect2ChTx" presStyleLbl="alignAcc1" presStyleIdx="2" presStyleCnt="3">
        <dgm:presLayoutVars>
          <dgm:bulletEnabled val="1"/>
        </dgm:presLayoutVars>
      </dgm:prSet>
      <dgm:spPr/>
      <dgm:t>
        <a:bodyPr/>
        <a:lstStyle/>
        <a:p>
          <a:endParaRPr lang="en-US"/>
        </a:p>
      </dgm:t>
    </dgm:pt>
    <dgm:pt modelId="{4BFF9D88-C3FF-417F-9318-19B07F43C91A}" type="pres">
      <dgm:prSet presAssocID="{F5644324-B5B0-4175-9B6E-7332BD63BD5F}" presName="rect3ParTx" presStyleLbl="alignAcc1" presStyleIdx="2" presStyleCnt="3">
        <dgm:presLayoutVars>
          <dgm:chMax val="1"/>
          <dgm:bulletEnabled val="1"/>
        </dgm:presLayoutVars>
      </dgm:prSet>
      <dgm:spPr/>
      <dgm:t>
        <a:bodyPr/>
        <a:lstStyle/>
        <a:p>
          <a:endParaRPr lang="en-US"/>
        </a:p>
      </dgm:t>
    </dgm:pt>
    <dgm:pt modelId="{80B4072D-3523-4534-91C2-E1BFC6A340AA}" type="pres">
      <dgm:prSet presAssocID="{F5644324-B5B0-4175-9B6E-7332BD63BD5F}" presName="rect3ChTx" presStyleLbl="alignAcc1" presStyleIdx="2" presStyleCnt="3">
        <dgm:presLayoutVars>
          <dgm:bulletEnabled val="1"/>
        </dgm:presLayoutVars>
      </dgm:prSet>
      <dgm:spPr/>
      <dgm:t>
        <a:bodyPr/>
        <a:lstStyle/>
        <a:p>
          <a:endParaRPr lang="en-US"/>
        </a:p>
      </dgm:t>
    </dgm:pt>
  </dgm:ptLst>
  <dgm:cxnLst>
    <dgm:cxn modelId="{8EA99DD7-811B-43B0-A737-FDC0EA0CDA09}" type="presOf" srcId="{3AADEE70-82D2-4091-8E04-055A5D766A4F}" destId="{7873B581-35E5-4D61-B4E1-673A5207D69E}" srcOrd="0" destOrd="1" presId="urn:microsoft.com/office/officeart/2005/8/layout/target3"/>
    <dgm:cxn modelId="{ECB19B74-3E92-4DD9-B030-1B2DBA4EE637}" srcId="{F5644324-B5B0-4175-9B6E-7332BD63BD5F}" destId="{F2E717E2-E490-4AF2-9EF3-ED741F481B86}" srcOrd="1" destOrd="0" parTransId="{0F3B5677-8871-4B8B-A1D3-E92DCFAAC32D}" sibTransId="{AB34BC6F-4C95-4931-B26E-90DBD4BEB607}"/>
    <dgm:cxn modelId="{277952AB-6296-4E19-B8C9-B46C40D1B1A5}" type="presOf" srcId="{8063ABF1-86E6-4E92-9748-6ACCBB7BF489}" destId="{815DA0EB-8CFF-4FC2-9583-9D27F30ABAFB}" srcOrd="0" destOrd="0" presId="urn:microsoft.com/office/officeart/2005/8/layout/target3"/>
    <dgm:cxn modelId="{CD389833-2625-4688-8DD0-F7CAA9C38F62}" srcId="{7B4F0EEB-5E7A-4E2C-BCE8-53DE364C6EC5}" destId="{9796D093-DD57-492E-9DE8-63802F4F4C9F}" srcOrd="0" destOrd="0" parTransId="{488E990A-476C-4B95-AC3F-6406FAEF98D9}" sibTransId="{999C4888-4BED-459B-A6FF-384D8BE859FB}"/>
    <dgm:cxn modelId="{3CC93B68-A54C-438A-A880-4A06C8AC5C29}" type="presOf" srcId="{32BE555D-E4D2-4791-8820-C24336BF15F0}" destId="{E2666D99-6D25-453B-AA4D-16972961A262}" srcOrd="0" destOrd="0" presId="urn:microsoft.com/office/officeart/2005/8/layout/target3"/>
    <dgm:cxn modelId="{D6587288-042E-437F-BACD-B122B95A2F82}" type="presOf" srcId="{8063ABF1-86E6-4E92-9748-6ACCBB7BF489}" destId="{851A5838-14A8-4E6B-BB07-9B77D2E2F5FA}" srcOrd="1" destOrd="0" presId="urn:microsoft.com/office/officeart/2005/8/layout/target3"/>
    <dgm:cxn modelId="{7F8B738E-E1BF-4722-BA97-78375FDC9796}" type="presOf" srcId="{9796D093-DD57-492E-9DE8-63802F4F4C9F}" destId="{25A526B9-3EC0-4AFB-8E63-CD7509E76D4A}" srcOrd="0" destOrd="0" presId="urn:microsoft.com/office/officeart/2005/8/layout/target3"/>
    <dgm:cxn modelId="{9340BA63-DEDC-4C6B-8589-BA9F88FDE0A6}" type="presOf" srcId="{D79A4B7B-582D-4911-8158-59BB3DA7D0CD}" destId="{7873B581-35E5-4D61-B4E1-673A5207D69E}" srcOrd="0" destOrd="0" presId="urn:microsoft.com/office/officeart/2005/8/layout/target3"/>
    <dgm:cxn modelId="{6D39B87B-D65C-4B59-9174-6C8C55A3A74B}" srcId="{7B4F0EEB-5E7A-4E2C-BCE8-53DE364C6EC5}" destId="{8063ABF1-86E6-4E92-9748-6ACCBB7BF489}" srcOrd="1" destOrd="0" parTransId="{A67B5465-7698-4163-BA24-D341F0BF96C6}" sibTransId="{87C64FBD-391C-4987-A0A1-5F485C63BAFD}"/>
    <dgm:cxn modelId="{7FBCA0AA-E71F-44D4-A596-39392484F2ED}" srcId="{9796D093-DD57-492E-9DE8-63802F4F4C9F}" destId="{D558011D-8863-428A-AE57-B84F114CA2A0}" srcOrd="1" destOrd="0" parTransId="{1B947E0E-50BD-4F31-BA6A-204FB764A109}" sibTransId="{DA605D78-69EE-4D82-AB6B-9F5BC6C6B757}"/>
    <dgm:cxn modelId="{65F0D11A-F766-4AB0-B15A-7C6708CCDC79}" srcId="{F5644324-B5B0-4175-9B6E-7332BD63BD5F}" destId="{094B4AC0-4905-4198-A6D6-C5FD86262F53}" srcOrd="0" destOrd="0" parTransId="{8CEFA40E-6D89-4EB9-B814-D74C58A50B27}" sibTransId="{640B2411-9609-41A1-937F-0605DC5D19D8}"/>
    <dgm:cxn modelId="{D877A968-3E54-4834-8616-4C68748F0FEC}" srcId="{8063ABF1-86E6-4E92-9748-6ACCBB7BF489}" destId="{3AADEE70-82D2-4091-8E04-055A5D766A4F}" srcOrd="1" destOrd="0" parTransId="{1BAF7D6E-AE9E-4544-8A70-8522CB35B930}" sibTransId="{FF22DA10-7125-4EDC-BC95-910F27AB555A}"/>
    <dgm:cxn modelId="{E513F77A-CA31-422A-AFC1-5AF0E7AA98A0}" srcId="{8063ABF1-86E6-4E92-9748-6ACCBB7BF489}" destId="{D79A4B7B-582D-4911-8158-59BB3DA7D0CD}" srcOrd="0" destOrd="0" parTransId="{1181479B-5C04-420B-AD1E-E1691474395E}" sibTransId="{0FAE0169-2C66-4C77-8AA3-39150831834F}"/>
    <dgm:cxn modelId="{E3A8C309-7F29-4C6B-8134-C9BAB7F482BF}" type="presOf" srcId="{F5644324-B5B0-4175-9B6E-7332BD63BD5F}" destId="{4BFF9D88-C3FF-417F-9318-19B07F43C91A}" srcOrd="1" destOrd="0" presId="urn:microsoft.com/office/officeart/2005/8/layout/target3"/>
    <dgm:cxn modelId="{663C641A-DC76-4039-8FA6-BA08F37D3262}" type="presOf" srcId="{9796D093-DD57-492E-9DE8-63802F4F4C9F}" destId="{32A7984F-EF18-4CF7-B98F-7004A42B2D79}" srcOrd="1" destOrd="0" presId="urn:microsoft.com/office/officeart/2005/8/layout/target3"/>
    <dgm:cxn modelId="{0F012C18-FE94-46C6-ACAD-5311BF8012D6}" type="presOf" srcId="{F5644324-B5B0-4175-9B6E-7332BD63BD5F}" destId="{CCA0F8A3-0204-41ED-A930-5C4274260E7B}" srcOrd="0" destOrd="0" presId="urn:microsoft.com/office/officeart/2005/8/layout/target3"/>
    <dgm:cxn modelId="{07B8E64A-49CE-492A-98D9-D42DE67A1317}" type="presOf" srcId="{7B4F0EEB-5E7A-4E2C-BCE8-53DE364C6EC5}" destId="{CED0F626-1A24-49E5-BE9B-07491E9E442B}" srcOrd="0" destOrd="0" presId="urn:microsoft.com/office/officeart/2005/8/layout/target3"/>
    <dgm:cxn modelId="{7C03FAB8-BDC2-4EC2-A090-139D0F2EA69E}" type="presOf" srcId="{F2E717E2-E490-4AF2-9EF3-ED741F481B86}" destId="{80B4072D-3523-4534-91C2-E1BFC6A340AA}" srcOrd="0" destOrd="1" presId="urn:microsoft.com/office/officeart/2005/8/layout/target3"/>
    <dgm:cxn modelId="{1F698A63-AD1C-415B-A6D4-122CB2091BCC}" srcId="{9796D093-DD57-492E-9DE8-63802F4F4C9F}" destId="{32BE555D-E4D2-4791-8820-C24336BF15F0}" srcOrd="0" destOrd="0" parTransId="{903A85C0-E5B7-47ED-AA42-27DB34F7D2BA}" sibTransId="{FE71C09F-F295-4809-AE09-5EE4925FB317}"/>
    <dgm:cxn modelId="{F2EF4551-F5D7-43FF-B402-786CB00FEB74}" type="presOf" srcId="{094B4AC0-4905-4198-A6D6-C5FD86262F53}" destId="{80B4072D-3523-4534-91C2-E1BFC6A340AA}" srcOrd="0" destOrd="0" presId="urn:microsoft.com/office/officeart/2005/8/layout/target3"/>
    <dgm:cxn modelId="{8591020C-D6EA-4844-8D60-89C2BFA3BDC8}" srcId="{7B4F0EEB-5E7A-4E2C-BCE8-53DE364C6EC5}" destId="{F5644324-B5B0-4175-9B6E-7332BD63BD5F}" srcOrd="2" destOrd="0" parTransId="{984271ED-D7D2-42A8-8A6F-B11724B44D33}" sibTransId="{6605C78C-F729-42BE-BC1F-D115907CC041}"/>
    <dgm:cxn modelId="{F086C538-06FC-4B34-8BAC-77D7F56CC4AF}" type="presOf" srcId="{D558011D-8863-428A-AE57-B84F114CA2A0}" destId="{E2666D99-6D25-453B-AA4D-16972961A262}" srcOrd="0" destOrd="1" presId="urn:microsoft.com/office/officeart/2005/8/layout/target3"/>
    <dgm:cxn modelId="{105284D5-5EC6-435A-AE37-51553C472292}" type="presParOf" srcId="{CED0F626-1A24-49E5-BE9B-07491E9E442B}" destId="{1CBAF426-1DB2-456C-866E-A5916538E920}" srcOrd="0" destOrd="0" presId="urn:microsoft.com/office/officeart/2005/8/layout/target3"/>
    <dgm:cxn modelId="{2B7D8F6C-7429-4A21-A021-1C6699E8DA04}" type="presParOf" srcId="{CED0F626-1A24-49E5-BE9B-07491E9E442B}" destId="{57032315-4339-4466-9BC3-5682E12C759F}" srcOrd="1" destOrd="0" presId="urn:microsoft.com/office/officeart/2005/8/layout/target3"/>
    <dgm:cxn modelId="{6F3554E4-72EC-4AD2-A100-8F94778012FA}" type="presParOf" srcId="{CED0F626-1A24-49E5-BE9B-07491E9E442B}" destId="{25A526B9-3EC0-4AFB-8E63-CD7509E76D4A}" srcOrd="2" destOrd="0" presId="urn:microsoft.com/office/officeart/2005/8/layout/target3"/>
    <dgm:cxn modelId="{9304EEEE-34BB-4372-B0AE-139142BC3E8B}" type="presParOf" srcId="{CED0F626-1A24-49E5-BE9B-07491E9E442B}" destId="{081F466C-1128-41EC-A92D-EC0559579184}" srcOrd="3" destOrd="0" presId="urn:microsoft.com/office/officeart/2005/8/layout/target3"/>
    <dgm:cxn modelId="{F68E4A34-C3E9-4263-BAF3-2C937F58EF43}" type="presParOf" srcId="{CED0F626-1A24-49E5-BE9B-07491E9E442B}" destId="{B7C94E74-33F8-4497-817C-D8CFC974431B}" srcOrd="4" destOrd="0" presId="urn:microsoft.com/office/officeart/2005/8/layout/target3"/>
    <dgm:cxn modelId="{5E6DAE31-22A8-4AF7-A958-9F31273D87A7}" type="presParOf" srcId="{CED0F626-1A24-49E5-BE9B-07491E9E442B}" destId="{815DA0EB-8CFF-4FC2-9583-9D27F30ABAFB}" srcOrd="5" destOrd="0" presId="urn:microsoft.com/office/officeart/2005/8/layout/target3"/>
    <dgm:cxn modelId="{DD48B1EE-7B29-4FE2-9AD0-ABD4A0525BC3}" type="presParOf" srcId="{CED0F626-1A24-49E5-BE9B-07491E9E442B}" destId="{F2AC5129-7A6F-40B8-94A5-D7F51DA6D310}" srcOrd="6" destOrd="0" presId="urn:microsoft.com/office/officeart/2005/8/layout/target3"/>
    <dgm:cxn modelId="{B405C4FF-821E-4E27-9FC2-A7C2A8198EA6}" type="presParOf" srcId="{CED0F626-1A24-49E5-BE9B-07491E9E442B}" destId="{5F9684A1-9CA3-4E56-8715-A3BB341EA12B}" srcOrd="7" destOrd="0" presId="urn:microsoft.com/office/officeart/2005/8/layout/target3"/>
    <dgm:cxn modelId="{34F7439A-AB4B-4E10-B9D5-EA02EF409EDE}" type="presParOf" srcId="{CED0F626-1A24-49E5-BE9B-07491E9E442B}" destId="{CCA0F8A3-0204-41ED-A930-5C4274260E7B}" srcOrd="8" destOrd="0" presId="urn:microsoft.com/office/officeart/2005/8/layout/target3"/>
    <dgm:cxn modelId="{A5A0E16E-3146-4F6D-80D3-BC94A813135D}" type="presParOf" srcId="{CED0F626-1A24-49E5-BE9B-07491E9E442B}" destId="{32A7984F-EF18-4CF7-B98F-7004A42B2D79}" srcOrd="9" destOrd="0" presId="urn:microsoft.com/office/officeart/2005/8/layout/target3"/>
    <dgm:cxn modelId="{C914FD6D-AA17-4853-8629-131389F4D6BB}" type="presParOf" srcId="{CED0F626-1A24-49E5-BE9B-07491E9E442B}" destId="{E2666D99-6D25-453B-AA4D-16972961A262}" srcOrd="10" destOrd="0" presId="urn:microsoft.com/office/officeart/2005/8/layout/target3"/>
    <dgm:cxn modelId="{A38F61B7-EEEC-4E3F-978C-9C124FF94E04}" type="presParOf" srcId="{CED0F626-1A24-49E5-BE9B-07491E9E442B}" destId="{851A5838-14A8-4E6B-BB07-9B77D2E2F5FA}" srcOrd="11" destOrd="0" presId="urn:microsoft.com/office/officeart/2005/8/layout/target3"/>
    <dgm:cxn modelId="{DF14BEB8-340F-45EC-8C3A-A146A88B5C0C}" type="presParOf" srcId="{CED0F626-1A24-49E5-BE9B-07491E9E442B}" destId="{7873B581-35E5-4D61-B4E1-673A5207D69E}" srcOrd="12" destOrd="0" presId="urn:microsoft.com/office/officeart/2005/8/layout/target3"/>
    <dgm:cxn modelId="{A1500F2B-19EF-4615-BC5E-FB550DD4E887}" type="presParOf" srcId="{CED0F626-1A24-49E5-BE9B-07491E9E442B}" destId="{4BFF9D88-C3FF-417F-9318-19B07F43C91A}" srcOrd="13" destOrd="0" presId="urn:microsoft.com/office/officeart/2005/8/layout/target3"/>
    <dgm:cxn modelId="{3CDC3774-A01F-48B9-B049-7D4083BEC545}" type="presParOf" srcId="{CED0F626-1A24-49E5-BE9B-07491E9E442B}" destId="{80B4072D-3523-4534-91C2-E1BFC6A340AA}"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265558-468F-4E46-91CB-C8C492DCA4CA}"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264E765-D35D-4FD0-87CA-AB03CE74A253}">
      <dgm:prSet phldrT="[Text]"/>
      <dgm:spPr/>
      <dgm:t>
        <a:bodyPr/>
        <a:lstStyle/>
        <a:p>
          <a:r>
            <a:rPr lang="fa-IR" dirty="0" smtClean="0"/>
            <a:t>تکه دوزی وگلدوزی</a:t>
          </a:r>
          <a:endParaRPr lang="en-US" dirty="0"/>
        </a:p>
      </dgm:t>
    </dgm:pt>
    <dgm:pt modelId="{08FC7D7C-D810-4064-87E0-0B88AB63BE75}" type="parTrans" cxnId="{B6131F87-41A9-4F0F-A784-97543903F4B2}">
      <dgm:prSet/>
      <dgm:spPr/>
      <dgm:t>
        <a:bodyPr/>
        <a:lstStyle/>
        <a:p>
          <a:endParaRPr lang="en-US"/>
        </a:p>
      </dgm:t>
    </dgm:pt>
    <dgm:pt modelId="{89DF2A00-FD26-4D1D-B234-820CBB4833DE}" type="sibTrans" cxnId="{B6131F87-41A9-4F0F-A784-97543903F4B2}">
      <dgm:prSet/>
      <dgm:spPr/>
      <dgm:t>
        <a:bodyPr/>
        <a:lstStyle/>
        <a:p>
          <a:endParaRPr lang="en-US"/>
        </a:p>
      </dgm:t>
    </dgm:pt>
    <dgm:pt modelId="{615BB817-919B-46BB-BC94-62C252805583}">
      <dgm:prSet phldrT="[Text]"/>
      <dgm:spPr/>
      <dgm:t>
        <a:bodyPr/>
        <a:lstStyle/>
        <a:p>
          <a:r>
            <a:rPr lang="fa-IR" dirty="0" smtClean="0"/>
            <a:t>برشکاری لباس وپارچه</a:t>
          </a:r>
          <a:endParaRPr lang="en-US" dirty="0"/>
        </a:p>
      </dgm:t>
    </dgm:pt>
    <dgm:pt modelId="{AADE81AF-CAE1-4C2F-AFA7-04FA4DDF68DB}" type="parTrans" cxnId="{3E993984-4DB9-4CF7-BEFF-1701AAF14CC3}">
      <dgm:prSet/>
      <dgm:spPr/>
      <dgm:t>
        <a:bodyPr/>
        <a:lstStyle/>
        <a:p>
          <a:endParaRPr lang="en-US"/>
        </a:p>
      </dgm:t>
    </dgm:pt>
    <dgm:pt modelId="{F3B0E705-8607-4414-B4F8-B4FFE3D2F435}" type="sibTrans" cxnId="{3E993984-4DB9-4CF7-BEFF-1701AAF14CC3}">
      <dgm:prSet/>
      <dgm:spPr/>
      <dgm:t>
        <a:bodyPr/>
        <a:lstStyle/>
        <a:p>
          <a:endParaRPr lang="en-US"/>
        </a:p>
      </dgm:t>
    </dgm:pt>
    <dgm:pt modelId="{D28A792B-1E50-4BF6-8A85-0B93CEAEBC70}">
      <dgm:prSet phldrT="[Text]"/>
      <dgm:spPr/>
      <dgm:t>
        <a:bodyPr/>
        <a:lstStyle/>
        <a:p>
          <a:r>
            <a:rPr lang="fa-IR" dirty="0" smtClean="0"/>
            <a:t>مدیر</a:t>
          </a:r>
          <a:r>
            <a:rPr lang="fa-IR" baseline="0" dirty="0" smtClean="0"/>
            <a:t> امور تولیدی پوشاک</a:t>
          </a:r>
          <a:endParaRPr lang="en-US" dirty="0"/>
        </a:p>
      </dgm:t>
    </dgm:pt>
    <dgm:pt modelId="{86326CBF-A6FE-4169-8967-1ED5902DC885}" type="parTrans" cxnId="{24E69F0F-B46B-4F85-80B1-E6332F4AC9AA}">
      <dgm:prSet/>
      <dgm:spPr/>
      <dgm:t>
        <a:bodyPr/>
        <a:lstStyle/>
        <a:p>
          <a:endParaRPr lang="en-US"/>
        </a:p>
      </dgm:t>
    </dgm:pt>
    <dgm:pt modelId="{1E50F071-4DF0-4289-9EF9-8E0748AC2C22}" type="sibTrans" cxnId="{24E69F0F-B46B-4F85-80B1-E6332F4AC9AA}">
      <dgm:prSet/>
      <dgm:spPr/>
      <dgm:t>
        <a:bodyPr/>
        <a:lstStyle/>
        <a:p>
          <a:endParaRPr lang="en-US"/>
        </a:p>
      </dgm:t>
    </dgm:pt>
    <dgm:pt modelId="{FD8F0DDC-8F16-4A9D-AA02-9FEC943006DB}">
      <dgm:prSet custT="1"/>
      <dgm:spPr/>
      <dgm:t>
        <a:bodyPr/>
        <a:lstStyle/>
        <a:p>
          <a:r>
            <a:rPr lang="fa-IR" sz="900" dirty="0" smtClean="0"/>
            <a:t>سرپرست </a:t>
          </a:r>
          <a:r>
            <a:rPr lang="fa-IR" sz="1050" dirty="0" smtClean="0"/>
            <a:t>آموزشگاهخیاطی</a:t>
          </a:r>
          <a:endParaRPr lang="en-US" sz="900" dirty="0"/>
        </a:p>
      </dgm:t>
    </dgm:pt>
    <dgm:pt modelId="{44A4DF3B-17A2-4273-BFF3-14E05DA6EFB0}" type="parTrans" cxnId="{49E29C76-2C17-41B6-A84F-F02EF9280E9F}">
      <dgm:prSet/>
      <dgm:spPr/>
      <dgm:t>
        <a:bodyPr/>
        <a:lstStyle/>
        <a:p>
          <a:endParaRPr lang="en-US"/>
        </a:p>
      </dgm:t>
    </dgm:pt>
    <dgm:pt modelId="{05AE454A-370D-416A-B8E5-D6D78F707F97}" type="sibTrans" cxnId="{49E29C76-2C17-41B6-A84F-F02EF9280E9F}">
      <dgm:prSet/>
      <dgm:spPr/>
      <dgm:t>
        <a:bodyPr/>
        <a:lstStyle/>
        <a:p>
          <a:endParaRPr lang="en-US"/>
        </a:p>
      </dgm:t>
    </dgm:pt>
    <dgm:pt modelId="{3492D047-D655-4BFC-ABEA-2E04C6C1F39D}" type="pres">
      <dgm:prSet presAssocID="{54265558-468F-4E46-91CB-C8C492DCA4CA}" presName="arrowDiagram" presStyleCnt="0">
        <dgm:presLayoutVars>
          <dgm:chMax val="5"/>
          <dgm:dir/>
          <dgm:resizeHandles val="exact"/>
        </dgm:presLayoutVars>
      </dgm:prSet>
      <dgm:spPr/>
      <dgm:t>
        <a:bodyPr/>
        <a:lstStyle/>
        <a:p>
          <a:endParaRPr lang="en-US"/>
        </a:p>
      </dgm:t>
    </dgm:pt>
    <dgm:pt modelId="{9A32B421-E96D-44C3-82AA-B9EC98963FD9}" type="pres">
      <dgm:prSet presAssocID="{54265558-468F-4E46-91CB-C8C492DCA4CA}" presName="arrow" presStyleLbl="bgShp" presStyleIdx="0" presStyleCnt="1" custScaleY="112293" custLinFactNeighborX="-190" custLinFactNeighborY="24701"/>
      <dgm:spPr>
        <a:blipFill rotWithShape="0">
          <a:blip xmlns:r="http://schemas.openxmlformats.org/officeDocument/2006/relationships" r:embed="rId1"/>
          <a:tile tx="0" ty="0" sx="100000" sy="100000" flip="none" algn="tl"/>
        </a:blipFill>
      </dgm:spPr>
    </dgm:pt>
    <dgm:pt modelId="{1136B87F-446C-48DD-A590-B602AE442DE8}" type="pres">
      <dgm:prSet presAssocID="{54265558-468F-4E46-91CB-C8C492DCA4CA}" presName="arrowDiagram4" presStyleCnt="0"/>
      <dgm:spPr/>
    </dgm:pt>
    <dgm:pt modelId="{C0E5E97A-4A37-49C4-9192-7967223037A8}" type="pres">
      <dgm:prSet presAssocID="{F264E765-D35D-4FD0-87CA-AB03CE74A253}" presName="bullet4a" presStyleLbl="node1" presStyleIdx="0" presStyleCnt="4" custLinFactX="200000" custLinFactY="114766" custLinFactNeighborX="218252" custLinFactNeighborY="200000"/>
      <dgm:spPr/>
    </dgm:pt>
    <dgm:pt modelId="{76DEC36F-7B47-4059-A363-B5A88E9E8982}" type="pres">
      <dgm:prSet presAssocID="{F264E765-D35D-4FD0-87CA-AB03CE74A253}" presName="textBox4a" presStyleLbl="revTx" presStyleIdx="0" presStyleCnt="4">
        <dgm:presLayoutVars>
          <dgm:bulletEnabled val="1"/>
        </dgm:presLayoutVars>
      </dgm:prSet>
      <dgm:spPr/>
      <dgm:t>
        <a:bodyPr/>
        <a:lstStyle/>
        <a:p>
          <a:endParaRPr lang="en-US"/>
        </a:p>
      </dgm:t>
    </dgm:pt>
    <dgm:pt modelId="{A84C40D4-1E5A-4B4B-A8D7-DC1FB498C246}" type="pres">
      <dgm:prSet presAssocID="{615BB817-919B-46BB-BC94-62C252805583}" presName="bullet4b" presStyleLbl="node1" presStyleIdx="1" presStyleCnt="4" custLinFactX="100000" custLinFactY="92044" custLinFactNeighborX="182067" custLinFactNeighborY="100000"/>
      <dgm:spPr/>
    </dgm:pt>
    <dgm:pt modelId="{99ABB54C-9797-4879-856F-08E6306DEB1F}" type="pres">
      <dgm:prSet presAssocID="{615BB817-919B-46BB-BC94-62C252805583}" presName="textBox4b" presStyleLbl="revTx" presStyleIdx="1" presStyleCnt="4">
        <dgm:presLayoutVars>
          <dgm:bulletEnabled val="1"/>
        </dgm:presLayoutVars>
      </dgm:prSet>
      <dgm:spPr/>
      <dgm:t>
        <a:bodyPr/>
        <a:lstStyle/>
        <a:p>
          <a:endParaRPr lang="en-US"/>
        </a:p>
      </dgm:t>
    </dgm:pt>
    <dgm:pt modelId="{289E43A0-5AB4-4A20-94B8-CF04BD159963}" type="pres">
      <dgm:prSet presAssocID="{D28A792B-1E50-4BF6-8A85-0B93CEAEBC70}" presName="bullet4c" presStyleLbl="node1" presStyleIdx="2" presStyleCnt="4" custLinFactX="119803" custLinFactY="100000" custLinFactNeighborX="200000" custLinFactNeighborY="100342"/>
      <dgm:spPr/>
    </dgm:pt>
    <dgm:pt modelId="{7199AF22-8F3C-46B6-91A6-086A8C8FF2D8}" type="pres">
      <dgm:prSet presAssocID="{D28A792B-1E50-4BF6-8A85-0B93CEAEBC70}" presName="textBox4c" presStyleLbl="revTx" presStyleIdx="2" presStyleCnt="4">
        <dgm:presLayoutVars>
          <dgm:bulletEnabled val="1"/>
        </dgm:presLayoutVars>
      </dgm:prSet>
      <dgm:spPr/>
      <dgm:t>
        <a:bodyPr/>
        <a:lstStyle/>
        <a:p>
          <a:endParaRPr lang="en-US"/>
        </a:p>
      </dgm:t>
    </dgm:pt>
    <dgm:pt modelId="{9D23048D-7E94-4597-BAE8-F774C4DFDE02}" type="pres">
      <dgm:prSet presAssocID="{FD8F0DDC-8F16-4A9D-AA02-9FEC943006DB}" presName="bullet4d" presStyleLbl="node1" presStyleIdx="3" presStyleCnt="4" custLinFactX="100000" custLinFactY="53718" custLinFactNeighborX="110864" custLinFactNeighborY="100000"/>
      <dgm:spPr/>
    </dgm:pt>
    <dgm:pt modelId="{E07180EA-FE7F-49A6-B784-C6DDD5431F61}" type="pres">
      <dgm:prSet presAssocID="{FD8F0DDC-8F16-4A9D-AA02-9FEC943006DB}" presName="textBox4d" presStyleLbl="revTx" presStyleIdx="3" presStyleCnt="4">
        <dgm:presLayoutVars>
          <dgm:bulletEnabled val="1"/>
        </dgm:presLayoutVars>
      </dgm:prSet>
      <dgm:spPr/>
      <dgm:t>
        <a:bodyPr/>
        <a:lstStyle/>
        <a:p>
          <a:endParaRPr lang="en-US"/>
        </a:p>
      </dgm:t>
    </dgm:pt>
  </dgm:ptLst>
  <dgm:cxnLst>
    <dgm:cxn modelId="{B6131F87-41A9-4F0F-A784-97543903F4B2}" srcId="{54265558-468F-4E46-91CB-C8C492DCA4CA}" destId="{F264E765-D35D-4FD0-87CA-AB03CE74A253}" srcOrd="0" destOrd="0" parTransId="{08FC7D7C-D810-4064-87E0-0B88AB63BE75}" sibTransId="{89DF2A00-FD26-4D1D-B234-820CBB4833DE}"/>
    <dgm:cxn modelId="{24E69F0F-B46B-4F85-80B1-E6332F4AC9AA}" srcId="{54265558-468F-4E46-91CB-C8C492DCA4CA}" destId="{D28A792B-1E50-4BF6-8A85-0B93CEAEBC70}" srcOrd="2" destOrd="0" parTransId="{86326CBF-A6FE-4169-8967-1ED5902DC885}" sibTransId="{1E50F071-4DF0-4289-9EF9-8E0748AC2C22}"/>
    <dgm:cxn modelId="{49E29C76-2C17-41B6-A84F-F02EF9280E9F}" srcId="{54265558-468F-4E46-91CB-C8C492DCA4CA}" destId="{FD8F0DDC-8F16-4A9D-AA02-9FEC943006DB}" srcOrd="3" destOrd="0" parTransId="{44A4DF3B-17A2-4273-BFF3-14E05DA6EFB0}" sibTransId="{05AE454A-370D-416A-B8E5-D6D78F707F97}"/>
    <dgm:cxn modelId="{3E993984-4DB9-4CF7-BEFF-1701AAF14CC3}" srcId="{54265558-468F-4E46-91CB-C8C492DCA4CA}" destId="{615BB817-919B-46BB-BC94-62C252805583}" srcOrd="1" destOrd="0" parTransId="{AADE81AF-CAE1-4C2F-AFA7-04FA4DDF68DB}" sibTransId="{F3B0E705-8607-4414-B4F8-B4FFE3D2F435}"/>
    <dgm:cxn modelId="{3B4127BB-2DAA-4CC1-A436-B51DB9DB36F2}" type="presOf" srcId="{FD8F0DDC-8F16-4A9D-AA02-9FEC943006DB}" destId="{E07180EA-FE7F-49A6-B784-C6DDD5431F61}" srcOrd="0" destOrd="0" presId="urn:microsoft.com/office/officeart/2005/8/layout/arrow2"/>
    <dgm:cxn modelId="{AB45820D-1A2A-458B-A26E-4257AA36945A}" type="presOf" srcId="{F264E765-D35D-4FD0-87CA-AB03CE74A253}" destId="{76DEC36F-7B47-4059-A363-B5A88E9E8982}" srcOrd="0" destOrd="0" presId="urn:microsoft.com/office/officeart/2005/8/layout/arrow2"/>
    <dgm:cxn modelId="{B593D0FE-5EAE-46A1-825C-852AC9C201C4}" type="presOf" srcId="{54265558-468F-4E46-91CB-C8C492DCA4CA}" destId="{3492D047-D655-4BFC-ABEA-2E04C6C1F39D}" srcOrd="0" destOrd="0" presId="urn:microsoft.com/office/officeart/2005/8/layout/arrow2"/>
    <dgm:cxn modelId="{EC1DA2FF-0B32-4340-A88C-AAC7AC7440B8}" type="presOf" srcId="{D28A792B-1E50-4BF6-8A85-0B93CEAEBC70}" destId="{7199AF22-8F3C-46B6-91A6-086A8C8FF2D8}" srcOrd="0" destOrd="0" presId="urn:microsoft.com/office/officeart/2005/8/layout/arrow2"/>
    <dgm:cxn modelId="{635E66AD-748F-4F99-B3AF-17C06346A730}" type="presOf" srcId="{615BB817-919B-46BB-BC94-62C252805583}" destId="{99ABB54C-9797-4879-856F-08E6306DEB1F}" srcOrd="0" destOrd="0" presId="urn:microsoft.com/office/officeart/2005/8/layout/arrow2"/>
    <dgm:cxn modelId="{04B3FCAE-357B-493A-A903-C8ED7F030634}" type="presParOf" srcId="{3492D047-D655-4BFC-ABEA-2E04C6C1F39D}" destId="{9A32B421-E96D-44C3-82AA-B9EC98963FD9}" srcOrd="0" destOrd="0" presId="urn:microsoft.com/office/officeart/2005/8/layout/arrow2"/>
    <dgm:cxn modelId="{C79910CF-5961-4E41-A1C0-0CE691BEBF5F}" type="presParOf" srcId="{3492D047-D655-4BFC-ABEA-2E04C6C1F39D}" destId="{1136B87F-446C-48DD-A590-B602AE442DE8}" srcOrd="1" destOrd="0" presId="urn:microsoft.com/office/officeart/2005/8/layout/arrow2"/>
    <dgm:cxn modelId="{2AF7D66E-8E29-47B4-81CD-9AC0495D8C9C}" type="presParOf" srcId="{1136B87F-446C-48DD-A590-B602AE442DE8}" destId="{C0E5E97A-4A37-49C4-9192-7967223037A8}" srcOrd="0" destOrd="0" presId="urn:microsoft.com/office/officeart/2005/8/layout/arrow2"/>
    <dgm:cxn modelId="{92181DFA-0DC1-41EC-8F5C-D2D88A396560}" type="presParOf" srcId="{1136B87F-446C-48DD-A590-B602AE442DE8}" destId="{76DEC36F-7B47-4059-A363-B5A88E9E8982}" srcOrd="1" destOrd="0" presId="urn:microsoft.com/office/officeart/2005/8/layout/arrow2"/>
    <dgm:cxn modelId="{9D785845-0A6B-4235-9319-B59B0BA5B408}" type="presParOf" srcId="{1136B87F-446C-48DD-A590-B602AE442DE8}" destId="{A84C40D4-1E5A-4B4B-A8D7-DC1FB498C246}" srcOrd="2" destOrd="0" presId="urn:microsoft.com/office/officeart/2005/8/layout/arrow2"/>
    <dgm:cxn modelId="{456599B6-5CE9-4385-9731-53C009323E61}" type="presParOf" srcId="{1136B87F-446C-48DD-A590-B602AE442DE8}" destId="{99ABB54C-9797-4879-856F-08E6306DEB1F}" srcOrd="3" destOrd="0" presId="urn:microsoft.com/office/officeart/2005/8/layout/arrow2"/>
    <dgm:cxn modelId="{3569FDAD-2E7D-476C-BB2E-51609FAD3830}" type="presParOf" srcId="{1136B87F-446C-48DD-A590-B602AE442DE8}" destId="{289E43A0-5AB4-4A20-94B8-CF04BD159963}" srcOrd="4" destOrd="0" presId="urn:microsoft.com/office/officeart/2005/8/layout/arrow2"/>
    <dgm:cxn modelId="{560DA28F-899E-45DC-BFF3-037F76748E76}" type="presParOf" srcId="{1136B87F-446C-48DD-A590-B602AE442DE8}" destId="{7199AF22-8F3C-46B6-91A6-086A8C8FF2D8}" srcOrd="5" destOrd="0" presId="urn:microsoft.com/office/officeart/2005/8/layout/arrow2"/>
    <dgm:cxn modelId="{49A0EDC9-8BED-4EEF-BC1C-BEAADD0B0655}" type="presParOf" srcId="{1136B87F-446C-48DD-A590-B602AE442DE8}" destId="{9D23048D-7E94-4597-BAE8-F774C4DFDE02}" srcOrd="6" destOrd="0" presId="urn:microsoft.com/office/officeart/2005/8/layout/arrow2"/>
    <dgm:cxn modelId="{123D958B-A44F-4CA8-A881-F3B0937C2C4E}" type="presParOf" srcId="{1136B87F-446C-48DD-A590-B602AE442DE8}" destId="{E07180EA-FE7F-49A6-B784-C6DDD5431F61}"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EE744A-702E-4CBA-B2E1-1827473C511E}" type="doc">
      <dgm:prSet loTypeId="urn:microsoft.com/office/officeart/2009/3/layout/DescendingProcess" loCatId="process" qsTypeId="urn:microsoft.com/office/officeart/2005/8/quickstyle/simple1" qsCatId="simple" csTypeId="urn:microsoft.com/office/officeart/2005/8/colors/colorful5" csCatId="colorful" phldr="1"/>
      <dgm:spPr/>
      <dgm:t>
        <a:bodyPr/>
        <a:lstStyle/>
        <a:p>
          <a:endParaRPr lang="en-US"/>
        </a:p>
      </dgm:t>
    </dgm:pt>
    <dgm:pt modelId="{37E28ABA-3C7F-4DF5-ACB3-F83709D857D1}">
      <dgm:prSet phldrT="[Text]"/>
      <dgm:spPr/>
      <dgm:t>
        <a:bodyPr/>
        <a:lstStyle/>
        <a:p>
          <a:r>
            <a:rPr lang="fa-IR" dirty="0" smtClean="0"/>
            <a:t>نازک دوزی وضخیم دوزی</a:t>
          </a:r>
          <a:endParaRPr lang="en-US" dirty="0"/>
        </a:p>
      </dgm:t>
    </dgm:pt>
    <dgm:pt modelId="{FBA2B694-9EB6-4BA5-AD7D-1AE1FAFCC0E0}" type="parTrans" cxnId="{FB98A5D3-BD89-4B55-9483-8026C2E3759F}">
      <dgm:prSet/>
      <dgm:spPr/>
      <dgm:t>
        <a:bodyPr/>
        <a:lstStyle/>
        <a:p>
          <a:endParaRPr lang="en-US"/>
        </a:p>
      </dgm:t>
    </dgm:pt>
    <dgm:pt modelId="{3EB8FA96-4B5E-4DC0-AA21-C61885498828}" type="sibTrans" cxnId="{FB98A5D3-BD89-4B55-9483-8026C2E3759F}">
      <dgm:prSet/>
      <dgm:spPr/>
      <dgm:t>
        <a:bodyPr/>
        <a:lstStyle/>
        <a:p>
          <a:endParaRPr lang="en-US"/>
        </a:p>
      </dgm:t>
    </dgm:pt>
    <dgm:pt modelId="{C93E8ACF-A6AF-4541-A359-68E25260C37D}">
      <dgm:prSet phldrT="[Text]"/>
      <dgm:spPr/>
      <dgm:t>
        <a:bodyPr/>
        <a:lstStyle/>
        <a:p>
          <a:r>
            <a:rPr lang="fa-IR" dirty="0" smtClean="0"/>
            <a:t>مدلسازی لباس</a:t>
          </a:r>
          <a:endParaRPr lang="en-US" dirty="0"/>
        </a:p>
      </dgm:t>
    </dgm:pt>
    <dgm:pt modelId="{A6F39456-9E1A-4675-88D2-5A0A732249B3}" type="parTrans" cxnId="{3C154233-9F6C-44E5-BF7A-D7E70C4AFC7B}">
      <dgm:prSet/>
      <dgm:spPr/>
      <dgm:t>
        <a:bodyPr/>
        <a:lstStyle/>
        <a:p>
          <a:endParaRPr lang="en-US"/>
        </a:p>
      </dgm:t>
    </dgm:pt>
    <dgm:pt modelId="{807EEEC3-CBFB-45D6-9DF7-5D823A667918}" type="sibTrans" cxnId="{3C154233-9F6C-44E5-BF7A-D7E70C4AFC7B}">
      <dgm:prSet/>
      <dgm:spPr/>
      <dgm:t>
        <a:bodyPr/>
        <a:lstStyle/>
        <a:p>
          <a:endParaRPr lang="en-US"/>
        </a:p>
      </dgm:t>
    </dgm:pt>
    <dgm:pt modelId="{41750F90-61A0-4CD8-A39C-4E2619C5EFCF}">
      <dgm:prSet phldrT="[Text]"/>
      <dgm:spPr/>
      <dgm:t>
        <a:bodyPr/>
        <a:lstStyle/>
        <a:p>
          <a:r>
            <a:rPr lang="fa-IR" dirty="0" smtClean="0"/>
            <a:t>کارگاههای دوخت لباس وعروس</a:t>
          </a:r>
          <a:endParaRPr lang="en-US" dirty="0"/>
        </a:p>
      </dgm:t>
    </dgm:pt>
    <dgm:pt modelId="{C988797A-00E2-4BD2-981E-72A90D5EFDF5}" type="parTrans" cxnId="{0EF540E4-A86D-4E3D-9100-5271B425AAAE}">
      <dgm:prSet/>
      <dgm:spPr/>
      <dgm:t>
        <a:bodyPr/>
        <a:lstStyle/>
        <a:p>
          <a:endParaRPr lang="en-US"/>
        </a:p>
      </dgm:t>
    </dgm:pt>
    <dgm:pt modelId="{AC8855B3-DCFF-45C7-97EE-515FE52883E9}" type="sibTrans" cxnId="{0EF540E4-A86D-4E3D-9100-5271B425AAAE}">
      <dgm:prSet/>
      <dgm:spPr/>
      <dgm:t>
        <a:bodyPr/>
        <a:lstStyle/>
        <a:p>
          <a:endParaRPr lang="en-US"/>
        </a:p>
      </dgm:t>
    </dgm:pt>
    <dgm:pt modelId="{8DBC0E73-BA43-4F4B-93BB-F00033EEA51C}">
      <dgm:prSet phldrT="[Text]"/>
      <dgm:spPr/>
      <dgm:t>
        <a:bodyPr/>
        <a:lstStyle/>
        <a:p>
          <a:r>
            <a:rPr lang="fa-IR" dirty="0" smtClean="0"/>
            <a:t>سری دوزی</a:t>
          </a:r>
          <a:endParaRPr lang="en-US" dirty="0"/>
        </a:p>
      </dgm:t>
    </dgm:pt>
    <dgm:pt modelId="{5180C57B-4E17-48C4-85FC-AA4BB627AB1E}" type="parTrans" cxnId="{8B17C6D7-64C3-4DFA-8AE5-E11B240BEB8D}">
      <dgm:prSet/>
      <dgm:spPr/>
      <dgm:t>
        <a:bodyPr/>
        <a:lstStyle/>
        <a:p>
          <a:endParaRPr lang="en-US"/>
        </a:p>
      </dgm:t>
    </dgm:pt>
    <dgm:pt modelId="{D4DADDB9-7428-40AF-8BDB-1FEB5320542F}" type="sibTrans" cxnId="{8B17C6D7-64C3-4DFA-8AE5-E11B240BEB8D}">
      <dgm:prSet/>
      <dgm:spPr/>
      <dgm:t>
        <a:bodyPr/>
        <a:lstStyle/>
        <a:p>
          <a:endParaRPr lang="en-US"/>
        </a:p>
      </dgm:t>
    </dgm:pt>
    <dgm:pt modelId="{A448AF0D-B443-4F7B-8E0E-AA19F9087433}">
      <dgm:prSet phldrT="[Text]"/>
      <dgm:spPr/>
      <dgm:t>
        <a:bodyPr/>
        <a:lstStyle/>
        <a:p>
          <a:r>
            <a:rPr lang="fa-IR" dirty="0" smtClean="0"/>
            <a:t>طراحی لباس ودوحت</a:t>
          </a:r>
          <a:endParaRPr lang="en-US" dirty="0"/>
        </a:p>
      </dgm:t>
    </dgm:pt>
    <dgm:pt modelId="{88367792-EEC9-444C-82A9-0D3D5CFA88F1}" type="parTrans" cxnId="{DDD94300-741F-4ECF-BCF6-0FAA5CCF1398}">
      <dgm:prSet/>
      <dgm:spPr/>
      <dgm:t>
        <a:bodyPr/>
        <a:lstStyle/>
        <a:p>
          <a:endParaRPr lang="en-US"/>
        </a:p>
      </dgm:t>
    </dgm:pt>
    <dgm:pt modelId="{01E6FCB8-44BE-40C3-882F-241ED8F811B1}" type="sibTrans" cxnId="{DDD94300-741F-4ECF-BCF6-0FAA5CCF1398}">
      <dgm:prSet/>
      <dgm:spPr/>
      <dgm:t>
        <a:bodyPr/>
        <a:lstStyle/>
        <a:p>
          <a:endParaRPr lang="en-US"/>
        </a:p>
      </dgm:t>
    </dgm:pt>
    <dgm:pt modelId="{F104F3CB-3135-4C64-AF09-4E29A80AF741}" type="pres">
      <dgm:prSet presAssocID="{FDEE744A-702E-4CBA-B2E1-1827473C511E}" presName="Name0" presStyleCnt="0">
        <dgm:presLayoutVars>
          <dgm:chMax val="7"/>
          <dgm:chPref val="5"/>
        </dgm:presLayoutVars>
      </dgm:prSet>
      <dgm:spPr/>
      <dgm:t>
        <a:bodyPr/>
        <a:lstStyle/>
        <a:p>
          <a:endParaRPr lang="en-US"/>
        </a:p>
      </dgm:t>
    </dgm:pt>
    <dgm:pt modelId="{77E229A3-1973-4883-B86E-60F841233FAB}" type="pres">
      <dgm:prSet presAssocID="{FDEE744A-702E-4CBA-B2E1-1827473C511E}" presName="arrowNode" presStyleLbl="node1" presStyleIdx="0" presStyleCnt="1"/>
      <dgm:spPr>
        <a:solidFill>
          <a:srgbClr val="00B0F0"/>
        </a:solidFill>
      </dgm:spPr>
      <dgm:t>
        <a:bodyPr/>
        <a:lstStyle/>
        <a:p>
          <a:endParaRPr lang="en-US"/>
        </a:p>
      </dgm:t>
    </dgm:pt>
    <dgm:pt modelId="{E53F81C6-A02C-433F-9715-1DA5762BA19F}" type="pres">
      <dgm:prSet presAssocID="{37E28ABA-3C7F-4DF5-ACB3-F83709D857D1}" presName="txNode1" presStyleLbl="revTx" presStyleIdx="0" presStyleCnt="5">
        <dgm:presLayoutVars>
          <dgm:bulletEnabled val="1"/>
        </dgm:presLayoutVars>
      </dgm:prSet>
      <dgm:spPr/>
      <dgm:t>
        <a:bodyPr/>
        <a:lstStyle/>
        <a:p>
          <a:endParaRPr lang="en-US"/>
        </a:p>
      </dgm:t>
    </dgm:pt>
    <dgm:pt modelId="{2A68218D-9AB4-46D7-AE4D-84A443241EF4}" type="pres">
      <dgm:prSet presAssocID="{C93E8ACF-A6AF-4541-A359-68E25260C37D}" presName="txNode2" presStyleLbl="revTx" presStyleIdx="1" presStyleCnt="5">
        <dgm:presLayoutVars>
          <dgm:bulletEnabled val="1"/>
        </dgm:presLayoutVars>
      </dgm:prSet>
      <dgm:spPr/>
      <dgm:t>
        <a:bodyPr/>
        <a:lstStyle/>
        <a:p>
          <a:endParaRPr lang="en-US"/>
        </a:p>
      </dgm:t>
    </dgm:pt>
    <dgm:pt modelId="{EC923410-293E-41D9-946D-406CBF66848D}" type="pres">
      <dgm:prSet presAssocID="{807EEEC3-CBFB-45D6-9DF7-5D823A667918}" presName="dotNode2" presStyleCnt="0"/>
      <dgm:spPr/>
    </dgm:pt>
    <dgm:pt modelId="{0059E9F3-EB61-46A5-B0AF-AC3678720EEE}" type="pres">
      <dgm:prSet presAssocID="{807EEEC3-CBFB-45D6-9DF7-5D823A667918}" presName="dotRepeatNode" presStyleLbl="fgShp" presStyleIdx="0" presStyleCnt="3"/>
      <dgm:spPr/>
      <dgm:t>
        <a:bodyPr/>
        <a:lstStyle/>
        <a:p>
          <a:endParaRPr lang="en-US"/>
        </a:p>
      </dgm:t>
    </dgm:pt>
    <dgm:pt modelId="{3F97F479-8462-42AD-A33B-D51B4A756389}" type="pres">
      <dgm:prSet presAssocID="{41750F90-61A0-4CD8-A39C-4E2619C5EFCF}" presName="txNode3" presStyleLbl="revTx" presStyleIdx="2" presStyleCnt="5">
        <dgm:presLayoutVars>
          <dgm:bulletEnabled val="1"/>
        </dgm:presLayoutVars>
      </dgm:prSet>
      <dgm:spPr/>
      <dgm:t>
        <a:bodyPr/>
        <a:lstStyle/>
        <a:p>
          <a:endParaRPr lang="en-US"/>
        </a:p>
      </dgm:t>
    </dgm:pt>
    <dgm:pt modelId="{C70F5530-402B-4D37-A098-C19BA5543E1C}" type="pres">
      <dgm:prSet presAssocID="{AC8855B3-DCFF-45C7-97EE-515FE52883E9}" presName="dotNode3" presStyleCnt="0"/>
      <dgm:spPr/>
    </dgm:pt>
    <dgm:pt modelId="{CEA82319-A8A7-43B4-9506-A9F2207D742C}" type="pres">
      <dgm:prSet presAssocID="{AC8855B3-DCFF-45C7-97EE-515FE52883E9}" presName="dotRepeatNode" presStyleLbl="fgShp" presStyleIdx="1" presStyleCnt="3"/>
      <dgm:spPr/>
      <dgm:t>
        <a:bodyPr/>
        <a:lstStyle/>
        <a:p>
          <a:endParaRPr lang="en-US"/>
        </a:p>
      </dgm:t>
    </dgm:pt>
    <dgm:pt modelId="{4D984463-F5F1-4DA5-84DE-EAF2BD58FA0E}" type="pres">
      <dgm:prSet presAssocID="{8DBC0E73-BA43-4F4B-93BB-F00033EEA51C}" presName="txNode4" presStyleLbl="revTx" presStyleIdx="3" presStyleCnt="5">
        <dgm:presLayoutVars>
          <dgm:bulletEnabled val="1"/>
        </dgm:presLayoutVars>
      </dgm:prSet>
      <dgm:spPr/>
      <dgm:t>
        <a:bodyPr/>
        <a:lstStyle/>
        <a:p>
          <a:endParaRPr lang="en-US"/>
        </a:p>
      </dgm:t>
    </dgm:pt>
    <dgm:pt modelId="{8A44EA3F-488A-4965-9148-DF6340DCC34D}" type="pres">
      <dgm:prSet presAssocID="{D4DADDB9-7428-40AF-8BDB-1FEB5320542F}" presName="dotNode4" presStyleCnt="0"/>
      <dgm:spPr/>
    </dgm:pt>
    <dgm:pt modelId="{D8431A79-D3EF-4385-B98F-A41173C55EE9}" type="pres">
      <dgm:prSet presAssocID="{D4DADDB9-7428-40AF-8BDB-1FEB5320542F}" presName="dotRepeatNode" presStyleLbl="fgShp" presStyleIdx="2" presStyleCnt="3"/>
      <dgm:spPr/>
      <dgm:t>
        <a:bodyPr/>
        <a:lstStyle/>
        <a:p>
          <a:endParaRPr lang="en-US"/>
        </a:p>
      </dgm:t>
    </dgm:pt>
    <dgm:pt modelId="{AF635182-E4F0-4D28-A2EE-2A7A620B73CA}" type="pres">
      <dgm:prSet presAssocID="{A448AF0D-B443-4F7B-8E0E-AA19F9087433}" presName="txNode5" presStyleLbl="revTx" presStyleIdx="4" presStyleCnt="5">
        <dgm:presLayoutVars>
          <dgm:bulletEnabled val="1"/>
        </dgm:presLayoutVars>
      </dgm:prSet>
      <dgm:spPr/>
      <dgm:t>
        <a:bodyPr/>
        <a:lstStyle/>
        <a:p>
          <a:endParaRPr lang="en-US"/>
        </a:p>
      </dgm:t>
    </dgm:pt>
  </dgm:ptLst>
  <dgm:cxnLst>
    <dgm:cxn modelId="{8B17C6D7-64C3-4DFA-8AE5-E11B240BEB8D}" srcId="{FDEE744A-702E-4CBA-B2E1-1827473C511E}" destId="{8DBC0E73-BA43-4F4B-93BB-F00033EEA51C}" srcOrd="3" destOrd="0" parTransId="{5180C57B-4E17-48C4-85FC-AA4BB627AB1E}" sibTransId="{D4DADDB9-7428-40AF-8BDB-1FEB5320542F}"/>
    <dgm:cxn modelId="{BF0817DB-948E-437E-9C61-B84EFB7A4268}" type="presOf" srcId="{A448AF0D-B443-4F7B-8E0E-AA19F9087433}" destId="{AF635182-E4F0-4D28-A2EE-2A7A620B73CA}" srcOrd="0" destOrd="0" presId="urn:microsoft.com/office/officeart/2009/3/layout/DescendingProcess"/>
    <dgm:cxn modelId="{7A7491D3-0D25-4B84-80A1-23D3E9729EB0}" type="presOf" srcId="{FDEE744A-702E-4CBA-B2E1-1827473C511E}" destId="{F104F3CB-3135-4C64-AF09-4E29A80AF741}" srcOrd="0" destOrd="0" presId="urn:microsoft.com/office/officeart/2009/3/layout/DescendingProcess"/>
    <dgm:cxn modelId="{F0C1CEF0-5CC7-4407-9FFD-47449AF846E5}" type="presOf" srcId="{8DBC0E73-BA43-4F4B-93BB-F00033EEA51C}" destId="{4D984463-F5F1-4DA5-84DE-EAF2BD58FA0E}" srcOrd="0" destOrd="0" presId="urn:microsoft.com/office/officeart/2009/3/layout/DescendingProcess"/>
    <dgm:cxn modelId="{0EF540E4-A86D-4E3D-9100-5271B425AAAE}" srcId="{FDEE744A-702E-4CBA-B2E1-1827473C511E}" destId="{41750F90-61A0-4CD8-A39C-4E2619C5EFCF}" srcOrd="2" destOrd="0" parTransId="{C988797A-00E2-4BD2-981E-72A90D5EFDF5}" sibTransId="{AC8855B3-DCFF-45C7-97EE-515FE52883E9}"/>
    <dgm:cxn modelId="{87B6E7EE-491D-4201-80FB-156A5A72B5AF}" type="presOf" srcId="{37E28ABA-3C7F-4DF5-ACB3-F83709D857D1}" destId="{E53F81C6-A02C-433F-9715-1DA5762BA19F}" srcOrd="0" destOrd="0" presId="urn:microsoft.com/office/officeart/2009/3/layout/DescendingProcess"/>
    <dgm:cxn modelId="{F15215CE-DC2D-4FAB-A433-C6E47075A440}" type="presOf" srcId="{41750F90-61A0-4CD8-A39C-4E2619C5EFCF}" destId="{3F97F479-8462-42AD-A33B-D51B4A756389}" srcOrd="0" destOrd="0" presId="urn:microsoft.com/office/officeart/2009/3/layout/DescendingProcess"/>
    <dgm:cxn modelId="{FB98A5D3-BD89-4B55-9483-8026C2E3759F}" srcId="{FDEE744A-702E-4CBA-B2E1-1827473C511E}" destId="{37E28ABA-3C7F-4DF5-ACB3-F83709D857D1}" srcOrd="0" destOrd="0" parTransId="{FBA2B694-9EB6-4BA5-AD7D-1AE1FAFCC0E0}" sibTransId="{3EB8FA96-4B5E-4DC0-AA21-C61885498828}"/>
    <dgm:cxn modelId="{CEB30923-2DE3-4127-BCE6-C51AD47A6706}" type="presOf" srcId="{AC8855B3-DCFF-45C7-97EE-515FE52883E9}" destId="{CEA82319-A8A7-43B4-9506-A9F2207D742C}" srcOrd="0" destOrd="0" presId="urn:microsoft.com/office/officeart/2009/3/layout/DescendingProcess"/>
    <dgm:cxn modelId="{A15EDB34-676F-4650-897A-DE5E6CCA9FBD}" type="presOf" srcId="{807EEEC3-CBFB-45D6-9DF7-5D823A667918}" destId="{0059E9F3-EB61-46A5-B0AF-AC3678720EEE}" srcOrd="0" destOrd="0" presId="urn:microsoft.com/office/officeart/2009/3/layout/DescendingProcess"/>
    <dgm:cxn modelId="{A84BEF09-67CE-4E6D-B2C0-69C8E5EB790B}" type="presOf" srcId="{C93E8ACF-A6AF-4541-A359-68E25260C37D}" destId="{2A68218D-9AB4-46D7-AE4D-84A443241EF4}" srcOrd="0" destOrd="0" presId="urn:microsoft.com/office/officeart/2009/3/layout/DescendingProcess"/>
    <dgm:cxn modelId="{504A89B5-ADAF-471C-984A-C1AC6D83BFF3}" type="presOf" srcId="{D4DADDB9-7428-40AF-8BDB-1FEB5320542F}" destId="{D8431A79-D3EF-4385-B98F-A41173C55EE9}" srcOrd="0" destOrd="0" presId="urn:microsoft.com/office/officeart/2009/3/layout/DescendingProcess"/>
    <dgm:cxn modelId="{3C154233-9F6C-44E5-BF7A-D7E70C4AFC7B}" srcId="{FDEE744A-702E-4CBA-B2E1-1827473C511E}" destId="{C93E8ACF-A6AF-4541-A359-68E25260C37D}" srcOrd="1" destOrd="0" parTransId="{A6F39456-9E1A-4675-88D2-5A0A732249B3}" sibTransId="{807EEEC3-CBFB-45D6-9DF7-5D823A667918}"/>
    <dgm:cxn modelId="{DDD94300-741F-4ECF-BCF6-0FAA5CCF1398}" srcId="{FDEE744A-702E-4CBA-B2E1-1827473C511E}" destId="{A448AF0D-B443-4F7B-8E0E-AA19F9087433}" srcOrd="4" destOrd="0" parTransId="{88367792-EEC9-444C-82A9-0D3D5CFA88F1}" sibTransId="{01E6FCB8-44BE-40C3-882F-241ED8F811B1}"/>
    <dgm:cxn modelId="{7DE4AE75-3DAF-416E-9044-041A4C230664}" type="presParOf" srcId="{F104F3CB-3135-4C64-AF09-4E29A80AF741}" destId="{77E229A3-1973-4883-B86E-60F841233FAB}" srcOrd="0" destOrd="0" presId="urn:microsoft.com/office/officeart/2009/3/layout/DescendingProcess"/>
    <dgm:cxn modelId="{33A4640A-0116-4CA8-BFC8-79B6E4FC8C20}" type="presParOf" srcId="{F104F3CB-3135-4C64-AF09-4E29A80AF741}" destId="{E53F81C6-A02C-433F-9715-1DA5762BA19F}" srcOrd="1" destOrd="0" presId="urn:microsoft.com/office/officeart/2009/3/layout/DescendingProcess"/>
    <dgm:cxn modelId="{4B5843B2-8F07-4D97-BDAF-32A1252973D6}" type="presParOf" srcId="{F104F3CB-3135-4C64-AF09-4E29A80AF741}" destId="{2A68218D-9AB4-46D7-AE4D-84A443241EF4}" srcOrd="2" destOrd="0" presId="urn:microsoft.com/office/officeart/2009/3/layout/DescendingProcess"/>
    <dgm:cxn modelId="{5FBAF419-3962-474B-BB85-F552644D7468}" type="presParOf" srcId="{F104F3CB-3135-4C64-AF09-4E29A80AF741}" destId="{EC923410-293E-41D9-946D-406CBF66848D}" srcOrd="3" destOrd="0" presId="urn:microsoft.com/office/officeart/2009/3/layout/DescendingProcess"/>
    <dgm:cxn modelId="{F3BB324C-7349-46F4-A880-4C8DFDE90683}" type="presParOf" srcId="{EC923410-293E-41D9-946D-406CBF66848D}" destId="{0059E9F3-EB61-46A5-B0AF-AC3678720EEE}" srcOrd="0" destOrd="0" presId="urn:microsoft.com/office/officeart/2009/3/layout/DescendingProcess"/>
    <dgm:cxn modelId="{7CFB373F-DAED-4639-9896-5BE1AD5B9E06}" type="presParOf" srcId="{F104F3CB-3135-4C64-AF09-4E29A80AF741}" destId="{3F97F479-8462-42AD-A33B-D51B4A756389}" srcOrd="4" destOrd="0" presId="urn:microsoft.com/office/officeart/2009/3/layout/DescendingProcess"/>
    <dgm:cxn modelId="{02DA8A98-748D-4C4D-A3C1-774A9521D648}" type="presParOf" srcId="{F104F3CB-3135-4C64-AF09-4E29A80AF741}" destId="{C70F5530-402B-4D37-A098-C19BA5543E1C}" srcOrd="5" destOrd="0" presId="urn:microsoft.com/office/officeart/2009/3/layout/DescendingProcess"/>
    <dgm:cxn modelId="{B9547656-283E-4422-991D-32ECCE593F8A}" type="presParOf" srcId="{C70F5530-402B-4D37-A098-C19BA5543E1C}" destId="{CEA82319-A8A7-43B4-9506-A9F2207D742C}" srcOrd="0" destOrd="0" presId="urn:microsoft.com/office/officeart/2009/3/layout/DescendingProcess"/>
    <dgm:cxn modelId="{D44BC2DA-F64A-4214-825E-CF3CB0D0BD3A}" type="presParOf" srcId="{F104F3CB-3135-4C64-AF09-4E29A80AF741}" destId="{4D984463-F5F1-4DA5-84DE-EAF2BD58FA0E}" srcOrd="6" destOrd="0" presId="urn:microsoft.com/office/officeart/2009/3/layout/DescendingProcess"/>
    <dgm:cxn modelId="{6C2C325B-B190-460D-80CD-FB34E4AB094C}" type="presParOf" srcId="{F104F3CB-3135-4C64-AF09-4E29A80AF741}" destId="{8A44EA3F-488A-4965-9148-DF6340DCC34D}" srcOrd="7" destOrd="0" presId="urn:microsoft.com/office/officeart/2009/3/layout/DescendingProcess"/>
    <dgm:cxn modelId="{014DA7A6-D802-42A5-81E0-617311F968B5}" type="presParOf" srcId="{8A44EA3F-488A-4965-9148-DF6340DCC34D}" destId="{D8431A79-D3EF-4385-B98F-A41173C55EE9}" srcOrd="0" destOrd="0" presId="urn:microsoft.com/office/officeart/2009/3/layout/DescendingProcess"/>
    <dgm:cxn modelId="{C5D7A07C-8F4E-45DA-8E8E-D3E4FE1D30EE}" type="presParOf" srcId="{F104F3CB-3135-4C64-AF09-4E29A80AF741}" destId="{AF635182-E4F0-4D28-A2EE-2A7A620B73CA}" srcOrd="8"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92A380-2E66-49F4-8923-1ABB62E7B11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2EC7CD1-CB20-42E7-BD73-7BA9911A682D}">
      <dgm:prSet phldrT="[Text]"/>
      <dgm:spPr/>
      <dgm:t>
        <a:bodyPr/>
        <a:lstStyle/>
        <a:p>
          <a:r>
            <a:rPr lang="fa-IR" dirty="0" smtClean="0">
              <a:solidFill>
                <a:srgbClr val="FF0000"/>
              </a:solidFill>
            </a:rPr>
            <a:t>اورمیه</a:t>
          </a:r>
          <a:endParaRPr lang="en-US" dirty="0">
            <a:solidFill>
              <a:srgbClr val="FF0000"/>
            </a:solidFill>
          </a:endParaRPr>
        </a:p>
      </dgm:t>
    </dgm:pt>
    <dgm:pt modelId="{326A6B4C-A294-4EA9-B425-8A1DA4F89D08}" type="parTrans" cxnId="{FC2E2E16-703F-4113-A6D9-E2006A655BD6}">
      <dgm:prSet/>
      <dgm:spPr/>
      <dgm:t>
        <a:bodyPr/>
        <a:lstStyle/>
        <a:p>
          <a:endParaRPr lang="en-US"/>
        </a:p>
      </dgm:t>
    </dgm:pt>
    <dgm:pt modelId="{9D202CCC-36DA-4D79-8D58-A7408D1E316D}" type="sibTrans" cxnId="{FC2E2E16-703F-4113-A6D9-E2006A655BD6}">
      <dgm:prSet/>
      <dgm:spPr/>
      <dgm:t>
        <a:bodyPr/>
        <a:lstStyle/>
        <a:p>
          <a:endParaRPr lang="en-US"/>
        </a:p>
      </dgm:t>
    </dgm:pt>
    <dgm:pt modelId="{45BC0F54-89C3-4AE0-AE97-9825A3ACAEA6}">
      <dgm:prSet phldrT="[Text]"/>
      <dgm:spPr/>
      <dgm:t>
        <a:bodyPr/>
        <a:lstStyle/>
        <a:p>
          <a:r>
            <a:rPr lang="fa-IR" dirty="0" smtClean="0"/>
            <a:t>آموزشکده فنی وحرفه ای الزهرا</a:t>
          </a:r>
          <a:endParaRPr lang="en-US" dirty="0"/>
        </a:p>
      </dgm:t>
    </dgm:pt>
    <dgm:pt modelId="{01C68714-2DDB-4E72-BF75-8095F50D3DC4}" type="parTrans" cxnId="{74134A65-CDEE-46B9-BFBE-A085D4EA9D78}">
      <dgm:prSet/>
      <dgm:spPr/>
      <dgm:t>
        <a:bodyPr/>
        <a:lstStyle/>
        <a:p>
          <a:endParaRPr lang="en-US"/>
        </a:p>
      </dgm:t>
    </dgm:pt>
    <dgm:pt modelId="{550E412D-93B7-474F-BF17-F6D8FE1CE067}" type="sibTrans" cxnId="{74134A65-CDEE-46B9-BFBE-A085D4EA9D78}">
      <dgm:prSet/>
      <dgm:spPr/>
      <dgm:t>
        <a:bodyPr/>
        <a:lstStyle/>
        <a:p>
          <a:endParaRPr lang="en-US"/>
        </a:p>
      </dgm:t>
    </dgm:pt>
    <dgm:pt modelId="{251BD8FC-2388-48D3-B429-D64DFC9DA54C}">
      <dgm:prSet phldrT="[Text]" phldr="1"/>
      <dgm:spPr/>
      <dgm:t>
        <a:bodyPr/>
        <a:lstStyle/>
        <a:p>
          <a:endParaRPr lang="en-US" dirty="0"/>
        </a:p>
      </dgm:t>
    </dgm:pt>
    <dgm:pt modelId="{9AD8F5C1-C65A-4466-A116-EDA10DA176FF}" type="parTrans" cxnId="{64BA65EC-439C-477D-A9AC-9BC9DD8A69E0}">
      <dgm:prSet/>
      <dgm:spPr/>
      <dgm:t>
        <a:bodyPr/>
        <a:lstStyle/>
        <a:p>
          <a:endParaRPr lang="en-US"/>
        </a:p>
      </dgm:t>
    </dgm:pt>
    <dgm:pt modelId="{7F9A706F-318D-40CA-829E-070E7EE449D5}" type="sibTrans" cxnId="{64BA65EC-439C-477D-A9AC-9BC9DD8A69E0}">
      <dgm:prSet/>
      <dgm:spPr/>
      <dgm:t>
        <a:bodyPr/>
        <a:lstStyle/>
        <a:p>
          <a:endParaRPr lang="en-US"/>
        </a:p>
      </dgm:t>
    </dgm:pt>
    <dgm:pt modelId="{5323530D-845B-476A-82C6-DC966ECC8643}">
      <dgm:prSet phldrT="[Text]"/>
      <dgm:spPr/>
      <dgm:t>
        <a:bodyPr/>
        <a:lstStyle/>
        <a:p>
          <a:r>
            <a:rPr lang="fa-IR" dirty="0" smtClean="0">
              <a:solidFill>
                <a:srgbClr val="FF0000"/>
              </a:solidFill>
            </a:rPr>
            <a:t>خوی</a:t>
          </a:r>
          <a:endParaRPr lang="en-US" dirty="0">
            <a:solidFill>
              <a:srgbClr val="FF0000"/>
            </a:solidFill>
          </a:endParaRPr>
        </a:p>
      </dgm:t>
    </dgm:pt>
    <dgm:pt modelId="{FBA5ACF5-F914-4482-A8B5-D562DEC4859C}" type="parTrans" cxnId="{C884A4DE-5F84-48D0-9D4F-F6750FC68CCC}">
      <dgm:prSet/>
      <dgm:spPr/>
      <dgm:t>
        <a:bodyPr/>
        <a:lstStyle/>
        <a:p>
          <a:endParaRPr lang="en-US"/>
        </a:p>
      </dgm:t>
    </dgm:pt>
    <dgm:pt modelId="{3CC56BA7-5C70-4815-B2EA-854AA7CBFE9B}" type="sibTrans" cxnId="{C884A4DE-5F84-48D0-9D4F-F6750FC68CCC}">
      <dgm:prSet/>
      <dgm:spPr/>
      <dgm:t>
        <a:bodyPr/>
        <a:lstStyle/>
        <a:p>
          <a:endParaRPr lang="en-US"/>
        </a:p>
      </dgm:t>
    </dgm:pt>
    <dgm:pt modelId="{B3EF261F-77AE-4537-B373-76413DFF31D9}">
      <dgm:prSet phldrT="[Text]"/>
      <dgm:spPr>
        <a:solidFill>
          <a:srgbClr val="F2A1CF">
            <a:alpha val="90000"/>
          </a:srgbClr>
        </a:solidFill>
      </dgm:spPr>
      <dgm:t>
        <a:bodyPr/>
        <a:lstStyle/>
        <a:p>
          <a:r>
            <a:rPr lang="fa-IR" dirty="0" smtClean="0"/>
            <a:t>آموزشکده فنی وحرفه ای مهدیه</a:t>
          </a:r>
          <a:endParaRPr lang="en-US" dirty="0"/>
        </a:p>
      </dgm:t>
    </dgm:pt>
    <dgm:pt modelId="{BE9FE237-D603-41A8-8A32-151102185F8D}" type="parTrans" cxnId="{7B236DD4-72A4-4C2C-99B1-713F42E20D07}">
      <dgm:prSet/>
      <dgm:spPr/>
      <dgm:t>
        <a:bodyPr/>
        <a:lstStyle/>
        <a:p>
          <a:endParaRPr lang="en-US"/>
        </a:p>
      </dgm:t>
    </dgm:pt>
    <dgm:pt modelId="{FFE1FC7D-2178-4DDB-A636-F2F0046850EC}" type="sibTrans" cxnId="{7B236DD4-72A4-4C2C-99B1-713F42E20D07}">
      <dgm:prSet/>
      <dgm:spPr/>
      <dgm:t>
        <a:bodyPr/>
        <a:lstStyle/>
        <a:p>
          <a:endParaRPr lang="en-US"/>
        </a:p>
      </dgm:t>
    </dgm:pt>
    <dgm:pt modelId="{98DB4872-551C-46B8-AC25-7C5DA1104557}" type="pres">
      <dgm:prSet presAssocID="{9792A380-2E66-49F4-8923-1ABB62E7B113}" presName="Name0" presStyleCnt="0">
        <dgm:presLayoutVars>
          <dgm:dir/>
          <dgm:animLvl val="lvl"/>
          <dgm:resizeHandles/>
        </dgm:presLayoutVars>
      </dgm:prSet>
      <dgm:spPr/>
      <dgm:t>
        <a:bodyPr/>
        <a:lstStyle/>
        <a:p>
          <a:endParaRPr lang="en-US"/>
        </a:p>
      </dgm:t>
    </dgm:pt>
    <dgm:pt modelId="{70D5875F-9690-4EB1-9711-9365878A3DB8}" type="pres">
      <dgm:prSet presAssocID="{72EC7CD1-CB20-42E7-BD73-7BA9911A682D}" presName="linNode" presStyleCnt="0"/>
      <dgm:spPr/>
    </dgm:pt>
    <dgm:pt modelId="{36766F8C-6507-48E2-B65C-44F2D6A4EF10}" type="pres">
      <dgm:prSet presAssocID="{72EC7CD1-CB20-42E7-BD73-7BA9911A682D}" presName="parentShp" presStyleLbl="node1" presStyleIdx="0" presStyleCnt="2">
        <dgm:presLayoutVars>
          <dgm:bulletEnabled val="1"/>
        </dgm:presLayoutVars>
      </dgm:prSet>
      <dgm:spPr/>
      <dgm:t>
        <a:bodyPr/>
        <a:lstStyle/>
        <a:p>
          <a:endParaRPr lang="en-US"/>
        </a:p>
      </dgm:t>
    </dgm:pt>
    <dgm:pt modelId="{E61CF7D5-DE69-46F4-8F46-8342AFE29B5E}" type="pres">
      <dgm:prSet presAssocID="{72EC7CD1-CB20-42E7-BD73-7BA9911A682D}" presName="childShp" presStyleLbl="bgAccFollowNode1" presStyleIdx="0" presStyleCnt="2" custLinFactNeighborX="24624" custLinFactNeighborY="5497">
        <dgm:presLayoutVars>
          <dgm:bulletEnabled val="1"/>
        </dgm:presLayoutVars>
      </dgm:prSet>
      <dgm:spPr/>
      <dgm:t>
        <a:bodyPr/>
        <a:lstStyle/>
        <a:p>
          <a:endParaRPr lang="en-US"/>
        </a:p>
      </dgm:t>
    </dgm:pt>
    <dgm:pt modelId="{623F5426-F932-42B3-81C9-90099028E36A}" type="pres">
      <dgm:prSet presAssocID="{9D202CCC-36DA-4D79-8D58-A7408D1E316D}" presName="spacing" presStyleCnt="0"/>
      <dgm:spPr/>
    </dgm:pt>
    <dgm:pt modelId="{1DF4A06D-C325-4D2B-A303-4DEA30A2BD5B}" type="pres">
      <dgm:prSet presAssocID="{5323530D-845B-476A-82C6-DC966ECC8643}" presName="linNode" presStyleCnt="0"/>
      <dgm:spPr/>
    </dgm:pt>
    <dgm:pt modelId="{B16637E5-EFFF-4BD9-8826-58CB69762350}" type="pres">
      <dgm:prSet presAssocID="{5323530D-845B-476A-82C6-DC966ECC8643}" presName="parentShp" presStyleLbl="node1" presStyleIdx="1" presStyleCnt="2">
        <dgm:presLayoutVars>
          <dgm:bulletEnabled val="1"/>
        </dgm:presLayoutVars>
      </dgm:prSet>
      <dgm:spPr/>
      <dgm:t>
        <a:bodyPr/>
        <a:lstStyle/>
        <a:p>
          <a:endParaRPr lang="en-US"/>
        </a:p>
      </dgm:t>
    </dgm:pt>
    <dgm:pt modelId="{06C8A3A8-7A34-4D0B-9FC2-330A8D7F9B11}" type="pres">
      <dgm:prSet presAssocID="{5323530D-845B-476A-82C6-DC966ECC8643}" presName="childShp" presStyleLbl="bgAccFollowNode1" presStyleIdx="1" presStyleCnt="2">
        <dgm:presLayoutVars>
          <dgm:bulletEnabled val="1"/>
        </dgm:presLayoutVars>
      </dgm:prSet>
      <dgm:spPr/>
      <dgm:t>
        <a:bodyPr/>
        <a:lstStyle/>
        <a:p>
          <a:endParaRPr lang="en-US"/>
        </a:p>
      </dgm:t>
    </dgm:pt>
  </dgm:ptLst>
  <dgm:cxnLst>
    <dgm:cxn modelId="{74134A65-CDEE-46B9-BFBE-A085D4EA9D78}" srcId="{72EC7CD1-CB20-42E7-BD73-7BA9911A682D}" destId="{45BC0F54-89C3-4AE0-AE97-9825A3ACAEA6}" srcOrd="0" destOrd="0" parTransId="{01C68714-2DDB-4E72-BF75-8095F50D3DC4}" sibTransId="{550E412D-93B7-474F-BF17-F6D8FE1CE067}"/>
    <dgm:cxn modelId="{7B236DD4-72A4-4C2C-99B1-713F42E20D07}" srcId="{5323530D-845B-476A-82C6-DC966ECC8643}" destId="{B3EF261F-77AE-4537-B373-76413DFF31D9}" srcOrd="0" destOrd="0" parTransId="{BE9FE237-D603-41A8-8A32-151102185F8D}" sibTransId="{FFE1FC7D-2178-4DDB-A636-F2F0046850EC}"/>
    <dgm:cxn modelId="{0D7BF26E-A3CC-459F-9AC2-C09C283B7CCD}" type="presOf" srcId="{72EC7CD1-CB20-42E7-BD73-7BA9911A682D}" destId="{36766F8C-6507-48E2-B65C-44F2D6A4EF10}" srcOrd="0" destOrd="0" presId="urn:microsoft.com/office/officeart/2005/8/layout/vList6"/>
    <dgm:cxn modelId="{708FAD80-E731-4423-B00D-B326F12D3394}" type="presOf" srcId="{251BD8FC-2388-48D3-B429-D64DFC9DA54C}" destId="{E61CF7D5-DE69-46F4-8F46-8342AFE29B5E}" srcOrd="0" destOrd="1" presId="urn:microsoft.com/office/officeart/2005/8/layout/vList6"/>
    <dgm:cxn modelId="{8F36D072-100A-45FF-BD59-85A23A1580A1}" type="presOf" srcId="{9792A380-2E66-49F4-8923-1ABB62E7B113}" destId="{98DB4872-551C-46B8-AC25-7C5DA1104557}" srcOrd="0" destOrd="0" presId="urn:microsoft.com/office/officeart/2005/8/layout/vList6"/>
    <dgm:cxn modelId="{64BA65EC-439C-477D-A9AC-9BC9DD8A69E0}" srcId="{72EC7CD1-CB20-42E7-BD73-7BA9911A682D}" destId="{251BD8FC-2388-48D3-B429-D64DFC9DA54C}" srcOrd="1" destOrd="0" parTransId="{9AD8F5C1-C65A-4466-A116-EDA10DA176FF}" sibTransId="{7F9A706F-318D-40CA-829E-070E7EE449D5}"/>
    <dgm:cxn modelId="{C884A4DE-5F84-48D0-9D4F-F6750FC68CCC}" srcId="{9792A380-2E66-49F4-8923-1ABB62E7B113}" destId="{5323530D-845B-476A-82C6-DC966ECC8643}" srcOrd="1" destOrd="0" parTransId="{FBA5ACF5-F914-4482-A8B5-D562DEC4859C}" sibTransId="{3CC56BA7-5C70-4815-B2EA-854AA7CBFE9B}"/>
    <dgm:cxn modelId="{9C62966B-E37E-4340-A39D-E9A618F79C43}" type="presOf" srcId="{5323530D-845B-476A-82C6-DC966ECC8643}" destId="{B16637E5-EFFF-4BD9-8826-58CB69762350}" srcOrd="0" destOrd="0" presId="urn:microsoft.com/office/officeart/2005/8/layout/vList6"/>
    <dgm:cxn modelId="{D6A9F181-F82E-4CAE-B59D-12B32F888494}" type="presOf" srcId="{45BC0F54-89C3-4AE0-AE97-9825A3ACAEA6}" destId="{E61CF7D5-DE69-46F4-8F46-8342AFE29B5E}" srcOrd="0" destOrd="0" presId="urn:microsoft.com/office/officeart/2005/8/layout/vList6"/>
    <dgm:cxn modelId="{FC2E2E16-703F-4113-A6D9-E2006A655BD6}" srcId="{9792A380-2E66-49F4-8923-1ABB62E7B113}" destId="{72EC7CD1-CB20-42E7-BD73-7BA9911A682D}" srcOrd="0" destOrd="0" parTransId="{326A6B4C-A294-4EA9-B425-8A1DA4F89D08}" sibTransId="{9D202CCC-36DA-4D79-8D58-A7408D1E316D}"/>
    <dgm:cxn modelId="{D3C47C4A-0E43-4695-AF1B-059D25BB4152}" type="presOf" srcId="{B3EF261F-77AE-4537-B373-76413DFF31D9}" destId="{06C8A3A8-7A34-4D0B-9FC2-330A8D7F9B11}" srcOrd="0" destOrd="0" presId="urn:microsoft.com/office/officeart/2005/8/layout/vList6"/>
    <dgm:cxn modelId="{EC9AAB2F-5A9C-4642-8661-A1881A41A434}" type="presParOf" srcId="{98DB4872-551C-46B8-AC25-7C5DA1104557}" destId="{70D5875F-9690-4EB1-9711-9365878A3DB8}" srcOrd="0" destOrd="0" presId="urn:microsoft.com/office/officeart/2005/8/layout/vList6"/>
    <dgm:cxn modelId="{BB369AD8-36F3-419D-B678-8F5C289275F9}" type="presParOf" srcId="{70D5875F-9690-4EB1-9711-9365878A3DB8}" destId="{36766F8C-6507-48E2-B65C-44F2D6A4EF10}" srcOrd="0" destOrd="0" presId="urn:microsoft.com/office/officeart/2005/8/layout/vList6"/>
    <dgm:cxn modelId="{2F7F01A7-98F0-438F-AF43-9E7F17DF1F77}" type="presParOf" srcId="{70D5875F-9690-4EB1-9711-9365878A3DB8}" destId="{E61CF7D5-DE69-46F4-8F46-8342AFE29B5E}" srcOrd="1" destOrd="0" presId="urn:microsoft.com/office/officeart/2005/8/layout/vList6"/>
    <dgm:cxn modelId="{B9E5C3E5-AAA5-48E6-9D13-7DB5BAEB3BEC}" type="presParOf" srcId="{98DB4872-551C-46B8-AC25-7C5DA1104557}" destId="{623F5426-F932-42B3-81C9-90099028E36A}" srcOrd="1" destOrd="0" presId="urn:microsoft.com/office/officeart/2005/8/layout/vList6"/>
    <dgm:cxn modelId="{88BFB6F9-C1E8-4F77-8312-6DC75DC48A11}" type="presParOf" srcId="{98DB4872-551C-46B8-AC25-7C5DA1104557}" destId="{1DF4A06D-C325-4D2B-A303-4DEA30A2BD5B}" srcOrd="2" destOrd="0" presId="urn:microsoft.com/office/officeart/2005/8/layout/vList6"/>
    <dgm:cxn modelId="{E1851AA0-AD64-438A-92A1-32BA40B2057A}" type="presParOf" srcId="{1DF4A06D-C325-4D2B-A303-4DEA30A2BD5B}" destId="{B16637E5-EFFF-4BD9-8826-58CB69762350}" srcOrd="0" destOrd="0" presId="urn:microsoft.com/office/officeart/2005/8/layout/vList6"/>
    <dgm:cxn modelId="{FD016148-17F2-4509-A6DA-DB4F97DFC399}" type="presParOf" srcId="{1DF4A06D-C325-4D2B-A303-4DEA30A2BD5B}" destId="{06C8A3A8-7A34-4D0B-9FC2-330A8D7F9B1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A5D5F7-CBA6-4665-B177-22EFE1825C58}"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endParaRPr lang="en-US"/>
        </a:p>
      </dgm:t>
    </dgm:pt>
    <dgm:pt modelId="{5CD03866-EC07-4297-BF81-6741D62693C2}">
      <dgm:prSet phldrT="[Text]"/>
      <dgm:spPr/>
      <dgm:t>
        <a:bodyPr/>
        <a:lstStyle/>
        <a:p>
          <a:r>
            <a:rPr lang="fa-IR" dirty="0" smtClean="0"/>
            <a:t>1-خیاطی والگوسازی رایانه ای (زنانه</a:t>
          </a:r>
          <a:endParaRPr lang="en-US" dirty="0"/>
        </a:p>
      </dgm:t>
    </dgm:pt>
    <dgm:pt modelId="{289A6135-F121-459E-ACFB-FD5303AEFF18}" type="parTrans" cxnId="{3CFF1A7A-7F65-4D19-A27C-764F81ABE66F}">
      <dgm:prSet/>
      <dgm:spPr/>
      <dgm:t>
        <a:bodyPr/>
        <a:lstStyle/>
        <a:p>
          <a:endParaRPr lang="en-US"/>
        </a:p>
      </dgm:t>
    </dgm:pt>
    <dgm:pt modelId="{18169132-DAEF-4CC5-A045-842D868423D9}" type="sibTrans" cxnId="{3CFF1A7A-7F65-4D19-A27C-764F81ABE66F}">
      <dgm:prSet/>
      <dgm:spPr/>
      <dgm:t>
        <a:bodyPr/>
        <a:lstStyle/>
        <a:p>
          <a:endParaRPr lang="en-US"/>
        </a:p>
      </dgm:t>
    </dgm:pt>
    <dgm:pt modelId="{5A6C15E1-8958-4F08-B56E-9C164D748720}">
      <dgm:prSet phldrT="[Text]"/>
      <dgm:spPr/>
      <dgm:t>
        <a:bodyPr/>
        <a:lstStyle/>
        <a:p>
          <a:r>
            <a:rPr lang="fa-IR" dirty="0" smtClean="0"/>
            <a:t>2-خیاطی ظریف دوزی لباس زنانه</a:t>
          </a:r>
          <a:endParaRPr lang="en-US" dirty="0"/>
        </a:p>
      </dgm:t>
    </dgm:pt>
    <dgm:pt modelId="{F0511D5B-9586-4778-9602-3286357AFAD6}" type="parTrans" cxnId="{AB56B6D9-CFA5-447D-AD96-5610985BB7A2}">
      <dgm:prSet/>
      <dgm:spPr/>
      <dgm:t>
        <a:bodyPr/>
        <a:lstStyle/>
        <a:p>
          <a:endParaRPr lang="en-US"/>
        </a:p>
      </dgm:t>
    </dgm:pt>
    <dgm:pt modelId="{7FE68443-0C16-4DEA-9F77-B08209CA8B40}" type="sibTrans" cxnId="{AB56B6D9-CFA5-447D-AD96-5610985BB7A2}">
      <dgm:prSet/>
      <dgm:spPr/>
      <dgm:t>
        <a:bodyPr/>
        <a:lstStyle/>
        <a:p>
          <a:endParaRPr lang="en-US"/>
        </a:p>
      </dgm:t>
    </dgm:pt>
    <dgm:pt modelId="{FBA05822-AB7A-4C7E-AB13-28298A8581DE}">
      <dgm:prSet phldrT="[Text]"/>
      <dgm:spPr/>
      <dgm:t>
        <a:bodyPr/>
        <a:lstStyle/>
        <a:p>
          <a:r>
            <a:rPr lang="fa-IR" dirty="0" smtClean="0"/>
            <a:t>3-خیاطی ضخیم دوزی لباس زنانه</a:t>
          </a:r>
          <a:endParaRPr lang="en-US" dirty="0"/>
        </a:p>
      </dgm:t>
    </dgm:pt>
    <dgm:pt modelId="{0EA58B88-F27F-4AE1-BBF1-E103698D9E37}" type="parTrans" cxnId="{9A497DA0-68E3-486D-BD8C-831E2B25E675}">
      <dgm:prSet/>
      <dgm:spPr/>
      <dgm:t>
        <a:bodyPr/>
        <a:lstStyle/>
        <a:p>
          <a:endParaRPr lang="en-US"/>
        </a:p>
      </dgm:t>
    </dgm:pt>
    <dgm:pt modelId="{91491FE8-88EE-429C-B130-E9823BDBA3A5}" type="sibTrans" cxnId="{9A497DA0-68E3-486D-BD8C-831E2B25E675}">
      <dgm:prSet/>
      <dgm:spPr/>
      <dgm:t>
        <a:bodyPr/>
        <a:lstStyle/>
        <a:p>
          <a:endParaRPr lang="en-US"/>
        </a:p>
      </dgm:t>
    </dgm:pt>
    <dgm:pt modelId="{429F5FA0-103E-499C-8C14-E042CBEDA77E}">
      <dgm:prSet/>
      <dgm:spPr/>
      <dgm:t>
        <a:bodyPr/>
        <a:lstStyle/>
        <a:p>
          <a:pPr rtl="1"/>
          <a:r>
            <a:rPr lang="fa-IR" dirty="0" smtClean="0"/>
            <a:t>4-خیاطی لباس مردانه</a:t>
          </a:r>
          <a:endParaRPr lang="en-US" dirty="0"/>
        </a:p>
      </dgm:t>
    </dgm:pt>
    <dgm:pt modelId="{36CFAC5D-2962-4823-B139-6CEA19C4B22A}" type="parTrans" cxnId="{A594A067-545E-42DD-BA6F-8E3051183872}">
      <dgm:prSet/>
      <dgm:spPr/>
      <dgm:t>
        <a:bodyPr/>
        <a:lstStyle/>
        <a:p>
          <a:endParaRPr lang="en-US"/>
        </a:p>
      </dgm:t>
    </dgm:pt>
    <dgm:pt modelId="{CB545471-1F68-40D4-B973-AB4DEBABD404}" type="sibTrans" cxnId="{A594A067-545E-42DD-BA6F-8E3051183872}">
      <dgm:prSet/>
      <dgm:spPr/>
      <dgm:t>
        <a:bodyPr/>
        <a:lstStyle/>
        <a:p>
          <a:endParaRPr lang="en-US"/>
        </a:p>
      </dgm:t>
    </dgm:pt>
    <dgm:pt modelId="{E6F78785-AF8B-45A3-B28D-B61F28066799}">
      <dgm:prSet/>
      <dgm:spPr/>
      <dgm:t>
        <a:bodyPr/>
        <a:lstStyle/>
        <a:p>
          <a:r>
            <a:rPr lang="fa-IR" dirty="0" smtClean="0"/>
            <a:t>5خیاطی والگوسازی رایانه ای (مردانه)-</a:t>
          </a:r>
          <a:endParaRPr lang="en-US" dirty="0"/>
        </a:p>
      </dgm:t>
    </dgm:pt>
    <dgm:pt modelId="{C1C112FF-E392-40C8-B1E7-8CA0B6E43615}" type="parTrans" cxnId="{F56B89A6-504E-4016-A8F2-5CBA119BD131}">
      <dgm:prSet/>
      <dgm:spPr/>
      <dgm:t>
        <a:bodyPr/>
        <a:lstStyle/>
        <a:p>
          <a:endParaRPr lang="en-US"/>
        </a:p>
      </dgm:t>
    </dgm:pt>
    <dgm:pt modelId="{37FFB05F-8972-426C-BB4D-C5E7698524FC}" type="sibTrans" cxnId="{F56B89A6-504E-4016-A8F2-5CBA119BD131}">
      <dgm:prSet/>
      <dgm:spPr/>
      <dgm:t>
        <a:bodyPr/>
        <a:lstStyle/>
        <a:p>
          <a:endParaRPr lang="en-US"/>
        </a:p>
      </dgm:t>
    </dgm:pt>
    <dgm:pt modelId="{861D0966-BCAD-4449-9B7A-946E58608887}">
      <dgm:prSet/>
      <dgm:spPr/>
      <dgm:t>
        <a:bodyPr/>
        <a:lstStyle/>
        <a:p>
          <a:r>
            <a:rPr lang="fa-IR" dirty="0" smtClean="0"/>
            <a:t>9-سراجی (کیف)</a:t>
          </a:r>
          <a:endParaRPr lang="en-US" dirty="0"/>
        </a:p>
      </dgm:t>
    </dgm:pt>
    <dgm:pt modelId="{8D061037-EDC7-4576-8749-45D515D3F343}" type="parTrans" cxnId="{5E8BB9DE-C053-4BFD-A487-2EAAD0D34E9A}">
      <dgm:prSet/>
      <dgm:spPr/>
      <dgm:t>
        <a:bodyPr/>
        <a:lstStyle/>
        <a:p>
          <a:endParaRPr lang="en-US"/>
        </a:p>
      </dgm:t>
    </dgm:pt>
    <dgm:pt modelId="{C9E9D20E-8554-46CE-B177-1693D053317D}" type="sibTrans" cxnId="{5E8BB9DE-C053-4BFD-A487-2EAAD0D34E9A}">
      <dgm:prSet/>
      <dgm:spPr/>
      <dgm:t>
        <a:bodyPr/>
        <a:lstStyle/>
        <a:p>
          <a:endParaRPr lang="en-US"/>
        </a:p>
      </dgm:t>
    </dgm:pt>
    <dgm:pt modelId="{329C97CB-04ED-4A92-82B9-CB8A17E81B2E}">
      <dgm:prSet/>
      <dgm:spPr/>
      <dgm:t>
        <a:bodyPr/>
        <a:lstStyle/>
        <a:p>
          <a:r>
            <a:rPr lang="fa-IR" dirty="0" smtClean="0"/>
            <a:t>12خیاطی دوختهای تریینی</a:t>
          </a:r>
          <a:endParaRPr lang="en-US" dirty="0"/>
        </a:p>
      </dgm:t>
    </dgm:pt>
    <dgm:pt modelId="{F8FEEE6F-2F1E-43DB-8789-E1EDDC7F541A}" type="parTrans" cxnId="{56561C43-A92A-4B57-A326-1FC2600018EE}">
      <dgm:prSet/>
      <dgm:spPr/>
      <dgm:t>
        <a:bodyPr/>
        <a:lstStyle/>
        <a:p>
          <a:endParaRPr lang="en-US"/>
        </a:p>
      </dgm:t>
    </dgm:pt>
    <dgm:pt modelId="{0176DCC0-80D7-45B1-8CFA-FFA284FD1ACE}" type="sibTrans" cxnId="{56561C43-A92A-4B57-A326-1FC2600018EE}">
      <dgm:prSet/>
      <dgm:spPr/>
      <dgm:t>
        <a:bodyPr/>
        <a:lstStyle/>
        <a:p>
          <a:endParaRPr lang="en-US"/>
        </a:p>
      </dgm:t>
    </dgm:pt>
    <dgm:pt modelId="{FF6E569F-9213-497B-A955-2DA66BAD7A76}">
      <dgm:prSet/>
      <dgm:spPr/>
      <dgm:t>
        <a:bodyPr/>
        <a:lstStyle/>
        <a:p>
          <a:r>
            <a:rPr lang="fa-IR" dirty="0" smtClean="0"/>
            <a:t>8-خیاطی وسایل منزل</a:t>
          </a:r>
          <a:endParaRPr lang="en-US" dirty="0"/>
        </a:p>
      </dgm:t>
    </dgm:pt>
    <dgm:pt modelId="{63318210-CC11-427F-B316-3F1210FC06E2}" type="parTrans" cxnId="{8A8C9871-FD7E-4B2C-BB2F-76C84969092F}">
      <dgm:prSet/>
      <dgm:spPr/>
      <dgm:t>
        <a:bodyPr/>
        <a:lstStyle/>
        <a:p>
          <a:endParaRPr lang="en-US"/>
        </a:p>
      </dgm:t>
    </dgm:pt>
    <dgm:pt modelId="{FF542B84-16FA-4578-AD8C-C4AC5742D710}" type="sibTrans" cxnId="{8A8C9871-FD7E-4B2C-BB2F-76C84969092F}">
      <dgm:prSet/>
      <dgm:spPr/>
      <dgm:t>
        <a:bodyPr/>
        <a:lstStyle/>
        <a:p>
          <a:endParaRPr lang="en-US"/>
        </a:p>
      </dgm:t>
    </dgm:pt>
    <dgm:pt modelId="{E3FEAA64-A1A6-42D0-B3E0-3B1BC270E719}">
      <dgm:prSet/>
      <dgm:spPr/>
      <dgm:t>
        <a:bodyPr/>
        <a:lstStyle/>
        <a:p>
          <a:r>
            <a:rPr lang="fa-IR" smtClean="0"/>
            <a:t>6خیاطی ضخیم دوزی لباس زنانه-</a:t>
          </a:r>
          <a:endParaRPr lang="en-US" dirty="0"/>
        </a:p>
      </dgm:t>
    </dgm:pt>
    <dgm:pt modelId="{B65EC205-83A2-4FE4-AFD6-B8E7DCFC5F00}" type="parTrans" cxnId="{B18F1A76-6999-4626-9F36-F0E1B117332D}">
      <dgm:prSet/>
      <dgm:spPr/>
      <dgm:t>
        <a:bodyPr/>
        <a:lstStyle/>
        <a:p>
          <a:endParaRPr lang="en-US"/>
        </a:p>
      </dgm:t>
    </dgm:pt>
    <dgm:pt modelId="{E12BB09C-1961-48C0-AFA6-B53DB75600CC}" type="sibTrans" cxnId="{B18F1A76-6999-4626-9F36-F0E1B117332D}">
      <dgm:prSet/>
      <dgm:spPr/>
      <dgm:t>
        <a:bodyPr/>
        <a:lstStyle/>
        <a:p>
          <a:endParaRPr lang="en-US"/>
        </a:p>
      </dgm:t>
    </dgm:pt>
    <dgm:pt modelId="{0F4D6D43-D002-4CF4-B748-A19DF7A2E092}">
      <dgm:prSet/>
      <dgm:spPr/>
      <dgm:t>
        <a:bodyPr/>
        <a:lstStyle/>
        <a:p>
          <a:r>
            <a:rPr lang="fa-IR" dirty="0" smtClean="0"/>
            <a:t>7-رودوزی سنتی</a:t>
          </a:r>
          <a:endParaRPr lang="en-US" dirty="0"/>
        </a:p>
      </dgm:t>
    </dgm:pt>
    <dgm:pt modelId="{3F4E50A7-0175-49A5-A2E3-797A787583C9}" type="parTrans" cxnId="{520171B8-B4C3-4A63-A909-F116794EDC89}">
      <dgm:prSet/>
      <dgm:spPr/>
      <dgm:t>
        <a:bodyPr/>
        <a:lstStyle/>
        <a:p>
          <a:endParaRPr lang="en-US"/>
        </a:p>
      </dgm:t>
    </dgm:pt>
    <dgm:pt modelId="{573CEAE7-BD9E-425C-9AE9-41E81403CAB1}" type="sibTrans" cxnId="{520171B8-B4C3-4A63-A909-F116794EDC89}">
      <dgm:prSet/>
      <dgm:spPr/>
      <dgm:t>
        <a:bodyPr/>
        <a:lstStyle/>
        <a:p>
          <a:endParaRPr lang="en-US"/>
        </a:p>
      </dgm:t>
    </dgm:pt>
    <dgm:pt modelId="{CCEA3030-1F26-4102-AE46-EFA7D4B7EE6B}">
      <dgm:prSet/>
      <dgm:spPr/>
      <dgm:t>
        <a:bodyPr/>
        <a:lstStyle/>
        <a:p>
          <a:r>
            <a:rPr lang="fa-IR" dirty="0" smtClean="0"/>
            <a:t>10-خیاطی لباس زنانه</a:t>
          </a:r>
          <a:endParaRPr lang="en-US" dirty="0"/>
        </a:p>
      </dgm:t>
    </dgm:pt>
    <dgm:pt modelId="{132D2FD3-71B2-4CBD-88D0-AA0B95EAE2B9}" type="parTrans" cxnId="{40CD7938-965F-41B0-B872-A32D1BC964CE}">
      <dgm:prSet/>
      <dgm:spPr/>
      <dgm:t>
        <a:bodyPr/>
        <a:lstStyle/>
        <a:p>
          <a:endParaRPr lang="en-US"/>
        </a:p>
      </dgm:t>
    </dgm:pt>
    <dgm:pt modelId="{C41CD5DC-72B8-4BAB-A3D7-5FA4B8088BCB}" type="sibTrans" cxnId="{40CD7938-965F-41B0-B872-A32D1BC964CE}">
      <dgm:prSet/>
      <dgm:spPr/>
      <dgm:t>
        <a:bodyPr/>
        <a:lstStyle/>
        <a:p>
          <a:endParaRPr lang="en-US"/>
        </a:p>
      </dgm:t>
    </dgm:pt>
    <dgm:pt modelId="{887227B3-1E31-4388-BF46-A19A230FC8FC}">
      <dgm:prSet/>
      <dgm:spPr/>
      <dgm:t>
        <a:bodyPr/>
        <a:lstStyle/>
        <a:p>
          <a:r>
            <a:rPr lang="fa-IR" dirty="0" smtClean="0"/>
            <a:t>11-خیاطی لباس شب وعروس</a:t>
          </a:r>
          <a:endParaRPr lang="en-US" dirty="0"/>
        </a:p>
      </dgm:t>
    </dgm:pt>
    <dgm:pt modelId="{53FC435F-6520-44F1-92F1-7B4307541DA0}" type="parTrans" cxnId="{28C2A579-C089-4769-8B3B-3D4E26CDBC0F}">
      <dgm:prSet/>
      <dgm:spPr/>
      <dgm:t>
        <a:bodyPr/>
        <a:lstStyle/>
        <a:p>
          <a:endParaRPr lang="en-US"/>
        </a:p>
      </dgm:t>
    </dgm:pt>
    <dgm:pt modelId="{A83D65BA-99D2-441F-B0F5-28AE75839570}" type="sibTrans" cxnId="{28C2A579-C089-4769-8B3B-3D4E26CDBC0F}">
      <dgm:prSet/>
      <dgm:spPr/>
      <dgm:t>
        <a:bodyPr/>
        <a:lstStyle/>
        <a:p>
          <a:endParaRPr lang="en-US"/>
        </a:p>
      </dgm:t>
    </dgm:pt>
    <dgm:pt modelId="{170758E5-39F3-4E36-A971-AB9B2BC73869}" type="pres">
      <dgm:prSet presAssocID="{23A5D5F7-CBA6-4665-B177-22EFE1825C58}" presName="compositeShape" presStyleCnt="0">
        <dgm:presLayoutVars>
          <dgm:dir/>
          <dgm:resizeHandles/>
        </dgm:presLayoutVars>
      </dgm:prSet>
      <dgm:spPr/>
      <dgm:t>
        <a:bodyPr/>
        <a:lstStyle/>
        <a:p>
          <a:endParaRPr lang="en-US"/>
        </a:p>
      </dgm:t>
    </dgm:pt>
    <dgm:pt modelId="{59F3985A-EB04-4664-95A7-176FEE2DFCB3}" type="pres">
      <dgm:prSet presAssocID="{23A5D5F7-CBA6-4665-B177-22EFE1825C58}" presName="pyramid" presStyleLbl="node1" presStyleIdx="0" presStyleCnt="1"/>
      <dgm:spPr/>
    </dgm:pt>
    <dgm:pt modelId="{B28A75BF-3D37-4157-BE33-049A8CD9B751}" type="pres">
      <dgm:prSet presAssocID="{23A5D5F7-CBA6-4665-B177-22EFE1825C58}" presName="theList" presStyleCnt="0"/>
      <dgm:spPr/>
    </dgm:pt>
    <dgm:pt modelId="{027D3819-5FCD-4881-9CC0-B417A5A32D92}" type="pres">
      <dgm:prSet presAssocID="{5CD03866-EC07-4297-BF81-6741D62693C2}" presName="aNode" presStyleLbl="fgAcc1" presStyleIdx="0" presStyleCnt="12" custLinFactNeighborX="1837" custLinFactNeighborY="15185">
        <dgm:presLayoutVars>
          <dgm:bulletEnabled val="1"/>
        </dgm:presLayoutVars>
      </dgm:prSet>
      <dgm:spPr/>
      <dgm:t>
        <a:bodyPr/>
        <a:lstStyle/>
        <a:p>
          <a:endParaRPr lang="en-US"/>
        </a:p>
      </dgm:t>
    </dgm:pt>
    <dgm:pt modelId="{3430A918-3890-49A5-BA92-EA6DA85672D3}" type="pres">
      <dgm:prSet presAssocID="{5CD03866-EC07-4297-BF81-6741D62693C2}" presName="aSpace" presStyleCnt="0"/>
      <dgm:spPr/>
    </dgm:pt>
    <dgm:pt modelId="{11ACACFF-E559-4E4E-807B-FF8BC8E3758D}" type="pres">
      <dgm:prSet presAssocID="{5A6C15E1-8958-4F08-B56E-9C164D748720}" presName="aNode" presStyleLbl="fgAcc1" presStyleIdx="1" presStyleCnt="12">
        <dgm:presLayoutVars>
          <dgm:bulletEnabled val="1"/>
        </dgm:presLayoutVars>
      </dgm:prSet>
      <dgm:spPr/>
      <dgm:t>
        <a:bodyPr/>
        <a:lstStyle/>
        <a:p>
          <a:endParaRPr lang="en-US"/>
        </a:p>
      </dgm:t>
    </dgm:pt>
    <dgm:pt modelId="{60D2A96F-F690-448C-B30D-24F02029E720}" type="pres">
      <dgm:prSet presAssocID="{5A6C15E1-8958-4F08-B56E-9C164D748720}" presName="aSpace" presStyleCnt="0"/>
      <dgm:spPr/>
    </dgm:pt>
    <dgm:pt modelId="{60C21314-87FC-4356-B99F-B0A3B6946449}" type="pres">
      <dgm:prSet presAssocID="{FBA05822-AB7A-4C7E-AB13-28298A8581DE}" presName="aNode" presStyleLbl="fgAcc1" presStyleIdx="2" presStyleCnt="12">
        <dgm:presLayoutVars>
          <dgm:bulletEnabled val="1"/>
        </dgm:presLayoutVars>
      </dgm:prSet>
      <dgm:spPr/>
      <dgm:t>
        <a:bodyPr/>
        <a:lstStyle/>
        <a:p>
          <a:endParaRPr lang="en-US"/>
        </a:p>
      </dgm:t>
    </dgm:pt>
    <dgm:pt modelId="{3BF04923-4EEE-4C14-9184-86B34F707DB7}" type="pres">
      <dgm:prSet presAssocID="{FBA05822-AB7A-4C7E-AB13-28298A8581DE}" presName="aSpace" presStyleCnt="0"/>
      <dgm:spPr/>
    </dgm:pt>
    <dgm:pt modelId="{1DD13CDA-0E25-4E57-AED9-C80D8BD169BB}" type="pres">
      <dgm:prSet presAssocID="{429F5FA0-103E-499C-8C14-E042CBEDA77E}" presName="aNode" presStyleLbl="fgAcc1" presStyleIdx="3" presStyleCnt="12">
        <dgm:presLayoutVars>
          <dgm:bulletEnabled val="1"/>
        </dgm:presLayoutVars>
      </dgm:prSet>
      <dgm:spPr/>
      <dgm:t>
        <a:bodyPr/>
        <a:lstStyle/>
        <a:p>
          <a:endParaRPr lang="en-US"/>
        </a:p>
      </dgm:t>
    </dgm:pt>
    <dgm:pt modelId="{ECC36426-BC0F-4DAF-A49C-767447CEAD1E}" type="pres">
      <dgm:prSet presAssocID="{429F5FA0-103E-499C-8C14-E042CBEDA77E}" presName="aSpace" presStyleCnt="0"/>
      <dgm:spPr/>
    </dgm:pt>
    <dgm:pt modelId="{3E63220F-924F-4974-875B-4A0C2E2A58ED}" type="pres">
      <dgm:prSet presAssocID="{E6F78785-AF8B-45A3-B28D-B61F28066799}" presName="aNode" presStyleLbl="fgAcc1" presStyleIdx="4" presStyleCnt="12">
        <dgm:presLayoutVars>
          <dgm:bulletEnabled val="1"/>
        </dgm:presLayoutVars>
      </dgm:prSet>
      <dgm:spPr/>
      <dgm:t>
        <a:bodyPr/>
        <a:lstStyle/>
        <a:p>
          <a:endParaRPr lang="en-US"/>
        </a:p>
      </dgm:t>
    </dgm:pt>
    <dgm:pt modelId="{3C802778-6E59-4858-AA43-BDAB117C539E}" type="pres">
      <dgm:prSet presAssocID="{E6F78785-AF8B-45A3-B28D-B61F28066799}" presName="aSpace" presStyleCnt="0"/>
      <dgm:spPr/>
    </dgm:pt>
    <dgm:pt modelId="{31FF0191-F892-4D82-A8BD-28FF1ABE4FD9}" type="pres">
      <dgm:prSet presAssocID="{E3FEAA64-A1A6-42D0-B3E0-3B1BC270E719}" presName="aNode" presStyleLbl="fgAcc1" presStyleIdx="5" presStyleCnt="12">
        <dgm:presLayoutVars>
          <dgm:bulletEnabled val="1"/>
        </dgm:presLayoutVars>
      </dgm:prSet>
      <dgm:spPr/>
      <dgm:t>
        <a:bodyPr/>
        <a:lstStyle/>
        <a:p>
          <a:endParaRPr lang="en-US"/>
        </a:p>
      </dgm:t>
    </dgm:pt>
    <dgm:pt modelId="{2161BA52-567E-474D-915A-18F198DEB5A5}" type="pres">
      <dgm:prSet presAssocID="{E3FEAA64-A1A6-42D0-B3E0-3B1BC270E719}" presName="aSpace" presStyleCnt="0"/>
      <dgm:spPr/>
    </dgm:pt>
    <dgm:pt modelId="{04E17244-D8B8-4E5E-B4F4-8D993BA96E78}" type="pres">
      <dgm:prSet presAssocID="{0F4D6D43-D002-4CF4-B748-A19DF7A2E092}" presName="aNode" presStyleLbl="fgAcc1" presStyleIdx="6" presStyleCnt="12">
        <dgm:presLayoutVars>
          <dgm:bulletEnabled val="1"/>
        </dgm:presLayoutVars>
      </dgm:prSet>
      <dgm:spPr/>
      <dgm:t>
        <a:bodyPr/>
        <a:lstStyle/>
        <a:p>
          <a:endParaRPr lang="en-US"/>
        </a:p>
      </dgm:t>
    </dgm:pt>
    <dgm:pt modelId="{94A78699-0985-4B34-8910-444BB3DB0C0F}" type="pres">
      <dgm:prSet presAssocID="{0F4D6D43-D002-4CF4-B748-A19DF7A2E092}" presName="aSpace" presStyleCnt="0"/>
      <dgm:spPr/>
    </dgm:pt>
    <dgm:pt modelId="{FB4155AC-95EC-4398-BF5B-EAD4F8E92596}" type="pres">
      <dgm:prSet presAssocID="{FF6E569F-9213-497B-A955-2DA66BAD7A76}" presName="aNode" presStyleLbl="fgAcc1" presStyleIdx="7" presStyleCnt="12">
        <dgm:presLayoutVars>
          <dgm:bulletEnabled val="1"/>
        </dgm:presLayoutVars>
      </dgm:prSet>
      <dgm:spPr/>
      <dgm:t>
        <a:bodyPr/>
        <a:lstStyle/>
        <a:p>
          <a:endParaRPr lang="en-US"/>
        </a:p>
      </dgm:t>
    </dgm:pt>
    <dgm:pt modelId="{902DB3D9-39E7-483E-9F40-0257440DB933}" type="pres">
      <dgm:prSet presAssocID="{FF6E569F-9213-497B-A955-2DA66BAD7A76}" presName="aSpace" presStyleCnt="0"/>
      <dgm:spPr/>
    </dgm:pt>
    <dgm:pt modelId="{FDE2072B-28F9-454B-B3F5-F2F8150BD8AA}" type="pres">
      <dgm:prSet presAssocID="{861D0966-BCAD-4449-9B7A-946E58608887}" presName="aNode" presStyleLbl="fgAcc1" presStyleIdx="8" presStyleCnt="12">
        <dgm:presLayoutVars>
          <dgm:bulletEnabled val="1"/>
        </dgm:presLayoutVars>
      </dgm:prSet>
      <dgm:spPr/>
      <dgm:t>
        <a:bodyPr/>
        <a:lstStyle/>
        <a:p>
          <a:endParaRPr lang="en-US"/>
        </a:p>
      </dgm:t>
    </dgm:pt>
    <dgm:pt modelId="{ACC5154B-9082-411C-A585-58330F273AF6}" type="pres">
      <dgm:prSet presAssocID="{861D0966-BCAD-4449-9B7A-946E58608887}" presName="aSpace" presStyleCnt="0"/>
      <dgm:spPr/>
    </dgm:pt>
    <dgm:pt modelId="{E3DAA975-80F9-4EB5-BC83-A8D376CDF649}" type="pres">
      <dgm:prSet presAssocID="{CCEA3030-1F26-4102-AE46-EFA7D4B7EE6B}" presName="aNode" presStyleLbl="fgAcc1" presStyleIdx="9" presStyleCnt="12">
        <dgm:presLayoutVars>
          <dgm:bulletEnabled val="1"/>
        </dgm:presLayoutVars>
      </dgm:prSet>
      <dgm:spPr/>
      <dgm:t>
        <a:bodyPr/>
        <a:lstStyle/>
        <a:p>
          <a:endParaRPr lang="en-US"/>
        </a:p>
      </dgm:t>
    </dgm:pt>
    <dgm:pt modelId="{43B518FD-7BFB-4117-A437-3894890415C3}" type="pres">
      <dgm:prSet presAssocID="{CCEA3030-1F26-4102-AE46-EFA7D4B7EE6B}" presName="aSpace" presStyleCnt="0"/>
      <dgm:spPr/>
    </dgm:pt>
    <dgm:pt modelId="{E42BF7C8-55A5-4249-ADE2-D3ED52FEBC74}" type="pres">
      <dgm:prSet presAssocID="{887227B3-1E31-4388-BF46-A19A230FC8FC}" presName="aNode" presStyleLbl="fgAcc1" presStyleIdx="10" presStyleCnt="12">
        <dgm:presLayoutVars>
          <dgm:bulletEnabled val="1"/>
        </dgm:presLayoutVars>
      </dgm:prSet>
      <dgm:spPr/>
      <dgm:t>
        <a:bodyPr/>
        <a:lstStyle/>
        <a:p>
          <a:endParaRPr lang="en-US"/>
        </a:p>
      </dgm:t>
    </dgm:pt>
    <dgm:pt modelId="{0800776B-F27B-4C39-991B-D86EF20E4BEE}" type="pres">
      <dgm:prSet presAssocID="{887227B3-1E31-4388-BF46-A19A230FC8FC}" presName="aSpace" presStyleCnt="0"/>
      <dgm:spPr/>
    </dgm:pt>
    <dgm:pt modelId="{5BBFB2DB-C0D1-432F-A083-0F53D2785AA2}" type="pres">
      <dgm:prSet presAssocID="{329C97CB-04ED-4A92-82B9-CB8A17E81B2E}" presName="aNode" presStyleLbl="fgAcc1" presStyleIdx="11" presStyleCnt="12">
        <dgm:presLayoutVars>
          <dgm:bulletEnabled val="1"/>
        </dgm:presLayoutVars>
      </dgm:prSet>
      <dgm:spPr/>
      <dgm:t>
        <a:bodyPr/>
        <a:lstStyle/>
        <a:p>
          <a:endParaRPr lang="en-US"/>
        </a:p>
      </dgm:t>
    </dgm:pt>
    <dgm:pt modelId="{D9CB60E0-608A-4CE0-BCF9-A261C5603133}" type="pres">
      <dgm:prSet presAssocID="{329C97CB-04ED-4A92-82B9-CB8A17E81B2E}" presName="aSpace" presStyleCnt="0"/>
      <dgm:spPr/>
    </dgm:pt>
  </dgm:ptLst>
  <dgm:cxnLst>
    <dgm:cxn modelId="{1CDB7166-B256-4BC6-84DF-62BCC8371CAB}" type="presOf" srcId="{FF6E569F-9213-497B-A955-2DA66BAD7A76}" destId="{FB4155AC-95EC-4398-BF5B-EAD4F8E92596}" srcOrd="0" destOrd="0" presId="urn:microsoft.com/office/officeart/2005/8/layout/pyramid2"/>
    <dgm:cxn modelId="{40CD7938-965F-41B0-B872-A32D1BC964CE}" srcId="{23A5D5F7-CBA6-4665-B177-22EFE1825C58}" destId="{CCEA3030-1F26-4102-AE46-EFA7D4B7EE6B}" srcOrd="9" destOrd="0" parTransId="{132D2FD3-71B2-4CBD-88D0-AA0B95EAE2B9}" sibTransId="{C41CD5DC-72B8-4BAB-A3D7-5FA4B8088BCB}"/>
    <dgm:cxn modelId="{B18F1A76-6999-4626-9F36-F0E1B117332D}" srcId="{23A5D5F7-CBA6-4665-B177-22EFE1825C58}" destId="{E3FEAA64-A1A6-42D0-B3E0-3B1BC270E719}" srcOrd="5" destOrd="0" parTransId="{B65EC205-83A2-4FE4-AFD6-B8E7DCFC5F00}" sibTransId="{E12BB09C-1961-48C0-AFA6-B53DB75600CC}"/>
    <dgm:cxn modelId="{520171B8-B4C3-4A63-A909-F116794EDC89}" srcId="{23A5D5F7-CBA6-4665-B177-22EFE1825C58}" destId="{0F4D6D43-D002-4CF4-B748-A19DF7A2E092}" srcOrd="6" destOrd="0" parTransId="{3F4E50A7-0175-49A5-A2E3-797A787583C9}" sibTransId="{573CEAE7-BD9E-425C-9AE9-41E81403CAB1}"/>
    <dgm:cxn modelId="{506D75EE-F101-4117-86DD-5D509237D1F6}" type="presOf" srcId="{887227B3-1E31-4388-BF46-A19A230FC8FC}" destId="{E42BF7C8-55A5-4249-ADE2-D3ED52FEBC74}" srcOrd="0" destOrd="0" presId="urn:microsoft.com/office/officeart/2005/8/layout/pyramid2"/>
    <dgm:cxn modelId="{3CFF1A7A-7F65-4D19-A27C-764F81ABE66F}" srcId="{23A5D5F7-CBA6-4665-B177-22EFE1825C58}" destId="{5CD03866-EC07-4297-BF81-6741D62693C2}" srcOrd="0" destOrd="0" parTransId="{289A6135-F121-459E-ACFB-FD5303AEFF18}" sibTransId="{18169132-DAEF-4CC5-A045-842D868423D9}"/>
    <dgm:cxn modelId="{8A8C9871-FD7E-4B2C-BB2F-76C84969092F}" srcId="{23A5D5F7-CBA6-4665-B177-22EFE1825C58}" destId="{FF6E569F-9213-497B-A955-2DA66BAD7A76}" srcOrd="7" destOrd="0" parTransId="{63318210-CC11-427F-B316-3F1210FC06E2}" sibTransId="{FF542B84-16FA-4578-AD8C-C4AC5742D710}"/>
    <dgm:cxn modelId="{2B81AD8B-EBE4-4564-A498-5147F32D22AE}" type="presOf" srcId="{23A5D5F7-CBA6-4665-B177-22EFE1825C58}" destId="{170758E5-39F3-4E36-A971-AB9B2BC73869}" srcOrd="0" destOrd="0" presId="urn:microsoft.com/office/officeart/2005/8/layout/pyramid2"/>
    <dgm:cxn modelId="{6DF7D307-985B-46C6-BB5B-977F8938ADF0}" type="presOf" srcId="{429F5FA0-103E-499C-8C14-E042CBEDA77E}" destId="{1DD13CDA-0E25-4E57-AED9-C80D8BD169BB}" srcOrd="0" destOrd="0" presId="urn:microsoft.com/office/officeart/2005/8/layout/pyramid2"/>
    <dgm:cxn modelId="{A594A067-545E-42DD-BA6F-8E3051183872}" srcId="{23A5D5F7-CBA6-4665-B177-22EFE1825C58}" destId="{429F5FA0-103E-499C-8C14-E042CBEDA77E}" srcOrd="3" destOrd="0" parTransId="{36CFAC5D-2962-4823-B139-6CEA19C4B22A}" sibTransId="{CB545471-1F68-40D4-B973-AB4DEBABD404}"/>
    <dgm:cxn modelId="{7889BA8B-EE0C-4374-8065-CB32B92FADE5}" type="presOf" srcId="{0F4D6D43-D002-4CF4-B748-A19DF7A2E092}" destId="{04E17244-D8B8-4E5E-B4F4-8D993BA96E78}" srcOrd="0" destOrd="0" presId="urn:microsoft.com/office/officeart/2005/8/layout/pyramid2"/>
    <dgm:cxn modelId="{3AE2141B-3FD0-45B2-B784-76E615B18FA9}" type="presOf" srcId="{5A6C15E1-8958-4F08-B56E-9C164D748720}" destId="{11ACACFF-E559-4E4E-807B-FF8BC8E3758D}" srcOrd="0" destOrd="0" presId="urn:microsoft.com/office/officeart/2005/8/layout/pyramid2"/>
    <dgm:cxn modelId="{1A2693B7-A6C0-42B9-BC69-2687C3E1D4D2}" type="presOf" srcId="{CCEA3030-1F26-4102-AE46-EFA7D4B7EE6B}" destId="{E3DAA975-80F9-4EB5-BC83-A8D376CDF649}" srcOrd="0" destOrd="0" presId="urn:microsoft.com/office/officeart/2005/8/layout/pyramid2"/>
    <dgm:cxn modelId="{28C2A579-C089-4769-8B3B-3D4E26CDBC0F}" srcId="{23A5D5F7-CBA6-4665-B177-22EFE1825C58}" destId="{887227B3-1E31-4388-BF46-A19A230FC8FC}" srcOrd="10" destOrd="0" parTransId="{53FC435F-6520-44F1-92F1-7B4307541DA0}" sibTransId="{A83D65BA-99D2-441F-B0F5-28AE75839570}"/>
    <dgm:cxn modelId="{AB56B6D9-CFA5-447D-AD96-5610985BB7A2}" srcId="{23A5D5F7-CBA6-4665-B177-22EFE1825C58}" destId="{5A6C15E1-8958-4F08-B56E-9C164D748720}" srcOrd="1" destOrd="0" parTransId="{F0511D5B-9586-4778-9602-3286357AFAD6}" sibTransId="{7FE68443-0C16-4DEA-9F77-B08209CA8B40}"/>
    <dgm:cxn modelId="{88E1E48E-7CF4-455B-870E-EDA2F31F570A}" type="presOf" srcId="{E6F78785-AF8B-45A3-B28D-B61F28066799}" destId="{3E63220F-924F-4974-875B-4A0C2E2A58ED}" srcOrd="0" destOrd="0" presId="urn:microsoft.com/office/officeart/2005/8/layout/pyramid2"/>
    <dgm:cxn modelId="{CA648B16-7A29-40A8-9FAF-BE1325338A9A}" type="presOf" srcId="{329C97CB-04ED-4A92-82B9-CB8A17E81B2E}" destId="{5BBFB2DB-C0D1-432F-A083-0F53D2785AA2}" srcOrd="0" destOrd="0" presId="urn:microsoft.com/office/officeart/2005/8/layout/pyramid2"/>
    <dgm:cxn modelId="{9E3C04C3-7FB8-4DEF-A48D-1732FD2A2B86}" type="presOf" srcId="{E3FEAA64-A1A6-42D0-B3E0-3B1BC270E719}" destId="{31FF0191-F892-4D82-A8BD-28FF1ABE4FD9}" srcOrd="0" destOrd="0" presId="urn:microsoft.com/office/officeart/2005/8/layout/pyramid2"/>
    <dgm:cxn modelId="{E3780368-CB4A-437C-BAA2-A97E633AAF4E}" type="presOf" srcId="{FBA05822-AB7A-4C7E-AB13-28298A8581DE}" destId="{60C21314-87FC-4356-B99F-B0A3B6946449}" srcOrd="0" destOrd="0" presId="urn:microsoft.com/office/officeart/2005/8/layout/pyramid2"/>
    <dgm:cxn modelId="{56561C43-A92A-4B57-A326-1FC2600018EE}" srcId="{23A5D5F7-CBA6-4665-B177-22EFE1825C58}" destId="{329C97CB-04ED-4A92-82B9-CB8A17E81B2E}" srcOrd="11" destOrd="0" parTransId="{F8FEEE6F-2F1E-43DB-8789-E1EDDC7F541A}" sibTransId="{0176DCC0-80D7-45B1-8CFA-FFA284FD1ACE}"/>
    <dgm:cxn modelId="{5E8BB9DE-C053-4BFD-A487-2EAAD0D34E9A}" srcId="{23A5D5F7-CBA6-4665-B177-22EFE1825C58}" destId="{861D0966-BCAD-4449-9B7A-946E58608887}" srcOrd="8" destOrd="0" parTransId="{8D061037-EDC7-4576-8749-45D515D3F343}" sibTransId="{C9E9D20E-8554-46CE-B177-1693D053317D}"/>
    <dgm:cxn modelId="{86B8FAE2-C0C9-4115-871A-C5DB58B3C091}" type="presOf" srcId="{5CD03866-EC07-4297-BF81-6741D62693C2}" destId="{027D3819-5FCD-4881-9CC0-B417A5A32D92}" srcOrd="0" destOrd="0" presId="urn:microsoft.com/office/officeart/2005/8/layout/pyramid2"/>
    <dgm:cxn modelId="{9A497DA0-68E3-486D-BD8C-831E2B25E675}" srcId="{23A5D5F7-CBA6-4665-B177-22EFE1825C58}" destId="{FBA05822-AB7A-4C7E-AB13-28298A8581DE}" srcOrd="2" destOrd="0" parTransId="{0EA58B88-F27F-4AE1-BBF1-E103698D9E37}" sibTransId="{91491FE8-88EE-429C-B130-E9823BDBA3A5}"/>
    <dgm:cxn modelId="{78D9EE6F-E5C5-4D8F-8810-C0CF948B99CB}" type="presOf" srcId="{861D0966-BCAD-4449-9B7A-946E58608887}" destId="{FDE2072B-28F9-454B-B3F5-F2F8150BD8AA}" srcOrd="0" destOrd="0" presId="urn:microsoft.com/office/officeart/2005/8/layout/pyramid2"/>
    <dgm:cxn modelId="{F56B89A6-504E-4016-A8F2-5CBA119BD131}" srcId="{23A5D5F7-CBA6-4665-B177-22EFE1825C58}" destId="{E6F78785-AF8B-45A3-B28D-B61F28066799}" srcOrd="4" destOrd="0" parTransId="{C1C112FF-E392-40C8-B1E7-8CA0B6E43615}" sibTransId="{37FFB05F-8972-426C-BB4D-C5E7698524FC}"/>
    <dgm:cxn modelId="{DB784CA1-4A28-43A7-BD5A-F39754D57F66}" type="presParOf" srcId="{170758E5-39F3-4E36-A971-AB9B2BC73869}" destId="{59F3985A-EB04-4664-95A7-176FEE2DFCB3}" srcOrd="0" destOrd="0" presId="urn:microsoft.com/office/officeart/2005/8/layout/pyramid2"/>
    <dgm:cxn modelId="{A4666E9D-ECD5-4605-898E-8B783E3E1851}" type="presParOf" srcId="{170758E5-39F3-4E36-A971-AB9B2BC73869}" destId="{B28A75BF-3D37-4157-BE33-049A8CD9B751}" srcOrd="1" destOrd="0" presId="urn:microsoft.com/office/officeart/2005/8/layout/pyramid2"/>
    <dgm:cxn modelId="{EB556A5E-7E6B-4DB8-8A82-9684A4E9DE3A}" type="presParOf" srcId="{B28A75BF-3D37-4157-BE33-049A8CD9B751}" destId="{027D3819-5FCD-4881-9CC0-B417A5A32D92}" srcOrd="0" destOrd="0" presId="urn:microsoft.com/office/officeart/2005/8/layout/pyramid2"/>
    <dgm:cxn modelId="{834FE9FB-C6B7-4FBE-BC16-81227F4A9D09}" type="presParOf" srcId="{B28A75BF-3D37-4157-BE33-049A8CD9B751}" destId="{3430A918-3890-49A5-BA92-EA6DA85672D3}" srcOrd="1" destOrd="0" presId="urn:microsoft.com/office/officeart/2005/8/layout/pyramid2"/>
    <dgm:cxn modelId="{A43693F2-49D9-4AE9-9920-1F6277050B2C}" type="presParOf" srcId="{B28A75BF-3D37-4157-BE33-049A8CD9B751}" destId="{11ACACFF-E559-4E4E-807B-FF8BC8E3758D}" srcOrd="2" destOrd="0" presId="urn:microsoft.com/office/officeart/2005/8/layout/pyramid2"/>
    <dgm:cxn modelId="{1FDA1678-0E43-4E6E-8D1A-3BFE20DBBAF2}" type="presParOf" srcId="{B28A75BF-3D37-4157-BE33-049A8CD9B751}" destId="{60D2A96F-F690-448C-B30D-24F02029E720}" srcOrd="3" destOrd="0" presId="urn:microsoft.com/office/officeart/2005/8/layout/pyramid2"/>
    <dgm:cxn modelId="{63A72B4E-E498-4E83-B7AE-EBC0554E0976}" type="presParOf" srcId="{B28A75BF-3D37-4157-BE33-049A8CD9B751}" destId="{60C21314-87FC-4356-B99F-B0A3B6946449}" srcOrd="4" destOrd="0" presId="urn:microsoft.com/office/officeart/2005/8/layout/pyramid2"/>
    <dgm:cxn modelId="{445D09FA-1FC2-454D-A74E-7799243FEE70}" type="presParOf" srcId="{B28A75BF-3D37-4157-BE33-049A8CD9B751}" destId="{3BF04923-4EEE-4C14-9184-86B34F707DB7}" srcOrd="5" destOrd="0" presId="urn:microsoft.com/office/officeart/2005/8/layout/pyramid2"/>
    <dgm:cxn modelId="{82E8C655-6959-4DEE-AC4E-1CAD540E7B92}" type="presParOf" srcId="{B28A75BF-3D37-4157-BE33-049A8CD9B751}" destId="{1DD13CDA-0E25-4E57-AED9-C80D8BD169BB}" srcOrd="6" destOrd="0" presId="urn:microsoft.com/office/officeart/2005/8/layout/pyramid2"/>
    <dgm:cxn modelId="{E412387E-9C63-4178-B38E-333B9352920F}" type="presParOf" srcId="{B28A75BF-3D37-4157-BE33-049A8CD9B751}" destId="{ECC36426-BC0F-4DAF-A49C-767447CEAD1E}" srcOrd="7" destOrd="0" presId="urn:microsoft.com/office/officeart/2005/8/layout/pyramid2"/>
    <dgm:cxn modelId="{46E91F78-F9A6-494B-AA6B-53D434507658}" type="presParOf" srcId="{B28A75BF-3D37-4157-BE33-049A8CD9B751}" destId="{3E63220F-924F-4974-875B-4A0C2E2A58ED}" srcOrd="8" destOrd="0" presId="urn:microsoft.com/office/officeart/2005/8/layout/pyramid2"/>
    <dgm:cxn modelId="{0E19AEBB-1C56-43ED-825D-B4AB7990DC5D}" type="presParOf" srcId="{B28A75BF-3D37-4157-BE33-049A8CD9B751}" destId="{3C802778-6E59-4858-AA43-BDAB117C539E}" srcOrd="9" destOrd="0" presId="urn:microsoft.com/office/officeart/2005/8/layout/pyramid2"/>
    <dgm:cxn modelId="{01F67C80-0C12-40A0-BCF4-43A61F3FF1E4}" type="presParOf" srcId="{B28A75BF-3D37-4157-BE33-049A8CD9B751}" destId="{31FF0191-F892-4D82-A8BD-28FF1ABE4FD9}" srcOrd="10" destOrd="0" presId="urn:microsoft.com/office/officeart/2005/8/layout/pyramid2"/>
    <dgm:cxn modelId="{1DB15A53-5820-4A7B-BDA9-1F678C8BD847}" type="presParOf" srcId="{B28A75BF-3D37-4157-BE33-049A8CD9B751}" destId="{2161BA52-567E-474D-915A-18F198DEB5A5}" srcOrd="11" destOrd="0" presId="urn:microsoft.com/office/officeart/2005/8/layout/pyramid2"/>
    <dgm:cxn modelId="{23C018AD-E1EC-4E56-8B90-A989347EB89B}" type="presParOf" srcId="{B28A75BF-3D37-4157-BE33-049A8CD9B751}" destId="{04E17244-D8B8-4E5E-B4F4-8D993BA96E78}" srcOrd="12" destOrd="0" presId="urn:microsoft.com/office/officeart/2005/8/layout/pyramid2"/>
    <dgm:cxn modelId="{9FD2B7B6-2AF2-4F4E-8AD9-00186E7CBDC3}" type="presParOf" srcId="{B28A75BF-3D37-4157-BE33-049A8CD9B751}" destId="{94A78699-0985-4B34-8910-444BB3DB0C0F}" srcOrd="13" destOrd="0" presId="urn:microsoft.com/office/officeart/2005/8/layout/pyramid2"/>
    <dgm:cxn modelId="{1CA5580A-4736-461B-9CC5-ABC4FB194815}" type="presParOf" srcId="{B28A75BF-3D37-4157-BE33-049A8CD9B751}" destId="{FB4155AC-95EC-4398-BF5B-EAD4F8E92596}" srcOrd="14" destOrd="0" presId="urn:microsoft.com/office/officeart/2005/8/layout/pyramid2"/>
    <dgm:cxn modelId="{3224C592-9364-45D2-89EB-8E15CDF6980F}" type="presParOf" srcId="{B28A75BF-3D37-4157-BE33-049A8CD9B751}" destId="{902DB3D9-39E7-483E-9F40-0257440DB933}" srcOrd="15" destOrd="0" presId="urn:microsoft.com/office/officeart/2005/8/layout/pyramid2"/>
    <dgm:cxn modelId="{AC18004E-909F-41A2-AB14-E1821B48356D}" type="presParOf" srcId="{B28A75BF-3D37-4157-BE33-049A8CD9B751}" destId="{FDE2072B-28F9-454B-B3F5-F2F8150BD8AA}" srcOrd="16" destOrd="0" presId="urn:microsoft.com/office/officeart/2005/8/layout/pyramid2"/>
    <dgm:cxn modelId="{02657994-483D-4F1C-83C8-A4387AE50570}" type="presParOf" srcId="{B28A75BF-3D37-4157-BE33-049A8CD9B751}" destId="{ACC5154B-9082-411C-A585-58330F273AF6}" srcOrd="17" destOrd="0" presId="urn:microsoft.com/office/officeart/2005/8/layout/pyramid2"/>
    <dgm:cxn modelId="{F2537F1B-41A6-4FED-8910-4E31D3DE91CB}" type="presParOf" srcId="{B28A75BF-3D37-4157-BE33-049A8CD9B751}" destId="{E3DAA975-80F9-4EB5-BC83-A8D376CDF649}" srcOrd="18" destOrd="0" presId="urn:microsoft.com/office/officeart/2005/8/layout/pyramid2"/>
    <dgm:cxn modelId="{2E747902-53DB-49F4-A590-A44E8FEC775E}" type="presParOf" srcId="{B28A75BF-3D37-4157-BE33-049A8CD9B751}" destId="{43B518FD-7BFB-4117-A437-3894890415C3}" srcOrd="19" destOrd="0" presId="urn:microsoft.com/office/officeart/2005/8/layout/pyramid2"/>
    <dgm:cxn modelId="{B27A8118-7944-4006-A4A9-C6BF9CB63A64}" type="presParOf" srcId="{B28A75BF-3D37-4157-BE33-049A8CD9B751}" destId="{E42BF7C8-55A5-4249-ADE2-D3ED52FEBC74}" srcOrd="20" destOrd="0" presId="urn:microsoft.com/office/officeart/2005/8/layout/pyramid2"/>
    <dgm:cxn modelId="{2DB3F7AE-A021-4A29-A8BE-E08DEF9605D4}" type="presParOf" srcId="{B28A75BF-3D37-4157-BE33-049A8CD9B751}" destId="{0800776B-F27B-4C39-991B-D86EF20E4BEE}" srcOrd="21" destOrd="0" presId="urn:microsoft.com/office/officeart/2005/8/layout/pyramid2"/>
    <dgm:cxn modelId="{4615192B-B4E0-4C4E-BCF1-F993C0A3EB0C}" type="presParOf" srcId="{B28A75BF-3D37-4157-BE33-049A8CD9B751}" destId="{5BBFB2DB-C0D1-432F-A083-0F53D2785AA2}" srcOrd="22" destOrd="0" presId="urn:microsoft.com/office/officeart/2005/8/layout/pyramid2"/>
    <dgm:cxn modelId="{40F2A7C6-539D-48BE-86AE-A4EDCC7C1A75}" type="presParOf" srcId="{B28A75BF-3D37-4157-BE33-049A8CD9B751}" destId="{D9CB60E0-608A-4CE0-BCF9-A261C5603133}" srcOrd="2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89DA3CE-6607-4966-B013-3DC0BB7E87A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261FE64-5E08-4D6C-82DF-0AD79113B7F1}">
      <dgm:prSet phldrT="[Text]"/>
      <dgm:spPr/>
      <dgm:t>
        <a:bodyPr/>
        <a:lstStyle/>
        <a:p>
          <a:r>
            <a:rPr lang="fa-IR" dirty="0" smtClean="0"/>
            <a:t>پوشاک</a:t>
          </a:r>
          <a:endParaRPr lang="en-US" dirty="0"/>
        </a:p>
      </dgm:t>
    </dgm:pt>
    <dgm:pt modelId="{BC641F95-0D8D-4BD8-B05C-1C5BA475A66A}" type="parTrans" cxnId="{22CF622F-FB15-403A-B164-59A5B636C3D3}">
      <dgm:prSet/>
      <dgm:spPr/>
      <dgm:t>
        <a:bodyPr/>
        <a:lstStyle/>
        <a:p>
          <a:endParaRPr lang="en-US"/>
        </a:p>
      </dgm:t>
    </dgm:pt>
    <dgm:pt modelId="{686C4DA6-B4A7-4ED1-9D10-21386B4CED51}" type="sibTrans" cxnId="{22CF622F-FB15-403A-B164-59A5B636C3D3}">
      <dgm:prSet/>
      <dgm:spPr/>
      <dgm:t>
        <a:bodyPr/>
        <a:lstStyle/>
        <a:p>
          <a:endParaRPr lang="en-US"/>
        </a:p>
      </dgm:t>
    </dgm:pt>
    <dgm:pt modelId="{7E78EDE9-9A3B-454C-AA19-EA3F46AECF87}">
      <dgm:prSet phldrT="[Text]"/>
      <dgm:spPr/>
      <dgm:t>
        <a:bodyPr/>
        <a:lstStyle/>
        <a:p>
          <a:r>
            <a:rPr lang="fa-IR" dirty="0" smtClean="0"/>
            <a:t>اکسسوار</a:t>
          </a:r>
          <a:endParaRPr lang="en-US" dirty="0"/>
        </a:p>
      </dgm:t>
    </dgm:pt>
    <dgm:pt modelId="{E4C3944E-D4D4-4FE8-92AC-FA6CD3CC42C6}" type="parTrans" cxnId="{78B2F2FD-12EB-4A59-B4BE-76E24B4EFEB9}">
      <dgm:prSet/>
      <dgm:spPr/>
      <dgm:t>
        <a:bodyPr/>
        <a:lstStyle/>
        <a:p>
          <a:endParaRPr lang="en-US"/>
        </a:p>
      </dgm:t>
    </dgm:pt>
    <dgm:pt modelId="{23BAC705-6923-4CE0-872C-6C941E758CCA}" type="sibTrans" cxnId="{78B2F2FD-12EB-4A59-B4BE-76E24B4EFEB9}">
      <dgm:prSet/>
      <dgm:spPr/>
      <dgm:t>
        <a:bodyPr/>
        <a:lstStyle/>
        <a:p>
          <a:endParaRPr lang="en-US"/>
        </a:p>
      </dgm:t>
    </dgm:pt>
    <dgm:pt modelId="{07B2A4CE-AE4F-4F39-9363-273CDFD53A58}">
      <dgm:prSet phldrT="[Text]"/>
      <dgm:spPr/>
      <dgm:t>
        <a:bodyPr/>
        <a:lstStyle/>
        <a:p>
          <a:r>
            <a:rPr lang="fa-IR" dirty="0" smtClean="0"/>
            <a:t>تزیینات</a:t>
          </a:r>
          <a:endParaRPr lang="en-US" dirty="0"/>
        </a:p>
      </dgm:t>
    </dgm:pt>
    <dgm:pt modelId="{090252B1-38E7-4E05-B2D2-323732899B2A}" type="parTrans" cxnId="{1F14100C-3214-4DB6-BC2E-3A62DC518FCC}">
      <dgm:prSet/>
      <dgm:spPr/>
      <dgm:t>
        <a:bodyPr/>
        <a:lstStyle/>
        <a:p>
          <a:endParaRPr lang="en-US"/>
        </a:p>
      </dgm:t>
    </dgm:pt>
    <dgm:pt modelId="{84F03877-28FC-42EF-A98A-E7ED4C98DC6A}" type="sibTrans" cxnId="{1F14100C-3214-4DB6-BC2E-3A62DC518FCC}">
      <dgm:prSet/>
      <dgm:spPr/>
      <dgm:t>
        <a:bodyPr/>
        <a:lstStyle/>
        <a:p>
          <a:endParaRPr lang="en-US"/>
        </a:p>
      </dgm:t>
    </dgm:pt>
    <dgm:pt modelId="{960B807D-FA30-44BA-8055-EC92AB6BB033}">
      <dgm:prSet phldrT="[Text]"/>
      <dgm:spPr/>
      <dgm:t>
        <a:bodyPr/>
        <a:lstStyle/>
        <a:p>
          <a:r>
            <a:rPr lang="fa-IR" dirty="0" smtClean="0"/>
            <a:t>دوخت وترمیم</a:t>
          </a:r>
          <a:endParaRPr lang="en-US" dirty="0"/>
        </a:p>
      </dgm:t>
    </dgm:pt>
    <dgm:pt modelId="{0746D15C-878F-4469-8398-E5CEBBBDA6B5}" type="parTrans" cxnId="{B75067C9-6D7A-4298-9F05-B5193DC417BF}">
      <dgm:prSet/>
      <dgm:spPr/>
      <dgm:t>
        <a:bodyPr/>
        <a:lstStyle/>
        <a:p>
          <a:endParaRPr lang="en-US"/>
        </a:p>
      </dgm:t>
    </dgm:pt>
    <dgm:pt modelId="{27A675FE-7BDF-4A21-831A-A29F06B7CEE5}" type="sibTrans" cxnId="{B75067C9-6D7A-4298-9F05-B5193DC417BF}">
      <dgm:prSet/>
      <dgm:spPr/>
      <dgm:t>
        <a:bodyPr/>
        <a:lstStyle/>
        <a:p>
          <a:endParaRPr lang="en-US"/>
        </a:p>
      </dgm:t>
    </dgm:pt>
    <dgm:pt modelId="{2C991349-6F12-4364-A11B-5793E18D74C9}">
      <dgm:prSet phldrT="[Text]"/>
      <dgm:spPr/>
      <dgm:t>
        <a:bodyPr/>
        <a:lstStyle/>
        <a:p>
          <a:r>
            <a:rPr lang="fa-IR" dirty="0" smtClean="0"/>
            <a:t>دستیاری وطراحی لباس</a:t>
          </a:r>
          <a:endParaRPr lang="en-US" dirty="0"/>
        </a:p>
      </dgm:t>
    </dgm:pt>
    <dgm:pt modelId="{51510BCC-C939-467A-9FE5-55E1DBCC6094}" type="parTrans" cxnId="{209EDFA9-2959-474A-B2A5-E05BA4EB7570}">
      <dgm:prSet/>
      <dgm:spPr/>
      <dgm:t>
        <a:bodyPr/>
        <a:lstStyle/>
        <a:p>
          <a:endParaRPr lang="en-US"/>
        </a:p>
      </dgm:t>
    </dgm:pt>
    <dgm:pt modelId="{5983331F-339F-4449-871B-2244DD741855}" type="sibTrans" cxnId="{209EDFA9-2959-474A-B2A5-E05BA4EB7570}">
      <dgm:prSet/>
      <dgm:spPr/>
      <dgm:t>
        <a:bodyPr/>
        <a:lstStyle/>
        <a:p>
          <a:endParaRPr lang="en-US"/>
        </a:p>
      </dgm:t>
    </dgm:pt>
    <dgm:pt modelId="{B0229DC9-84EC-4108-B9A8-1B7371B5EDB5}">
      <dgm:prSet phldrT="[Text]"/>
      <dgm:spPr/>
      <dgm:t>
        <a:bodyPr/>
        <a:lstStyle/>
        <a:p>
          <a:r>
            <a:rPr lang="fa-IR" dirty="0" smtClean="0"/>
            <a:t>تزیینات</a:t>
          </a:r>
          <a:endParaRPr lang="en-US" dirty="0"/>
        </a:p>
      </dgm:t>
    </dgm:pt>
    <dgm:pt modelId="{D5AD6BC2-96F6-45FE-AF4B-D2E362B4AD55}" type="parTrans" cxnId="{D71F031C-FB4B-4743-823F-FB1C94BFF14F}">
      <dgm:prSet/>
      <dgm:spPr/>
      <dgm:t>
        <a:bodyPr/>
        <a:lstStyle/>
        <a:p>
          <a:endParaRPr lang="en-US"/>
        </a:p>
      </dgm:t>
    </dgm:pt>
    <dgm:pt modelId="{7220F2FD-4DE3-43FE-A0CB-98DB775AE6C5}" type="sibTrans" cxnId="{D71F031C-FB4B-4743-823F-FB1C94BFF14F}">
      <dgm:prSet/>
      <dgm:spPr/>
      <dgm:t>
        <a:bodyPr/>
        <a:lstStyle/>
        <a:p>
          <a:endParaRPr lang="en-US"/>
        </a:p>
      </dgm:t>
    </dgm:pt>
    <dgm:pt modelId="{9BF19105-D242-452A-B6B1-5C38D318A857}">
      <dgm:prSet/>
      <dgm:spPr/>
      <dgm:t>
        <a:bodyPr/>
        <a:lstStyle/>
        <a:p>
          <a:r>
            <a:rPr lang="fa-IR" dirty="0" smtClean="0"/>
            <a:t>دوخت وترمیم</a:t>
          </a:r>
          <a:endParaRPr lang="en-US" dirty="0"/>
        </a:p>
      </dgm:t>
    </dgm:pt>
    <dgm:pt modelId="{700F8292-1438-487D-B166-4E3E8BDE88EB}" type="parTrans" cxnId="{F6536869-19CD-4A15-8EDA-CD8FE7DF42E1}">
      <dgm:prSet/>
      <dgm:spPr/>
      <dgm:t>
        <a:bodyPr/>
        <a:lstStyle/>
        <a:p>
          <a:endParaRPr lang="en-US"/>
        </a:p>
      </dgm:t>
    </dgm:pt>
    <dgm:pt modelId="{C1073E58-E3F4-4767-A02A-CAB601DCC860}" type="sibTrans" cxnId="{F6536869-19CD-4A15-8EDA-CD8FE7DF42E1}">
      <dgm:prSet/>
      <dgm:spPr/>
      <dgm:t>
        <a:bodyPr/>
        <a:lstStyle/>
        <a:p>
          <a:endParaRPr lang="en-US"/>
        </a:p>
      </dgm:t>
    </dgm:pt>
    <dgm:pt modelId="{D1AF6D60-C715-4E68-B691-7AAB0FD057B6}" type="pres">
      <dgm:prSet presAssocID="{989DA3CE-6607-4966-B013-3DC0BB7E87A7}" presName="hierChild1" presStyleCnt="0">
        <dgm:presLayoutVars>
          <dgm:chPref val="1"/>
          <dgm:dir/>
          <dgm:animOne val="branch"/>
          <dgm:animLvl val="lvl"/>
          <dgm:resizeHandles/>
        </dgm:presLayoutVars>
      </dgm:prSet>
      <dgm:spPr/>
      <dgm:t>
        <a:bodyPr/>
        <a:lstStyle/>
        <a:p>
          <a:endParaRPr lang="en-US"/>
        </a:p>
      </dgm:t>
    </dgm:pt>
    <dgm:pt modelId="{7292A7B4-20BE-418D-99A6-E53305EE8478}" type="pres">
      <dgm:prSet presAssocID="{D261FE64-5E08-4D6C-82DF-0AD79113B7F1}" presName="hierRoot1" presStyleCnt="0"/>
      <dgm:spPr/>
    </dgm:pt>
    <dgm:pt modelId="{93F37C2C-0CB7-4565-AF35-C2C9D99A668D}" type="pres">
      <dgm:prSet presAssocID="{D261FE64-5E08-4D6C-82DF-0AD79113B7F1}" presName="composite" presStyleCnt="0"/>
      <dgm:spPr/>
    </dgm:pt>
    <dgm:pt modelId="{227FEF45-5101-42C1-8B68-E4B51E825BB2}" type="pres">
      <dgm:prSet presAssocID="{D261FE64-5E08-4D6C-82DF-0AD79113B7F1}" presName="background" presStyleLbl="node0" presStyleIdx="0" presStyleCnt="1"/>
      <dgm:spPr/>
    </dgm:pt>
    <dgm:pt modelId="{EB1494D6-87F6-4096-A8CF-A589937CFE1A}" type="pres">
      <dgm:prSet presAssocID="{D261FE64-5E08-4D6C-82DF-0AD79113B7F1}" presName="text" presStyleLbl="fgAcc0" presStyleIdx="0" presStyleCnt="1">
        <dgm:presLayoutVars>
          <dgm:chPref val="3"/>
        </dgm:presLayoutVars>
      </dgm:prSet>
      <dgm:spPr/>
      <dgm:t>
        <a:bodyPr/>
        <a:lstStyle/>
        <a:p>
          <a:endParaRPr lang="en-US"/>
        </a:p>
      </dgm:t>
    </dgm:pt>
    <dgm:pt modelId="{19461F4F-4DC8-474E-9446-065E0F041612}" type="pres">
      <dgm:prSet presAssocID="{D261FE64-5E08-4D6C-82DF-0AD79113B7F1}" presName="hierChild2" presStyleCnt="0"/>
      <dgm:spPr/>
    </dgm:pt>
    <dgm:pt modelId="{BF7F28B3-9191-4408-A798-0623FB726EBC}" type="pres">
      <dgm:prSet presAssocID="{E4C3944E-D4D4-4FE8-92AC-FA6CD3CC42C6}" presName="Name10" presStyleLbl="parChTrans1D2" presStyleIdx="0" presStyleCnt="2"/>
      <dgm:spPr/>
      <dgm:t>
        <a:bodyPr/>
        <a:lstStyle/>
        <a:p>
          <a:endParaRPr lang="en-US"/>
        </a:p>
      </dgm:t>
    </dgm:pt>
    <dgm:pt modelId="{F2B33EBD-CF81-4BD6-B00D-0820942C69A6}" type="pres">
      <dgm:prSet presAssocID="{7E78EDE9-9A3B-454C-AA19-EA3F46AECF87}" presName="hierRoot2" presStyleCnt="0"/>
      <dgm:spPr/>
    </dgm:pt>
    <dgm:pt modelId="{2DB074BF-CD91-4A91-B207-FAE62A6AF5FF}" type="pres">
      <dgm:prSet presAssocID="{7E78EDE9-9A3B-454C-AA19-EA3F46AECF87}" presName="composite2" presStyleCnt="0"/>
      <dgm:spPr/>
    </dgm:pt>
    <dgm:pt modelId="{91108F4D-E9CC-4A06-8788-3D6903BDD59F}" type="pres">
      <dgm:prSet presAssocID="{7E78EDE9-9A3B-454C-AA19-EA3F46AECF87}" presName="background2" presStyleLbl="node2" presStyleIdx="0" presStyleCnt="2"/>
      <dgm:spPr/>
    </dgm:pt>
    <dgm:pt modelId="{3197B391-05FA-4B50-9E8C-7FFC981736C8}" type="pres">
      <dgm:prSet presAssocID="{7E78EDE9-9A3B-454C-AA19-EA3F46AECF87}" presName="text2" presStyleLbl="fgAcc2" presStyleIdx="0" presStyleCnt="2">
        <dgm:presLayoutVars>
          <dgm:chPref val="3"/>
        </dgm:presLayoutVars>
      </dgm:prSet>
      <dgm:spPr/>
      <dgm:t>
        <a:bodyPr/>
        <a:lstStyle/>
        <a:p>
          <a:endParaRPr lang="en-US"/>
        </a:p>
      </dgm:t>
    </dgm:pt>
    <dgm:pt modelId="{9B8EADF7-8A70-419B-8F3B-61F4CCDAF41E}" type="pres">
      <dgm:prSet presAssocID="{7E78EDE9-9A3B-454C-AA19-EA3F46AECF87}" presName="hierChild3" presStyleCnt="0"/>
      <dgm:spPr/>
    </dgm:pt>
    <dgm:pt modelId="{588694CC-07A4-471F-9299-3FA08BDE478D}" type="pres">
      <dgm:prSet presAssocID="{090252B1-38E7-4E05-B2D2-323732899B2A}" presName="Name17" presStyleLbl="parChTrans1D3" presStyleIdx="0" presStyleCnt="4"/>
      <dgm:spPr/>
      <dgm:t>
        <a:bodyPr/>
        <a:lstStyle/>
        <a:p>
          <a:endParaRPr lang="en-US"/>
        </a:p>
      </dgm:t>
    </dgm:pt>
    <dgm:pt modelId="{63A332E5-37DB-4FF6-9BE9-E0E4B5E446EA}" type="pres">
      <dgm:prSet presAssocID="{07B2A4CE-AE4F-4F39-9363-273CDFD53A58}" presName="hierRoot3" presStyleCnt="0"/>
      <dgm:spPr/>
    </dgm:pt>
    <dgm:pt modelId="{64873EB9-BCE9-4A70-B6CF-6281875CC9C6}" type="pres">
      <dgm:prSet presAssocID="{07B2A4CE-AE4F-4F39-9363-273CDFD53A58}" presName="composite3" presStyleCnt="0"/>
      <dgm:spPr/>
    </dgm:pt>
    <dgm:pt modelId="{4329FFDD-AAA3-4C17-B878-BB86874DD5C9}" type="pres">
      <dgm:prSet presAssocID="{07B2A4CE-AE4F-4F39-9363-273CDFD53A58}" presName="background3" presStyleLbl="node3" presStyleIdx="0" presStyleCnt="4"/>
      <dgm:spPr/>
    </dgm:pt>
    <dgm:pt modelId="{E7284969-50E7-4520-A364-F9F1304084A7}" type="pres">
      <dgm:prSet presAssocID="{07B2A4CE-AE4F-4F39-9363-273CDFD53A58}" presName="text3" presStyleLbl="fgAcc3" presStyleIdx="0" presStyleCnt="4">
        <dgm:presLayoutVars>
          <dgm:chPref val="3"/>
        </dgm:presLayoutVars>
      </dgm:prSet>
      <dgm:spPr/>
      <dgm:t>
        <a:bodyPr/>
        <a:lstStyle/>
        <a:p>
          <a:endParaRPr lang="en-US"/>
        </a:p>
      </dgm:t>
    </dgm:pt>
    <dgm:pt modelId="{2FC04B18-1A27-4EF7-8683-7C34C4651FDD}" type="pres">
      <dgm:prSet presAssocID="{07B2A4CE-AE4F-4F39-9363-273CDFD53A58}" presName="hierChild4" presStyleCnt="0"/>
      <dgm:spPr/>
    </dgm:pt>
    <dgm:pt modelId="{E5CD9822-F802-499C-B306-32FF40149B7B}" type="pres">
      <dgm:prSet presAssocID="{0746D15C-878F-4469-8398-E5CEBBBDA6B5}" presName="Name17" presStyleLbl="parChTrans1D3" presStyleIdx="1" presStyleCnt="4"/>
      <dgm:spPr/>
      <dgm:t>
        <a:bodyPr/>
        <a:lstStyle/>
        <a:p>
          <a:endParaRPr lang="en-US"/>
        </a:p>
      </dgm:t>
    </dgm:pt>
    <dgm:pt modelId="{F8ECA259-9819-4B04-A249-38528DFB0E7C}" type="pres">
      <dgm:prSet presAssocID="{960B807D-FA30-44BA-8055-EC92AB6BB033}" presName="hierRoot3" presStyleCnt="0"/>
      <dgm:spPr/>
    </dgm:pt>
    <dgm:pt modelId="{E5FB9B0A-79DD-4631-8142-0B88E7996EC4}" type="pres">
      <dgm:prSet presAssocID="{960B807D-FA30-44BA-8055-EC92AB6BB033}" presName="composite3" presStyleCnt="0"/>
      <dgm:spPr/>
    </dgm:pt>
    <dgm:pt modelId="{408AE271-B975-4DE5-84FB-52A8778F2475}" type="pres">
      <dgm:prSet presAssocID="{960B807D-FA30-44BA-8055-EC92AB6BB033}" presName="background3" presStyleLbl="node3" presStyleIdx="1" presStyleCnt="4"/>
      <dgm:spPr/>
    </dgm:pt>
    <dgm:pt modelId="{5CBE8F17-24FB-41D4-A71B-63BDF125D52E}" type="pres">
      <dgm:prSet presAssocID="{960B807D-FA30-44BA-8055-EC92AB6BB033}" presName="text3" presStyleLbl="fgAcc3" presStyleIdx="1" presStyleCnt="4">
        <dgm:presLayoutVars>
          <dgm:chPref val="3"/>
        </dgm:presLayoutVars>
      </dgm:prSet>
      <dgm:spPr/>
      <dgm:t>
        <a:bodyPr/>
        <a:lstStyle/>
        <a:p>
          <a:endParaRPr lang="en-US"/>
        </a:p>
      </dgm:t>
    </dgm:pt>
    <dgm:pt modelId="{797C410E-D347-461D-B0AB-718D3806E6AB}" type="pres">
      <dgm:prSet presAssocID="{960B807D-FA30-44BA-8055-EC92AB6BB033}" presName="hierChild4" presStyleCnt="0"/>
      <dgm:spPr/>
    </dgm:pt>
    <dgm:pt modelId="{3189431F-5929-4C31-858B-7229F37A5A36}" type="pres">
      <dgm:prSet presAssocID="{51510BCC-C939-467A-9FE5-55E1DBCC6094}" presName="Name10" presStyleLbl="parChTrans1D2" presStyleIdx="1" presStyleCnt="2"/>
      <dgm:spPr/>
      <dgm:t>
        <a:bodyPr/>
        <a:lstStyle/>
        <a:p>
          <a:endParaRPr lang="en-US"/>
        </a:p>
      </dgm:t>
    </dgm:pt>
    <dgm:pt modelId="{98A20836-87C9-43C1-9739-0AF924F02A76}" type="pres">
      <dgm:prSet presAssocID="{2C991349-6F12-4364-A11B-5793E18D74C9}" presName="hierRoot2" presStyleCnt="0"/>
      <dgm:spPr/>
    </dgm:pt>
    <dgm:pt modelId="{C5D1372B-0D3A-473F-815B-F7B04BF19E5D}" type="pres">
      <dgm:prSet presAssocID="{2C991349-6F12-4364-A11B-5793E18D74C9}" presName="composite2" presStyleCnt="0"/>
      <dgm:spPr/>
    </dgm:pt>
    <dgm:pt modelId="{57B66F6A-DBCF-42F8-9ADA-E7356396FB05}" type="pres">
      <dgm:prSet presAssocID="{2C991349-6F12-4364-A11B-5793E18D74C9}" presName="background2" presStyleLbl="node2" presStyleIdx="1" presStyleCnt="2"/>
      <dgm:spPr/>
    </dgm:pt>
    <dgm:pt modelId="{BA534E6D-072E-4915-8EF9-D45ABAB944CA}" type="pres">
      <dgm:prSet presAssocID="{2C991349-6F12-4364-A11B-5793E18D74C9}" presName="text2" presStyleLbl="fgAcc2" presStyleIdx="1" presStyleCnt="2">
        <dgm:presLayoutVars>
          <dgm:chPref val="3"/>
        </dgm:presLayoutVars>
      </dgm:prSet>
      <dgm:spPr/>
      <dgm:t>
        <a:bodyPr/>
        <a:lstStyle/>
        <a:p>
          <a:endParaRPr lang="en-US"/>
        </a:p>
      </dgm:t>
    </dgm:pt>
    <dgm:pt modelId="{97EC3D35-BB73-4EC4-86B7-F0DBA94A5A1C}" type="pres">
      <dgm:prSet presAssocID="{2C991349-6F12-4364-A11B-5793E18D74C9}" presName="hierChild3" presStyleCnt="0"/>
      <dgm:spPr/>
    </dgm:pt>
    <dgm:pt modelId="{56951ECF-6285-48A1-B7F9-7C445A32C6CA}" type="pres">
      <dgm:prSet presAssocID="{D5AD6BC2-96F6-45FE-AF4B-D2E362B4AD55}" presName="Name17" presStyleLbl="parChTrans1D3" presStyleIdx="2" presStyleCnt="4"/>
      <dgm:spPr/>
      <dgm:t>
        <a:bodyPr/>
        <a:lstStyle/>
        <a:p>
          <a:endParaRPr lang="en-US"/>
        </a:p>
      </dgm:t>
    </dgm:pt>
    <dgm:pt modelId="{A1A0E583-EB7B-48F3-9F76-D12682BB06B2}" type="pres">
      <dgm:prSet presAssocID="{B0229DC9-84EC-4108-B9A8-1B7371B5EDB5}" presName="hierRoot3" presStyleCnt="0"/>
      <dgm:spPr/>
    </dgm:pt>
    <dgm:pt modelId="{52CAAE33-FF1D-4912-94F1-614BCE3B2AAA}" type="pres">
      <dgm:prSet presAssocID="{B0229DC9-84EC-4108-B9A8-1B7371B5EDB5}" presName="composite3" presStyleCnt="0"/>
      <dgm:spPr/>
    </dgm:pt>
    <dgm:pt modelId="{B283297B-E832-43DD-9EC8-C9FD0DB6819E}" type="pres">
      <dgm:prSet presAssocID="{B0229DC9-84EC-4108-B9A8-1B7371B5EDB5}" presName="background3" presStyleLbl="node3" presStyleIdx="2" presStyleCnt="4"/>
      <dgm:spPr/>
    </dgm:pt>
    <dgm:pt modelId="{01E94A42-9555-4726-A850-21C076A12A2B}" type="pres">
      <dgm:prSet presAssocID="{B0229DC9-84EC-4108-B9A8-1B7371B5EDB5}" presName="text3" presStyleLbl="fgAcc3" presStyleIdx="2" presStyleCnt="4">
        <dgm:presLayoutVars>
          <dgm:chPref val="3"/>
        </dgm:presLayoutVars>
      </dgm:prSet>
      <dgm:spPr/>
      <dgm:t>
        <a:bodyPr/>
        <a:lstStyle/>
        <a:p>
          <a:endParaRPr lang="en-US"/>
        </a:p>
      </dgm:t>
    </dgm:pt>
    <dgm:pt modelId="{2E9619B6-BA66-4E8B-A06D-5E68880EE469}" type="pres">
      <dgm:prSet presAssocID="{B0229DC9-84EC-4108-B9A8-1B7371B5EDB5}" presName="hierChild4" presStyleCnt="0"/>
      <dgm:spPr/>
    </dgm:pt>
    <dgm:pt modelId="{F0399B47-7CCD-4FAD-9E91-646F9891051D}" type="pres">
      <dgm:prSet presAssocID="{700F8292-1438-487D-B166-4E3E8BDE88EB}" presName="Name17" presStyleLbl="parChTrans1D3" presStyleIdx="3" presStyleCnt="4"/>
      <dgm:spPr/>
      <dgm:t>
        <a:bodyPr/>
        <a:lstStyle/>
        <a:p>
          <a:endParaRPr lang="en-US"/>
        </a:p>
      </dgm:t>
    </dgm:pt>
    <dgm:pt modelId="{32AFE277-AE32-4DC7-AA9C-CD947CA4D774}" type="pres">
      <dgm:prSet presAssocID="{9BF19105-D242-452A-B6B1-5C38D318A857}" presName="hierRoot3" presStyleCnt="0"/>
      <dgm:spPr/>
    </dgm:pt>
    <dgm:pt modelId="{82E87381-AED5-44DE-81FB-B1C9242C31DB}" type="pres">
      <dgm:prSet presAssocID="{9BF19105-D242-452A-B6B1-5C38D318A857}" presName="composite3" presStyleCnt="0"/>
      <dgm:spPr/>
    </dgm:pt>
    <dgm:pt modelId="{5E2942A0-ADAA-4B48-ABFD-690B6E4B2509}" type="pres">
      <dgm:prSet presAssocID="{9BF19105-D242-452A-B6B1-5C38D318A857}" presName="background3" presStyleLbl="node3" presStyleIdx="3" presStyleCnt="4"/>
      <dgm:spPr/>
    </dgm:pt>
    <dgm:pt modelId="{313B8306-8A23-4B68-BF2A-48BC95FAACC8}" type="pres">
      <dgm:prSet presAssocID="{9BF19105-D242-452A-B6B1-5C38D318A857}" presName="text3" presStyleLbl="fgAcc3" presStyleIdx="3" presStyleCnt="4">
        <dgm:presLayoutVars>
          <dgm:chPref val="3"/>
        </dgm:presLayoutVars>
      </dgm:prSet>
      <dgm:spPr/>
      <dgm:t>
        <a:bodyPr/>
        <a:lstStyle/>
        <a:p>
          <a:endParaRPr lang="en-US"/>
        </a:p>
      </dgm:t>
    </dgm:pt>
    <dgm:pt modelId="{81D5DE86-86EB-441B-8914-5E68F6D88270}" type="pres">
      <dgm:prSet presAssocID="{9BF19105-D242-452A-B6B1-5C38D318A857}" presName="hierChild4" presStyleCnt="0"/>
      <dgm:spPr/>
    </dgm:pt>
  </dgm:ptLst>
  <dgm:cxnLst>
    <dgm:cxn modelId="{E0332C57-8E7D-46C7-B2AE-F2A2CE8EE20B}" type="presOf" srcId="{0746D15C-878F-4469-8398-E5CEBBBDA6B5}" destId="{E5CD9822-F802-499C-B306-32FF40149B7B}" srcOrd="0" destOrd="0" presId="urn:microsoft.com/office/officeart/2005/8/layout/hierarchy1"/>
    <dgm:cxn modelId="{5FE71543-A674-46EA-A313-DE09651A9DC9}" type="presOf" srcId="{07B2A4CE-AE4F-4F39-9363-273CDFD53A58}" destId="{E7284969-50E7-4520-A364-F9F1304084A7}" srcOrd="0" destOrd="0" presId="urn:microsoft.com/office/officeart/2005/8/layout/hierarchy1"/>
    <dgm:cxn modelId="{1F14100C-3214-4DB6-BC2E-3A62DC518FCC}" srcId="{7E78EDE9-9A3B-454C-AA19-EA3F46AECF87}" destId="{07B2A4CE-AE4F-4F39-9363-273CDFD53A58}" srcOrd="0" destOrd="0" parTransId="{090252B1-38E7-4E05-B2D2-323732899B2A}" sibTransId="{84F03877-28FC-42EF-A98A-E7ED4C98DC6A}"/>
    <dgm:cxn modelId="{1B2CE0F6-9A8D-4198-905D-81D2BBBD6707}" type="presOf" srcId="{7E78EDE9-9A3B-454C-AA19-EA3F46AECF87}" destId="{3197B391-05FA-4B50-9E8C-7FFC981736C8}" srcOrd="0" destOrd="0" presId="urn:microsoft.com/office/officeart/2005/8/layout/hierarchy1"/>
    <dgm:cxn modelId="{AA35CB46-A329-4C89-B5FF-6221464D4936}" type="presOf" srcId="{090252B1-38E7-4E05-B2D2-323732899B2A}" destId="{588694CC-07A4-471F-9299-3FA08BDE478D}" srcOrd="0" destOrd="0" presId="urn:microsoft.com/office/officeart/2005/8/layout/hierarchy1"/>
    <dgm:cxn modelId="{B75067C9-6D7A-4298-9F05-B5193DC417BF}" srcId="{7E78EDE9-9A3B-454C-AA19-EA3F46AECF87}" destId="{960B807D-FA30-44BA-8055-EC92AB6BB033}" srcOrd="1" destOrd="0" parTransId="{0746D15C-878F-4469-8398-E5CEBBBDA6B5}" sibTransId="{27A675FE-7BDF-4A21-831A-A29F06B7CEE5}"/>
    <dgm:cxn modelId="{D71F031C-FB4B-4743-823F-FB1C94BFF14F}" srcId="{2C991349-6F12-4364-A11B-5793E18D74C9}" destId="{B0229DC9-84EC-4108-B9A8-1B7371B5EDB5}" srcOrd="0" destOrd="0" parTransId="{D5AD6BC2-96F6-45FE-AF4B-D2E362B4AD55}" sibTransId="{7220F2FD-4DE3-43FE-A0CB-98DB775AE6C5}"/>
    <dgm:cxn modelId="{D65638CC-F539-4D38-BD43-C33168D4250D}" type="presOf" srcId="{51510BCC-C939-467A-9FE5-55E1DBCC6094}" destId="{3189431F-5929-4C31-858B-7229F37A5A36}" srcOrd="0" destOrd="0" presId="urn:microsoft.com/office/officeart/2005/8/layout/hierarchy1"/>
    <dgm:cxn modelId="{209EDFA9-2959-474A-B2A5-E05BA4EB7570}" srcId="{D261FE64-5E08-4D6C-82DF-0AD79113B7F1}" destId="{2C991349-6F12-4364-A11B-5793E18D74C9}" srcOrd="1" destOrd="0" parTransId="{51510BCC-C939-467A-9FE5-55E1DBCC6094}" sibTransId="{5983331F-339F-4449-871B-2244DD741855}"/>
    <dgm:cxn modelId="{9C585BD4-9AED-4E95-A2F6-0954962A3A8F}" type="presOf" srcId="{989DA3CE-6607-4966-B013-3DC0BB7E87A7}" destId="{D1AF6D60-C715-4E68-B691-7AAB0FD057B6}" srcOrd="0" destOrd="0" presId="urn:microsoft.com/office/officeart/2005/8/layout/hierarchy1"/>
    <dgm:cxn modelId="{EE8D832A-4CC4-4A4B-B603-CDB41DBDD7A0}" type="presOf" srcId="{960B807D-FA30-44BA-8055-EC92AB6BB033}" destId="{5CBE8F17-24FB-41D4-A71B-63BDF125D52E}" srcOrd="0" destOrd="0" presId="urn:microsoft.com/office/officeart/2005/8/layout/hierarchy1"/>
    <dgm:cxn modelId="{B8851CF5-BDD6-4A4A-BF15-5DA4156AF1DB}" type="presOf" srcId="{E4C3944E-D4D4-4FE8-92AC-FA6CD3CC42C6}" destId="{BF7F28B3-9191-4408-A798-0623FB726EBC}" srcOrd="0" destOrd="0" presId="urn:microsoft.com/office/officeart/2005/8/layout/hierarchy1"/>
    <dgm:cxn modelId="{82942C58-21F6-4A38-B85E-FA15A9A34E76}" type="presOf" srcId="{2C991349-6F12-4364-A11B-5793E18D74C9}" destId="{BA534E6D-072E-4915-8EF9-D45ABAB944CA}" srcOrd="0" destOrd="0" presId="urn:microsoft.com/office/officeart/2005/8/layout/hierarchy1"/>
    <dgm:cxn modelId="{22CF622F-FB15-403A-B164-59A5B636C3D3}" srcId="{989DA3CE-6607-4966-B013-3DC0BB7E87A7}" destId="{D261FE64-5E08-4D6C-82DF-0AD79113B7F1}" srcOrd="0" destOrd="0" parTransId="{BC641F95-0D8D-4BD8-B05C-1C5BA475A66A}" sibTransId="{686C4DA6-B4A7-4ED1-9D10-21386B4CED51}"/>
    <dgm:cxn modelId="{78B2F2FD-12EB-4A59-B4BE-76E24B4EFEB9}" srcId="{D261FE64-5E08-4D6C-82DF-0AD79113B7F1}" destId="{7E78EDE9-9A3B-454C-AA19-EA3F46AECF87}" srcOrd="0" destOrd="0" parTransId="{E4C3944E-D4D4-4FE8-92AC-FA6CD3CC42C6}" sibTransId="{23BAC705-6923-4CE0-872C-6C941E758CCA}"/>
    <dgm:cxn modelId="{E5A9C791-50BC-438C-9703-599558E18AB3}" type="presOf" srcId="{D5AD6BC2-96F6-45FE-AF4B-D2E362B4AD55}" destId="{56951ECF-6285-48A1-B7F9-7C445A32C6CA}" srcOrd="0" destOrd="0" presId="urn:microsoft.com/office/officeart/2005/8/layout/hierarchy1"/>
    <dgm:cxn modelId="{677A8A8C-FFE0-46D3-987C-5C3CE70ADDFA}" type="presOf" srcId="{9BF19105-D242-452A-B6B1-5C38D318A857}" destId="{313B8306-8A23-4B68-BF2A-48BC95FAACC8}" srcOrd="0" destOrd="0" presId="urn:microsoft.com/office/officeart/2005/8/layout/hierarchy1"/>
    <dgm:cxn modelId="{98300A2C-DC39-4109-B149-9E7218F0A023}" type="presOf" srcId="{D261FE64-5E08-4D6C-82DF-0AD79113B7F1}" destId="{EB1494D6-87F6-4096-A8CF-A589937CFE1A}" srcOrd="0" destOrd="0" presId="urn:microsoft.com/office/officeart/2005/8/layout/hierarchy1"/>
    <dgm:cxn modelId="{388ABF77-55A7-4BE9-9031-5CA1779A8FDF}" type="presOf" srcId="{700F8292-1438-487D-B166-4E3E8BDE88EB}" destId="{F0399B47-7CCD-4FAD-9E91-646F9891051D}" srcOrd="0" destOrd="0" presId="urn:microsoft.com/office/officeart/2005/8/layout/hierarchy1"/>
    <dgm:cxn modelId="{F6536869-19CD-4A15-8EDA-CD8FE7DF42E1}" srcId="{2C991349-6F12-4364-A11B-5793E18D74C9}" destId="{9BF19105-D242-452A-B6B1-5C38D318A857}" srcOrd="1" destOrd="0" parTransId="{700F8292-1438-487D-B166-4E3E8BDE88EB}" sibTransId="{C1073E58-E3F4-4767-A02A-CAB601DCC860}"/>
    <dgm:cxn modelId="{6D300B58-EBC1-4C98-A94F-3CBEA4525A2E}" type="presOf" srcId="{B0229DC9-84EC-4108-B9A8-1B7371B5EDB5}" destId="{01E94A42-9555-4726-A850-21C076A12A2B}" srcOrd="0" destOrd="0" presId="urn:microsoft.com/office/officeart/2005/8/layout/hierarchy1"/>
    <dgm:cxn modelId="{B634143F-6CBA-413B-A172-D79CCCB01438}" type="presParOf" srcId="{D1AF6D60-C715-4E68-B691-7AAB0FD057B6}" destId="{7292A7B4-20BE-418D-99A6-E53305EE8478}" srcOrd="0" destOrd="0" presId="urn:microsoft.com/office/officeart/2005/8/layout/hierarchy1"/>
    <dgm:cxn modelId="{807D4BCC-D58D-4D01-B983-AAE79820E499}" type="presParOf" srcId="{7292A7B4-20BE-418D-99A6-E53305EE8478}" destId="{93F37C2C-0CB7-4565-AF35-C2C9D99A668D}" srcOrd="0" destOrd="0" presId="urn:microsoft.com/office/officeart/2005/8/layout/hierarchy1"/>
    <dgm:cxn modelId="{57BBFDDB-72DC-4CB3-807D-080CD5C01C0E}" type="presParOf" srcId="{93F37C2C-0CB7-4565-AF35-C2C9D99A668D}" destId="{227FEF45-5101-42C1-8B68-E4B51E825BB2}" srcOrd="0" destOrd="0" presId="urn:microsoft.com/office/officeart/2005/8/layout/hierarchy1"/>
    <dgm:cxn modelId="{C11BC640-7C9D-4E41-820A-036EA1781FA7}" type="presParOf" srcId="{93F37C2C-0CB7-4565-AF35-C2C9D99A668D}" destId="{EB1494D6-87F6-4096-A8CF-A589937CFE1A}" srcOrd="1" destOrd="0" presId="urn:microsoft.com/office/officeart/2005/8/layout/hierarchy1"/>
    <dgm:cxn modelId="{CA1E899E-B2FD-458A-B41E-FC6DE4F07AD7}" type="presParOf" srcId="{7292A7B4-20BE-418D-99A6-E53305EE8478}" destId="{19461F4F-4DC8-474E-9446-065E0F041612}" srcOrd="1" destOrd="0" presId="urn:microsoft.com/office/officeart/2005/8/layout/hierarchy1"/>
    <dgm:cxn modelId="{87B76056-A706-4CE3-B2E8-9694E9F68227}" type="presParOf" srcId="{19461F4F-4DC8-474E-9446-065E0F041612}" destId="{BF7F28B3-9191-4408-A798-0623FB726EBC}" srcOrd="0" destOrd="0" presId="urn:microsoft.com/office/officeart/2005/8/layout/hierarchy1"/>
    <dgm:cxn modelId="{48446B42-DD62-46F7-B8A8-BBA6AB6CD5C2}" type="presParOf" srcId="{19461F4F-4DC8-474E-9446-065E0F041612}" destId="{F2B33EBD-CF81-4BD6-B00D-0820942C69A6}" srcOrd="1" destOrd="0" presId="urn:microsoft.com/office/officeart/2005/8/layout/hierarchy1"/>
    <dgm:cxn modelId="{FFF63281-90FF-4085-86A5-39FBA7637A23}" type="presParOf" srcId="{F2B33EBD-CF81-4BD6-B00D-0820942C69A6}" destId="{2DB074BF-CD91-4A91-B207-FAE62A6AF5FF}" srcOrd="0" destOrd="0" presId="urn:microsoft.com/office/officeart/2005/8/layout/hierarchy1"/>
    <dgm:cxn modelId="{F5449AC5-76E0-4B33-AE9D-607FE40C36AA}" type="presParOf" srcId="{2DB074BF-CD91-4A91-B207-FAE62A6AF5FF}" destId="{91108F4D-E9CC-4A06-8788-3D6903BDD59F}" srcOrd="0" destOrd="0" presId="urn:microsoft.com/office/officeart/2005/8/layout/hierarchy1"/>
    <dgm:cxn modelId="{7DA3559D-8C76-4098-909B-D9E5F5551F4B}" type="presParOf" srcId="{2DB074BF-CD91-4A91-B207-FAE62A6AF5FF}" destId="{3197B391-05FA-4B50-9E8C-7FFC981736C8}" srcOrd="1" destOrd="0" presId="urn:microsoft.com/office/officeart/2005/8/layout/hierarchy1"/>
    <dgm:cxn modelId="{53136E97-8B91-48E1-B55F-F344DB1FCA0B}" type="presParOf" srcId="{F2B33EBD-CF81-4BD6-B00D-0820942C69A6}" destId="{9B8EADF7-8A70-419B-8F3B-61F4CCDAF41E}" srcOrd="1" destOrd="0" presId="urn:microsoft.com/office/officeart/2005/8/layout/hierarchy1"/>
    <dgm:cxn modelId="{C3AEE232-4712-47AB-98AD-8BF89F95E390}" type="presParOf" srcId="{9B8EADF7-8A70-419B-8F3B-61F4CCDAF41E}" destId="{588694CC-07A4-471F-9299-3FA08BDE478D}" srcOrd="0" destOrd="0" presId="urn:microsoft.com/office/officeart/2005/8/layout/hierarchy1"/>
    <dgm:cxn modelId="{C2090D3A-6F33-40E1-BA77-DFE81B1489A0}" type="presParOf" srcId="{9B8EADF7-8A70-419B-8F3B-61F4CCDAF41E}" destId="{63A332E5-37DB-4FF6-9BE9-E0E4B5E446EA}" srcOrd="1" destOrd="0" presId="urn:microsoft.com/office/officeart/2005/8/layout/hierarchy1"/>
    <dgm:cxn modelId="{F15C1042-95F1-413B-845C-D7C75C7197C4}" type="presParOf" srcId="{63A332E5-37DB-4FF6-9BE9-E0E4B5E446EA}" destId="{64873EB9-BCE9-4A70-B6CF-6281875CC9C6}" srcOrd="0" destOrd="0" presId="urn:microsoft.com/office/officeart/2005/8/layout/hierarchy1"/>
    <dgm:cxn modelId="{8DEFEADF-72BD-482E-87F1-8FB4E355DB09}" type="presParOf" srcId="{64873EB9-BCE9-4A70-B6CF-6281875CC9C6}" destId="{4329FFDD-AAA3-4C17-B878-BB86874DD5C9}" srcOrd="0" destOrd="0" presId="urn:microsoft.com/office/officeart/2005/8/layout/hierarchy1"/>
    <dgm:cxn modelId="{49C870AA-A67D-4DE1-9E41-9D010B4ED7E8}" type="presParOf" srcId="{64873EB9-BCE9-4A70-B6CF-6281875CC9C6}" destId="{E7284969-50E7-4520-A364-F9F1304084A7}" srcOrd="1" destOrd="0" presId="urn:microsoft.com/office/officeart/2005/8/layout/hierarchy1"/>
    <dgm:cxn modelId="{5C8C2BF6-A5B5-4DFA-BE5D-1755599CDD93}" type="presParOf" srcId="{63A332E5-37DB-4FF6-9BE9-E0E4B5E446EA}" destId="{2FC04B18-1A27-4EF7-8683-7C34C4651FDD}" srcOrd="1" destOrd="0" presId="urn:microsoft.com/office/officeart/2005/8/layout/hierarchy1"/>
    <dgm:cxn modelId="{16058B6D-C755-418A-BD90-496453416E6F}" type="presParOf" srcId="{9B8EADF7-8A70-419B-8F3B-61F4CCDAF41E}" destId="{E5CD9822-F802-499C-B306-32FF40149B7B}" srcOrd="2" destOrd="0" presId="urn:microsoft.com/office/officeart/2005/8/layout/hierarchy1"/>
    <dgm:cxn modelId="{9368F5F8-AE10-4599-B294-98044D674F42}" type="presParOf" srcId="{9B8EADF7-8A70-419B-8F3B-61F4CCDAF41E}" destId="{F8ECA259-9819-4B04-A249-38528DFB0E7C}" srcOrd="3" destOrd="0" presId="urn:microsoft.com/office/officeart/2005/8/layout/hierarchy1"/>
    <dgm:cxn modelId="{A46A8AF4-2854-4324-8CD6-AE191405D946}" type="presParOf" srcId="{F8ECA259-9819-4B04-A249-38528DFB0E7C}" destId="{E5FB9B0A-79DD-4631-8142-0B88E7996EC4}" srcOrd="0" destOrd="0" presId="urn:microsoft.com/office/officeart/2005/8/layout/hierarchy1"/>
    <dgm:cxn modelId="{3FBBD9AE-46A6-4507-81C2-00632C658589}" type="presParOf" srcId="{E5FB9B0A-79DD-4631-8142-0B88E7996EC4}" destId="{408AE271-B975-4DE5-84FB-52A8778F2475}" srcOrd="0" destOrd="0" presId="urn:microsoft.com/office/officeart/2005/8/layout/hierarchy1"/>
    <dgm:cxn modelId="{E0DBFCCD-F5C8-4802-9304-99BF242EDD79}" type="presParOf" srcId="{E5FB9B0A-79DD-4631-8142-0B88E7996EC4}" destId="{5CBE8F17-24FB-41D4-A71B-63BDF125D52E}" srcOrd="1" destOrd="0" presId="urn:microsoft.com/office/officeart/2005/8/layout/hierarchy1"/>
    <dgm:cxn modelId="{0E2283E4-CAFA-4CE4-ACB4-8CF13FB1891F}" type="presParOf" srcId="{F8ECA259-9819-4B04-A249-38528DFB0E7C}" destId="{797C410E-D347-461D-B0AB-718D3806E6AB}" srcOrd="1" destOrd="0" presId="urn:microsoft.com/office/officeart/2005/8/layout/hierarchy1"/>
    <dgm:cxn modelId="{47D2F886-753F-4F43-A191-7D707A110EE2}" type="presParOf" srcId="{19461F4F-4DC8-474E-9446-065E0F041612}" destId="{3189431F-5929-4C31-858B-7229F37A5A36}" srcOrd="2" destOrd="0" presId="urn:microsoft.com/office/officeart/2005/8/layout/hierarchy1"/>
    <dgm:cxn modelId="{FE9F9C88-47C2-4576-89BF-89916F6F7A60}" type="presParOf" srcId="{19461F4F-4DC8-474E-9446-065E0F041612}" destId="{98A20836-87C9-43C1-9739-0AF924F02A76}" srcOrd="3" destOrd="0" presId="urn:microsoft.com/office/officeart/2005/8/layout/hierarchy1"/>
    <dgm:cxn modelId="{C44D6A65-5EBF-4ECF-A00F-A61F47A59BC9}" type="presParOf" srcId="{98A20836-87C9-43C1-9739-0AF924F02A76}" destId="{C5D1372B-0D3A-473F-815B-F7B04BF19E5D}" srcOrd="0" destOrd="0" presId="urn:microsoft.com/office/officeart/2005/8/layout/hierarchy1"/>
    <dgm:cxn modelId="{8E83F6DD-7A0C-4027-B0F5-ABFEDA2244E5}" type="presParOf" srcId="{C5D1372B-0D3A-473F-815B-F7B04BF19E5D}" destId="{57B66F6A-DBCF-42F8-9ADA-E7356396FB05}" srcOrd="0" destOrd="0" presId="urn:microsoft.com/office/officeart/2005/8/layout/hierarchy1"/>
    <dgm:cxn modelId="{BED0EA24-0075-4E43-8049-93870404A98C}" type="presParOf" srcId="{C5D1372B-0D3A-473F-815B-F7B04BF19E5D}" destId="{BA534E6D-072E-4915-8EF9-D45ABAB944CA}" srcOrd="1" destOrd="0" presId="urn:microsoft.com/office/officeart/2005/8/layout/hierarchy1"/>
    <dgm:cxn modelId="{DD5A1AA5-9F15-4370-95F7-2E585A7B94BE}" type="presParOf" srcId="{98A20836-87C9-43C1-9739-0AF924F02A76}" destId="{97EC3D35-BB73-4EC4-86B7-F0DBA94A5A1C}" srcOrd="1" destOrd="0" presId="urn:microsoft.com/office/officeart/2005/8/layout/hierarchy1"/>
    <dgm:cxn modelId="{BC4AB349-F1F5-4310-A4DA-A76CD9B46CE0}" type="presParOf" srcId="{97EC3D35-BB73-4EC4-86B7-F0DBA94A5A1C}" destId="{56951ECF-6285-48A1-B7F9-7C445A32C6CA}" srcOrd="0" destOrd="0" presId="urn:microsoft.com/office/officeart/2005/8/layout/hierarchy1"/>
    <dgm:cxn modelId="{165674C8-C721-4B70-BC65-BF729E69CBF0}" type="presParOf" srcId="{97EC3D35-BB73-4EC4-86B7-F0DBA94A5A1C}" destId="{A1A0E583-EB7B-48F3-9F76-D12682BB06B2}" srcOrd="1" destOrd="0" presId="urn:microsoft.com/office/officeart/2005/8/layout/hierarchy1"/>
    <dgm:cxn modelId="{BEDC8DAD-2EFA-4860-8B90-B39461426B1D}" type="presParOf" srcId="{A1A0E583-EB7B-48F3-9F76-D12682BB06B2}" destId="{52CAAE33-FF1D-4912-94F1-614BCE3B2AAA}" srcOrd="0" destOrd="0" presId="urn:microsoft.com/office/officeart/2005/8/layout/hierarchy1"/>
    <dgm:cxn modelId="{E8A82DDA-1710-4BDC-A660-33FDC04A1ED5}" type="presParOf" srcId="{52CAAE33-FF1D-4912-94F1-614BCE3B2AAA}" destId="{B283297B-E832-43DD-9EC8-C9FD0DB6819E}" srcOrd="0" destOrd="0" presId="urn:microsoft.com/office/officeart/2005/8/layout/hierarchy1"/>
    <dgm:cxn modelId="{71066796-D84B-4E08-83C2-54AF273A474B}" type="presParOf" srcId="{52CAAE33-FF1D-4912-94F1-614BCE3B2AAA}" destId="{01E94A42-9555-4726-A850-21C076A12A2B}" srcOrd="1" destOrd="0" presId="urn:microsoft.com/office/officeart/2005/8/layout/hierarchy1"/>
    <dgm:cxn modelId="{7FD5D573-F008-4E1D-892F-9EA7F19BE34E}" type="presParOf" srcId="{A1A0E583-EB7B-48F3-9F76-D12682BB06B2}" destId="{2E9619B6-BA66-4E8B-A06D-5E68880EE469}" srcOrd="1" destOrd="0" presId="urn:microsoft.com/office/officeart/2005/8/layout/hierarchy1"/>
    <dgm:cxn modelId="{96EE5EEF-4012-410C-B30F-58EA13C0EC70}" type="presParOf" srcId="{97EC3D35-BB73-4EC4-86B7-F0DBA94A5A1C}" destId="{F0399B47-7CCD-4FAD-9E91-646F9891051D}" srcOrd="2" destOrd="0" presId="urn:microsoft.com/office/officeart/2005/8/layout/hierarchy1"/>
    <dgm:cxn modelId="{878B600C-C179-4955-BB9F-6E1A9882EBA4}" type="presParOf" srcId="{97EC3D35-BB73-4EC4-86B7-F0DBA94A5A1C}" destId="{32AFE277-AE32-4DC7-AA9C-CD947CA4D774}" srcOrd="3" destOrd="0" presId="urn:microsoft.com/office/officeart/2005/8/layout/hierarchy1"/>
    <dgm:cxn modelId="{E7160F6E-4866-4DC4-B4C7-5CA6262A30D2}" type="presParOf" srcId="{32AFE277-AE32-4DC7-AA9C-CD947CA4D774}" destId="{82E87381-AED5-44DE-81FB-B1C9242C31DB}" srcOrd="0" destOrd="0" presId="urn:microsoft.com/office/officeart/2005/8/layout/hierarchy1"/>
    <dgm:cxn modelId="{ED65799B-E8E9-4229-BAE7-1E2751741F7A}" type="presParOf" srcId="{82E87381-AED5-44DE-81FB-B1C9242C31DB}" destId="{5E2942A0-ADAA-4B48-ABFD-690B6E4B2509}" srcOrd="0" destOrd="0" presId="urn:microsoft.com/office/officeart/2005/8/layout/hierarchy1"/>
    <dgm:cxn modelId="{9FFD092A-D24D-4210-A937-01F497E979BA}" type="presParOf" srcId="{82E87381-AED5-44DE-81FB-B1C9242C31DB}" destId="{313B8306-8A23-4B68-BF2A-48BC95FAACC8}" srcOrd="1" destOrd="0" presId="urn:microsoft.com/office/officeart/2005/8/layout/hierarchy1"/>
    <dgm:cxn modelId="{834890DD-5826-491A-9D5E-9A5DB442CA31}" type="presParOf" srcId="{32AFE277-AE32-4DC7-AA9C-CD947CA4D774}" destId="{81D5DE86-86EB-441B-8914-5E68F6D882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4C8779-D124-42DF-BA91-0EDEACF08DFC}" type="doc">
      <dgm:prSet loTypeId="urn:microsoft.com/office/officeart/2005/8/layout/vList5" loCatId="list" qsTypeId="urn:microsoft.com/office/officeart/2005/8/quickstyle/3d5" qsCatId="3D" csTypeId="urn:microsoft.com/office/officeart/2005/8/colors/accent1_2" csCatId="accent1" phldr="1"/>
      <dgm:spPr/>
      <dgm:t>
        <a:bodyPr/>
        <a:lstStyle/>
        <a:p>
          <a:endParaRPr lang="en-US"/>
        </a:p>
      </dgm:t>
    </dgm:pt>
    <dgm:pt modelId="{6647A6C1-1C45-47A0-8E93-F632B174A4EE}">
      <dgm:prSet phldrT="[Text]"/>
      <dgm:spPr/>
      <dgm:t>
        <a:bodyPr/>
        <a:lstStyle/>
        <a:p>
          <a:r>
            <a:rPr lang="fa-IR" dirty="0" smtClean="0"/>
            <a:t>1-هنرستان قاءم 2-هنرستان پژوهش3-هنرستان ارشاد 4-هنرستان رازی5-هنرستان 12فروردین</a:t>
          </a:r>
          <a:endParaRPr lang="en-US" dirty="0"/>
        </a:p>
      </dgm:t>
    </dgm:pt>
    <dgm:pt modelId="{B92FDCF6-7B5E-4590-88B2-DD60AC7518CD}" type="parTrans" cxnId="{C3C47EEB-D3F5-4F0B-8F04-5B577D90B9F1}">
      <dgm:prSet/>
      <dgm:spPr/>
      <dgm:t>
        <a:bodyPr/>
        <a:lstStyle/>
        <a:p>
          <a:endParaRPr lang="en-US"/>
        </a:p>
      </dgm:t>
    </dgm:pt>
    <dgm:pt modelId="{0FFC08DA-2BCA-4173-9715-CFB9C885F4D3}" type="sibTrans" cxnId="{C3C47EEB-D3F5-4F0B-8F04-5B577D90B9F1}">
      <dgm:prSet/>
      <dgm:spPr/>
      <dgm:t>
        <a:bodyPr/>
        <a:lstStyle/>
        <a:p>
          <a:endParaRPr lang="en-US"/>
        </a:p>
      </dgm:t>
    </dgm:pt>
    <dgm:pt modelId="{17B294DD-259C-4795-A3D9-92F48C80949D}">
      <dgm:prSet phldrT="[Text]"/>
      <dgm:spPr/>
      <dgm:t>
        <a:bodyPr/>
        <a:lstStyle/>
        <a:p>
          <a:r>
            <a:rPr lang="fa-IR" dirty="0" smtClean="0"/>
            <a:t>1-اشرفی اصفهانی2-خنرستان مختارپور3-هنرستان هانیه</a:t>
          </a:r>
          <a:endParaRPr lang="en-US" dirty="0"/>
        </a:p>
      </dgm:t>
    </dgm:pt>
    <dgm:pt modelId="{A35013DD-DA10-4F19-B11F-3AEB9518785B}" type="parTrans" cxnId="{B2CD1B94-598D-46C0-92CE-EF9DB81EA559}">
      <dgm:prSet/>
      <dgm:spPr/>
      <dgm:t>
        <a:bodyPr/>
        <a:lstStyle/>
        <a:p>
          <a:endParaRPr lang="en-US"/>
        </a:p>
      </dgm:t>
    </dgm:pt>
    <dgm:pt modelId="{EF781643-CC12-4481-9425-36EB53DC35C5}" type="sibTrans" cxnId="{B2CD1B94-598D-46C0-92CE-EF9DB81EA559}">
      <dgm:prSet/>
      <dgm:spPr/>
      <dgm:t>
        <a:bodyPr/>
        <a:lstStyle/>
        <a:p>
          <a:endParaRPr lang="en-US"/>
        </a:p>
      </dgm:t>
    </dgm:pt>
    <dgm:pt modelId="{C2880202-5221-4632-AE48-17D5FDC6D2BA}">
      <dgm:prSet phldrT="[Text]"/>
      <dgm:spPr/>
      <dgm:t>
        <a:bodyPr/>
        <a:lstStyle/>
        <a:p>
          <a:r>
            <a:rPr lang="fa-IR" dirty="0" smtClean="0"/>
            <a:t>هنرستان بعثت 2-هنرستان کوثر</a:t>
          </a:r>
          <a:endParaRPr lang="en-US" dirty="0"/>
        </a:p>
      </dgm:t>
    </dgm:pt>
    <dgm:pt modelId="{6E3093E3-82D9-4EE8-A88F-D3E129E4E7D1}" type="parTrans" cxnId="{D0D67B5F-7A57-4BD8-8016-A2E91ECA924B}">
      <dgm:prSet/>
      <dgm:spPr/>
      <dgm:t>
        <a:bodyPr/>
        <a:lstStyle/>
        <a:p>
          <a:endParaRPr lang="en-US"/>
        </a:p>
      </dgm:t>
    </dgm:pt>
    <dgm:pt modelId="{F323AA01-90E7-48B5-ADF4-FBEE21E241D2}" type="sibTrans" cxnId="{D0D67B5F-7A57-4BD8-8016-A2E91ECA924B}">
      <dgm:prSet/>
      <dgm:spPr/>
      <dgm:t>
        <a:bodyPr/>
        <a:lstStyle/>
        <a:p>
          <a:endParaRPr lang="en-US"/>
        </a:p>
      </dgm:t>
    </dgm:pt>
    <dgm:pt modelId="{203A091D-C4C7-4404-AB1A-163746FFE36D}">
      <dgm:prSet/>
      <dgm:spPr/>
      <dgm:t>
        <a:bodyPr/>
        <a:lstStyle/>
        <a:p>
          <a:r>
            <a:rPr lang="fa-IR" dirty="0" smtClean="0"/>
            <a:t>1-هنرستان امنه2-هنرستان حضرت معصومه</a:t>
          </a:r>
          <a:endParaRPr lang="en-US" dirty="0"/>
        </a:p>
      </dgm:t>
    </dgm:pt>
    <dgm:pt modelId="{A9BADAD6-924B-4666-8E27-BDD13A5B4213}" type="parTrans" cxnId="{9695A258-2B5A-4CA8-933C-5124D0E6DCE1}">
      <dgm:prSet/>
      <dgm:spPr/>
      <dgm:t>
        <a:bodyPr/>
        <a:lstStyle/>
        <a:p>
          <a:endParaRPr lang="en-US"/>
        </a:p>
      </dgm:t>
    </dgm:pt>
    <dgm:pt modelId="{DD2882AD-A604-42F9-88A2-B6E5A960EF6D}" type="sibTrans" cxnId="{9695A258-2B5A-4CA8-933C-5124D0E6DCE1}">
      <dgm:prSet/>
      <dgm:spPr/>
      <dgm:t>
        <a:bodyPr/>
        <a:lstStyle/>
        <a:p>
          <a:endParaRPr lang="en-US"/>
        </a:p>
      </dgm:t>
    </dgm:pt>
    <dgm:pt modelId="{F89B0FB9-7A6F-487B-9C0B-9C96C820FCEC}">
      <dgm:prSet/>
      <dgm:spPr/>
      <dgm:t>
        <a:bodyPr/>
        <a:lstStyle/>
        <a:p>
          <a:r>
            <a:rPr lang="fa-IR" dirty="0" smtClean="0"/>
            <a:t>کاردانش فاطمه</a:t>
          </a:r>
          <a:endParaRPr lang="en-US" dirty="0"/>
        </a:p>
      </dgm:t>
    </dgm:pt>
    <dgm:pt modelId="{14AE6AFE-D626-4CC0-A65D-EFE616D83F1D}" type="parTrans" cxnId="{D397F186-42AE-4699-87F8-AC2A3B421CBF}">
      <dgm:prSet/>
      <dgm:spPr/>
      <dgm:t>
        <a:bodyPr/>
        <a:lstStyle/>
        <a:p>
          <a:endParaRPr lang="en-US"/>
        </a:p>
      </dgm:t>
    </dgm:pt>
    <dgm:pt modelId="{EE640C39-F5DC-478E-9EF6-936D9B11AC38}" type="sibTrans" cxnId="{D397F186-42AE-4699-87F8-AC2A3B421CBF}">
      <dgm:prSet/>
      <dgm:spPr/>
      <dgm:t>
        <a:bodyPr/>
        <a:lstStyle/>
        <a:p>
          <a:endParaRPr lang="en-US"/>
        </a:p>
      </dgm:t>
    </dgm:pt>
    <dgm:pt modelId="{953DF9F6-A925-45A8-916C-FEF1D005AC8F}">
      <dgm:prSet/>
      <dgm:spPr/>
      <dgm:t>
        <a:bodyPr/>
        <a:lstStyle/>
        <a:p>
          <a:r>
            <a:rPr lang="fa-IR" dirty="0" smtClean="0"/>
            <a:t>لعیا</a:t>
          </a:r>
          <a:endParaRPr lang="en-US" dirty="0"/>
        </a:p>
      </dgm:t>
    </dgm:pt>
    <dgm:pt modelId="{137B2259-8FE0-4E00-9DFA-C6512F096F6A}" type="parTrans" cxnId="{ED9ECD82-7B04-452B-94EE-8F14E63BF342}">
      <dgm:prSet/>
      <dgm:spPr/>
      <dgm:t>
        <a:bodyPr/>
        <a:lstStyle/>
        <a:p>
          <a:endParaRPr lang="en-US"/>
        </a:p>
      </dgm:t>
    </dgm:pt>
    <dgm:pt modelId="{AEF25E36-952D-42F8-AEB2-B6AD7AF75CDA}" type="sibTrans" cxnId="{ED9ECD82-7B04-452B-94EE-8F14E63BF342}">
      <dgm:prSet/>
      <dgm:spPr/>
      <dgm:t>
        <a:bodyPr/>
        <a:lstStyle/>
        <a:p>
          <a:endParaRPr lang="en-US"/>
        </a:p>
      </dgm:t>
    </dgm:pt>
    <dgm:pt modelId="{927A3CD6-8AA3-4A59-86B9-5BE24F661748}">
      <dgm:prSet/>
      <dgm:spPr/>
      <dgm:t>
        <a:bodyPr/>
        <a:lstStyle/>
        <a:p>
          <a:r>
            <a:rPr lang="fa-IR" dirty="0" smtClean="0"/>
            <a:t>نساء</a:t>
          </a:r>
          <a:endParaRPr lang="en-US" dirty="0"/>
        </a:p>
      </dgm:t>
    </dgm:pt>
    <dgm:pt modelId="{CF9367A6-6229-4A29-A5FE-E57068CAEAF7}" type="parTrans" cxnId="{E38B1657-EA7C-489B-84E2-8DF2AC7FF21C}">
      <dgm:prSet/>
      <dgm:spPr/>
      <dgm:t>
        <a:bodyPr/>
        <a:lstStyle/>
        <a:p>
          <a:endParaRPr lang="en-US"/>
        </a:p>
      </dgm:t>
    </dgm:pt>
    <dgm:pt modelId="{A2582D45-DC91-4EC1-856E-5388872E7875}" type="sibTrans" cxnId="{E38B1657-EA7C-489B-84E2-8DF2AC7FF21C}">
      <dgm:prSet/>
      <dgm:spPr/>
      <dgm:t>
        <a:bodyPr/>
        <a:lstStyle/>
        <a:p>
          <a:endParaRPr lang="en-US"/>
        </a:p>
      </dgm:t>
    </dgm:pt>
    <dgm:pt modelId="{3888FEEE-7F2D-4D67-AAE9-4A11892846EE}">
      <dgm:prSet/>
      <dgm:spPr/>
      <dgm:t>
        <a:bodyPr/>
        <a:lstStyle/>
        <a:p>
          <a:r>
            <a:rPr lang="fa-IR" dirty="0" smtClean="0"/>
            <a:t>کاردانش محدثه</a:t>
          </a:r>
          <a:endParaRPr lang="en-US" dirty="0"/>
        </a:p>
      </dgm:t>
    </dgm:pt>
    <dgm:pt modelId="{C09931DC-5FAE-431E-A997-C0BBEFD9553D}" type="parTrans" cxnId="{3847DB92-F1E9-4268-B421-34D174B4AE9A}">
      <dgm:prSet/>
      <dgm:spPr/>
      <dgm:t>
        <a:bodyPr/>
        <a:lstStyle/>
        <a:p>
          <a:endParaRPr lang="en-US"/>
        </a:p>
      </dgm:t>
    </dgm:pt>
    <dgm:pt modelId="{43869CAB-1EC4-4865-8CF7-64712B8C2B48}" type="sibTrans" cxnId="{3847DB92-F1E9-4268-B421-34D174B4AE9A}">
      <dgm:prSet/>
      <dgm:spPr/>
      <dgm:t>
        <a:bodyPr/>
        <a:lstStyle/>
        <a:p>
          <a:endParaRPr lang="en-US"/>
        </a:p>
      </dgm:t>
    </dgm:pt>
    <dgm:pt modelId="{F2B6E40A-6742-46B4-9FAA-867CA6B28DA9}">
      <dgm:prSet/>
      <dgm:spPr/>
      <dgm:t>
        <a:bodyPr/>
        <a:lstStyle/>
        <a:p>
          <a:r>
            <a:rPr lang="fa-IR" dirty="0" smtClean="0"/>
            <a:t>حجابدکتر حسابی</a:t>
          </a:r>
          <a:endParaRPr lang="en-US" dirty="0"/>
        </a:p>
      </dgm:t>
    </dgm:pt>
    <dgm:pt modelId="{91826FFD-3C5F-4C0C-A308-DEF91307C7A7}" type="parTrans" cxnId="{4F0FE7D0-DFF4-4CC5-A8DC-900AD5CAC8F8}">
      <dgm:prSet/>
      <dgm:spPr/>
      <dgm:t>
        <a:bodyPr/>
        <a:lstStyle/>
        <a:p>
          <a:endParaRPr lang="en-US"/>
        </a:p>
      </dgm:t>
    </dgm:pt>
    <dgm:pt modelId="{347C205C-9D59-4969-8329-6E1199E5D94E}" type="sibTrans" cxnId="{4F0FE7D0-DFF4-4CC5-A8DC-900AD5CAC8F8}">
      <dgm:prSet/>
      <dgm:spPr/>
      <dgm:t>
        <a:bodyPr/>
        <a:lstStyle/>
        <a:p>
          <a:endParaRPr lang="en-US"/>
        </a:p>
      </dgm:t>
    </dgm:pt>
    <dgm:pt modelId="{4712BF1D-5D87-4D9C-A3D7-8D1AF02FA151}">
      <dgm:prSet/>
      <dgm:spPr/>
      <dgm:t>
        <a:bodyPr/>
        <a:lstStyle/>
        <a:p>
          <a:r>
            <a:rPr lang="fa-IR" dirty="0" smtClean="0"/>
            <a:t>دکتر جسابی</a:t>
          </a:r>
          <a:endParaRPr lang="en-US" dirty="0"/>
        </a:p>
      </dgm:t>
    </dgm:pt>
    <dgm:pt modelId="{5AC37A2C-581B-4460-AD69-6679269ED18B}" type="parTrans" cxnId="{B75722CF-D86C-4824-9236-B8C26879E284}">
      <dgm:prSet/>
      <dgm:spPr/>
      <dgm:t>
        <a:bodyPr/>
        <a:lstStyle/>
        <a:p>
          <a:endParaRPr lang="en-US"/>
        </a:p>
      </dgm:t>
    </dgm:pt>
    <dgm:pt modelId="{BF198535-B7BF-4C85-B95E-24A3B3F2723E}" type="sibTrans" cxnId="{B75722CF-D86C-4824-9236-B8C26879E284}">
      <dgm:prSet/>
      <dgm:spPr/>
      <dgm:t>
        <a:bodyPr/>
        <a:lstStyle/>
        <a:p>
          <a:endParaRPr lang="en-US"/>
        </a:p>
      </dgm:t>
    </dgm:pt>
    <dgm:pt modelId="{D50172D2-67C6-44D6-AB84-6EEA85038D44}">
      <dgm:prSet/>
      <dgm:spPr/>
      <dgm:t>
        <a:bodyPr/>
        <a:lstStyle/>
        <a:p>
          <a:r>
            <a:rPr lang="fa-IR" dirty="0" smtClean="0"/>
            <a:t>الغدیر</a:t>
          </a:r>
          <a:endParaRPr lang="en-US" dirty="0"/>
        </a:p>
      </dgm:t>
    </dgm:pt>
    <dgm:pt modelId="{518EC9EE-41D0-44A3-852F-A06ED7BDB92E}" type="parTrans" cxnId="{AB8E4E5D-10F2-4A34-98B0-3F825EF9B152}">
      <dgm:prSet/>
      <dgm:spPr/>
      <dgm:t>
        <a:bodyPr/>
        <a:lstStyle/>
        <a:p>
          <a:endParaRPr lang="en-US"/>
        </a:p>
      </dgm:t>
    </dgm:pt>
    <dgm:pt modelId="{6EAC2374-41DA-4C95-A917-9B6945A171C3}" type="sibTrans" cxnId="{AB8E4E5D-10F2-4A34-98B0-3F825EF9B152}">
      <dgm:prSet/>
      <dgm:spPr/>
      <dgm:t>
        <a:bodyPr/>
        <a:lstStyle/>
        <a:p>
          <a:endParaRPr lang="en-US"/>
        </a:p>
      </dgm:t>
    </dgm:pt>
    <dgm:pt modelId="{9A218163-8B46-4326-A33A-EC77AB2FC772}">
      <dgm:prSet/>
      <dgm:spPr/>
      <dgm:t>
        <a:bodyPr/>
        <a:lstStyle/>
        <a:p>
          <a:r>
            <a:rPr lang="fa-IR" dirty="0" smtClean="0"/>
            <a:t>هنرستان تلاش</a:t>
          </a:r>
          <a:endParaRPr lang="en-US" dirty="0"/>
        </a:p>
      </dgm:t>
    </dgm:pt>
    <dgm:pt modelId="{D460859A-A666-4BE5-80DA-9A7807E1DB40}" type="parTrans" cxnId="{32851336-D835-40C2-8001-88DE15E06717}">
      <dgm:prSet/>
      <dgm:spPr/>
      <dgm:t>
        <a:bodyPr/>
        <a:lstStyle/>
        <a:p>
          <a:endParaRPr lang="en-US"/>
        </a:p>
      </dgm:t>
    </dgm:pt>
    <dgm:pt modelId="{BE418171-590A-48DF-8102-3C759220768B}" type="sibTrans" cxnId="{32851336-D835-40C2-8001-88DE15E06717}">
      <dgm:prSet/>
      <dgm:spPr/>
      <dgm:t>
        <a:bodyPr/>
        <a:lstStyle/>
        <a:p>
          <a:endParaRPr lang="en-US"/>
        </a:p>
      </dgm:t>
    </dgm:pt>
    <dgm:pt modelId="{3EE87587-3E45-499B-87B4-B3292DD6D454}">
      <dgm:prSet/>
      <dgm:spPr/>
      <dgm:t>
        <a:bodyPr/>
        <a:lstStyle/>
        <a:p>
          <a:r>
            <a:rPr lang="fa-IR" dirty="0" smtClean="0"/>
            <a:t>هنرستان شرف</a:t>
          </a:r>
          <a:endParaRPr lang="en-US" dirty="0"/>
        </a:p>
      </dgm:t>
    </dgm:pt>
    <dgm:pt modelId="{503AADF9-9543-4491-B730-88A917D3E820}" type="parTrans" cxnId="{B283F337-36BB-4EB6-8CC2-F8474E2B0367}">
      <dgm:prSet/>
      <dgm:spPr/>
      <dgm:t>
        <a:bodyPr/>
        <a:lstStyle/>
        <a:p>
          <a:endParaRPr lang="en-US"/>
        </a:p>
      </dgm:t>
    </dgm:pt>
    <dgm:pt modelId="{C7979695-CCC7-4117-AA26-377B4AA4C2CA}" type="sibTrans" cxnId="{B283F337-36BB-4EB6-8CC2-F8474E2B0367}">
      <dgm:prSet/>
      <dgm:spPr/>
      <dgm:t>
        <a:bodyPr/>
        <a:lstStyle/>
        <a:p>
          <a:endParaRPr lang="en-US"/>
        </a:p>
      </dgm:t>
    </dgm:pt>
    <dgm:pt modelId="{FDBA3D1D-BAD5-4003-AD07-F92AEBFC5C43}">
      <dgm:prSet/>
      <dgm:spPr/>
      <dgm:t>
        <a:bodyPr/>
        <a:lstStyle/>
        <a:p>
          <a:r>
            <a:rPr lang="fa-IR" dirty="0" smtClean="0"/>
            <a:t>شرف</a:t>
          </a:r>
          <a:endParaRPr lang="en-US" dirty="0"/>
        </a:p>
      </dgm:t>
    </dgm:pt>
    <dgm:pt modelId="{EDE27720-C47C-43D4-9C8F-800F8FB38416}" type="parTrans" cxnId="{25BAB20E-2548-4D69-9E1E-CA8B88553AAD}">
      <dgm:prSet/>
      <dgm:spPr/>
      <dgm:t>
        <a:bodyPr/>
        <a:lstStyle/>
        <a:p>
          <a:endParaRPr lang="en-US"/>
        </a:p>
      </dgm:t>
    </dgm:pt>
    <dgm:pt modelId="{6C3706D2-2BEA-4EC5-ACD9-1478F708673E}" type="sibTrans" cxnId="{25BAB20E-2548-4D69-9E1E-CA8B88553AAD}">
      <dgm:prSet/>
      <dgm:spPr/>
      <dgm:t>
        <a:bodyPr/>
        <a:lstStyle/>
        <a:p>
          <a:endParaRPr lang="en-US"/>
        </a:p>
      </dgm:t>
    </dgm:pt>
    <dgm:pt modelId="{EF1764A5-0743-4A28-A281-0FCD5BA92F71}">
      <dgm:prSet/>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fa-IR" dirty="0" smtClean="0"/>
            <a:t>بوکان</a:t>
          </a:r>
          <a:endParaRPr lang="en-US" dirty="0"/>
        </a:p>
      </dgm:t>
    </dgm:pt>
    <dgm:pt modelId="{7FF39B3A-DEFD-4735-BB10-3F17BDD0E6E8}" type="parTrans" cxnId="{5740C42D-02A9-44AE-9D35-92DC7DF9FD60}">
      <dgm:prSet/>
      <dgm:spPr/>
      <dgm:t>
        <a:bodyPr/>
        <a:lstStyle/>
        <a:p>
          <a:endParaRPr lang="en-US"/>
        </a:p>
      </dgm:t>
    </dgm:pt>
    <dgm:pt modelId="{E1E09D94-7E97-4F18-8019-7D10CA2532EC}" type="sibTrans" cxnId="{5740C42D-02A9-44AE-9D35-92DC7DF9FD60}">
      <dgm:prSet/>
      <dgm:spPr/>
      <dgm:t>
        <a:bodyPr/>
        <a:lstStyle/>
        <a:p>
          <a:endParaRPr lang="en-US"/>
        </a:p>
      </dgm:t>
    </dgm:pt>
    <dgm:pt modelId="{CF225200-913E-4786-A1D5-ABC46AAD38B8}">
      <dgm:prSet/>
      <dgm:spPr>
        <a:solidFill>
          <a:srgbClr val="00B0F0"/>
        </a:solidFill>
      </dgm:spPr>
      <dgm:t>
        <a:bodyPr/>
        <a:lstStyle/>
        <a:p>
          <a:r>
            <a:rPr lang="fa-IR" dirty="0" smtClean="0"/>
            <a:t>نقذه</a:t>
          </a:r>
          <a:endParaRPr lang="en-US" dirty="0"/>
        </a:p>
      </dgm:t>
    </dgm:pt>
    <dgm:pt modelId="{18D517CE-2E55-4743-B6EB-29765A8042DB}" type="parTrans" cxnId="{0B8E289D-D521-4D43-8B7F-C41723DEAA19}">
      <dgm:prSet/>
      <dgm:spPr/>
      <dgm:t>
        <a:bodyPr/>
        <a:lstStyle/>
        <a:p>
          <a:endParaRPr lang="en-US"/>
        </a:p>
      </dgm:t>
    </dgm:pt>
    <dgm:pt modelId="{84E39901-53B2-45EA-B850-660A5454C67A}" type="sibTrans" cxnId="{0B8E289D-D521-4D43-8B7F-C41723DEAA19}">
      <dgm:prSet/>
      <dgm:spPr/>
      <dgm:t>
        <a:bodyPr/>
        <a:lstStyle/>
        <a:p>
          <a:endParaRPr lang="en-US"/>
        </a:p>
      </dgm:t>
    </dgm:pt>
    <dgm:pt modelId="{236047C6-48F0-43C6-B15D-ECE684C7227A}">
      <dgm:prSet/>
      <dgm:spPr>
        <a:solidFill>
          <a:srgbClr val="FFC000"/>
        </a:solidFill>
      </dgm:spPr>
      <dgm:t>
        <a:bodyPr/>
        <a:lstStyle/>
        <a:p>
          <a:r>
            <a:rPr lang="fa-IR" dirty="0" smtClean="0"/>
            <a:t>اشنویه</a:t>
          </a:r>
          <a:endParaRPr lang="en-US" dirty="0"/>
        </a:p>
      </dgm:t>
    </dgm:pt>
    <dgm:pt modelId="{09C25496-0B8F-42C5-AEE3-628E7755DAFA}" type="parTrans" cxnId="{0B47CA77-5C28-4B5D-8638-8E679E01042B}">
      <dgm:prSet/>
      <dgm:spPr/>
      <dgm:t>
        <a:bodyPr/>
        <a:lstStyle/>
        <a:p>
          <a:endParaRPr lang="en-US"/>
        </a:p>
      </dgm:t>
    </dgm:pt>
    <dgm:pt modelId="{86A4E1A4-9BB7-444D-B3E4-72EFADAFD2AB}" type="sibTrans" cxnId="{0B47CA77-5C28-4B5D-8638-8E679E01042B}">
      <dgm:prSet/>
      <dgm:spPr/>
      <dgm:t>
        <a:bodyPr/>
        <a:lstStyle/>
        <a:p>
          <a:endParaRPr lang="en-US"/>
        </a:p>
      </dgm:t>
    </dgm:pt>
    <dgm:pt modelId="{0B1A0AA3-CC95-4F1A-B100-D4D3827DD350}">
      <dgm:prSet/>
      <dgm:spPr/>
      <dgm:t>
        <a:bodyPr/>
        <a:lstStyle/>
        <a:p>
          <a:r>
            <a:rPr lang="fa-IR" dirty="0" smtClean="0"/>
            <a:t>سلماس</a:t>
          </a:r>
          <a:endParaRPr lang="en-US" dirty="0"/>
        </a:p>
      </dgm:t>
    </dgm:pt>
    <dgm:pt modelId="{75CEB069-CA11-4E8D-8979-CE61BCFD5FE6}" type="parTrans" cxnId="{1A700226-4D66-4557-9A23-7D800596C26E}">
      <dgm:prSet/>
      <dgm:spPr/>
      <dgm:t>
        <a:bodyPr/>
        <a:lstStyle/>
        <a:p>
          <a:endParaRPr lang="en-US"/>
        </a:p>
      </dgm:t>
    </dgm:pt>
    <dgm:pt modelId="{5811F733-B465-4256-9CF1-A516FF086081}" type="sibTrans" cxnId="{1A700226-4D66-4557-9A23-7D800596C26E}">
      <dgm:prSet/>
      <dgm:spPr/>
      <dgm:t>
        <a:bodyPr/>
        <a:lstStyle/>
        <a:p>
          <a:endParaRPr lang="en-US"/>
        </a:p>
      </dgm:t>
    </dgm:pt>
    <dgm:pt modelId="{5F7EE3F0-E0B7-40B0-91DA-6FEF38F774FE}">
      <dgm:prSet/>
      <dgm:spPr>
        <a:solidFill>
          <a:schemeClr val="accent2">
            <a:lumMod val="75000"/>
          </a:schemeClr>
        </a:solidFill>
      </dgm:spPr>
      <dgm:t>
        <a:bodyPr/>
        <a:lstStyle/>
        <a:p>
          <a:r>
            <a:rPr lang="fa-IR" dirty="0" smtClean="0"/>
            <a:t>ماکو</a:t>
          </a:r>
          <a:endParaRPr lang="en-US" dirty="0"/>
        </a:p>
      </dgm:t>
    </dgm:pt>
    <dgm:pt modelId="{3D7EF184-CE1A-4120-802B-5BEED10E1D18}" type="parTrans" cxnId="{79B6BEE9-9FDB-4F2B-9FBF-1334D57CFA8C}">
      <dgm:prSet/>
      <dgm:spPr/>
      <dgm:t>
        <a:bodyPr/>
        <a:lstStyle/>
        <a:p>
          <a:endParaRPr lang="en-US"/>
        </a:p>
      </dgm:t>
    </dgm:pt>
    <dgm:pt modelId="{75871ADD-879C-4D2B-92DA-A381C5F611AE}" type="sibTrans" cxnId="{79B6BEE9-9FDB-4F2B-9FBF-1334D57CFA8C}">
      <dgm:prSet/>
      <dgm:spPr/>
      <dgm:t>
        <a:bodyPr/>
        <a:lstStyle/>
        <a:p>
          <a:endParaRPr lang="en-US"/>
        </a:p>
      </dgm:t>
    </dgm:pt>
    <dgm:pt modelId="{6C1E541D-7687-4FCC-BF14-C580CC89DFE4}">
      <dgm:prSet/>
      <dgm:spPr>
        <a:solidFill>
          <a:srgbClr val="7030A0"/>
        </a:solidFill>
      </dgm:spPr>
      <dgm:t>
        <a:bodyPr/>
        <a:lstStyle/>
        <a:p>
          <a:r>
            <a:rPr lang="fa-IR" dirty="0" smtClean="0"/>
            <a:t>اورمیه</a:t>
          </a:r>
          <a:endParaRPr lang="en-US" dirty="0"/>
        </a:p>
      </dgm:t>
    </dgm:pt>
    <dgm:pt modelId="{E528950E-E6DC-4952-924C-3028104757D7}" type="parTrans" cxnId="{49C5BF44-6651-4BE6-9A62-B88A0D7491E1}">
      <dgm:prSet/>
      <dgm:spPr/>
      <dgm:t>
        <a:bodyPr/>
        <a:lstStyle/>
        <a:p>
          <a:endParaRPr lang="en-US"/>
        </a:p>
      </dgm:t>
    </dgm:pt>
    <dgm:pt modelId="{96FC8EFE-993A-42D3-9ADE-A14B5AEE222E}" type="sibTrans" cxnId="{49C5BF44-6651-4BE6-9A62-B88A0D7491E1}">
      <dgm:prSet/>
      <dgm:spPr/>
      <dgm:t>
        <a:bodyPr/>
        <a:lstStyle/>
        <a:p>
          <a:endParaRPr lang="en-US"/>
        </a:p>
      </dgm:t>
    </dgm:pt>
    <dgm:pt modelId="{C4D92078-66EC-4709-93DB-88B8E3EA8CE3}">
      <dgm:prSet/>
      <dgm:spPr>
        <a:blipFill rotWithShape="0">
          <a:blip xmlns:r="http://schemas.openxmlformats.org/officeDocument/2006/relationships" r:embed="rId1"/>
          <a:tile tx="0" ty="0" sx="100000" sy="100000" flip="none" algn="tl"/>
        </a:blipFill>
      </dgm:spPr>
      <dgm:t>
        <a:bodyPr/>
        <a:lstStyle/>
        <a:p>
          <a:r>
            <a:rPr lang="fa-IR" dirty="0" smtClean="0"/>
            <a:t>پیرانشهر</a:t>
          </a:r>
          <a:endParaRPr lang="en-US" dirty="0"/>
        </a:p>
      </dgm:t>
    </dgm:pt>
    <dgm:pt modelId="{1CEFEFF9-4115-4543-B4C4-E7163CBA2C3C}" type="parTrans" cxnId="{D968721B-DB7A-4851-8576-128C8E8311CA}">
      <dgm:prSet/>
      <dgm:spPr/>
      <dgm:t>
        <a:bodyPr/>
        <a:lstStyle/>
        <a:p>
          <a:endParaRPr lang="en-US"/>
        </a:p>
      </dgm:t>
    </dgm:pt>
    <dgm:pt modelId="{83E623DE-FEBA-46A6-82DD-D4710784274D}" type="sibTrans" cxnId="{D968721B-DB7A-4851-8576-128C8E8311CA}">
      <dgm:prSet/>
      <dgm:spPr/>
      <dgm:t>
        <a:bodyPr/>
        <a:lstStyle/>
        <a:p>
          <a:endParaRPr lang="en-US"/>
        </a:p>
      </dgm:t>
    </dgm:pt>
    <dgm:pt modelId="{BA49695C-1158-4C83-912B-1B4E8B0CEFE5}">
      <dgm:prSet/>
      <dgm:spPr>
        <a:solidFill>
          <a:schemeClr val="bg2"/>
        </a:solidFill>
      </dgm:spPr>
      <dgm:t>
        <a:bodyPr/>
        <a:lstStyle/>
        <a:p>
          <a:r>
            <a:rPr lang="fa-IR" dirty="0" smtClean="0"/>
            <a:t>پلدشت</a:t>
          </a:r>
          <a:endParaRPr lang="en-US" dirty="0"/>
        </a:p>
      </dgm:t>
    </dgm:pt>
    <dgm:pt modelId="{AE9F7556-21DD-4515-B6EE-AB74B45E8B72}" type="parTrans" cxnId="{8226154B-6897-4653-9E52-AB0DE6639151}">
      <dgm:prSet/>
      <dgm:spPr/>
      <dgm:t>
        <a:bodyPr/>
        <a:lstStyle/>
        <a:p>
          <a:endParaRPr lang="en-US"/>
        </a:p>
      </dgm:t>
    </dgm:pt>
    <dgm:pt modelId="{BD88C423-4F94-45C9-858D-0F6009E4C38B}" type="sibTrans" cxnId="{8226154B-6897-4653-9E52-AB0DE6639151}">
      <dgm:prSet/>
      <dgm:spPr/>
      <dgm:t>
        <a:bodyPr/>
        <a:lstStyle/>
        <a:p>
          <a:endParaRPr lang="en-US"/>
        </a:p>
      </dgm:t>
    </dgm:pt>
    <dgm:pt modelId="{66E56417-EB09-483E-B79C-D9C400B87885}">
      <dgm:prSet/>
      <dgm:spPr>
        <a:solidFill>
          <a:srgbClr val="92D050"/>
        </a:solidFill>
      </dgm:spPr>
      <dgm:t>
        <a:bodyPr/>
        <a:lstStyle/>
        <a:p>
          <a:r>
            <a:rPr lang="fa-IR" dirty="0" smtClean="0"/>
            <a:t>تکاب</a:t>
          </a:r>
          <a:endParaRPr lang="en-US" dirty="0"/>
        </a:p>
      </dgm:t>
    </dgm:pt>
    <dgm:pt modelId="{46BA2AB9-2A66-4553-8169-9C40982B1F56}" type="parTrans" cxnId="{849FFA85-A146-4B9D-AD2D-D658D69CD73B}">
      <dgm:prSet/>
      <dgm:spPr/>
      <dgm:t>
        <a:bodyPr/>
        <a:lstStyle/>
        <a:p>
          <a:endParaRPr lang="en-US"/>
        </a:p>
      </dgm:t>
    </dgm:pt>
    <dgm:pt modelId="{8B5E6A5B-C687-4649-ABD1-802380B90C5B}" type="sibTrans" cxnId="{849FFA85-A146-4B9D-AD2D-D658D69CD73B}">
      <dgm:prSet/>
      <dgm:spPr/>
      <dgm:t>
        <a:bodyPr/>
        <a:lstStyle/>
        <a:p>
          <a:endParaRPr lang="en-US"/>
        </a:p>
      </dgm:t>
    </dgm:pt>
    <dgm:pt modelId="{FBDD9661-8FCE-477B-89FD-355CA1821C14}">
      <dgm:prSet/>
      <dgm:spPr>
        <a:solidFill>
          <a:srgbClr val="FFFF00"/>
        </a:solidFill>
      </dgm:spPr>
      <dgm:t>
        <a:bodyPr/>
        <a:lstStyle/>
        <a:p>
          <a:r>
            <a:rPr lang="fa-IR" dirty="0" smtClean="0"/>
            <a:t>چایپاره</a:t>
          </a:r>
          <a:endParaRPr lang="en-US" dirty="0"/>
        </a:p>
      </dgm:t>
    </dgm:pt>
    <dgm:pt modelId="{90874E6A-AC7D-454C-B315-37A97ABB47D2}" type="parTrans" cxnId="{4CCE58B0-0D51-47CE-8695-05AAB45F4236}">
      <dgm:prSet/>
      <dgm:spPr/>
      <dgm:t>
        <a:bodyPr/>
        <a:lstStyle/>
        <a:p>
          <a:endParaRPr lang="en-US"/>
        </a:p>
      </dgm:t>
    </dgm:pt>
    <dgm:pt modelId="{E3C05B1E-D747-44DD-91C7-FC566E8E68F6}" type="sibTrans" cxnId="{4CCE58B0-0D51-47CE-8695-05AAB45F4236}">
      <dgm:prSet/>
      <dgm:spPr/>
      <dgm:t>
        <a:bodyPr/>
        <a:lstStyle/>
        <a:p>
          <a:endParaRPr lang="en-US"/>
        </a:p>
      </dgm:t>
    </dgm:pt>
    <dgm:pt modelId="{46F0705F-3766-4F05-A9A0-9F087B86F241}">
      <dgm:prSet/>
      <dgm:spPr>
        <a:solidFill>
          <a:schemeClr val="bg1"/>
        </a:solidFill>
        <a:ln>
          <a:solidFill>
            <a:schemeClr val="accent3">
              <a:lumMod val="50000"/>
            </a:schemeClr>
          </a:solidFill>
        </a:ln>
      </dgm:spPr>
      <dgm:t>
        <a:bodyPr/>
        <a:lstStyle/>
        <a:p>
          <a:r>
            <a:rPr lang="fa-IR" dirty="0" smtClean="0"/>
            <a:t>سردشت</a:t>
          </a:r>
          <a:endParaRPr lang="en-US" dirty="0"/>
        </a:p>
      </dgm:t>
    </dgm:pt>
    <dgm:pt modelId="{1CD144D6-D6AE-4EFB-97C1-2CBCE770D8E4}" type="parTrans" cxnId="{145DD264-687A-4A4C-A8A1-F9B87C29F50C}">
      <dgm:prSet/>
      <dgm:spPr/>
      <dgm:t>
        <a:bodyPr/>
        <a:lstStyle/>
        <a:p>
          <a:endParaRPr lang="en-US"/>
        </a:p>
      </dgm:t>
    </dgm:pt>
    <dgm:pt modelId="{9D3690D9-DFD0-4824-865A-9EA35CD87157}" type="sibTrans" cxnId="{145DD264-687A-4A4C-A8A1-F9B87C29F50C}">
      <dgm:prSet/>
      <dgm:spPr/>
      <dgm:t>
        <a:bodyPr/>
        <a:lstStyle/>
        <a:p>
          <a:endParaRPr lang="en-US"/>
        </a:p>
      </dgm:t>
    </dgm:pt>
    <dgm:pt modelId="{343FE28A-603F-4DCC-ABC3-FBAC2526A72C}">
      <dgm:prSet/>
      <dgm:spPr/>
      <dgm:t>
        <a:bodyPr/>
        <a:lstStyle/>
        <a:p>
          <a:r>
            <a:rPr lang="fa-IR" dirty="0" smtClean="0"/>
            <a:t>سیلوانا</a:t>
          </a:r>
          <a:endParaRPr lang="en-US" dirty="0"/>
        </a:p>
      </dgm:t>
    </dgm:pt>
    <dgm:pt modelId="{CDD9999E-EBA1-4107-8EF8-1BD51EC5D799}" type="parTrans" cxnId="{90490FC8-7D54-490C-BF25-DDC1BE2FCF65}">
      <dgm:prSet/>
      <dgm:spPr/>
      <dgm:t>
        <a:bodyPr/>
        <a:lstStyle/>
        <a:p>
          <a:endParaRPr lang="en-US"/>
        </a:p>
      </dgm:t>
    </dgm:pt>
    <dgm:pt modelId="{905E5184-0D51-42CB-8154-1B3D62F833E9}" type="sibTrans" cxnId="{90490FC8-7D54-490C-BF25-DDC1BE2FCF65}">
      <dgm:prSet/>
      <dgm:spPr/>
      <dgm:t>
        <a:bodyPr/>
        <a:lstStyle/>
        <a:p>
          <a:endParaRPr lang="en-US"/>
        </a:p>
      </dgm:t>
    </dgm:pt>
    <dgm:pt modelId="{B4F293A9-2A95-4A1A-9013-6811A1A35323}">
      <dgm:prSet/>
      <dgm:spPr/>
      <dgm:t>
        <a:bodyPr/>
        <a:lstStyle/>
        <a:p>
          <a:r>
            <a:rPr lang="fa-IR" dirty="0" smtClean="0"/>
            <a:t>شاهین دژ</a:t>
          </a:r>
          <a:endParaRPr lang="en-US" dirty="0"/>
        </a:p>
      </dgm:t>
    </dgm:pt>
    <dgm:pt modelId="{5319457C-8928-4D1D-9C31-EAA4EFA17685}" type="parTrans" cxnId="{92DA9C24-8493-4F3F-8A95-B36F74F4E11C}">
      <dgm:prSet/>
      <dgm:spPr/>
      <dgm:t>
        <a:bodyPr/>
        <a:lstStyle/>
        <a:p>
          <a:endParaRPr lang="en-US"/>
        </a:p>
      </dgm:t>
    </dgm:pt>
    <dgm:pt modelId="{417C9E5D-A45A-4D31-A864-D49FEEAA3FB5}" type="sibTrans" cxnId="{92DA9C24-8493-4F3F-8A95-B36F74F4E11C}">
      <dgm:prSet/>
      <dgm:spPr/>
      <dgm:t>
        <a:bodyPr/>
        <a:lstStyle/>
        <a:p>
          <a:endParaRPr lang="en-US"/>
        </a:p>
      </dgm:t>
    </dgm:pt>
    <dgm:pt modelId="{54D89105-5FBF-49B3-94A9-D14CDDA572C7}">
      <dgm:prSet/>
      <dgm:spPr>
        <a:solidFill>
          <a:srgbClr val="FF0000"/>
        </a:solidFill>
      </dgm:spPr>
      <dgm:t>
        <a:bodyPr/>
        <a:lstStyle/>
        <a:p>
          <a:r>
            <a:rPr lang="fa-IR" dirty="0" smtClean="0"/>
            <a:t>خوی</a:t>
          </a:r>
          <a:endParaRPr lang="en-US" dirty="0"/>
        </a:p>
      </dgm:t>
    </dgm:pt>
    <dgm:pt modelId="{7E7EE74D-3C8C-4C55-896C-36A4C1DC67F2}" type="sibTrans" cxnId="{F0B45E86-A632-483D-8FE2-E4C9E5886E6F}">
      <dgm:prSet/>
      <dgm:spPr/>
      <dgm:t>
        <a:bodyPr/>
        <a:lstStyle/>
        <a:p>
          <a:endParaRPr lang="en-US"/>
        </a:p>
      </dgm:t>
    </dgm:pt>
    <dgm:pt modelId="{C5832524-3002-47A0-B248-2F391C9BAF70}" type="parTrans" cxnId="{F0B45E86-A632-483D-8FE2-E4C9E5886E6F}">
      <dgm:prSet/>
      <dgm:spPr/>
      <dgm:t>
        <a:bodyPr/>
        <a:lstStyle/>
        <a:p>
          <a:endParaRPr lang="en-US"/>
        </a:p>
      </dgm:t>
    </dgm:pt>
    <dgm:pt modelId="{D1B98F04-10F5-43E2-BD4E-0A7F41F19251}">
      <dgm:prSet/>
      <dgm:spPr/>
      <dgm:t>
        <a:bodyPr/>
        <a:lstStyle/>
        <a:p>
          <a:endParaRPr lang="en-US" dirty="0"/>
        </a:p>
      </dgm:t>
    </dgm:pt>
    <dgm:pt modelId="{24DA67AD-9117-4B58-8147-A28B2E944D76}" type="parTrans" cxnId="{B20F53A7-6216-49AF-AC1D-88C300C1F3D2}">
      <dgm:prSet/>
      <dgm:spPr/>
      <dgm:t>
        <a:bodyPr/>
        <a:lstStyle/>
        <a:p>
          <a:endParaRPr lang="en-US"/>
        </a:p>
      </dgm:t>
    </dgm:pt>
    <dgm:pt modelId="{7FC95856-4300-4FD5-9CB3-5ED4C7D2CDF0}" type="sibTrans" cxnId="{B20F53A7-6216-49AF-AC1D-88C300C1F3D2}">
      <dgm:prSet/>
      <dgm:spPr/>
      <dgm:t>
        <a:bodyPr/>
        <a:lstStyle/>
        <a:p>
          <a:endParaRPr lang="en-US"/>
        </a:p>
      </dgm:t>
    </dgm:pt>
    <dgm:pt modelId="{54CC7E9D-ED76-4779-8902-E64A51C3389D}">
      <dgm:prSet/>
      <dgm:spPr/>
      <dgm:t>
        <a:bodyPr/>
        <a:lstStyle/>
        <a:p>
          <a:r>
            <a:rPr lang="fa-IR" dirty="0" smtClean="0"/>
            <a:t>کاردانش سعادت</a:t>
          </a:r>
          <a:endParaRPr lang="en-US" dirty="0"/>
        </a:p>
      </dgm:t>
    </dgm:pt>
    <dgm:pt modelId="{F02E1281-BFC8-4A59-B902-A431A67A4D79}" type="parTrans" cxnId="{305A385A-3645-4196-80BF-7098B9D25F5A}">
      <dgm:prSet/>
      <dgm:spPr/>
      <dgm:t>
        <a:bodyPr/>
        <a:lstStyle/>
        <a:p>
          <a:endParaRPr lang="en-US"/>
        </a:p>
      </dgm:t>
    </dgm:pt>
    <dgm:pt modelId="{9669F527-90E8-4FD1-A087-3A5AD1D45B78}" type="sibTrans" cxnId="{305A385A-3645-4196-80BF-7098B9D25F5A}">
      <dgm:prSet/>
      <dgm:spPr/>
      <dgm:t>
        <a:bodyPr/>
        <a:lstStyle/>
        <a:p>
          <a:endParaRPr lang="en-US"/>
        </a:p>
      </dgm:t>
    </dgm:pt>
    <dgm:pt modelId="{B3F5965F-D23D-4C31-8AB9-903E0280E915}">
      <dgm:prSet/>
      <dgm:spPr/>
      <dgm:t>
        <a:bodyPr/>
        <a:lstStyle/>
        <a:p>
          <a:r>
            <a:rPr lang="fa-IR" dirty="0" smtClean="0"/>
            <a:t>شوط</a:t>
          </a:r>
          <a:endParaRPr lang="en-US" dirty="0"/>
        </a:p>
      </dgm:t>
    </dgm:pt>
    <dgm:pt modelId="{779B75C3-7D84-4A47-A233-47F6DB794D8D}" type="parTrans" cxnId="{A1E3E1C2-5C70-43A2-9128-2EF5FB9092ED}">
      <dgm:prSet/>
      <dgm:spPr/>
      <dgm:t>
        <a:bodyPr/>
        <a:lstStyle/>
        <a:p>
          <a:endParaRPr lang="en-US"/>
        </a:p>
      </dgm:t>
    </dgm:pt>
    <dgm:pt modelId="{46CEDC4E-961C-44BB-BC10-2D1DEB61D2A0}" type="sibTrans" cxnId="{A1E3E1C2-5C70-43A2-9128-2EF5FB9092ED}">
      <dgm:prSet/>
      <dgm:spPr/>
      <dgm:t>
        <a:bodyPr/>
        <a:lstStyle/>
        <a:p>
          <a:endParaRPr lang="en-US"/>
        </a:p>
      </dgm:t>
    </dgm:pt>
    <dgm:pt modelId="{707ABD17-6882-420E-A5B0-D1F6B81110AF}">
      <dgm:prSet/>
      <dgm:spPr/>
      <dgm:t>
        <a:bodyPr/>
        <a:lstStyle/>
        <a:p>
          <a:r>
            <a:rPr lang="fa-IR" dirty="0" smtClean="0"/>
            <a:t>برادوست</a:t>
          </a:r>
          <a:endParaRPr lang="en-US" dirty="0"/>
        </a:p>
      </dgm:t>
    </dgm:pt>
    <dgm:pt modelId="{4F750860-D43A-4D9F-88EF-68A426D16426}" type="parTrans" cxnId="{03C1C606-5B7E-4833-909D-2170B50732CF}">
      <dgm:prSet/>
      <dgm:spPr/>
      <dgm:t>
        <a:bodyPr/>
        <a:lstStyle/>
        <a:p>
          <a:endParaRPr lang="en-US"/>
        </a:p>
      </dgm:t>
    </dgm:pt>
    <dgm:pt modelId="{B790277E-1392-46E6-9370-D746F2ABF97E}" type="sibTrans" cxnId="{03C1C606-5B7E-4833-909D-2170B50732CF}">
      <dgm:prSet/>
      <dgm:spPr/>
      <dgm:t>
        <a:bodyPr/>
        <a:lstStyle/>
        <a:p>
          <a:endParaRPr lang="en-US"/>
        </a:p>
      </dgm:t>
    </dgm:pt>
    <dgm:pt modelId="{8182B355-B64C-4A96-AA24-02D124CEE50C}">
      <dgm:prSet/>
      <dgm:spPr/>
      <dgm:t>
        <a:bodyPr/>
        <a:lstStyle/>
        <a:p>
          <a:r>
            <a:rPr lang="fa-IR" dirty="0" smtClean="0"/>
            <a:t>1- محمود قاضی2-رازی</a:t>
          </a:r>
          <a:endParaRPr lang="en-US" dirty="0"/>
        </a:p>
      </dgm:t>
    </dgm:pt>
    <dgm:pt modelId="{D3B2453A-9DD1-4E58-B4A7-CD39FD892485}" type="parTrans" cxnId="{BEF22A3A-B633-4CA4-9378-1FFFB82EE4BC}">
      <dgm:prSet/>
      <dgm:spPr/>
      <dgm:t>
        <a:bodyPr/>
        <a:lstStyle/>
        <a:p>
          <a:endParaRPr lang="en-US"/>
        </a:p>
      </dgm:t>
    </dgm:pt>
    <dgm:pt modelId="{E55219D2-BF36-4DFD-AF32-4AF915A61D81}" type="sibTrans" cxnId="{BEF22A3A-B633-4CA4-9378-1FFFB82EE4BC}">
      <dgm:prSet/>
      <dgm:spPr/>
      <dgm:t>
        <a:bodyPr/>
        <a:lstStyle/>
        <a:p>
          <a:endParaRPr lang="en-US"/>
        </a:p>
      </dgm:t>
    </dgm:pt>
    <dgm:pt modelId="{4299CA0A-5B00-4615-A24D-9F5403FFE6E4}">
      <dgm:prSet/>
      <dgm:spPr/>
      <dgm:t>
        <a:bodyPr/>
        <a:lstStyle/>
        <a:p>
          <a:r>
            <a:rPr lang="fa-IR" dirty="0" smtClean="0"/>
            <a:t>مهاباد</a:t>
          </a:r>
          <a:endParaRPr lang="en-US" dirty="0"/>
        </a:p>
      </dgm:t>
    </dgm:pt>
    <dgm:pt modelId="{4226EF3B-7007-40FF-B77C-30C0FE947A7B}" type="parTrans" cxnId="{8DE7E64F-8D34-4ACB-92FB-1FFFDE393927}">
      <dgm:prSet/>
      <dgm:spPr/>
      <dgm:t>
        <a:bodyPr/>
        <a:lstStyle/>
        <a:p>
          <a:endParaRPr lang="en-US"/>
        </a:p>
      </dgm:t>
    </dgm:pt>
    <dgm:pt modelId="{22E8F672-B047-4B75-828B-E115C786D6A4}" type="sibTrans" cxnId="{8DE7E64F-8D34-4ACB-92FB-1FFFDE393927}">
      <dgm:prSet/>
      <dgm:spPr/>
      <dgm:t>
        <a:bodyPr/>
        <a:lstStyle/>
        <a:p>
          <a:endParaRPr lang="en-US"/>
        </a:p>
      </dgm:t>
    </dgm:pt>
    <dgm:pt modelId="{76A9CD25-1FCB-47B9-82EF-A9A3D65232A4}">
      <dgm:prSet/>
      <dgm:spPr/>
      <dgm:t>
        <a:bodyPr/>
        <a:lstStyle/>
        <a:p>
          <a:r>
            <a:rPr lang="fa-IR" smtClean="0"/>
            <a:t>سماء</a:t>
          </a:r>
          <a:endParaRPr lang="en-US" dirty="0"/>
        </a:p>
      </dgm:t>
    </dgm:pt>
    <dgm:pt modelId="{775572D8-1E3B-461C-98DF-775B992DC825}" type="sibTrans" cxnId="{7B1F9D02-0A33-4047-907F-4F6C86DA55FC}">
      <dgm:prSet/>
      <dgm:spPr/>
      <dgm:t>
        <a:bodyPr/>
        <a:lstStyle/>
        <a:p>
          <a:endParaRPr lang="en-US"/>
        </a:p>
      </dgm:t>
    </dgm:pt>
    <dgm:pt modelId="{1291CE68-79A5-4DA6-9858-73C26AA1696D}" type="parTrans" cxnId="{7B1F9D02-0A33-4047-907F-4F6C86DA55FC}">
      <dgm:prSet/>
      <dgm:spPr/>
      <dgm:t>
        <a:bodyPr/>
        <a:lstStyle/>
        <a:p>
          <a:endParaRPr lang="en-US"/>
        </a:p>
      </dgm:t>
    </dgm:pt>
    <dgm:pt modelId="{E7D63805-643A-4208-A712-367C1A1AFBF8}">
      <dgm:prSet/>
      <dgm:spPr/>
      <dgm:t>
        <a:bodyPr/>
        <a:lstStyle/>
        <a:p>
          <a:r>
            <a:rPr lang="fa-IR" dirty="0" smtClean="0"/>
            <a:t>کاردانش فاطمه</a:t>
          </a:r>
          <a:endParaRPr lang="en-US" dirty="0"/>
        </a:p>
      </dgm:t>
    </dgm:pt>
    <dgm:pt modelId="{D3352B0D-A71B-448D-BAFB-B5C3E7E283AF}" type="parTrans" cxnId="{AE75BE5E-E17F-4EED-B85E-F9E72CEB1F3D}">
      <dgm:prSet/>
      <dgm:spPr/>
      <dgm:t>
        <a:bodyPr/>
        <a:lstStyle/>
        <a:p>
          <a:endParaRPr lang="en-US"/>
        </a:p>
      </dgm:t>
    </dgm:pt>
    <dgm:pt modelId="{9FC03E8D-9472-4B53-B63F-4742B96EE878}" type="sibTrans" cxnId="{AE75BE5E-E17F-4EED-B85E-F9E72CEB1F3D}">
      <dgm:prSet/>
      <dgm:spPr/>
      <dgm:t>
        <a:bodyPr/>
        <a:lstStyle/>
        <a:p>
          <a:endParaRPr lang="en-US"/>
        </a:p>
      </dgm:t>
    </dgm:pt>
    <dgm:pt modelId="{B989825C-5131-4F47-B5F3-308E7903CA4C}">
      <dgm:prSet/>
      <dgm:spPr/>
      <dgm:t>
        <a:bodyPr/>
        <a:lstStyle/>
        <a:p>
          <a:r>
            <a:rPr lang="fa-IR" dirty="0" smtClean="0"/>
            <a:t>میاندواب</a:t>
          </a:r>
          <a:endParaRPr lang="en-US" dirty="0"/>
        </a:p>
      </dgm:t>
    </dgm:pt>
    <dgm:pt modelId="{CDA2EDA8-EB77-4B68-B789-EBF428467DB1}" type="parTrans" cxnId="{84F0B630-8B4B-49F9-916A-884C6CB9E090}">
      <dgm:prSet/>
      <dgm:spPr/>
      <dgm:t>
        <a:bodyPr/>
        <a:lstStyle/>
        <a:p>
          <a:endParaRPr lang="en-US"/>
        </a:p>
      </dgm:t>
    </dgm:pt>
    <dgm:pt modelId="{B51880D9-7AF3-40DD-8DF5-DA1E801326EF}" type="sibTrans" cxnId="{84F0B630-8B4B-49F9-916A-884C6CB9E090}">
      <dgm:prSet/>
      <dgm:spPr/>
      <dgm:t>
        <a:bodyPr/>
        <a:lstStyle/>
        <a:p>
          <a:endParaRPr lang="en-US"/>
        </a:p>
      </dgm:t>
    </dgm:pt>
    <dgm:pt modelId="{C70643C7-04E3-4070-B196-8E3DFE05F08B}" type="pres">
      <dgm:prSet presAssocID="{C74C8779-D124-42DF-BA91-0EDEACF08DFC}" presName="Name0" presStyleCnt="0">
        <dgm:presLayoutVars>
          <dgm:dir/>
          <dgm:animLvl val="lvl"/>
          <dgm:resizeHandles val="exact"/>
        </dgm:presLayoutVars>
      </dgm:prSet>
      <dgm:spPr/>
      <dgm:t>
        <a:bodyPr/>
        <a:lstStyle/>
        <a:p>
          <a:endParaRPr lang="en-US"/>
        </a:p>
      </dgm:t>
    </dgm:pt>
    <dgm:pt modelId="{31C4E7F4-19A6-45B1-8B95-2DD9EC9206CB}" type="pres">
      <dgm:prSet presAssocID="{6C1E541D-7687-4FCC-BF14-C580CC89DFE4}" presName="linNode" presStyleCnt="0"/>
      <dgm:spPr/>
    </dgm:pt>
    <dgm:pt modelId="{12CDEBFD-FD34-4191-A5C4-D5B7DCA5137C}" type="pres">
      <dgm:prSet presAssocID="{6C1E541D-7687-4FCC-BF14-C580CC89DFE4}" presName="parentText" presStyleLbl="node1" presStyleIdx="0" presStyleCnt="18">
        <dgm:presLayoutVars>
          <dgm:chMax val="1"/>
          <dgm:bulletEnabled val="1"/>
        </dgm:presLayoutVars>
      </dgm:prSet>
      <dgm:spPr/>
      <dgm:t>
        <a:bodyPr/>
        <a:lstStyle/>
        <a:p>
          <a:endParaRPr lang="en-US"/>
        </a:p>
      </dgm:t>
    </dgm:pt>
    <dgm:pt modelId="{F93DF966-BA9F-495A-BBCE-52F47080E20E}" type="pres">
      <dgm:prSet presAssocID="{6C1E541D-7687-4FCC-BF14-C580CC89DFE4}" presName="descendantText" presStyleLbl="alignAccFollowNode1" presStyleIdx="0" presStyleCnt="18" custLinFactNeighborY="-13137">
        <dgm:presLayoutVars>
          <dgm:bulletEnabled val="1"/>
        </dgm:presLayoutVars>
      </dgm:prSet>
      <dgm:spPr/>
      <dgm:t>
        <a:bodyPr/>
        <a:lstStyle/>
        <a:p>
          <a:endParaRPr lang="en-US"/>
        </a:p>
      </dgm:t>
    </dgm:pt>
    <dgm:pt modelId="{15B60C58-7802-423D-9101-58FEBE0F039C}" type="pres">
      <dgm:prSet presAssocID="{96FC8EFE-993A-42D3-9ADE-A14B5AEE222E}" presName="sp" presStyleCnt="0"/>
      <dgm:spPr/>
    </dgm:pt>
    <dgm:pt modelId="{D557AA4B-BAB3-4437-94F1-70F0180255C9}" type="pres">
      <dgm:prSet presAssocID="{54D89105-5FBF-49B3-94A9-D14CDDA572C7}" presName="linNode" presStyleCnt="0"/>
      <dgm:spPr/>
    </dgm:pt>
    <dgm:pt modelId="{ED57E074-F67C-4271-989A-E0C31C228C18}" type="pres">
      <dgm:prSet presAssocID="{54D89105-5FBF-49B3-94A9-D14CDDA572C7}" presName="parentText" presStyleLbl="node1" presStyleIdx="1" presStyleCnt="18">
        <dgm:presLayoutVars>
          <dgm:chMax val="1"/>
          <dgm:bulletEnabled val="1"/>
        </dgm:presLayoutVars>
      </dgm:prSet>
      <dgm:spPr/>
      <dgm:t>
        <a:bodyPr/>
        <a:lstStyle/>
        <a:p>
          <a:endParaRPr lang="en-US"/>
        </a:p>
      </dgm:t>
    </dgm:pt>
    <dgm:pt modelId="{AE45A323-A2AD-4298-B595-AE56AB342A42}" type="pres">
      <dgm:prSet presAssocID="{54D89105-5FBF-49B3-94A9-D14CDDA572C7}" presName="descendantText" presStyleLbl="alignAccFollowNode1" presStyleIdx="1" presStyleCnt="18">
        <dgm:presLayoutVars>
          <dgm:bulletEnabled val="1"/>
        </dgm:presLayoutVars>
      </dgm:prSet>
      <dgm:spPr/>
      <dgm:t>
        <a:bodyPr/>
        <a:lstStyle/>
        <a:p>
          <a:endParaRPr lang="en-US"/>
        </a:p>
      </dgm:t>
    </dgm:pt>
    <dgm:pt modelId="{A8A2C8F6-264A-4918-9A8A-EA90950DAC79}" type="pres">
      <dgm:prSet presAssocID="{7E7EE74D-3C8C-4C55-896C-36A4C1DC67F2}" presName="sp" presStyleCnt="0"/>
      <dgm:spPr/>
    </dgm:pt>
    <dgm:pt modelId="{242F35B4-DDA6-4839-ACAA-4D81A93976B5}" type="pres">
      <dgm:prSet presAssocID="{5F7EE3F0-E0B7-40B0-91DA-6FEF38F774FE}" presName="linNode" presStyleCnt="0"/>
      <dgm:spPr/>
    </dgm:pt>
    <dgm:pt modelId="{857506E6-37F2-442C-90F1-96448E57462A}" type="pres">
      <dgm:prSet presAssocID="{5F7EE3F0-E0B7-40B0-91DA-6FEF38F774FE}" presName="parentText" presStyleLbl="node1" presStyleIdx="2" presStyleCnt="18">
        <dgm:presLayoutVars>
          <dgm:chMax val="1"/>
          <dgm:bulletEnabled val="1"/>
        </dgm:presLayoutVars>
      </dgm:prSet>
      <dgm:spPr/>
      <dgm:t>
        <a:bodyPr/>
        <a:lstStyle/>
        <a:p>
          <a:endParaRPr lang="en-US"/>
        </a:p>
      </dgm:t>
    </dgm:pt>
    <dgm:pt modelId="{A97466F8-FB78-4CAA-A393-E63B03CE6036}" type="pres">
      <dgm:prSet presAssocID="{5F7EE3F0-E0B7-40B0-91DA-6FEF38F774FE}" presName="descendantText" presStyleLbl="alignAccFollowNode1" presStyleIdx="2" presStyleCnt="18">
        <dgm:presLayoutVars>
          <dgm:bulletEnabled val="1"/>
        </dgm:presLayoutVars>
      </dgm:prSet>
      <dgm:spPr/>
      <dgm:t>
        <a:bodyPr/>
        <a:lstStyle/>
        <a:p>
          <a:endParaRPr lang="en-US"/>
        </a:p>
      </dgm:t>
    </dgm:pt>
    <dgm:pt modelId="{E1720284-202C-44E2-9F94-C22D48BFBE38}" type="pres">
      <dgm:prSet presAssocID="{75871ADD-879C-4D2B-92DA-A381C5F611AE}" presName="sp" presStyleCnt="0"/>
      <dgm:spPr/>
    </dgm:pt>
    <dgm:pt modelId="{08C741E0-AB62-47F3-BCE5-C7DF5A0CECC8}" type="pres">
      <dgm:prSet presAssocID="{0B1A0AA3-CC95-4F1A-B100-D4D3827DD350}" presName="linNode" presStyleCnt="0"/>
      <dgm:spPr/>
    </dgm:pt>
    <dgm:pt modelId="{6FB2BA5B-F505-4B82-ABB7-B63BFF7D16E6}" type="pres">
      <dgm:prSet presAssocID="{0B1A0AA3-CC95-4F1A-B100-D4D3827DD350}" presName="parentText" presStyleLbl="node1" presStyleIdx="3" presStyleCnt="18">
        <dgm:presLayoutVars>
          <dgm:chMax val="1"/>
          <dgm:bulletEnabled val="1"/>
        </dgm:presLayoutVars>
      </dgm:prSet>
      <dgm:spPr/>
      <dgm:t>
        <a:bodyPr/>
        <a:lstStyle/>
        <a:p>
          <a:endParaRPr lang="en-US"/>
        </a:p>
      </dgm:t>
    </dgm:pt>
    <dgm:pt modelId="{15E15C93-7020-42BB-9D0E-91C7AFD85403}" type="pres">
      <dgm:prSet presAssocID="{0B1A0AA3-CC95-4F1A-B100-D4D3827DD350}" presName="descendantText" presStyleLbl="alignAccFollowNode1" presStyleIdx="3" presStyleCnt="18">
        <dgm:presLayoutVars>
          <dgm:bulletEnabled val="1"/>
        </dgm:presLayoutVars>
      </dgm:prSet>
      <dgm:spPr/>
      <dgm:t>
        <a:bodyPr/>
        <a:lstStyle/>
        <a:p>
          <a:endParaRPr lang="en-US"/>
        </a:p>
      </dgm:t>
    </dgm:pt>
    <dgm:pt modelId="{74562F51-6A35-4FEA-B47A-474E0773E8B4}" type="pres">
      <dgm:prSet presAssocID="{5811F733-B465-4256-9CF1-A516FF086081}" presName="sp" presStyleCnt="0"/>
      <dgm:spPr/>
    </dgm:pt>
    <dgm:pt modelId="{BC56DD45-7086-4BAF-BD69-BFAB807057EB}" type="pres">
      <dgm:prSet presAssocID="{CF225200-913E-4786-A1D5-ABC46AAD38B8}" presName="linNode" presStyleCnt="0"/>
      <dgm:spPr/>
    </dgm:pt>
    <dgm:pt modelId="{9A020AE0-0CD4-487B-B19F-EABE65F8A68A}" type="pres">
      <dgm:prSet presAssocID="{CF225200-913E-4786-A1D5-ABC46AAD38B8}" presName="parentText" presStyleLbl="node1" presStyleIdx="4" presStyleCnt="18">
        <dgm:presLayoutVars>
          <dgm:chMax val="1"/>
          <dgm:bulletEnabled val="1"/>
        </dgm:presLayoutVars>
      </dgm:prSet>
      <dgm:spPr/>
      <dgm:t>
        <a:bodyPr/>
        <a:lstStyle/>
        <a:p>
          <a:endParaRPr lang="en-US"/>
        </a:p>
      </dgm:t>
    </dgm:pt>
    <dgm:pt modelId="{0C772EFB-A50A-4B8C-82A7-BD7F65FC7EDB}" type="pres">
      <dgm:prSet presAssocID="{CF225200-913E-4786-A1D5-ABC46AAD38B8}" presName="descendantText" presStyleLbl="alignAccFollowNode1" presStyleIdx="4" presStyleCnt="18">
        <dgm:presLayoutVars>
          <dgm:bulletEnabled val="1"/>
        </dgm:presLayoutVars>
      </dgm:prSet>
      <dgm:spPr/>
      <dgm:t>
        <a:bodyPr/>
        <a:lstStyle/>
        <a:p>
          <a:endParaRPr lang="en-US"/>
        </a:p>
      </dgm:t>
    </dgm:pt>
    <dgm:pt modelId="{D30AB440-173A-4BB9-B069-03970B4E455A}" type="pres">
      <dgm:prSet presAssocID="{84E39901-53B2-45EA-B850-660A5454C67A}" presName="sp" presStyleCnt="0"/>
      <dgm:spPr/>
    </dgm:pt>
    <dgm:pt modelId="{2DE5737E-05EE-409F-AFB8-4457F37739D5}" type="pres">
      <dgm:prSet presAssocID="{236047C6-48F0-43C6-B15D-ECE684C7227A}" presName="linNode" presStyleCnt="0"/>
      <dgm:spPr/>
    </dgm:pt>
    <dgm:pt modelId="{72DF9F85-29E3-4CF2-8478-E0A21A65AEE8}" type="pres">
      <dgm:prSet presAssocID="{236047C6-48F0-43C6-B15D-ECE684C7227A}" presName="parentText" presStyleLbl="node1" presStyleIdx="5" presStyleCnt="18">
        <dgm:presLayoutVars>
          <dgm:chMax val="1"/>
          <dgm:bulletEnabled val="1"/>
        </dgm:presLayoutVars>
      </dgm:prSet>
      <dgm:spPr/>
      <dgm:t>
        <a:bodyPr/>
        <a:lstStyle/>
        <a:p>
          <a:endParaRPr lang="en-US"/>
        </a:p>
      </dgm:t>
    </dgm:pt>
    <dgm:pt modelId="{3233F9F2-29AA-4BC8-BEF0-E9720DD41B90}" type="pres">
      <dgm:prSet presAssocID="{236047C6-48F0-43C6-B15D-ECE684C7227A}" presName="descendantText" presStyleLbl="alignAccFollowNode1" presStyleIdx="5" presStyleCnt="18">
        <dgm:presLayoutVars>
          <dgm:bulletEnabled val="1"/>
        </dgm:presLayoutVars>
      </dgm:prSet>
      <dgm:spPr/>
      <dgm:t>
        <a:bodyPr/>
        <a:lstStyle/>
        <a:p>
          <a:endParaRPr lang="en-US"/>
        </a:p>
      </dgm:t>
    </dgm:pt>
    <dgm:pt modelId="{5990B5FD-C5FA-4C5F-AE33-9B9EEDA3F804}" type="pres">
      <dgm:prSet presAssocID="{86A4E1A4-9BB7-444D-B3E4-72EFADAFD2AB}" presName="sp" presStyleCnt="0"/>
      <dgm:spPr/>
    </dgm:pt>
    <dgm:pt modelId="{6695047D-54C3-4A9A-991B-5FD6F905AC77}" type="pres">
      <dgm:prSet presAssocID="{EF1764A5-0743-4A28-A281-0FCD5BA92F71}" presName="linNode" presStyleCnt="0"/>
      <dgm:spPr/>
    </dgm:pt>
    <dgm:pt modelId="{D4DA4DC7-AFB7-43DA-B5B5-4FE17622AB44}" type="pres">
      <dgm:prSet presAssocID="{EF1764A5-0743-4A28-A281-0FCD5BA92F71}" presName="parentText" presStyleLbl="node1" presStyleIdx="6" presStyleCnt="18">
        <dgm:presLayoutVars>
          <dgm:chMax val="1"/>
          <dgm:bulletEnabled val="1"/>
        </dgm:presLayoutVars>
      </dgm:prSet>
      <dgm:spPr/>
      <dgm:t>
        <a:bodyPr/>
        <a:lstStyle/>
        <a:p>
          <a:endParaRPr lang="en-US"/>
        </a:p>
      </dgm:t>
    </dgm:pt>
    <dgm:pt modelId="{3BD56570-ECEE-4B06-875E-A5CE0659D723}" type="pres">
      <dgm:prSet presAssocID="{EF1764A5-0743-4A28-A281-0FCD5BA92F71}" presName="descendantText" presStyleLbl="alignAccFollowNode1" presStyleIdx="6" presStyleCnt="18">
        <dgm:presLayoutVars>
          <dgm:bulletEnabled val="1"/>
        </dgm:presLayoutVars>
      </dgm:prSet>
      <dgm:spPr/>
      <dgm:t>
        <a:bodyPr/>
        <a:lstStyle/>
        <a:p>
          <a:endParaRPr lang="en-US"/>
        </a:p>
      </dgm:t>
    </dgm:pt>
    <dgm:pt modelId="{0BBA6BCE-D3D9-4C34-93BF-5A5739535BAA}" type="pres">
      <dgm:prSet presAssocID="{E1E09D94-7E97-4F18-8019-7D10CA2532EC}" presName="sp" presStyleCnt="0"/>
      <dgm:spPr/>
    </dgm:pt>
    <dgm:pt modelId="{1D967C93-C62C-41ED-A963-68D173AEA7DB}" type="pres">
      <dgm:prSet presAssocID="{C4D92078-66EC-4709-93DB-88B8E3EA8CE3}" presName="linNode" presStyleCnt="0"/>
      <dgm:spPr/>
    </dgm:pt>
    <dgm:pt modelId="{7A9519AA-0846-44C1-BCD6-BBCB0C98A837}" type="pres">
      <dgm:prSet presAssocID="{C4D92078-66EC-4709-93DB-88B8E3EA8CE3}" presName="parentText" presStyleLbl="node1" presStyleIdx="7" presStyleCnt="18">
        <dgm:presLayoutVars>
          <dgm:chMax val="1"/>
          <dgm:bulletEnabled val="1"/>
        </dgm:presLayoutVars>
      </dgm:prSet>
      <dgm:spPr/>
      <dgm:t>
        <a:bodyPr/>
        <a:lstStyle/>
        <a:p>
          <a:endParaRPr lang="en-US"/>
        </a:p>
      </dgm:t>
    </dgm:pt>
    <dgm:pt modelId="{903B91C9-046E-444B-9414-56AF7154B7EA}" type="pres">
      <dgm:prSet presAssocID="{C4D92078-66EC-4709-93DB-88B8E3EA8CE3}" presName="descendantText" presStyleLbl="alignAccFollowNode1" presStyleIdx="7" presStyleCnt="18">
        <dgm:presLayoutVars>
          <dgm:bulletEnabled val="1"/>
        </dgm:presLayoutVars>
      </dgm:prSet>
      <dgm:spPr/>
      <dgm:t>
        <a:bodyPr/>
        <a:lstStyle/>
        <a:p>
          <a:endParaRPr lang="en-US"/>
        </a:p>
      </dgm:t>
    </dgm:pt>
    <dgm:pt modelId="{E5D6EF21-D4C7-4266-9A00-DF23D4D1B042}" type="pres">
      <dgm:prSet presAssocID="{83E623DE-FEBA-46A6-82DD-D4710784274D}" presName="sp" presStyleCnt="0"/>
      <dgm:spPr/>
    </dgm:pt>
    <dgm:pt modelId="{025436EF-C195-43F0-8B57-C4D24F472F9F}" type="pres">
      <dgm:prSet presAssocID="{BA49695C-1158-4C83-912B-1B4E8B0CEFE5}" presName="linNode" presStyleCnt="0"/>
      <dgm:spPr/>
    </dgm:pt>
    <dgm:pt modelId="{B9E419EC-08DC-4329-BF7E-4FEC9B230F95}" type="pres">
      <dgm:prSet presAssocID="{BA49695C-1158-4C83-912B-1B4E8B0CEFE5}" presName="parentText" presStyleLbl="node1" presStyleIdx="8" presStyleCnt="18">
        <dgm:presLayoutVars>
          <dgm:chMax val="1"/>
          <dgm:bulletEnabled val="1"/>
        </dgm:presLayoutVars>
      </dgm:prSet>
      <dgm:spPr/>
      <dgm:t>
        <a:bodyPr/>
        <a:lstStyle/>
        <a:p>
          <a:endParaRPr lang="en-US"/>
        </a:p>
      </dgm:t>
    </dgm:pt>
    <dgm:pt modelId="{C6898F98-1843-4568-A217-DDF24D3E9BC3}" type="pres">
      <dgm:prSet presAssocID="{BA49695C-1158-4C83-912B-1B4E8B0CEFE5}" presName="descendantText" presStyleLbl="alignAccFollowNode1" presStyleIdx="8" presStyleCnt="18">
        <dgm:presLayoutVars>
          <dgm:bulletEnabled val="1"/>
        </dgm:presLayoutVars>
      </dgm:prSet>
      <dgm:spPr/>
      <dgm:t>
        <a:bodyPr/>
        <a:lstStyle/>
        <a:p>
          <a:endParaRPr lang="en-US"/>
        </a:p>
      </dgm:t>
    </dgm:pt>
    <dgm:pt modelId="{306D2E3E-6BBD-4185-A6FC-6C33FCEE7964}" type="pres">
      <dgm:prSet presAssocID="{BD88C423-4F94-45C9-858D-0F6009E4C38B}" presName="sp" presStyleCnt="0"/>
      <dgm:spPr/>
    </dgm:pt>
    <dgm:pt modelId="{16D1D68C-B418-4874-A0D4-DB37E6008D97}" type="pres">
      <dgm:prSet presAssocID="{66E56417-EB09-483E-B79C-D9C400B87885}" presName="linNode" presStyleCnt="0"/>
      <dgm:spPr/>
    </dgm:pt>
    <dgm:pt modelId="{C960E219-AEE8-4155-BDF8-C8F559E87FD3}" type="pres">
      <dgm:prSet presAssocID="{66E56417-EB09-483E-B79C-D9C400B87885}" presName="parentText" presStyleLbl="node1" presStyleIdx="9" presStyleCnt="18">
        <dgm:presLayoutVars>
          <dgm:chMax val="1"/>
          <dgm:bulletEnabled val="1"/>
        </dgm:presLayoutVars>
      </dgm:prSet>
      <dgm:spPr/>
      <dgm:t>
        <a:bodyPr/>
        <a:lstStyle/>
        <a:p>
          <a:endParaRPr lang="en-US"/>
        </a:p>
      </dgm:t>
    </dgm:pt>
    <dgm:pt modelId="{13D58A73-100A-4080-9ABB-2F5DDD69BC1A}" type="pres">
      <dgm:prSet presAssocID="{66E56417-EB09-483E-B79C-D9C400B87885}" presName="descendantText" presStyleLbl="alignAccFollowNode1" presStyleIdx="9" presStyleCnt="18">
        <dgm:presLayoutVars>
          <dgm:bulletEnabled val="1"/>
        </dgm:presLayoutVars>
      </dgm:prSet>
      <dgm:spPr/>
      <dgm:t>
        <a:bodyPr/>
        <a:lstStyle/>
        <a:p>
          <a:endParaRPr lang="en-US"/>
        </a:p>
      </dgm:t>
    </dgm:pt>
    <dgm:pt modelId="{993E2F1C-347C-4E60-BFF7-BD97C7FB1571}" type="pres">
      <dgm:prSet presAssocID="{8B5E6A5B-C687-4649-ABD1-802380B90C5B}" presName="sp" presStyleCnt="0"/>
      <dgm:spPr/>
    </dgm:pt>
    <dgm:pt modelId="{D706AC04-73EA-48F6-A9A8-08FBB0FEA450}" type="pres">
      <dgm:prSet presAssocID="{FBDD9661-8FCE-477B-89FD-355CA1821C14}" presName="linNode" presStyleCnt="0"/>
      <dgm:spPr/>
    </dgm:pt>
    <dgm:pt modelId="{57724963-A0F7-4D11-8121-5AE5CDE49D85}" type="pres">
      <dgm:prSet presAssocID="{FBDD9661-8FCE-477B-89FD-355CA1821C14}" presName="parentText" presStyleLbl="node1" presStyleIdx="10" presStyleCnt="18">
        <dgm:presLayoutVars>
          <dgm:chMax val="1"/>
          <dgm:bulletEnabled val="1"/>
        </dgm:presLayoutVars>
      </dgm:prSet>
      <dgm:spPr/>
      <dgm:t>
        <a:bodyPr/>
        <a:lstStyle/>
        <a:p>
          <a:endParaRPr lang="en-US"/>
        </a:p>
      </dgm:t>
    </dgm:pt>
    <dgm:pt modelId="{20C1F510-CD3D-4A22-AC5E-65F648D4A38A}" type="pres">
      <dgm:prSet presAssocID="{FBDD9661-8FCE-477B-89FD-355CA1821C14}" presName="descendantText" presStyleLbl="alignAccFollowNode1" presStyleIdx="10" presStyleCnt="18">
        <dgm:presLayoutVars>
          <dgm:bulletEnabled val="1"/>
        </dgm:presLayoutVars>
      </dgm:prSet>
      <dgm:spPr/>
      <dgm:t>
        <a:bodyPr/>
        <a:lstStyle/>
        <a:p>
          <a:endParaRPr lang="en-US"/>
        </a:p>
      </dgm:t>
    </dgm:pt>
    <dgm:pt modelId="{EC1491B3-FBED-40AE-A5E4-4EDCB2E661C8}" type="pres">
      <dgm:prSet presAssocID="{E3C05B1E-D747-44DD-91C7-FC566E8E68F6}" presName="sp" presStyleCnt="0"/>
      <dgm:spPr/>
    </dgm:pt>
    <dgm:pt modelId="{6DEE0DA7-4190-4131-A40B-1AA6412CE595}" type="pres">
      <dgm:prSet presAssocID="{46F0705F-3766-4F05-A9A0-9F087B86F241}" presName="linNode" presStyleCnt="0"/>
      <dgm:spPr/>
    </dgm:pt>
    <dgm:pt modelId="{FE123C98-6978-4F46-A2E4-820B305CDB03}" type="pres">
      <dgm:prSet presAssocID="{46F0705F-3766-4F05-A9A0-9F087B86F241}" presName="parentText" presStyleLbl="node1" presStyleIdx="11" presStyleCnt="18">
        <dgm:presLayoutVars>
          <dgm:chMax val="1"/>
          <dgm:bulletEnabled val="1"/>
        </dgm:presLayoutVars>
      </dgm:prSet>
      <dgm:spPr/>
      <dgm:t>
        <a:bodyPr/>
        <a:lstStyle/>
        <a:p>
          <a:endParaRPr lang="en-US"/>
        </a:p>
      </dgm:t>
    </dgm:pt>
    <dgm:pt modelId="{F870754C-39E6-4EAF-893E-C935FDDC41AA}" type="pres">
      <dgm:prSet presAssocID="{46F0705F-3766-4F05-A9A0-9F087B86F241}" presName="descendantText" presStyleLbl="alignAccFollowNode1" presStyleIdx="11" presStyleCnt="18">
        <dgm:presLayoutVars>
          <dgm:bulletEnabled val="1"/>
        </dgm:presLayoutVars>
      </dgm:prSet>
      <dgm:spPr/>
      <dgm:t>
        <a:bodyPr/>
        <a:lstStyle/>
        <a:p>
          <a:endParaRPr lang="en-US"/>
        </a:p>
      </dgm:t>
    </dgm:pt>
    <dgm:pt modelId="{33F69614-63E4-47D9-9B67-0C0097734B72}" type="pres">
      <dgm:prSet presAssocID="{9D3690D9-DFD0-4824-865A-9EA35CD87157}" presName="sp" presStyleCnt="0"/>
      <dgm:spPr/>
    </dgm:pt>
    <dgm:pt modelId="{E578531D-4A22-4764-B377-48C5906621C1}" type="pres">
      <dgm:prSet presAssocID="{343FE28A-603F-4DCC-ABC3-FBAC2526A72C}" presName="linNode" presStyleCnt="0"/>
      <dgm:spPr/>
    </dgm:pt>
    <dgm:pt modelId="{80C7AE46-77C5-4ED2-A6F2-290C2EB9515A}" type="pres">
      <dgm:prSet presAssocID="{343FE28A-603F-4DCC-ABC3-FBAC2526A72C}" presName="parentText" presStyleLbl="node1" presStyleIdx="12" presStyleCnt="18">
        <dgm:presLayoutVars>
          <dgm:chMax val="1"/>
          <dgm:bulletEnabled val="1"/>
        </dgm:presLayoutVars>
      </dgm:prSet>
      <dgm:spPr/>
      <dgm:t>
        <a:bodyPr/>
        <a:lstStyle/>
        <a:p>
          <a:endParaRPr lang="en-US"/>
        </a:p>
      </dgm:t>
    </dgm:pt>
    <dgm:pt modelId="{F98F8F5C-2ABE-4516-B74B-C8869DE532A7}" type="pres">
      <dgm:prSet presAssocID="{343FE28A-603F-4DCC-ABC3-FBAC2526A72C}" presName="descendantText" presStyleLbl="alignAccFollowNode1" presStyleIdx="12" presStyleCnt="18">
        <dgm:presLayoutVars>
          <dgm:bulletEnabled val="1"/>
        </dgm:presLayoutVars>
      </dgm:prSet>
      <dgm:spPr/>
      <dgm:t>
        <a:bodyPr/>
        <a:lstStyle/>
        <a:p>
          <a:endParaRPr lang="en-US"/>
        </a:p>
      </dgm:t>
    </dgm:pt>
    <dgm:pt modelId="{0043898A-C66B-43F9-9605-D51538210ABC}" type="pres">
      <dgm:prSet presAssocID="{905E5184-0D51-42CB-8154-1B3D62F833E9}" presName="sp" presStyleCnt="0"/>
      <dgm:spPr/>
    </dgm:pt>
    <dgm:pt modelId="{EF476ECC-8DBE-44D4-B91A-952202A48295}" type="pres">
      <dgm:prSet presAssocID="{B4F293A9-2A95-4A1A-9013-6811A1A35323}" presName="linNode" presStyleCnt="0"/>
      <dgm:spPr/>
    </dgm:pt>
    <dgm:pt modelId="{44396D51-6B4A-4706-8399-7FB1BF88239F}" type="pres">
      <dgm:prSet presAssocID="{B4F293A9-2A95-4A1A-9013-6811A1A35323}" presName="parentText" presStyleLbl="node1" presStyleIdx="13" presStyleCnt="18">
        <dgm:presLayoutVars>
          <dgm:chMax val="1"/>
          <dgm:bulletEnabled val="1"/>
        </dgm:presLayoutVars>
      </dgm:prSet>
      <dgm:spPr/>
      <dgm:t>
        <a:bodyPr/>
        <a:lstStyle/>
        <a:p>
          <a:endParaRPr lang="en-US"/>
        </a:p>
      </dgm:t>
    </dgm:pt>
    <dgm:pt modelId="{8DFB124C-B690-405A-857F-7978E146A221}" type="pres">
      <dgm:prSet presAssocID="{B4F293A9-2A95-4A1A-9013-6811A1A35323}" presName="descendantText" presStyleLbl="alignAccFollowNode1" presStyleIdx="13" presStyleCnt="18">
        <dgm:presLayoutVars>
          <dgm:bulletEnabled val="1"/>
        </dgm:presLayoutVars>
      </dgm:prSet>
      <dgm:spPr/>
      <dgm:t>
        <a:bodyPr/>
        <a:lstStyle/>
        <a:p>
          <a:endParaRPr lang="en-US"/>
        </a:p>
      </dgm:t>
    </dgm:pt>
    <dgm:pt modelId="{2C0888E5-A6AA-4A05-89B4-FA9DA89DD071}" type="pres">
      <dgm:prSet presAssocID="{417C9E5D-A45A-4D31-A864-D49FEEAA3FB5}" presName="sp" presStyleCnt="0"/>
      <dgm:spPr/>
    </dgm:pt>
    <dgm:pt modelId="{B6E42D06-EA1D-4A38-B9CC-98F6F7D5DB0F}" type="pres">
      <dgm:prSet presAssocID="{B3F5965F-D23D-4C31-8AB9-903E0280E915}" presName="linNode" presStyleCnt="0"/>
      <dgm:spPr/>
    </dgm:pt>
    <dgm:pt modelId="{459F052E-F475-4851-81EC-8481BE748836}" type="pres">
      <dgm:prSet presAssocID="{B3F5965F-D23D-4C31-8AB9-903E0280E915}" presName="parentText" presStyleLbl="node1" presStyleIdx="14" presStyleCnt="18">
        <dgm:presLayoutVars>
          <dgm:chMax val="1"/>
          <dgm:bulletEnabled val="1"/>
        </dgm:presLayoutVars>
      </dgm:prSet>
      <dgm:spPr/>
      <dgm:t>
        <a:bodyPr/>
        <a:lstStyle/>
        <a:p>
          <a:endParaRPr lang="en-US"/>
        </a:p>
      </dgm:t>
    </dgm:pt>
    <dgm:pt modelId="{FE5C2E48-0C6C-4360-BA06-18518BB33D4F}" type="pres">
      <dgm:prSet presAssocID="{B3F5965F-D23D-4C31-8AB9-903E0280E915}" presName="descendantText" presStyleLbl="alignAccFollowNode1" presStyleIdx="14" presStyleCnt="18">
        <dgm:presLayoutVars>
          <dgm:bulletEnabled val="1"/>
        </dgm:presLayoutVars>
      </dgm:prSet>
      <dgm:spPr/>
      <dgm:t>
        <a:bodyPr/>
        <a:lstStyle/>
        <a:p>
          <a:endParaRPr lang="en-US"/>
        </a:p>
      </dgm:t>
    </dgm:pt>
    <dgm:pt modelId="{0D04F4B5-DEBE-4620-94B4-411D4A044901}" type="pres">
      <dgm:prSet presAssocID="{46CEDC4E-961C-44BB-BC10-2D1DEB61D2A0}" presName="sp" presStyleCnt="0"/>
      <dgm:spPr/>
    </dgm:pt>
    <dgm:pt modelId="{295F4C43-46CE-4B3F-AAA1-AD5362B1F41C}" type="pres">
      <dgm:prSet presAssocID="{707ABD17-6882-420E-A5B0-D1F6B81110AF}" presName="linNode" presStyleCnt="0"/>
      <dgm:spPr/>
    </dgm:pt>
    <dgm:pt modelId="{10451A79-0F16-40DF-903A-1EB936CC8CEB}" type="pres">
      <dgm:prSet presAssocID="{707ABD17-6882-420E-A5B0-D1F6B81110AF}" presName="parentText" presStyleLbl="node1" presStyleIdx="15" presStyleCnt="18">
        <dgm:presLayoutVars>
          <dgm:chMax val="1"/>
          <dgm:bulletEnabled val="1"/>
        </dgm:presLayoutVars>
      </dgm:prSet>
      <dgm:spPr/>
      <dgm:t>
        <a:bodyPr/>
        <a:lstStyle/>
        <a:p>
          <a:endParaRPr lang="en-US"/>
        </a:p>
      </dgm:t>
    </dgm:pt>
    <dgm:pt modelId="{C5483F18-166B-40B3-B861-148D16CD004B}" type="pres">
      <dgm:prSet presAssocID="{707ABD17-6882-420E-A5B0-D1F6B81110AF}" presName="descendantText" presStyleLbl="alignAccFollowNode1" presStyleIdx="15" presStyleCnt="18">
        <dgm:presLayoutVars>
          <dgm:bulletEnabled val="1"/>
        </dgm:presLayoutVars>
      </dgm:prSet>
      <dgm:spPr/>
      <dgm:t>
        <a:bodyPr/>
        <a:lstStyle/>
        <a:p>
          <a:endParaRPr lang="en-US"/>
        </a:p>
      </dgm:t>
    </dgm:pt>
    <dgm:pt modelId="{DBD6E416-AA7B-48F3-9B34-EE5459D7904C}" type="pres">
      <dgm:prSet presAssocID="{B790277E-1392-46E6-9370-D746F2ABF97E}" presName="sp" presStyleCnt="0"/>
      <dgm:spPr/>
    </dgm:pt>
    <dgm:pt modelId="{38528BAC-7058-44E5-A62A-DBA37489395B}" type="pres">
      <dgm:prSet presAssocID="{4299CA0A-5B00-4615-A24D-9F5403FFE6E4}" presName="linNode" presStyleCnt="0"/>
      <dgm:spPr/>
    </dgm:pt>
    <dgm:pt modelId="{F681FAF8-BAFA-490C-B1F5-9AC492A4C348}" type="pres">
      <dgm:prSet presAssocID="{4299CA0A-5B00-4615-A24D-9F5403FFE6E4}" presName="parentText" presStyleLbl="node1" presStyleIdx="16" presStyleCnt="18">
        <dgm:presLayoutVars>
          <dgm:chMax val="1"/>
          <dgm:bulletEnabled val="1"/>
        </dgm:presLayoutVars>
      </dgm:prSet>
      <dgm:spPr/>
      <dgm:t>
        <a:bodyPr/>
        <a:lstStyle/>
        <a:p>
          <a:endParaRPr lang="en-US"/>
        </a:p>
      </dgm:t>
    </dgm:pt>
    <dgm:pt modelId="{4E87FBCB-BDFF-46D0-8572-4289B7328754}" type="pres">
      <dgm:prSet presAssocID="{4299CA0A-5B00-4615-A24D-9F5403FFE6E4}" presName="descendantText" presStyleLbl="alignAccFollowNode1" presStyleIdx="16" presStyleCnt="18">
        <dgm:presLayoutVars>
          <dgm:bulletEnabled val="1"/>
        </dgm:presLayoutVars>
      </dgm:prSet>
      <dgm:spPr/>
      <dgm:t>
        <a:bodyPr/>
        <a:lstStyle/>
        <a:p>
          <a:endParaRPr lang="en-US"/>
        </a:p>
      </dgm:t>
    </dgm:pt>
    <dgm:pt modelId="{84CD4C54-9CD3-467B-94C2-4D3EE7577C5E}" type="pres">
      <dgm:prSet presAssocID="{22E8F672-B047-4B75-828B-E115C786D6A4}" presName="sp" presStyleCnt="0"/>
      <dgm:spPr/>
    </dgm:pt>
    <dgm:pt modelId="{729CDC81-D653-4D2B-8531-E8689B508478}" type="pres">
      <dgm:prSet presAssocID="{B989825C-5131-4F47-B5F3-308E7903CA4C}" presName="linNode" presStyleCnt="0"/>
      <dgm:spPr/>
    </dgm:pt>
    <dgm:pt modelId="{F26E5CE9-AB35-4E01-A621-3DE55D302A43}" type="pres">
      <dgm:prSet presAssocID="{B989825C-5131-4F47-B5F3-308E7903CA4C}" presName="parentText" presStyleLbl="node1" presStyleIdx="17" presStyleCnt="18">
        <dgm:presLayoutVars>
          <dgm:chMax val="1"/>
          <dgm:bulletEnabled val="1"/>
        </dgm:presLayoutVars>
      </dgm:prSet>
      <dgm:spPr/>
      <dgm:t>
        <a:bodyPr/>
        <a:lstStyle/>
        <a:p>
          <a:endParaRPr lang="en-US"/>
        </a:p>
      </dgm:t>
    </dgm:pt>
    <dgm:pt modelId="{18B86CC8-F7BE-4879-90EF-078764982B18}" type="pres">
      <dgm:prSet presAssocID="{B989825C-5131-4F47-B5F3-308E7903CA4C}" presName="descendantText" presStyleLbl="alignAccFollowNode1" presStyleIdx="17" presStyleCnt="18">
        <dgm:presLayoutVars>
          <dgm:bulletEnabled val="1"/>
        </dgm:presLayoutVars>
      </dgm:prSet>
      <dgm:spPr/>
      <dgm:t>
        <a:bodyPr/>
        <a:lstStyle/>
        <a:p>
          <a:endParaRPr lang="en-US"/>
        </a:p>
      </dgm:t>
    </dgm:pt>
  </dgm:ptLst>
  <dgm:cxnLst>
    <dgm:cxn modelId="{5740C42D-02A9-44AE-9D35-92DC7DF9FD60}" srcId="{C74C8779-D124-42DF-BA91-0EDEACF08DFC}" destId="{EF1764A5-0743-4A28-A281-0FCD5BA92F71}" srcOrd="6" destOrd="0" parTransId="{7FF39B3A-DEFD-4735-BB10-3F17BDD0E6E8}" sibTransId="{E1E09D94-7E97-4F18-8019-7D10CA2532EC}"/>
    <dgm:cxn modelId="{894D66E0-CD4A-4F16-A881-35DC5A8BC545}" type="presOf" srcId="{4299CA0A-5B00-4615-A24D-9F5403FFE6E4}" destId="{F681FAF8-BAFA-490C-B1F5-9AC492A4C348}" srcOrd="0" destOrd="0" presId="urn:microsoft.com/office/officeart/2005/8/layout/vList5"/>
    <dgm:cxn modelId="{A87400CE-36CA-4DBB-A1C3-A097C5AA7A80}" type="presOf" srcId="{9A218163-8B46-4326-A33A-EC77AB2FC772}" destId="{0C772EFB-A50A-4B8C-82A7-BD7F65FC7EDB}" srcOrd="0" destOrd="0" presId="urn:microsoft.com/office/officeart/2005/8/layout/vList5"/>
    <dgm:cxn modelId="{E38B1657-EA7C-489B-84E2-8DF2AC7FF21C}" srcId="{66E56417-EB09-483E-B79C-D9C400B87885}" destId="{927A3CD6-8AA3-4A59-86B9-5BE24F661748}" srcOrd="0" destOrd="0" parTransId="{CF9367A6-6229-4A29-A5FE-E57068CAEAF7}" sibTransId="{A2582D45-DC91-4EC1-856E-5388872E7875}"/>
    <dgm:cxn modelId="{E707A379-103D-4C6E-9D20-4247A2D4C1AC}" type="presOf" srcId="{54D89105-5FBF-49B3-94A9-D14CDDA572C7}" destId="{ED57E074-F67C-4271-989A-E0C31C228C18}" srcOrd="0" destOrd="0" presId="urn:microsoft.com/office/officeart/2005/8/layout/vList5"/>
    <dgm:cxn modelId="{B283F337-36BB-4EB6-8CC2-F8474E2B0367}" srcId="{236047C6-48F0-43C6-B15D-ECE684C7227A}" destId="{3EE87587-3E45-499B-87B4-B3292DD6D454}" srcOrd="0" destOrd="0" parTransId="{503AADF9-9543-4491-B730-88A917D3E820}" sibTransId="{C7979695-CCC7-4117-AA26-377B4AA4C2CA}"/>
    <dgm:cxn modelId="{F821AF31-6C28-42CE-9CF2-3418095241A3}" type="presOf" srcId="{FBDD9661-8FCE-477B-89FD-355CA1821C14}" destId="{57724963-A0F7-4D11-8121-5AE5CDE49D85}" srcOrd="0" destOrd="0" presId="urn:microsoft.com/office/officeart/2005/8/layout/vList5"/>
    <dgm:cxn modelId="{92DA9C24-8493-4F3F-8A95-B36F74F4E11C}" srcId="{C74C8779-D124-42DF-BA91-0EDEACF08DFC}" destId="{B4F293A9-2A95-4A1A-9013-6811A1A35323}" srcOrd="13" destOrd="0" parTransId="{5319457C-8928-4D1D-9C31-EAA4EFA17685}" sibTransId="{417C9E5D-A45A-4D31-A864-D49FEEAA3FB5}"/>
    <dgm:cxn modelId="{F0B45E86-A632-483D-8FE2-E4C9E5886E6F}" srcId="{C74C8779-D124-42DF-BA91-0EDEACF08DFC}" destId="{54D89105-5FBF-49B3-94A9-D14CDDA572C7}" srcOrd="1" destOrd="0" parTransId="{C5832524-3002-47A0-B248-2F391C9BAF70}" sibTransId="{7E7EE74D-3C8C-4C55-896C-36A4C1DC67F2}"/>
    <dgm:cxn modelId="{32184DC9-5FF7-4C15-8A5D-EAD8E9CE7D8C}" type="presOf" srcId="{BA49695C-1158-4C83-912B-1B4E8B0CEFE5}" destId="{B9E419EC-08DC-4329-BF7E-4FEC9B230F95}" srcOrd="0" destOrd="0" presId="urn:microsoft.com/office/officeart/2005/8/layout/vList5"/>
    <dgm:cxn modelId="{67632C65-CD38-4A52-9E59-269BDC2765C7}" type="presOf" srcId="{203A091D-C4C7-4404-AB1A-163746FFE36D}" destId="{15E15C93-7020-42BB-9D0E-91C7AFD85403}" srcOrd="0" destOrd="0" presId="urn:microsoft.com/office/officeart/2005/8/layout/vList5"/>
    <dgm:cxn modelId="{1383B4C4-B86B-4635-A348-01BE84631486}" type="presOf" srcId="{D1B98F04-10F5-43E2-BD4E-0A7F41F19251}" destId="{13D58A73-100A-4080-9ABB-2F5DDD69BC1A}" srcOrd="0" destOrd="1" presId="urn:microsoft.com/office/officeart/2005/8/layout/vList5"/>
    <dgm:cxn modelId="{32851336-D835-40C2-8001-88DE15E06717}" srcId="{CF225200-913E-4786-A1D5-ABC46AAD38B8}" destId="{9A218163-8B46-4326-A33A-EC77AB2FC772}" srcOrd="0" destOrd="0" parTransId="{D460859A-A666-4BE5-80DA-9A7807E1DB40}" sibTransId="{BE418171-590A-48DF-8102-3C759220768B}"/>
    <dgm:cxn modelId="{7C51A8BE-0DCC-4FE8-AEB4-B437A32965D1}" type="presOf" srcId="{17B294DD-259C-4795-A3D9-92F48C80949D}" destId="{AE45A323-A2AD-4298-B595-AE56AB342A42}" srcOrd="0" destOrd="0" presId="urn:microsoft.com/office/officeart/2005/8/layout/vList5"/>
    <dgm:cxn modelId="{849FFA85-A146-4B9D-AD2D-D658D69CD73B}" srcId="{C74C8779-D124-42DF-BA91-0EDEACF08DFC}" destId="{66E56417-EB09-483E-B79C-D9C400B87885}" srcOrd="9" destOrd="0" parTransId="{46BA2AB9-2A66-4553-8169-9C40982B1F56}" sibTransId="{8B5E6A5B-C687-4649-ABD1-802380B90C5B}"/>
    <dgm:cxn modelId="{8D4815DC-CC97-440D-AC14-39ABB716D3F3}" type="presOf" srcId="{76A9CD25-1FCB-47B9-82EF-A9A3D65232A4}" destId="{C5483F18-166B-40B3-B861-148D16CD004B}" srcOrd="0" destOrd="0" presId="urn:microsoft.com/office/officeart/2005/8/layout/vList5"/>
    <dgm:cxn modelId="{9E6C9F28-44E6-4201-84D0-CDECF5FC1F31}" type="presOf" srcId="{6647A6C1-1C45-47A0-8E93-F632B174A4EE}" destId="{F93DF966-BA9F-495A-BBCE-52F47080E20E}" srcOrd="0" destOrd="0" presId="urn:microsoft.com/office/officeart/2005/8/layout/vList5"/>
    <dgm:cxn modelId="{9827C9BD-9270-415B-933C-C8F8AEE9A1FB}" type="presOf" srcId="{FDBA3D1D-BAD5-4003-AD07-F92AEBFC5C43}" destId="{3BD56570-ECEE-4B06-875E-A5CE0659D723}" srcOrd="0" destOrd="0" presId="urn:microsoft.com/office/officeart/2005/8/layout/vList5"/>
    <dgm:cxn modelId="{BEF22A3A-B633-4CA4-9378-1FFFB82EE4BC}" srcId="{4299CA0A-5B00-4615-A24D-9F5403FFE6E4}" destId="{8182B355-B64C-4A96-AA24-02D124CEE50C}" srcOrd="0" destOrd="0" parTransId="{D3B2453A-9DD1-4E58-B4A7-CD39FD892485}" sibTransId="{E55219D2-BF36-4DFD-AF32-4AF915A61D81}"/>
    <dgm:cxn modelId="{4D1E468D-62AD-4BF5-8B66-84F05EC02D54}" type="presOf" srcId="{4712BF1D-5D87-4D9C-A3D7-8D1AF02FA151}" destId="{F98F8F5C-2ABE-4516-B74B-C8869DE532A7}" srcOrd="0" destOrd="0" presId="urn:microsoft.com/office/officeart/2005/8/layout/vList5"/>
    <dgm:cxn modelId="{F24E3D5B-F9B6-49FF-85BA-EF6093BB9ACD}" type="presOf" srcId="{5F7EE3F0-E0B7-40B0-91DA-6FEF38F774FE}" destId="{857506E6-37F2-442C-90F1-96448E57462A}" srcOrd="0" destOrd="0" presId="urn:microsoft.com/office/officeart/2005/8/layout/vList5"/>
    <dgm:cxn modelId="{A1E3E1C2-5C70-43A2-9128-2EF5FB9092ED}" srcId="{C74C8779-D124-42DF-BA91-0EDEACF08DFC}" destId="{B3F5965F-D23D-4C31-8AB9-903E0280E915}" srcOrd="14" destOrd="0" parTransId="{779B75C3-7D84-4A47-A233-47F6DB794D8D}" sibTransId="{46CEDC4E-961C-44BB-BC10-2D1DEB61D2A0}"/>
    <dgm:cxn modelId="{54222BEB-AE41-4A35-A11C-BD10CD2CBD19}" type="presOf" srcId="{B4F293A9-2A95-4A1A-9013-6811A1A35323}" destId="{44396D51-6B4A-4706-8399-7FB1BF88239F}" srcOrd="0" destOrd="0" presId="urn:microsoft.com/office/officeart/2005/8/layout/vList5"/>
    <dgm:cxn modelId="{4B364BE5-8118-49A1-BA23-6705F5B9904F}" type="presOf" srcId="{66E56417-EB09-483E-B79C-D9C400B87885}" destId="{C960E219-AEE8-4155-BDF8-C8F559E87FD3}" srcOrd="0" destOrd="0" presId="urn:microsoft.com/office/officeart/2005/8/layout/vList5"/>
    <dgm:cxn modelId="{03C1C606-5B7E-4833-909D-2170B50732CF}" srcId="{C74C8779-D124-42DF-BA91-0EDEACF08DFC}" destId="{707ABD17-6882-420E-A5B0-D1F6B81110AF}" srcOrd="15" destOrd="0" parTransId="{4F750860-D43A-4D9F-88EF-68A426D16426}" sibTransId="{B790277E-1392-46E6-9370-D746F2ABF97E}"/>
    <dgm:cxn modelId="{45F9F737-EFB5-4475-8903-F3D83D9B73AB}" type="presOf" srcId="{236047C6-48F0-43C6-B15D-ECE684C7227A}" destId="{72DF9F85-29E3-4CF2-8478-E0A21A65AEE8}" srcOrd="0" destOrd="0" presId="urn:microsoft.com/office/officeart/2005/8/layout/vList5"/>
    <dgm:cxn modelId="{105BEAB9-C644-4F3A-9A5B-11FED5F58078}" type="presOf" srcId="{C2880202-5221-4632-AE48-17D5FDC6D2BA}" destId="{A97466F8-FB78-4CAA-A393-E63B03CE6036}" srcOrd="0" destOrd="0" presId="urn:microsoft.com/office/officeart/2005/8/layout/vList5"/>
    <dgm:cxn modelId="{84F0B630-8B4B-49F9-916A-884C6CB9E090}" srcId="{C74C8779-D124-42DF-BA91-0EDEACF08DFC}" destId="{B989825C-5131-4F47-B5F3-308E7903CA4C}" srcOrd="17" destOrd="0" parTransId="{CDA2EDA8-EB77-4B68-B789-EBF428467DB1}" sibTransId="{B51880D9-7AF3-40DD-8DF5-DA1E801326EF}"/>
    <dgm:cxn modelId="{3847DB92-F1E9-4268-B421-34D174B4AE9A}" srcId="{FBDD9661-8FCE-477B-89FD-355CA1821C14}" destId="{3888FEEE-7F2D-4D67-AAE9-4A11892846EE}" srcOrd="0" destOrd="0" parTransId="{C09931DC-5FAE-431E-A997-C0BBEFD9553D}" sibTransId="{43869CAB-1EC4-4865-8CF7-64712B8C2B48}"/>
    <dgm:cxn modelId="{795A17D7-05BF-4960-9DAD-8DC982F759FC}" type="presOf" srcId="{F89B0FB9-7A6F-487B-9C0B-9C96C820FCEC}" destId="{903B91C9-046E-444B-9414-56AF7154B7EA}" srcOrd="0" destOrd="0" presId="urn:microsoft.com/office/officeart/2005/8/layout/vList5"/>
    <dgm:cxn modelId="{25BAB20E-2548-4D69-9E1E-CA8B88553AAD}" srcId="{EF1764A5-0743-4A28-A281-0FCD5BA92F71}" destId="{FDBA3D1D-BAD5-4003-AD07-F92AEBFC5C43}" srcOrd="0" destOrd="0" parTransId="{EDE27720-C47C-43D4-9C8F-800F8FB38416}" sibTransId="{6C3706D2-2BEA-4EC5-ACD9-1478F708673E}"/>
    <dgm:cxn modelId="{1A700226-4D66-4557-9A23-7D800596C26E}" srcId="{C74C8779-D124-42DF-BA91-0EDEACF08DFC}" destId="{0B1A0AA3-CC95-4F1A-B100-D4D3827DD350}" srcOrd="3" destOrd="0" parTransId="{75CEB069-CA11-4E8D-8979-CE61BCFD5FE6}" sibTransId="{5811F733-B465-4256-9CF1-A516FF086081}"/>
    <dgm:cxn modelId="{7B1F9D02-0A33-4047-907F-4F6C86DA55FC}" srcId="{707ABD17-6882-420E-A5B0-D1F6B81110AF}" destId="{76A9CD25-1FCB-47B9-82EF-A9A3D65232A4}" srcOrd="0" destOrd="0" parTransId="{1291CE68-79A5-4DA6-9858-73C26AA1696D}" sibTransId="{775572D8-1E3B-461C-98DF-775B992DC825}"/>
    <dgm:cxn modelId="{4CCE58B0-0D51-47CE-8695-05AAB45F4236}" srcId="{C74C8779-D124-42DF-BA91-0EDEACF08DFC}" destId="{FBDD9661-8FCE-477B-89FD-355CA1821C14}" srcOrd="10" destOrd="0" parTransId="{90874E6A-AC7D-454C-B315-37A97ABB47D2}" sibTransId="{E3C05B1E-D747-44DD-91C7-FC566E8E68F6}"/>
    <dgm:cxn modelId="{D0D67B5F-7A57-4BD8-8016-A2E91ECA924B}" srcId="{5F7EE3F0-E0B7-40B0-91DA-6FEF38F774FE}" destId="{C2880202-5221-4632-AE48-17D5FDC6D2BA}" srcOrd="0" destOrd="0" parTransId="{6E3093E3-82D9-4EE8-A88F-D3E129E4E7D1}" sibTransId="{F323AA01-90E7-48B5-ADF4-FBEE21E241D2}"/>
    <dgm:cxn modelId="{79B6BEE9-9FDB-4F2B-9FBF-1334D57CFA8C}" srcId="{C74C8779-D124-42DF-BA91-0EDEACF08DFC}" destId="{5F7EE3F0-E0B7-40B0-91DA-6FEF38F774FE}" srcOrd="2" destOrd="0" parTransId="{3D7EF184-CE1A-4120-802B-5BEED10E1D18}" sibTransId="{75871ADD-879C-4D2B-92DA-A381C5F611AE}"/>
    <dgm:cxn modelId="{4F0FE7D0-DFF4-4CC5-A8DC-900AD5CAC8F8}" srcId="{46F0705F-3766-4F05-A9A0-9F087B86F241}" destId="{F2B6E40A-6742-46B4-9FAA-867CA6B28DA9}" srcOrd="0" destOrd="0" parTransId="{91826FFD-3C5F-4C0C-A308-DEF91307C7A7}" sibTransId="{347C205C-9D59-4969-8329-6E1199E5D94E}"/>
    <dgm:cxn modelId="{03E5CFE5-90C7-49AC-B7A9-A26643A92753}" type="presOf" srcId="{8182B355-B64C-4A96-AA24-02D124CEE50C}" destId="{4E87FBCB-BDFF-46D0-8572-4289B7328754}" srcOrd="0" destOrd="0" presId="urn:microsoft.com/office/officeart/2005/8/layout/vList5"/>
    <dgm:cxn modelId="{B20F53A7-6216-49AF-AC1D-88C300C1F3D2}" srcId="{66E56417-EB09-483E-B79C-D9C400B87885}" destId="{D1B98F04-10F5-43E2-BD4E-0A7F41F19251}" srcOrd="1" destOrd="0" parTransId="{24DA67AD-9117-4B58-8147-A28B2E944D76}" sibTransId="{7FC95856-4300-4FD5-9CB3-5ED4C7D2CDF0}"/>
    <dgm:cxn modelId="{AE75BE5E-E17F-4EED-B85E-F9E72CEB1F3D}" srcId="{B989825C-5131-4F47-B5F3-308E7903CA4C}" destId="{E7D63805-643A-4208-A712-367C1A1AFBF8}" srcOrd="0" destOrd="0" parTransId="{D3352B0D-A71B-448D-BAFB-B5C3E7E283AF}" sibTransId="{9FC03E8D-9472-4B53-B63F-4742B96EE878}"/>
    <dgm:cxn modelId="{AB8E4E5D-10F2-4A34-98B0-3F825EF9B152}" srcId="{B4F293A9-2A95-4A1A-9013-6811A1A35323}" destId="{D50172D2-67C6-44D6-AB84-6EEA85038D44}" srcOrd="0" destOrd="0" parTransId="{518EC9EE-41D0-44A3-852F-A06ED7BDB92E}" sibTransId="{6EAC2374-41DA-4C95-A917-9B6945A171C3}"/>
    <dgm:cxn modelId="{72F6598B-1B13-4F1C-BC04-558A06C4A00F}" type="presOf" srcId="{E7D63805-643A-4208-A712-367C1A1AFBF8}" destId="{18B86CC8-F7BE-4879-90EF-078764982B18}" srcOrd="0" destOrd="0" presId="urn:microsoft.com/office/officeart/2005/8/layout/vList5"/>
    <dgm:cxn modelId="{305A385A-3645-4196-80BF-7098B9D25F5A}" srcId="{B3F5965F-D23D-4C31-8AB9-903E0280E915}" destId="{54CC7E9D-ED76-4779-8902-E64A51C3389D}" srcOrd="0" destOrd="0" parTransId="{F02E1281-BFC8-4A59-B902-A431A67A4D79}" sibTransId="{9669F527-90E8-4FD1-A087-3A5AD1D45B78}"/>
    <dgm:cxn modelId="{E6A6EB09-5E13-4F65-8FB2-4834A92CE5C2}" type="presOf" srcId="{0B1A0AA3-CC95-4F1A-B100-D4D3827DD350}" destId="{6FB2BA5B-F505-4B82-ABB7-B63BFF7D16E6}" srcOrd="0" destOrd="0" presId="urn:microsoft.com/office/officeart/2005/8/layout/vList5"/>
    <dgm:cxn modelId="{90490FC8-7D54-490C-BF25-DDC1BE2FCF65}" srcId="{C74C8779-D124-42DF-BA91-0EDEACF08DFC}" destId="{343FE28A-603F-4DCC-ABC3-FBAC2526A72C}" srcOrd="12" destOrd="0" parTransId="{CDD9999E-EBA1-4107-8EF8-1BD51EC5D799}" sibTransId="{905E5184-0D51-42CB-8154-1B3D62F833E9}"/>
    <dgm:cxn modelId="{C3C47EEB-D3F5-4F0B-8F04-5B577D90B9F1}" srcId="{6C1E541D-7687-4FCC-BF14-C580CC89DFE4}" destId="{6647A6C1-1C45-47A0-8E93-F632B174A4EE}" srcOrd="0" destOrd="0" parTransId="{B92FDCF6-7B5E-4590-88B2-DD60AC7518CD}" sibTransId="{0FFC08DA-2BCA-4173-9715-CFB9C885F4D3}"/>
    <dgm:cxn modelId="{787D089C-5138-4068-AC42-34CBA2A6A74D}" type="presOf" srcId="{EF1764A5-0743-4A28-A281-0FCD5BA92F71}" destId="{D4DA4DC7-AFB7-43DA-B5B5-4FE17622AB44}" srcOrd="0" destOrd="0" presId="urn:microsoft.com/office/officeart/2005/8/layout/vList5"/>
    <dgm:cxn modelId="{ED9ECD82-7B04-452B-94EE-8F14E63BF342}" srcId="{BA49695C-1158-4C83-912B-1B4E8B0CEFE5}" destId="{953DF9F6-A925-45A8-916C-FEF1D005AC8F}" srcOrd="0" destOrd="0" parTransId="{137B2259-8FE0-4E00-9DFA-C6512F096F6A}" sibTransId="{AEF25E36-952D-42F8-AEB2-B6AD7AF75CDA}"/>
    <dgm:cxn modelId="{8BB593B2-5A65-4FA7-882E-FB294A4005EE}" type="presOf" srcId="{C4D92078-66EC-4709-93DB-88B8E3EA8CE3}" destId="{7A9519AA-0846-44C1-BCD6-BBCB0C98A837}" srcOrd="0" destOrd="0" presId="urn:microsoft.com/office/officeart/2005/8/layout/vList5"/>
    <dgm:cxn modelId="{1C085A0A-AEDC-4107-BAD1-2B5F59E54C4F}" type="presOf" srcId="{707ABD17-6882-420E-A5B0-D1F6B81110AF}" destId="{10451A79-0F16-40DF-903A-1EB936CC8CEB}" srcOrd="0" destOrd="0" presId="urn:microsoft.com/office/officeart/2005/8/layout/vList5"/>
    <dgm:cxn modelId="{B75722CF-D86C-4824-9236-B8C26879E284}" srcId="{343FE28A-603F-4DCC-ABC3-FBAC2526A72C}" destId="{4712BF1D-5D87-4D9C-A3D7-8D1AF02FA151}" srcOrd="0" destOrd="0" parTransId="{5AC37A2C-581B-4460-AD69-6679269ED18B}" sibTransId="{BF198535-B7BF-4C85-B95E-24A3B3F2723E}"/>
    <dgm:cxn modelId="{813E32C6-CCC6-41A7-A9EE-D485927BF440}" type="presOf" srcId="{CF225200-913E-4786-A1D5-ABC46AAD38B8}" destId="{9A020AE0-0CD4-487B-B19F-EABE65F8A68A}" srcOrd="0" destOrd="0" presId="urn:microsoft.com/office/officeart/2005/8/layout/vList5"/>
    <dgm:cxn modelId="{DC310523-A5A3-48D0-A37D-38807DC79E1C}" type="presOf" srcId="{54CC7E9D-ED76-4779-8902-E64A51C3389D}" destId="{FE5C2E48-0C6C-4360-BA06-18518BB33D4F}" srcOrd="0" destOrd="0" presId="urn:microsoft.com/office/officeart/2005/8/layout/vList5"/>
    <dgm:cxn modelId="{145DD264-687A-4A4C-A8A1-F9B87C29F50C}" srcId="{C74C8779-D124-42DF-BA91-0EDEACF08DFC}" destId="{46F0705F-3766-4F05-A9A0-9F087B86F241}" srcOrd="11" destOrd="0" parTransId="{1CD144D6-D6AE-4EFB-97C1-2CBCE770D8E4}" sibTransId="{9D3690D9-DFD0-4824-865A-9EA35CD87157}"/>
    <dgm:cxn modelId="{49C5BF44-6651-4BE6-9A62-B88A0D7491E1}" srcId="{C74C8779-D124-42DF-BA91-0EDEACF08DFC}" destId="{6C1E541D-7687-4FCC-BF14-C580CC89DFE4}" srcOrd="0" destOrd="0" parTransId="{E528950E-E6DC-4952-924C-3028104757D7}" sibTransId="{96FC8EFE-993A-42D3-9ADE-A14B5AEE222E}"/>
    <dgm:cxn modelId="{0B8E289D-D521-4D43-8B7F-C41723DEAA19}" srcId="{C74C8779-D124-42DF-BA91-0EDEACF08DFC}" destId="{CF225200-913E-4786-A1D5-ABC46AAD38B8}" srcOrd="4" destOrd="0" parTransId="{18D517CE-2E55-4743-B6EB-29765A8042DB}" sibTransId="{84E39901-53B2-45EA-B850-660A5454C67A}"/>
    <dgm:cxn modelId="{3890E19F-E138-482E-9EC1-84513D65CF0A}" type="presOf" srcId="{6C1E541D-7687-4FCC-BF14-C580CC89DFE4}" destId="{12CDEBFD-FD34-4191-A5C4-D5B7DCA5137C}" srcOrd="0" destOrd="0" presId="urn:microsoft.com/office/officeart/2005/8/layout/vList5"/>
    <dgm:cxn modelId="{EDBE29A0-4B71-4225-A449-FF05E4C8AD2C}" type="presOf" srcId="{3EE87587-3E45-499B-87B4-B3292DD6D454}" destId="{3233F9F2-29AA-4BC8-BEF0-E9720DD41B90}" srcOrd="0" destOrd="0" presId="urn:microsoft.com/office/officeart/2005/8/layout/vList5"/>
    <dgm:cxn modelId="{6C951661-D879-4490-A17F-05069A537425}" type="presOf" srcId="{B3F5965F-D23D-4C31-8AB9-903E0280E915}" destId="{459F052E-F475-4851-81EC-8481BE748836}" srcOrd="0" destOrd="0" presId="urn:microsoft.com/office/officeart/2005/8/layout/vList5"/>
    <dgm:cxn modelId="{0B47CA77-5C28-4B5D-8638-8E679E01042B}" srcId="{C74C8779-D124-42DF-BA91-0EDEACF08DFC}" destId="{236047C6-48F0-43C6-B15D-ECE684C7227A}" srcOrd="5" destOrd="0" parTransId="{09C25496-0B8F-42C5-AEE3-628E7755DAFA}" sibTransId="{86A4E1A4-9BB7-444D-B3E4-72EFADAFD2AB}"/>
    <dgm:cxn modelId="{D397F186-42AE-4699-87F8-AC2A3B421CBF}" srcId="{C4D92078-66EC-4709-93DB-88B8E3EA8CE3}" destId="{F89B0FB9-7A6F-487B-9C0B-9C96C820FCEC}" srcOrd="0" destOrd="0" parTransId="{14AE6AFE-D626-4CC0-A65D-EFE616D83F1D}" sibTransId="{EE640C39-F5DC-478E-9EF6-936D9B11AC38}"/>
    <dgm:cxn modelId="{DD728AE1-C0C0-47EE-A588-DD9A2D8D2195}" type="presOf" srcId="{D50172D2-67C6-44D6-AB84-6EEA85038D44}" destId="{8DFB124C-B690-405A-857F-7978E146A221}" srcOrd="0" destOrd="0" presId="urn:microsoft.com/office/officeart/2005/8/layout/vList5"/>
    <dgm:cxn modelId="{8226154B-6897-4653-9E52-AB0DE6639151}" srcId="{C74C8779-D124-42DF-BA91-0EDEACF08DFC}" destId="{BA49695C-1158-4C83-912B-1B4E8B0CEFE5}" srcOrd="8" destOrd="0" parTransId="{AE9F7556-21DD-4515-B6EE-AB74B45E8B72}" sibTransId="{BD88C423-4F94-45C9-858D-0F6009E4C38B}"/>
    <dgm:cxn modelId="{833A1735-0D96-4453-88A8-6208E91B2462}" type="presOf" srcId="{46F0705F-3766-4F05-A9A0-9F087B86F241}" destId="{FE123C98-6978-4F46-A2E4-820B305CDB03}" srcOrd="0" destOrd="0" presId="urn:microsoft.com/office/officeart/2005/8/layout/vList5"/>
    <dgm:cxn modelId="{7B44A9E3-071F-4CEF-A692-C4BD9E9E9F75}" type="presOf" srcId="{927A3CD6-8AA3-4A59-86B9-5BE24F661748}" destId="{13D58A73-100A-4080-9ABB-2F5DDD69BC1A}" srcOrd="0" destOrd="0" presId="urn:microsoft.com/office/officeart/2005/8/layout/vList5"/>
    <dgm:cxn modelId="{9695A258-2B5A-4CA8-933C-5124D0E6DCE1}" srcId="{0B1A0AA3-CC95-4F1A-B100-D4D3827DD350}" destId="{203A091D-C4C7-4404-AB1A-163746FFE36D}" srcOrd="0" destOrd="0" parTransId="{A9BADAD6-924B-4666-8E27-BDD13A5B4213}" sibTransId="{DD2882AD-A604-42F9-88A2-B6E5A960EF6D}"/>
    <dgm:cxn modelId="{DFF6D5E8-8DD4-4FCB-803A-8CD5D2A6C48A}" type="presOf" srcId="{3888FEEE-7F2D-4D67-AAE9-4A11892846EE}" destId="{20C1F510-CD3D-4A22-AC5E-65F648D4A38A}" srcOrd="0" destOrd="0" presId="urn:microsoft.com/office/officeart/2005/8/layout/vList5"/>
    <dgm:cxn modelId="{B461DA6D-180E-4D9B-881E-86AD68840E22}" type="presOf" srcId="{B989825C-5131-4F47-B5F3-308E7903CA4C}" destId="{F26E5CE9-AB35-4E01-A621-3DE55D302A43}" srcOrd="0" destOrd="0" presId="urn:microsoft.com/office/officeart/2005/8/layout/vList5"/>
    <dgm:cxn modelId="{B2CD1B94-598D-46C0-92CE-EF9DB81EA559}" srcId="{54D89105-5FBF-49B3-94A9-D14CDDA572C7}" destId="{17B294DD-259C-4795-A3D9-92F48C80949D}" srcOrd="0" destOrd="0" parTransId="{A35013DD-DA10-4F19-B11F-3AEB9518785B}" sibTransId="{EF781643-CC12-4481-9425-36EB53DC35C5}"/>
    <dgm:cxn modelId="{B2C7AE31-DCDA-42AD-9A7B-6C7BF8EA0CBD}" type="presOf" srcId="{C74C8779-D124-42DF-BA91-0EDEACF08DFC}" destId="{C70643C7-04E3-4070-B196-8E3DFE05F08B}" srcOrd="0" destOrd="0" presId="urn:microsoft.com/office/officeart/2005/8/layout/vList5"/>
    <dgm:cxn modelId="{C1EBD016-929D-4D61-85A1-89A298E34932}" type="presOf" srcId="{F2B6E40A-6742-46B4-9FAA-867CA6B28DA9}" destId="{F870754C-39E6-4EAF-893E-C935FDDC41AA}" srcOrd="0" destOrd="0" presId="urn:microsoft.com/office/officeart/2005/8/layout/vList5"/>
    <dgm:cxn modelId="{D968721B-DB7A-4851-8576-128C8E8311CA}" srcId="{C74C8779-D124-42DF-BA91-0EDEACF08DFC}" destId="{C4D92078-66EC-4709-93DB-88B8E3EA8CE3}" srcOrd="7" destOrd="0" parTransId="{1CEFEFF9-4115-4543-B4C4-E7163CBA2C3C}" sibTransId="{83E623DE-FEBA-46A6-82DD-D4710784274D}"/>
    <dgm:cxn modelId="{D43968C6-B713-45CF-A9A7-1B08C4985F25}" type="presOf" srcId="{343FE28A-603F-4DCC-ABC3-FBAC2526A72C}" destId="{80C7AE46-77C5-4ED2-A6F2-290C2EB9515A}" srcOrd="0" destOrd="0" presId="urn:microsoft.com/office/officeart/2005/8/layout/vList5"/>
    <dgm:cxn modelId="{8DE7E64F-8D34-4ACB-92FB-1FFFDE393927}" srcId="{C74C8779-D124-42DF-BA91-0EDEACF08DFC}" destId="{4299CA0A-5B00-4615-A24D-9F5403FFE6E4}" srcOrd="16" destOrd="0" parTransId="{4226EF3B-7007-40FF-B77C-30C0FE947A7B}" sibTransId="{22E8F672-B047-4B75-828B-E115C786D6A4}"/>
    <dgm:cxn modelId="{F4B269DC-C82C-401E-A2B9-3AC29AB3A96E}" type="presOf" srcId="{953DF9F6-A925-45A8-916C-FEF1D005AC8F}" destId="{C6898F98-1843-4568-A217-DDF24D3E9BC3}" srcOrd="0" destOrd="0" presId="urn:microsoft.com/office/officeart/2005/8/layout/vList5"/>
    <dgm:cxn modelId="{13FB5BB6-765C-40B0-9FF2-E3217D76438D}" type="presParOf" srcId="{C70643C7-04E3-4070-B196-8E3DFE05F08B}" destId="{31C4E7F4-19A6-45B1-8B95-2DD9EC9206CB}" srcOrd="0" destOrd="0" presId="urn:microsoft.com/office/officeart/2005/8/layout/vList5"/>
    <dgm:cxn modelId="{18A8BB94-38F8-4E22-A0DA-F6E6EAF9E153}" type="presParOf" srcId="{31C4E7F4-19A6-45B1-8B95-2DD9EC9206CB}" destId="{12CDEBFD-FD34-4191-A5C4-D5B7DCA5137C}" srcOrd="0" destOrd="0" presId="urn:microsoft.com/office/officeart/2005/8/layout/vList5"/>
    <dgm:cxn modelId="{5E5E25E5-4E9E-45B5-97A9-BDBB402FB284}" type="presParOf" srcId="{31C4E7F4-19A6-45B1-8B95-2DD9EC9206CB}" destId="{F93DF966-BA9F-495A-BBCE-52F47080E20E}" srcOrd="1" destOrd="0" presId="urn:microsoft.com/office/officeart/2005/8/layout/vList5"/>
    <dgm:cxn modelId="{2FD0ECDE-8BAA-4AEE-BB2B-FCBC5EAF3114}" type="presParOf" srcId="{C70643C7-04E3-4070-B196-8E3DFE05F08B}" destId="{15B60C58-7802-423D-9101-58FEBE0F039C}" srcOrd="1" destOrd="0" presId="urn:microsoft.com/office/officeart/2005/8/layout/vList5"/>
    <dgm:cxn modelId="{81E76844-DA1E-432C-9A7E-56EB05B9A574}" type="presParOf" srcId="{C70643C7-04E3-4070-B196-8E3DFE05F08B}" destId="{D557AA4B-BAB3-4437-94F1-70F0180255C9}" srcOrd="2" destOrd="0" presId="urn:microsoft.com/office/officeart/2005/8/layout/vList5"/>
    <dgm:cxn modelId="{AE9799DB-D38B-48F5-8E6C-329110B14666}" type="presParOf" srcId="{D557AA4B-BAB3-4437-94F1-70F0180255C9}" destId="{ED57E074-F67C-4271-989A-E0C31C228C18}" srcOrd="0" destOrd="0" presId="urn:microsoft.com/office/officeart/2005/8/layout/vList5"/>
    <dgm:cxn modelId="{BDE88209-308E-4ED1-AEB9-C4C0852663AA}" type="presParOf" srcId="{D557AA4B-BAB3-4437-94F1-70F0180255C9}" destId="{AE45A323-A2AD-4298-B595-AE56AB342A42}" srcOrd="1" destOrd="0" presId="urn:microsoft.com/office/officeart/2005/8/layout/vList5"/>
    <dgm:cxn modelId="{79D3D1F4-6BB7-43DE-9C0E-0396D8D432BA}" type="presParOf" srcId="{C70643C7-04E3-4070-B196-8E3DFE05F08B}" destId="{A8A2C8F6-264A-4918-9A8A-EA90950DAC79}" srcOrd="3" destOrd="0" presId="urn:microsoft.com/office/officeart/2005/8/layout/vList5"/>
    <dgm:cxn modelId="{7E371146-1D6F-441B-810C-E73085567919}" type="presParOf" srcId="{C70643C7-04E3-4070-B196-8E3DFE05F08B}" destId="{242F35B4-DDA6-4839-ACAA-4D81A93976B5}" srcOrd="4" destOrd="0" presId="urn:microsoft.com/office/officeart/2005/8/layout/vList5"/>
    <dgm:cxn modelId="{80C69560-1DE6-494E-9F00-56B2558B8A94}" type="presParOf" srcId="{242F35B4-DDA6-4839-ACAA-4D81A93976B5}" destId="{857506E6-37F2-442C-90F1-96448E57462A}" srcOrd="0" destOrd="0" presId="urn:microsoft.com/office/officeart/2005/8/layout/vList5"/>
    <dgm:cxn modelId="{ECBF2DF4-BEAE-4DA2-A8D7-BCBC4FA9DCED}" type="presParOf" srcId="{242F35B4-DDA6-4839-ACAA-4D81A93976B5}" destId="{A97466F8-FB78-4CAA-A393-E63B03CE6036}" srcOrd="1" destOrd="0" presId="urn:microsoft.com/office/officeart/2005/8/layout/vList5"/>
    <dgm:cxn modelId="{C240E9B1-6072-46BA-BA90-BAC07A9CF808}" type="presParOf" srcId="{C70643C7-04E3-4070-B196-8E3DFE05F08B}" destId="{E1720284-202C-44E2-9F94-C22D48BFBE38}" srcOrd="5" destOrd="0" presId="urn:microsoft.com/office/officeart/2005/8/layout/vList5"/>
    <dgm:cxn modelId="{23FF1ED1-1E9A-483B-B4A5-16BA5080C965}" type="presParOf" srcId="{C70643C7-04E3-4070-B196-8E3DFE05F08B}" destId="{08C741E0-AB62-47F3-BCE5-C7DF5A0CECC8}" srcOrd="6" destOrd="0" presId="urn:microsoft.com/office/officeart/2005/8/layout/vList5"/>
    <dgm:cxn modelId="{FB193287-F73D-4A9F-9363-9772299506E7}" type="presParOf" srcId="{08C741E0-AB62-47F3-BCE5-C7DF5A0CECC8}" destId="{6FB2BA5B-F505-4B82-ABB7-B63BFF7D16E6}" srcOrd="0" destOrd="0" presId="urn:microsoft.com/office/officeart/2005/8/layout/vList5"/>
    <dgm:cxn modelId="{1A180623-1D64-4FBD-9315-389D5CD83AD4}" type="presParOf" srcId="{08C741E0-AB62-47F3-BCE5-C7DF5A0CECC8}" destId="{15E15C93-7020-42BB-9D0E-91C7AFD85403}" srcOrd="1" destOrd="0" presId="urn:microsoft.com/office/officeart/2005/8/layout/vList5"/>
    <dgm:cxn modelId="{2C83016E-564E-4051-8A5E-B940F0A6C3EB}" type="presParOf" srcId="{C70643C7-04E3-4070-B196-8E3DFE05F08B}" destId="{74562F51-6A35-4FEA-B47A-474E0773E8B4}" srcOrd="7" destOrd="0" presId="urn:microsoft.com/office/officeart/2005/8/layout/vList5"/>
    <dgm:cxn modelId="{ADAC42D8-436C-4990-8F47-F3C94B546E61}" type="presParOf" srcId="{C70643C7-04E3-4070-B196-8E3DFE05F08B}" destId="{BC56DD45-7086-4BAF-BD69-BFAB807057EB}" srcOrd="8" destOrd="0" presId="urn:microsoft.com/office/officeart/2005/8/layout/vList5"/>
    <dgm:cxn modelId="{1516D7DD-9E29-4CA2-A99C-D7EE0FAB3AF5}" type="presParOf" srcId="{BC56DD45-7086-4BAF-BD69-BFAB807057EB}" destId="{9A020AE0-0CD4-487B-B19F-EABE65F8A68A}" srcOrd="0" destOrd="0" presId="urn:microsoft.com/office/officeart/2005/8/layout/vList5"/>
    <dgm:cxn modelId="{322AD4AB-1F66-4FEC-A540-FAD9AE7742D9}" type="presParOf" srcId="{BC56DD45-7086-4BAF-BD69-BFAB807057EB}" destId="{0C772EFB-A50A-4B8C-82A7-BD7F65FC7EDB}" srcOrd="1" destOrd="0" presId="urn:microsoft.com/office/officeart/2005/8/layout/vList5"/>
    <dgm:cxn modelId="{AE5E2AFA-1E5C-4D6D-A1A2-B39779A6620D}" type="presParOf" srcId="{C70643C7-04E3-4070-B196-8E3DFE05F08B}" destId="{D30AB440-173A-4BB9-B069-03970B4E455A}" srcOrd="9" destOrd="0" presId="urn:microsoft.com/office/officeart/2005/8/layout/vList5"/>
    <dgm:cxn modelId="{CC594A58-A6A4-4503-97B2-D9A4153F5CBA}" type="presParOf" srcId="{C70643C7-04E3-4070-B196-8E3DFE05F08B}" destId="{2DE5737E-05EE-409F-AFB8-4457F37739D5}" srcOrd="10" destOrd="0" presId="urn:microsoft.com/office/officeart/2005/8/layout/vList5"/>
    <dgm:cxn modelId="{965BFCDA-49C2-4E74-B291-E44A2D5B3AC2}" type="presParOf" srcId="{2DE5737E-05EE-409F-AFB8-4457F37739D5}" destId="{72DF9F85-29E3-4CF2-8478-E0A21A65AEE8}" srcOrd="0" destOrd="0" presId="urn:microsoft.com/office/officeart/2005/8/layout/vList5"/>
    <dgm:cxn modelId="{19D2CF7F-DE94-4029-BC79-1AD1BEBA49B3}" type="presParOf" srcId="{2DE5737E-05EE-409F-AFB8-4457F37739D5}" destId="{3233F9F2-29AA-4BC8-BEF0-E9720DD41B90}" srcOrd="1" destOrd="0" presId="urn:microsoft.com/office/officeart/2005/8/layout/vList5"/>
    <dgm:cxn modelId="{94746B31-C18C-4B99-AE45-5BCDEF84607B}" type="presParOf" srcId="{C70643C7-04E3-4070-B196-8E3DFE05F08B}" destId="{5990B5FD-C5FA-4C5F-AE33-9B9EEDA3F804}" srcOrd="11" destOrd="0" presId="urn:microsoft.com/office/officeart/2005/8/layout/vList5"/>
    <dgm:cxn modelId="{19314B6E-BEEA-4EEA-8DB3-E4B939E3E9A0}" type="presParOf" srcId="{C70643C7-04E3-4070-B196-8E3DFE05F08B}" destId="{6695047D-54C3-4A9A-991B-5FD6F905AC77}" srcOrd="12" destOrd="0" presId="urn:microsoft.com/office/officeart/2005/8/layout/vList5"/>
    <dgm:cxn modelId="{B48F9C35-5565-4776-9AC9-9EF9F132724B}" type="presParOf" srcId="{6695047D-54C3-4A9A-991B-5FD6F905AC77}" destId="{D4DA4DC7-AFB7-43DA-B5B5-4FE17622AB44}" srcOrd="0" destOrd="0" presId="urn:microsoft.com/office/officeart/2005/8/layout/vList5"/>
    <dgm:cxn modelId="{90B8D1B5-7C24-4799-A1A4-9826C1BE0040}" type="presParOf" srcId="{6695047D-54C3-4A9A-991B-5FD6F905AC77}" destId="{3BD56570-ECEE-4B06-875E-A5CE0659D723}" srcOrd="1" destOrd="0" presId="urn:microsoft.com/office/officeart/2005/8/layout/vList5"/>
    <dgm:cxn modelId="{CE2D1229-F751-4854-8A48-24DCD9651590}" type="presParOf" srcId="{C70643C7-04E3-4070-B196-8E3DFE05F08B}" destId="{0BBA6BCE-D3D9-4C34-93BF-5A5739535BAA}" srcOrd="13" destOrd="0" presId="urn:microsoft.com/office/officeart/2005/8/layout/vList5"/>
    <dgm:cxn modelId="{13EA79E3-7C91-47C7-8A8D-32B0E560A511}" type="presParOf" srcId="{C70643C7-04E3-4070-B196-8E3DFE05F08B}" destId="{1D967C93-C62C-41ED-A963-68D173AEA7DB}" srcOrd="14" destOrd="0" presId="urn:microsoft.com/office/officeart/2005/8/layout/vList5"/>
    <dgm:cxn modelId="{DA546974-33C9-4DC6-BFE4-4DCC57B50B53}" type="presParOf" srcId="{1D967C93-C62C-41ED-A963-68D173AEA7DB}" destId="{7A9519AA-0846-44C1-BCD6-BBCB0C98A837}" srcOrd="0" destOrd="0" presId="urn:microsoft.com/office/officeart/2005/8/layout/vList5"/>
    <dgm:cxn modelId="{06B92231-830A-4D4F-9DBF-967A53C2EBAA}" type="presParOf" srcId="{1D967C93-C62C-41ED-A963-68D173AEA7DB}" destId="{903B91C9-046E-444B-9414-56AF7154B7EA}" srcOrd="1" destOrd="0" presId="urn:microsoft.com/office/officeart/2005/8/layout/vList5"/>
    <dgm:cxn modelId="{904EB58B-99CF-47A9-A976-D4357E3CBA8D}" type="presParOf" srcId="{C70643C7-04E3-4070-B196-8E3DFE05F08B}" destId="{E5D6EF21-D4C7-4266-9A00-DF23D4D1B042}" srcOrd="15" destOrd="0" presId="urn:microsoft.com/office/officeart/2005/8/layout/vList5"/>
    <dgm:cxn modelId="{C2730C2D-3D5F-4EBE-B4BF-48B02A5E4FF3}" type="presParOf" srcId="{C70643C7-04E3-4070-B196-8E3DFE05F08B}" destId="{025436EF-C195-43F0-8B57-C4D24F472F9F}" srcOrd="16" destOrd="0" presId="urn:microsoft.com/office/officeart/2005/8/layout/vList5"/>
    <dgm:cxn modelId="{545DDBD6-A8DB-4A83-9B8B-CBF03BE59002}" type="presParOf" srcId="{025436EF-C195-43F0-8B57-C4D24F472F9F}" destId="{B9E419EC-08DC-4329-BF7E-4FEC9B230F95}" srcOrd="0" destOrd="0" presId="urn:microsoft.com/office/officeart/2005/8/layout/vList5"/>
    <dgm:cxn modelId="{721C219D-24C5-4AE5-8E32-E7340E8ABACF}" type="presParOf" srcId="{025436EF-C195-43F0-8B57-C4D24F472F9F}" destId="{C6898F98-1843-4568-A217-DDF24D3E9BC3}" srcOrd="1" destOrd="0" presId="urn:microsoft.com/office/officeart/2005/8/layout/vList5"/>
    <dgm:cxn modelId="{75B0E961-BA45-4D0E-BB96-0B1B1BBC7518}" type="presParOf" srcId="{C70643C7-04E3-4070-B196-8E3DFE05F08B}" destId="{306D2E3E-6BBD-4185-A6FC-6C33FCEE7964}" srcOrd="17" destOrd="0" presId="urn:microsoft.com/office/officeart/2005/8/layout/vList5"/>
    <dgm:cxn modelId="{E7CA897B-8064-4080-A452-194ECCC64425}" type="presParOf" srcId="{C70643C7-04E3-4070-B196-8E3DFE05F08B}" destId="{16D1D68C-B418-4874-A0D4-DB37E6008D97}" srcOrd="18" destOrd="0" presId="urn:microsoft.com/office/officeart/2005/8/layout/vList5"/>
    <dgm:cxn modelId="{61414E71-A061-4461-9B4A-6F47CA8E4DAA}" type="presParOf" srcId="{16D1D68C-B418-4874-A0D4-DB37E6008D97}" destId="{C960E219-AEE8-4155-BDF8-C8F559E87FD3}" srcOrd="0" destOrd="0" presId="urn:microsoft.com/office/officeart/2005/8/layout/vList5"/>
    <dgm:cxn modelId="{5BD36466-0A1C-483C-8858-56ED5BA9468B}" type="presParOf" srcId="{16D1D68C-B418-4874-A0D4-DB37E6008D97}" destId="{13D58A73-100A-4080-9ABB-2F5DDD69BC1A}" srcOrd="1" destOrd="0" presId="urn:microsoft.com/office/officeart/2005/8/layout/vList5"/>
    <dgm:cxn modelId="{E24FDAA9-CE20-4D3A-A275-4AC0B6CDDA2B}" type="presParOf" srcId="{C70643C7-04E3-4070-B196-8E3DFE05F08B}" destId="{993E2F1C-347C-4E60-BFF7-BD97C7FB1571}" srcOrd="19" destOrd="0" presId="urn:microsoft.com/office/officeart/2005/8/layout/vList5"/>
    <dgm:cxn modelId="{2369CE52-B342-4FE0-B6D6-410473E405A1}" type="presParOf" srcId="{C70643C7-04E3-4070-B196-8E3DFE05F08B}" destId="{D706AC04-73EA-48F6-A9A8-08FBB0FEA450}" srcOrd="20" destOrd="0" presId="urn:microsoft.com/office/officeart/2005/8/layout/vList5"/>
    <dgm:cxn modelId="{27F8EE13-3314-4ED4-96D4-51055667D2A5}" type="presParOf" srcId="{D706AC04-73EA-48F6-A9A8-08FBB0FEA450}" destId="{57724963-A0F7-4D11-8121-5AE5CDE49D85}" srcOrd="0" destOrd="0" presId="urn:microsoft.com/office/officeart/2005/8/layout/vList5"/>
    <dgm:cxn modelId="{A95CFD01-C7C2-4432-8D42-83D5AD95DCE0}" type="presParOf" srcId="{D706AC04-73EA-48F6-A9A8-08FBB0FEA450}" destId="{20C1F510-CD3D-4A22-AC5E-65F648D4A38A}" srcOrd="1" destOrd="0" presId="urn:microsoft.com/office/officeart/2005/8/layout/vList5"/>
    <dgm:cxn modelId="{C650C997-0279-432E-9620-191C14061083}" type="presParOf" srcId="{C70643C7-04E3-4070-B196-8E3DFE05F08B}" destId="{EC1491B3-FBED-40AE-A5E4-4EDCB2E661C8}" srcOrd="21" destOrd="0" presId="urn:microsoft.com/office/officeart/2005/8/layout/vList5"/>
    <dgm:cxn modelId="{1E912108-48AF-4597-A294-AFCA286E31FA}" type="presParOf" srcId="{C70643C7-04E3-4070-B196-8E3DFE05F08B}" destId="{6DEE0DA7-4190-4131-A40B-1AA6412CE595}" srcOrd="22" destOrd="0" presId="urn:microsoft.com/office/officeart/2005/8/layout/vList5"/>
    <dgm:cxn modelId="{D56B6B99-11AB-4AAB-984E-38431F59DD8E}" type="presParOf" srcId="{6DEE0DA7-4190-4131-A40B-1AA6412CE595}" destId="{FE123C98-6978-4F46-A2E4-820B305CDB03}" srcOrd="0" destOrd="0" presId="urn:microsoft.com/office/officeart/2005/8/layout/vList5"/>
    <dgm:cxn modelId="{ECD0BC01-FD8E-4E05-AAAA-6F40E365CA69}" type="presParOf" srcId="{6DEE0DA7-4190-4131-A40B-1AA6412CE595}" destId="{F870754C-39E6-4EAF-893E-C935FDDC41AA}" srcOrd="1" destOrd="0" presId="urn:microsoft.com/office/officeart/2005/8/layout/vList5"/>
    <dgm:cxn modelId="{D8D5E30D-DBE9-4027-855C-8955950C2ABB}" type="presParOf" srcId="{C70643C7-04E3-4070-B196-8E3DFE05F08B}" destId="{33F69614-63E4-47D9-9B67-0C0097734B72}" srcOrd="23" destOrd="0" presId="urn:microsoft.com/office/officeart/2005/8/layout/vList5"/>
    <dgm:cxn modelId="{2DB235D0-1444-4DFD-9EF4-9CDE6201A6D8}" type="presParOf" srcId="{C70643C7-04E3-4070-B196-8E3DFE05F08B}" destId="{E578531D-4A22-4764-B377-48C5906621C1}" srcOrd="24" destOrd="0" presId="urn:microsoft.com/office/officeart/2005/8/layout/vList5"/>
    <dgm:cxn modelId="{A1ED8179-7F97-4BF7-914A-00EBE55B12AE}" type="presParOf" srcId="{E578531D-4A22-4764-B377-48C5906621C1}" destId="{80C7AE46-77C5-4ED2-A6F2-290C2EB9515A}" srcOrd="0" destOrd="0" presId="urn:microsoft.com/office/officeart/2005/8/layout/vList5"/>
    <dgm:cxn modelId="{EB52D956-8D9A-47F5-9C37-3B32446C2F97}" type="presParOf" srcId="{E578531D-4A22-4764-B377-48C5906621C1}" destId="{F98F8F5C-2ABE-4516-B74B-C8869DE532A7}" srcOrd="1" destOrd="0" presId="urn:microsoft.com/office/officeart/2005/8/layout/vList5"/>
    <dgm:cxn modelId="{679F7A1F-09B2-4BF2-9924-0D62ADCC5956}" type="presParOf" srcId="{C70643C7-04E3-4070-B196-8E3DFE05F08B}" destId="{0043898A-C66B-43F9-9605-D51538210ABC}" srcOrd="25" destOrd="0" presId="urn:microsoft.com/office/officeart/2005/8/layout/vList5"/>
    <dgm:cxn modelId="{3039A192-9EC1-4F02-9177-49DC6804D239}" type="presParOf" srcId="{C70643C7-04E3-4070-B196-8E3DFE05F08B}" destId="{EF476ECC-8DBE-44D4-B91A-952202A48295}" srcOrd="26" destOrd="0" presId="urn:microsoft.com/office/officeart/2005/8/layout/vList5"/>
    <dgm:cxn modelId="{36C3197F-530A-48E0-A99B-4A3B0990DA43}" type="presParOf" srcId="{EF476ECC-8DBE-44D4-B91A-952202A48295}" destId="{44396D51-6B4A-4706-8399-7FB1BF88239F}" srcOrd="0" destOrd="0" presId="urn:microsoft.com/office/officeart/2005/8/layout/vList5"/>
    <dgm:cxn modelId="{BBC638C9-771E-4694-9348-1F79FAC7AB36}" type="presParOf" srcId="{EF476ECC-8DBE-44D4-B91A-952202A48295}" destId="{8DFB124C-B690-405A-857F-7978E146A221}" srcOrd="1" destOrd="0" presId="urn:microsoft.com/office/officeart/2005/8/layout/vList5"/>
    <dgm:cxn modelId="{BE28B0BA-110F-46FA-A49F-7C7BFEEF5EB1}" type="presParOf" srcId="{C70643C7-04E3-4070-B196-8E3DFE05F08B}" destId="{2C0888E5-A6AA-4A05-89B4-FA9DA89DD071}" srcOrd="27" destOrd="0" presId="urn:microsoft.com/office/officeart/2005/8/layout/vList5"/>
    <dgm:cxn modelId="{FE5EDA3F-D154-4928-943D-F745E80087C4}" type="presParOf" srcId="{C70643C7-04E3-4070-B196-8E3DFE05F08B}" destId="{B6E42D06-EA1D-4A38-B9CC-98F6F7D5DB0F}" srcOrd="28" destOrd="0" presId="urn:microsoft.com/office/officeart/2005/8/layout/vList5"/>
    <dgm:cxn modelId="{A04BBEBB-7EF4-4A10-BA0C-540490B383FC}" type="presParOf" srcId="{B6E42D06-EA1D-4A38-B9CC-98F6F7D5DB0F}" destId="{459F052E-F475-4851-81EC-8481BE748836}" srcOrd="0" destOrd="0" presId="urn:microsoft.com/office/officeart/2005/8/layout/vList5"/>
    <dgm:cxn modelId="{C0BC7DC5-3D0C-4EA4-BC61-8E89B6DE434C}" type="presParOf" srcId="{B6E42D06-EA1D-4A38-B9CC-98F6F7D5DB0F}" destId="{FE5C2E48-0C6C-4360-BA06-18518BB33D4F}" srcOrd="1" destOrd="0" presId="urn:microsoft.com/office/officeart/2005/8/layout/vList5"/>
    <dgm:cxn modelId="{FC2DFC7A-2500-4733-897C-E796D4F88C0A}" type="presParOf" srcId="{C70643C7-04E3-4070-B196-8E3DFE05F08B}" destId="{0D04F4B5-DEBE-4620-94B4-411D4A044901}" srcOrd="29" destOrd="0" presId="urn:microsoft.com/office/officeart/2005/8/layout/vList5"/>
    <dgm:cxn modelId="{5F80B577-539B-47C9-BB89-DB2E3D670717}" type="presParOf" srcId="{C70643C7-04E3-4070-B196-8E3DFE05F08B}" destId="{295F4C43-46CE-4B3F-AAA1-AD5362B1F41C}" srcOrd="30" destOrd="0" presId="urn:microsoft.com/office/officeart/2005/8/layout/vList5"/>
    <dgm:cxn modelId="{9F245266-9BAC-4A7D-978F-81E5D978F1B4}" type="presParOf" srcId="{295F4C43-46CE-4B3F-AAA1-AD5362B1F41C}" destId="{10451A79-0F16-40DF-903A-1EB936CC8CEB}" srcOrd="0" destOrd="0" presId="urn:microsoft.com/office/officeart/2005/8/layout/vList5"/>
    <dgm:cxn modelId="{1239BE7D-530B-413D-AD6D-7C6EEFD45C10}" type="presParOf" srcId="{295F4C43-46CE-4B3F-AAA1-AD5362B1F41C}" destId="{C5483F18-166B-40B3-B861-148D16CD004B}" srcOrd="1" destOrd="0" presId="urn:microsoft.com/office/officeart/2005/8/layout/vList5"/>
    <dgm:cxn modelId="{C7CD725E-4C0D-4177-84A4-19C0D742D9AE}" type="presParOf" srcId="{C70643C7-04E3-4070-B196-8E3DFE05F08B}" destId="{DBD6E416-AA7B-48F3-9B34-EE5459D7904C}" srcOrd="31" destOrd="0" presId="urn:microsoft.com/office/officeart/2005/8/layout/vList5"/>
    <dgm:cxn modelId="{7E0B3D88-68B4-4B9F-8834-914CBFB29319}" type="presParOf" srcId="{C70643C7-04E3-4070-B196-8E3DFE05F08B}" destId="{38528BAC-7058-44E5-A62A-DBA37489395B}" srcOrd="32" destOrd="0" presId="urn:microsoft.com/office/officeart/2005/8/layout/vList5"/>
    <dgm:cxn modelId="{FC484021-2D37-4842-973E-A0F21F57396E}" type="presParOf" srcId="{38528BAC-7058-44E5-A62A-DBA37489395B}" destId="{F681FAF8-BAFA-490C-B1F5-9AC492A4C348}" srcOrd="0" destOrd="0" presId="urn:microsoft.com/office/officeart/2005/8/layout/vList5"/>
    <dgm:cxn modelId="{09FC67CA-FF1E-4E55-B3FA-E59AE577A792}" type="presParOf" srcId="{38528BAC-7058-44E5-A62A-DBA37489395B}" destId="{4E87FBCB-BDFF-46D0-8572-4289B7328754}" srcOrd="1" destOrd="0" presId="urn:microsoft.com/office/officeart/2005/8/layout/vList5"/>
    <dgm:cxn modelId="{F44702A3-B811-465F-BBE4-630E9D949383}" type="presParOf" srcId="{C70643C7-04E3-4070-B196-8E3DFE05F08B}" destId="{84CD4C54-9CD3-467B-94C2-4D3EE7577C5E}" srcOrd="33" destOrd="0" presId="urn:microsoft.com/office/officeart/2005/8/layout/vList5"/>
    <dgm:cxn modelId="{6EDB6E00-6766-47DC-BDAE-B77F915B5B57}" type="presParOf" srcId="{C70643C7-04E3-4070-B196-8E3DFE05F08B}" destId="{729CDC81-D653-4D2B-8531-E8689B508478}" srcOrd="34" destOrd="0" presId="urn:microsoft.com/office/officeart/2005/8/layout/vList5"/>
    <dgm:cxn modelId="{E536536C-28EF-4510-97AA-191268A6648E}" type="presParOf" srcId="{729CDC81-D653-4D2B-8531-E8689B508478}" destId="{F26E5CE9-AB35-4E01-A621-3DE55D302A43}" srcOrd="0" destOrd="0" presId="urn:microsoft.com/office/officeart/2005/8/layout/vList5"/>
    <dgm:cxn modelId="{533546AF-BDE3-4FBC-A2FE-86D93D2ACF71}" type="presParOf" srcId="{729CDC81-D653-4D2B-8531-E8689B508478}" destId="{18B86CC8-F7BE-4879-90EF-078764982B1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FB4017-B984-4D29-AE0D-CEE330F3C751}" type="datetimeFigureOut">
              <a:rPr lang="en-US" smtClean="0"/>
              <a:t>1/21/2015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2A333E-EEAB-46BF-B30C-40F9D7B4E559}" type="slidenum">
              <a:rPr lang="en-US" smtClean="0"/>
              <a:t>‹#›</a:t>
            </a:fld>
            <a:endParaRPr lang="en-US"/>
          </a:p>
        </p:txBody>
      </p:sp>
    </p:spTree>
    <p:extLst>
      <p:ext uri="{BB962C8B-B14F-4D97-AF65-F5344CB8AC3E}">
        <p14:creationId xmlns:p14="http://schemas.microsoft.com/office/powerpoint/2010/main" val="4128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2512A-8B7D-49AB-B9B1-1A3194AA2302}" type="datetimeFigureOut">
              <a:rPr lang="en-US" smtClean="0"/>
              <a:t>1/21/2015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54A3F-7422-4144-BA06-8835338A32FF}" type="slidenum">
              <a:rPr lang="en-US" smtClean="0"/>
              <a:t>‹#›</a:t>
            </a:fld>
            <a:endParaRPr lang="en-US"/>
          </a:p>
        </p:txBody>
      </p:sp>
    </p:spTree>
    <p:extLst>
      <p:ext uri="{BB962C8B-B14F-4D97-AF65-F5344CB8AC3E}">
        <p14:creationId xmlns:p14="http://schemas.microsoft.com/office/powerpoint/2010/main" val="66315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154A3F-7422-4144-BA06-8835338A32FF}" type="slidenum">
              <a:rPr lang="en-US" smtClean="0"/>
              <a:t>1</a:t>
            </a:fld>
            <a:endParaRPr lang="en-US"/>
          </a:p>
        </p:txBody>
      </p:sp>
    </p:spTree>
    <p:extLst>
      <p:ext uri="{BB962C8B-B14F-4D97-AF65-F5344CB8AC3E}">
        <p14:creationId xmlns:p14="http://schemas.microsoft.com/office/powerpoint/2010/main" val="102979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553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4825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683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98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640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736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32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22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46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0497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252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17646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0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53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9966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65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622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artisticCement/>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1/21/2015</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943315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prstTxWarp prst="textArchDownPour">
              <a:avLst/>
            </a:prstTxWarp>
            <a:normAutofit fontScale="25000" lnSpcReduction="20000"/>
          </a:bodyPr>
          <a:lstStyle/>
          <a:p>
            <a:r>
              <a:rPr lang="fa-IR" dirty="0" smtClean="0"/>
              <a:t> وزارت آموزش </a:t>
            </a:r>
            <a:r>
              <a:rPr lang="fa-IR" sz="6400" dirty="0" smtClean="0"/>
              <a:t>وپرورش                       </a:t>
            </a:r>
            <a:endParaRPr lang="fa-IR" sz="21600" dirty="0" smtClean="0"/>
          </a:p>
          <a:p>
            <a:r>
              <a:rPr lang="fa-IR" sz="8600" dirty="0" smtClean="0"/>
              <a:t>   اداره کل آموزش وپرورش آذربایجان غربی  </a:t>
            </a:r>
          </a:p>
          <a:p>
            <a:r>
              <a:rPr lang="fa-IR" sz="8600" dirty="0" smtClean="0"/>
              <a:t>معاونت اداره کل ومدیریت آموزش پرورش شهرستان خوی</a:t>
            </a:r>
          </a:p>
          <a:p>
            <a:r>
              <a:rPr lang="fa-IR" sz="8600" dirty="0" smtClean="0"/>
              <a:t>    دبیرخانه معین پوشاک استان</a:t>
            </a:r>
          </a:p>
          <a:p>
            <a:r>
              <a:rPr lang="fa-IR" sz="8600" dirty="0" smtClean="0"/>
              <a:t>تهیه کننده سرگروه پوشاک استان آذربایجان غربی</a:t>
            </a:r>
          </a:p>
          <a:p>
            <a:r>
              <a:rPr lang="fa-IR" sz="8600" dirty="0" smtClean="0"/>
              <a:t>صفورامحمدزاده</a:t>
            </a:r>
          </a:p>
          <a:p>
            <a:r>
              <a:rPr lang="fa-IR" sz="8600" dirty="0" smtClean="0"/>
              <a:t>سالتحصیلی 1392-1393</a:t>
            </a:r>
            <a:endParaRPr lang="en-US" dirty="0"/>
          </a:p>
        </p:txBody>
      </p:sp>
      <p:pic>
        <p:nvPicPr>
          <p:cNvPr id="7" name="BIR_OF_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245798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fa-IR" dirty="0" smtClean="0"/>
              <a:t>معرفی آموزشکده های فنی وحرفه ای استان اذربایجان غربی</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6287065"/>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044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038896"/>
          </a:xfrm>
          <a:solidFill>
            <a:srgbClr val="FFFF00"/>
          </a:solidFill>
        </p:spPr>
        <p:txBody>
          <a:bodyPr>
            <a:normAutofit/>
          </a:bodyPr>
          <a:lstStyle/>
          <a:p>
            <a:r>
              <a:rPr lang="fa-IR" sz="2000" dirty="0" smtClean="0"/>
              <a:t>معرفی رشته پوشاک درشاخه کاردانش   </a:t>
            </a:r>
            <a:br>
              <a:rPr lang="fa-IR" sz="2000" dirty="0" smtClean="0"/>
            </a:br>
            <a:r>
              <a:rPr lang="fa-IR" sz="2000" dirty="0" smtClean="0"/>
              <a:t>(زیرمجموعه هشتم )</a:t>
            </a:r>
            <a:endParaRPr lang="en-US" sz="2000" dirty="0"/>
          </a:p>
        </p:txBody>
      </p:sp>
      <p:graphicFrame>
        <p:nvGraphicFramePr>
          <p:cNvPr id="8" name="Diagram 7"/>
          <p:cNvGraphicFramePr/>
          <p:nvPr>
            <p:extLst>
              <p:ext uri="{D42A27DB-BD31-4B8C-83A1-F6EECF244321}">
                <p14:modId xmlns:p14="http://schemas.microsoft.com/office/powerpoint/2010/main" val="336999745"/>
              </p:ext>
            </p:extLst>
          </p:nvPr>
        </p:nvGraphicFramePr>
        <p:xfrm>
          <a:off x="609598" y="1558344"/>
          <a:ext cx="5816959" cy="511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6080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معرفی طراحی دوخت</a:t>
            </a:r>
            <a:endParaRPr lang="en-US" dirty="0"/>
          </a:p>
        </p:txBody>
      </p:sp>
      <p:sp>
        <p:nvSpPr>
          <p:cNvPr id="3" name="Content Placeholder 2"/>
          <p:cNvSpPr>
            <a:spLocks noGrp="1"/>
          </p:cNvSpPr>
          <p:nvPr>
            <p:ph idx="1"/>
          </p:nvPr>
        </p:nvSpPr>
        <p:spPr/>
        <p:txBody>
          <a:bodyPr/>
          <a:lstStyle/>
          <a:p>
            <a:r>
              <a:rPr lang="fa-IR" dirty="0" smtClean="0"/>
              <a:t>شاخه فنی وحرفه ای</a:t>
            </a:r>
            <a:endParaRPr lang="en-US" dirty="0"/>
          </a:p>
        </p:txBody>
      </p:sp>
    </p:spTree>
    <p:extLst>
      <p:ext uri="{BB962C8B-B14F-4D97-AF65-F5344CB8AC3E}">
        <p14:creationId xmlns:p14="http://schemas.microsoft.com/office/powerpoint/2010/main" val="3708641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
                                            <p:txEl>
                                              <p:pRg st="0" end="0"/>
                                            </p:txEl>
                                          </p:spTgt>
                                        </p:tgtEl>
                                      </p:cBhvr>
                                    </p:animEffect>
                                    <p:anim calcmode="lin" valueType="num">
                                      <p:cBhvr>
                                        <p:cTn id="7" dur="2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معرفی رشته پوشاک</a:t>
            </a:r>
            <a:r>
              <a:rPr lang="fa-IR" b="1" dirty="0" smtClean="0"/>
              <a:t/>
            </a:r>
            <a:br>
              <a:rPr lang="fa-IR" b="1" dirty="0" smtClean="0"/>
            </a:br>
            <a:r>
              <a:rPr lang="fa-IR" b="1" dirty="0" smtClean="0"/>
              <a:t>(کاردانش زیرمجموعه هنر</a:t>
            </a:r>
            <a:r>
              <a:rPr lang="fa-IR"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6464266"/>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050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695459"/>
            <a:ext cx="6798734" cy="656823"/>
          </a:xfrm>
        </p:spPr>
        <p:txBody>
          <a:bodyPr>
            <a:normAutofit/>
          </a:bodyPr>
          <a:lstStyle/>
          <a:p>
            <a:r>
              <a:rPr lang="fa-IR" sz="2000" dirty="0" smtClean="0"/>
              <a:t>مشخصات هنرستانهای مجری رشته پوشاک استان آذربایجان غربی</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8380307"/>
              </p:ext>
            </p:extLst>
          </p:nvPr>
        </p:nvGraphicFramePr>
        <p:xfrm>
          <a:off x="1176338" y="1584103"/>
          <a:ext cx="6010073" cy="4687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075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536508"/>
            <a:ext cx="6798734" cy="3444875"/>
          </a:xfrm>
        </p:spPr>
      </p:pic>
    </p:spTree>
    <p:extLst>
      <p:ext uri="{BB962C8B-B14F-4D97-AF65-F5344CB8AC3E}">
        <p14:creationId xmlns:p14="http://schemas.microsoft.com/office/powerpoint/2010/main" val="155512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90788"/>
            <a:ext cx="6798734" cy="3444875"/>
          </a:xfrm>
        </p:spPr>
      </p:pic>
    </p:spTree>
    <p:extLst>
      <p:ext uri="{BB962C8B-B14F-4D97-AF65-F5344CB8AC3E}">
        <p14:creationId xmlns:p14="http://schemas.microsoft.com/office/powerpoint/2010/main" val="315515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طراحی لباس</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90788"/>
            <a:ext cx="6798734" cy="3788092"/>
          </a:xfrm>
        </p:spPr>
      </p:pic>
    </p:spTree>
    <p:extLst>
      <p:ext uri="{BB962C8B-B14F-4D97-AF65-F5344CB8AC3E}">
        <p14:creationId xmlns:p14="http://schemas.microsoft.com/office/powerpoint/2010/main" val="4123017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رنگ شناسی</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399348"/>
            <a:ext cx="6798734" cy="3879532"/>
          </a:xfrm>
        </p:spPr>
      </p:pic>
    </p:spTree>
    <p:extLst>
      <p:ext uri="{BB962C8B-B14F-4D97-AF65-F5344CB8AC3E}">
        <p14:creationId xmlns:p14="http://schemas.microsoft.com/office/powerpoint/2010/main" val="902214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90788"/>
            <a:ext cx="6798734" cy="3849052"/>
          </a:xfrm>
        </p:spPr>
      </p:pic>
    </p:spTree>
    <p:extLst>
      <p:ext uri="{BB962C8B-B14F-4D97-AF65-F5344CB8AC3E}">
        <p14:creationId xmlns:p14="http://schemas.microsoft.com/office/powerpoint/2010/main" val="2313353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Inflate">
              <a:avLst/>
            </a:prstTxWarp>
            <a:normAutofit fontScale="90000"/>
          </a:bodyPr>
          <a:lstStyle/>
          <a:p>
            <a:r>
              <a:rPr lang="fa-IR" dirty="0" smtClean="0"/>
              <a:t>گروه اموزشی پوشاک استان اذبایجان عربی</a:t>
            </a:r>
            <a:endParaRPr lang="en-US" dirty="0"/>
          </a:p>
        </p:txBody>
      </p:sp>
      <p:sp>
        <p:nvSpPr>
          <p:cNvPr id="3" name="Content Placeholder 2"/>
          <p:cNvSpPr>
            <a:spLocks noGrp="1"/>
          </p:cNvSpPr>
          <p:nvPr>
            <p:ph idx="1"/>
          </p:nvPr>
        </p:nvSpPr>
        <p:spPr>
          <a:xfrm>
            <a:off x="3565223" y="2913215"/>
            <a:ext cx="2221428" cy="1672433"/>
          </a:xfrm>
        </p:spPr>
        <p:txBody>
          <a:bodyPr>
            <a:prstTxWarp prst="textCircle">
              <a:avLst/>
            </a:prstTxWarp>
            <a:normAutofit/>
          </a:bodyPr>
          <a:lstStyle/>
          <a:p>
            <a:r>
              <a:rPr lang="fa-IR" sz="6000" dirty="0" smtClean="0">
                <a:solidFill>
                  <a:schemeClr val="tx1"/>
                </a:solidFill>
              </a:rPr>
              <a:t>تقدیم</a:t>
            </a:r>
            <a:r>
              <a:rPr lang="fa-IR" sz="6000" dirty="0" smtClean="0"/>
              <a:t> میکند</a:t>
            </a:r>
            <a:endParaRPr lang="en-US" sz="6000" dirty="0"/>
          </a:p>
        </p:txBody>
      </p:sp>
      <p:graphicFrame>
        <p:nvGraphicFramePr>
          <p:cNvPr id="4" name="Table 3"/>
          <p:cNvGraphicFramePr>
            <a:graphicFrameLocks noGrp="1"/>
          </p:cNvGraphicFramePr>
          <p:nvPr/>
        </p:nvGraphicFramePr>
        <p:xfrm>
          <a:off x="3002507" y="4544704"/>
          <a:ext cx="208280" cy="365760"/>
        </p:xfrm>
        <a:graphic>
          <a:graphicData uri="http://schemas.openxmlformats.org/drawingml/2006/table">
            <a:tbl>
              <a:tblPr/>
              <a:tblGrid>
                <a:gridCol w="208280"/>
              </a:tblGrid>
              <a:tr h="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val="266419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1065863"/>
          </a:xfrm>
        </p:spPr>
        <p:txBody>
          <a:bodyPr/>
          <a:lstStyle/>
          <a:p>
            <a:r>
              <a:rPr lang="fa-IR" dirty="0" smtClean="0"/>
              <a:t>کلاس طراحی</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90788"/>
            <a:ext cx="6798734" cy="3772852"/>
          </a:xfrm>
        </p:spPr>
      </p:pic>
    </p:spTree>
    <p:extLst>
      <p:ext uri="{BB962C8B-B14F-4D97-AF65-F5344CB8AC3E}">
        <p14:creationId xmlns:p14="http://schemas.microsoft.com/office/powerpoint/2010/main" val="2950336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1004903"/>
          </a:xfrm>
        </p:spPr>
        <p:txBody>
          <a:bodyPr/>
          <a:lstStyle/>
          <a:p>
            <a:r>
              <a:rPr lang="fa-IR" dirty="0" smtClean="0"/>
              <a:t>کارگاه الگو</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2490788"/>
            <a:ext cx="6680200" cy="3772852"/>
          </a:xfrm>
        </p:spPr>
      </p:pic>
    </p:spTree>
    <p:extLst>
      <p:ext uri="{BB962C8B-B14F-4D97-AF65-F5344CB8AC3E}">
        <p14:creationId xmlns:p14="http://schemas.microsoft.com/office/powerpoint/2010/main" val="3443823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کارگاه برش ودوخت</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0185" y="2490788"/>
            <a:ext cx="6665415" cy="3444875"/>
          </a:xfrm>
        </p:spPr>
      </p:pic>
    </p:spTree>
    <p:extLst>
      <p:ext uri="{BB962C8B-B14F-4D97-AF65-F5344CB8AC3E}">
        <p14:creationId xmlns:p14="http://schemas.microsoft.com/office/powerpoint/2010/main" val="3197782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آثار درس رنگشناسی تخصصی لباس</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6537" y="2388358"/>
            <a:ext cx="6679063" cy="3875964"/>
          </a:xfrm>
        </p:spPr>
      </p:pic>
    </p:spTree>
    <p:extLst>
      <p:ext uri="{BB962C8B-B14F-4D97-AF65-F5344CB8AC3E}">
        <p14:creationId xmlns:p14="http://schemas.microsoft.com/office/powerpoint/2010/main" val="876881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اثار درس مبانی هنرهای تجسمی</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388358"/>
            <a:ext cx="6798734" cy="3916908"/>
          </a:xfrm>
        </p:spPr>
      </p:pic>
    </p:spTree>
    <p:extLst>
      <p:ext uri="{BB962C8B-B14F-4D97-AF65-F5344CB8AC3E}">
        <p14:creationId xmlns:p14="http://schemas.microsoft.com/office/powerpoint/2010/main" val="3290146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prstTxWarp prst="textArchDownPour">
              <a:avLst/>
            </a:prstTxWarp>
          </a:bodyPr>
          <a:lstStyle/>
          <a:p>
            <a:r>
              <a:rPr lang="fa-IR" dirty="0" smtClean="0"/>
              <a:t>پایان</a:t>
            </a:r>
            <a:endParaRPr lang="en-US" dirty="0"/>
          </a:p>
        </p:txBody>
      </p:sp>
      <p:sp>
        <p:nvSpPr>
          <p:cNvPr id="3" name="Content Placeholder 2"/>
          <p:cNvSpPr>
            <a:spLocks noGrp="1"/>
          </p:cNvSpPr>
          <p:nvPr>
            <p:ph idx="1"/>
          </p:nvPr>
        </p:nvSpPr>
        <p:spPr>
          <a:xfrm>
            <a:off x="1176865" y="2484120"/>
            <a:ext cx="6798736" cy="3451012"/>
          </a:xfrm>
          <a:solidFill>
            <a:srgbClr val="FFC000"/>
          </a:solidFill>
        </p:spPr>
        <p:txBody>
          <a:bodyPr>
            <a:prstTxWarp prst="textCirclePour">
              <a:avLst/>
            </a:prstTxWarp>
            <a:normAutofit/>
          </a:bodyPr>
          <a:lstStyle/>
          <a:p>
            <a:pPr marL="0" indent="0" algn="just">
              <a:buNone/>
            </a:pPr>
            <a:r>
              <a:rPr lang="fa-IR" sz="1800" dirty="0" smtClean="0"/>
              <a:t>به امید موفقیت شما عزیزان در انتخاب هدف ورشته تحصیلی متناسب با استعداد توانایی تان</a:t>
            </a:r>
            <a:endParaRPr lang="en-US" sz="1800" dirty="0"/>
          </a:p>
        </p:txBody>
      </p:sp>
      <p:sp>
        <p:nvSpPr>
          <p:cNvPr id="4" name="TextBox 3"/>
          <p:cNvSpPr txBox="1"/>
          <p:nvPr/>
        </p:nvSpPr>
        <p:spPr>
          <a:xfrm>
            <a:off x="4122420" y="2971800"/>
            <a:ext cx="65" cy="276999"/>
          </a:xfrm>
          <a:prstGeom prst="rect">
            <a:avLst/>
          </a:prstGeom>
          <a:noFill/>
        </p:spPr>
        <p:txBody>
          <a:bodyPr wrap="none" lIns="0" tIns="0" rIns="0" bIns="0" rtlCol="0">
            <a:prstTxWarp prst="textCanDown">
              <a:avLst/>
            </a:prstTxWarp>
            <a:spAutoFit/>
          </a:bodyPr>
          <a:lstStyle/>
          <a:p>
            <a:endParaRPr lang="en-US" dirty="0"/>
          </a:p>
        </p:txBody>
      </p:sp>
    </p:spTree>
    <p:extLst>
      <p:ext uri="{BB962C8B-B14F-4D97-AF65-F5344CB8AC3E}">
        <p14:creationId xmlns:p14="http://schemas.microsoft.com/office/powerpoint/2010/main" val="13255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bg/>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733159"/>
          </a:xfrm>
          <a:solidFill>
            <a:srgbClr val="FFFF00"/>
          </a:solidFill>
        </p:spPr>
        <p:txBody>
          <a:bodyPr/>
          <a:lstStyle/>
          <a:p>
            <a:r>
              <a:rPr lang="fa-IR" dirty="0" smtClean="0"/>
              <a:t>نقش تحصیل در هدف وزندگی</a:t>
            </a:r>
            <a:endParaRPr lang="en-US" dirty="0"/>
          </a:p>
        </p:txBody>
      </p:sp>
      <p:sp>
        <p:nvSpPr>
          <p:cNvPr id="3" name="Content Placeholder 2"/>
          <p:cNvSpPr>
            <a:spLocks noGrp="1"/>
          </p:cNvSpPr>
          <p:nvPr>
            <p:ph idx="1"/>
          </p:nvPr>
        </p:nvSpPr>
        <p:spPr>
          <a:xfrm>
            <a:off x="1176865" y="2331075"/>
            <a:ext cx="6798736" cy="3902300"/>
          </a:xfrm>
        </p:spPr>
        <p:txBody>
          <a:bodyPr>
            <a:normAutofit lnSpcReduction="10000"/>
          </a:bodyPr>
          <a:lstStyle/>
          <a:p>
            <a:pPr algn="just" rtl="1"/>
            <a:r>
              <a:rPr lang="fa-IR" dirty="0" smtClean="0"/>
              <a:t>در هر مقطع از زندگی بنا به مقتضیات آن دوران وبه منظور کسب موفقیتهای تحصیلی واتخاذ تصمیم برای انتخاب شغل وحرفه ای مناسب محتاج راهنمایی است .امروزه دامنه ی تحولات جامعه پیچیدگی روز افزونی یافته وگسترش دانش وفن تعدد مشاغل رشد وجابه حایی جمعیت مستلزم این است که دانش آموزان عزیز آگاهانه وبایک برنامه ریزی صحیح در انتخاب راه اینده خویش تلاش نمایند.داشتن هدف در زندگی باعث تجرک وانگیزه شده وتلاش برای رسیدم به آن راموجب می شود. هدف مهمترین رکن زندگ وقصد نهاییبرای ایجاد هماهنگی لازم در فعالیهایاست واحتمال موفقیت را بخصوص در امر تعلیم وتربیت افزایش می دهد.</a:t>
            </a:r>
            <a:endParaRPr lang="en-US" dirty="0"/>
          </a:p>
        </p:txBody>
      </p:sp>
    </p:spTree>
    <p:extLst>
      <p:ext uri="{BB962C8B-B14F-4D97-AF65-F5344CB8AC3E}">
        <p14:creationId xmlns:p14="http://schemas.microsoft.com/office/powerpoint/2010/main" val="1891251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FEFEF"/>
          </a:solidFill>
        </p:spPr>
        <p:txBody>
          <a:bodyPr/>
          <a:lstStyle/>
          <a:p>
            <a:r>
              <a:rPr lang="fa-IR" dirty="0" smtClean="0"/>
              <a:t>سه عامل مهم وضروری در تعیین هدف</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1865052"/>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1640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fa-IR" sz="3200" dirty="0" smtClean="0"/>
              <a:t>عوامل موثر در انتخاب رشته تحصیلی وشغلی</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9368631"/>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2899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5" y="413061"/>
            <a:ext cx="6798734" cy="1303867"/>
          </a:xfrm>
          <a:solidFill>
            <a:srgbClr val="D9DECD"/>
          </a:solidFill>
        </p:spPr>
        <p:txBody>
          <a:bodyPr>
            <a:normAutofit/>
          </a:bodyPr>
          <a:lstStyle/>
          <a:p>
            <a:r>
              <a:rPr lang="fa-IR" sz="2000" dirty="0" smtClean="0"/>
              <a:t>هدف وضرورتهای توسعه های آموزشهای فنی وحرفه ای وکاردانش</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1121398"/>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204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8"/>
            <a:ext cx="6798734" cy="604370"/>
          </a:xfrm>
          <a:solidFill>
            <a:srgbClr val="FFC000"/>
          </a:solidFill>
        </p:spPr>
        <p:txBody>
          <a:bodyPr>
            <a:normAutofit fontScale="90000"/>
          </a:bodyPr>
          <a:lstStyle/>
          <a:p>
            <a:r>
              <a:rPr lang="fa-IR" dirty="0" smtClean="0"/>
              <a:t>نقش رشته پوشاک در اقتصاد جهان</a:t>
            </a:r>
            <a:endParaRPr lang="en-US" dirty="0"/>
          </a:p>
        </p:txBody>
      </p:sp>
      <p:sp>
        <p:nvSpPr>
          <p:cNvPr id="3" name="Content Placeholder 2"/>
          <p:cNvSpPr>
            <a:spLocks noGrp="1"/>
          </p:cNvSpPr>
          <p:nvPr>
            <p:ph idx="1"/>
          </p:nvPr>
        </p:nvSpPr>
        <p:spPr/>
        <p:txBody>
          <a:bodyPr/>
          <a:lstStyle/>
          <a:p>
            <a:r>
              <a:rPr lang="fa-IR" dirty="0" smtClean="0"/>
              <a:t>خیاطی هنری است که در تولید ناخالص ملی هرکشور نقش داردواز نظر ارزش اقتصادی بعداز غذا از مهم ترین کالاها می باشد. زیرا به طور طبیعی هرانسانی بعداز غذا نیازمبرم به لباس دارد .به همین دلیل است که کشورهای فاقد منابع اقتصادی پرارزش مانند نفت گازوصنایع دیگر میباشند بیشتراز هرچیز دیگری در روی پوشاک سرمایه گذاری نموده اندبه طور مثال ترکیه از کشورهایی است که روی صنعت پوشاک برنامه ریزیهای موفقی داشته ودر دنیا رتبه پنجم راکسب کرده اند.واز کشورهایی است که اقتصاد موفق وغیر وابسته ای را دارند.</a:t>
            </a:r>
            <a:endParaRPr lang="en-US" dirty="0"/>
          </a:p>
        </p:txBody>
      </p:sp>
    </p:spTree>
    <p:extLst>
      <p:ext uri="{BB962C8B-B14F-4D97-AF65-F5344CB8AC3E}">
        <p14:creationId xmlns:p14="http://schemas.microsoft.com/office/powerpoint/2010/main" val="3020327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fa-IR" dirty="0" smtClean="0"/>
              <a:t>معرفی رشته طراحی ودوخت وپوشاک</a:t>
            </a:r>
            <a:endParaRPr lang="en-US" dirty="0"/>
          </a:p>
        </p:txBody>
      </p:sp>
      <p:sp>
        <p:nvSpPr>
          <p:cNvPr id="3" name="Content Placeholder 2"/>
          <p:cNvSpPr>
            <a:spLocks noGrp="1"/>
          </p:cNvSpPr>
          <p:nvPr>
            <p:ph idx="1"/>
          </p:nvPr>
        </p:nvSpPr>
        <p:spPr/>
        <p:txBody>
          <a:bodyPr/>
          <a:lstStyle/>
          <a:p>
            <a:pPr algn="just"/>
            <a:r>
              <a:rPr lang="fa-IR" dirty="0" smtClean="0"/>
              <a:t>پوشش مناسب پدیده است که قدمتی به اندازه طول بشر دارد طراحی ودوخت لباس مانند سایر مظاهر تمدن طی قرون متمادی همراه با پیشرفت علم تکنولوژی تغییرات چشمگیری داشته وبه سوی تکامل سیر نموده ومتناسب بافنون تکنولوژی مدرن شرایط اقلیمی اقتصادی وآداب ورسوم اجتماعی در حال تحول وگسترش می باشد.هنر باارزش طراحی ودوخت با جلوه گری جنبه های گوناگون هنری می تواند در سطوح وسیع اقتصادی خودنمایی کند.</a:t>
            </a:r>
            <a:endParaRPr lang="en-US" dirty="0"/>
          </a:p>
        </p:txBody>
      </p:sp>
    </p:spTree>
    <p:extLst>
      <p:ext uri="{BB962C8B-B14F-4D97-AF65-F5344CB8AC3E}">
        <p14:creationId xmlns:p14="http://schemas.microsoft.com/office/powerpoint/2010/main" val="810747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fa-IR" dirty="0" smtClean="0"/>
              <a:t>زمینه های شغلی طراحی ودوخت وپوشاک</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831453606"/>
              </p:ext>
            </p:extLst>
          </p:nvPr>
        </p:nvGraphicFramePr>
        <p:xfrm>
          <a:off x="4645025" y="2356834"/>
          <a:ext cx="3945183" cy="388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half" idx="1"/>
            <p:extLst>
              <p:ext uri="{D42A27DB-BD31-4B8C-83A1-F6EECF244321}">
                <p14:modId xmlns:p14="http://schemas.microsoft.com/office/powerpoint/2010/main" val="3133450107"/>
              </p:ext>
            </p:extLst>
          </p:nvPr>
        </p:nvGraphicFramePr>
        <p:xfrm>
          <a:off x="721217" y="2369713"/>
          <a:ext cx="3793633" cy="3863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008139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636</TotalTime>
  <Words>709</Words>
  <Application>Microsoft Office PowerPoint</Application>
  <PresentationFormat>On-screen Show (4:3)</PresentationFormat>
  <Paragraphs>120</Paragraphs>
  <Slides>25</Slides>
  <Notes>1</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Garamond</vt:lpstr>
      <vt:lpstr>Times New Roman</vt:lpstr>
      <vt:lpstr>Organic</vt:lpstr>
      <vt:lpstr>PowerPoint Presentation</vt:lpstr>
      <vt:lpstr>گروه اموزشی پوشاک استان اذبایجان عربی</vt:lpstr>
      <vt:lpstr>نقش تحصیل در هدف وزندگی</vt:lpstr>
      <vt:lpstr>سه عامل مهم وضروری در تعیین هدف</vt:lpstr>
      <vt:lpstr>عوامل موثر در انتخاب رشته تحصیلی وشغلی</vt:lpstr>
      <vt:lpstr>هدف وضرورتهای توسعه های آموزشهای فنی وحرفه ای وکاردانش</vt:lpstr>
      <vt:lpstr>نقش رشته پوشاک در اقتصاد جهان</vt:lpstr>
      <vt:lpstr>معرفی رشته طراحی ودوخت وپوشاک</vt:lpstr>
      <vt:lpstr>زمینه های شغلی طراحی ودوخت وپوشاک</vt:lpstr>
      <vt:lpstr>معرفی آموزشکده های فنی وحرفه ای استان اذربایجان غربی</vt:lpstr>
      <vt:lpstr>معرفی رشته پوشاک درشاخه کاردانش    (زیرمجموعه هشتم )</vt:lpstr>
      <vt:lpstr>معرفی طراحی دوخت</vt:lpstr>
      <vt:lpstr>معرفی رشته پوشاک (کاردانش زیرمجموعه هنر)</vt:lpstr>
      <vt:lpstr>مشخصات هنرستانهای مجری رشته پوشاک استان آذربایجان غربی</vt:lpstr>
      <vt:lpstr>PowerPoint Presentation</vt:lpstr>
      <vt:lpstr>PowerPoint Presentation</vt:lpstr>
      <vt:lpstr>کلاس طراحی لباس</vt:lpstr>
      <vt:lpstr>کلاس رنگ شناسی</vt:lpstr>
      <vt:lpstr>PowerPoint Presentation</vt:lpstr>
      <vt:lpstr>کلاس طراحی</vt:lpstr>
      <vt:lpstr>کارگاه الگو</vt:lpstr>
      <vt:lpstr>کارگاه برش ودوخت</vt:lpstr>
      <vt:lpstr>آثار درس رنگشناسی تخصصی لباس</vt:lpstr>
      <vt:lpstr>اثار درس مبانی هنرهای تجسمی</vt:lpstr>
      <vt:lpstr>پایان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vision</dc:creator>
  <cp:lastModifiedBy>MRT www.Win2Farsi.com</cp:lastModifiedBy>
  <cp:revision>83</cp:revision>
  <dcterms:created xsi:type="dcterms:W3CDTF">2014-04-30T22:04:13Z</dcterms:created>
  <dcterms:modified xsi:type="dcterms:W3CDTF">2015-01-21T13:48:50Z</dcterms:modified>
</cp:coreProperties>
</file>