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3"/>
  </p:notesMasterIdLst>
  <p:sldIdLst>
    <p:sldId id="262" r:id="rId3"/>
    <p:sldId id="256" r:id="rId4"/>
    <p:sldId id="259" r:id="rId5"/>
    <p:sldId id="260" r:id="rId6"/>
    <p:sldId id="258" r:id="rId7"/>
    <p:sldId id="263" r:id="rId8"/>
    <p:sldId id="265" r:id="rId9"/>
    <p:sldId id="257" r:id="rId10"/>
    <p:sldId id="266" r:id="rId11"/>
    <p:sldId id="267" r:id="rId1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B9F1D-B996-4BA0-9039-613E6AF2E072}" type="datetimeFigureOut">
              <a:rPr lang="fr-FR" smtClean="0"/>
              <a:pPr/>
              <a:t>20/01/2014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CA053-64A5-468B-A4AC-F179676E72A7}" type="slidenum">
              <a:rPr lang="fr-CA" smtClean="0"/>
              <a:pPr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4783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CA053-64A5-468B-A4AC-F179676E72A7}" type="slidenum">
              <a:rPr lang="fr-CA" smtClean="0"/>
              <a:pPr/>
              <a:t>8</a:t>
            </a:fld>
            <a:endParaRPr lang="fr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D72F5-4AE0-4F91-84F6-6991E5097B28}" type="datetimeFigureOut">
              <a:rPr lang="fr-FR"/>
              <a:pPr>
                <a:defRPr/>
              </a:pPr>
              <a:t>20/01/2014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EE943-70E4-4D3E-825C-4798AC1A2B5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66A6B-ED90-47A0-950D-EB3F0A3126B0}" type="datetimeFigureOut">
              <a:rPr lang="fr-FR"/>
              <a:pPr>
                <a:defRPr/>
              </a:pPr>
              <a:t>20/01/2014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BBB40-65F0-4BF8-8D3D-1B302F8A3BA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7C806-A72D-4184-8CE5-0A37A3C18176}" type="datetimeFigureOut">
              <a:rPr lang="fr-FR"/>
              <a:pPr>
                <a:defRPr/>
              </a:pPr>
              <a:t>20/01/2014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93CD3-4225-4A12-B5AE-87BC6FCDDB9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1A493-1E86-4F07-9DE5-FB09DF1C1D4B}" type="datetimeFigureOut">
              <a:rPr lang="fr-FR"/>
              <a:pPr>
                <a:defRPr/>
              </a:pPr>
              <a:t>20/01/2014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B958D-0694-4924-A86B-21DB5723657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A30C4-9E91-4046-886F-CD5B013B801B}" type="datetimeFigureOut">
              <a:rPr lang="fr-FR"/>
              <a:pPr>
                <a:defRPr/>
              </a:pPr>
              <a:t>20/01/2014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CA66E-1B18-41FC-BBBF-2CB9C82AD7A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40F04-595E-4771-B172-1E0CB2E92B51}" type="datetimeFigureOut">
              <a:rPr lang="fr-FR"/>
              <a:pPr>
                <a:defRPr/>
              </a:pPr>
              <a:t>20/01/2014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C8491-D6A5-4A04-824C-DF1A16BB670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4A7B5-1140-411B-9CDA-69B3E22C73FB}" type="datetimeFigureOut">
              <a:rPr lang="fr-FR"/>
              <a:pPr>
                <a:defRPr/>
              </a:pPr>
              <a:t>20/01/2014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E9991-5BA6-4B12-89DE-1BA775F6205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8AAFD-4299-4BA3-BEF4-9CA24F6A9A84}" type="datetimeFigureOut">
              <a:rPr lang="fr-FR"/>
              <a:pPr>
                <a:defRPr/>
              </a:pPr>
              <a:t>20/01/2014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7D73C-2031-492E-B38E-C491368C13D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26DA9-818E-4FA1-AB8E-0D8F32C1D27D}" type="datetimeFigureOut">
              <a:rPr lang="fr-FR"/>
              <a:pPr>
                <a:defRPr/>
              </a:pPr>
              <a:t>20/01/2014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E873A-DAA7-4191-B399-30D6BF29195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AEDC2-A054-4FE4-98B1-11429BA579DC}" type="datetimeFigureOut">
              <a:rPr lang="fr-FR"/>
              <a:pPr>
                <a:defRPr/>
              </a:pPr>
              <a:t>20/01/2014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ED0E2-7683-4C20-B6CB-652102D0695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6AF50-9A6C-4838-B1B8-C0406834832C}" type="datetimeFigureOut">
              <a:rPr lang="fr-FR"/>
              <a:pPr>
                <a:defRPr/>
              </a:pPr>
              <a:t>20/01/2014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C8D11-3B1C-4630-A092-1A20EFFA347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CCC5DAF-87E5-49F5-903F-B90EF21DC3E6}" type="datetimeFigureOut">
              <a:rPr lang="fr-FR"/>
              <a:pPr>
                <a:defRPr/>
              </a:pPr>
              <a:t>20/01/2014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298C9BD-93FD-4762-82A1-52C817A4AA6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Laleh\Desktop\Complete%20project\01%20-%20Fragile.mp3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>
            <a:spLocks/>
          </p:cNvSpPr>
          <p:nvPr/>
        </p:nvSpPr>
        <p:spPr bwMode="ltGray">
          <a:xfrm>
            <a:off x="4724400" y="1792287"/>
            <a:ext cx="3630613" cy="3289300"/>
          </a:xfrm>
          <a:custGeom>
            <a:avLst/>
            <a:gdLst>
              <a:gd name="T0" fmla="*/ 2147483647 w 2287"/>
              <a:gd name="T1" fmla="*/ 12599985 h 2072"/>
              <a:gd name="T2" fmla="*/ 2147483647 w 2287"/>
              <a:gd name="T3" fmla="*/ 511590882 h 2072"/>
              <a:gd name="T4" fmla="*/ 2147483647 w 2287"/>
              <a:gd name="T5" fmla="*/ 1083667074 h 2072"/>
              <a:gd name="T6" fmla="*/ 2147483647 w 2287"/>
              <a:gd name="T7" fmla="*/ 1799391508 h 2072"/>
              <a:gd name="T8" fmla="*/ 2147483647 w 2287"/>
              <a:gd name="T9" fmla="*/ 2147483647 h 2072"/>
              <a:gd name="T10" fmla="*/ 1607859619 w 2287"/>
              <a:gd name="T11" fmla="*/ 2147483647 h 2072"/>
              <a:gd name="T12" fmla="*/ 962699806 w 2287"/>
              <a:gd name="T13" fmla="*/ 2147483647 h 2072"/>
              <a:gd name="T14" fmla="*/ 821570898 w 2287"/>
              <a:gd name="T15" fmla="*/ 2013603895 h 2072"/>
              <a:gd name="T16" fmla="*/ 677922827 w 2287"/>
              <a:gd name="T17" fmla="*/ 2147483647 h 2072"/>
              <a:gd name="T18" fmla="*/ 393144360 w 2287"/>
              <a:gd name="T19" fmla="*/ 2147483647 h 2072"/>
              <a:gd name="T20" fmla="*/ 178931885 w 2287"/>
              <a:gd name="T21" fmla="*/ 2147483647 h 2072"/>
              <a:gd name="T22" fmla="*/ 35282190 w 2287"/>
              <a:gd name="T23" fmla="*/ 2147483647 h 2072"/>
              <a:gd name="T24" fmla="*/ 7561263 w 2287"/>
              <a:gd name="T25" fmla="*/ 2147483647 h 2072"/>
              <a:gd name="T26" fmla="*/ 17640301 w 2287"/>
              <a:gd name="T27" fmla="*/ 2147483647 h 2072"/>
              <a:gd name="T28" fmla="*/ 105846581 w 2287"/>
              <a:gd name="T29" fmla="*/ 2147483647 h 2072"/>
              <a:gd name="T30" fmla="*/ 178931885 w 2287"/>
              <a:gd name="T31" fmla="*/ 2147483647 h 2072"/>
              <a:gd name="T32" fmla="*/ 249496290 w 2287"/>
              <a:gd name="T33" fmla="*/ 2147483647 h 2072"/>
              <a:gd name="T34" fmla="*/ 393144360 w 2287"/>
              <a:gd name="T35" fmla="*/ 2147483647 h 2072"/>
              <a:gd name="T36" fmla="*/ 607356885 w 2287"/>
              <a:gd name="T37" fmla="*/ 2147483647 h 2072"/>
              <a:gd name="T38" fmla="*/ 821570898 w 2287"/>
              <a:gd name="T39" fmla="*/ 2147483647 h 2072"/>
              <a:gd name="T40" fmla="*/ 892135451 w 2287"/>
              <a:gd name="T41" fmla="*/ 2147483647 h 2072"/>
              <a:gd name="T42" fmla="*/ 1035785110 w 2287"/>
              <a:gd name="T43" fmla="*/ 2147483647 h 2072"/>
              <a:gd name="T44" fmla="*/ 1320561890 w 2287"/>
              <a:gd name="T45" fmla="*/ 2147483647 h 2072"/>
              <a:gd name="T46" fmla="*/ 2147483647 w 2287"/>
              <a:gd name="T47" fmla="*/ 2147483647 h 2072"/>
              <a:gd name="T48" fmla="*/ 2147483647 w 2287"/>
              <a:gd name="T49" fmla="*/ 2147483647 h 2072"/>
              <a:gd name="T50" fmla="*/ 2147483647 w 2287"/>
              <a:gd name="T51" fmla="*/ 2084168236 h 2072"/>
              <a:gd name="T52" fmla="*/ 2147483647 w 2287"/>
              <a:gd name="T53" fmla="*/ 1706144977 h 2072"/>
              <a:gd name="T54" fmla="*/ 2147483647 w 2287"/>
              <a:gd name="T55" fmla="*/ 1370964751 h 2072"/>
              <a:gd name="T56" fmla="*/ 2147483647 w 2287"/>
              <a:gd name="T57" fmla="*/ 1013102732 h 2072"/>
              <a:gd name="T58" fmla="*/ 2147483647 w 2287"/>
              <a:gd name="T59" fmla="*/ 584676173 h 2072"/>
              <a:gd name="T60" fmla="*/ 2147483647 w 2287"/>
              <a:gd name="T61" fmla="*/ 12599985 h 207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2287"/>
              <a:gd name="T94" fmla="*/ 0 h 2072"/>
              <a:gd name="T95" fmla="*/ 2287 w 2287"/>
              <a:gd name="T96" fmla="*/ 2072 h 2072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2287" h="2072">
                <a:moveTo>
                  <a:pt x="2282" y="5"/>
                </a:moveTo>
                <a:cubicBezTo>
                  <a:pt x="2277" y="0"/>
                  <a:pt x="2239" y="132"/>
                  <a:pt x="2197" y="203"/>
                </a:cubicBezTo>
                <a:cubicBezTo>
                  <a:pt x="2155" y="274"/>
                  <a:pt x="2126" y="345"/>
                  <a:pt x="2027" y="430"/>
                </a:cubicBezTo>
                <a:cubicBezTo>
                  <a:pt x="1928" y="515"/>
                  <a:pt x="1762" y="643"/>
                  <a:pt x="1602" y="714"/>
                </a:cubicBezTo>
                <a:cubicBezTo>
                  <a:pt x="1442" y="785"/>
                  <a:pt x="1224" y="827"/>
                  <a:pt x="1063" y="855"/>
                </a:cubicBezTo>
                <a:cubicBezTo>
                  <a:pt x="902" y="883"/>
                  <a:pt x="751" y="884"/>
                  <a:pt x="638" y="884"/>
                </a:cubicBezTo>
                <a:cubicBezTo>
                  <a:pt x="525" y="884"/>
                  <a:pt x="434" y="869"/>
                  <a:pt x="382" y="855"/>
                </a:cubicBezTo>
                <a:cubicBezTo>
                  <a:pt x="330" y="841"/>
                  <a:pt x="345" y="799"/>
                  <a:pt x="326" y="799"/>
                </a:cubicBezTo>
                <a:cubicBezTo>
                  <a:pt x="307" y="799"/>
                  <a:pt x="297" y="831"/>
                  <a:pt x="269" y="855"/>
                </a:cubicBezTo>
                <a:cubicBezTo>
                  <a:pt x="241" y="879"/>
                  <a:pt x="189" y="903"/>
                  <a:pt x="156" y="941"/>
                </a:cubicBezTo>
                <a:cubicBezTo>
                  <a:pt x="123" y="979"/>
                  <a:pt x="95" y="1025"/>
                  <a:pt x="71" y="1082"/>
                </a:cubicBezTo>
                <a:cubicBezTo>
                  <a:pt x="47" y="1139"/>
                  <a:pt x="25" y="1209"/>
                  <a:pt x="14" y="1281"/>
                </a:cubicBezTo>
                <a:cubicBezTo>
                  <a:pt x="3" y="1353"/>
                  <a:pt x="4" y="1386"/>
                  <a:pt x="3" y="1516"/>
                </a:cubicBezTo>
                <a:cubicBezTo>
                  <a:pt x="2" y="1646"/>
                  <a:pt x="0" y="2056"/>
                  <a:pt x="7" y="2064"/>
                </a:cubicBezTo>
                <a:cubicBezTo>
                  <a:pt x="14" y="2072"/>
                  <a:pt x="31" y="1694"/>
                  <a:pt x="42" y="1564"/>
                </a:cubicBezTo>
                <a:cubicBezTo>
                  <a:pt x="53" y="1434"/>
                  <a:pt x="62" y="1356"/>
                  <a:pt x="71" y="1281"/>
                </a:cubicBezTo>
                <a:cubicBezTo>
                  <a:pt x="80" y="1206"/>
                  <a:pt x="85" y="1149"/>
                  <a:pt x="99" y="1111"/>
                </a:cubicBezTo>
                <a:cubicBezTo>
                  <a:pt x="113" y="1073"/>
                  <a:pt x="132" y="1068"/>
                  <a:pt x="156" y="1054"/>
                </a:cubicBezTo>
                <a:cubicBezTo>
                  <a:pt x="180" y="1040"/>
                  <a:pt x="213" y="1026"/>
                  <a:pt x="241" y="1026"/>
                </a:cubicBezTo>
                <a:cubicBezTo>
                  <a:pt x="269" y="1026"/>
                  <a:pt x="307" y="1045"/>
                  <a:pt x="326" y="1054"/>
                </a:cubicBezTo>
                <a:cubicBezTo>
                  <a:pt x="345" y="1063"/>
                  <a:pt x="340" y="1087"/>
                  <a:pt x="354" y="1082"/>
                </a:cubicBezTo>
                <a:cubicBezTo>
                  <a:pt x="368" y="1077"/>
                  <a:pt x="383" y="1031"/>
                  <a:pt x="411" y="1026"/>
                </a:cubicBezTo>
                <a:cubicBezTo>
                  <a:pt x="439" y="1021"/>
                  <a:pt x="449" y="1049"/>
                  <a:pt x="524" y="1054"/>
                </a:cubicBezTo>
                <a:cubicBezTo>
                  <a:pt x="599" y="1059"/>
                  <a:pt x="755" y="1064"/>
                  <a:pt x="864" y="1054"/>
                </a:cubicBezTo>
                <a:cubicBezTo>
                  <a:pt x="973" y="1044"/>
                  <a:pt x="1048" y="1035"/>
                  <a:pt x="1176" y="997"/>
                </a:cubicBezTo>
                <a:cubicBezTo>
                  <a:pt x="1304" y="959"/>
                  <a:pt x="1516" y="880"/>
                  <a:pt x="1630" y="827"/>
                </a:cubicBezTo>
                <a:cubicBezTo>
                  <a:pt x="1744" y="774"/>
                  <a:pt x="1795" y="724"/>
                  <a:pt x="1861" y="677"/>
                </a:cubicBezTo>
                <a:cubicBezTo>
                  <a:pt x="1927" y="630"/>
                  <a:pt x="1981" y="590"/>
                  <a:pt x="2027" y="544"/>
                </a:cubicBezTo>
                <a:cubicBezTo>
                  <a:pt x="2073" y="498"/>
                  <a:pt x="2107" y="454"/>
                  <a:pt x="2140" y="402"/>
                </a:cubicBezTo>
                <a:cubicBezTo>
                  <a:pt x="2173" y="350"/>
                  <a:pt x="2201" y="298"/>
                  <a:pt x="2225" y="232"/>
                </a:cubicBezTo>
                <a:cubicBezTo>
                  <a:pt x="2249" y="166"/>
                  <a:pt x="2287" y="10"/>
                  <a:pt x="2282" y="5"/>
                </a:cubicBezTo>
                <a:close/>
              </a:path>
            </a:pathLst>
          </a:custGeom>
          <a:solidFill>
            <a:srgbClr val="FF00FF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3"/>
          <p:cNvSpPr>
            <a:spLocks/>
          </p:cNvSpPr>
          <p:nvPr/>
        </p:nvSpPr>
        <p:spPr bwMode="ltGray">
          <a:xfrm>
            <a:off x="7239000" y="3316287"/>
            <a:ext cx="284163" cy="352425"/>
          </a:xfrm>
          <a:custGeom>
            <a:avLst/>
            <a:gdLst>
              <a:gd name="T0" fmla="*/ 141129000 w 179"/>
              <a:gd name="T1" fmla="*/ 35282190 h 222"/>
              <a:gd name="T2" fmla="*/ 0 w 179"/>
              <a:gd name="T3" fmla="*/ 393144366 h 222"/>
              <a:gd name="T4" fmla="*/ 141129000 w 179"/>
              <a:gd name="T5" fmla="*/ 463708821 h 222"/>
              <a:gd name="T6" fmla="*/ 214214478 w 179"/>
              <a:gd name="T7" fmla="*/ 536794126 h 222"/>
              <a:gd name="T8" fmla="*/ 428427369 w 179"/>
              <a:gd name="T9" fmla="*/ 322580011 h 222"/>
              <a:gd name="T10" fmla="*/ 355343428 w 179"/>
              <a:gd name="T11" fmla="*/ 178931888 h 222"/>
              <a:gd name="T12" fmla="*/ 141129000 w 179"/>
              <a:gd name="T13" fmla="*/ 35282190 h 22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9"/>
              <a:gd name="T22" fmla="*/ 0 h 222"/>
              <a:gd name="T23" fmla="*/ 179 w 179"/>
              <a:gd name="T24" fmla="*/ 222 h 22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9" h="222">
                <a:moveTo>
                  <a:pt x="56" y="14"/>
                </a:moveTo>
                <a:cubicBezTo>
                  <a:pt x="33" y="28"/>
                  <a:pt x="0" y="128"/>
                  <a:pt x="0" y="156"/>
                </a:cubicBezTo>
                <a:cubicBezTo>
                  <a:pt x="0" y="184"/>
                  <a:pt x="42" y="175"/>
                  <a:pt x="56" y="184"/>
                </a:cubicBezTo>
                <a:cubicBezTo>
                  <a:pt x="70" y="193"/>
                  <a:pt x="66" y="222"/>
                  <a:pt x="85" y="213"/>
                </a:cubicBezTo>
                <a:cubicBezTo>
                  <a:pt x="104" y="204"/>
                  <a:pt x="161" y="152"/>
                  <a:pt x="170" y="128"/>
                </a:cubicBezTo>
                <a:cubicBezTo>
                  <a:pt x="179" y="104"/>
                  <a:pt x="155" y="90"/>
                  <a:pt x="141" y="71"/>
                </a:cubicBezTo>
                <a:cubicBezTo>
                  <a:pt x="127" y="52"/>
                  <a:pt x="79" y="0"/>
                  <a:pt x="56" y="14"/>
                </a:cubicBezTo>
                <a:close/>
              </a:path>
            </a:pathLst>
          </a:custGeom>
          <a:solidFill>
            <a:srgbClr val="FF00FF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4"/>
          <p:cNvSpPr>
            <a:spLocks/>
          </p:cNvSpPr>
          <p:nvPr/>
        </p:nvSpPr>
        <p:spPr bwMode="ltGray">
          <a:xfrm>
            <a:off x="3429000" y="1030287"/>
            <a:ext cx="3162300" cy="2762250"/>
          </a:xfrm>
          <a:custGeom>
            <a:avLst/>
            <a:gdLst>
              <a:gd name="T0" fmla="*/ 2147483647 w 1992"/>
              <a:gd name="T1" fmla="*/ 516632878 h 1740"/>
              <a:gd name="T2" fmla="*/ 2147483647 w 1992"/>
              <a:gd name="T3" fmla="*/ 45362812 h 1740"/>
              <a:gd name="T4" fmla="*/ 2147483647 w 1992"/>
              <a:gd name="T5" fmla="*/ 899696719 h 1740"/>
              <a:gd name="T6" fmla="*/ 2147483647 w 1992"/>
              <a:gd name="T7" fmla="*/ 1892638400 h 1740"/>
              <a:gd name="T8" fmla="*/ 2147483647 w 1992"/>
              <a:gd name="T9" fmla="*/ 2147483647 h 1740"/>
              <a:gd name="T10" fmla="*/ 2147483647 w 1992"/>
              <a:gd name="T11" fmla="*/ 2147483647 h 1740"/>
              <a:gd name="T12" fmla="*/ 2147483647 w 1992"/>
              <a:gd name="T13" fmla="*/ 2147483647 h 1740"/>
              <a:gd name="T14" fmla="*/ 2147483647 w 1992"/>
              <a:gd name="T15" fmla="*/ 2147483647 h 1740"/>
              <a:gd name="T16" fmla="*/ 2147483647 w 1992"/>
              <a:gd name="T17" fmla="*/ 1653222433 h 1740"/>
              <a:gd name="T18" fmla="*/ 2147483647 w 1992"/>
              <a:gd name="T19" fmla="*/ 1116428509 h 1740"/>
              <a:gd name="T20" fmla="*/ 2147483647 w 1992"/>
              <a:gd name="T21" fmla="*/ 1381045634 h 1740"/>
              <a:gd name="T22" fmla="*/ 2147483647 w 1992"/>
              <a:gd name="T23" fmla="*/ 1975802739 h 1740"/>
              <a:gd name="T24" fmla="*/ 2147483647 w 1992"/>
              <a:gd name="T25" fmla="*/ 2147483647 h 1740"/>
              <a:gd name="T26" fmla="*/ 2147483647 w 1992"/>
              <a:gd name="T27" fmla="*/ 2147483647 h 1740"/>
              <a:gd name="T28" fmla="*/ 2147483647 w 1992"/>
              <a:gd name="T29" fmla="*/ 2147483647 h 1740"/>
              <a:gd name="T30" fmla="*/ 2147483647 w 1992"/>
              <a:gd name="T31" fmla="*/ 2147483647 h 1740"/>
              <a:gd name="T32" fmla="*/ 2147483647 w 1992"/>
              <a:gd name="T33" fmla="*/ 2147483647 h 1740"/>
              <a:gd name="T34" fmla="*/ 2147483647 w 1992"/>
              <a:gd name="T35" fmla="*/ 2147483647 h 1740"/>
              <a:gd name="T36" fmla="*/ 2076609035 w 1992"/>
              <a:gd name="T37" fmla="*/ 2147483647 h 1740"/>
              <a:gd name="T38" fmla="*/ 1370965061 w 1992"/>
              <a:gd name="T39" fmla="*/ 2147483647 h 1740"/>
              <a:gd name="T40" fmla="*/ 297378464 w 1992"/>
              <a:gd name="T41" fmla="*/ 2147483647 h 1740"/>
              <a:gd name="T42" fmla="*/ 12601575 w 1992"/>
              <a:gd name="T43" fmla="*/ 2147483647 h 1740"/>
              <a:gd name="T44" fmla="*/ 226814106 w 1992"/>
              <a:gd name="T45" fmla="*/ 2147483647 h 1740"/>
              <a:gd name="T46" fmla="*/ 83165954 w 1992"/>
              <a:gd name="T47" fmla="*/ 2147483647 h 1740"/>
              <a:gd name="T48" fmla="*/ 539313504 w 1992"/>
              <a:gd name="T49" fmla="*/ 2147483647 h 1740"/>
              <a:gd name="T50" fmla="*/ 992941716 w 1992"/>
              <a:gd name="T51" fmla="*/ 2147483647 h 1740"/>
              <a:gd name="T52" fmla="*/ 1499493792 w 1992"/>
              <a:gd name="T53" fmla="*/ 2147483647 h 1740"/>
              <a:gd name="T54" fmla="*/ 1990923743 w 1992"/>
              <a:gd name="T55" fmla="*/ 2147483647 h 1740"/>
              <a:gd name="T56" fmla="*/ 2147483647 w 1992"/>
              <a:gd name="T57" fmla="*/ 2147483647 h 1740"/>
              <a:gd name="T58" fmla="*/ 2147483647 w 1992"/>
              <a:gd name="T59" fmla="*/ 2147483647 h 1740"/>
              <a:gd name="T60" fmla="*/ 2147483647 w 1992"/>
              <a:gd name="T61" fmla="*/ 2147483647 h 1740"/>
              <a:gd name="T62" fmla="*/ 2147483647 w 1992"/>
              <a:gd name="T63" fmla="*/ 2147483647 h 1740"/>
              <a:gd name="T64" fmla="*/ 2147483647 w 1992"/>
              <a:gd name="T65" fmla="*/ 2116931450 h 1740"/>
              <a:gd name="T66" fmla="*/ 2147483647 w 1992"/>
              <a:gd name="T67" fmla="*/ 2116931450 h 1740"/>
              <a:gd name="T68" fmla="*/ 2147483647 w 1992"/>
              <a:gd name="T69" fmla="*/ 2028726799 h 1740"/>
              <a:gd name="T70" fmla="*/ 2147483647 w 1992"/>
              <a:gd name="T71" fmla="*/ 1444050317 h 1740"/>
              <a:gd name="T72" fmla="*/ 2147483647 w 1992"/>
              <a:gd name="T73" fmla="*/ 1272678152 h 1740"/>
              <a:gd name="T74" fmla="*/ 2147483647 w 1992"/>
              <a:gd name="T75" fmla="*/ 2116931450 h 1740"/>
              <a:gd name="T76" fmla="*/ 2147483647 w 1992"/>
              <a:gd name="T77" fmla="*/ 2147483647 h 1740"/>
              <a:gd name="T78" fmla="*/ 2147483647 w 1992"/>
              <a:gd name="T79" fmla="*/ 2064008977 h 1740"/>
              <a:gd name="T80" fmla="*/ 2147483647 w 1992"/>
              <a:gd name="T81" fmla="*/ 960180452 h 1740"/>
              <a:gd name="T82" fmla="*/ 2147483647 w 1992"/>
              <a:gd name="T83" fmla="*/ 536794123 h 1740"/>
              <a:gd name="T84" fmla="*/ 2147483647 w 1992"/>
              <a:gd name="T85" fmla="*/ 902216081 h 1740"/>
              <a:gd name="T86" fmla="*/ 2147483647 w 1992"/>
              <a:gd name="T87" fmla="*/ 902216081 h 174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992"/>
              <a:gd name="T133" fmla="*/ 0 h 1740"/>
              <a:gd name="T134" fmla="*/ 1992 w 1992"/>
              <a:gd name="T135" fmla="*/ 1740 h 174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992" h="1740">
                <a:moveTo>
                  <a:pt x="1763" y="358"/>
                </a:moveTo>
                <a:cubicBezTo>
                  <a:pt x="1782" y="337"/>
                  <a:pt x="1873" y="252"/>
                  <a:pt x="1906" y="205"/>
                </a:cubicBezTo>
                <a:cubicBezTo>
                  <a:pt x="1939" y="158"/>
                  <a:pt x="1947" y="106"/>
                  <a:pt x="1961" y="75"/>
                </a:cubicBezTo>
                <a:cubicBezTo>
                  <a:pt x="1975" y="44"/>
                  <a:pt x="1988" y="0"/>
                  <a:pt x="1990" y="18"/>
                </a:cubicBezTo>
                <a:cubicBezTo>
                  <a:pt x="1992" y="36"/>
                  <a:pt x="1973" y="125"/>
                  <a:pt x="1970" y="181"/>
                </a:cubicBezTo>
                <a:cubicBezTo>
                  <a:pt x="1967" y="237"/>
                  <a:pt x="1971" y="300"/>
                  <a:pt x="1970" y="357"/>
                </a:cubicBezTo>
                <a:cubicBezTo>
                  <a:pt x="1969" y="414"/>
                  <a:pt x="1966" y="455"/>
                  <a:pt x="1962" y="521"/>
                </a:cubicBezTo>
                <a:cubicBezTo>
                  <a:pt x="1958" y="587"/>
                  <a:pt x="1958" y="688"/>
                  <a:pt x="1948" y="751"/>
                </a:cubicBezTo>
                <a:cubicBezTo>
                  <a:pt x="1938" y="814"/>
                  <a:pt x="1919" y="862"/>
                  <a:pt x="1904" y="897"/>
                </a:cubicBezTo>
                <a:cubicBezTo>
                  <a:pt x="1889" y="932"/>
                  <a:pt x="1874" y="942"/>
                  <a:pt x="1860" y="961"/>
                </a:cubicBezTo>
                <a:cubicBezTo>
                  <a:pt x="1846" y="980"/>
                  <a:pt x="1840" y="988"/>
                  <a:pt x="1819" y="1010"/>
                </a:cubicBezTo>
                <a:cubicBezTo>
                  <a:pt x="1798" y="1032"/>
                  <a:pt x="1767" y="1081"/>
                  <a:pt x="1734" y="1095"/>
                </a:cubicBezTo>
                <a:cubicBezTo>
                  <a:pt x="1701" y="1109"/>
                  <a:pt x="1648" y="1101"/>
                  <a:pt x="1621" y="1095"/>
                </a:cubicBezTo>
                <a:cubicBezTo>
                  <a:pt x="1594" y="1089"/>
                  <a:pt x="1585" y="1071"/>
                  <a:pt x="1570" y="1057"/>
                </a:cubicBezTo>
                <a:cubicBezTo>
                  <a:pt x="1555" y="1043"/>
                  <a:pt x="1542" y="1033"/>
                  <a:pt x="1530" y="1013"/>
                </a:cubicBezTo>
                <a:cubicBezTo>
                  <a:pt x="1518" y="993"/>
                  <a:pt x="1503" y="960"/>
                  <a:pt x="1498" y="934"/>
                </a:cubicBezTo>
                <a:cubicBezTo>
                  <a:pt x="1493" y="908"/>
                  <a:pt x="1489" y="905"/>
                  <a:pt x="1501" y="859"/>
                </a:cubicBezTo>
                <a:cubicBezTo>
                  <a:pt x="1513" y="813"/>
                  <a:pt x="1540" y="714"/>
                  <a:pt x="1569" y="656"/>
                </a:cubicBezTo>
                <a:cubicBezTo>
                  <a:pt x="1598" y="598"/>
                  <a:pt x="1641" y="545"/>
                  <a:pt x="1678" y="509"/>
                </a:cubicBezTo>
                <a:cubicBezTo>
                  <a:pt x="1715" y="473"/>
                  <a:pt x="1763" y="459"/>
                  <a:pt x="1791" y="443"/>
                </a:cubicBezTo>
                <a:cubicBezTo>
                  <a:pt x="1819" y="427"/>
                  <a:pt x="1839" y="398"/>
                  <a:pt x="1848" y="415"/>
                </a:cubicBezTo>
                <a:cubicBezTo>
                  <a:pt x="1857" y="432"/>
                  <a:pt x="1847" y="515"/>
                  <a:pt x="1847" y="548"/>
                </a:cubicBezTo>
                <a:cubicBezTo>
                  <a:pt x="1847" y="581"/>
                  <a:pt x="1853" y="574"/>
                  <a:pt x="1848" y="613"/>
                </a:cubicBezTo>
                <a:cubicBezTo>
                  <a:pt x="1843" y="652"/>
                  <a:pt x="1833" y="727"/>
                  <a:pt x="1819" y="784"/>
                </a:cubicBezTo>
                <a:cubicBezTo>
                  <a:pt x="1805" y="841"/>
                  <a:pt x="1783" y="918"/>
                  <a:pt x="1763" y="954"/>
                </a:cubicBezTo>
                <a:cubicBezTo>
                  <a:pt x="1743" y="990"/>
                  <a:pt x="1718" y="992"/>
                  <a:pt x="1698" y="1001"/>
                </a:cubicBezTo>
                <a:cubicBezTo>
                  <a:pt x="1678" y="1010"/>
                  <a:pt x="1659" y="1012"/>
                  <a:pt x="1642" y="1009"/>
                </a:cubicBezTo>
                <a:cubicBezTo>
                  <a:pt x="1625" y="1006"/>
                  <a:pt x="1611" y="972"/>
                  <a:pt x="1593" y="982"/>
                </a:cubicBezTo>
                <a:cubicBezTo>
                  <a:pt x="1575" y="992"/>
                  <a:pt x="1555" y="1048"/>
                  <a:pt x="1536" y="1067"/>
                </a:cubicBezTo>
                <a:cubicBezTo>
                  <a:pt x="1517" y="1086"/>
                  <a:pt x="1498" y="1090"/>
                  <a:pt x="1479" y="1095"/>
                </a:cubicBezTo>
                <a:cubicBezTo>
                  <a:pt x="1460" y="1100"/>
                  <a:pt x="1442" y="1100"/>
                  <a:pt x="1423" y="1095"/>
                </a:cubicBezTo>
                <a:cubicBezTo>
                  <a:pt x="1404" y="1090"/>
                  <a:pt x="1387" y="1075"/>
                  <a:pt x="1366" y="1067"/>
                </a:cubicBezTo>
                <a:cubicBezTo>
                  <a:pt x="1345" y="1059"/>
                  <a:pt x="1329" y="1046"/>
                  <a:pt x="1298" y="1049"/>
                </a:cubicBezTo>
                <a:cubicBezTo>
                  <a:pt x="1267" y="1052"/>
                  <a:pt x="1213" y="1068"/>
                  <a:pt x="1182" y="1085"/>
                </a:cubicBezTo>
                <a:cubicBezTo>
                  <a:pt x="1151" y="1102"/>
                  <a:pt x="1136" y="1130"/>
                  <a:pt x="1111" y="1152"/>
                </a:cubicBezTo>
                <a:cubicBezTo>
                  <a:pt x="1086" y="1174"/>
                  <a:pt x="1062" y="1189"/>
                  <a:pt x="1034" y="1217"/>
                </a:cubicBezTo>
                <a:cubicBezTo>
                  <a:pt x="1006" y="1245"/>
                  <a:pt x="976" y="1280"/>
                  <a:pt x="941" y="1322"/>
                </a:cubicBezTo>
                <a:cubicBezTo>
                  <a:pt x="906" y="1364"/>
                  <a:pt x="862" y="1427"/>
                  <a:pt x="824" y="1469"/>
                </a:cubicBezTo>
                <a:cubicBezTo>
                  <a:pt x="786" y="1511"/>
                  <a:pt x="761" y="1540"/>
                  <a:pt x="714" y="1577"/>
                </a:cubicBezTo>
                <a:cubicBezTo>
                  <a:pt x="667" y="1614"/>
                  <a:pt x="609" y="1664"/>
                  <a:pt x="544" y="1691"/>
                </a:cubicBezTo>
                <a:cubicBezTo>
                  <a:pt x="479" y="1718"/>
                  <a:pt x="393" y="1740"/>
                  <a:pt x="322" y="1740"/>
                </a:cubicBezTo>
                <a:cubicBezTo>
                  <a:pt x="251" y="1740"/>
                  <a:pt x="166" y="1718"/>
                  <a:pt x="118" y="1691"/>
                </a:cubicBezTo>
                <a:cubicBezTo>
                  <a:pt x="70" y="1664"/>
                  <a:pt x="52" y="1624"/>
                  <a:pt x="33" y="1577"/>
                </a:cubicBezTo>
                <a:cubicBezTo>
                  <a:pt x="14" y="1530"/>
                  <a:pt x="0" y="1454"/>
                  <a:pt x="5" y="1407"/>
                </a:cubicBezTo>
                <a:cubicBezTo>
                  <a:pt x="10" y="1360"/>
                  <a:pt x="48" y="1322"/>
                  <a:pt x="62" y="1294"/>
                </a:cubicBezTo>
                <a:cubicBezTo>
                  <a:pt x="76" y="1266"/>
                  <a:pt x="95" y="1227"/>
                  <a:pt x="90" y="1237"/>
                </a:cubicBezTo>
                <a:cubicBezTo>
                  <a:pt x="85" y="1247"/>
                  <a:pt x="43" y="1315"/>
                  <a:pt x="34" y="1353"/>
                </a:cubicBezTo>
                <a:cubicBezTo>
                  <a:pt x="25" y="1391"/>
                  <a:pt x="24" y="1422"/>
                  <a:pt x="33" y="1464"/>
                </a:cubicBezTo>
                <a:cubicBezTo>
                  <a:pt x="42" y="1506"/>
                  <a:pt x="60" y="1571"/>
                  <a:pt x="90" y="1606"/>
                </a:cubicBezTo>
                <a:cubicBezTo>
                  <a:pt x="120" y="1641"/>
                  <a:pt x="176" y="1659"/>
                  <a:pt x="214" y="1673"/>
                </a:cubicBezTo>
                <a:cubicBezTo>
                  <a:pt x="252" y="1687"/>
                  <a:pt x="286" y="1687"/>
                  <a:pt x="316" y="1690"/>
                </a:cubicBezTo>
                <a:cubicBezTo>
                  <a:pt x="346" y="1693"/>
                  <a:pt x="371" y="1695"/>
                  <a:pt x="394" y="1693"/>
                </a:cubicBezTo>
                <a:cubicBezTo>
                  <a:pt x="417" y="1691"/>
                  <a:pt x="421" y="1695"/>
                  <a:pt x="454" y="1681"/>
                </a:cubicBezTo>
                <a:cubicBezTo>
                  <a:pt x="487" y="1667"/>
                  <a:pt x="550" y="1637"/>
                  <a:pt x="595" y="1609"/>
                </a:cubicBezTo>
                <a:cubicBezTo>
                  <a:pt x="640" y="1581"/>
                  <a:pt x="690" y="1539"/>
                  <a:pt x="722" y="1510"/>
                </a:cubicBezTo>
                <a:cubicBezTo>
                  <a:pt x="754" y="1481"/>
                  <a:pt x="754" y="1480"/>
                  <a:pt x="790" y="1435"/>
                </a:cubicBezTo>
                <a:cubicBezTo>
                  <a:pt x="826" y="1390"/>
                  <a:pt x="897" y="1294"/>
                  <a:pt x="941" y="1237"/>
                </a:cubicBezTo>
                <a:cubicBezTo>
                  <a:pt x="985" y="1180"/>
                  <a:pt x="1022" y="1134"/>
                  <a:pt x="1054" y="1095"/>
                </a:cubicBezTo>
                <a:cubicBezTo>
                  <a:pt x="1086" y="1056"/>
                  <a:pt x="1104" y="1026"/>
                  <a:pt x="1134" y="1001"/>
                </a:cubicBezTo>
                <a:cubicBezTo>
                  <a:pt x="1164" y="976"/>
                  <a:pt x="1210" y="958"/>
                  <a:pt x="1234" y="945"/>
                </a:cubicBezTo>
                <a:cubicBezTo>
                  <a:pt x="1258" y="932"/>
                  <a:pt x="1254" y="930"/>
                  <a:pt x="1281" y="925"/>
                </a:cubicBezTo>
                <a:cubicBezTo>
                  <a:pt x="1308" y="920"/>
                  <a:pt x="1356" y="908"/>
                  <a:pt x="1394" y="913"/>
                </a:cubicBezTo>
                <a:cubicBezTo>
                  <a:pt x="1432" y="918"/>
                  <a:pt x="1480" y="947"/>
                  <a:pt x="1508" y="954"/>
                </a:cubicBezTo>
                <a:cubicBezTo>
                  <a:pt x="1536" y="961"/>
                  <a:pt x="1550" y="963"/>
                  <a:pt x="1564" y="954"/>
                </a:cubicBezTo>
                <a:cubicBezTo>
                  <a:pt x="1578" y="945"/>
                  <a:pt x="1584" y="916"/>
                  <a:pt x="1593" y="897"/>
                </a:cubicBezTo>
                <a:cubicBezTo>
                  <a:pt x="1602" y="878"/>
                  <a:pt x="1612" y="854"/>
                  <a:pt x="1621" y="840"/>
                </a:cubicBezTo>
                <a:cubicBezTo>
                  <a:pt x="1630" y="826"/>
                  <a:pt x="1640" y="812"/>
                  <a:pt x="1649" y="812"/>
                </a:cubicBezTo>
                <a:cubicBezTo>
                  <a:pt x="1658" y="812"/>
                  <a:pt x="1664" y="831"/>
                  <a:pt x="1678" y="840"/>
                </a:cubicBezTo>
                <a:cubicBezTo>
                  <a:pt x="1692" y="849"/>
                  <a:pt x="1717" y="875"/>
                  <a:pt x="1734" y="869"/>
                </a:cubicBezTo>
                <a:cubicBezTo>
                  <a:pt x="1751" y="863"/>
                  <a:pt x="1772" y="837"/>
                  <a:pt x="1779" y="805"/>
                </a:cubicBezTo>
                <a:cubicBezTo>
                  <a:pt x="1786" y="773"/>
                  <a:pt x="1776" y="716"/>
                  <a:pt x="1779" y="677"/>
                </a:cubicBezTo>
                <a:cubicBezTo>
                  <a:pt x="1782" y="638"/>
                  <a:pt x="1787" y="607"/>
                  <a:pt x="1794" y="573"/>
                </a:cubicBezTo>
                <a:cubicBezTo>
                  <a:pt x="1801" y="539"/>
                  <a:pt x="1827" y="483"/>
                  <a:pt x="1819" y="472"/>
                </a:cubicBezTo>
                <a:cubicBezTo>
                  <a:pt x="1811" y="461"/>
                  <a:pt x="1779" y="478"/>
                  <a:pt x="1746" y="505"/>
                </a:cubicBezTo>
                <a:cubicBezTo>
                  <a:pt x="1713" y="532"/>
                  <a:pt x="1658" y="580"/>
                  <a:pt x="1623" y="636"/>
                </a:cubicBezTo>
                <a:cubicBezTo>
                  <a:pt x="1588" y="692"/>
                  <a:pt x="1548" y="780"/>
                  <a:pt x="1536" y="840"/>
                </a:cubicBezTo>
                <a:cubicBezTo>
                  <a:pt x="1524" y="900"/>
                  <a:pt x="1531" y="959"/>
                  <a:pt x="1550" y="997"/>
                </a:cubicBezTo>
                <a:cubicBezTo>
                  <a:pt x="1569" y="1035"/>
                  <a:pt x="1609" y="1069"/>
                  <a:pt x="1649" y="1067"/>
                </a:cubicBezTo>
                <a:cubicBezTo>
                  <a:pt x="1689" y="1065"/>
                  <a:pt x="1751" y="1023"/>
                  <a:pt x="1791" y="982"/>
                </a:cubicBezTo>
                <a:cubicBezTo>
                  <a:pt x="1831" y="941"/>
                  <a:pt x="1866" y="891"/>
                  <a:pt x="1888" y="819"/>
                </a:cubicBezTo>
                <a:cubicBezTo>
                  <a:pt x="1910" y="747"/>
                  <a:pt x="1915" y="621"/>
                  <a:pt x="1921" y="548"/>
                </a:cubicBezTo>
                <a:cubicBezTo>
                  <a:pt x="1927" y="475"/>
                  <a:pt x="1920" y="422"/>
                  <a:pt x="1922" y="381"/>
                </a:cubicBezTo>
                <a:cubicBezTo>
                  <a:pt x="1924" y="340"/>
                  <a:pt x="1930" y="330"/>
                  <a:pt x="1933" y="302"/>
                </a:cubicBezTo>
                <a:cubicBezTo>
                  <a:pt x="1936" y="274"/>
                  <a:pt x="1947" y="208"/>
                  <a:pt x="1938" y="213"/>
                </a:cubicBezTo>
                <a:cubicBezTo>
                  <a:pt x="1929" y="218"/>
                  <a:pt x="1891" y="306"/>
                  <a:pt x="1876" y="330"/>
                </a:cubicBezTo>
                <a:cubicBezTo>
                  <a:pt x="1861" y="354"/>
                  <a:pt x="1861" y="355"/>
                  <a:pt x="1848" y="358"/>
                </a:cubicBezTo>
                <a:cubicBezTo>
                  <a:pt x="1835" y="361"/>
                  <a:pt x="1811" y="346"/>
                  <a:pt x="1797" y="346"/>
                </a:cubicBezTo>
                <a:cubicBezTo>
                  <a:pt x="1783" y="346"/>
                  <a:pt x="1770" y="356"/>
                  <a:pt x="1763" y="358"/>
                </a:cubicBezTo>
                <a:close/>
              </a:path>
            </a:pathLst>
          </a:custGeom>
          <a:solidFill>
            <a:srgbClr val="FF00FF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5"/>
          <p:cNvSpPr>
            <a:spLocks/>
          </p:cNvSpPr>
          <p:nvPr/>
        </p:nvSpPr>
        <p:spPr bwMode="ltGray">
          <a:xfrm>
            <a:off x="5913438" y="1293812"/>
            <a:ext cx="100012" cy="295275"/>
          </a:xfrm>
          <a:custGeom>
            <a:avLst/>
            <a:gdLst>
              <a:gd name="T0" fmla="*/ 146168346 w 63"/>
              <a:gd name="T1" fmla="*/ 22682199 h 186"/>
              <a:gd name="T2" fmla="*/ 75604316 w 63"/>
              <a:gd name="T3" fmla="*/ 95765931 h 186"/>
              <a:gd name="T4" fmla="*/ 47881936 w 63"/>
              <a:gd name="T5" fmla="*/ 330141253 h 186"/>
              <a:gd name="T6" fmla="*/ 7559638 w 63"/>
              <a:gd name="T7" fmla="*/ 463708796 h 186"/>
              <a:gd name="T8" fmla="*/ 90725174 w 63"/>
              <a:gd name="T9" fmla="*/ 367942791 h 186"/>
              <a:gd name="T10" fmla="*/ 146168346 w 63"/>
              <a:gd name="T11" fmla="*/ 236894709 h 186"/>
              <a:gd name="T12" fmla="*/ 146168346 w 63"/>
              <a:gd name="T13" fmla="*/ 22682199 h 18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3"/>
              <a:gd name="T22" fmla="*/ 0 h 186"/>
              <a:gd name="T23" fmla="*/ 63 w 63"/>
              <a:gd name="T24" fmla="*/ 186 h 18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3" h="186">
                <a:moveTo>
                  <a:pt x="58" y="9"/>
                </a:moveTo>
                <a:cubicBezTo>
                  <a:pt x="53" y="0"/>
                  <a:pt x="37" y="18"/>
                  <a:pt x="30" y="38"/>
                </a:cubicBezTo>
                <a:cubicBezTo>
                  <a:pt x="23" y="58"/>
                  <a:pt x="23" y="107"/>
                  <a:pt x="19" y="131"/>
                </a:cubicBezTo>
                <a:cubicBezTo>
                  <a:pt x="15" y="155"/>
                  <a:pt x="0" y="182"/>
                  <a:pt x="3" y="184"/>
                </a:cubicBezTo>
                <a:cubicBezTo>
                  <a:pt x="6" y="186"/>
                  <a:pt x="27" y="161"/>
                  <a:pt x="36" y="146"/>
                </a:cubicBezTo>
                <a:cubicBezTo>
                  <a:pt x="45" y="131"/>
                  <a:pt x="54" y="117"/>
                  <a:pt x="58" y="94"/>
                </a:cubicBezTo>
                <a:cubicBezTo>
                  <a:pt x="62" y="71"/>
                  <a:pt x="63" y="18"/>
                  <a:pt x="58" y="9"/>
                </a:cubicBezTo>
                <a:close/>
              </a:path>
            </a:pathLst>
          </a:custGeom>
          <a:solidFill>
            <a:srgbClr val="FF00FF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6"/>
          <p:cNvSpPr>
            <a:spLocks/>
          </p:cNvSpPr>
          <p:nvPr/>
        </p:nvSpPr>
        <p:spPr bwMode="ltGray">
          <a:xfrm>
            <a:off x="5867400" y="1620837"/>
            <a:ext cx="182563" cy="228600"/>
          </a:xfrm>
          <a:custGeom>
            <a:avLst/>
            <a:gdLst>
              <a:gd name="T0" fmla="*/ 219255029 w 115"/>
              <a:gd name="T1" fmla="*/ 5040312 h 144"/>
              <a:gd name="T2" fmla="*/ 231855048 w 115"/>
              <a:gd name="T3" fmla="*/ 113406239 h 144"/>
              <a:gd name="T4" fmla="*/ 216734073 w 115"/>
              <a:gd name="T5" fmla="*/ 186491533 h 144"/>
              <a:gd name="T6" fmla="*/ 151209799 w 115"/>
              <a:gd name="T7" fmla="*/ 189010894 h 144"/>
              <a:gd name="T8" fmla="*/ 105846874 w 115"/>
              <a:gd name="T9" fmla="*/ 239414048 h 144"/>
              <a:gd name="T10" fmla="*/ 75604899 w 115"/>
              <a:gd name="T11" fmla="*/ 289817151 h 144"/>
              <a:gd name="T12" fmla="*/ 37803243 w 115"/>
              <a:gd name="T13" fmla="*/ 216733445 h 144"/>
              <a:gd name="T14" fmla="*/ 52924231 w 115"/>
              <a:gd name="T15" fmla="*/ 128527170 h 144"/>
              <a:gd name="T16" fmla="*/ 5040327 w 115"/>
              <a:gd name="T17" fmla="*/ 219252806 h 144"/>
              <a:gd name="T18" fmla="*/ 20161306 w 115"/>
              <a:gd name="T19" fmla="*/ 317539652 h 144"/>
              <a:gd name="T20" fmla="*/ 75604899 w 115"/>
              <a:gd name="T21" fmla="*/ 360383084 h 144"/>
              <a:gd name="T22" fmla="*/ 128529130 w 115"/>
              <a:gd name="T23" fmla="*/ 294857462 h 144"/>
              <a:gd name="T24" fmla="*/ 166330774 w 115"/>
              <a:gd name="T25" fmla="*/ 239414048 h 144"/>
              <a:gd name="T26" fmla="*/ 219255029 w 115"/>
              <a:gd name="T27" fmla="*/ 289817151 h 144"/>
              <a:gd name="T28" fmla="*/ 289819579 w 115"/>
              <a:gd name="T29" fmla="*/ 146169050 h 144"/>
              <a:gd name="T30" fmla="*/ 219255029 w 115"/>
              <a:gd name="T31" fmla="*/ 5040312 h 14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15"/>
              <a:gd name="T49" fmla="*/ 0 h 144"/>
              <a:gd name="T50" fmla="*/ 115 w 115"/>
              <a:gd name="T51" fmla="*/ 144 h 14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15" h="144">
                <a:moveTo>
                  <a:pt x="87" y="2"/>
                </a:moveTo>
                <a:cubicBezTo>
                  <a:pt x="83" y="0"/>
                  <a:pt x="92" y="33"/>
                  <a:pt x="92" y="45"/>
                </a:cubicBezTo>
                <a:cubicBezTo>
                  <a:pt x="92" y="57"/>
                  <a:pt x="91" y="69"/>
                  <a:pt x="86" y="74"/>
                </a:cubicBezTo>
                <a:cubicBezTo>
                  <a:pt x="81" y="79"/>
                  <a:pt x="67" y="72"/>
                  <a:pt x="60" y="75"/>
                </a:cubicBezTo>
                <a:cubicBezTo>
                  <a:pt x="53" y="78"/>
                  <a:pt x="47" y="88"/>
                  <a:pt x="42" y="95"/>
                </a:cubicBezTo>
                <a:cubicBezTo>
                  <a:pt x="37" y="102"/>
                  <a:pt x="34" y="116"/>
                  <a:pt x="30" y="115"/>
                </a:cubicBezTo>
                <a:cubicBezTo>
                  <a:pt x="26" y="114"/>
                  <a:pt x="16" y="97"/>
                  <a:pt x="15" y="86"/>
                </a:cubicBezTo>
                <a:cubicBezTo>
                  <a:pt x="14" y="75"/>
                  <a:pt x="23" y="51"/>
                  <a:pt x="21" y="51"/>
                </a:cubicBezTo>
                <a:cubicBezTo>
                  <a:pt x="19" y="51"/>
                  <a:pt x="4" y="75"/>
                  <a:pt x="2" y="87"/>
                </a:cubicBezTo>
                <a:cubicBezTo>
                  <a:pt x="0" y="99"/>
                  <a:pt x="3" y="117"/>
                  <a:pt x="8" y="126"/>
                </a:cubicBezTo>
                <a:cubicBezTo>
                  <a:pt x="13" y="135"/>
                  <a:pt x="23" y="144"/>
                  <a:pt x="30" y="143"/>
                </a:cubicBezTo>
                <a:cubicBezTo>
                  <a:pt x="37" y="142"/>
                  <a:pt x="45" y="125"/>
                  <a:pt x="51" y="117"/>
                </a:cubicBezTo>
                <a:cubicBezTo>
                  <a:pt x="57" y="109"/>
                  <a:pt x="60" y="95"/>
                  <a:pt x="66" y="95"/>
                </a:cubicBezTo>
                <a:cubicBezTo>
                  <a:pt x="72" y="95"/>
                  <a:pt x="79" y="121"/>
                  <a:pt x="87" y="115"/>
                </a:cubicBezTo>
                <a:cubicBezTo>
                  <a:pt x="95" y="109"/>
                  <a:pt x="115" y="77"/>
                  <a:pt x="115" y="58"/>
                </a:cubicBezTo>
                <a:cubicBezTo>
                  <a:pt x="115" y="39"/>
                  <a:pt x="92" y="4"/>
                  <a:pt x="87" y="2"/>
                </a:cubicBezTo>
                <a:close/>
              </a:path>
            </a:pathLst>
          </a:custGeom>
          <a:solidFill>
            <a:srgbClr val="FF00FF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7"/>
          <p:cNvSpPr>
            <a:spLocks/>
          </p:cNvSpPr>
          <p:nvPr/>
        </p:nvSpPr>
        <p:spPr bwMode="ltGray">
          <a:xfrm>
            <a:off x="4343400" y="954087"/>
            <a:ext cx="1377950" cy="1974850"/>
          </a:xfrm>
          <a:custGeom>
            <a:avLst/>
            <a:gdLst>
              <a:gd name="T0" fmla="*/ 1401206878 w 868"/>
              <a:gd name="T1" fmla="*/ 1045864036 h 1244"/>
              <a:gd name="T2" fmla="*/ 1685985645 w 868"/>
              <a:gd name="T3" fmla="*/ 831651435 h 1244"/>
              <a:gd name="T4" fmla="*/ 1892638399 w 868"/>
              <a:gd name="T5" fmla="*/ 637598686 h 1244"/>
              <a:gd name="T6" fmla="*/ 2043847731 w 868"/>
              <a:gd name="T7" fmla="*/ 330141232 h 1244"/>
              <a:gd name="T8" fmla="*/ 2116931448 w 868"/>
              <a:gd name="T9" fmla="*/ 115927192 h 1244"/>
              <a:gd name="T10" fmla="*/ 2147483647 w 868"/>
              <a:gd name="T11" fmla="*/ 45362807 h 1244"/>
              <a:gd name="T12" fmla="*/ 2124492709 w 868"/>
              <a:gd name="T13" fmla="*/ 395663681 h 1244"/>
              <a:gd name="T14" fmla="*/ 2116931448 w 868"/>
              <a:gd name="T15" fmla="*/ 902215980 h 1244"/>
              <a:gd name="T16" fmla="*/ 2043847731 w 868"/>
              <a:gd name="T17" fmla="*/ 1401206722 h 1244"/>
              <a:gd name="T18" fmla="*/ 1829633717 w 868"/>
              <a:gd name="T19" fmla="*/ 1973281569 h 1244"/>
              <a:gd name="T20" fmla="*/ 1565017782 w 868"/>
              <a:gd name="T21" fmla="*/ 2147483647 h 1244"/>
              <a:gd name="T22" fmla="*/ 1524695293 w 868"/>
              <a:gd name="T23" fmla="*/ 2147483647 h 1244"/>
              <a:gd name="T24" fmla="*/ 1479332493 w 868"/>
              <a:gd name="T25" fmla="*/ 2147483647 h 1244"/>
              <a:gd name="T26" fmla="*/ 1360884389 w 868"/>
              <a:gd name="T27" fmla="*/ 2147483647 h 1244"/>
              <a:gd name="T28" fmla="*/ 1247476596 w 868"/>
              <a:gd name="T29" fmla="*/ 2147483647 h 1244"/>
              <a:gd name="T30" fmla="*/ 1126509130 w 868"/>
              <a:gd name="T31" fmla="*/ 1998483122 h 1244"/>
              <a:gd name="T32" fmla="*/ 1101307575 w 868"/>
              <a:gd name="T33" fmla="*/ 1945560655 h 1244"/>
              <a:gd name="T34" fmla="*/ 1083667280 w 868"/>
              <a:gd name="T35" fmla="*/ 1859875376 h 1244"/>
              <a:gd name="T36" fmla="*/ 1118949457 w 868"/>
              <a:gd name="T37" fmla="*/ 1383566429 h 1244"/>
              <a:gd name="T38" fmla="*/ 1330642523 w 868"/>
              <a:gd name="T39" fmla="*/ 902215980 h 1244"/>
              <a:gd name="T40" fmla="*/ 1471771233 w 868"/>
              <a:gd name="T41" fmla="*/ 617437444 h 1244"/>
              <a:gd name="T42" fmla="*/ 1759069361 w 868"/>
              <a:gd name="T43" fmla="*/ 330141232 h 1244"/>
              <a:gd name="T44" fmla="*/ 1701106578 w 868"/>
              <a:gd name="T45" fmla="*/ 1060984968 h 1244"/>
              <a:gd name="T46" fmla="*/ 1685985645 w 868"/>
              <a:gd name="T47" fmla="*/ 1474292018 h 1244"/>
              <a:gd name="T48" fmla="*/ 1544856537 w 868"/>
              <a:gd name="T49" fmla="*/ 1912797843 h 1244"/>
              <a:gd name="T50" fmla="*/ 1471771233 w 868"/>
              <a:gd name="T51" fmla="*/ 2046366866 h 1244"/>
              <a:gd name="T52" fmla="*/ 1426408433 w 868"/>
              <a:gd name="T53" fmla="*/ 2116931213 h 1244"/>
              <a:gd name="T54" fmla="*/ 1126509130 w 868"/>
              <a:gd name="T55" fmla="*/ 2147483647 h 1244"/>
              <a:gd name="T56" fmla="*/ 924898274 w 868"/>
              <a:gd name="T57" fmla="*/ 2147483647 h 1244"/>
              <a:gd name="T58" fmla="*/ 758567810 w 868"/>
              <a:gd name="T59" fmla="*/ 2147483647 h 1244"/>
              <a:gd name="T60" fmla="*/ 551913468 w 868"/>
              <a:gd name="T61" fmla="*/ 2147483647 h 1244"/>
              <a:gd name="T62" fmla="*/ 330141269 w 868"/>
              <a:gd name="T63" fmla="*/ 2147483647 h 1244"/>
              <a:gd name="T64" fmla="*/ 27722517 w 868"/>
              <a:gd name="T65" fmla="*/ 2147483647 h 1244"/>
              <a:gd name="T66" fmla="*/ 161290004 w 868"/>
              <a:gd name="T67" fmla="*/ 2147483647 h 1244"/>
              <a:gd name="T68" fmla="*/ 400705624 w 868"/>
              <a:gd name="T69" fmla="*/ 2147483647 h 1244"/>
              <a:gd name="T70" fmla="*/ 688003455 w 868"/>
              <a:gd name="T71" fmla="*/ 2147483647 h 1244"/>
              <a:gd name="T72" fmla="*/ 945059519 w 868"/>
              <a:gd name="T73" fmla="*/ 2147483647 h 1244"/>
              <a:gd name="T74" fmla="*/ 1197073485 w 868"/>
              <a:gd name="T75" fmla="*/ 2079128090 h 1244"/>
              <a:gd name="T76" fmla="*/ 1338203783 w 868"/>
              <a:gd name="T77" fmla="*/ 2028724985 h 1244"/>
              <a:gd name="T78" fmla="*/ 1512093722 w 868"/>
              <a:gd name="T79" fmla="*/ 1776709459 h 1244"/>
              <a:gd name="T80" fmla="*/ 1590219337 w 868"/>
              <a:gd name="T81" fmla="*/ 1262597389 h 1244"/>
              <a:gd name="T82" fmla="*/ 1615420893 w 868"/>
              <a:gd name="T83" fmla="*/ 902215980 h 1244"/>
              <a:gd name="T84" fmla="*/ 1660783692 w 868"/>
              <a:gd name="T85" fmla="*/ 597276202 h 1244"/>
              <a:gd name="T86" fmla="*/ 1559977471 w 868"/>
              <a:gd name="T87" fmla="*/ 647680894 h 1244"/>
              <a:gd name="T88" fmla="*/ 1290320034 w 868"/>
              <a:gd name="T89" fmla="*/ 1176912110 h 1244"/>
              <a:gd name="T90" fmla="*/ 1186992863 w 868"/>
              <a:gd name="T91" fmla="*/ 1615419125 h 1244"/>
              <a:gd name="T92" fmla="*/ 1207154107 w 868"/>
              <a:gd name="T93" fmla="*/ 1958160638 h 1244"/>
              <a:gd name="T94" fmla="*/ 1277718462 w 868"/>
              <a:gd name="T95" fmla="*/ 2137092455 h 1244"/>
              <a:gd name="T96" fmla="*/ 1305440967 w 868"/>
              <a:gd name="T97" fmla="*/ 2147483647 h 1244"/>
              <a:gd name="T98" fmla="*/ 1340723145 w 868"/>
              <a:gd name="T99" fmla="*/ 2147483647 h 1244"/>
              <a:gd name="T100" fmla="*/ 1615420893 w 868"/>
              <a:gd name="T101" fmla="*/ 2046366866 h 1244"/>
              <a:gd name="T102" fmla="*/ 1829633717 w 868"/>
              <a:gd name="T103" fmla="*/ 1688504818 h 1244"/>
              <a:gd name="T104" fmla="*/ 1973283376 w 868"/>
              <a:gd name="T105" fmla="*/ 1260078027 h 1244"/>
              <a:gd name="T106" fmla="*/ 1993444621 w 868"/>
              <a:gd name="T107" fmla="*/ 819049864 h 1244"/>
              <a:gd name="T108" fmla="*/ 1983363998 w 868"/>
              <a:gd name="T109" fmla="*/ 627518065 h 1244"/>
              <a:gd name="T110" fmla="*/ 1882557777 w 868"/>
              <a:gd name="T111" fmla="*/ 819049864 h 1244"/>
              <a:gd name="T112" fmla="*/ 1771670933 w 868"/>
              <a:gd name="T113" fmla="*/ 899695031 h 1244"/>
              <a:gd name="T114" fmla="*/ 1401206878 w 868"/>
              <a:gd name="T115" fmla="*/ 1045864036 h 124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68"/>
              <a:gd name="T175" fmla="*/ 0 h 1244"/>
              <a:gd name="T176" fmla="*/ 868 w 868"/>
              <a:gd name="T177" fmla="*/ 1244 h 1244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68" h="1244">
                <a:moveTo>
                  <a:pt x="556" y="415"/>
                </a:moveTo>
                <a:cubicBezTo>
                  <a:pt x="551" y="410"/>
                  <a:pt x="637" y="357"/>
                  <a:pt x="669" y="330"/>
                </a:cubicBezTo>
                <a:cubicBezTo>
                  <a:pt x="701" y="303"/>
                  <a:pt x="727" y="286"/>
                  <a:pt x="751" y="253"/>
                </a:cubicBezTo>
                <a:cubicBezTo>
                  <a:pt x="775" y="220"/>
                  <a:pt x="796" y="165"/>
                  <a:pt x="811" y="131"/>
                </a:cubicBezTo>
                <a:cubicBezTo>
                  <a:pt x="826" y="97"/>
                  <a:pt x="831" y="65"/>
                  <a:pt x="840" y="46"/>
                </a:cubicBezTo>
                <a:cubicBezTo>
                  <a:pt x="849" y="27"/>
                  <a:pt x="868" y="0"/>
                  <a:pt x="868" y="18"/>
                </a:cubicBezTo>
                <a:cubicBezTo>
                  <a:pt x="868" y="36"/>
                  <a:pt x="848" y="100"/>
                  <a:pt x="843" y="157"/>
                </a:cubicBezTo>
                <a:cubicBezTo>
                  <a:pt x="838" y="214"/>
                  <a:pt x="845" y="292"/>
                  <a:pt x="840" y="358"/>
                </a:cubicBezTo>
                <a:cubicBezTo>
                  <a:pt x="835" y="424"/>
                  <a:pt x="830" y="485"/>
                  <a:pt x="811" y="556"/>
                </a:cubicBezTo>
                <a:cubicBezTo>
                  <a:pt x="792" y="627"/>
                  <a:pt x="758" y="726"/>
                  <a:pt x="726" y="783"/>
                </a:cubicBezTo>
                <a:cubicBezTo>
                  <a:pt x="694" y="840"/>
                  <a:pt x="641" y="877"/>
                  <a:pt x="621" y="898"/>
                </a:cubicBezTo>
                <a:cubicBezTo>
                  <a:pt x="601" y="919"/>
                  <a:pt x="611" y="905"/>
                  <a:pt x="605" y="907"/>
                </a:cubicBezTo>
                <a:cubicBezTo>
                  <a:pt x="599" y="909"/>
                  <a:pt x="598" y="912"/>
                  <a:pt x="587" y="909"/>
                </a:cubicBezTo>
                <a:cubicBezTo>
                  <a:pt x="576" y="906"/>
                  <a:pt x="555" y="899"/>
                  <a:pt x="540" y="890"/>
                </a:cubicBezTo>
                <a:cubicBezTo>
                  <a:pt x="525" y="881"/>
                  <a:pt x="511" y="872"/>
                  <a:pt x="495" y="856"/>
                </a:cubicBezTo>
                <a:cubicBezTo>
                  <a:pt x="479" y="840"/>
                  <a:pt x="457" y="807"/>
                  <a:pt x="447" y="793"/>
                </a:cubicBezTo>
                <a:cubicBezTo>
                  <a:pt x="437" y="779"/>
                  <a:pt x="440" y="781"/>
                  <a:pt x="437" y="772"/>
                </a:cubicBezTo>
                <a:cubicBezTo>
                  <a:pt x="434" y="763"/>
                  <a:pt x="429" y="775"/>
                  <a:pt x="430" y="738"/>
                </a:cubicBezTo>
                <a:cubicBezTo>
                  <a:pt x="431" y="701"/>
                  <a:pt x="428" y="612"/>
                  <a:pt x="444" y="549"/>
                </a:cubicBezTo>
                <a:cubicBezTo>
                  <a:pt x="460" y="486"/>
                  <a:pt x="505" y="409"/>
                  <a:pt x="528" y="358"/>
                </a:cubicBezTo>
                <a:cubicBezTo>
                  <a:pt x="551" y="307"/>
                  <a:pt x="556" y="283"/>
                  <a:pt x="584" y="245"/>
                </a:cubicBezTo>
                <a:cubicBezTo>
                  <a:pt x="612" y="207"/>
                  <a:pt x="683" y="102"/>
                  <a:pt x="698" y="131"/>
                </a:cubicBezTo>
                <a:cubicBezTo>
                  <a:pt x="713" y="160"/>
                  <a:pt x="680" y="345"/>
                  <a:pt x="675" y="421"/>
                </a:cubicBezTo>
                <a:cubicBezTo>
                  <a:pt x="670" y="497"/>
                  <a:pt x="679" y="529"/>
                  <a:pt x="669" y="585"/>
                </a:cubicBezTo>
                <a:cubicBezTo>
                  <a:pt x="659" y="641"/>
                  <a:pt x="627" y="721"/>
                  <a:pt x="613" y="759"/>
                </a:cubicBezTo>
                <a:cubicBezTo>
                  <a:pt x="599" y="797"/>
                  <a:pt x="592" y="799"/>
                  <a:pt x="584" y="812"/>
                </a:cubicBezTo>
                <a:cubicBezTo>
                  <a:pt x="576" y="825"/>
                  <a:pt x="589" y="819"/>
                  <a:pt x="566" y="840"/>
                </a:cubicBezTo>
                <a:cubicBezTo>
                  <a:pt x="543" y="861"/>
                  <a:pt x="480" y="913"/>
                  <a:pt x="447" y="937"/>
                </a:cubicBezTo>
                <a:cubicBezTo>
                  <a:pt x="414" y="961"/>
                  <a:pt x="391" y="955"/>
                  <a:pt x="367" y="981"/>
                </a:cubicBezTo>
                <a:cubicBezTo>
                  <a:pt x="343" y="1007"/>
                  <a:pt x="326" y="1060"/>
                  <a:pt x="301" y="1095"/>
                </a:cubicBezTo>
                <a:cubicBezTo>
                  <a:pt x="276" y="1130"/>
                  <a:pt x="247" y="1165"/>
                  <a:pt x="219" y="1189"/>
                </a:cubicBezTo>
                <a:cubicBezTo>
                  <a:pt x="191" y="1213"/>
                  <a:pt x="166" y="1230"/>
                  <a:pt x="131" y="1237"/>
                </a:cubicBezTo>
                <a:cubicBezTo>
                  <a:pt x="96" y="1244"/>
                  <a:pt x="22" y="1235"/>
                  <a:pt x="11" y="1229"/>
                </a:cubicBezTo>
                <a:cubicBezTo>
                  <a:pt x="0" y="1223"/>
                  <a:pt x="39" y="1214"/>
                  <a:pt x="64" y="1199"/>
                </a:cubicBezTo>
                <a:cubicBezTo>
                  <a:pt x="89" y="1184"/>
                  <a:pt x="124" y="1172"/>
                  <a:pt x="159" y="1141"/>
                </a:cubicBezTo>
                <a:cubicBezTo>
                  <a:pt x="194" y="1110"/>
                  <a:pt x="237" y="1051"/>
                  <a:pt x="273" y="1010"/>
                </a:cubicBezTo>
                <a:cubicBezTo>
                  <a:pt x="309" y="969"/>
                  <a:pt x="341" y="924"/>
                  <a:pt x="375" y="893"/>
                </a:cubicBezTo>
                <a:cubicBezTo>
                  <a:pt x="409" y="862"/>
                  <a:pt x="449" y="840"/>
                  <a:pt x="475" y="825"/>
                </a:cubicBezTo>
                <a:cubicBezTo>
                  <a:pt x="501" y="810"/>
                  <a:pt x="510" y="825"/>
                  <a:pt x="531" y="805"/>
                </a:cubicBezTo>
                <a:cubicBezTo>
                  <a:pt x="552" y="785"/>
                  <a:pt x="583" y="756"/>
                  <a:pt x="600" y="705"/>
                </a:cubicBezTo>
                <a:cubicBezTo>
                  <a:pt x="617" y="654"/>
                  <a:pt x="624" y="559"/>
                  <a:pt x="631" y="501"/>
                </a:cubicBezTo>
                <a:cubicBezTo>
                  <a:pt x="638" y="443"/>
                  <a:pt x="636" y="402"/>
                  <a:pt x="641" y="358"/>
                </a:cubicBezTo>
                <a:cubicBezTo>
                  <a:pt x="646" y="314"/>
                  <a:pt x="663" y="254"/>
                  <a:pt x="659" y="237"/>
                </a:cubicBezTo>
                <a:cubicBezTo>
                  <a:pt x="655" y="220"/>
                  <a:pt x="643" y="219"/>
                  <a:pt x="619" y="257"/>
                </a:cubicBezTo>
                <a:cubicBezTo>
                  <a:pt x="595" y="295"/>
                  <a:pt x="537" y="403"/>
                  <a:pt x="512" y="467"/>
                </a:cubicBezTo>
                <a:cubicBezTo>
                  <a:pt x="487" y="531"/>
                  <a:pt x="477" y="589"/>
                  <a:pt x="471" y="641"/>
                </a:cubicBezTo>
                <a:cubicBezTo>
                  <a:pt x="465" y="693"/>
                  <a:pt x="473" y="743"/>
                  <a:pt x="479" y="777"/>
                </a:cubicBezTo>
                <a:cubicBezTo>
                  <a:pt x="485" y="811"/>
                  <a:pt x="501" y="835"/>
                  <a:pt x="507" y="848"/>
                </a:cubicBezTo>
                <a:cubicBezTo>
                  <a:pt x="513" y="861"/>
                  <a:pt x="514" y="855"/>
                  <a:pt x="518" y="856"/>
                </a:cubicBezTo>
                <a:cubicBezTo>
                  <a:pt x="522" y="857"/>
                  <a:pt x="512" y="861"/>
                  <a:pt x="532" y="854"/>
                </a:cubicBezTo>
                <a:cubicBezTo>
                  <a:pt x="552" y="847"/>
                  <a:pt x="609" y="843"/>
                  <a:pt x="641" y="812"/>
                </a:cubicBezTo>
                <a:cubicBezTo>
                  <a:pt x="673" y="781"/>
                  <a:pt x="702" y="722"/>
                  <a:pt x="726" y="670"/>
                </a:cubicBezTo>
                <a:cubicBezTo>
                  <a:pt x="750" y="618"/>
                  <a:pt x="772" y="557"/>
                  <a:pt x="783" y="500"/>
                </a:cubicBezTo>
                <a:cubicBezTo>
                  <a:pt x="794" y="443"/>
                  <a:pt x="790" y="367"/>
                  <a:pt x="791" y="325"/>
                </a:cubicBezTo>
                <a:cubicBezTo>
                  <a:pt x="792" y="283"/>
                  <a:pt x="794" y="249"/>
                  <a:pt x="787" y="249"/>
                </a:cubicBezTo>
                <a:cubicBezTo>
                  <a:pt x="780" y="249"/>
                  <a:pt x="761" y="307"/>
                  <a:pt x="747" y="325"/>
                </a:cubicBezTo>
                <a:cubicBezTo>
                  <a:pt x="733" y="343"/>
                  <a:pt x="735" y="342"/>
                  <a:pt x="703" y="357"/>
                </a:cubicBezTo>
                <a:cubicBezTo>
                  <a:pt x="671" y="372"/>
                  <a:pt x="587" y="403"/>
                  <a:pt x="556" y="415"/>
                </a:cubicBezTo>
                <a:close/>
              </a:path>
            </a:pathLst>
          </a:custGeom>
          <a:solidFill>
            <a:srgbClr val="FF00FF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8"/>
          <p:cNvSpPr>
            <a:spLocks/>
          </p:cNvSpPr>
          <p:nvPr/>
        </p:nvSpPr>
        <p:spPr bwMode="ltGray">
          <a:xfrm>
            <a:off x="1752600" y="1792287"/>
            <a:ext cx="3252788" cy="4760913"/>
          </a:xfrm>
          <a:custGeom>
            <a:avLst/>
            <a:gdLst>
              <a:gd name="T0" fmla="*/ 2147483647 w 2049"/>
              <a:gd name="T1" fmla="*/ 370463780 h 2999"/>
              <a:gd name="T2" fmla="*/ 2147483647 w 2049"/>
              <a:gd name="T3" fmla="*/ 226814112 h 2999"/>
              <a:gd name="T4" fmla="*/ 2147483647 w 2049"/>
              <a:gd name="T5" fmla="*/ 83165956 h 2999"/>
              <a:gd name="T6" fmla="*/ 2147483647 w 2049"/>
              <a:gd name="T7" fmla="*/ 12601575 h 2999"/>
              <a:gd name="T8" fmla="*/ 2147483647 w 2049"/>
              <a:gd name="T9" fmla="*/ 12601575 h 2999"/>
              <a:gd name="T10" fmla="*/ 2147483647 w 2049"/>
              <a:gd name="T11" fmla="*/ 83165956 h 2999"/>
              <a:gd name="T12" fmla="*/ 2147483647 w 2049"/>
              <a:gd name="T13" fmla="*/ 226814112 h 2999"/>
              <a:gd name="T14" fmla="*/ 2147483647 w 2049"/>
              <a:gd name="T15" fmla="*/ 370463780 h 2999"/>
              <a:gd name="T16" fmla="*/ 2147483647 w 2049"/>
              <a:gd name="T17" fmla="*/ 514111960 h 2999"/>
              <a:gd name="T18" fmla="*/ 2147483647 w 2049"/>
              <a:gd name="T19" fmla="*/ 584676319 h 2999"/>
              <a:gd name="T20" fmla="*/ 2147483647 w 2049"/>
              <a:gd name="T21" fmla="*/ 728325988 h 2999"/>
              <a:gd name="T22" fmla="*/ 2147483647 w 2049"/>
              <a:gd name="T23" fmla="*/ 728325988 h 2999"/>
              <a:gd name="T24" fmla="*/ 2147483647 w 2049"/>
              <a:gd name="T25" fmla="*/ 869454905 h 2999"/>
              <a:gd name="T26" fmla="*/ 2147483647 w 2049"/>
              <a:gd name="T27" fmla="*/ 1033264231 h 2999"/>
              <a:gd name="T28" fmla="*/ 2147483647 w 2049"/>
              <a:gd name="T29" fmla="*/ 1156752654 h 2999"/>
              <a:gd name="T30" fmla="*/ 2147483647 w 2049"/>
              <a:gd name="T31" fmla="*/ 1227317014 h 2999"/>
              <a:gd name="T32" fmla="*/ 2147483647 w 2049"/>
              <a:gd name="T33" fmla="*/ 1441529454 h 2999"/>
              <a:gd name="T34" fmla="*/ 2147483647 w 2049"/>
              <a:gd name="T35" fmla="*/ 1726308238 h 2999"/>
              <a:gd name="T36" fmla="*/ 2147483647 w 2049"/>
              <a:gd name="T37" fmla="*/ 2084170346 h 2999"/>
              <a:gd name="T38" fmla="*/ 2147483647 w 2049"/>
              <a:gd name="T39" fmla="*/ 2147483647 h 2999"/>
              <a:gd name="T40" fmla="*/ 1496972726 w 2049"/>
              <a:gd name="T41" fmla="*/ 2147483647 h 2999"/>
              <a:gd name="T42" fmla="*/ 806449938 w 2049"/>
              <a:gd name="T43" fmla="*/ 2147483647 h 2999"/>
              <a:gd name="T44" fmla="*/ 272176886 w 2049"/>
              <a:gd name="T45" fmla="*/ 2147483647 h 2999"/>
              <a:gd name="T46" fmla="*/ 181451241 w 2049"/>
              <a:gd name="T47" fmla="*/ 2147483647 h 2999"/>
              <a:gd name="T48" fmla="*/ 141128754 w 2049"/>
              <a:gd name="T49" fmla="*/ 2147483647 h 2999"/>
              <a:gd name="T50" fmla="*/ 138607805 w 2049"/>
              <a:gd name="T51" fmla="*/ 2147483647 h 2999"/>
              <a:gd name="T52" fmla="*/ 413305591 w 2049"/>
              <a:gd name="T53" fmla="*/ 2147483647 h 2999"/>
              <a:gd name="T54" fmla="*/ 997981950 w 2049"/>
              <a:gd name="T55" fmla="*/ 2147483647 h 2999"/>
              <a:gd name="T56" fmla="*/ 1310481224 w 2049"/>
              <a:gd name="T57" fmla="*/ 2147483647 h 2999"/>
              <a:gd name="T58" fmla="*/ 1350803711 w 2049"/>
              <a:gd name="T59" fmla="*/ 2147483647 h 2999"/>
              <a:gd name="T60" fmla="*/ 1320561845 w 2049"/>
              <a:gd name="T61" fmla="*/ 2147483647 h 2999"/>
              <a:gd name="T62" fmla="*/ 604837503 w 2049"/>
              <a:gd name="T63" fmla="*/ 2147483647 h 2999"/>
              <a:gd name="T64" fmla="*/ 161289998 w 2049"/>
              <a:gd name="T65" fmla="*/ 2147483647 h 2999"/>
              <a:gd name="T66" fmla="*/ 20161250 w 2049"/>
              <a:gd name="T67" fmla="*/ 2147483647 h 2999"/>
              <a:gd name="T68" fmla="*/ 40322499 w 2049"/>
              <a:gd name="T69" fmla="*/ 2147483647 h 2999"/>
              <a:gd name="T70" fmla="*/ 181451241 w 2049"/>
              <a:gd name="T71" fmla="*/ 2147483647 h 2999"/>
              <a:gd name="T72" fmla="*/ 854333884 w 2049"/>
              <a:gd name="T73" fmla="*/ 2147483647 h 2999"/>
              <a:gd name="T74" fmla="*/ 2069047613 w 2049"/>
              <a:gd name="T75" fmla="*/ 2084170346 h 2999"/>
              <a:gd name="T76" fmla="*/ 2147483647 w 2049"/>
              <a:gd name="T77" fmla="*/ 1370965094 h 2999"/>
              <a:gd name="T78" fmla="*/ 2147483647 w 2049"/>
              <a:gd name="T79" fmla="*/ 1103828591 h 2999"/>
              <a:gd name="T80" fmla="*/ 2147483647 w 2049"/>
              <a:gd name="T81" fmla="*/ 1013102986 h 2999"/>
              <a:gd name="T82" fmla="*/ 2147483647 w 2049"/>
              <a:gd name="T83" fmla="*/ 728325988 h 2999"/>
              <a:gd name="T84" fmla="*/ 2147483647 w 2049"/>
              <a:gd name="T85" fmla="*/ 514111960 h 2999"/>
              <a:gd name="T86" fmla="*/ 2147483647 w 2049"/>
              <a:gd name="T87" fmla="*/ 297378471 h 2999"/>
              <a:gd name="T88" fmla="*/ 2147483647 w 2049"/>
              <a:gd name="T89" fmla="*/ 226814112 h 2999"/>
              <a:gd name="T90" fmla="*/ 2147483647 w 2049"/>
              <a:gd name="T91" fmla="*/ 226814112 h 2999"/>
              <a:gd name="T92" fmla="*/ 2147483647 w 2049"/>
              <a:gd name="T93" fmla="*/ 156249703 h 2999"/>
              <a:gd name="T94" fmla="*/ 2147483647 w 2049"/>
              <a:gd name="T95" fmla="*/ 226814112 h 2999"/>
              <a:gd name="T96" fmla="*/ 2147483647 w 2049"/>
              <a:gd name="T97" fmla="*/ 297378471 h 2999"/>
              <a:gd name="T98" fmla="*/ 2147483647 w 2049"/>
              <a:gd name="T99" fmla="*/ 370463780 h 2999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049"/>
              <a:gd name="T151" fmla="*/ 0 h 2999"/>
              <a:gd name="T152" fmla="*/ 2049 w 2049"/>
              <a:gd name="T153" fmla="*/ 2999 h 2999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049" h="2999">
                <a:moveTo>
                  <a:pt x="1643" y="147"/>
                </a:moveTo>
                <a:cubicBezTo>
                  <a:pt x="1638" y="142"/>
                  <a:pt x="1657" y="109"/>
                  <a:pt x="1671" y="90"/>
                </a:cubicBezTo>
                <a:cubicBezTo>
                  <a:pt x="1685" y="71"/>
                  <a:pt x="1704" y="47"/>
                  <a:pt x="1728" y="33"/>
                </a:cubicBezTo>
                <a:cubicBezTo>
                  <a:pt x="1752" y="19"/>
                  <a:pt x="1775" y="10"/>
                  <a:pt x="1813" y="5"/>
                </a:cubicBezTo>
                <a:cubicBezTo>
                  <a:pt x="1851" y="0"/>
                  <a:pt x="1917" y="0"/>
                  <a:pt x="1955" y="5"/>
                </a:cubicBezTo>
                <a:cubicBezTo>
                  <a:pt x="1993" y="10"/>
                  <a:pt x="2031" y="19"/>
                  <a:pt x="2040" y="33"/>
                </a:cubicBezTo>
                <a:cubicBezTo>
                  <a:pt x="2049" y="47"/>
                  <a:pt x="2025" y="71"/>
                  <a:pt x="2011" y="90"/>
                </a:cubicBezTo>
                <a:cubicBezTo>
                  <a:pt x="1997" y="109"/>
                  <a:pt x="1983" y="128"/>
                  <a:pt x="1955" y="147"/>
                </a:cubicBezTo>
                <a:cubicBezTo>
                  <a:pt x="1927" y="166"/>
                  <a:pt x="1874" y="190"/>
                  <a:pt x="1841" y="204"/>
                </a:cubicBezTo>
                <a:cubicBezTo>
                  <a:pt x="1808" y="218"/>
                  <a:pt x="1775" y="218"/>
                  <a:pt x="1756" y="232"/>
                </a:cubicBezTo>
                <a:cubicBezTo>
                  <a:pt x="1737" y="246"/>
                  <a:pt x="1723" y="280"/>
                  <a:pt x="1728" y="289"/>
                </a:cubicBezTo>
                <a:cubicBezTo>
                  <a:pt x="1733" y="298"/>
                  <a:pt x="1771" y="280"/>
                  <a:pt x="1785" y="289"/>
                </a:cubicBezTo>
                <a:cubicBezTo>
                  <a:pt x="1799" y="298"/>
                  <a:pt x="1813" y="325"/>
                  <a:pt x="1813" y="345"/>
                </a:cubicBezTo>
                <a:cubicBezTo>
                  <a:pt x="1813" y="365"/>
                  <a:pt x="1794" y="391"/>
                  <a:pt x="1784" y="410"/>
                </a:cubicBezTo>
                <a:cubicBezTo>
                  <a:pt x="1774" y="429"/>
                  <a:pt x="1770" y="446"/>
                  <a:pt x="1756" y="459"/>
                </a:cubicBezTo>
                <a:cubicBezTo>
                  <a:pt x="1742" y="472"/>
                  <a:pt x="1746" y="468"/>
                  <a:pt x="1699" y="487"/>
                </a:cubicBezTo>
                <a:cubicBezTo>
                  <a:pt x="1652" y="506"/>
                  <a:pt x="1544" y="539"/>
                  <a:pt x="1473" y="572"/>
                </a:cubicBezTo>
                <a:cubicBezTo>
                  <a:pt x="1402" y="605"/>
                  <a:pt x="1350" y="642"/>
                  <a:pt x="1274" y="685"/>
                </a:cubicBezTo>
                <a:cubicBezTo>
                  <a:pt x="1198" y="728"/>
                  <a:pt x="1085" y="789"/>
                  <a:pt x="1019" y="827"/>
                </a:cubicBezTo>
                <a:cubicBezTo>
                  <a:pt x="953" y="865"/>
                  <a:pt x="948" y="870"/>
                  <a:pt x="877" y="912"/>
                </a:cubicBezTo>
                <a:cubicBezTo>
                  <a:pt x="806" y="954"/>
                  <a:pt x="687" y="1008"/>
                  <a:pt x="594" y="1082"/>
                </a:cubicBezTo>
                <a:cubicBezTo>
                  <a:pt x="501" y="1156"/>
                  <a:pt x="401" y="1253"/>
                  <a:pt x="320" y="1354"/>
                </a:cubicBezTo>
                <a:cubicBezTo>
                  <a:pt x="239" y="1455"/>
                  <a:pt x="149" y="1613"/>
                  <a:pt x="108" y="1690"/>
                </a:cubicBezTo>
                <a:cubicBezTo>
                  <a:pt x="67" y="1767"/>
                  <a:pt x="81" y="1777"/>
                  <a:pt x="72" y="1814"/>
                </a:cubicBezTo>
                <a:cubicBezTo>
                  <a:pt x="63" y="1851"/>
                  <a:pt x="59" y="1871"/>
                  <a:pt x="56" y="1914"/>
                </a:cubicBezTo>
                <a:cubicBezTo>
                  <a:pt x="53" y="1957"/>
                  <a:pt x="37" y="1986"/>
                  <a:pt x="55" y="2075"/>
                </a:cubicBezTo>
                <a:cubicBezTo>
                  <a:pt x="73" y="2164"/>
                  <a:pt x="107" y="2340"/>
                  <a:pt x="164" y="2450"/>
                </a:cubicBezTo>
                <a:cubicBezTo>
                  <a:pt x="221" y="2560"/>
                  <a:pt x="337" y="2675"/>
                  <a:pt x="396" y="2738"/>
                </a:cubicBezTo>
                <a:cubicBezTo>
                  <a:pt x="455" y="2801"/>
                  <a:pt x="497" y="2795"/>
                  <a:pt x="520" y="2826"/>
                </a:cubicBezTo>
                <a:cubicBezTo>
                  <a:pt x="543" y="2857"/>
                  <a:pt x="535" y="2901"/>
                  <a:pt x="536" y="2926"/>
                </a:cubicBezTo>
                <a:cubicBezTo>
                  <a:pt x="537" y="2951"/>
                  <a:pt x="573" y="2999"/>
                  <a:pt x="524" y="2974"/>
                </a:cubicBezTo>
                <a:cubicBezTo>
                  <a:pt x="475" y="2949"/>
                  <a:pt x="317" y="2853"/>
                  <a:pt x="240" y="2774"/>
                </a:cubicBezTo>
                <a:cubicBezTo>
                  <a:pt x="163" y="2695"/>
                  <a:pt x="103" y="2609"/>
                  <a:pt x="64" y="2502"/>
                </a:cubicBezTo>
                <a:cubicBezTo>
                  <a:pt x="25" y="2395"/>
                  <a:pt x="16" y="2238"/>
                  <a:pt x="8" y="2134"/>
                </a:cubicBezTo>
                <a:cubicBezTo>
                  <a:pt x="0" y="2030"/>
                  <a:pt x="5" y="1959"/>
                  <a:pt x="16" y="1878"/>
                </a:cubicBezTo>
                <a:cubicBezTo>
                  <a:pt x="27" y="1797"/>
                  <a:pt x="18" y="1764"/>
                  <a:pt x="72" y="1650"/>
                </a:cubicBezTo>
                <a:cubicBezTo>
                  <a:pt x="126" y="1536"/>
                  <a:pt x="214" y="1333"/>
                  <a:pt x="339" y="1196"/>
                </a:cubicBezTo>
                <a:cubicBezTo>
                  <a:pt x="464" y="1059"/>
                  <a:pt x="656" y="936"/>
                  <a:pt x="821" y="827"/>
                </a:cubicBezTo>
                <a:cubicBezTo>
                  <a:pt x="986" y="718"/>
                  <a:pt x="1209" y="609"/>
                  <a:pt x="1331" y="544"/>
                </a:cubicBezTo>
                <a:cubicBezTo>
                  <a:pt x="1453" y="479"/>
                  <a:pt x="1516" y="462"/>
                  <a:pt x="1556" y="438"/>
                </a:cubicBezTo>
                <a:cubicBezTo>
                  <a:pt x="1596" y="414"/>
                  <a:pt x="1558" y="427"/>
                  <a:pt x="1568" y="402"/>
                </a:cubicBezTo>
                <a:cubicBezTo>
                  <a:pt x="1578" y="377"/>
                  <a:pt x="1592" y="322"/>
                  <a:pt x="1614" y="289"/>
                </a:cubicBezTo>
                <a:cubicBezTo>
                  <a:pt x="1636" y="256"/>
                  <a:pt x="1652" y="232"/>
                  <a:pt x="1699" y="204"/>
                </a:cubicBezTo>
                <a:cubicBezTo>
                  <a:pt x="1746" y="176"/>
                  <a:pt x="1860" y="137"/>
                  <a:pt x="1898" y="118"/>
                </a:cubicBezTo>
                <a:cubicBezTo>
                  <a:pt x="1936" y="99"/>
                  <a:pt x="1931" y="95"/>
                  <a:pt x="1926" y="90"/>
                </a:cubicBezTo>
                <a:cubicBezTo>
                  <a:pt x="1921" y="85"/>
                  <a:pt x="1893" y="95"/>
                  <a:pt x="1870" y="90"/>
                </a:cubicBezTo>
                <a:cubicBezTo>
                  <a:pt x="1847" y="85"/>
                  <a:pt x="1809" y="62"/>
                  <a:pt x="1785" y="62"/>
                </a:cubicBezTo>
                <a:cubicBezTo>
                  <a:pt x="1761" y="62"/>
                  <a:pt x="1742" y="81"/>
                  <a:pt x="1728" y="90"/>
                </a:cubicBezTo>
                <a:cubicBezTo>
                  <a:pt x="1714" y="99"/>
                  <a:pt x="1713" y="108"/>
                  <a:pt x="1699" y="118"/>
                </a:cubicBezTo>
                <a:cubicBezTo>
                  <a:pt x="1685" y="128"/>
                  <a:pt x="1648" y="152"/>
                  <a:pt x="1643" y="147"/>
                </a:cubicBezTo>
                <a:close/>
              </a:path>
            </a:pathLst>
          </a:custGeom>
          <a:solidFill>
            <a:srgbClr val="FF00FF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9"/>
          <p:cNvSpPr>
            <a:spLocks/>
          </p:cNvSpPr>
          <p:nvPr/>
        </p:nvSpPr>
        <p:spPr bwMode="ltGray">
          <a:xfrm>
            <a:off x="3844925" y="2208212"/>
            <a:ext cx="269875" cy="314325"/>
          </a:xfrm>
          <a:custGeom>
            <a:avLst/>
            <a:gdLst>
              <a:gd name="T0" fmla="*/ 127293558 w 179"/>
              <a:gd name="T1" fmla="*/ 28065545 h 222"/>
              <a:gd name="T2" fmla="*/ 0 w 179"/>
              <a:gd name="T3" fmla="*/ 312734971 h 222"/>
              <a:gd name="T4" fmla="*/ 127293558 w 179"/>
              <a:gd name="T5" fmla="*/ 368867454 h 222"/>
              <a:gd name="T6" fmla="*/ 193213897 w 179"/>
              <a:gd name="T7" fmla="*/ 427003493 h 222"/>
              <a:gd name="T8" fmla="*/ 386427793 w 179"/>
              <a:gd name="T9" fmla="*/ 256602488 h 222"/>
              <a:gd name="T10" fmla="*/ 320507455 w 179"/>
              <a:gd name="T11" fmla="*/ 142334011 h 222"/>
              <a:gd name="T12" fmla="*/ 127293558 w 179"/>
              <a:gd name="T13" fmla="*/ 28065545 h 22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9"/>
              <a:gd name="T22" fmla="*/ 0 h 222"/>
              <a:gd name="T23" fmla="*/ 179 w 179"/>
              <a:gd name="T24" fmla="*/ 222 h 22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9" h="222">
                <a:moveTo>
                  <a:pt x="56" y="14"/>
                </a:moveTo>
                <a:cubicBezTo>
                  <a:pt x="33" y="28"/>
                  <a:pt x="0" y="128"/>
                  <a:pt x="0" y="156"/>
                </a:cubicBezTo>
                <a:cubicBezTo>
                  <a:pt x="0" y="184"/>
                  <a:pt x="42" y="175"/>
                  <a:pt x="56" y="184"/>
                </a:cubicBezTo>
                <a:cubicBezTo>
                  <a:pt x="70" y="193"/>
                  <a:pt x="66" y="222"/>
                  <a:pt x="85" y="213"/>
                </a:cubicBezTo>
                <a:cubicBezTo>
                  <a:pt x="104" y="204"/>
                  <a:pt x="161" y="152"/>
                  <a:pt x="170" y="128"/>
                </a:cubicBezTo>
                <a:cubicBezTo>
                  <a:pt x="179" y="104"/>
                  <a:pt x="155" y="90"/>
                  <a:pt x="141" y="71"/>
                </a:cubicBezTo>
                <a:cubicBezTo>
                  <a:pt x="127" y="52"/>
                  <a:pt x="79" y="0"/>
                  <a:pt x="56" y="14"/>
                </a:cubicBezTo>
                <a:close/>
              </a:path>
            </a:pathLst>
          </a:custGeom>
          <a:solidFill>
            <a:srgbClr val="FF00FF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0"/>
          <p:cNvSpPr>
            <a:spLocks/>
          </p:cNvSpPr>
          <p:nvPr/>
        </p:nvSpPr>
        <p:spPr bwMode="ltGray">
          <a:xfrm>
            <a:off x="1600200" y="649287"/>
            <a:ext cx="4000500" cy="3217863"/>
          </a:xfrm>
          <a:custGeom>
            <a:avLst/>
            <a:gdLst>
              <a:gd name="T0" fmla="*/ 2147483647 w 2520"/>
              <a:gd name="T1" fmla="*/ 226814142 h 2027"/>
              <a:gd name="T2" fmla="*/ 2147483647 w 2520"/>
              <a:gd name="T3" fmla="*/ 156249724 h 2027"/>
              <a:gd name="T4" fmla="*/ 2147483647 w 2520"/>
              <a:gd name="T5" fmla="*/ 83165968 h 2027"/>
              <a:gd name="T6" fmla="*/ 2147483647 w 2520"/>
              <a:gd name="T7" fmla="*/ 12601577 h 2027"/>
              <a:gd name="T8" fmla="*/ 2147483647 w 2520"/>
              <a:gd name="T9" fmla="*/ 12601577 h 2027"/>
              <a:gd name="T10" fmla="*/ 2147483647 w 2520"/>
              <a:gd name="T11" fmla="*/ 88206280 h 2027"/>
              <a:gd name="T12" fmla="*/ 2147483647 w 2520"/>
              <a:gd name="T13" fmla="*/ 151209412 h 2027"/>
              <a:gd name="T14" fmla="*/ 2147483647 w 2520"/>
              <a:gd name="T15" fmla="*/ 199093170 h 2027"/>
              <a:gd name="T16" fmla="*/ 2147483647 w 2520"/>
              <a:gd name="T17" fmla="*/ 168851298 h 2027"/>
              <a:gd name="T18" fmla="*/ 2147483647 w 2520"/>
              <a:gd name="T19" fmla="*/ 309980085 h 2027"/>
              <a:gd name="T20" fmla="*/ 2147483647 w 2520"/>
              <a:gd name="T21" fmla="*/ 441028298 h 2027"/>
              <a:gd name="T22" fmla="*/ 2147483647 w 2520"/>
              <a:gd name="T23" fmla="*/ 511592667 h 2027"/>
              <a:gd name="T24" fmla="*/ 2147483647 w 2520"/>
              <a:gd name="T25" fmla="*/ 874495335 h 2027"/>
              <a:gd name="T26" fmla="*/ 2147483647 w 2520"/>
              <a:gd name="T27" fmla="*/ 1005543448 h 2027"/>
              <a:gd name="T28" fmla="*/ 2147483647 w 2520"/>
              <a:gd name="T29" fmla="*/ 1126510938 h 2027"/>
              <a:gd name="T30" fmla="*/ 2147483647 w 2520"/>
              <a:gd name="T31" fmla="*/ 1441529649 h 2027"/>
              <a:gd name="T32" fmla="*/ 2147483647 w 2520"/>
              <a:gd name="T33" fmla="*/ 1799392202 h 2027"/>
              <a:gd name="T34" fmla="*/ 2147483647 w 2520"/>
              <a:gd name="T35" fmla="*/ 2013606259 h 2027"/>
              <a:gd name="T36" fmla="*/ 1874996317 w 2520"/>
              <a:gd name="T37" fmla="*/ 1940520940 h 2027"/>
              <a:gd name="T38" fmla="*/ 1572577287 w 2520"/>
              <a:gd name="T39" fmla="*/ 1743948770 h 2027"/>
              <a:gd name="T40" fmla="*/ 1512093561 w 2520"/>
              <a:gd name="T41" fmla="*/ 1640622769 h 2027"/>
              <a:gd name="T42" fmla="*/ 1350803623 w 2520"/>
              <a:gd name="T43" fmla="*/ 1660784017 h 2027"/>
              <a:gd name="T44" fmla="*/ 1219755549 w 2520"/>
              <a:gd name="T45" fmla="*/ 1701106911 h 2027"/>
              <a:gd name="T46" fmla="*/ 1161791184 w 2520"/>
              <a:gd name="T47" fmla="*/ 1799392202 h 2027"/>
              <a:gd name="T48" fmla="*/ 1232355532 w 2520"/>
              <a:gd name="T49" fmla="*/ 1869956571 h 2027"/>
              <a:gd name="T50" fmla="*/ 1376005176 w 2520"/>
              <a:gd name="T51" fmla="*/ 1940520940 h 2027"/>
              <a:gd name="T52" fmla="*/ 1446569524 w 2520"/>
              <a:gd name="T53" fmla="*/ 2013606259 h 2027"/>
              <a:gd name="T54" fmla="*/ 1302921467 w 2520"/>
              <a:gd name="T55" fmla="*/ 2147483647 h 2027"/>
              <a:gd name="T56" fmla="*/ 1189513686 w 2520"/>
              <a:gd name="T57" fmla="*/ 2147483647 h 2027"/>
              <a:gd name="T58" fmla="*/ 1008062506 w 2520"/>
              <a:gd name="T59" fmla="*/ 2147483647 h 2027"/>
              <a:gd name="T60" fmla="*/ 665321191 w 2520"/>
              <a:gd name="T61" fmla="*/ 2147483647 h 2027"/>
              <a:gd name="T62" fmla="*/ 375504029 w 2520"/>
              <a:gd name="T63" fmla="*/ 2147483647 h 2027"/>
              <a:gd name="T64" fmla="*/ 161289987 w 2520"/>
              <a:gd name="T65" fmla="*/ 2147483647 h 2027"/>
              <a:gd name="T66" fmla="*/ 90725615 w 2520"/>
              <a:gd name="T67" fmla="*/ 2147483647 h 2027"/>
              <a:gd name="T68" fmla="*/ 50403118 w 2520"/>
              <a:gd name="T69" fmla="*/ 2147483647 h 2027"/>
              <a:gd name="T70" fmla="*/ 17640299 w 2520"/>
              <a:gd name="T71" fmla="*/ 2147483647 h 2027"/>
              <a:gd name="T72" fmla="*/ 0 w 2520"/>
              <a:gd name="T73" fmla="*/ 2147483647 h 2027"/>
              <a:gd name="T74" fmla="*/ 17640299 w 2520"/>
              <a:gd name="T75" fmla="*/ 2147483647 h 2027"/>
              <a:gd name="T76" fmla="*/ 70564372 w 2520"/>
              <a:gd name="T77" fmla="*/ 2147483647 h 2027"/>
              <a:gd name="T78" fmla="*/ 161289987 w 2520"/>
              <a:gd name="T79" fmla="*/ 2147483647 h 2027"/>
              <a:gd name="T80" fmla="*/ 375504029 w 2520"/>
              <a:gd name="T81" fmla="*/ 2147483647 h 2027"/>
              <a:gd name="T82" fmla="*/ 660280880 w 2520"/>
              <a:gd name="T83" fmla="*/ 2147483647 h 2027"/>
              <a:gd name="T84" fmla="*/ 856853190 w 2520"/>
              <a:gd name="T85" fmla="*/ 2147483647 h 2027"/>
              <a:gd name="T86" fmla="*/ 937498159 w 2520"/>
              <a:gd name="T87" fmla="*/ 2013606259 h 2027"/>
              <a:gd name="T88" fmla="*/ 1018143127 w 2520"/>
              <a:gd name="T89" fmla="*/ 1799392202 h 2027"/>
              <a:gd name="T90" fmla="*/ 1209674928 w 2520"/>
              <a:gd name="T91" fmla="*/ 1570058400 h 2027"/>
              <a:gd name="T92" fmla="*/ 1300400518 w 2520"/>
              <a:gd name="T93" fmla="*/ 1499494031 h 2027"/>
              <a:gd name="T94" fmla="*/ 1590217581 w 2520"/>
              <a:gd name="T95" fmla="*/ 1370965280 h 2027"/>
              <a:gd name="T96" fmla="*/ 1673383895 w 2520"/>
              <a:gd name="T97" fmla="*/ 1418849038 h 2027"/>
              <a:gd name="T98" fmla="*/ 2147483647 w 2520"/>
              <a:gd name="T99" fmla="*/ 1585179336 h 2027"/>
              <a:gd name="T100" fmla="*/ 2147483647 w 2520"/>
              <a:gd name="T101" fmla="*/ 1512094018 h 2027"/>
              <a:gd name="T102" fmla="*/ 2147483647 w 2520"/>
              <a:gd name="T103" fmla="*/ 1076107817 h 2027"/>
              <a:gd name="T104" fmla="*/ 2147483647 w 2520"/>
              <a:gd name="T105" fmla="*/ 801409817 h 2027"/>
              <a:gd name="T106" fmla="*/ 2147483647 w 2520"/>
              <a:gd name="T107" fmla="*/ 584676398 h 2027"/>
              <a:gd name="T108" fmla="*/ 2147483647 w 2520"/>
              <a:gd name="T109" fmla="*/ 370463830 h 2027"/>
              <a:gd name="T110" fmla="*/ 2147483647 w 2520"/>
              <a:gd name="T111" fmla="*/ 297378511 h 2027"/>
              <a:gd name="T112" fmla="*/ 2147483647 w 2520"/>
              <a:gd name="T113" fmla="*/ 156249724 h 2027"/>
              <a:gd name="T114" fmla="*/ 2147483647 w 2520"/>
              <a:gd name="T115" fmla="*/ 156249724 h 2027"/>
              <a:gd name="T116" fmla="*/ 2147483647 w 2520"/>
              <a:gd name="T117" fmla="*/ 231854454 h 2027"/>
              <a:gd name="T118" fmla="*/ 2147483647 w 2520"/>
              <a:gd name="T119" fmla="*/ 297378511 h 2027"/>
              <a:gd name="T120" fmla="*/ 2147483647 w 2520"/>
              <a:gd name="T121" fmla="*/ 226814142 h 2027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2520"/>
              <a:gd name="T184" fmla="*/ 0 h 2027"/>
              <a:gd name="T185" fmla="*/ 2520 w 2520"/>
              <a:gd name="T186" fmla="*/ 2027 h 2027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2520" h="2027">
                <a:moveTo>
                  <a:pt x="2077" y="90"/>
                </a:moveTo>
                <a:cubicBezTo>
                  <a:pt x="2082" y="81"/>
                  <a:pt x="2096" y="71"/>
                  <a:pt x="2105" y="62"/>
                </a:cubicBezTo>
                <a:cubicBezTo>
                  <a:pt x="2114" y="53"/>
                  <a:pt x="2124" y="42"/>
                  <a:pt x="2133" y="33"/>
                </a:cubicBezTo>
                <a:cubicBezTo>
                  <a:pt x="2142" y="24"/>
                  <a:pt x="2143" y="10"/>
                  <a:pt x="2162" y="5"/>
                </a:cubicBezTo>
                <a:cubicBezTo>
                  <a:pt x="2181" y="0"/>
                  <a:pt x="2214" y="0"/>
                  <a:pt x="2247" y="5"/>
                </a:cubicBezTo>
                <a:cubicBezTo>
                  <a:pt x="2280" y="10"/>
                  <a:pt x="2331" y="26"/>
                  <a:pt x="2358" y="35"/>
                </a:cubicBezTo>
                <a:cubicBezTo>
                  <a:pt x="2385" y="44"/>
                  <a:pt x="2392" y="53"/>
                  <a:pt x="2412" y="60"/>
                </a:cubicBezTo>
                <a:cubicBezTo>
                  <a:pt x="2432" y="67"/>
                  <a:pt x="2463" y="78"/>
                  <a:pt x="2480" y="79"/>
                </a:cubicBezTo>
                <a:cubicBezTo>
                  <a:pt x="2497" y="80"/>
                  <a:pt x="2512" y="60"/>
                  <a:pt x="2516" y="67"/>
                </a:cubicBezTo>
                <a:cubicBezTo>
                  <a:pt x="2520" y="74"/>
                  <a:pt x="2516" y="105"/>
                  <a:pt x="2504" y="123"/>
                </a:cubicBezTo>
                <a:cubicBezTo>
                  <a:pt x="2492" y="141"/>
                  <a:pt x="2464" y="162"/>
                  <a:pt x="2445" y="175"/>
                </a:cubicBezTo>
                <a:cubicBezTo>
                  <a:pt x="2426" y="188"/>
                  <a:pt x="2435" y="174"/>
                  <a:pt x="2389" y="203"/>
                </a:cubicBezTo>
                <a:cubicBezTo>
                  <a:pt x="2343" y="232"/>
                  <a:pt x="2216" y="314"/>
                  <a:pt x="2168" y="347"/>
                </a:cubicBezTo>
                <a:cubicBezTo>
                  <a:pt x="2120" y="380"/>
                  <a:pt x="2123" y="382"/>
                  <a:pt x="2100" y="399"/>
                </a:cubicBezTo>
                <a:cubicBezTo>
                  <a:pt x="2077" y="416"/>
                  <a:pt x="2074" y="418"/>
                  <a:pt x="2028" y="447"/>
                </a:cubicBezTo>
                <a:cubicBezTo>
                  <a:pt x="1982" y="476"/>
                  <a:pt x="1908" y="528"/>
                  <a:pt x="1822" y="572"/>
                </a:cubicBezTo>
                <a:cubicBezTo>
                  <a:pt x="1736" y="616"/>
                  <a:pt x="1642" y="676"/>
                  <a:pt x="1510" y="714"/>
                </a:cubicBezTo>
                <a:cubicBezTo>
                  <a:pt x="1378" y="752"/>
                  <a:pt x="1156" y="790"/>
                  <a:pt x="1028" y="799"/>
                </a:cubicBezTo>
                <a:cubicBezTo>
                  <a:pt x="900" y="808"/>
                  <a:pt x="811" y="788"/>
                  <a:pt x="744" y="770"/>
                </a:cubicBezTo>
                <a:cubicBezTo>
                  <a:pt x="677" y="752"/>
                  <a:pt x="648" y="712"/>
                  <a:pt x="624" y="692"/>
                </a:cubicBezTo>
                <a:cubicBezTo>
                  <a:pt x="600" y="672"/>
                  <a:pt x="615" y="657"/>
                  <a:pt x="600" y="651"/>
                </a:cubicBezTo>
                <a:cubicBezTo>
                  <a:pt x="585" y="645"/>
                  <a:pt x="555" y="655"/>
                  <a:pt x="536" y="659"/>
                </a:cubicBezTo>
                <a:cubicBezTo>
                  <a:pt x="517" y="663"/>
                  <a:pt x="496" y="666"/>
                  <a:pt x="484" y="675"/>
                </a:cubicBezTo>
                <a:cubicBezTo>
                  <a:pt x="472" y="684"/>
                  <a:pt x="460" y="703"/>
                  <a:pt x="461" y="714"/>
                </a:cubicBezTo>
                <a:cubicBezTo>
                  <a:pt x="462" y="725"/>
                  <a:pt x="475" y="733"/>
                  <a:pt x="489" y="742"/>
                </a:cubicBezTo>
                <a:cubicBezTo>
                  <a:pt x="503" y="751"/>
                  <a:pt x="532" y="761"/>
                  <a:pt x="546" y="770"/>
                </a:cubicBezTo>
                <a:cubicBezTo>
                  <a:pt x="560" y="779"/>
                  <a:pt x="579" y="780"/>
                  <a:pt x="574" y="799"/>
                </a:cubicBezTo>
                <a:cubicBezTo>
                  <a:pt x="569" y="818"/>
                  <a:pt x="534" y="861"/>
                  <a:pt x="517" y="884"/>
                </a:cubicBezTo>
                <a:cubicBezTo>
                  <a:pt x="500" y="907"/>
                  <a:pt x="492" y="926"/>
                  <a:pt x="472" y="939"/>
                </a:cubicBezTo>
                <a:cubicBezTo>
                  <a:pt x="452" y="952"/>
                  <a:pt x="435" y="956"/>
                  <a:pt x="400" y="963"/>
                </a:cubicBezTo>
                <a:cubicBezTo>
                  <a:pt x="365" y="970"/>
                  <a:pt x="306" y="968"/>
                  <a:pt x="264" y="983"/>
                </a:cubicBezTo>
                <a:cubicBezTo>
                  <a:pt x="222" y="998"/>
                  <a:pt x="182" y="1017"/>
                  <a:pt x="149" y="1054"/>
                </a:cubicBezTo>
                <a:cubicBezTo>
                  <a:pt x="116" y="1091"/>
                  <a:pt x="83" y="1136"/>
                  <a:pt x="64" y="1207"/>
                </a:cubicBezTo>
                <a:cubicBezTo>
                  <a:pt x="45" y="1278"/>
                  <a:pt x="43" y="1351"/>
                  <a:pt x="36" y="1479"/>
                </a:cubicBezTo>
                <a:cubicBezTo>
                  <a:pt x="29" y="1607"/>
                  <a:pt x="25" y="1923"/>
                  <a:pt x="20" y="1975"/>
                </a:cubicBezTo>
                <a:cubicBezTo>
                  <a:pt x="15" y="2027"/>
                  <a:pt x="10" y="1874"/>
                  <a:pt x="7" y="1791"/>
                </a:cubicBezTo>
                <a:cubicBezTo>
                  <a:pt x="4" y="1708"/>
                  <a:pt x="0" y="1551"/>
                  <a:pt x="0" y="1475"/>
                </a:cubicBezTo>
                <a:cubicBezTo>
                  <a:pt x="0" y="1399"/>
                  <a:pt x="2" y="1379"/>
                  <a:pt x="7" y="1337"/>
                </a:cubicBezTo>
                <a:cubicBezTo>
                  <a:pt x="12" y="1295"/>
                  <a:pt x="19" y="1258"/>
                  <a:pt x="28" y="1220"/>
                </a:cubicBezTo>
                <a:cubicBezTo>
                  <a:pt x="37" y="1182"/>
                  <a:pt x="44" y="1149"/>
                  <a:pt x="64" y="1107"/>
                </a:cubicBezTo>
                <a:cubicBezTo>
                  <a:pt x="84" y="1065"/>
                  <a:pt x="116" y="1006"/>
                  <a:pt x="149" y="969"/>
                </a:cubicBezTo>
                <a:cubicBezTo>
                  <a:pt x="182" y="932"/>
                  <a:pt x="230" y="903"/>
                  <a:pt x="262" y="884"/>
                </a:cubicBezTo>
                <a:cubicBezTo>
                  <a:pt x="294" y="865"/>
                  <a:pt x="322" y="869"/>
                  <a:pt x="340" y="855"/>
                </a:cubicBezTo>
                <a:cubicBezTo>
                  <a:pt x="358" y="841"/>
                  <a:pt x="361" y="822"/>
                  <a:pt x="372" y="799"/>
                </a:cubicBezTo>
                <a:cubicBezTo>
                  <a:pt x="383" y="776"/>
                  <a:pt x="386" y="743"/>
                  <a:pt x="404" y="714"/>
                </a:cubicBezTo>
                <a:cubicBezTo>
                  <a:pt x="422" y="685"/>
                  <a:pt x="461" y="643"/>
                  <a:pt x="480" y="623"/>
                </a:cubicBezTo>
                <a:cubicBezTo>
                  <a:pt x="499" y="603"/>
                  <a:pt x="491" y="608"/>
                  <a:pt x="516" y="595"/>
                </a:cubicBezTo>
                <a:cubicBezTo>
                  <a:pt x="541" y="582"/>
                  <a:pt x="606" y="549"/>
                  <a:pt x="631" y="544"/>
                </a:cubicBezTo>
                <a:cubicBezTo>
                  <a:pt x="656" y="539"/>
                  <a:pt x="612" y="549"/>
                  <a:pt x="664" y="563"/>
                </a:cubicBezTo>
                <a:cubicBezTo>
                  <a:pt x="716" y="577"/>
                  <a:pt x="816" y="623"/>
                  <a:pt x="943" y="629"/>
                </a:cubicBezTo>
                <a:cubicBezTo>
                  <a:pt x="1070" y="635"/>
                  <a:pt x="1267" y="634"/>
                  <a:pt x="1425" y="600"/>
                </a:cubicBezTo>
                <a:cubicBezTo>
                  <a:pt x="1583" y="566"/>
                  <a:pt x="1783" y="474"/>
                  <a:pt x="1892" y="427"/>
                </a:cubicBezTo>
                <a:cubicBezTo>
                  <a:pt x="2001" y="380"/>
                  <a:pt x="2027" y="350"/>
                  <a:pt x="2077" y="318"/>
                </a:cubicBezTo>
                <a:cubicBezTo>
                  <a:pt x="2127" y="286"/>
                  <a:pt x="2148" y="260"/>
                  <a:pt x="2190" y="232"/>
                </a:cubicBezTo>
                <a:cubicBezTo>
                  <a:pt x="2232" y="204"/>
                  <a:pt x="2313" y="166"/>
                  <a:pt x="2332" y="147"/>
                </a:cubicBezTo>
                <a:cubicBezTo>
                  <a:pt x="2351" y="128"/>
                  <a:pt x="2327" y="132"/>
                  <a:pt x="2303" y="118"/>
                </a:cubicBezTo>
                <a:cubicBezTo>
                  <a:pt x="2279" y="104"/>
                  <a:pt x="2213" y="71"/>
                  <a:pt x="2190" y="62"/>
                </a:cubicBezTo>
                <a:cubicBezTo>
                  <a:pt x="2167" y="53"/>
                  <a:pt x="2176" y="57"/>
                  <a:pt x="2162" y="62"/>
                </a:cubicBezTo>
                <a:cubicBezTo>
                  <a:pt x="2148" y="67"/>
                  <a:pt x="2121" y="83"/>
                  <a:pt x="2107" y="92"/>
                </a:cubicBezTo>
                <a:cubicBezTo>
                  <a:pt x="2093" y="101"/>
                  <a:pt x="2082" y="118"/>
                  <a:pt x="2077" y="118"/>
                </a:cubicBezTo>
                <a:cubicBezTo>
                  <a:pt x="2072" y="118"/>
                  <a:pt x="2072" y="99"/>
                  <a:pt x="2077" y="90"/>
                </a:cubicBezTo>
                <a:close/>
              </a:path>
            </a:pathLst>
          </a:custGeom>
          <a:solidFill>
            <a:srgbClr val="FF00FF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1"/>
          <p:cNvSpPr>
            <a:spLocks/>
          </p:cNvSpPr>
          <p:nvPr/>
        </p:nvSpPr>
        <p:spPr bwMode="ltGray">
          <a:xfrm>
            <a:off x="2057400" y="2554287"/>
            <a:ext cx="531813" cy="323850"/>
          </a:xfrm>
          <a:custGeom>
            <a:avLst/>
            <a:gdLst>
              <a:gd name="T0" fmla="*/ 22682219 w 335"/>
              <a:gd name="T1" fmla="*/ 441028204 h 204"/>
              <a:gd name="T2" fmla="*/ 166330458 w 335"/>
              <a:gd name="T3" fmla="*/ 511592558 h 204"/>
              <a:gd name="T4" fmla="*/ 259577136 w 335"/>
              <a:gd name="T5" fmla="*/ 451108826 h 204"/>
              <a:gd name="T6" fmla="*/ 350302813 w 335"/>
              <a:gd name="T7" fmla="*/ 370463751 h 204"/>
              <a:gd name="T8" fmla="*/ 430947959 w 335"/>
              <a:gd name="T9" fmla="*/ 350302507 h 204"/>
              <a:gd name="T10" fmla="*/ 594757416 w 335"/>
              <a:gd name="T11" fmla="*/ 441028204 h 204"/>
              <a:gd name="T12" fmla="*/ 808971614 w 335"/>
              <a:gd name="T13" fmla="*/ 153728741 h 204"/>
              <a:gd name="T14" fmla="*/ 808971614 w 335"/>
              <a:gd name="T15" fmla="*/ 83165950 h 204"/>
              <a:gd name="T16" fmla="*/ 594757416 w 335"/>
              <a:gd name="T17" fmla="*/ 12601574 h 204"/>
              <a:gd name="T18" fmla="*/ 451109221 w 335"/>
              <a:gd name="T19" fmla="*/ 153728741 h 204"/>
              <a:gd name="T20" fmla="*/ 236894923 w 335"/>
              <a:gd name="T21" fmla="*/ 83165950 h 204"/>
              <a:gd name="T22" fmla="*/ 22682219 w 335"/>
              <a:gd name="T23" fmla="*/ 367942802 h 204"/>
              <a:gd name="T24" fmla="*/ 95766017 w 335"/>
              <a:gd name="T25" fmla="*/ 511592558 h 20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35"/>
              <a:gd name="T40" fmla="*/ 0 h 204"/>
              <a:gd name="T41" fmla="*/ 335 w 335"/>
              <a:gd name="T42" fmla="*/ 204 h 20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35" h="204">
                <a:moveTo>
                  <a:pt x="9" y="175"/>
                </a:moveTo>
                <a:cubicBezTo>
                  <a:pt x="28" y="189"/>
                  <a:pt x="50" y="202"/>
                  <a:pt x="66" y="203"/>
                </a:cubicBezTo>
                <a:cubicBezTo>
                  <a:pt x="82" y="204"/>
                  <a:pt x="91" y="188"/>
                  <a:pt x="103" y="179"/>
                </a:cubicBezTo>
                <a:cubicBezTo>
                  <a:pt x="115" y="170"/>
                  <a:pt x="128" y="154"/>
                  <a:pt x="139" y="147"/>
                </a:cubicBezTo>
                <a:cubicBezTo>
                  <a:pt x="150" y="140"/>
                  <a:pt x="155" y="134"/>
                  <a:pt x="171" y="139"/>
                </a:cubicBezTo>
                <a:cubicBezTo>
                  <a:pt x="187" y="144"/>
                  <a:pt x="211" y="188"/>
                  <a:pt x="236" y="175"/>
                </a:cubicBezTo>
                <a:cubicBezTo>
                  <a:pt x="261" y="162"/>
                  <a:pt x="307" y="85"/>
                  <a:pt x="321" y="61"/>
                </a:cubicBezTo>
                <a:cubicBezTo>
                  <a:pt x="335" y="37"/>
                  <a:pt x="335" y="42"/>
                  <a:pt x="321" y="33"/>
                </a:cubicBezTo>
                <a:cubicBezTo>
                  <a:pt x="307" y="24"/>
                  <a:pt x="260" y="0"/>
                  <a:pt x="236" y="5"/>
                </a:cubicBezTo>
                <a:cubicBezTo>
                  <a:pt x="212" y="10"/>
                  <a:pt x="203" y="56"/>
                  <a:pt x="179" y="61"/>
                </a:cubicBezTo>
                <a:cubicBezTo>
                  <a:pt x="155" y="66"/>
                  <a:pt x="122" y="19"/>
                  <a:pt x="94" y="33"/>
                </a:cubicBezTo>
                <a:cubicBezTo>
                  <a:pt x="66" y="47"/>
                  <a:pt x="18" y="118"/>
                  <a:pt x="9" y="146"/>
                </a:cubicBezTo>
                <a:cubicBezTo>
                  <a:pt x="0" y="174"/>
                  <a:pt x="19" y="188"/>
                  <a:pt x="38" y="203"/>
                </a:cubicBezTo>
              </a:path>
            </a:pathLst>
          </a:custGeom>
          <a:solidFill>
            <a:srgbClr val="FF00FF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2"/>
          <p:cNvSpPr>
            <a:spLocks/>
          </p:cNvSpPr>
          <p:nvPr/>
        </p:nvSpPr>
        <p:spPr bwMode="ltGray">
          <a:xfrm>
            <a:off x="2895600" y="725487"/>
            <a:ext cx="1377950" cy="1974850"/>
          </a:xfrm>
          <a:custGeom>
            <a:avLst/>
            <a:gdLst>
              <a:gd name="T0" fmla="*/ 1401206878 w 868"/>
              <a:gd name="T1" fmla="*/ 1045864036 h 1244"/>
              <a:gd name="T2" fmla="*/ 1685985645 w 868"/>
              <a:gd name="T3" fmla="*/ 831651435 h 1244"/>
              <a:gd name="T4" fmla="*/ 1892638399 w 868"/>
              <a:gd name="T5" fmla="*/ 637598686 h 1244"/>
              <a:gd name="T6" fmla="*/ 2043847731 w 868"/>
              <a:gd name="T7" fmla="*/ 330141232 h 1244"/>
              <a:gd name="T8" fmla="*/ 2116931448 w 868"/>
              <a:gd name="T9" fmla="*/ 115927192 h 1244"/>
              <a:gd name="T10" fmla="*/ 2147483647 w 868"/>
              <a:gd name="T11" fmla="*/ 45362807 h 1244"/>
              <a:gd name="T12" fmla="*/ 2124492709 w 868"/>
              <a:gd name="T13" fmla="*/ 395663681 h 1244"/>
              <a:gd name="T14" fmla="*/ 2116931448 w 868"/>
              <a:gd name="T15" fmla="*/ 902215980 h 1244"/>
              <a:gd name="T16" fmla="*/ 2043847731 w 868"/>
              <a:gd name="T17" fmla="*/ 1401206722 h 1244"/>
              <a:gd name="T18" fmla="*/ 1829633717 w 868"/>
              <a:gd name="T19" fmla="*/ 1973281569 h 1244"/>
              <a:gd name="T20" fmla="*/ 1565017782 w 868"/>
              <a:gd name="T21" fmla="*/ 2147483647 h 1244"/>
              <a:gd name="T22" fmla="*/ 1524695293 w 868"/>
              <a:gd name="T23" fmla="*/ 2147483647 h 1244"/>
              <a:gd name="T24" fmla="*/ 1479332493 w 868"/>
              <a:gd name="T25" fmla="*/ 2147483647 h 1244"/>
              <a:gd name="T26" fmla="*/ 1360884389 w 868"/>
              <a:gd name="T27" fmla="*/ 2147483647 h 1244"/>
              <a:gd name="T28" fmla="*/ 1247476596 w 868"/>
              <a:gd name="T29" fmla="*/ 2147483647 h 1244"/>
              <a:gd name="T30" fmla="*/ 1126509130 w 868"/>
              <a:gd name="T31" fmla="*/ 1998483122 h 1244"/>
              <a:gd name="T32" fmla="*/ 1101307575 w 868"/>
              <a:gd name="T33" fmla="*/ 1945560655 h 1244"/>
              <a:gd name="T34" fmla="*/ 1083667280 w 868"/>
              <a:gd name="T35" fmla="*/ 1859875376 h 1244"/>
              <a:gd name="T36" fmla="*/ 1118949457 w 868"/>
              <a:gd name="T37" fmla="*/ 1383566429 h 1244"/>
              <a:gd name="T38" fmla="*/ 1330642523 w 868"/>
              <a:gd name="T39" fmla="*/ 902215980 h 1244"/>
              <a:gd name="T40" fmla="*/ 1471771233 w 868"/>
              <a:gd name="T41" fmla="*/ 617437444 h 1244"/>
              <a:gd name="T42" fmla="*/ 1759069361 w 868"/>
              <a:gd name="T43" fmla="*/ 330141232 h 1244"/>
              <a:gd name="T44" fmla="*/ 1701106578 w 868"/>
              <a:gd name="T45" fmla="*/ 1060984968 h 1244"/>
              <a:gd name="T46" fmla="*/ 1685985645 w 868"/>
              <a:gd name="T47" fmla="*/ 1474292018 h 1244"/>
              <a:gd name="T48" fmla="*/ 1544856537 w 868"/>
              <a:gd name="T49" fmla="*/ 1912797843 h 1244"/>
              <a:gd name="T50" fmla="*/ 1471771233 w 868"/>
              <a:gd name="T51" fmla="*/ 2046366866 h 1244"/>
              <a:gd name="T52" fmla="*/ 1426408433 w 868"/>
              <a:gd name="T53" fmla="*/ 2116931213 h 1244"/>
              <a:gd name="T54" fmla="*/ 1126509130 w 868"/>
              <a:gd name="T55" fmla="*/ 2147483647 h 1244"/>
              <a:gd name="T56" fmla="*/ 924898274 w 868"/>
              <a:gd name="T57" fmla="*/ 2147483647 h 1244"/>
              <a:gd name="T58" fmla="*/ 758567810 w 868"/>
              <a:gd name="T59" fmla="*/ 2147483647 h 1244"/>
              <a:gd name="T60" fmla="*/ 551913468 w 868"/>
              <a:gd name="T61" fmla="*/ 2147483647 h 1244"/>
              <a:gd name="T62" fmla="*/ 330141269 w 868"/>
              <a:gd name="T63" fmla="*/ 2147483647 h 1244"/>
              <a:gd name="T64" fmla="*/ 27722517 w 868"/>
              <a:gd name="T65" fmla="*/ 2147483647 h 1244"/>
              <a:gd name="T66" fmla="*/ 161290004 w 868"/>
              <a:gd name="T67" fmla="*/ 2147483647 h 1244"/>
              <a:gd name="T68" fmla="*/ 400705624 w 868"/>
              <a:gd name="T69" fmla="*/ 2147483647 h 1244"/>
              <a:gd name="T70" fmla="*/ 688003455 w 868"/>
              <a:gd name="T71" fmla="*/ 2147483647 h 1244"/>
              <a:gd name="T72" fmla="*/ 945059519 w 868"/>
              <a:gd name="T73" fmla="*/ 2147483647 h 1244"/>
              <a:gd name="T74" fmla="*/ 1197073485 w 868"/>
              <a:gd name="T75" fmla="*/ 2079128090 h 1244"/>
              <a:gd name="T76" fmla="*/ 1338203783 w 868"/>
              <a:gd name="T77" fmla="*/ 2028724985 h 1244"/>
              <a:gd name="T78" fmla="*/ 1512093722 w 868"/>
              <a:gd name="T79" fmla="*/ 1776709459 h 1244"/>
              <a:gd name="T80" fmla="*/ 1590219337 w 868"/>
              <a:gd name="T81" fmla="*/ 1262597389 h 1244"/>
              <a:gd name="T82" fmla="*/ 1615420893 w 868"/>
              <a:gd name="T83" fmla="*/ 902215980 h 1244"/>
              <a:gd name="T84" fmla="*/ 1660783692 w 868"/>
              <a:gd name="T85" fmla="*/ 597276202 h 1244"/>
              <a:gd name="T86" fmla="*/ 1559977471 w 868"/>
              <a:gd name="T87" fmla="*/ 647680894 h 1244"/>
              <a:gd name="T88" fmla="*/ 1290320034 w 868"/>
              <a:gd name="T89" fmla="*/ 1176912110 h 1244"/>
              <a:gd name="T90" fmla="*/ 1186992863 w 868"/>
              <a:gd name="T91" fmla="*/ 1615419125 h 1244"/>
              <a:gd name="T92" fmla="*/ 1207154107 w 868"/>
              <a:gd name="T93" fmla="*/ 1958160638 h 1244"/>
              <a:gd name="T94" fmla="*/ 1277718462 w 868"/>
              <a:gd name="T95" fmla="*/ 2137092455 h 1244"/>
              <a:gd name="T96" fmla="*/ 1305440967 w 868"/>
              <a:gd name="T97" fmla="*/ 2147483647 h 1244"/>
              <a:gd name="T98" fmla="*/ 1340723145 w 868"/>
              <a:gd name="T99" fmla="*/ 2147483647 h 1244"/>
              <a:gd name="T100" fmla="*/ 1615420893 w 868"/>
              <a:gd name="T101" fmla="*/ 2046366866 h 1244"/>
              <a:gd name="T102" fmla="*/ 1829633717 w 868"/>
              <a:gd name="T103" fmla="*/ 1688504818 h 1244"/>
              <a:gd name="T104" fmla="*/ 1973283376 w 868"/>
              <a:gd name="T105" fmla="*/ 1260078027 h 1244"/>
              <a:gd name="T106" fmla="*/ 1993444621 w 868"/>
              <a:gd name="T107" fmla="*/ 819049864 h 1244"/>
              <a:gd name="T108" fmla="*/ 1983363998 w 868"/>
              <a:gd name="T109" fmla="*/ 627518065 h 1244"/>
              <a:gd name="T110" fmla="*/ 1882557777 w 868"/>
              <a:gd name="T111" fmla="*/ 819049864 h 1244"/>
              <a:gd name="T112" fmla="*/ 1771670933 w 868"/>
              <a:gd name="T113" fmla="*/ 899695031 h 1244"/>
              <a:gd name="T114" fmla="*/ 1401206878 w 868"/>
              <a:gd name="T115" fmla="*/ 1045864036 h 124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68"/>
              <a:gd name="T175" fmla="*/ 0 h 1244"/>
              <a:gd name="T176" fmla="*/ 868 w 868"/>
              <a:gd name="T177" fmla="*/ 1244 h 1244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68" h="1244">
                <a:moveTo>
                  <a:pt x="556" y="415"/>
                </a:moveTo>
                <a:cubicBezTo>
                  <a:pt x="551" y="410"/>
                  <a:pt x="637" y="357"/>
                  <a:pt x="669" y="330"/>
                </a:cubicBezTo>
                <a:cubicBezTo>
                  <a:pt x="701" y="303"/>
                  <a:pt x="727" y="286"/>
                  <a:pt x="751" y="253"/>
                </a:cubicBezTo>
                <a:cubicBezTo>
                  <a:pt x="775" y="220"/>
                  <a:pt x="796" y="165"/>
                  <a:pt x="811" y="131"/>
                </a:cubicBezTo>
                <a:cubicBezTo>
                  <a:pt x="826" y="97"/>
                  <a:pt x="831" y="65"/>
                  <a:pt x="840" y="46"/>
                </a:cubicBezTo>
                <a:cubicBezTo>
                  <a:pt x="849" y="27"/>
                  <a:pt x="868" y="0"/>
                  <a:pt x="868" y="18"/>
                </a:cubicBezTo>
                <a:cubicBezTo>
                  <a:pt x="868" y="36"/>
                  <a:pt x="848" y="100"/>
                  <a:pt x="843" y="157"/>
                </a:cubicBezTo>
                <a:cubicBezTo>
                  <a:pt x="838" y="214"/>
                  <a:pt x="845" y="292"/>
                  <a:pt x="840" y="358"/>
                </a:cubicBezTo>
                <a:cubicBezTo>
                  <a:pt x="835" y="424"/>
                  <a:pt x="830" y="485"/>
                  <a:pt x="811" y="556"/>
                </a:cubicBezTo>
                <a:cubicBezTo>
                  <a:pt x="792" y="627"/>
                  <a:pt x="758" y="726"/>
                  <a:pt x="726" y="783"/>
                </a:cubicBezTo>
                <a:cubicBezTo>
                  <a:pt x="694" y="840"/>
                  <a:pt x="641" y="877"/>
                  <a:pt x="621" y="898"/>
                </a:cubicBezTo>
                <a:cubicBezTo>
                  <a:pt x="601" y="919"/>
                  <a:pt x="611" y="905"/>
                  <a:pt x="605" y="907"/>
                </a:cubicBezTo>
                <a:cubicBezTo>
                  <a:pt x="599" y="909"/>
                  <a:pt x="598" y="912"/>
                  <a:pt x="587" y="909"/>
                </a:cubicBezTo>
                <a:cubicBezTo>
                  <a:pt x="576" y="906"/>
                  <a:pt x="555" y="899"/>
                  <a:pt x="540" y="890"/>
                </a:cubicBezTo>
                <a:cubicBezTo>
                  <a:pt x="525" y="881"/>
                  <a:pt x="511" y="872"/>
                  <a:pt x="495" y="856"/>
                </a:cubicBezTo>
                <a:cubicBezTo>
                  <a:pt x="479" y="840"/>
                  <a:pt x="457" y="807"/>
                  <a:pt x="447" y="793"/>
                </a:cubicBezTo>
                <a:cubicBezTo>
                  <a:pt x="437" y="779"/>
                  <a:pt x="440" y="781"/>
                  <a:pt x="437" y="772"/>
                </a:cubicBezTo>
                <a:cubicBezTo>
                  <a:pt x="434" y="763"/>
                  <a:pt x="429" y="775"/>
                  <a:pt x="430" y="738"/>
                </a:cubicBezTo>
                <a:cubicBezTo>
                  <a:pt x="431" y="701"/>
                  <a:pt x="428" y="612"/>
                  <a:pt x="444" y="549"/>
                </a:cubicBezTo>
                <a:cubicBezTo>
                  <a:pt x="460" y="486"/>
                  <a:pt x="505" y="409"/>
                  <a:pt x="528" y="358"/>
                </a:cubicBezTo>
                <a:cubicBezTo>
                  <a:pt x="551" y="307"/>
                  <a:pt x="556" y="283"/>
                  <a:pt x="584" y="245"/>
                </a:cubicBezTo>
                <a:cubicBezTo>
                  <a:pt x="612" y="207"/>
                  <a:pt x="683" y="102"/>
                  <a:pt x="698" y="131"/>
                </a:cubicBezTo>
                <a:cubicBezTo>
                  <a:pt x="713" y="160"/>
                  <a:pt x="680" y="345"/>
                  <a:pt x="675" y="421"/>
                </a:cubicBezTo>
                <a:cubicBezTo>
                  <a:pt x="670" y="497"/>
                  <a:pt x="679" y="529"/>
                  <a:pt x="669" y="585"/>
                </a:cubicBezTo>
                <a:cubicBezTo>
                  <a:pt x="659" y="641"/>
                  <a:pt x="627" y="721"/>
                  <a:pt x="613" y="759"/>
                </a:cubicBezTo>
                <a:cubicBezTo>
                  <a:pt x="599" y="797"/>
                  <a:pt x="592" y="799"/>
                  <a:pt x="584" y="812"/>
                </a:cubicBezTo>
                <a:cubicBezTo>
                  <a:pt x="576" y="825"/>
                  <a:pt x="589" y="819"/>
                  <a:pt x="566" y="840"/>
                </a:cubicBezTo>
                <a:cubicBezTo>
                  <a:pt x="543" y="861"/>
                  <a:pt x="480" y="913"/>
                  <a:pt x="447" y="937"/>
                </a:cubicBezTo>
                <a:cubicBezTo>
                  <a:pt x="414" y="961"/>
                  <a:pt x="391" y="955"/>
                  <a:pt x="367" y="981"/>
                </a:cubicBezTo>
                <a:cubicBezTo>
                  <a:pt x="343" y="1007"/>
                  <a:pt x="326" y="1060"/>
                  <a:pt x="301" y="1095"/>
                </a:cubicBezTo>
                <a:cubicBezTo>
                  <a:pt x="276" y="1130"/>
                  <a:pt x="247" y="1165"/>
                  <a:pt x="219" y="1189"/>
                </a:cubicBezTo>
                <a:cubicBezTo>
                  <a:pt x="191" y="1213"/>
                  <a:pt x="166" y="1230"/>
                  <a:pt x="131" y="1237"/>
                </a:cubicBezTo>
                <a:cubicBezTo>
                  <a:pt x="96" y="1244"/>
                  <a:pt x="22" y="1235"/>
                  <a:pt x="11" y="1229"/>
                </a:cubicBezTo>
                <a:cubicBezTo>
                  <a:pt x="0" y="1223"/>
                  <a:pt x="39" y="1214"/>
                  <a:pt x="64" y="1199"/>
                </a:cubicBezTo>
                <a:cubicBezTo>
                  <a:pt x="89" y="1184"/>
                  <a:pt x="124" y="1172"/>
                  <a:pt x="159" y="1141"/>
                </a:cubicBezTo>
                <a:cubicBezTo>
                  <a:pt x="194" y="1110"/>
                  <a:pt x="237" y="1051"/>
                  <a:pt x="273" y="1010"/>
                </a:cubicBezTo>
                <a:cubicBezTo>
                  <a:pt x="309" y="969"/>
                  <a:pt x="341" y="924"/>
                  <a:pt x="375" y="893"/>
                </a:cubicBezTo>
                <a:cubicBezTo>
                  <a:pt x="409" y="862"/>
                  <a:pt x="449" y="840"/>
                  <a:pt x="475" y="825"/>
                </a:cubicBezTo>
                <a:cubicBezTo>
                  <a:pt x="501" y="810"/>
                  <a:pt x="510" y="825"/>
                  <a:pt x="531" y="805"/>
                </a:cubicBezTo>
                <a:cubicBezTo>
                  <a:pt x="552" y="785"/>
                  <a:pt x="583" y="756"/>
                  <a:pt x="600" y="705"/>
                </a:cubicBezTo>
                <a:cubicBezTo>
                  <a:pt x="617" y="654"/>
                  <a:pt x="624" y="559"/>
                  <a:pt x="631" y="501"/>
                </a:cubicBezTo>
                <a:cubicBezTo>
                  <a:pt x="638" y="443"/>
                  <a:pt x="636" y="402"/>
                  <a:pt x="641" y="358"/>
                </a:cubicBezTo>
                <a:cubicBezTo>
                  <a:pt x="646" y="314"/>
                  <a:pt x="663" y="254"/>
                  <a:pt x="659" y="237"/>
                </a:cubicBezTo>
                <a:cubicBezTo>
                  <a:pt x="655" y="220"/>
                  <a:pt x="643" y="219"/>
                  <a:pt x="619" y="257"/>
                </a:cubicBezTo>
                <a:cubicBezTo>
                  <a:pt x="595" y="295"/>
                  <a:pt x="537" y="403"/>
                  <a:pt x="512" y="467"/>
                </a:cubicBezTo>
                <a:cubicBezTo>
                  <a:pt x="487" y="531"/>
                  <a:pt x="477" y="589"/>
                  <a:pt x="471" y="641"/>
                </a:cubicBezTo>
                <a:cubicBezTo>
                  <a:pt x="465" y="693"/>
                  <a:pt x="473" y="743"/>
                  <a:pt x="479" y="777"/>
                </a:cubicBezTo>
                <a:cubicBezTo>
                  <a:pt x="485" y="811"/>
                  <a:pt x="501" y="835"/>
                  <a:pt x="507" y="848"/>
                </a:cubicBezTo>
                <a:cubicBezTo>
                  <a:pt x="513" y="861"/>
                  <a:pt x="514" y="855"/>
                  <a:pt x="518" y="856"/>
                </a:cubicBezTo>
                <a:cubicBezTo>
                  <a:pt x="522" y="857"/>
                  <a:pt x="512" y="861"/>
                  <a:pt x="532" y="854"/>
                </a:cubicBezTo>
                <a:cubicBezTo>
                  <a:pt x="552" y="847"/>
                  <a:pt x="609" y="843"/>
                  <a:pt x="641" y="812"/>
                </a:cubicBezTo>
                <a:cubicBezTo>
                  <a:pt x="673" y="781"/>
                  <a:pt x="702" y="722"/>
                  <a:pt x="726" y="670"/>
                </a:cubicBezTo>
                <a:cubicBezTo>
                  <a:pt x="750" y="618"/>
                  <a:pt x="772" y="557"/>
                  <a:pt x="783" y="500"/>
                </a:cubicBezTo>
                <a:cubicBezTo>
                  <a:pt x="794" y="443"/>
                  <a:pt x="790" y="367"/>
                  <a:pt x="791" y="325"/>
                </a:cubicBezTo>
                <a:cubicBezTo>
                  <a:pt x="792" y="283"/>
                  <a:pt x="794" y="249"/>
                  <a:pt x="787" y="249"/>
                </a:cubicBezTo>
                <a:cubicBezTo>
                  <a:pt x="780" y="249"/>
                  <a:pt x="761" y="307"/>
                  <a:pt x="747" y="325"/>
                </a:cubicBezTo>
                <a:cubicBezTo>
                  <a:pt x="733" y="343"/>
                  <a:pt x="735" y="342"/>
                  <a:pt x="703" y="357"/>
                </a:cubicBezTo>
                <a:cubicBezTo>
                  <a:pt x="671" y="372"/>
                  <a:pt x="587" y="403"/>
                  <a:pt x="556" y="415"/>
                </a:cubicBezTo>
                <a:close/>
              </a:path>
            </a:pathLst>
          </a:custGeom>
          <a:solidFill>
            <a:srgbClr val="FF00FF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3"/>
          <p:cNvSpPr>
            <a:spLocks/>
          </p:cNvSpPr>
          <p:nvPr/>
        </p:nvSpPr>
        <p:spPr bwMode="ltGray">
          <a:xfrm>
            <a:off x="4970463" y="1443037"/>
            <a:ext cx="182562" cy="228600"/>
          </a:xfrm>
          <a:custGeom>
            <a:avLst/>
            <a:gdLst>
              <a:gd name="T0" fmla="*/ 219252241 w 115"/>
              <a:gd name="T1" fmla="*/ 5040312 h 144"/>
              <a:gd name="T2" fmla="*/ 231853778 w 115"/>
              <a:gd name="T3" fmla="*/ 113406239 h 144"/>
              <a:gd name="T4" fmla="*/ 216732886 w 115"/>
              <a:gd name="T5" fmla="*/ 186491533 h 144"/>
              <a:gd name="T6" fmla="*/ 151208970 w 115"/>
              <a:gd name="T7" fmla="*/ 189010894 h 144"/>
              <a:gd name="T8" fmla="*/ 105846294 w 115"/>
              <a:gd name="T9" fmla="*/ 239414048 h 144"/>
              <a:gd name="T10" fmla="*/ 75604485 w 115"/>
              <a:gd name="T11" fmla="*/ 289817151 h 144"/>
              <a:gd name="T12" fmla="*/ 37801449 w 115"/>
              <a:gd name="T13" fmla="*/ 216733445 h 144"/>
              <a:gd name="T14" fmla="*/ 52922353 w 115"/>
              <a:gd name="T15" fmla="*/ 128527170 h 144"/>
              <a:gd name="T16" fmla="*/ 5040299 w 115"/>
              <a:gd name="T17" fmla="*/ 219252806 h 144"/>
              <a:gd name="T18" fmla="*/ 20161196 w 115"/>
              <a:gd name="T19" fmla="*/ 317539652 h 144"/>
              <a:gd name="T20" fmla="*/ 75604485 w 115"/>
              <a:gd name="T21" fmla="*/ 360383084 h 144"/>
              <a:gd name="T22" fmla="*/ 128526838 w 115"/>
              <a:gd name="T23" fmla="*/ 294857462 h 144"/>
              <a:gd name="T24" fmla="*/ 166329862 w 115"/>
              <a:gd name="T25" fmla="*/ 239414048 h 144"/>
              <a:gd name="T26" fmla="*/ 219252241 w 115"/>
              <a:gd name="T27" fmla="*/ 289817151 h 144"/>
              <a:gd name="T28" fmla="*/ 289816404 w 115"/>
              <a:gd name="T29" fmla="*/ 146169050 h 144"/>
              <a:gd name="T30" fmla="*/ 219252241 w 115"/>
              <a:gd name="T31" fmla="*/ 5040312 h 14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15"/>
              <a:gd name="T49" fmla="*/ 0 h 144"/>
              <a:gd name="T50" fmla="*/ 115 w 115"/>
              <a:gd name="T51" fmla="*/ 144 h 14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15" h="144">
                <a:moveTo>
                  <a:pt x="87" y="2"/>
                </a:moveTo>
                <a:cubicBezTo>
                  <a:pt x="83" y="0"/>
                  <a:pt x="92" y="33"/>
                  <a:pt x="92" y="45"/>
                </a:cubicBezTo>
                <a:cubicBezTo>
                  <a:pt x="92" y="57"/>
                  <a:pt x="91" y="69"/>
                  <a:pt x="86" y="74"/>
                </a:cubicBezTo>
                <a:cubicBezTo>
                  <a:pt x="81" y="79"/>
                  <a:pt x="67" y="72"/>
                  <a:pt x="60" y="75"/>
                </a:cubicBezTo>
                <a:cubicBezTo>
                  <a:pt x="53" y="78"/>
                  <a:pt x="47" y="88"/>
                  <a:pt x="42" y="95"/>
                </a:cubicBezTo>
                <a:cubicBezTo>
                  <a:pt x="37" y="102"/>
                  <a:pt x="34" y="116"/>
                  <a:pt x="30" y="115"/>
                </a:cubicBezTo>
                <a:cubicBezTo>
                  <a:pt x="26" y="114"/>
                  <a:pt x="16" y="97"/>
                  <a:pt x="15" y="86"/>
                </a:cubicBezTo>
                <a:cubicBezTo>
                  <a:pt x="14" y="75"/>
                  <a:pt x="23" y="51"/>
                  <a:pt x="21" y="51"/>
                </a:cubicBezTo>
                <a:cubicBezTo>
                  <a:pt x="19" y="51"/>
                  <a:pt x="4" y="75"/>
                  <a:pt x="2" y="87"/>
                </a:cubicBezTo>
                <a:cubicBezTo>
                  <a:pt x="0" y="99"/>
                  <a:pt x="3" y="117"/>
                  <a:pt x="8" y="126"/>
                </a:cubicBezTo>
                <a:cubicBezTo>
                  <a:pt x="13" y="135"/>
                  <a:pt x="23" y="144"/>
                  <a:pt x="30" y="143"/>
                </a:cubicBezTo>
                <a:cubicBezTo>
                  <a:pt x="37" y="142"/>
                  <a:pt x="45" y="125"/>
                  <a:pt x="51" y="117"/>
                </a:cubicBezTo>
                <a:cubicBezTo>
                  <a:pt x="57" y="109"/>
                  <a:pt x="60" y="95"/>
                  <a:pt x="66" y="95"/>
                </a:cubicBezTo>
                <a:cubicBezTo>
                  <a:pt x="72" y="95"/>
                  <a:pt x="79" y="121"/>
                  <a:pt x="87" y="115"/>
                </a:cubicBezTo>
                <a:cubicBezTo>
                  <a:pt x="95" y="109"/>
                  <a:pt x="115" y="77"/>
                  <a:pt x="115" y="58"/>
                </a:cubicBezTo>
                <a:cubicBezTo>
                  <a:pt x="115" y="39"/>
                  <a:pt x="92" y="4"/>
                  <a:pt x="87" y="2"/>
                </a:cubicBezTo>
                <a:close/>
              </a:path>
            </a:pathLst>
          </a:custGeom>
          <a:solidFill>
            <a:srgbClr val="FF00FF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4"/>
          <p:cNvSpPr>
            <a:spLocks/>
          </p:cNvSpPr>
          <p:nvPr/>
        </p:nvSpPr>
        <p:spPr bwMode="ltGray">
          <a:xfrm>
            <a:off x="3962400" y="649287"/>
            <a:ext cx="182563" cy="228600"/>
          </a:xfrm>
          <a:custGeom>
            <a:avLst/>
            <a:gdLst>
              <a:gd name="T0" fmla="*/ 219255029 w 115"/>
              <a:gd name="T1" fmla="*/ 5040312 h 144"/>
              <a:gd name="T2" fmla="*/ 231855048 w 115"/>
              <a:gd name="T3" fmla="*/ 113406239 h 144"/>
              <a:gd name="T4" fmla="*/ 216734073 w 115"/>
              <a:gd name="T5" fmla="*/ 186491533 h 144"/>
              <a:gd name="T6" fmla="*/ 151209799 w 115"/>
              <a:gd name="T7" fmla="*/ 189010894 h 144"/>
              <a:gd name="T8" fmla="*/ 105846874 w 115"/>
              <a:gd name="T9" fmla="*/ 239414048 h 144"/>
              <a:gd name="T10" fmla="*/ 75604899 w 115"/>
              <a:gd name="T11" fmla="*/ 289817151 h 144"/>
              <a:gd name="T12" fmla="*/ 37803243 w 115"/>
              <a:gd name="T13" fmla="*/ 216733445 h 144"/>
              <a:gd name="T14" fmla="*/ 52924231 w 115"/>
              <a:gd name="T15" fmla="*/ 128527170 h 144"/>
              <a:gd name="T16" fmla="*/ 5040327 w 115"/>
              <a:gd name="T17" fmla="*/ 219252806 h 144"/>
              <a:gd name="T18" fmla="*/ 20161306 w 115"/>
              <a:gd name="T19" fmla="*/ 317539652 h 144"/>
              <a:gd name="T20" fmla="*/ 75604899 w 115"/>
              <a:gd name="T21" fmla="*/ 360383084 h 144"/>
              <a:gd name="T22" fmla="*/ 128529130 w 115"/>
              <a:gd name="T23" fmla="*/ 294857462 h 144"/>
              <a:gd name="T24" fmla="*/ 166330774 w 115"/>
              <a:gd name="T25" fmla="*/ 239414048 h 144"/>
              <a:gd name="T26" fmla="*/ 219255029 w 115"/>
              <a:gd name="T27" fmla="*/ 289817151 h 144"/>
              <a:gd name="T28" fmla="*/ 289819579 w 115"/>
              <a:gd name="T29" fmla="*/ 146169050 h 144"/>
              <a:gd name="T30" fmla="*/ 219255029 w 115"/>
              <a:gd name="T31" fmla="*/ 5040312 h 14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15"/>
              <a:gd name="T49" fmla="*/ 0 h 144"/>
              <a:gd name="T50" fmla="*/ 115 w 115"/>
              <a:gd name="T51" fmla="*/ 144 h 14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15" h="144">
                <a:moveTo>
                  <a:pt x="87" y="2"/>
                </a:moveTo>
                <a:cubicBezTo>
                  <a:pt x="83" y="0"/>
                  <a:pt x="92" y="33"/>
                  <a:pt x="92" y="45"/>
                </a:cubicBezTo>
                <a:cubicBezTo>
                  <a:pt x="92" y="57"/>
                  <a:pt x="91" y="69"/>
                  <a:pt x="86" y="74"/>
                </a:cubicBezTo>
                <a:cubicBezTo>
                  <a:pt x="81" y="79"/>
                  <a:pt x="67" y="72"/>
                  <a:pt x="60" y="75"/>
                </a:cubicBezTo>
                <a:cubicBezTo>
                  <a:pt x="53" y="78"/>
                  <a:pt x="47" y="88"/>
                  <a:pt x="42" y="95"/>
                </a:cubicBezTo>
                <a:cubicBezTo>
                  <a:pt x="37" y="102"/>
                  <a:pt x="34" y="116"/>
                  <a:pt x="30" y="115"/>
                </a:cubicBezTo>
                <a:cubicBezTo>
                  <a:pt x="26" y="114"/>
                  <a:pt x="16" y="97"/>
                  <a:pt x="15" y="86"/>
                </a:cubicBezTo>
                <a:cubicBezTo>
                  <a:pt x="14" y="75"/>
                  <a:pt x="23" y="51"/>
                  <a:pt x="21" y="51"/>
                </a:cubicBezTo>
                <a:cubicBezTo>
                  <a:pt x="19" y="51"/>
                  <a:pt x="4" y="75"/>
                  <a:pt x="2" y="87"/>
                </a:cubicBezTo>
                <a:cubicBezTo>
                  <a:pt x="0" y="99"/>
                  <a:pt x="3" y="117"/>
                  <a:pt x="8" y="126"/>
                </a:cubicBezTo>
                <a:cubicBezTo>
                  <a:pt x="13" y="135"/>
                  <a:pt x="23" y="144"/>
                  <a:pt x="30" y="143"/>
                </a:cubicBezTo>
                <a:cubicBezTo>
                  <a:pt x="37" y="142"/>
                  <a:pt x="45" y="125"/>
                  <a:pt x="51" y="117"/>
                </a:cubicBezTo>
                <a:cubicBezTo>
                  <a:pt x="57" y="109"/>
                  <a:pt x="60" y="95"/>
                  <a:pt x="66" y="95"/>
                </a:cubicBezTo>
                <a:cubicBezTo>
                  <a:pt x="72" y="95"/>
                  <a:pt x="79" y="121"/>
                  <a:pt x="87" y="115"/>
                </a:cubicBezTo>
                <a:cubicBezTo>
                  <a:pt x="95" y="109"/>
                  <a:pt x="115" y="77"/>
                  <a:pt x="115" y="58"/>
                </a:cubicBezTo>
                <a:cubicBezTo>
                  <a:pt x="115" y="39"/>
                  <a:pt x="92" y="4"/>
                  <a:pt x="87" y="2"/>
                </a:cubicBezTo>
                <a:close/>
              </a:path>
            </a:pathLst>
          </a:custGeom>
          <a:solidFill>
            <a:srgbClr val="FF00FF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5"/>
          <p:cNvSpPr>
            <a:spLocks/>
          </p:cNvSpPr>
          <p:nvPr/>
        </p:nvSpPr>
        <p:spPr bwMode="ltGray">
          <a:xfrm>
            <a:off x="2286000" y="3011487"/>
            <a:ext cx="76200" cy="533400"/>
          </a:xfrm>
          <a:custGeom>
            <a:avLst/>
            <a:gdLst>
              <a:gd name="T0" fmla="*/ 39427825 w 47"/>
              <a:gd name="T1" fmla="*/ 56984342 h 316"/>
              <a:gd name="T2" fmla="*/ 105141400 w 47"/>
              <a:gd name="T3" fmla="*/ 421689778 h 316"/>
              <a:gd name="T4" fmla="*/ 113027312 w 47"/>
              <a:gd name="T5" fmla="*/ 623986819 h 316"/>
              <a:gd name="T6" fmla="*/ 34171648 w 47"/>
              <a:gd name="T7" fmla="*/ 900365770 h 316"/>
              <a:gd name="T8" fmla="*/ 65713587 w 47"/>
              <a:gd name="T9" fmla="*/ 629685420 h 316"/>
              <a:gd name="T10" fmla="*/ 57827700 w 47"/>
              <a:gd name="T11" fmla="*/ 467278686 h 316"/>
              <a:gd name="T12" fmla="*/ 2628089 w 47"/>
              <a:gd name="T13" fmla="*/ 139614073 h 316"/>
              <a:gd name="T14" fmla="*/ 39427825 w 47"/>
              <a:gd name="T15" fmla="*/ 56984342 h 31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7"/>
              <a:gd name="T25" fmla="*/ 0 h 316"/>
              <a:gd name="T26" fmla="*/ 47 w 47"/>
              <a:gd name="T27" fmla="*/ 316 h 31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7" h="316">
                <a:moveTo>
                  <a:pt x="15" y="20"/>
                </a:moveTo>
                <a:cubicBezTo>
                  <a:pt x="21" y="36"/>
                  <a:pt x="35" y="115"/>
                  <a:pt x="40" y="148"/>
                </a:cubicBezTo>
                <a:cubicBezTo>
                  <a:pt x="45" y="181"/>
                  <a:pt x="47" y="191"/>
                  <a:pt x="43" y="219"/>
                </a:cubicBezTo>
                <a:cubicBezTo>
                  <a:pt x="39" y="247"/>
                  <a:pt x="16" y="316"/>
                  <a:pt x="13" y="316"/>
                </a:cubicBezTo>
                <a:cubicBezTo>
                  <a:pt x="10" y="316"/>
                  <a:pt x="23" y="246"/>
                  <a:pt x="25" y="221"/>
                </a:cubicBezTo>
                <a:cubicBezTo>
                  <a:pt x="27" y="196"/>
                  <a:pt x="26" y="193"/>
                  <a:pt x="22" y="164"/>
                </a:cubicBezTo>
                <a:cubicBezTo>
                  <a:pt x="18" y="135"/>
                  <a:pt x="2" y="73"/>
                  <a:pt x="1" y="49"/>
                </a:cubicBezTo>
                <a:cubicBezTo>
                  <a:pt x="0" y="25"/>
                  <a:pt x="9" y="0"/>
                  <a:pt x="15" y="20"/>
                </a:cubicBezTo>
                <a:close/>
              </a:path>
            </a:pathLst>
          </a:custGeom>
          <a:solidFill>
            <a:srgbClr val="FF00FF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838200" y="3240087"/>
            <a:ext cx="1065213" cy="887413"/>
            <a:chOff x="493" y="1555"/>
            <a:chExt cx="525" cy="480"/>
          </a:xfrm>
        </p:grpSpPr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493" y="1555"/>
              <a:ext cx="525" cy="480"/>
            </a:xfrm>
            <a:custGeom>
              <a:avLst/>
              <a:gdLst>
                <a:gd name="T0" fmla="*/ 225 w 525"/>
                <a:gd name="T1" fmla="*/ 217 h 480"/>
                <a:gd name="T2" fmla="*/ 133 w 525"/>
                <a:gd name="T3" fmla="*/ 0 h 480"/>
                <a:gd name="T4" fmla="*/ 263 w 525"/>
                <a:gd name="T5" fmla="*/ 193 h 480"/>
                <a:gd name="T6" fmla="*/ 393 w 525"/>
                <a:gd name="T7" fmla="*/ 0 h 480"/>
                <a:gd name="T8" fmla="*/ 299 w 525"/>
                <a:gd name="T9" fmla="*/ 217 h 480"/>
                <a:gd name="T10" fmla="*/ 524 w 525"/>
                <a:gd name="T11" fmla="*/ 240 h 480"/>
                <a:gd name="T12" fmla="*/ 298 w 525"/>
                <a:gd name="T13" fmla="*/ 262 h 480"/>
                <a:gd name="T14" fmla="*/ 393 w 525"/>
                <a:gd name="T15" fmla="*/ 479 h 480"/>
                <a:gd name="T16" fmla="*/ 263 w 525"/>
                <a:gd name="T17" fmla="*/ 286 h 480"/>
                <a:gd name="T18" fmla="*/ 133 w 525"/>
                <a:gd name="T19" fmla="*/ 479 h 480"/>
                <a:gd name="T20" fmla="*/ 224 w 525"/>
                <a:gd name="T21" fmla="*/ 263 h 480"/>
                <a:gd name="T22" fmla="*/ 0 w 525"/>
                <a:gd name="T23" fmla="*/ 240 h 480"/>
                <a:gd name="T24" fmla="*/ 225 w 525"/>
                <a:gd name="T25" fmla="*/ 217 h 48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25"/>
                <a:gd name="T40" fmla="*/ 0 h 480"/>
                <a:gd name="T41" fmla="*/ 525 w 525"/>
                <a:gd name="T42" fmla="*/ 480 h 48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25" h="480">
                  <a:moveTo>
                    <a:pt x="225" y="217"/>
                  </a:moveTo>
                  <a:lnTo>
                    <a:pt x="133" y="0"/>
                  </a:lnTo>
                  <a:lnTo>
                    <a:pt x="263" y="193"/>
                  </a:lnTo>
                  <a:lnTo>
                    <a:pt x="393" y="0"/>
                  </a:lnTo>
                  <a:lnTo>
                    <a:pt x="299" y="217"/>
                  </a:lnTo>
                  <a:lnTo>
                    <a:pt x="524" y="240"/>
                  </a:lnTo>
                  <a:lnTo>
                    <a:pt x="298" y="262"/>
                  </a:lnTo>
                  <a:lnTo>
                    <a:pt x="393" y="479"/>
                  </a:lnTo>
                  <a:lnTo>
                    <a:pt x="263" y="286"/>
                  </a:lnTo>
                  <a:lnTo>
                    <a:pt x="133" y="479"/>
                  </a:lnTo>
                  <a:lnTo>
                    <a:pt x="224" y="263"/>
                  </a:lnTo>
                  <a:lnTo>
                    <a:pt x="0" y="240"/>
                  </a:lnTo>
                  <a:lnTo>
                    <a:pt x="225" y="217"/>
                  </a:lnTo>
                </a:path>
              </a:pathLst>
            </a:custGeom>
            <a:solidFill>
              <a:srgbClr val="FFFF00"/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565" y="1620"/>
              <a:ext cx="382" cy="350"/>
            </a:xfrm>
            <a:custGeom>
              <a:avLst/>
              <a:gdLst>
                <a:gd name="T0" fmla="*/ 153 w 382"/>
                <a:gd name="T1" fmla="*/ 153 h 350"/>
                <a:gd name="T2" fmla="*/ 95 w 382"/>
                <a:gd name="T3" fmla="*/ 0 h 350"/>
                <a:gd name="T4" fmla="*/ 191 w 382"/>
                <a:gd name="T5" fmla="*/ 128 h 350"/>
                <a:gd name="T6" fmla="*/ 284 w 382"/>
                <a:gd name="T7" fmla="*/ 0 h 350"/>
                <a:gd name="T8" fmla="*/ 227 w 382"/>
                <a:gd name="T9" fmla="*/ 153 h 350"/>
                <a:gd name="T10" fmla="*/ 381 w 382"/>
                <a:gd name="T11" fmla="*/ 175 h 350"/>
                <a:gd name="T12" fmla="*/ 226 w 382"/>
                <a:gd name="T13" fmla="*/ 196 h 350"/>
                <a:gd name="T14" fmla="*/ 284 w 382"/>
                <a:gd name="T15" fmla="*/ 349 h 350"/>
                <a:gd name="T16" fmla="*/ 191 w 382"/>
                <a:gd name="T17" fmla="*/ 221 h 350"/>
                <a:gd name="T18" fmla="*/ 95 w 382"/>
                <a:gd name="T19" fmla="*/ 349 h 350"/>
                <a:gd name="T20" fmla="*/ 152 w 382"/>
                <a:gd name="T21" fmla="*/ 198 h 350"/>
                <a:gd name="T22" fmla="*/ 0 w 382"/>
                <a:gd name="T23" fmla="*/ 175 h 350"/>
                <a:gd name="T24" fmla="*/ 153 w 382"/>
                <a:gd name="T25" fmla="*/ 153 h 35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82"/>
                <a:gd name="T40" fmla="*/ 0 h 350"/>
                <a:gd name="T41" fmla="*/ 382 w 382"/>
                <a:gd name="T42" fmla="*/ 350 h 35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82" h="350">
                  <a:moveTo>
                    <a:pt x="153" y="153"/>
                  </a:moveTo>
                  <a:lnTo>
                    <a:pt x="95" y="0"/>
                  </a:lnTo>
                  <a:lnTo>
                    <a:pt x="191" y="128"/>
                  </a:lnTo>
                  <a:lnTo>
                    <a:pt x="284" y="0"/>
                  </a:lnTo>
                  <a:lnTo>
                    <a:pt x="227" y="153"/>
                  </a:lnTo>
                  <a:lnTo>
                    <a:pt x="381" y="175"/>
                  </a:lnTo>
                  <a:lnTo>
                    <a:pt x="226" y="196"/>
                  </a:lnTo>
                  <a:lnTo>
                    <a:pt x="284" y="349"/>
                  </a:lnTo>
                  <a:lnTo>
                    <a:pt x="191" y="221"/>
                  </a:lnTo>
                  <a:lnTo>
                    <a:pt x="95" y="349"/>
                  </a:lnTo>
                  <a:lnTo>
                    <a:pt x="152" y="198"/>
                  </a:lnTo>
                  <a:lnTo>
                    <a:pt x="0" y="175"/>
                  </a:lnTo>
                  <a:lnTo>
                    <a:pt x="153" y="153"/>
                  </a:lnTo>
                </a:path>
              </a:pathLst>
            </a:custGeom>
            <a:solidFill>
              <a:srgbClr val="FFFF00"/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621" y="1629"/>
              <a:ext cx="270" cy="332"/>
            </a:xfrm>
            <a:custGeom>
              <a:avLst/>
              <a:gdLst>
                <a:gd name="T0" fmla="*/ 0 w 270"/>
                <a:gd name="T1" fmla="*/ 84 h 332"/>
                <a:gd name="T2" fmla="*/ 122 w 270"/>
                <a:gd name="T3" fmla="*/ 143 h 332"/>
                <a:gd name="T4" fmla="*/ 135 w 270"/>
                <a:gd name="T5" fmla="*/ 0 h 332"/>
                <a:gd name="T6" fmla="*/ 147 w 270"/>
                <a:gd name="T7" fmla="*/ 143 h 332"/>
                <a:gd name="T8" fmla="*/ 268 w 270"/>
                <a:gd name="T9" fmla="*/ 82 h 332"/>
                <a:gd name="T10" fmla="*/ 159 w 270"/>
                <a:gd name="T11" fmla="*/ 166 h 332"/>
                <a:gd name="T12" fmla="*/ 269 w 270"/>
                <a:gd name="T13" fmla="*/ 249 h 332"/>
                <a:gd name="T14" fmla="*/ 147 w 270"/>
                <a:gd name="T15" fmla="*/ 189 h 332"/>
                <a:gd name="T16" fmla="*/ 135 w 270"/>
                <a:gd name="T17" fmla="*/ 331 h 332"/>
                <a:gd name="T18" fmla="*/ 122 w 270"/>
                <a:gd name="T19" fmla="*/ 189 h 332"/>
                <a:gd name="T20" fmla="*/ 0 w 270"/>
                <a:gd name="T21" fmla="*/ 249 h 332"/>
                <a:gd name="T22" fmla="*/ 110 w 270"/>
                <a:gd name="T23" fmla="*/ 166 h 332"/>
                <a:gd name="T24" fmla="*/ 0 w 270"/>
                <a:gd name="T25" fmla="*/ 84 h 3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0"/>
                <a:gd name="T40" fmla="*/ 0 h 332"/>
                <a:gd name="T41" fmla="*/ 270 w 270"/>
                <a:gd name="T42" fmla="*/ 332 h 33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0" h="332">
                  <a:moveTo>
                    <a:pt x="0" y="84"/>
                  </a:moveTo>
                  <a:lnTo>
                    <a:pt x="122" y="143"/>
                  </a:lnTo>
                  <a:lnTo>
                    <a:pt x="135" y="0"/>
                  </a:lnTo>
                  <a:lnTo>
                    <a:pt x="147" y="143"/>
                  </a:lnTo>
                  <a:lnTo>
                    <a:pt x="268" y="82"/>
                  </a:lnTo>
                  <a:lnTo>
                    <a:pt x="159" y="166"/>
                  </a:lnTo>
                  <a:lnTo>
                    <a:pt x="269" y="249"/>
                  </a:lnTo>
                  <a:lnTo>
                    <a:pt x="147" y="189"/>
                  </a:lnTo>
                  <a:lnTo>
                    <a:pt x="135" y="331"/>
                  </a:lnTo>
                  <a:lnTo>
                    <a:pt x="122" y="189"/>
                  </a:lnTo>
                  <a:lnTo>
                    <a:pt x="0" y="249"/>
                  </a:lnTo>
                  <a:lnTo>
                    <a:pt x="110" y="166"/>
                  </a:lnTo>
                  <a:lnTo>
                    <a:pt x="0" y="84"/>
                  </a:lnTo>
                </a:path>
              </a:pathLst>
            </a:custGeom>
            <a:solidFill>
              <a:srgbClr val="FFFF00"/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722" y="1752"/>
              <a:ext cx="68" cy="85"/>
            </a:xfrm>
            <a:custGeom>
              <a:avLst/>
              <a:gdLst>
                <a:gd name="T0" fmla="*/ 0 w 68"/>
                <a:gd name="T1" fmla="*/ 20 h 85"/>
                <a:gd name="T2" fmla="*/ 27 w 68"/>
                <a:gd name="T3" fmla="*/ 30 h 85"/>
                <a:gd name="T4" fmla="*/ 33 w 68"/>
                <a:gd name="T5" fmla="*/ 0 h 85"/>
                <a:gd name="T6" fmla="*/ 39 w 68"/>
                <a:gd name="T7" fmla="*/ 30 h 85"/>
                <a:gd name="T8" fmla="*/ 67 w 68"/>
                <a:gd name="T9" fmla="*/ 20 h 85"/>
                <a:gd name="T10" fmla="*/ 45 w 68"/>
                <a:gd name="T11" fmla="*/ 42 h 85"/>
                <a:gd name="T12" fmla="*/ 67 w 68"/>
                <a:gd name="T13" fmla="*/ 62 h 85"/>
                <a:gd name="T14" fmla="*/ 39 w 68"/>
                <a:gd name="T15" fmla="*/ 52 h 85"/>
                <a:gd name="T16" fmla="*/ 33 w 68"/>
                <a:gd name="T17" fmla="*/ 84 h 85"/>
                <a:gd name="T18" fmla="*/ 27 w 68"/>
                <a:gd name="T19" fmla="*/ 52 h 85"/>
                <a:gd name="T20" fmla="*/ 0 w 68"/>
                <a:gd name="T21" fmla="*/ 62 h 85"/>
                <a:gd name="T22" fmla="*/ 21 w 68"/>
                <a:gd name="T23" fmla="*/ 42 h 85"/>
                <a:gd name="T24" fmla="*/ 0 w 68"/>
                <a:gd name="T25" fmla="*/ 20 h 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"/>
                <a:gd name="T40" fmla="*/ 0 h 85"/>
                <a:gd name="T41" fmla="*/ 68 w 68"/>
                <a:gd name="T42" fmla="*/ 85 h 8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" h="85">
                  <a:moveTo>
                    <a:pt x="0" y="20"/>
                  </a:moveTo>
                  <a:lnTo>
                    <a:pt x="27" y="30"/>
                  </a:lnTo>
                  <a:lnTo>
                    <a:pt x="33" y="0"/>
                  </a:lnTo>
                  <a:lnTo>
                    <a:pt x="39" y="30"/>
                  </a:lnTo>
                  <a:lnTo>
                    <a:pt x="67" y="20"/>
                  </a:lnTo>
                  <a:lnTo>
                    <a:pt x="45" y="42"/>
                  </a:lnTo>
                  <a:lnTo>
                    <a:pt x="67" y="62"/>
                  </a:lnTo>
                  <a:lnTo>
                    <a:pt x="39" y="52"/>
                  </a:lnTo>
                  <a:lnTo>
                    <a:pt x="33" y="84"/>
                  </a:lnTo>
                  <a:lnTo>
                    <a:pt x="27" y="52"/>
                  </a:lnTo>
                  <a:lnTo>
                    <a:pt x="0" y="62"/>
                  </a:lnTo>
                  <a:lnTo>
                    <a:pt x="21" y="42"/>
                  </a:lnTo>
                  <a:lnTo>
                    <a:pt x="0" y="20"/>
                  </a:lnTo>
                </a:path>
              </a:pathLst>
            </a:custGeom>
            <a:solidFill>
              <a:srgbClr val="FFFF00"/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6591300" y="1668462"/>
            <a:ext cx="1065213" cy="887413"/>
            <a:chOff x="493" y="1555"/>
            <a:chExt cx="525" cy="480"/>
          </a:xfrm>
        </p:grpSpPr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493" y="1555"/>
              <a:ext cx="525" cy="480"/>
            </a:xfrm>
            <a:custGeom>
              <a:avLst/>
              <a:gdLst>
                <a:gd name="T0" fmla="*/ 225 w 525"/>
                <a:gd name="T1" fmla="*/ 217 h 480"/>
                <a:gd name="T2" fmla="*/ 133 w 525"/>
                <a:gd name="T3" fmla="*/ 0 h 480"/>
                <a:gd name="T4" fmla="*/ 263 w 525"/>
                <a:gd name="T5" fmla="*/ 193 h 480"/>
                <a:gd name="T6" fmla="*/ 393 w 525"/>
                <a:gd name="T7" fmla="*/ 0 h 480"/>
                <a:gd name="T8" fmla="*/ 299 w 525"/>
                <a:gd name="T9" fmla="*/ 217 h 480"/>
                <a:gd name="T10" fmla="*/ 524 w 525"/>
                <a:gd name="T11" fmla="*/ 240 h 480"/>
                <a:gd name="T12" fmla="*/ 298 w 525"/>
                <a:gd name="T13" fmla="*/ 262 h 480"/>
                <a:gd name="T14" fmla="*/ 393 w 525"/>
                <a:gd name="T15" fmla="*/ 479 h 480"/>
                <a:gd name="T16" fmla="*/ 263 w 525"/>
                <a:gd name="T17" fmla="*/ 286 h 480"/>
                <a:gd name="T18" fmla="*/ 133 w 525"/>
                <a:gd name="T19" fmla="*/ 479 h 480"/>
                <a:gd name="T20" fmla="*/ 224 w 525"/>
                <a:gd name="T21" fmla="*/ 263 h 480"/>
                <a:gd name="T22" fmla="*/ 0 w 525"/>
                <a:gd name="T23" fmla="*/ 240 h 480"/>
                <a:gd name="T24" fmla="*/ 225 w 525"/>
                <a:gd name="T25" fmla="*/ 217 h 48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25"/>
                <a:gd name="T40" fmla="*/ 0 h 480"/>
                <a:gd name="T41" fmla="*/ 525 w 525"/>
                <a:gd name="T42" fmla="*/ 480 h 48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25" h="480">
                  <a:moveTo>
                    <a:pt x="225" y="217"/>
                  </a:moveTo>
                  <a:lnTo>
                    <a:pt x="133" y="0"/>
                  </a:lnTo>
                  <a:lnTo>
                    <a:pt x="263" y="193"/>
                  </a:lnTo>
                  <a:lnTo>
                    <a:pt x="393" y="0"/>
                  </a:lnTo>
                  <a:lnTo>
                    <a:pt x="299" y="217"/>
                  </a:lnTo>
                  <a:lnTo>
                    <a:pt x="524" y="240"/>
                  </a:lnTo>
                  <a:lnTo>
                    <a:pt x="298" y="262"/>
                  </a:lnTo>
                  <a:lnTo>
                    <a:pt x="393" y="479"/>
                  </a:lnTo>
                  <a:lnTo>
                    <a:pt x="263" y="286"/>
                  </a:lnTo>
                  <a:lnTo>
                    <a:pt x="133" y="479"/>
                  </a:lnTo>
                  <a:lnTo>
                    <a:pt x="224" y="263"/>
                  </a:lnTo>
                  <a:lnTo>
                    <a:pt x="0" y="240"/>
                  </a:lnTo>
                  <a:lnTo>
                    <a:pt x="225" y="217"/>
                  </a:lnTo>
                </a:path>
              </a:pathLst>
            </a:custGeom>
            <a:solidFill>
              <a:srgbClr val="FFFF00"/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565" y="1620"/>
              <a:ext cx="382" cy="350"/>
            </a:xfrm>
            <a:custGeom>
              <a:avLst/>
              <a:gdLst>
                <a:gd name="T0" fmla="*/ 153 w 382"/>
                <a:gd name="T1" fmla="*/ 153 h 350"/>
                <a:gd name="T2" fmla="*/ 95 w 382"/>
                <a:gd name="T3" fmla="*/ 0 h 350"/>
                <a:gd name="T4" fmla="*/ 191 w 382"/>
                <a:gd name="T5" fmla="*/ 128 h 350"/>
                <a:gd name="T6" fmla="*/ 284 w 382"/>
                <a:gd name="T7" fmla="*/ 0 h 350"/>
                <a:gd name="T8" fmla="*/ 227 w 382"/>
                <a:gd name="T9" fmla="*/ 153 h 350"/>
                <a:gd name="T10" fmla="*/ 381 w 382"/>
                <a:gd name="T11" fmla="*/ 175 h 350"/>
                <a:gd name="T12" fmla="*/ 226 w 382"/>
                <a:gd name="T13" fmla="*/ 196 h 350"/>
                <a:gd name="T14" fmla="*/ 284 w 382"/>
                <a:gd name="T15" fmla="*/ 349 h 350"/>
                <a:gd name="T16" fmla="*/ 191 w 382"/>
                <a:gd name="T17" fmla="*/ 221 h 350"/>
                <a:gd name="T18" fmla="*/ 95 w 382"/>
                <a:gd name="T19" fmla="*/ 349 h 350"/>
                <a:gd name="T20" fmla="*/ 152 w 382"/>
                <a:gd name="T21" fmla="*/ 198 h 350"/>
                <a:gd name="T22" fmla="*/ 0 w 382"/>
                <a:gd name="T23" fmla="*/ 175 h 350"/>
                <a:gd name="T24" fmla="*/ 153 w 382"/>
                <a:gd name="T25" fmla="*/ 153 h 35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82"/>
                <a:gd name="T40" fmla="*/ 0 h 350"/>
                <a:gd name="T41" fmla="*/ 382 w 382"/>
                <a:gd name="T42" fmla="*/ 350 h 35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82" h="350">
                  <a:moveTo>
                    <a:pt x="153" y="153"/>
                  </a:moveTo>
                  <a:lnTo>
                    <a:pt x="95" y="0"/>
                  </a:lnTo>
                  <a:lnTo>
                    <a:pt x="191" y="128"/>
                  </a:lnTo>
                  <a:lnTo>
                    <a:pt x="284" y="0"/>
                  </a:lnTo>
                  <a:lnTo>
                    <a:pt x="227" y="153"/>
                  </a:lnTo>
                  <a:lnTo>
                    <a:pt x="381" y="175"/>
                  </a:lnTo>
                  <a:lnTo>
                    <a:pt x="226" y="196"/>
                  </a:lnTo>
                  <a:lnTo>
                    <a:pt x="284" y="349"/>
                  </a:lnTo>
                  <a:lnTo>
                    <a:pt x="191" y="221"/>
                  </a:lnTo>
                  <a:lnTo>
                    <a:pt x="95" y="349"/>
                  </a:lnTo>
                  <a:lnTo>
                    <a:pt x="152" y="198"/>
                  </a:lnTo>
                  <a:lnTo>
                    <a:pt x="0" y="175"/>
                  </a:lnTo>
                  <a:lnTo>
                    <a:pt x="153" y="153"/>
                  </a:lnTo>
                </a:path>
              </a:pathLst>
            </a:custGeom>
            <a:solidFill>
              <a:srgbClr val="FFFF00"/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621" y="1629"/>
              <a:ext cx="270" cy="332"/>
            </a:xfrm>
            <a:custGeom>
              <a:avLst/>
              <a:gdLst>
                <a:gd name="T0" fmla="*/ 0 w 270"/>
                <a:gd name="T1" fmla="*/ 84 h 332"/>
                <a:gd name="T2" fmla="*/ 122 w 270"/>
                <a:gd name="T3" fmla="*/ 143 h 332"/>
                <a:gd name="T4" fmla="*/ 135 w 270"/>
                <a:gd name="T5" fmla="*/ 0 h 332"/>
                <a:gd name="T6" fmla="*/ 147 w 270"/>
                <a:gd name="T7" fmla="*/ 143 h 332"/>
                <a:gd name="T8" fmla="*/ 268 w 270"/>
                <a:gd name="T9" fmla="*/ 82 h 332"/>
                <a:gd name="T10" fmla="*/ 159 w 270"/>
                <a:gd name="T11" fmla="*/ 166 h 332"/>
                <a:gd name="T12" fmla="*/ 269 w 270"/>
                <a:gd name="T13" fmla="*/ 249 h 332"/>
                <a:gd name="T14" fmla="*/ 147 w 270"/>
                <a:gd name="T15" fmla="*/ 189 h 332"/>
                <a:gd name="T16" fmla="*/ 135 w 270"/>
                <a:gd name="T17" fmla="*/ 331 h 332"/>
                <a:gd name="T18" fmla="*/ 122 w 270"/>
                <a:gd name="T19" fmla="*/ 189 h 332"/>
                <a:gd name="T20" fmla="*/ 0 w 270"/>
                <a:gd name="T21" fmla="*/ 249 h 332"/>
                <a:gd name="T22" fmla="*/ 110 w 270"/>
                <a:gd name="T23" fmla="*/ 166 h 332"/>
                <a:gd name="T24" fmla="*/ 0 w 270"/>
                <a:gd name="T25" fmla="*/ 84 h 3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0"/>
                <a:gd name="T40" fmla="*/ 0 h 332"/>
                <a:gd name="T41" fmla="*/ 270 w 270"/>
                <a:gd name="T42" fmla="*/ 332 h 33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0" h="332">
                  <a:moveTo>
                    <a:pt x="0" y="84"/>
                  </a:moveTo>
                  <a:lnTo>
                    <a:pt x="122" y="143"/>
                  </a:lnTo>
                  <a:lnTo>
                    <a:pt x="135" y="0"/>
                  </a:lnTo>
                  <a:lnTo>
                    <a:pt x="147" y="143"/>
                  </a:lnTo>
                  <a:lnTo>
                    <a:pt x="268" y="82"/>
                  </a:lnTo>
                  <a:lnTo>
                    <a:pt x="159" y="166"/>
                  </a:lnTo>
                  <a:lnTo>
                    <a:pt x="269" y="249"/>
                  </a:lnTo>
                  <a:lnTo>
                    <a:pt x="147" y="189"/>
                  </a:lnTo>
                  <a:lnTo>
                    <a:pt x="135" y="331"/>
                  </a:lnTo>
                  <a:lnTo>
                    <a:pt x="122" y="189"/>
                  </a:lnTo>
                  <a:lnTo>
                    <a:pt x="0" y="249"/>
                  </a:lnTo>
                  <a:lnTo>
                    <a:pt x="110" y="166"/>
                  </a:lnTo>
                  <a:lnTo>
                    <a:pt x="0" y="84"/>
                  </a:lnTo>
                </a:path>
              </a:pathLst>
            </a:custGeom>
            <a:solidFill>
              <a:srgbClr val="FFFF00"/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722" y="1752"/>
              <a:ext cx="68" cy="85"/>
            </a:xfrm>
            <a:custGeom>
              <a:avLst/>
              <a:gdLst>
                <a:gd name="T0" fmla="*/ 0 w 68"/>
                <a:gd name="T1" fmla="*/ 20 h 85"/>
                <a:gd name="T2" fmla="*/ 27 w 68"/>
                <a:gd name="T3" fmla="*/ 30 h 85"/>
                <a:gd name="T4" fmla="*/ 33 w 68"/>
                <a:gd name="T5" fmla="*/ 0 h 85"/>
                <a:gd name="T6" fmla="*/ 39 w 68"/>
                <a:gd name="T7" fmla="*/ 30 h 85"/>
                <a:gd name="T8" fmla="*/ 67 w 68"/>
                <a:gd name="T9" fmla="*/ 20 h 85"/>
                <a:gd name="T10" fmla="*/ 45 w 68"/>
                <a:gd name="T11" fmla="*/ 42 h 85"/>
                <a:gd name="T12" fmla="*/ 67 w 68"/>
                <a:gd name="T13" fmla="*/ 62 h 85"/>
                <a:gd name="T14" fmla="*/ 39 w 68"/>
                <a:gd name="T15" fmla="*/ 52 h 85"/>
                <a:gd name="T16" fmla="*/ 33 w 68"/>
                <a:gd name="T17" fmla="*/ 84 h 85"/>
                <a:gd name="T18" fmla="*/ 27 w 68"/>
                <a:gd name="T19" fmla="*/ 52 h 85"/>
                <a:gd name="T20" fmla="*/ 0 w 68"/>
                <a:gd name="T21" fmla="*/ 62 h 85"/>
                <a:gd name="T22" fmla="*/ 21 w 68"/>
                <a:gd name="T23" fmla="*/ 42 h 85"/>
                <a:gd name="T24" fmla="*/ 0 w 68"/>
                <a:gd name="T25" fmla="*/ 20 h 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"/>
                <a:gd name="T40" fmla="*/ 0 h 85"/>
                <a:gd name="T41" fmla="*/ 68 w 68"/>
                <a:gd name="T42" fmla="*/ 85 h 8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" h="85">
                  <a:moveTo>
                    <a:pt x="0" y="20"/>
                  </a:moveTo>
                  <a:lnTo>
                    <a:pt x="27" y="30"/>
                  </a:lnTo>
                  <a:lnTo>
                    <a:pt x="33" y="0"/>
                  </a:lnTo>
                  <a:lnTo>
                    <a:pt x="39" y="30"/>
                  </a:lnTo>
                  <a:lnTo>
                    <a:pt x="67" y="20"/>
                  </a:lnTo>
                  <a:lnTo>
                    <a:pt x="45" y="42"/>
                  </a:lnTo>
                  <a:lnTo>
                    <a:pt x="67" y="62"/>
                  </a:lnTo>
                  <a:lnTo>
                    <a:pt x="39" y="52"/>
                  </a:lnTo>
                  <a:lnTo>
                    <a:pt x="33" y="84"/>
                  </a:lnTo>
                  <a:lnTo>
                    <a:pt x="27" y="52"/>
                  </a:lnTo>
                  <a:lnTo>
                    <a:pt x="0" y="62"/>
                  </a:lnTo>
                  <a:lnTo>
                    <a:pt x="21" y="42"/>
                  </a:lnTo>
                  <a:lnTo>
                    <a:pt x="0" y="20"/>
                  </a:lnTo>
                </a:path>
              </a:pathLst>
            </a:custGeom>
            <a:solidFill>
              <a:srgbClr val="FFFF00"/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3505200" y="4230687"/>
            <a:ext cx="1065213" cy="887413"/>
            <a:chOff x="493" y="1555"/>
            <a:chExt cx="525" cy="480"/>
          </a:xfrm>
        </p:grpSpPr>
        <p:sp>
          <p:nvSpPr>
            <p:cNvPr id="31" name="Freeform 32"/>
            <p:cNvSpPr>
              <a:spLocks/>
            </p:cNvSpPr>
            <p:nvPr/>
          </p:nvSpPr>
          <p:spPr bwMode="auto">
            <a:xfrm>
              <a:off x="493" y="1555"/>
              <a:ext cx="525" cy="480"/>
            </a:xfrm>
            <a:custGeom>
              <a:avLst/>
              <a:gdLst>
                <a:gd name="T0" fmla="*/ 225 w 525"/>
                <a:gd name="T1" fmla="*/ 217 h 480"/>
                <a:gd name="T2" fmla="*/ 133 w 525"/>
                <a:gd name="T3" fmla="*/ 0 h 480"/>
                <a:gd name="T4" fmla="*/ 263 w 525"/>
                <a:gd name="T5" fmla="*/ 193 h 480"/>
                <a:gd name="T6" fmla="*/ 393 w 525"/>
                <a:gd name="T7" fmla="*/ 0 h 480"/>
                <a:gd name="T8" fmla="*/ 299 w 525"/>
                <a:gd name="T9" fmla="*/ 217 h 480"/>
                <a:gd name="T10" fmla="*/ 524 w 525"/>
                <a:gd name="T11" fmla="*/ 240 h 480"/>
                <a:gd name="T12" fmla="*/ 298 w 525"/>
                <a:gd name="T13" fmla="*/ 262 h 480"/>
                <a:gd name="T14" fmla="*/ 393 w 525"/>
                <a:gd name="T15" fmla="*/ 479 h 480"/>
                <a:gd name="T16" fmla="*/ 263 w 525"/>
                <a:gd name="T17" fmla="*/ 286 h 480"/>
                <a:gd name="T18" fmla="*/ 133 w 525"/>
                <a:gd name="T19" fmla="*/ 479 h 480"/>
                <a:gd name="T20" fmla="*/ 224 w 525"/>
                <a:gd name="T21" fmla="*/ 263 h 480"/>
                <a:gd name="T22" fmla="*/ 0 w 525"/>
                <a:gd name="T23" fmla="*/ 240 h 480"/>
                <a:gd name="T24" fmla="*/ 225 w 525"/>
                <a:gd name="T25" fmla="*/ 217 h 48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25"/>
                <a:gd name="T40" fmla="*/ 0 h 480"/>
                <a:gd name="T41" fmla="*/ 525 w 525"/>
                <a:gd name="T42" fmla="*/ 480 h 48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25" h="480">
                  <a:moveTo>
                    <a:pt x="225" y="217"/>
                  </a:moveTo>
                  <a:lnTo>
                    <a:pt x="133" y="0"/>
                  </a:lnTo>
                  <a:lnTo>
                    <a:pt x="263" y="193"/>
                  </a:lnTo>
                  <a:lnTo>
                    <a:pt x="393" y="0"/>
                  </a:lnTo>
                  <a:lnTo>
                    <a:pt x="299" y="217"/>
                  </a:lnTo>
                  <a:lnTo>
                    <a:pt x="524" y="240"/>
                  </a:lnTo>
                  <a:lnTo>
                    <a:pt x="298" y="262"/>
                  </a:lnTo>
                  <a:lnTo>
                    <a:pt x="393" y="479"/>
                  </a:lnTo>
                  <a:lnTo>
                    <a:pt x="263" y="286"/>
                  </a:lnTo>
                  <a:lnTo>
                    <a:pt x="133" y="479"/>
                  </a:lnTo>
                  <a:lnTo>
                    <a:pt x="224" y="263"/>
                  </a:lnTo>
                  <a:lnTo>
                    <a:pt x="0" y="240"/>
                  </a:lnTo>
                  <a:lnTo>
                    <a:pt x="225" y="217"/>
                  </a:lnTo>
                </a:path>
              </a:pathLst>
            </a:custGeom>
            <a:solidFill>
              <a:srgbClr val="FFFF00"/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33"/>
            <p:cNvSpPr>
              <a:spLocks/>
            </p:cNvSpPr>
            <p:nvPr/>
          </p:nvSpPr>
          <p:spPr bwMode="auto">
            <a:xfrm>
              <a:off x="565" y="1620"/>
              <a:ext cx="382" cy="350"/>
            </a:xfrm>
            <a:custGeom>
              <a:avLst/>
              <a:gdLst>
                <a:gd name="T0" fmla="*/ 153 w 382"/>
                <a:gd name="T1" fmla="*/ 153 h 350"/>
                <a:gd name="T2" fmla="*/ 95 w 382"/>
                <a:gd name="T3" fmla="*/ 0 h 350"/>
                <a:gd name="T4" fmla="*/ 191 w 382"/>
                <a:gd name="T5" fmla="*/ 128 h 350"/>
                <a:gd name="T6" fmla="*/ 284 w 382"/>
                <a:gd name="T7" fmla="*/ 0 h 350"/>
                <a:gd name="T8" fmla="*/ 227 w 382"/>
                <a:gd name="T9" fmla="*/ 153 h 350"/>
                <a:gd name="T10" fmla="*/ 381 w 382"/>
                <a:gd name="T11" fmla="*/ 175 h 350"/>
                <a:gd name="T12" fmla="*/ 226 w 382"/>
                <a:gd name="T13" fmla="*/ 196 h 350"/>
                <a:gd name="T14" fmla="*/ 284 w 382"/>
                <a:gd name="T15" fmla="*/ 349 h 350"/>
                <a:gd name="T16" fmla="*/ 191 w 382"/>
                <a:gd name="T17" fmla="*/ 221 h 350"/>
                <a:gd name="T18" fmla="*/ 95 w 382"/>
                <a:gd name="T19" fmla="*/ 349 h 350"/>
                <a:gd name="T20" fmla="*/ 152 w 382"/>
                <a:gd name="T21" fmla="*/ 198 h 350"/>
                <a:gd name="T22" fmla="*/ 0 w 382"/>
                <a:gd name="T23" fmla="*/ 175 h 350"/>
                <a:gd name="T24" fmla="*/ 153 w 382"/>
                <a:gd name="T25" fmla="*/ 153 h 35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82"/>
                <a:gd name="T40" fmla="*/ 0 h 350"/>
                <a:gd name="T41" fmla="*/ 382 w 382"/>
                <a:gd name="T42" fmla="*/ 350 h 35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82" h="350">
                  <a:moveTo>
                    <a:pt x="153" y="153"/>
                  </a:moveTo>
                  <a:lnTo>
                    <a:pt x="95" y="0"/>
                  </a:lnTo>
                  <a:lnTo>
                    <a:pt x="191" y="128"/>
                  </a:lnTo>
                  <a:lnTo>
                    <a:pt x="284" y="0"/>
                  </a:lnTo>
                  <a:lnTo>
                    <a:pt x="227" y="153"/>
                  </a:lnTo>
                  <a:lnTo>
                    <a:pt x="381" y="175"/>
                  </a:lnTo>
                  <a:lnTo>
                    <a:pt x="226" y="196"/>
                  </a:lnTo>
                  <a:lnTo>
                    <a:pt x="284" y="349"/>
                  </a:lnTo>
                  <a:lnTo>
                    <a:pt x="191" y="221"/>
                  </a:lnTo>
                  <a:lnTo>
                    <a:pt x="95" y="349"/>
                  </a:lnTo>
                  <a:lnTo>
                    <a:pt x="152" y="198"/>
                  </a:lnTo>
                  <a:lnTo>
                    <a:pt x="0" y="175"/>
                  </a:lnTo>
                  <a:lnTo>
                    <a:pt x="153" y="153"/>
                  </a:lnTo>
                </a:path>
              </a:pathLst>
            </a:custGeom>
            <a:solidFill>
              <a:srgbClr val="FFFF00"/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4"/>
            <p:cNvSpPr>
              <a:spLocks/>
            </p:cNvSpPr>
            <p:nvPr/>
          </p:nvSpPr>
          <p:spPr bwMode="auto">
            <a:xfrm>
              <a:off x="621" y="1629"/>
              <a:ext cx="270" cy="332"/>
            </a:xfrm>
            <a:custGeom>
              <a:avLst/>
              <a:gdLst>
                <a:gd name="T0" fmla="*/ 0 w 270"/>
                <a:gd name="T1" fmla="*/ 84 h 332"/>
                <a:gd name="T2" fmla="*/ 122 w 270"/>
                <a:gd name="T3" fmla="*/ 143 h 332"/>
                <a:gd name="T4" fmla="*/ 135 w 270"/>
                <a:gd name="T5" fmla="*/ 0 h 332"/>
                <a:gd name="T6" fmla="*/ 147 w 270"/>
                <a:gd name="T7" fmla="*/ 143 h 332"/>
                <a:gd name="T8" fmla="*/ 268 w 270"/>
                <a:gd name="T9" fmla="*/ 82 h 332"/>
                <a:gd name="T10" fmla="*/ 159 w 270"/>
                <a:gd name="T11" fmla="*/ 166 h 332"/>
                <a:gd name="T12" fmla="*/ 269 w 270"/>
                <a:gd name="T13" fmla="*/ 249 h 332"/>
                <a:gd name="T14" fmla="*/ 147 w 270"/>
                <a:gd name="T15" fmla="*/ 189 h 332"/>
                <a:gd name="T16" fmla="*/ 135 w 270"/>
                <a:gd name="T17" fmla="*/ 331 h 332"/>
                <a:gd name="T18" fmla="*/ 122 w 270"/>
                <a:gd name="T19" fmla="*/ 189 h 332"/>
                <a:gd name="T20" fmla="*/ 0 w 270"/>
                <a:gd name="T21" fmla="*/ 249 h 332"/>
                <a:gd name="T22" fmla="*/ 110 w 270"/>
                <a:gd name="T23" fmla="*/ 166 h 332"/>
                <a:gd name="T24" fmla="*/ 0 w 270"/>
                <a:gd name="T25" fmla="*/ 84 h 3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0"/>
                <a:gd name="T40" fmla="*/ 0 h 332"/>
                <a:gd name="T41" fmla="*/ 270 w 270"/>
                <a:gd name="T42" fmla="*/ 332 h 33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0" h="332">
                  <a:moveTo>
                    <a:pt x="0" y="84"/>
                  </a:moveTo>
                  <a:lnTo>
                    <a:pt x="122" y="143"/>
                  </a:lnTo>
                  <a:lnTo>
                    <a:pt x="135" y="0"/>
                  </a:lnTo>
                  <a:lnTo>
                    <a:pt x="147" y="143"/>
                  </a:lnTo>
                  <a:lnTo>
                    <a:pt x="268" y="82"/>
                  </a:lnTo>
                  <a:lnTo>
                    <a:pt x="159" y="166"/>
                  </a:lnTo>
                  <a:lnTo>
                    <a:pt x="269" y="249"/>
                  </a:lnTo>
                  <a:lnTo>
                    <a:pt x="147" y="189"/>
                  </a:lnTo>
                  <a:lnTo>
                    <a:pt x="135" y="331"/>
                  </a:lnTo>
                  <a:lnTo>
                    <a:pt x="122" y="189"/>
                  </a:lnTo>
                  <a:lnTo>
                    <a:pt x="0" y="249"/>
                  </a:lnTo>
                  <a:lnTo>
                    <a:pt x="110" y="166"/>
                  </a:lnTo>
                  <a:lnTo>
                    <a:pt x="0" y="84"/>
                  </a:lnTo>
                </a:path>
              </a:pathLst>
            </a:custGeom>
            <a:solidFill>
              <a:srgbClr val="FFFF00"/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5"/>
            <p:cNvSpPr>
              <a:spLocks/>
            </p:cNvSpPr>
            <p:nvPr/>
          </p:nvSpPr>
          <p:spPr bwMode="auto">
            <a:xfrm>
              <a:off x="722" y="1752"/>
              <a:ext cx="68" cy="85"/>
            </a:xfrm>
            <a:custGeom>
              <a:avLst/>
              <a:gdLst>
                <a:gd name="T0" fmla="*/ 0 w 68"/>
                <a:gd name="T1" fmla="*/ 20 h 85"/>
                <a:gd name="T2" fmla="*/ 27 w 68"/>
                <a:gd name="T3" fmla="*/ 30 h 85"/>
                <a:gd name="T4" fmla="*/ 33 w 68"/>
                <a:gd name="T5" fmla="*/ 0 h 85"/>
                <a:gd name="T6" fmla="*/ 39 w 68"/>
                <a:gd name="T7" fmla="*/ 30 h 85"/>
                <a:gd name="T8" fmla="*/ 67 w 68"/>
                <a:gd name="T9" fmla="*/ 20 h 85"/>
                <a:gd name="T10" fmla="*/ 45 w 68"/>
                <a:gd name="T11" fmla="*/ 42 h 85"/>
                <a:gd name="T12" fmla="*/ 67 w 68"/>
                <a:gd name="T13" fmla="*/ 62 h 85"/>
                <a:gd name="T14" fmla="*/ 39 w 68"/>
                <a:gd name="T15" fmla="*/ 52 h 85"/>
                <a:gd name="T16" fmla="*/ 33 w 68"/>
                <a:gd name="T17" fmla="*/ 84 h 85"/>
                <a:gd name="T18" fmla="*/ 27 w 68"/>
                <a:gd name="T19" fmla="*/ 52 h 85"/>
                <a:gd name="T20" fmla="*/ 0 w 68"/>
                <a:gd name="T21" fmla="*/ 62 h 85"/>
                <a:gd name="T22" fmla="*/ 21 w 68"/>
                <a:gd name="T23" fmla="*/ 42 h 85"/>
                <a:gd name="T24" fmla="*/ 0 w 68"/>
                <a:gd name="T25" fmla="*/ 20 h 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"/>
                <a:gd name="T40" fmla="*/ 0 h 85"/>
                <a:gd name="T41" fmla="*/ 68 w 68"/>
                <a:gd name="T42" fmla="*/ 85 h 8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" h="85">
                  <a:moveTo>
                    <a:pt x="0" y="20"/>
                  </a:moveTo>
                  <a:lnTo>
                    <a:pt x="27" y="30"/>
                  </a:lnTo>
                  <a:lnTo>
                    <a:pt x="33" y="0"/>
                  </a:lnTo>
                  <a:lnTo>
                    <a:pt x="39" y="30"/>
                  </a:lnTo>
                  <a:lnTo>
                    <a:pt x="67" y="20"/>
                  </a:lnTo>
                  <a:lnTo>
                    <a:pt x="45" y="42"/>
                  </a:lnTo>
                  <a:lnTo>
                    <a:pt x="67" y="62"/>
                  </a:lnTo>
                  <a:lnTo>
                    <a:pt x="39" y="52"/>
                  </a:lnTo>
                  <a:lnTo>
                    <a:pt x="33" y="84"/>
                  </a:lnTo>
                  <a:lnTo>
                    <a:pt x="27" y="52"/>
                  </a:lnTo>
                  <a:lnTo>
                    <a:pt x="0" y="62"/>
                  </a:lnTo>
                  <a:lnTo>
                    <a:pt x="21" y="42"/>
                  </a:lnTo>
                  <a:lnTo>
                    <a:pt x="0" y="20"/>
                  </a:lnTo>
                </a:path>
              </a:pathLst>
            </a:custGeom>
            <a:solidFill>
              <a:srgbClr val="FFFF00"/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7239000" y="4611687"/>
            <a:ext cx="1065213" cy="887413"/>
            <a:chOff x="493" y="1555"/>
            <a:chExt cx="525" cy="480"/>
          </a:xfrm>
        </p:grpSpPr>
        <p:sp>
          <p:nvSpPr>
            <p:cNvPr id="36" name="Freeform 37"/>
            <p:cNvSpPr>
              <a:spLocks/>
            </p:cNvSpPr>
            <p:nvPr/>
          </p:nvSpPr>
          <p:spPr bwMode="auto">
            <a:xfrm>
              <a:off x="493" y="1555"/>
              <a:ext cx="525" cy="480"/>
            </a:xfrm>
            <a:custGeom>
              <a:avLst/>
              <a:gdLst>
                <a:gd name="T0" fmla="*/ 225 w 525"/>
                <a:gd name="T1" fmla="*/ 217 h 480"/>
                <a:gd name="T2" fmla="*/ 133 w 525"/>
                <a:gd name="T3" fmla="*/ 0 h 480"/>
                <a:gd name="T4" fmla="*/ 263 w 525"/>
                <a:gd name="T5" fmla="*/ 193 h 480"/>
                <a:gd name="T6" fmla="*/ 393 w 525"/>
                <a:gd name="T7" fmla="*/ 0 h 480"/>
                <a:gd name="T8" fmla="*/ 299 w 525"/>
                <a:gd name="T9" fmla="*/ 217 h 480"/>
                <a:gd name="T10" fmla="*/ 524 w 525"/>
                <a:gd name="T11" fmla="*/ 240 h 480"/>
                <a:gd name="T12" fmla="*/ 298 w 525"/>
                <a:gd name="T13" fmla="*/ 262 h 480"/>
                <a:gd name="T14" fmla="*/ 393 w 525"/>
                <a:gd name="T15" fmla="*/ 479 h 480"/>
                <a:gd name="T16" fmla="*/ 263 w 525"/>
                <a:gd name="T17" fmla="*/ 286 h 480"/>
                <a:gd name="T18" fmla="*/ 133 w 525"/>
                <a:gd name="T19" fmla="*/ 479 h 480"/>
                <a:gd name="T20" fmla="*/ 224 w 525"/>
                <a:gd name="T21" fmla="*/ 263 h 480"/>
                <a:gd name="T22" fmla="*/ 0 w 525"/>
                <a:gd name="T23" fmla="*/ 240 h 480"/>
                <a:gd name="T24" fmla="*/ 225 w 525"/>
                <a:gd name="T25" fmla="*/ 217 h 48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25"/>
                <a:gd name="T40" fmla="*/ 0 h 480"/>
                <a:gd name="T41" fmla="*/ 525 w 525"/>
                <a:gd name="T42" fmla="*/ 480 h 48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25" h="480">
                  <a:moveTo>
                    <a:pt x="225" y="217"/>
                  </a:moveTo>
                  <a:lnTo>
                    <a:pt x="133" y="0"/>
                  </a:lnTo>
                  <a:lnTo>
                    <a:pt x="263" y="193"/>
                  </a:lnTo>
                  <a:lnTo>
                    <a:pt x="393" y="0"/>
                  </a:lnTo>
                  <a:lnTo>
                    <a:pt x="299" y="217"/>
                  </a:lnTo>
                  <a:lnTo>
                    <a:pt x="524" y="240"/>
                  </a:lnTo>
                  <a:lnTo>
                    <a:pt x="298" y="262"/>
                  </a:lnTo>
                  <a:lnTo>
                    <a:pt x="393" y="479"/>
                  </a:lnTo>
                  <a:lnTo>
                    <a:pt x="263" y="286"/>
                  </a:lnTo>
                  <a:lnTo>
                    <a:pt x="133" y="479"/>
                  </a:lnTo>
                  <a:lnTo>
                    <a:pt x="224" y="263"/>
                  </a:lnTo>
                  <a:lnTo>
                    <a:pt x="0" y="240"/>
                  </a:lnTo>
                  <a:lnTo>
                    <a:pt x="225" y="217"/>
                  </a:lnTo>
                </a:path>
              </a:pathLst>
            </a:custGeom>
            <a:solidFill>
              <a:srgbClr val="FFFF00"/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8"/>
            <p:cNvSpPr>
              <a:spLocks/>
            </p:cNvSpPr>
            <p:nvPr/>
          </p:nvSpPr>
          <p:spPr bwMode="auto">
            <a:xfrm>
              <a:off x="565" y="1620"/>
              <a:ext cx="382" cy="350"/>
            </a:xfrm>
            <a:custGeom>
              <a:avLst/>
              <a:gdLst>
                <a:gd name="T0" fmla="*/ 153 w 382"/>
                <a:gd name="T1" fmla="*/ 153 h 350"/>
                <a:gd name="T2" fmla="*/ 95 w 382"/>
                <a:gd name="T3" fmla="*/ 0 h 350"/>
                <a:gd name="T4" fmla="*/ 191 w 382"/>
                <a:gd name="T5" fmla="*/ 128 h 350"/>
                <a:gd name="T6" fmla="*/ 284 w 382"/>
                <a:gd name="T7" fmla="*/ 0 h 350"/>
                <a:gd name="T8" fmla="*/ 227 w 382"/>
                <a:gd name="T9" fmla="*/ 153 h 350"/>
                <a:gd name="T10" fmla="*/ 381 w 382"/>
                <a:gd name="T11" fmla="*/ 175 h 350"/>
                <a:gd name="T12" fmla="*/ 226 w 382"/>
                <a:gd name="T13" fmla="*/ 196 h 350"/>
                <a:gd name="T14" fmla="*/ 284 w 382"/>
                <a:gd name="T15" fmla="*/ 349 h 350"/>
                <a:gd name="T16" fmla="*/ 191 w 382"/>
                <a:gd name="T17" fmla="*/ 221 h 350"/>
                <a:gd name="T18" fmla="*/ 95 w 382"/>
                <a:gd name="T19" fmla="*/ 349 h 350"/>
                <a:gd name="T20" fmla="*/ 152 w 382"/>
                <a:gd name="T21" fmla="*/ 198 h 350"/>
                <a:gd name="T22" fmla="*/ 0 w 382"/>
                <a:gd name="T23" fmla="*/ 175 h 350"/>
                <a:gd name="T24" fmla="*/ 153 w 382"/>
                <a:gd name="T25" fmla="*/ 153 h 35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82"/>
                <a:gd name="T40" fmla="*/ 0 h 350"/>
                <a:gd name="T41" fmla="*/ 382 w 382"/>
                <a:gd name="T42" fmla="*/ 350 h 35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82" h="350">
                  <a:moveTo>
                    <a:pt x="153" y="153"/>
                  </a:moveTo>
                  <a:lnTo>
                    <a:pt x="95" y="0"/>
                  </a:lnTo>
                  <a:lnTo>
                    <a:pt x="191" y="128"/>
                  </a:lnTo>
                  <a:lnTo>
                    <a:pt x="284" y="0"/>
                  </a:lnTo>
                  <a:lnTo>
                    <a:pt x="227" y="153"/>
                  </a:lnTo>
                  <a:lnTo>
                    <a:pt x="381" y="175"/>
                  </a:lnTo>
                  <a:lnTo>
                    <a:pt x="226" y="196"/>
                  </a:lnTo>
                  <a:lnTo>
                    <a:pt x="284" y="349"/>
                  </a:lnTo>
                  <a:lnTo>
                    <a:pt x="191" y="221"/>
                  </a:lnTo>
                  <a:lnTo>
                    <a:pt x="95" y="349"/>
                  </a:lnTo>
                  <a:lnTo>
                    <a:pt x="152" y="198"/>
                  </a:lnTo>
                  <a:lnTo>
                    <a:pt x="0" y="175"/>
                  </a:lnTo>
                  <a:lnTo>
                    <a:pt x="153" y="153"/>
                  </a:lnTo>
                </a:path>
              </a:pathLst>
            </a:custGeom>
            <a:solidFill>
              <a:srgbClr val="FFFF00"/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9"/>
            <p:cNvSpPr>
              <a:spLocks/>
            </p:cNvSpPr>
            <p:nvPr/>
          </p:nvSpPr>
          <p:spPr bwMode="auto">
            <a:xfrm>
              <a:off x="621" y="1629"/>
              <a:ext cx="270" cy="332"/>
            </a:xfrm>
            <a:custGeom>
              <a:avLst/>
              <a:gdLst>
                <a:gd name="T0" fmla="*/ 0 w 270"/>
                <a:gd name="T1" fmla="*/ 84 h 332"/>
                <a:gd name="T2" fmla="*/ 122 w 270"/>
                <a:gd name="T3" fmla="*/ 143 h 332"/>
                <a:gd name="T4" fmla="*/ 135 w 270"/>
                <a:gd name="T5" fmla="*/ 0 h 332"/>
                <a:gd name="T6" fmla="*/ 147 w 270"/>
                <a:gd name="T7" fmla="*/ 143 h 332"/>
                <a:gd name="T8" fmla="*/ 268 w 270"/>
                <a:gd name="T9" fmla="*/ 82 h 332"/>
                <a:gd name="T10" fmla="*/ 159 w 270"/>
                <a:gd name="T11" fmla="*/ 166 h 332"/>
                <a:gd name="T12" fmla="*/ 269 w 270"/>
                <a:gd name="T13" fmla="*/ 249 h 332"/>
                <a:gd name="T14" fmla="*/ 147 w 270"/>
                <a:gd name="T15" fmla="*/ 189 h 332"/>
                <a:gd name="T16" fmla="*/ 135 w 270"/>
                <a:gd name="T17" fmla="*/ 331 h 332"/>
                <a:gd name="T18" fmla="*/ 122 w 270"/>
                <a:gd name="T19" fmla="*/ 189 h 332"/>
                <a:gd name="T20" fmla="*/ 0 w 270"/>
                <a:gd name="T21" fmla="*/ 249 h 332"/>
                <a:gd name="T22" fmla="*/ 110 w 270"/>
                <a:gd name="T23" fmla="*/ 166 h 332"/>
                <a:gd name="T24" fmla="*/ 0 w 270"/>
                <a:gd name="T25" fmla="*/ 84 h 3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0"/>
                <a:gd name="T40" fmla="*/ 0 h 332"/>
                <a:gd name="T41" fmla="*/ 270 w 270"/>
                <a:gd name="T42" fmla="*/ 332 h 33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0" h="332">
                  <a:moveTo>
                    <a:pt x="0" y="84"/>
                  </a:moveTo>
                  <a:lnTo>
                    <a:pt x="122" y="143"/>
                  </a:lnTo>
                  <a:lnTo>
                    <a:pt x="135" y="0"/>
                  </a:lnTo>
                  <a:lnTo>
                    <a:pt x="147" y="143"/>
                  </a:lnTo>
                  <a:lnTo>
                    <a:pt x="268" y="82"/>
                  </a:lnTo>
                  <a:lnTo>
                    <a:pt x="159" y="166"/>
                  </a:lnTo>
                  <a:lnTo>
                    <a:pt x="269" y="249"/>
                  </a:lnTo>
                  <a:lnTo>
                    <a:pt x="147" y="189"/>
                  </a:lnTo>
                  <a:lnTo>
                    <a:pt x="135" y="331"/>
                  </a:lnTo>
                  <a:lnTo>
                    <a:pt x="122" y="189"/>
                  </a:lnTo>
                  <a:lnTo>
                    <a:pt x="0" y="249"/>
                  </a:lnTo>
                  <a:lnTo>
                    <a:pt x="110" y="166"/>
                  </a:lnTo>
                  <a:lnTo>
                    <a:pt x="0" y="84"/>
                  </a:lnTo>
                </a:path>
              </a:pathLst>
            </a:custGeom>
            <a:solidFill>
              <a:srgbClr val="FFFF00"/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40"/>
            <p:cNvSpPr>
              <a:spLocks/>
            </p:cNvSpPr>
            <p:nvPr/>
          </p:nvSpPr>
          <p:spPr bwMode="auto">
            <a:xfrm>
              <a:off x="722" y="1752"/>
              <a:ext cx="68" cy="85"/>
            </a:xfrm>
            <a:custGeom>
              <a:avLst/>
              <a:gdLst>
                <a:gd name="T0" fmla="*/ 0 w 68"/>
                <a:gd name="T1" fmla="*/ 20 h 85"/>
                <a:gd name="T2" fmla="*/ 27 w 68"/>
                <a:gd name="T3" fmla="*/ 30 h 85"/>
                <a:gd name="T4" fmla="*/ 33 w 68"/>
                <a:gd name="T5" fmla="*/ 0 h 85"/>
                <a:gd name="T6" fmla="*/ 39 w 68"/>
                <a:gd name="T7" fmla="*/ 30 h 85"/>
                <a:gd name="T8" fmla="*/ 67 w 68"/>
                <a:gd name="T9" fmla="*/ 20 h 85"/>
                <a:gd name="T10" fmla="*/ 45 w 68"/>
                <a:gd name="T11" fmla="*/ 42 h 85"/>
                <a:gd name="T12" fmla="*/ 67 w 68"/>
                <a:gd name="T13" fmla="*/ 62 h 85"/>
                <a:gd name="T14" fmla="*/ 39 w 68"/>
                <a:gd name="T15" fmla="*/ 52 h 85"/>
                <a:gd name="T16" fmla="*/ 33 w 68"/>
                <a:gd name="T17" fmla="*/ 84 h 85"/>
                <a:gd name="T18" fmla="*/ 27 w 68"/>
                <a:gd name="T19" fmla="*/ 52 h 85"/>
                <a:gd name="T20" fmla="*/ 0 w 68"/>
                <a:gd name="T21" fmla="*/ 62 h 85"/>
                <a:gd name="T22" fmla="*/ 21 w 68"/>
                <a:gd name="T23" fmla="*/ 42 h 85"/>
                <a:gd name="T24" fmla="*/ 0 w 68"/>
                <a:gd name="T25" fmla="*/ 20 h 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"/>
                <a:gd name="T40" fmla="*/ 0 h 85"/>
                <a:gd name="T41" fmla="*/ 68 w 68"/>
                <a:gd name="T42" fmla="*/ 85 h 8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" h="85">
                  <a:moveTo>
                    <a:pt x="0" y="20"/>
                  </a:moveTo>
                  <a:lnTo>
                    <a:pt x="27" y="30"/>
                  </a:lnTo>
                  <a:lnTo>
                    <a:pt x="33" y="0"/>
                  </a:lnTo>
                  <a:lnTo>
                    <a:pt x="39" y="30"/>
                  </a:lnTo>
                  <a:lnTo>
                    <a:pt x="67" y="20"/>
                  </a:lnTo>
                  <a:lnTo>
                    <a:pt x="45" y="42"/>
                  </a:lnTo>
                  <a:lnTo>
                    <a:pt x="67" y="62"/>
                  </a:lnTo>
                  <a:lnTo>
                    <a:pt x="39" y="52"/>
                  </a:lnTo>
                  <a:lnTo>
                    <a:pt x="33" y="84"/>
                  </a:lnTo>
                  <a:lnTo>
                    <a:pt x="27" y="52"/>
                  </a:lnTo>
                  <a:lnTo>
                    <a:pt x="0" y="62"/>
                  </a:lnTo>
                  <a:lnTo>
                    <a:pt x="21" y="42"/>
                  </a:lnTo>
                  <a:lnTo>
                    <a:pt x="0" y="20"/>
                  </a:lnTo>
                </a:path>
              </a:pathLst>
            </a:custGeom>
            <a:solidFill>
              <a:srgbClr val="FFFF00"/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" name="Group 41"/>
          <p:cNvGrpSpPr>
            <a:grpSpLocks/>
          </p:cNvGrpSpPr>
          <p:nvPr/>
        </p:nvGrpSpPr>
        <p:grpSpPr bwMode="auto">
          <a:xfrm>
            <a:off x="2971800" y="420687"/>
            <a:ext cx="1065213" cy="887413"/>
            <a:chOff x="493" y="1555"/>
            <a:chExt cx="525" cy="480"/>
          </a:xfrm>
        </p:grpSpPr>
        <p:sp>
          <p:nvSpPr>
            <p:cNvPr id="41" name="Freeform 42"/>
            <p:cNvSpPr>
              <a:spLocks/>
            </p:cNvSpPr>
            <p:nvPr/>
          </p:nvSpPr>
          <p:spPr bwMode="auto">
            <a:xfrm>
              <a:off x="493" y="1555"/>
              <a:ext cx="525" cy="480"/>
            </a:xfrm>
            <a:custGeom>
              <a:avLst/>
              <a:gdLst>
                <a:gd name="T0" fmla="*/ 225 w 525"/>
                <a:gd name="T1" fmla="*/ 217 h 480"/>
                <a:gd name="T2" fmla="*/ 133 w 525"/>
                <a:gd name="T3" fmla="*/ 0 h 480"/>
                <a:gd name="T4" fmla="*/ 263 w 525"/>
                <a:gd name="T5" fmla="*/ 193 h 480"/>
                <a:gd name="T6" fmla="*/ 393 w 525"/>
                <a:gd name="T7" fmla="*/ 0 h 480"/>
                <a:gd name="T8" fmla="*/ 299 w 525"/>
                <a:gd name="T9" fmla="*/ 217 h 480"/>
                <a:gd name="T10" fmla="*/ 524 w 525"/>
                <a:gd name="T11" fmla="*/ 240 h 480"/>
                <a:gd name="T12" fmla="*/ 298 w 525"/>
                <a:gd name="T13" fmla="*/ 262 h 480"/>
                <a:gd name="T14" fmla="*/ 393 w 525"/>
                <a:gd name="T15" fmla="*/ 479 h 480"/>
                <a:gd name="T16" fmla="*/ 263 w 525"/>
                <a:gd name="T17" fmla="*/ 286 h 480"/>
                <a:gd name="T18" fmla="*/ 133 w 525"/>
                <a:gd name="T19" fmla="*/ 479 h 480"/>
                <a:gd name="T20" fmla="*/ 224 w 525"/>
                <a:gd name="T21" fmla="*/ 263 h 480"/>
                <a:gd name="T22" fmla="*/ 0 w 525"/>
                <a:gd name="T23" fmla="*/ 240 h 480"/>
                <a:gd name="T24" fmla="*/ 225 w 525"/>
                <a:gd name="T25" fmla="*/ 217 h 48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25"/>
                <a:gd name="T40" fmla="*/ 0 h 480"/>
                <a:gd name="T41" fmla="*/ 525 w 525"/>
                <a:gd name="T42" fmla="*/ 480 h 48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25" h="480">
                  <a:moveTo>
                    <a:pt x="225" y="217"/>
                  </a:moveTo>
                  <a:lnTo>
                    <a:pt x="133" y="0"/>
                  </a:lnTo>
                  <a:lnTo>
                    <a:pt x="263" y="193"/>
                  </a:lnTo>
                  <a:lnTo>
                    <a:pt x="393" y="0"/>
                  </a:lnTo>
                  <a:lnTo>
                    <a:pt x="299" y="217"/>
                  </a:lnTo>
                  <a:lnTo>
                    <a:pt x="524" y="240"/>
                  </a:lnTo>
                  <a:lnTo>
                    <a:pt x="298" y="262"/>
                  </a:lnTo>
                  <a:lnTo>
                    <a:pt x="393" y="479"/>
                  </a:lnTo>
                  <a:lnTo>
                    <a:pt x="263" y="286"/>
                  </a:lnTo>
                  <a:lnTo>
                    <a:pt x="133" y="479"/>
                  </a:lnTo>
                  <a:lnTo>
                    <a:pt x="224" y="263"/>
                  </a:lnTo>
                  <a:lnTo>
                    <a:pt x="0" y="240"/>
                  </a:lnTo>
                  <a:lnTo>
                    <a:pt x="225" y="217"/>
                  </a:lnTo>
                </a:path>
              </a:pathLst>
            </a:custGeom>
            <a:solidFill>
              <a:srgbClr val="FFFF00"/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3"/>
            <p:cNvSpPr>
              <a:spLocks/>
            </p:cNvSpPr>
            <p:nvPr/>
          </p:nvSpPr>
          <p:spPr bwMode="auto">
            <a:xfrm>
              <a:off x="565" y="1620"/>
              <a:ext cx="382" cy="350"/>
            </a:xfrm>
            <a:custGeom>
              <a:avLst/>
              <a:gdLst>
                <a:gd name="T0" fmla="*/ 153 w 382"/>
                <a:gd name="T1" fmla="*/ 153 h 350"/>
                <a:gd name="T2" fmla="*/ 95 w 382"/>
                <a:gd name="T3" fmla="*/ 0 h 350"/>
                <a:gd name="T4" fmla="*/ 191 w 382"/>
                <a:gd name="T5" fmla="*/ 128 h 350"/>
                <a:gd name="T6" fmla="*/ 284 w 382"/>
                <a:gd name="T7" fmla="*/ 0 h 350"/>
                <a:gd name="T8" fmla="*/ 227 w 382"/>
                <a:gd name="T9" fmla="*/ 153 h 350"/>
                <a:gd name="T10" fmla="*/ 381 w 382"/>
                <a:gd name="T11" fmla="*/ 175 h 350"/>
                <a:gd name="T12" fmla="*/ 226 w 382"/>
                <a:gd name="T13" fmla="*/ 196 h 350"/>
                <a:gd name="T14" fmla="*/ 284 w 382"/>
                <a:gd name="T15" fmla="*/ 349 h 350"/>
                <a:gd name="T16" fmla="*/ 191 w 382"/>
                <a:gd name="T17" fmla="*/ 221 h 350"/>
                <a:gd name="T18" fmla="*/ 95 w 382"/>
                <a:gd name="T19" fmla="*/ 349 h 350"/>
                <a:gd name="T20" fmla="*/ 152 w 382"/>
                <a:gd name="T21" fmla="*/ 198 h 350"/>
                <a:gd name="T22" fmla="*/ 0 w 382"/>
                <a:gd name="T23" fmla="*/ 175 h 350"/>
                <a:gd name="T24" fmla="*/ 153 w 382"/>
                <a:gd name="T25" fmla="*/ 153 h 35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82"/>
                <a:gd name="T40" fmla="*/ 0 h 350"/>
                <a:gd name="T41" fmla="*/ 382 w 382"/>
                <a:gd name="T42" fmla="*/ 350 h 35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82" h="350">
                  <a:moveTo>
                    <a:pt x="153" y="153"/>
                  </a:moveTo>
                  <a:lnTo>
                    <a:pt x="95" y="0"/>
                  </a:lnTo>
                  <a:lnTo>
                    <a:pt x="191" y="128"/>
                  </a:lnTo>
                  <a:lnTo>
                    <a:pt x="284" y="0"/>
                  </a:lnTo>
                  <a:lnTo>
                    <a:pt x="227" y="153"/>
                  </a:lnTo>
                  <a:lnTo>
                    <a:pt x="381" y="175"/>
                  </a:lnTo>
                  <a:lnTo>
                    <a:pt x="226" y="196"/>
                  </a:lnTo>
                  <a:lnTo>
                    <a:pt x="284" y="349"/>
                  </a:lnTo>
                  <a:lnTo>
                    <a:pt x="191" y="221"/>
                  </a:lnTo>
                  <a:lnTo>
                    <a:pt x="95" y="349"/>
                  </a:lnTo>
                  <a:lnTo>
                    <a:pt x="152" y="198"/>
                  </a:lnTo>
                  <a:lnTo>
                    <a:pt x="0" y="175"/>
                  </a:lnTo>
                  <a:lnTo>
                    <a:pt x="153" y="153"/>
                  </a:lnTo>
                </a:path>
              </a:pathLst>
            </a:custGeom>
            <a:solidFill>
              <a:srgbClr val="FFFF00"/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4"/>
            <p:cNvSpPr>
              <a:spLocks/>
            </p:cNvSpPr>
            <p:nvPr/>
          </p:nvSpPr>
          <p:spPr bwMode="auto">
            <a:xfrm>
              <a:off x="621" y="1629"/>
              <a:ext cx="270" cy="332"/>
            </a:xfrm>
            <a:custGeom>
              <a:avLst/>
              <a:gdLst>
                <a:gd name="T0" fmla="*/ 0 w 270"/>
                <a:gd name="T1" fmla="*/ 84 h 332"/>
                <a:gd name="T2" fmla="*/ 122 w 270"/>
                <a:gd name="T3" fmla="*/ 143 h 332"/>
                <a:gd name="T4" fmla="*/ 135 w 270"/>
                <a:gd name="T5" fmla="*/ 0 h 332"/>
                <a:gd name="T6" fmla="*/ 147 w 270"/>
                <a:gd name="T7" fmla="*/ 143 h 332"/>
                <a:gd name="T8" fmla="*/ 268 w 270"/>
                <a:gd name="T9" fmla="*/ 82 h 332"/>
                <a:gd name="T10" fmla="*/ 159 w 270"/>
                <a:gd name="T11" fmla="*/ 166 h 332"/>
                <a:gd name="T12" fmla="*/ 269 w 270"/>
                <a:gd name="T13" fmla="*/ 249 h 332"/>
                <a:gd name="T14" fmla="*/ 147 w 270"/>
                <a:gd name="T15" fmla="*/ 189 h 332"/>
                <a:gd name="T16" fmla="*/ 135 w 270"/>
                <a:gd name="T17" fmla="*/ 331 h 332"/>
                <a:gd name="T18" fmla="*/ 122 w 270"/>
                <a:gd name="T19" fmla="*/ 189 h 332"/>
                <a:gd name="T20" fmla="*/ 0 w 270"/>
                <a:gd name="T21" fmla="*/ 249 h 332"/>
                <a:gd name="T22" fmla="*/ 110 w 270"/>
                <a:gd name="T23" fmla="*/ 166 h 332"/>
                <a:gd name="T24" fmla="*/ 0 w 270"/>
                <a:gd name="T25" fmla="*/ 84 h 3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0"/>
                <a:gd name="T40" fmla="*/ 0 h 332"/>
                <a:gd name="T41" fmla="*/ 270 w 270"/>
                <a:gd name="T42" fmla="*/ 332 h 33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0" h="332">
                  <a:moveTo>
                    <a:pt x="0" y="84"/>
                  </a:moveTo>
                  <a:lnTo>
                    <a:pt x="122" y="143"/>
                  </a:lnTo>
                  <a:lnTo>
                    <a:pt x="135" y="0"/>
                  </a:lnTo>
                  <a:lnTo>
                    <a:pt x="147" y="143"/>
                  </a:lnTo>
                  <a:lnTo>
                    <a:pt x="268" y="82"/>
                  </a:lnTo>
                  <a:lnTo>
                    <a:pt x="159" y="166"/>
                  </a:lnTo>
                  <a:lnTo>
                    <a:pt x="269" y="249"/>
                  </a:lnTo>
                  <a:lnTo>
                    <a:pt x="147" y="189"/>
                  </a:lnTo>
                  <a:lnTo>
                    <a:pt x="135" y="331"/>
                  </a:lnTo>
                  <a:lnTo>
                    <a:pt x="122" y="189"/>
                  </a:lnTo>
                  <a:lnTo>
                    <a:pt x="0" y="249"/>
                  </a:lnTo>
                  <a:lnTo>
                    <a:pt x="110" y="166"/>
                  </a:lnTo>
                  <a:lnTo>
                    <a:pt x="0" y="84"/>
                  </a:lnTo>
                </a:path>
              </a:pathLst>
            </a:custGeom>
            <a:solidFill>
              <a:srgbClr val="FFFF00"/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45"/>
            <p:cNvSpPr>
              <a:spLocks/>
            </p:cNvSpPr>
            <p:nvPr/>
          </p:nvSpPr>
          <p:spPr bwMode="auto">
            <a:xfrm>
              <a:off x="722" y="1752"/>
              <a:ext cx="68" cy="85"/>
            </a:xfrm>
            <a:custGeom>
              <a:avLst/>
              <a:gdLst>
                <a:gd name="T0" fmla="*/ 0 w 68"/>
                <a:gd name="T1" fmla="*/ 20 h 85"/>
                <a:gd name="T2" fmla="*/ 27 w 68"/>
                <a:gd name="T3" fmla="*/ 30 h 85"/>
                <a:gd name="T4" fmla="*/ 33 w 68"/>
                <a:gd name="T5" fmla="*/ 0 h 85"/>
                <a:gd name="T6" fmla="*/ 39 w 68"/>
                <a:gd name="T7" fmla="*/ 30 h 85"/>
                <a:gd name="T8" fmla="*/ 67 w 68"/>
                <a:gd name="T9" fmla="*/ 20 h 85"/>
                <a:gd name="T10" fmla="*/ 45 w 68"/>
                <a:gd name="T11" fmla="*/ 42 h 85"/>
                <a:gd name="T12" fmla="*/ 67 w 68"/>
                <a:gd name="T13" fmla="*/ 62 h 85"/>
                <a:gd name="T14" fmla="*/ 39 w 68"/>
                <a:gd name="T15" fmla="*/ 52 h 85"/>
                <a:gd name="T16" fmla="*/ 33 w 68"/>
                <a:gd name="T17" fmla="*/ 84 h 85"/>
                <a:gd name="T18" fmla="*/ 27 w 68"/>
                <a:gd name="T19" fmla="*/ 52 h 85"/>
                <a:gd name="T20" fmla="*/ 0 w 68"/>
                <a:gd name="T21" fmla="*/ 62 h 85"/>
                <a:gd name="T22" fmla="*/ 21 w 68"/>
                <a:gd name="T23" fmla="*/ 42 h 85"/>
                <a:gd name="T24" fmla="*/ 0 w 68"/>
                <a:gd name="T25" fmla="*/ 20 h 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"/>
                <a:gd name="T40" fmla="*/ 0 h 85"/>
                <a:gd name="T41" fmla="*/ 68 w 68"/>
                <a:gd name="T42" fmla="*/ 85 h 8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" h="85">
                  <a:moveTo>
                    <a:pt x="0" y="20"/>
                  </a:moveTo>
                  <a:lnTo>
                    <a:pt x="27" y="30"/>
                  </a:lnTo>
                  <a:lnTo>
                    <a:pt x="33" y="0"/>
                  </a:lnTo>
                  <a:lnTo>
                    <a:pt x="39" y="30"/>
                  </a:lnTo>
                  <a:lnTo>
                    <a:pt x="67" y="20"/>
                  </a:lnTo>
                  <a:lnTo>
                    <a:pt x="45" y="42"/>
                  </a:lnTo>
                  <a:lnTo>
                    <a:pt x="67" y="62"/>
                  </a:lnTo>
                  <a:lnTo>
                    <a:pt x="39" y="52"/>
                  </a:lnTo>
                  <a:lnTo>
                    <a:pt x="33" y="84"/>
                  </a:lnTo>
                  <a:lnTo>
                    <a:pt x="27" y="52"/>
                  </a:lnTo>
                  <a:lnTo>
                    <a:pt x="0" y="62"/>
                  </a:lnTo>
                  <a:lnTo>
                    <a:pt x="21" y="42"/>
                  </a:lnTo>
                  <a:lnTo>
                    <a:pt x="0" y="20"/>
                  </a:lnTo>
                </a:path>
              </a:pathLst>
            </a:custGeom>
            <a:solidFill>
              <a:srgbClr val="FFFF00"/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45" name="01 - Fragil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153400" y="6096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 advTm="2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remove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1599 -0.07615 C 0.15538 -0.03449 0.15087 0.00718 0.12101 0.04236 C 0.09115 0.07755 0.03281 0.11991 -0.01927 0.13496 C -0.07135 0.15 -0.15625 0.12107 -0.19149 0.13311 C -0.22674 0.14514 -0.22292 0.17176 -0.23038 0.20718 C -0.23785 0.24236 -0.23472 0.31459 -0.23594 0.34422 C -0.23715 0.37385 -0.23715 0.37963 -0.23733 0.38496 " pathEditMode="relative" ptsTypes="aaaaaaA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remove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08455 0.11922 L 0.08455 0.15857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remove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6233 -0.14097 C -0.06406 -0.08564 -0.06563 -0.03009 -0.07205 -0.00023 C -0.07847 0.02963 -0.08177 0.02639 -0.10122 0.03866 C -0.12066 0.05093 -0.16042 0.04861 -0.18872 0.07385 C -0.21701 0.09908 -0.2408 0.16389 -0.27066 0.19051 C -0.30052 0.21713 -0.34688 0.23102 -0.36788 0.23311 C -0.38889 0.23519 -0.39167 0.21621 -0.39705 0.20348 C -0.40243 0.19074 -0.39931 0.16482 -0.39983 0.15718 " pathEditMode="fixed" ptsTypes="aaaaaaaA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remove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11927 -0.05949 C -0.12622 -0.05301 -0.13299 -0.04652 -0.13455 -0.04467 " pathEditMode="relative" ptsTypes="aA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remove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12708 -0.10416 L -0.12708 -0.07777 " pathEditMode="relative" rAng="0" ptsTypes="AA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remove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15399 -0.15578 C -0.15573 -0.11736 -0.15729 -0.0787 -0.16094 -0.05393 C -0.16458 -0.02916 -0.1651 -0.02129 -0.17622 -0.00764 C -0.18733 0.00602 -0.21424 0.01389 -0.2276 0.02755 C -0.24097 0.04121 -0.24722 0.05926 -0.25677 0.07385 C -0.26632 0.0882 -0.2776 0.10764 -0.28455 0.11459 C -0.29149 0.1213 -0.29497 0.11783 -0.29844 0.11459 " pathEditMode="relative" ptsTypes="aaaaaaA">
                                      <p:cBhvr>
                                        <p:cTn id="3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5" presetClass="path" presetSubtype="0" accel="50000" decel="50000" fill="remove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21649 -0.07777 L -0.23542 -0.07662 " pathEditMode="relative" rAng="0" ptsTypes="AA">
                                      <p:cBhvr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0" presetClass="path" presetSubtype="0" accel="50000" decel="50000" fill="remove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29358 -0.01319 C -0.28628 -0.02477 -0.27899 -0.03611 -0.26927 -0.03912 C -0.25955 -0.04213 -0.23333 -0.03935 -0.23524 -0.03171 C -0.23715 -0.02407 -0.27118 -0.00648 -0.28108 0.00625 C -0.29097 0.01898 -0.29306 0.03658 -0.29497 0.04422 C -0.29688 0.05186 -0.29375 0.05047 -0.29219 0.05162 C -0.29063 0.05278 -0.26858 0.04005 -0.28524 0.05162 C -0.30191 0.0632 -0.35295 0.08959 -0.39219 0.12107 C -0.43142 0.15255 -0.49028 0.19769 -0.52066 0.24051 C -0.55104 0.28334 -0.56684 0.33172 -0.57413 0.37848 C -0.58142 0.42523 -0.57865 0.4801 -0.56441 0.52107 C -0.55017 0.56204 -0.50104 0.60718 -0.48872 0.62477 " pathEditMode="relative" ptsTypes="aaaaaaaaaaaA">
                                      <p:cBhvr>
                                        <p:cTn id="5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0" presetClass="path" presetSubtype="0" accel="50000" decel="50000" fill="remove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3276 0.04051 C -0.33663 0.03773 -0.34531 0.03473 -0.34861 0.0338 " pathEditMode="relative" rAng="0" ptsTypes="aA">
                                      <p:cBhvr>
                                        <p:cTn id="5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500"/>
                            </p:stCondLst>
                            <p:childTnLst>
                              <p:par>
                                <p:cTn id="5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0" presetClass="path" presetSubtype="0" accel="50000" decel="50000" fill="remove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30816 -0.18541 C -0.31111 -0.16412 -0.31441 -0.08796 -0.32622 -0.05625 C -0.33802 -0.02453 -0.36563 -0.01319 -0.37899 0.00486 C -0.39236 0.02292 -0.39896 0.04352 -0.40608 0.05209 C -0.41319 0.06065 -0.4184 0.05533 -0.4217 0.05625 " pathEditMode="relative" rAng="0" ptsTypes="aaaaa">
                                      <p:cBhvr>
                                        <p:cTn id="6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" y="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0" presetClass="path" presetSubtype="0" accel="50000" decel="50000" fill="remove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32795 -0.20069 C -0.33021 -0.19953 -0.33924 -0.1949 -0.34149 -0.19375 " pathEditMode="relative" rAng="0" ptsTypes="aa">
                                      <p:cBhvr>
                                        <p:cTn id="6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8000"/>
                            </p:stCondLst>
                            <p:childTnLst>
                              <p:par>
                                <p:cTn id="7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0" presetClass="path" presetSubtype="0" accel="50000" decel="50000" fill="remove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2092 -0.19375 C -0.20382 -0.2037 -0.19844 -0.21365 -0.18733 -0.21319 C -0.17622 -0.21273 -0.12292 -0.21551 -0.14253 -0.19097 C -0.16215 -0.16643 -0.25122 -0.08588 -0.30503 -0.06597 C -0.35885 -0.04606 -0.4349 -0.07152 -0.46545 -0.07176 C -0.49601 -0.07199 -0.48333 -0.07662 -0.48837 -0.06736 C -0.4934 -0.0581 -0.48576 -0.02916 -0.49566 -0.01597 C -0.50556 -0.00277 -0.53542 -0.02986 -0.54774 0.01181 C -0.56007 0.05324 -0.56493 0.14375 -0.56962 0.23403 " pathEditMode="relative" ptsTypes="aaaaaaaaA">
                                      <p:cBhvr>
                                        <p:cTn id="7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0" presetClass="path" presetSubtype="0" accel="50000" decel="50000" fill="remove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42483 0.0132 C -0.44045 0.01945 -0.45608 0.02593 -0.46233 0.02848 " pathEditMode="relative" ptsTypes="aA">
                                      <p:cBhvr>
                                        <p:cTn id="8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500"/>
                            </p:stCondLst>
                            <p:childTnLst>
                              <p:par>
                                <p:cTn id="8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0" presetClass="path" presetSubtype="0" accel="50000" decel="50000" fill="remove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44705 0.06459 C -0.44705 0.08264 -0.44688 0.10093 -0.44705 0.10903 " pathEditMode="relative" rAng="0" ptsTypes="aA">
                                      <p:cBhvr>
                                        <p:cTn id="8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0"/>
                            </p:stCondLst>
                            <p:childTnLst>
                              <p:par>
                                <p:cTn id="89" presetID="31" presetClass="entr" presetSubtype="0" fill="remove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9"/>
                                            </p:cond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1000"/>
                            </p:stCondLst>
                            <p:childTnLst>
                              <p:par>
                                <p:cTn id="9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6"/>
                                            </p:cond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3"/>
                                            </p:cond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0"/>
                                            </p:cond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7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5" dur="1" fill="hold"/>
                                        <p:tgtEl>
                                          <p:spTgt spid="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126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5"/>
                </p:tgtEl>
              </p:cMediaNode>
            </p:audio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6000" dirty="0" smtClean="0"/>
              <a:t>علل عاطفی 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1905000"/>
            <a:ext cx="4038600" cy="4525963"/>
          </a:xfrm>
        </p:spPr>
        <p:txBody>
          <a:bodyPr/>
          <a:lstStyle/>
          <a:p>
            <a:pPr algn="r" rtl="1">
              <a:buFont typeface="Wingdings" pitchFamily="2" charset="2"/>
              <a:buChar char="ü"/>
            </a:pPr>
            <a:r>
              <a:rPr lang="fa-IR" dirty="0" smtClean="0"/>
              <a:t>کمبود محبت 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dirty="0" smtClean="0"/>
              <a:t>انتقام 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dirty="0" smtClean="0"/>
              <a:t>ترس ها 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dirty="0" smtClean="0"/>
              <a:t>اضطراب 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dirty="0" smtClean="0"/>
              <a:t>به رخ کشیدن ها 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dirty="0" smtClean="0"/>
              <a:t>سرکوفت ها 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dirty="0" smtClean="0"/>
              <a:t>احساس زاید بودن </a:t>
            </a:r>
            <a:endParaRPr lang="en-US" dirty="0"/>
          </a:p>
        </p:txBody>
      </p:sp>
      <p:pic>
        <p:nvPicPr>
          <p:cNvPr id="2050" name="Picture 2" descr="C:\Users\Laleh\Desktop\moshavere\tk17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47875"/>
            <a:ext cx="4276725" cy="4810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20680610">
            <a:off x="589485" y="1305650"/>
            <a:ext cx="7772400" cy="14700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a-IR" sz="6600" dirty="0" smtClean="0">
                <a:solidFill>
                  <a:schemeClr val="accent2">
                    <a:lumMod val="50000"/>
                  </a:schemeClr>
                </a:solidFill>
              </a:rPr>
              <a:t>مسایل کودکان پیش دبستانی </a:t>
            </a:r>
            <a:endParaRPr lang="fr-CA" sz="66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20403241">
            <a:off x="360023" y="872762"/>
            <a:ext cx="3033840" cy="857234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a-IR" sz="8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مقدمه </a:t>
            </a:r>
            <a:endParaRPr lang="fr-CA" sz="8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C:\Users\Laleh\Desktop\moshavere\88411-Royalty-Free-RF-Clipart-Illustration-Of-Three-Diverse-School-Children-Holding-Up-Their-Drawings-In-Art-Class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685925" y="2057400"/>
            <a:ext cx="5715000" cy="40846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685800"/>
            <a:ext cx="5638800" cy="685800"/>
          </a:xfrm>
        </p:spPr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/>
            </a:r>
            <a:br>
              <a:rPr lang="en-US" smtClean="0">
                <a:solidFill>
                  <a:srgbClr val="FF0000"/>
                </a:solidFill>
              </a:rPr>
            </a:br>
            <a:r>
              <a:rPr lang="en-US" smtClean="0">
                <a:solidFill>
                  <a:srgbClr val="FF0000"/>
                </a:solidFill>
              </a:rPr>
              <a:t/>
            </a:r>
            <a:br>
              <a:rPr lang="en-US" smtClean="0">
                <a:solidFill>
                  <a:srgbClr val="FF0000"/>
                </a:solidFill>
              </a:rPr>
            </a:br>
            <a:r>
              <a:rPr lang="fa-IR" smtClean="0">
                <a:solidFill>
                  <a:srgbClr val="FF0000"/>
                </a:solidFill>
              </a:rPr>
              <a:t>موضوع </a:t>
            </a:r>
            <a:r>
              <a:rPr lang="fa-IR" dirty="0" smtClean="0">
                <a:solidFill>
                  <a:srgbClr val="FF0000"/>
                </a:solidFill>
              </a:rPr>
              <a:t>مورد بحث :                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05000"/>
            <a:ext cx="6781800" cy="4114800"/>
          </a:xfrm>
        </p:spPr>
        <p:txBody>
          <a:bodyPr/>
          <a:lstStyle/>
          <a:p>
            <a:pPr rtl="1"/>
            <a:r>
              <a:rPr lang="fa-IR" sz="8800" dirty="0" smtClean="0">
                <a:solidFill>
                  <a:schemeClr val="tx1"/>
                </a:solidFill>
                <a:cs typeface="Zar" pitchFamily="2" charset="-78"/>
              </a:rPr>
              <a:t>تنبلی کودک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24200" y="2133600"/>
            <a:ext cx="3738562" cy="1143000"/>
          </a:xfrm>
        </p:spPr>
        <p:txBody>
          <a:bodyPr rtlCol="0">
            <a:noAutofit/>
          </a:bodyPr>
          <a:lstStyle/>
          <a:p>
            <a:pPr algn="r" rtl="1" fontAlgn="auto">
              <a:spcAft>
                <a:spcPts val="0"/>
              </a:spcAft>
              <a:defRPr/>
            </a:pPr>
            <a:r>
              <a:rPr lang="fa-IR" sz="4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B Titr" pitchFamily="2" charset="-78"/>
              </a:rPr>
              <a:t>سن شروع تنبلی </a:t>
            </a:r>
            <a:endParaRPr lang="fr-CA" sz="4800" dirty="0" smtClean="0">
              <a:solidFill>
                <a:schemeClr val="tx1">
                  <a:lumMod val="75000"/>
                  <a:lumOff val="25000"/>
                </a:schemeClr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0107795">
            <a:off x="80421" y="972382"/>
            <a:ext cx="4949181" cy="1473769"/>
          </a:xfrm>
        </p:spPr>
        <p:txBody>
          <a:bodyPr/>
          <a:lstStyle/>
          <a:p>
            <a:r>
              <a:rPr lang="fa-IR" sz="6600" dirty="0" smtClean="0"/>
              <a:t>علل عوامل تنبلی </a:t>
            </a:r>
            <a:endParaRPr lang="en-US" sz="6600" dirty="0"/>
          </a:p>
        </p:txBody>
      </p:sp>
      <p:pic>
        <p:nvPicPr>
          <p:cNvPr id="1026" name="Picture 2" descr="C:\Users\Laleh\Desktop\hhhhh\عکس پاورپوینت\53a87b3d27718063819e32108db30ca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1524000"/>
            <a:ext cx="4953000" cy="490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fa-IR" sz="4800" dirty="0" smtClean="0">
                <a:solidFill>
                  <a:srgbClr val="FF0000"/>
                </a:solidFill>
              </a:rPr>
              <a:t>علل زیستی –جسمانی 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2600" y="1295400"/>
            <a:ext cx="2819400" cy="5181600"/>
          </a:xfrm>
        </p:spPr>
        <p:txBody>
          <a:bodyPr/>
          <a:lstStyle/>
          <a:p>
            <a:pPr algn="r" rtl="1">
              <a:buFont typeface="Wingdings" pitchFamily="2" charset="2"/>
              <a:buChar char="Ø"/>
            </a:pPr>
            <a:r>
              <a:rPr lang="fa-I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ضعف بدن 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کم خونی 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وضع تنفس 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بیماری های جسمی 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طرز کار غدد 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خستگی های مداوم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کم خوابی ها 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پرخوری 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نقص بدن 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فشارهای بلوغ 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مصرف دارو 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صدمات مغزی </a:t>
            </a:r>
          </a:p>
          <a:p>
            <a:pPr algn="r" rtl="1">
              <a:buFont typeface="Wingdings" pitchFamily="2" charset="2"/>
              <a:buChar char="Ø"/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7" name="Picture 3" descr="C:\Users\Laleh\Desktop\hhhhh\عکس پاورپوینت\empathetic-chil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524000"/>
            <a:ext cx="4724400" cy="487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66294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علل ذهنی و استعدادی </a:t>
            </a: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953000" y="2057400"/>
            <a:ext cx="3324196" cy="4525963"/>
          </a:xfrm>
        </p:spPr>
        <p:txBody>
          <a:bodyPr rtlCol="0">
            <a:normAutofit/>
          </a:bodyPr>
          <a:lstStyle/>
          <a:p>
            <a:pPr algn="r" rtl="1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کم هوشی </a:t>
            </a:r>
          </a:p>
          <a:p>
            <a:pPr algn="r" rtl="1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اختلال در ادراک </a:t>
            </a:r>
          </a:p>
          <a:p>
            <a:pPr algn="r" rtl="1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تنبلی ذهن </a:t>
            </a:r>
          </a:p>
          <a:p>
            <a:pPr algn="r" rtl="1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خستگی ذهن </a:t>
            </a:r>
          </a:p>
          <a:p>
            <a:pPr algn="r" rtl="1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ضعف استعدادی </a:t>
            </a:r>
          </a:p>
          <a:p>
            <a:pPr algn="r" rtl="1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ضعف حافظه </a:t>
            </a:r>
          </a:p>
        </p:txBody>
      </p:sp>
      <p:pic>
        <p:nvPicPr>
          <p:cNvPr id="3074" name="Picture 2" descr="C:\Users\Laleh\Desktop\moshavere\6646222873371542821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1981200"/>
            <a:ext cx="3810000" cy="4200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6000" dirty="0" smtClean="0"/>
              <a:t>علل روانی 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752600"/>
            <a:ext cx="4114800" cy="4525963"/>
          </a:xfrm>
        </p:spPr>
        <p:txBody>
          <a:bodyPr/>
          <a:lstStyle/>
          <a:p>
            <a:pPr algn="r" rtl="1">
              <a:buFont typeface="Wingdings" pitchFamily="2" charset="2"/>
              <a:buChar char="q"/>
            </a:pPr>
            <a:r>
              <a:rPr lang="fa-IR" dirty="0" smtClean="0"/>
              <a:t>فشار روانی </a:t>
            </a:r>
          </a:p>
          <a:p>
            <a:pPr algn="r" rtl="1">
              <a:buFont typeface="Wingdings" pitchFamily="2" charset="2"/>
              <a:buChar char="q"/>
            </a:pPr>
            <a:r>
              <a:rPr lang="fa-IR" dirty="0" smtClean="0"/>
              <a:t>ضعف اراده </a:t>
            </a:r>
          </a:p>
          <a:p>
            <a:pPr algn="r" rtl="1">
              <a:buFont typeface="Wingdings" pitchFamily="2" charset="2"/>
              <a:buChar char="q"/>
            </a:pPr>
            <a:r>
              <a:rPr lang="fa-IR" dirty="0" smtClean="0"/>
              <a:t>بیماری روانی </a:t>
            </a:r>
          </a:p>
          <a:p>
            <a:pPr algn="r" rtl="1">
              <a:buFont typeface="Wingdings" pitchFamily="2" charset="2"/>
              <a:buChar char="q"/>
            </a:pPr>
            <a:r>
              <a:rPr lang="fa-IR" dirty="0" smtClean="0"/>
              <a:t>بی دقتی </a:t>
            </a:r>
          </a:p>
          <a:p>
            <a:pPr algn="r" rtl="1">
              <a:buFont typeface="Wingdings" pitchFamily="2" charset="2"/>
              <a:buChar char="q"/>
            </a:pPr>
            <a:r>
              <a:rPr lang="fa-IR" dirty="0" smtClean="0"/>
              <a:t>اختلال شخصیتی </a:t>
            </a:r>
          </a:p>
          <a:p>
            <a:pPr algn="r" rtl="1">
              <a:buFont typeface="Wingdings" pitchFamily="2" charset="2"/>
              <a:buChar char="q"/>
            </a:pPr>
            <a:r>
              <a:rPr lang="fa-IR" dirty="0" smtClean="0"/>
              <a:t>نداشتن انگیزه </a:t>
            </a:r>
          </a:p>
          <a:p>
            <a:pPr algn="r" rtl="1">
              <a:buFont typeface="Wingdings" pitchFamily="2" charset="2"/>
              <a:buChar char="q"/>
            </a:pPr>
            <a:r>
              <a:rPr lang="fa-IR" dirty="0" smtClean="0"/>
              <a:t>پرتوقعی و نازپروردگی </a:t>
            </a:r>
            <a:endParaRPr lang="en-US" dirty="0"/>
          </a:p>
        </p:txBody>
      </p:sp>
      <p:pic>
        <p:nvPicPr>
          <p:cNvPr id="1027" name="Picture 3" descr="C:\Users\Laleh\Desktop\moshavere\279711325539101661895276220170202971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676400"/>
            <a:ext cx="3733800" cy="472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W_ColorPencil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6D81CFD-CA74-45F2-9DAF-01B752EE31F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TW_ColorPencils</Template>
  <TotalTime>197</TotalTime>
  <Words>96</Words>
  <Application>Microsoft Office PowerPoint</Application>
  <PresentationFormat>On-screen Show (4:3)</PresentationFormat>
  <Paragraphs>43</Paragraphs>
  <Slides>10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TW_ColorPencils</vt:lpstr>
      <vt:lpstr>PowerPoint Presentation</vt:lpstr>
      <vt:lpstr>مسایل کودکان پیش دبستانی </vt:lpstr>
      <vt:lpstr>مقدمه </vt:lpstr>
      <vt:lpstr>  موضوع مورد بحث :                  </vt:lpstr>
      <vt:lpstr>سن شروع تنبلی </vt:lpstr>
      <vt:lpstr>علل عوامل تنبلی </vt:lpstr>
      <vt:lpstr>علل زیستی –جسمانی </vt:lpstr>
      <vt:lpstr>علل ذهنی و استعدادی </vt:lpstr>
      <vt:lpstr>علل روانی </vt:lpstr>
      <vt:lpstr>علل عاطفی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کودکان دبستانی</dc:title>
  <dc:creator>Laleh</dc:creator>
  <cp:lastModifiedBy>M.R.H</cp:lastModifiedBy>
  <cp:revision>52</cp:revision>
  <dcterms:created xsi:type="dcterms:W3CDTF">2011-11-22T07:30:21Z</dcterms:created>
  <dcterms:modified xsi:type="dcterms:W3CDTF">2014-01-20T07:50:04Z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TC103814939990</vt:lpwstr>
  </property>
</Properties>
</file>