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8" r:id="rId5"/>
    <p:sldId id="270" r:id="rId6"/>
    <p:sldId id="271" r:id="rId7"/>
    <p:sldId id="272" r:id="rId8"/>
    <p:sldId id="267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EC8B9-F801-4D5F-9A09-DF52C8938F36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7791C-7ACA-4174-8B0C-A0F63F9AE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7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7791C-7ACA-4174-8B0C-A0F63F9AED6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12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880B35-0E18-4A3B-B7EB-8AE508475F25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F431E4-3C13-4574-A3B4-58919ED5CD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AbuzarArtSchool@yah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2" y="4726905"/>
            <a:ext cx="8458200" cy="122237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Python basic tutorial</a:t>
            </a:r>
            <a:endParaRPr lang="en-US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7940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043608" y="5912310"/>
            <a:ext cx="369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Design by :</a:t>
            </a:r>
            <a:r>
              <a:rPr lang="en-US" dirty="0" smtClean="0"/>
              <a:t> Abdullah  </a:t>
            </a:r>
            <a:r>
              <a:rPr lang="en-US" dirty="0" err="1" smtClean="0"/>
              <a:t>Saremi</a:t>
            </a:r>
            <a:r>
              <a:rPr lang="en-US" dirty="0" smtClean="0"/>
              <a:t>  </a:t>
            </a:r>
            <a:r>
              <a:rPr lang="en-US" dirty="0" err="1" smtClean="0"/>
              <a:t>Naeini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 rot="1996190">
            <a:off x="1446312" y="1715941"/>
            <a:ext cx="3570672" cy="1222375"/>
          </a:xfrm>
          <a:prstGeom prst="rect">
            <a:avLst/>
          </a:prstGeom>
        </p:spPr>
        <p:txBody>
          <a:bodyPr vert="horz" anchor="t">
            <a:normAutofit fontScale="9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/>
              <a:t>Forward &amp; Condition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595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>
                <a:effectLst/>
              </a:rPr>
              <a:t>Python if...else 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485" y="1253627"/>
            <a:ext cx="3839721" cy="26642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362578"/>
            <a:ext cx="6111679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26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>
                <a:effectLst/>
              </a:rPr>
              <a:t>Python if...</a:t>
            </a:r>
            <a:r>
              <a:rPr lang="en-US" dirty="0" err="1">
                <a:effectLst/>
              </a:rPr>
              <a:t>elif</a:t>
            </a:r>
            <a:r>
              <a:rPr lang="en-US" dirty="0">
                <a:effectLst/>
              </a:rPr>
              <a:t>...else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080" y="2022698"/>
            <a:ext cx="4724400" cy="36385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8" y="2264618"/>
            <a:ext cx="4048472" cy="32526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53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>
                <a:effectLst/>
              </a:rPr>
              <a:t>Python Nested if statements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54243"/>
            <a:ext cx="4752528" cy="3056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712" y="1772816"/>
            <a:ext cx="3196473" cy="4464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493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 smtClean="0">
                <a:effectLst/>
              </a:rPr>
              <a:t>Sample Triangle</a:t>
            </a:r>
            <a:endParaRPr lang="en-US" dirty="0">
              <a:effectLst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56792"/>
            <a:ext cx="3636090" cy="36204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Isosceles Triangle 2"/>
          <p:cNvSpPr/>
          <p:nvPr/>
        </p:nvSpPr>
        <p:spPr>
          <a:xfrm rot="1325003">
            <a:off x="7364563" y="1279214"/>
            <a:ext cx="1512168" cy="18722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68000" rtlCol="0" anchor="ctr"/>
          <a:lstStyle/>
          <a:p>
            <a:pPr algn="ctr"/>
            <a:r>
              <a:rPr lang="en-US" sz="88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2305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088" y="332656"/>
            <a:ext cx="8686800" cy="838200"/>
          </a:xfrm>
        </p:spPr>
        <p:txBody>
          <a:bodyPr/>
          <a:lstStyle/>
          <a:p>
            <a:r>
              <a:rPr lang="en-US" dirty="0" smtClean="0">
                <a:effectLst/>
              </a:rPr>
              <a:t>Sample Triangle</a:t>
            </a:r>
            <a:endParaRPr lang="en-US" dirty="0">
              <a:effectLst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89040"/>
            <a:ext cx="5404612" cy="26865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3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426" y="1340768"/>
            <a:ext cx="5029200" cy="23225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Isosceles Triangle 5"/>
          <p:cNvSpPr/>
          <p:nvPr/>
        </p:nvSpPr>
        <p:spPr>
          <a:xfrm rot="1325003">
            <a:off x="7604770" y="1154003"/>
            <a:ext cx="1512168" cy="18722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68000" rtlCol="0" anchor="ctr"/>
          <a:lstStyle/>
          <a:p>
            <a:pPr algn="ctr"/>
            <a:r>
              <a:rPr lang="en-US" sz="8800" b="1" dirty="0" smtClean="0"/>
              <a:t>2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02686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 smtClean="0">
                <a:effectLst/>
              </a:rPr>
              <a:t>Sample Triangle</a:t>
            </a:r>
            <a:endParaRPr lang="en-US" dirty="0">
              <a:effectLst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5472608" cy="22322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77072"/>
            <a:ext cx="5490408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4773706" y="3615407"/>
            <a:ext cx="40614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ot (P  or  Q)=not P and not Q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Isosceles Triangle 8"/>
          <p:cNvSpPr/>
          <p:nvPr/>
        </p:nvSpPr>
        <p:spPr>
          <a:xfrm rot="1325003">
            <a:off x="7532761" y="1268315"/>
            <a:ext cx="1512168" cy="18722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68000" rtlCol="0" anchor="ctr"/>
          <a:lstStyle/>
          <a:p>
            <a:pPr algn="ctr"/>
            <a:r>
              <a:rPr lang="en-US" sz="8800" b="1" dirty="0" smtClean="0"/>
              <a:t>3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14806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 smtClean="0">
                <a:effectLst/>
              </a:rPr>
              <a:t>Sample Triangle</a:t>
            </a:r>
            <a:endParaRPr lang="en-US" dirty="0">
              <a:effectLst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65907"/>
            <a:ext cx="8172400" cy="14152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Isosceles Triangle 6"/>
          <p:cNvSpPr/>
          <p:nvPr/>
        </p:nvSpPr>
        <p:spPr>
          <a:xfrm rot="1325003">
            <a:off x="7532762" y="1117906"/>
            <a:ext cx="1512168" cy="187220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468000" rtlCol="0" anchor="ctr"/>
          <a:lstStyle/>
          <a:p>
            <a:pPr algn="ctr"/>
            <a:r>
              <a:rPr lang="en-US" sz="8800" b="1" dirty="0" smtClean="0"/>
              <a:t>4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0646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" y="5486400"/>
            <a:ext cx="8458200" cy="1222375"/>
          </a:xfrm>
        </p:spPr>
        <p:txBody>
          <a:bodyPr>
            <a:normAutofit/>
          </a:bodyPr>
          <a:lstStyle/>
          <a:p>
            <a:pPr rtl="1"/>
            <a:r>
              <a:rPr lang="fa-IR" sz="7200" dirty="0" smtClean="0">
                <a:cs typeface="B Titr" pitchFamily="2" charset="-78"/>
              </a:rPr>
              <a:t>پایان</a:t>
            </a:r>
            <a:endParaRPr lang="en-US" sz="7200" dirty="0">
              <a:cs typeface="B Titr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8400" y="1981200"/>
            <a:ext cx="48782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5400" dirty="0" smtClean="0">
                <a:solidFill>
                  <a:srgbClr val="00B050"/>
                </a:solidFill>
                <a:cs typeface="B Titr" pitchFamily="2" charset="-78"/>
              </a:rPr>
              <a:t>با تشکر از توجه شما</a:t>
            </a:r>
            <a:endParaRPr lang="en-US" sz="5400" dirty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8788" y="3140968"/>
            <a:ext cx="4572000" cy="208428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PythonSchool.blog.ir</a:t>
            </a:r>
          </a:p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CsharpSchool.blog.ir</a:t>
            </a:r>
          </a:p>
          <a:p>
            <a:pPr algn="ctr" rtl="1">
              <a:lnSpc>
                <a:spcPct val="115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"/>
              </a:rPr>
              <a:t>Flowchart.blog.ir</a:t>
            </a:r>
            <a:endParaRPr lang="fa-IR" sz="3200" b="1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  <a:hlinkClick r:id="rId2"/>
            </a:endParaRPr>
          </a:p>
          <a:p>
            <a:pPr algn="ctr" rtl="1">
              <a:lnSpc>
                <a:spcPct val="115000"/>
              </a:lnSpc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AbuzarArtSchool@yahoo.com</a:t>
            </a:r>
            <a:endParaRPr lang="fa-IR" b="1" dirty="0" smtClean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94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 smtClean="0"/>
              <a:t>indentation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5264"/>
            <a:ext cx="4086486" cy="43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84784"/>
            <a:ext cx="4086000" cy="42641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9408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 smtClean="0"/>
              <a:t>indentation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75" r="12625" b="2144"/>
          <a:stretch/>
        </p:blipFill>
        <p:spPr bwMode="auto">
          <a:xfrm>
            <a:off x="611560" y="1124744"/>
            <a:ext cx="8208912" cy="5616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9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1719262"/>
            <a:ext cx="312420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pPr algn="l"/>
            <a:r>
              <a:rPr lang="en-US" dirty="0"/>
              <a:t>Swapping Algorithm</a:t>
            </a:r>
            <a:endParaRPr lang="en-US" dirty="0">
              <a:cs typeface="B Jadid" pitchFamily="2" charset="-78"/>
            </a:endParaRPr>
          </a:p>
        </p:txBody>
      </p:sp>
      <p:sp>
        <p:nvSpPr>
          <p:cNvPr id="8" name="Frame 7"/>
          <p:cNvSpPr/>
          <p:nvPr/>
        </p:nvSpPr>
        <p:spPr>
          <a:xfrm>
            <a:off x="533400" y="3085098"/>
            <a:ext cx="1374304" cy="57250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1981200" y="3085098"/>
            <a:ext cx="1294656" cy="572502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Python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Frame 9"/>
          <p:cNvSpPr/>
          <p:nvPr/>
        </p:nvSpPr>
        <p:spPr>
          <a:xfrm>
            <a:off x="3352799" y="3085098"/>
            <a:ext cx="1295399" cy="572502"/>
          </a:xfrm>
          <a:prstGeom prst="fram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C#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33400" y="1752600"/>
            <a:ext cx="3886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loud 13"/>
          <p:cNvSpPr/>
          <p:nvPr/>
        </p:nvSpPr>
        <p:spPr>
          <a:xfrm>
            <a:off x="685800" y="1143000"/>
            <a:ext cx="685800" cy="457200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5" name="Cloud 14"/>
          <p:cNvSpPr/>
          <p:nvPr/>
        </p:nvSpPr>
        <p:spPr>
          <a:xfrm>
            <a:off x="2133600" y="1143000"/>
            <a:ext cx="685800" cy="457200"/>
          </a:xfrm>
          <a:prstGeom prst="cloud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16" name="Cloud 15"/>
          <p:cNvSpPr/>
          <p:nvPr/>
        </p:nvSpPr>
        <p:spPr>
          <a:xfrm>
            <a:off x="3543300" y="1143000"/>
            <a:ext cx="685800" cy="457200"/>
          </a:xfrm>
          <a:prstGeom prst="clou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</a:t>
            </a:r>
            <a:endParaRPr lang="en-US" b="1" dirty="0"/>
          </a:p>
        </p:txBody>
      </p:sp>
      <p:sp>
        <p:nvSpPr>
          <p:cNvPr id="17" name="Frame 16"/>
          <p:cNvSpPr/>
          <p:nvPr/>
        </p:nvSpPr>
        <p:spPr>
          <a:xfrm>
            <a:off x="533400" y="3810000"/>
            <a:ext cx="1374304" cy="57250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Python</a:t>
            </a:r>
          </a:p>
        </p:txBody>
      </p:sp>
      <p:sp>
        <p:nvSpPr>
          <p:cNvPr id="18" name="Frame 17"/>
          <p:cNvSpPr/>
          <p:nvPr/>
        </p:nvSpPr>
        <p:spPr>
          <a:xfrm>
            <a:off x="1981200" y="3810000"/>
            <a:ext cx="1294656" cy="572502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Frame 18"/>
          <p:cNvSpPr/>
          <p:nvPr/>
        </p:nvSpPr>
        <p:spPr>
          <a:xfrm>
            <a:off x="3352799" y="3810000"/>
            <a:ext cx="1295399" cy="572502"/>
          </a:xfrm>
          <a:prstGeom prst="fram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C#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Frame 19"/>
          <p:cNvSpPr/>
          <p:nvPr/>
        </p:nvSpPr>
        <p:spPr>
          <a:xfrm>
            <a:off x="533400" y="4532898"/>
            <a:ext cx="1374304" cy="57250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Python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1" name="Frame 20"/>
          <p:cNvSpPr/>
          <p:nvPr/>
        </p:nvSpPr>
        <p:spPr>
          <a:xfrm>
            <a:off x="1981200" y="4532898"/>
            <a:ext cx="1294656" cy="572502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C#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Frame 21"/>
          <p:cNvSpPr/>
          <p:nvPr/>
        </p:nvSpPr>
        <p:spPr>
          <a:xfrm>
            <a:off x="3352799" y="4532898"/>
            <a:ext cx="1295399" cy="572502"/>
          </a:xfrm>
          <a:prstGeom prst="fram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6" name="Frame 25"/>
          <p:cNvSpPr/>
          <p:nvPr/>
        </p:nvSpPr>
        <p:spPr>
          <a:xfrm>
            <a:off x="533400" y="2057400"/>
            <a:ext cx="1374304" cy="762000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C#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7" name="Frame 26"/>
          <p:cNvSpPr/>
          <p:nvPr/>
        </p:nvSpPr>
        <p:spPr>
          <a:xfrm>
            <a:off x="1981200" y="2057400"/>
            <a:ext cx="1294656" cy="762000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Python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Frame 27"/>
          <p:cNvSpPr/>
          <p:nvPr/>
        </p:nvSpPr>
        <p:spPr>
          <a:xfrm>
            <a:off x="3352799" y="2057400"/>
            <a:ext cx="1295399" cy="762000"/>
          </a:xfrm>
          <a:prstGeom prst="fram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2" name="Frame 31"/>
          <p:cNvSpPr/>
          <p:nvPr/>
        </p:nvSpPr>
        <p:spPr>
          <a:xfrm>
            <a:off x="533400" y="5410200"/>
            <a:ext cx="1374304" cy="762000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Python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3" name="Frame 32"/>
          <p:cNvSpPr/>
          <p:nvPr/>
        </p:nvSpPr>
        <p:spPr>
          <a:xfrm>
            <a:off x="1981200" y="5410200"/>
            <a:ext cx="1294656" cy="762000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C#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" name="Frame 33"/>
          <p:cNvSpPr/>
          <p:nvPr/>
        </p:nvSpPr>
        <p:spPr>
          <a:xfrm>
            <a:off x="3352799" y="5410200"/>
            <a:ext cx="1295399" cy="762000"/>
          </a:xfrm>
          <a:prstGeom prst="fram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4710545" y="2057400"/>
            <a:ext cx="432954" cy="762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4648199" y="5410200"/>
            <a:ext cx="495299" cy="762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4710545" y="3048000"/>
            <a:ext cx="432954" cy="203885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492141" y="2253734"/>
            <a:ext cx="22573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X,Y = « Python« , "C#"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5492141" y="3115177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 T = X;</a:t>
            </a:r>
          </a:p>
        </p:txBody>
      </p:sp>
      <p:sp>
        <p:nvSpPr>
          <p:cNvPr id="4" name="Rectangle 3"/>
          <p:cNvSpPr/>
          <p:nvPr/>
        </p:nvSpPr>
        <p:spPr>
          <a:xfrm>
            <a:off x="5492141" y="3810000"/>
            <a:ext cx="790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 X = Y;</a:t>
            </a:r>
          </a:p>
        </p:txBody>
      </p:sp>
      <p:sp>
        <p:nvSpPr>
          <p:cNvPr id="6" name="Rectangle 5"/>
          <p:cNvSpPr/>
          <p:nvPr/>
        </p:nvSpPr>
        <p:spPr>
          <a:xfrm>
            <a:off x="5492141" y="4532898"/>
            <a:ext cx="782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 Y = T;</a:t>
            </a:r>
          </a:p>
        </p:txBody>
      </p:sp>
      <p:sp>
        <p:nvSpPr>
          <p:cNvPr id="7" name="Rectangle 6"/>
          <p:cNvSpPr/>
          <p:nvPr/>
        </p:nvSpPr>
        <p:spPr>
          <a:xfrm>
            <a:off x="5492141" y="5606534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Print(X,Y)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5101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 animBg="1"/>
      <p:bldP spid="27" grpId="0" animBg="1"/>
      <p:bldP spid="28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2" grpId="0"/>
      <p:bldP spid="3" grpId="0"/>
      <p:bldP spid="4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838200"/>
          </a:xfrm>
        </p:spPr>
        <p:txBody>
          <a:bodyPr/>
          <a:lstStyle/>
          <a:p>
            <a:pPr algn="l"/>
            <a:r>
              <a:rPr lang="en-US" dirty="0"/>
              <a:t>Swapping Algorithm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1801091"/>
            <a:ext cx="49712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/>
              <a:t>TXXYYT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4065941" y="3657600"/>
            <a:ext cx="14157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XAABBX</a:t>
            </a:r>
          </a:p>
          <a:p>
            <a:pPr algn="ctr"/>
            <a:endParaRPr lang="en-US" sz="2400" dirty="0" smtClean="0">
              <a:solidFill>
                <a:srgbClr val="002060"/>
              </a:solidFill>
            </a:endParaRPr>
          </a:p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X=A;</a:t>
            </a:r>
          </a:p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A=B;</a:t>
            </a:r>
          </a:p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B=X;</a:t>
            </a:r>
          </a:p>
          <a:p>
            <a:pPr algn="ctr"/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5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04800"/>
            <a:ext cx="8686800" cy="841248"/>
          </a:xfrm>
        </p:spPr>
        <p:txBody>
          <a:bodyPr/>
          <a:lstStyle/>
          <a:p>
            <a:r>
              <a:rPr lang="en-US" dirty="0" smtClean="0"/>
              <a:t>Swapping Algorithm</a:t>
            </a:r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5783048" cy="29525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8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4" y="144016"/>
            <a:ext cx="8925861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80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38200"/>
          </a:xfrm>
        </p:spPr>
        <p:txBody>
          <a:bodyPr/>
          <a:lstStyle/>
          <a:p>
            <a:r>
              <a:rPr lang="en-US" dirty="0"/>
              <a:t>Python if Statement Syntax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20738"/>
            <a:ext cx="3347345" cy="27123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941817"/>
            <a:ext cx="6817444" cy="24395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67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1298</TotalTime>
  <Words>118</Words>
  <Application>Microsoft Office PowerPoint</Application>
  <PresentationFormat>On-screen Show (4:3)</PresentationFormat>
  <Paragraphs>52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Python basic tutorial</vt:lpstr>
      <vt:lpstr>indentation</vt:lpstr>
      <vt:lpstr>indentation</vt:lpstr>
      <vt:lpstr>PowerPoint Presentation</vt:lpstr>
      <vt:lpstr>Swapping Algorithm</vt:lpstr>
      <vt:lpstr>Swapping Algorithm</vt:lpstr>
      <vt:lpstr>Swapping Algorithm</vt:lpstr>
      <vt:lpstr>PowerPoint Presentation</vt:lpstr>
      <vt:lpstr>Python if Statement Syntax</vt:lpstr>
      <vt:lpstr>Python if...else </vt:lpstr>
      <vt:lpstr>Python if...elif...else</vt:lpstr>
      <vt:lpstr>Python Nested if statements</vt:lpstr>
      <vt:lpstr>Sample Triangle</vt:lpstr>
      <vt:lpstr>Sample Triangle</vt:lpstr>
      <vt:lpstr>Sample Triangle</vt:lpstr>
      <vt:lpstr>Sample Triangle</vt:lpstr>
      <vt:lpstr>پایان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Education</dc:creator>
  <cp:lastModifiedBy>Sima</cp:lastModifiedBy>
  <cp:revision>69</cp:revision>
  <dcterms:created xsi:type="dcterms:W3CDTF">2016-08-07T10:36:11Z</dcterms:created>
  <dcterms:modified xsi:type="dcterms:W3CDTF">2016-08-29T05:16:55Z</dcterms:modified>
</cp:coreProperties>
</file>