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20"/>
  </p:notesMasterIdLst>
  <p:handoutMasterIdLst>
    <p:handoutMasterId r:id="rId21"/>
  </p:handoutMasterIdLst>
  <p:sldIdLst>
    <p:sldId id="376" r:id="rId2"/>
    <p:sldId id="456" r:id="rId3"/>
    <p:sldId id="457" r:id="rId4"/>
    <p:sldId id="458" r:id="rId5"/>
    <p:sldId id="479" r:id="rId6"/>
    <p:sldId id="460" r:id="rId7"/>
    <p:sldId id="463" r:id="rId8"/>
    <p:sldId id="462" r:id="rId9"/>
    <p:sldId id="465" r:id="rId10"/>
    <p:sldId id="480" r:id="rId11"/>
    <p:sldId id="492" r:id="rId12"/>
    <p:sldId id="490" r:id="rId13"/>
    <p:sldId id="503" r:id="rId14"/>
    <p:sldId id="493" r:id="rId15"/>
    <p:sldId id="494" r:id="rId16"/>
    <p:sldId id="495" r:id="rId17"/>
    <p:sldId id="496" r:id="rId18"/>
    <p:sldId id="285" r:id="rId1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Z7dYamJwxLQXjgnt3v7PQ==" hashData="bhXRBy9vwjM6nAZYbW80TQqnyVzGsfsa8InepJPcMOZvVH/fCM4/NSWQ6GOdcDa+P9Vs2LVg6JaAPnX+88dNg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6D3"/>
    <a:srgbClr val="E10DC8"/>
    <a:srgbClr val="018C41"/>
    <a:srgbClr val="009CDE"/>
    <a:srgbClr val="259D57"/>
    <a:srgbClr val="9F86B7"/>
    <a:srgbClr val="A48CB9"/>
    <a:srgbClr val="67B57B"/>
    <a:srgbClr val="EE841D"/>
    <a:srgbClr val="E4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799" autoAdjust="0"/>
  </p:normalViewPr>
  <p:slideViewPr>
    <p:cSldViewPr>
      <p:cViewPr varScale="1">
        <p:scale>
          <a:sx n="80" d="100"/>
          <a:sy n="80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تهیه و تنظیم : مجید قادری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A477F9-B1CC-4E0E-84C8-3F0A2449B96D}" type="datetimeFigureOut">
              <a:rPr lang="fa-IR" smtClean="0"/>
              <a:t>13/12/1439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A58250-89A2-4930-AE6E-64146D51A8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30503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تهیه و تنظیم : مجید قادری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8851E1-F182-4C79-89FC-280B5E714068}" type="datetimeFigureOut">
              <a:rPr lang="fa-IR" smtClean="0"/>
              <a:t>13/12/1439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A7669E-A36E-4DA9-8B4E-6E8A3B740B5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72626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669E-A36E-4DA9-8B4E-6E8A3B740B54}" type="slidenum">
              <a:rPr lang="fa-IR" smtClean="0">
                <a:solidFill>
                  <a:prstClr val="black"/>
                </a:solidFill>
              </a:rPr>
              <a:pPr/>
              <a:t>1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8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248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346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3976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3380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273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71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186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098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982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017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946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514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679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095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107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421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9B53-4E10-4037-9D72-25A4ADF6359E}" type="datetime8">
              <a:rPr lang="fa-IR" smtClean="0"/>
              <a:t>24 اوت 18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006C-1671-46C9-908E-419CD3D513FF}" type="datetime8">
              <a:rPr lang="fa-IR" smtClean="0"/>
              <a:t>24 اوت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983A-8968-4964-9B39-99EA48278DAC}" type="datetime8">
              <a:rPr lang="fa-IR" smtClean="0"/>
              <a:t>24 اوت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598-27FF-4134-9A12-E8C5D8A5C011}" type="datetime8">
              <a:rPr lang="fa-IR" smtClean="0"/>
              <a:t>24 اوت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38B5-A939-4073-BA67-D3061E90D7F9}" type="datetime8">
              <a:rPr lang="fa-IR" smtClean="0"/>
              <a:t>24 اوت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3A3-419D-4B81-9070-4BD44BEA4259}" type="datetime8">
              <a:rPr lang="fa-IR" smtClean="0"/>
              <a:t>24 اوت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5886-D16B-4138-90A3-C19AE7E7E4CF}" type="datetime8">
              <a:rPr lang="fa-IR" smtClean="0"/>
              <a:t>24 اوت 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C929-411A-499F-A075-D425C0B7C1A3}" type="datetime8">
              <a:rPr lang="fa-IR" smtClean="0"/>
              <a:t>24 اوت 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36F4-93BC-450C-A29C-C0842BA5F508}" type="datetime8">
              <a:rPr lang="fa-IR" smtClean="0"/>
              <a:t>24 اوت 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6C79-469B-4B7A-9328-CCA38DBAB0E6}" type="datetime8">
              <a:rPr lang="fa-IR" smtClean="0"/>
              <a:t>24 اوت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BBE6-0C5A-4325-A746-385798CEC5FE}" type="datetime8">
              <a:rPr lang="fa-IR" smtClean="0"/>
              <a:t>24 اوت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65BCD6-E0E1-437F-B44E-13700B0E6828}" type="datetime8">
              <a:rPr lang="fa-IR" smtClean="0"/>
              <a:t>24 اوت 18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4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4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2.png"/><Relationship Id="rId3" Type="http://schemas.openxmlformats.org/officeDocument/2006/relationships/image" Target="../media/image4.png"/><Relationship Id="rId7" Type="http://schemas.openxmlformats.org/officeDocument/2006/relationships/image" Target="../media/image127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6.png"/><Relationship Id="rId11" Type="http://schemas.openxmlformats.org/officeDocument/2006/relationships/image" Target="../media/image130.png"/><Relationship Id="rId5" Type="http://schemas.openxmlformats.org/officeDocument/2006/relationships/image" Target="../media/image125.png"/><Relationship Id="rId10" Type="http://schemas.openxmlformats.org/officeDocument/2006/relationships/image" Target="../media/image129.png"/><Relationship Id="rId4" Type="http://schemas.openxmlformats.org/officeDocument/2006/relationships/image" Target="../media/image124.png"/><Relationship Id="rId9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4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28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40880" y="6353357"/>
            <a:ext cx="203717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solidFill>
                  <a:srgbClr val="04617B">
                    <a:shade val="90000"/>
                  </a:srgbClr>
                </a:solidFill>
                <a:cs typeface="B Koodak" pitchFamily="2" charset="-78"/>
              </a:rPr>
              <a:pPr/>
              <a:t>1</a:t>
            </a:fld>
            <a:endParaRPr lang="fa-IR">
              <a:solidFill>
                <a:srgbClr val="04617B">
                  <a:shade val="90000"/>
                </a:srgbClr>
              </a:solidFill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2643" y="3026255"/>
            <a:ext cx="11079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فصل 1</a:t>
            </a:r>
            <a:endParaRPr lang="fa-IR" sz="3200" b="1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DBF5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31747" y="3756342"/>
            <a:ext cx="2692882" cy="188969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2717" y="4018398"/>
            <a:ext cx="1027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درس 3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1745" y="4664289"/>
            <a:ext cx="2669790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وارون تابع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06897" y="3741399"/>
            <a:ext cx="3022605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ریاضی (3)    </a:t>
            </a:r>
          </a:p>
          <a:p>
            <a:pPr algn="ctr">
              <a:lnSpc>
                <a:spcPct val="150000"/>
              </a:lnSpc>
            </a:pPr>
            <a:r>
              <a:rPr lang="fa-IR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پایه دوازدهم </a:t>
            </a:r>
            <a:r>
              <a:rPr lang="fa-IR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علوم </a:t>
            </a:r>
            <a:r>
              <a:rPr lang="fa-IR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تجربی </a:t>
            </a:r>
            <a:endParaRPr lang="en-US" sz="1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DBF5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1" y="1131262"/>
            <a:ext cx="2000271" cy="193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0552" y="5369039"/>
            <a:ext cx="487529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تهیه و تنظیم : مجید قادری  </a:t>
            </a:r>
            <a:r>
              <a:rPr lang="fa-IR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 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دبیر </a:t>
            </a:r>
            <a:r>
              <a:rPr lang="fa-IR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ناحیه 2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بندرعباس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421" y="786343"/>
            <a:ext cx="53527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452"/>
    </mc:Choice>
    <mc:Fallback xmlns="">
      <p:transition advTm="17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6" grpId="0"/>
      <p:bldP spid="25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10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2090" y="705981"/>
            <a:ext cx="2304256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مثال صفحه 28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268760"/>
            <a:ext cx="6120680" cy="973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68" y="1268760"/>
            <a:ext cx="226695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2056767"/>
            <a:ext cx="2276475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900" y="2420526"/>
            <a:ext cx="4914900" cy="156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2140" y="3990475"/>
            <a:ext cx="1838325" cy="2171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1071" y="6118225"/>
            <a:ext cx="2781300" cy="476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651" y="4119562"/>
            <a:ext cx="3295650" cy="2419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252" y="3801651"/>
            <a:ext cx="2838450" cy="361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9090" y="6217850"/>
                <a:ext cx="23402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90" y="6217850"/>
                <a:ext cx="2340260" cy="276999"/>
              </a:xfrm>
              <a:prstGeom prst="rect">
                <a:avLst/>
              </a:prstGeom>
              <a:blipFill rotWithShape="0">
                <a:blip r:embed="rId12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118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11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0746" y="855699"/>
            <a:ext cx="2392670" cy="338554"/>
          </a:xfrm>
          <a:prstGeom prst="rect">
            <a:avLst/>
          </a:prstGeom>
          <a:gradFill flip="none" rotWithShape="1">
            <a:gsLst>
              <a:gs pos="0">
                <a:srgbClr val="F28EAB">
                  <a:shade val="30000"/>
                  <a:satMod val="115000"/>
                </a:srgbClr>
              </a:gs>
              <a:gs pos="50000">
                <a:srgbClr val="F28EAB">
                  <a:shade val="67500"/>
                  <a:satMod val="115000"/>
                </a:srgbClr>
              </a:gs>
              <a:gs pos="100000">
                <a:srgbClr val="F28EA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1 صفحه 29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5302" y="1374668"/>
            <a:ext cx="461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Koodak" pitchFamily="2" charset="-78"/>
              </a:rPr>
              <a:t>ضابطة </a:t>
            </a:r>
            <a:r>
              <a:rPr lang="fa-IR" dirty="0">
                <a:cs typeface="B Koodak" pitchFamily="2" charset="-78"/>
              </a:rPr>
              <a:t>تابع وارون توابع یک به یک زیر را به دست آورید.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101" y="1991768"/>
            <a:ext cx="20955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169" y="1931671"/>
            <a:ext cx="1743075" cy="48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flipH="1">
                <a:off x="1263724" y="2636912"/>
                <a:ext cx="1919064" cy="597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3724" y="2636912"/>
                <a:ext cx="1919064" cy="5975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1250504" y="3360589"/>
                <a:ext cx="191906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0504" y="3360589"/>
                <a:ext cx="1919064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flipH="1">
                <a:off x="1230978" y="3828545"/>
                <a:ext cx="19079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30978" y="3828545"/>
                <a:ext cx="1907940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flipH="1">
                <a:off x="1247546" y="4341460"/>
                <a:ext cx="1919064" cy="5068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47546" y="4341460"/>
                <a:ext cx="1919064" cy="5068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1291961" y="5252289"/>
                <a:ext cx="1919064" cy="50770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91961" y="5252289"/>
                <a:ext cx="1919064" cy="5077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5272319" y="2525303"/>
                <a:ext cx="1919064" cy="2915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5</m:t>
                      </m:r>
                      <m:r>
                        <a:rPr lang="fa-IR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72319" y="2525303"/>
                <a:ext cx="1919064" cy="291555"/>
              </a:xfrm>
              <a:prstGeom prst="rect">
                <a:avLst/>
              </a:prstGeom>
              <a:blipFill rotWithShape="0">
                <a:blip r:embed="rId11"/>
                <a:stretch>
                  <a:fillRect b="-270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flipH="1">
                <a:off x="5272319" y="3002560"/>
                <a:ext cx="1919064" cy="29238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72319" y="3002560"/>
                <a:ext cx="1919064" cy="292388"/>
              </a:xfrm>
              <a:prstGeom prst="rect">
                <a:avLst/>
              </a:prstGeom>
              <a:blipFill rotWithShape="0">
                <a:blip r:embed="rId12"/>
                <a:stretch>
                  <a:fillRect b="-270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5214389" y="3485430"/>
                <a:ext cx="1919064" cy="29238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14389" y="3485430"/>
                <a:ext cx="1919064" cy="292388"/>
              </a:xfrm>
              <a:prstGeom prst="rect">
                <a:avLst/>
              </a:prstGeom>
              <a:blipFill rotWithShape="0">
                <a:blip r:embed="rId13"/>
                <a:stretch>
                  <a:fillRect b="-270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5007715" y="3974038"/>
                <a:ext cx="24482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a-I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fa-IR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  <m:r>
                        <a:rPr lang="fa-IR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07715" y="3974038"/>
                <a:ext cx="2448272" cy="276999"/>
              </a:xfrm>
              <a:prstGeom prst="rect">
                <a:avLst/>
              </a:prstGeom>
              <a:blipFill rotWithShape="0">
                <a:blip r:embed="rId14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flipH="1">
                <a:off x="4984287" y="4495383"/>
                <a:ext cx="24717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a-I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fa-IR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84287" y="4495383"/>
                <a:ext cx="2471700" cy="276999"/>
              </a:xfrm>
              <a:prstGeom prst="rect">
                <a:avLst/>
              </a:prstGeom>
              <a:blipFill rotWithShape="0">
                <a:blip r:embed="rId15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flipH="1">
                <a:off x="5013530" y="4999855"/>
                <a:ext cx="2471700" cy="56470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a-I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fa-IR" dirty="0">
                                      <a:solidFill>
                                        <a:srgbClr val="C00000"/>
                                      </a:solidFill>
                                      <a:cs typeface="B Koodak" pitchFamily="2" charset="-78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13530" y="4999855"/>
                <a:ext cx="2471700" cy="56470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flipH="1">
                <a:off x="5037821" y="5725503"/>
                <a:ext cx="2647365" cy="56470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a-I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fa-IR" dirty="0">
                                      <a:solidFill>
                                        <a:srgbClr val="C00000"/>
                                      </a:solidFill>
                                      <a:cs typeface="B Koodak" pitchFamily="2" charset="-78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7821" y="5725503"/>
                <a:ext cx="2647365" cy="56470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1512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12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63594" y="905589"/>
            <a:ext cx="2915066" cy="369332"/>
          </a:xfrm>
          <a:prstGeom prst="rect">
            <a:avLst/>
          </a:prstGeom>
          <a:gradFill flip="none" rotWithShape="1">
            <a:gsLst>
              <a:gs pos="0">
                <a:srgbClr val="F28EAB">
                  <a:shade val="30000"/>
                  <a:satMod val="115000"/>
                </a:srgbClr>
              </a:gs>
              <a:gs pos="50000">
                <a:srgbClr val="F28EAB">
                  <a:shade val="67500"/>
                  <a:satMod val="115000"/>
                </a:srgbClr>
              </a:gs>
              <a:gs pos="100000">
                <a:srgbClr val="F28EA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2 صفحه 29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126" y="1442630"/>
            <a:ext cx="4743450" cy="4095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68" y="4216244"/>
            <a:ext cx="4095750" cy="352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974079"/>
            <a:ext cx="3876675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6583" y="2633070"/>
                <a:ext cx="3721720" cy="46621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𝑓𝑜𝑔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83" y="2633070"/>
                <a:ext cx="3721720" cy="466218"/>
              </a:xfrm>
              <a:prstGeom prst="rect">
                <a:avLst/>
              </a:prstGeom>
              <a:blipFill rotWithShape="0">
                <a:blip r:embed="rId7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60126" y="2622029"/>
                <a:ext cx="2100185" cy="547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a-IR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 sz="1600" b="0" i="0" dirty="0" smtClean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2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  <m:t>𝑥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fa-IR" sz="1600" b="0" i="0" dirty="0" smtClean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600" b="0" i="0" dirty="0" smtClean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26" y="2622029"/>
                <a:ext cx="2100185" cy="547137"/>
              </a:xfrm>
              <a:prstGeom prst="rect">
                <a:avLst/>
              </a:prstGeom>
              <a:blipFill rotWithShape="0"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08104" y="2657659"/>
                <a:ext cx="2567823" cy="547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fa-IR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657659"/>
                <a:ext cx="2567823" cy="547137"/>
              </a:xfrm>
              <a:prstGeom prst="rect">
                <a:avLst/>
              </a:prstGeom>
              <a:blipFill rotWithShape="0"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5021" y="3394468"/>
                <a:ext cx="3721720" cy="47320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𝑔𝑜𝑓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𝑓</m:t>
                          </m:r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(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)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6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21" y="3394468"/>
                <a:ext cx="3721720" cy="4732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35896" y="3230422"/>
                <a:ext cx="2212625" cy="708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d>
                            <m:dPr>
                              <m:ctrlPr>
                                <a:rPr lang="fa-IR" sz="1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fa-IR" sz="1600" dirty="0">
                                      <a:solidFill>
                                        <a:srgbClr val="C00000"/>
                                      </a:solidFill>
                                      <a:cs typeface="B Koodak" pitchFamily="2" charset="-78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fa-IR" sz="1600" dirty="0">
                                      <a:solidFill>
                                        <a:srgbClr val="C00000"/>
                                      </a:solidFill>
                                      <a:cs typeface="B Koodak" pitchFamily="2" charset="-78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6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fa-IR" sz="1600" dirty="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</m:d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6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30422"/>
                <a:ext cx="2212625" cy="70865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28175" y="3417567"/>
                <a:ext cx="2592288" cy="547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6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6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</m:t>
                          </m:r>
                        </m:den>
                      </m:f>
                      <m:r>
                        <a:rPr lang="fa-IR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75" y="3417567"/>
                <a:ext cx="2592288" cy="5471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3598" y="4860643"/>
                <a:ext cx="3721720" cy="30142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𝑓𝑜𝑔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98" y="4860643"/>
                <a:ext cx="3721720" cy="301429"/>
              </a:xfrm>
              <a:prstGeom prst="rect">
                <a:avLst/>
              </a:prstGeom>
              <a:blipFill rotWithShape="0">
                <a:blip r:embed="rId13"/>
                <a:stretch>
                  <a:fillRect b="-22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35984" y="4845835"/>
                <a:ext cx="5004923" cy="31322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a-IR" sz="16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8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e>
                      </m:ra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a-IR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fa-IR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e>
                      </m:d>
                      <m:r>
                        <a:rPr lang="fa-IR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=−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84" y="4845835"/>
                <a:ext cx="5004923" cy="313227"/>
              </a:xfrm>
              <a:prstGeom prst="rect">
                <a:avLst/>
              </a:prstGeom>
              <a:blipFill rotWithShape="0"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910218" y="4381354"/>
            <a:ext cx="3014582" cy="0"/>
          </a:xfrm>
          <a:prstGeom prst="line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08758" y="4381354"/>
            <a:ext cx="0" cy="453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3598" y="5497128"/>
                <a:ext cx="3721720" cy="2870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𝑔𝑜𝑓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fa-IR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+</m:t>
                      </m:r>
                      <m:sSup>
                        <m:sSupPr>
                          <m:ctrlPr>
                            <a:rPr lang="fa-IR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  <m:t>𝑔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  <m:t>(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  <m:t>𝑥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98" y="5497128"/>
                <a:ext cx="3721720" cy="287066"/>
              </a:xfrm>
              <a:prstGeom prst="rect">
                <a:avLst/>
              </a:prstGeom>
              <a:blipFill rotWithShape="0">
                <a:blip r:embed="rId15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87661" y="5490976"/>
                <a:ext cx="3721720" cy="33887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fa-IR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+</m:t>
                      </m:r>
                      <m:sSup>
                        <m:sSupPr>
                          <m:ctrlPr>
                            <a:rPr lang="fa-IR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</m:ctrlPr>
                            </m:dPr>
                            <m:e>
                              <m: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fa-IR" sz="1600" dirty="0">
                                      <a:solidFill>
                                        <a:srgbClr val="C00000"/>
                                      </a:solidFill>
                                      <a:cs typeface="B Koodak" pitchFamily="2" charset="-78"/>
                                    </a:rPr>
                                    <m:t>8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fa-IR" sz="1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+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fa-IR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661" y="5490976"/>
                <a:ext cx="3721720" cy="3388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6660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11" grpId="0"/>
      <p:bldP spid="12" grpId="0"/>
      <p:bldP spid="4" grpId="0"/>
      <p:bldP spid="14" grpId="0"/>
      <p:bldP spid="16" grpId="0"/>
      <p:bldP spid="18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13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3645" y="980728"/>
            <a:ext cx="2673155" cy="338554"/>
          </a:xfrm>
          <a:prstGeom prst="rect">
            <a:avLst/>
          </a:prstGeom>
          <a:gradFill flip="none" rotWithShape="1">
            <a:gsLst>
              <a:gs pos="0">
                <a:srgbClr val="F28EAB">
                  <a:shade val="30000"/>
                  <a:satMod val="115000"/>
                </a:srgbClr>
              </a:gs>
              <a:gs pos="50000">
                <a:srgbClr val="F28EAB">
                  <a:shade val="67500"/>
                  <a:satMod val="115000"/>
                </a:srgbClr>
              </a:gs>
              <a:gs pos="100000">
                <a:srgbClr val="F28EA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3 صفحه 29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56792"/>
            <a:ext cx="7848872" cy="677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1064720" y="2793703"/>
                <a:ext cx="1919064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720" y="2793703"/>
                <a:ext cx="1919064" cy="5084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1064720" y="3378044"/>
                <a:ext cx="1919064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720" y="3378044"/>
                <a:ext cx="1919064" cy="5084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1187624" y="4038818"/>
                <a:ext cx="1919064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87624" y="4038818"/>
                <a:ext cx="1919064" cy="5084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1064720" y="4781295"/>
                <a:ext cx="2592288" cy="5026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720" y="4781295"/>
                <a:ext cx="2592288" cy="5026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148588" y="4758758"/>
            <a:ext cx="416652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میزان درجه سانتی گراد را به فارنهایت نشان می دهد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718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14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8960" y="1004303"/>
            <a:ext cx="2915066" cy="369332"/>
          </a:xfrm>
          <a:prstGeom prst="rect">
            <a:avLst/>
          </a:prstGeom>
          <a:gradFill flip="none" rotWithShape="1">
            <a:gsLst>
              <a:gs pos="0">
                <a:srgbClr val="F28EAB">
                  <a:shade val="30000"/>
                  <a:satMod val="115000"/>
                </a:srgbClr>
              </a:gs>
              <a:gs pos="50000">
                <a:srgbClr val="F28EAB">
                  <a:shade val="67500"/>
                  <a:satMod val="115000"/>
                </a:srgbClr>
              </a:gs>
              <a:gs pos="100000">
                <a:srgbClr val="F28EA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4 صفحه 29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303" y="1407956"/>
            <a:ext cx="6486525" cy="409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60" y="2071729"/>
            <a:ext cx="1380443" cy="452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62" y="3302548"/>
            <a:ext cx="1389967" cy="344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62" y="4641085"/>
            <a:ext cx="1946074" cy="397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77897" y="2092922"/>
                <a:ext cx="2559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,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97" y="2092922"/>
                <a:ext cx="2559248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77897" y="2513381"/>
                <a:ext cx="2559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,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97" y="2513381"/>
                <a:ext cx="2559248" cy="276999"/>
              </a:xfrm>
              <a:prstGeom prst="rect">
                <a:avLst/>
              </a:prstGeom>
              <a:blipFill rotWithShape="0">
                <a:blip r:embed="rId9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77897" y="3346456"/>
                <a:ext cx="2559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,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97" y="3346456"/>
                <a:ext cx="2559248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76082" y="3766915"/>
                <a:ext cx="2559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82" y="3766915"/>
                <a:ext cx="2559248" cy="276999"/>
              </a:xfrm>
              <a:prstGeom prst="rect">
                <a:avLst/>
              </a:prstGeom>
              <a:blipFill rotWithShape="0">
                <a:blip r:embed="rId11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96829" y="5434339"/>
                <a:ext cx="37797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fa-IR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 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29" y="5434339"/>
                <a:ext cx="3779718" cy="276999"/>
              </a:xfrm>
              <a:prstGeom prst="rect">
                <a:avLst/>
              </a:prstGeom>
              <a:blipFill rotWithShape="0">
                <a:blip r:embed="rId12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24822" y="5878396"/>
                <a:ext cx="39237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  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822" y="5878396"/>
                <a:ext cx="3923733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24822" y="4628068"/>
                <a:ext cx="25922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fa-IR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822" y="4628068"/>
                <a:ext cx="2592288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2419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/>
      <p:bldP spid="17" grpId="0"/>
      <p:bldP spid="18" grpId="0"/>
      <p:bldP spid="19" grpId="0"/>
      <p:bldP spid="2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15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7566" y="906991"/>
            <a:ext cx="2915066" cy="369332"/>
          </a:xfrm>
          <a:prstGeom prst="rect">
            <a:avLst/>
          </a:prstGeom>
          <a:gradFill flip="none" rotWithShape="1">
            <a:gsLst>
              <a:gs pos="0">
                <a:srgbClr val="F28EAB">
                  <a:shade val="30000"/>
                  <a:satMod val="115000"/>
                </a:srgbClr>
              </a:gs>
              <a:gs pos="50000">
                <a:srgbClr val="F28EAB">
                  <a:shade val="67500"/>
                  <a:satMod val="115000"/>
                </a:srgbClr>
              </a:gs>
              <a:gs pos="100000">
                <a:srgbClr val="F28EA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5 صفحه 29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97" y="1546138"/>
            <a:ext cx="3219450" cy="390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825736"/>
            <a:ext cx="3524250" cy="990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1892286"/>
            <a:ext cx="4029075" cy="38481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755576" y="2124000"/>
            <a:ext cx="3456384" cy="34563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347864" y="2124000"/>
            <a:ext cx="637438" cy="1305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19672" y="3429000"/>
            <a:ext cx="1728192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5576" y="4293096"/>
            <a:ext cx="864096" cy="8747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56709" y="1820032"/>
                <a:ext cx="227948" cy="314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FF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a-I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709" y="1820032"/>
                <a:ext cx="227948" cy="314381"/>
              </a:xfrm>
              <a:prstGeom prst="rect">
                <a:avLst/>
              </a:prstGeom>
              <a:blipFill rotWithShape="0">
                <a:blip r:embed="rId7"/>
                <a:stretch>
                  <a:fillRect r="-81579" b="-78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0152" y="3321036"/>
                <a:ext cx="248786" cy="369332"/>
              </a:xfrm>
              <a:prstGeom prst="rect">
                <a:avLst/>
              </a:prstGeom>
              <a:solidFill>
                <a:srgbClr val="F4F6D3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FF0000"/>
                          </a:solidFill>
                          <a:cs typeface="B Koodak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FF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321036"/>
                <a:ext cx="24878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6097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577083" y="3321036"/>
                <a:ext cx="248786" cy="369332"/>
              </a:xfrm>
              <a:prstGeom prst="rect">
                <a:avLst/>
              </a:prstGeom>
              <a:solidFill>
                <a:srgbClr val="F4F6D3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FF0000"/>
                          </a:solidFill>
                          <a:cs typeface="B Koodak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FF0000"/>
                          </a:solidFill>
                          <a:cs typeface="B Koodak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083" y="3321036"/>
                <a:ext cx="248786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585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03904" y="3318858"/>
                <a:ext cx="248786" cy="369332"/>
              </a:xfrm>
              <a:prstGeom prst="rect">
                <a:avLst/>
              </a:prstGeom>
              <a:solidFill>
                <a:srgbClr val="F4F6D3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FF0000"/>
                          </a:solidFill>
                          <a:cs typeface="B Koodak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904" y="3318858"/>
                <a:ext cx="2487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984738" y="3318858"/>
                <a:ext cx="248786" cy="369332"/>
              </a:xfrm>
              <a:prstGeom prst="rect">
                <a:avLst/>
              </a:prstGeom>
              <a:solidFill>
                <a:srgbClr val="F4F6D3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dirty="0" smtClean="0">
                          <a:solidFill>
                            <a:srgbClr val="FF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738" y="3318858"/>
                <a:ext cx="248786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473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18" grpId="0" animBg="1"/>
      <p:bldP spid="23" grpId="0" animBg="1"/>
      <p:bldP spid="24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16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2710" y="856737"/>
            <a:ext cx="2915066" cy="369332"/>
          </a:xfrm>
          <a:prstGeom prst="rect">
            <a:avLst/>
          </a:prstGeom>
          <a:gradFill flip="none" rotWithShape="1">
            <a:gsLst>
              <a:gs pos="0">
                <a:srgbClr val="F28EAB">
                  <a:shade val="30000"/>
                  <a:satMod val="115000"/>
                </a:srgbClr>
              </a:gs>
              <a:gs pos="50000">
                <a:srgbClr val="F28EAB">
                  <a:shade val="67500"/>
                  <a:satMod val="115000"/>
                </a:srgbClr>
              </a:gs>
              <a:gs pos="100000">
                <a:srgbClr val="F28EA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6 صفحه 29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3" y="1324232"/>
            <a:ext cx="8543925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19880" y="2107823"/>
                <a:ext cx="25922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fa-IR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80" y="2107823"/>
                <a:ext cx="259228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6245" y="1962811"/>
                <a:ext cx="1983184" cy="5343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45" y="1962811"/>
                <a:ext cx="1983184" cy="5343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36696" y="2083231"/>
                <a:ext cx="25922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fa-IR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696" y="2083231"/>
                <a:ext cx="259228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2497187"/>
            <a:ext cx="4114800" cy="40290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1434271" y="2816859"/>
            <a:ext cx="3621506" cy="3621506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681663" y="2839453"/>
            <a:ext cx="613611" cy="1564105"/>
          </a:xfrm>
          <a:custGeom>
            <a:avLst/>
            <a:gdLst>
              <a:gd name="connsiteX0" fmla="*/ 0 w 1239253"/>
              <a:gd name="connsiteY0" fmla="*/ 0 h 1576137"/>
              <a:gd name="connsiteX1" fmla="*/ 168442 w 1239253"/>
              <a:gd name="connsiteY1" fmla="*/ 697832 h 1576137"/>
              <a:gd name="connsiteX2" fmla="*/ 397042 w 1239253"/>
              <a:gd name="connsiteY2" fmla="*/ 1359568 h 1576137"/>
              <a:gd name="connsiteX3" fmla="*/ 625642 w 1239253"/>
              <a:gd name="connsiteY3" fmla="*/ 1576137 h 1576137"/>
              <a:gd name="connsiteX4" fmla="*/ 842211 w 1239253"/>
              <a:gd name="connsiteY4" fmla="*/ 1359568 h 1576137"/>
              <a:gd name="connsiteX5" fmla="*/ 1082842 w 1239253"/>
              <a:gd name="connsiteY5" fmla="*/ 685800 h 1576137"/>
              <a:gd name="connsiteX6" fmla="*/ 1239253 w 1239253"/>
              <a:gd name="connsiteY6" fmla="*/ 12032 h 1576137"/>
              <a:gd name="connsiteX0" fmla="*/ 0 w 1070811"/>
              <a:gd name="connsiteY0" fmla="*/ 685800 h 1564105"/>
              <a:gd name="connsiteX1" fmla="*/ 228600 w 1070811"/>
              <a:gd name="connsiteY1" fmla="*/ 1347536 h 1564105"/>
              <a:gd name="connsiteX2" fmla="*/ 457200 w 1070811"/>
              <a:gd name="connsiteY2" fmla="*/ 1564105 h 1564105"/>
              <a:gd name="connsiteX3" fmla="*/ 673769 w 1070811"/>
              <a:gd name="connsiteY3" fmla="*/ 1347536 h 1564105"/>
              <a:gd name="connsiteX4" fmla="*/ 914400 w 1070811"/>
              <a:gd name="connsiteY4" fmla="*/ 673768 h 1564105"/>
              <a:gd name="connsiteX5" fmla="*/ 1070811 w 1070811"/>
              <a:gd name="connsiteY5" fmla="*/ 0 h 1564105"/>
              <a:gd name="connsiteX0" fmla="*/ 0 w 1070811"/>
              <a:gd name="connsiteY0" fmla="*/ 685800 h 1564105"/>
              <a:gd name="connsiteX1" fmla="*/ 228600 w 1070811"/>
              <a:gd name="connsiteY1" fmla="*/ 1347536 h 1564105"/>
              <a:gd name="connsiteX2" fmla="*/ 457200 w 1070811"/>
              <a:gd name="connsiteY2" fmla="*/ 1564105 h 1564105"/>
              <a:gd name="connsiteX3" fmla="*/ 673769 w 1070811"/>
              <a:gd name="connsiteY3" fmla="*/ 1347536 h 1564105"/>
              <a:gd name="connsiteX4" fmla="*/ 914400 w 1070811"/>
              <a:gd name="connsiteY4" fmla="*/ 673768 h 1564105"/>
              <a:gd name="connsiteX5" fmla="*/ 1070811 w 1070811"/>
              <a:gd name="connsiteY5" fmla="*/ 0 h 1564105"/>
              <a:gd name="connsiteX0" fmla="*/ 0 w 842211"/>
              <a:gd name="connsiteY0" fmla="*/ 1347536 h 1564105"/>
              <a:gd name="connsiteX1" fmla="*/ 228600 w 842211"/>
              <a:gd name="connsiteY1" fmla="*/ 1564105 h 1564105"/>
              <a:gd name="connsiteX2" fmla="*/ 445169 w 842211"/>
              <a:gd name="connsiteY2" fmla="*/ 1347536 h 1564105"/>
              <a:gd name="connsiteX3" fmla="*/ 685800 w 842211"/>
              <a:gd name="connsiteY3" fmla="*/ 673768 h 1564105"/>
              <a:gd name="connsiteX4" fmla="*/ 842211 w 842211"/>
              <a:gd name="connsiteY4" fmla="*/ 0 h 1564105"/>
              <a:gd name="connsiteX0" fmla="*/ 0 w 613611"/>
              <a:gd name="connsiteY0" fmla="*/ 1564105 h 1564105"/>
              <a:gd name="connsiteX1" fmla="*/ 216569 w 613611"/>
              <a:gd name="connsiteY1" fmla="*/ 1347536 h 1564105"/>
              <a:gd name="connsiteX2" fmla="*/ 457200 w 613611"/>
              <a:gd name="connsiteY2" fmla="*/ 673768 h 1564105"/>
              <a:gd name="connsiteX3" fmla="*/ 613611 w 613611"/>
              <a:gd name="connsiteY3" fmla="*/ 0 h 15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11" h="1564105">
                <a:moveTo>
                  <a:pt x="0" y="1564105"/>
                </a:moveTo>
                <a:cubicBezTo>
                  <a:pt x="74195" y="1564105"/>
                  <a:pt x="140369" y="1495925"/>
                  <a:pt x="216569" y="1347536"/>
                </a:cubicBezTo>
                <a:cubicBezTo>
                  <a:pt x="292769" y="1199147"/>
                  <a:pt x="391026" y="898357"/>
                  <a:pt x="457200" y="673768"/>
                </a:cubicBezTo>
                <a:cubicBezTo>
                  <a:pt x="523374" y="449179"/>
                  <a:pt x="568492" y="224589"/>
                  <a:pt x="613611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37554" y="2509364"/>
                <a:ext cx="2343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54" y="2509364"/>
                <a:ext cx="234360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84211"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25052" y="2083231"/>
                <a:ext cx="18294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fa-IR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52" y="2083231"/>
                <a:ext cx="18294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 rot="5400000" flipH="1">
            <a:off x="3965993" y="3104130"/>
            <a:ext cx="577482" cy="1564105"/>
          </a:xfrm>
          <a:custGeom>
            <a:avLst/>
            <a:gdLst>
              <a:gd name="connsiteX0" fmla="*/ 0 w 1239253"/>
              <a:gd name="connsiteY0" fmla="*/ 0 h 1576137"/>
              <a:gd name="connsiteX1" fmla="*/ 168442 w 1239253"/>
              <a:gd name="connsiteY1" fmla="*/ 697832 h 1576137"/>
              <a:gd name="connsiteX2" fmla="*/ 397042 w 1239253"/>
              <a:gd name="connsiteY2" fmla="*/ 1359568 h 1576137"/>
              <a:gd name="connsiteX3" fmla="*/ 625642 w 1239253"/>
              <a:gd name="connsiteY3" fmla="*/ 1576137 h 1576137"/>
              <a:gd name="connsiteX4" fmla="*/ 842211 w 1239253"/>
              <a:gd name="connsiteY4" fmla="*/ 1359568 h 1576137"/>
              <a:gd name="connsiteX5" fmla="*/ 1082842 w 1239253"/>
              <a:gd name="connsiteY5" fmla="*/ 685800 h 1576137"/>
              <a:gd name="connsiteX6" fmla="*/ 1239253 w 1239253"/>
              <a:gd name="connsiteY6" fmla="*/ 12032 h 1576137"/>
              <a:gd name="connsiteX0" fmla="*/ 0 w 1070811"/>
              <a:gd name="connsiteY0" fmla="*/ 685800 h 1564105"/>
              <a:gd name="connsiteX1" fmla="*/ 228600 w 1070811"/>
              <a:gd name="connsiteY1" fmla="*/ 1347536 h 1564105"/>
              <a:gd name="connsiteX2" fmla="*/ 457200 w 1070811"/>
              <a:gd name="connsiteY2" fmla="*/ 1564105 h 1564105"/>
              <a:gd name="connsiteX3" fmla="*/ 673769 w 1070811"/>
              <a:gd name="connsiteY3" fmla="*/ 1347536 h 1564105"/>
              <a:gd name="connsiteX4" fmla="*/ 914400 w 1070811"/>
              <a:gd name="connsiteY4" fmla="*/ 673768 h 1564105"/>
              <a:gd name="connsiteX5" fmla="*/ 1070811 w 1070811"/>
              <a:gd name="connsiteY5" fmla="*/ 0 h 1564105"/>
              <a:gd name="connsiteX0" fmla="*/ 0 w 1070811"/>
              <a:gd name="connsiteY0" fmla="*/ 685800 h 1564105"/>
              <a:gd name="connsiteX1" fmla="*/ 228600 w 1070811"/>
              <a:gd name="connsiteY1" fmla="*/ 1347536 h 1564105"/>
              <a:gd name="connsiteX2" fmla="*/ 457200 w 1070811"/>
              <a:gd name="connsiteY2" fmla="*/ 1564105 h 1564105"/>
              <a:gd name="connsiteX3" fmla="*/ 673769 w 1070811"/>
              <a:gd name="connsiteY3" fmla="*/ 1347536 h 1564105"/>
              <a:gd name="connsiteX4" fmla="*/ 914400 w 1070811"/>
              <a:gd name="connsiteY4" fmla="*/ 673768 h 1564105"/>
              <a:gd name="connsiteX5" fmla="*/ 1070811 w 1070811"/>
              <a:gd name="connsiteY5" fmla="*/ 0 h 1564105"/>
              <a:gd name="connsiteX0" fmla="*/ 0 w 842211"/>
              <a:gd name="connsiteY0" fmla="*/ 1347536 h 1564105"/>
              <a:gd name="connsiteX1" fmla="*/ 228600 w 842211"/>
              <a:gd name="connsiteY1" fmla="*/ 1564105 h 1564105"/>
              <a:gd name="connsiteX2" fmla="*/ 445169 w 842211"/>
              <a:gd name="connsiteY2" fmla="*/ 1347536 h 1564105"/>
              <a:gd name="connsiteX3" fmla="*/ 685800 w 842211"/>
              <a:gd name="connsiteY3" fmla="*/ 673768 h 1564105"/>
              <a:gd name="connsiteX4" fmla="*/ 842211 w 842211"/>
              <a:gd name="connsiteY4" fmla="*/ 0 h 1564105"/>
              <a:gd name="connsiteX0" fmla="*/ 0 w 613611"/>
              <a:gd name="connsiteY0" fmla="*/ 1564105 h 1564105"/>
              <a:gd name="connsiteX1" fmla="*/ 216569 w 613611"/>
              <a:gd name="connsiteY1" fmla="*/ 1347536 h 1564105"/>
              <a:gd name="connsiteX2" fmla="*/ 457200 w 613611"/>
              <a:gd name="connsiteY2" fmla="*/ 673768 h 1564105"/>
              <a:gd name="connsiteX3" fmla="*/ 613611 w 613611"/>
              <a:gd name="connsiteY3" fmla="*/ 0 h 15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11" h="1564105">
                <a:moveTo>
                  <a:pt x="0" y="1564105"/>
                </a:moveTo>
                <a:cubicBezTo>
                  <a:pt x="74195" y="1564105"/>
                  <a:pt x="140369" y="1495925"/>
                  <a:pt x="216569" y="1347536"/>
                </a:cubicBezTo>
                <a:cubicBezTo>
                  <a:pt x="292769" y="1199147"/>
                  <a:pt x="391026" y="898357"/>
                  <a:pt x="457200" y="673768"/>
                </a:cubicBezTo>
                <a:cubicBezTo>
                  <a:pt x="523374" y="449179"/>
                  <a:pt x="568492" y="224589"/>
                  <a:pt x="613611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60306" y="3455286"/>
                <a:ext cx="227948" cy="284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05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a-IR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306" y="3455286"/>
                <a:ext cx="227948" cy="284309"/>
              </a:xfrm>
              <a:prstGeom prst="rect">
                <a:avLst/>
              </a:prstGeom>
              <a:blipFill rotWithShape="0">
                <a:blip r:embed="rId11"/>
                <a:stretch>
                  <a:fillRect r="-143243" b="-869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40999" y="4174924"/>
                <a:ext cx="2486359" cy="3553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fa-IR" sz="20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999" y="4174924"/>
                <a:ext cx="2486359" cy="355354"/>
              </a:xfrm>
              <a:prstGeom prst="rect">
                <a:avLst/>
              </a:prstGeom>
              <a:blipFill rotWithShape="0">
                <a:blip r:embed="rId12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01417" y="4774502"/>
                <a:ext cx="2486359" cy="3553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fa-IR" sz="20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17" y="4774502"/>
                <a:ext cx="2486359" cy="355354"/>
              </a:xfrm>
              <a:prstGeom prst="rect">
                <a:avLst/>
              </a:prstGeom>
              <a:blipFill rotWithShape="0">
                <a:blip r:embed="rId13"/>
                <a:stretch>
                  <a:fillRect r="-245" b="-203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59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/>
      <p:bldP spid="9" grpId="0"/>
      <p:bldP spid="3" grpId="0" animBg="1"/>
      <p:bldP spid="4" grpId="0"/>
      <p:bldP spid="12" grpId="0"/>
      <p:bldP spid="16" grpId="0" animBg="1"/>
      <p:bldP spid="13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17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7776" y="790981"/>
            <a:ext cx="2448272" cy="338554"/>
          </a:xfrm>
          <a:prstGeom prst="rect">
            <a:avLst/>
          </a:prstGeom>
          <a:gradFill flip="none" rotWithShape="1">
            <a:gsLst>
              <a:gs pos="0">
                <a:srgbClr val="F28EAB">
                  <a:shade val="30000"/>
                  <a:satMod val="115000"/>
                </a:srgbClr>
              </a:gs>
              <a:gs pos="50000">
                <a:srgbClr val="F28EAB">
                  <a:shade val="67500"/>
                  <a:satMod val="115000"/>
                </a:srgbClr>
              </a:gs>
              <a:gs pos="100000">
                <a:srgbClr val="F28EA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7 صفحه 29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849" y="1190251"/>
            <a:ext cx="434340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01" y="1683643"/>
            <a:ext cx="1228725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41" y="3699072"/>
            <a:ext cx="1238250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26" y="5157077"/>
            <a:ext cx="1314450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6381" y="2151747"/>
                <a:ext cx="4788326" cy="4485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𝑓𝑜𝑔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fa-IR" sz="16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fa-IR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1" y="2151747"/>
                <a:ext cx="4788326" cy="448521"/>
              </a:xfrm>
              <a:prstGeom prst="rect">
                <a:avLst/>
              </a:prstGeom>
              <a:blipFill rotWithShape="0">
                <a:blip r:embed="rId8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5964" y="2614045"/>
                <a:ext cx="1689894" cy="4485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fa-IR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64" y="2614045"/>
                <a:ext cx="1689894" cy="448521"/>
              </a:xfrm>
              <a:prstGeom prst="rect">
                <a:avLst/>
              </a:prstGeom>
              <a:blipFill rotWithShape="0">
                <a:blip r:embed="rId9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5518" y="2630386"/>
                <a:ext cx="2234343" cy="4485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fa-IR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18" y="2630386"/>
                <a:ext cx="2234343" cy="448521"/>
              </a:xfrm>
              <a:prstGeom prst="rect">
                <a:avLst/>
              </a:prstGeom>
              <a:blipFill rotWithShape="0">
                <a:blip r:embed="rId10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32467" y="2735592"/>
                <a:ext cx="223434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→</m:t>
                      </m:r>
                      <m:r>
                        <m:rPr>
                          <m:nor/>
                        </m:rPr>
                        <a:rPr lang="fa-IR" sz="1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24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67" y="2735592"/>
                <a:ext cx="2234343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09415" y="2727220"/>
                <a:ext cx="2234343" cy="30950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24</m:t>
                          </m:r>
                        </m:e>
                      </m:ra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415" y="2727220"/>
                <a:ext cx="2234343" cy="309508"/>
              </a:xfrm>
              <a:prstGeom prst="rect">
                <a:avLst/>
              </a:prstGeom>
              <a:blipFill rotWithShape="0"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1118247" y="3194722"/>
                <a:ext cx="2592288" cy="2757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𝑜𝑔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24</m:t>
                          </m:r>
                        </m:e>
                      </m:rad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8247" y="3194722"/>
                <a:ext cx="2592288" cy="275717"/>
              </a:xfrm>
              <a:prstGeom prst="rect">
                <a:avLst/>
              </a:prstGeom>
              <a:blipFill rotWithShape="0">
                <a:blip r:embed="rId1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flipH="1">
                <a:off x="3551662" y="3214231"/>
                <a:ext cx="3782753" cy="2757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𝑜𝑔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5</m:t>
                          </m:r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40</m:t>
                          </m:r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24</m:t>
                          </m:r>
                        </m:e>
                      </m:ra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4</m:t>
                          </m:r>
                        </m:e>
                      </m:rad>
                      <m:r>
                        <a:rPr lang="fa-IR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4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51662" y="3214231"/>
                <a:ext cx="3782753" cy="275717"/>
              </a:xfrm>
              <a:prstGeom prst="rect">
                <a:avLst/>
              </a:prstGeom>
              <a:blipFill rotWithShape="0">
                <a:blip r:embed="rId1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5964" y="4074210"/>
                <a:ext cx="2274637" cy="4485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64" y="4074210"/>
                <a:ext cx="2274637" cy="448521"/>
              </a:xfrm>
              <a:prstGeom prst="rect">
                <a:avLst/>
              </a:prstGeom>
              <a:blipFill rotWithShape="0">
                <a:blip r:embed="rId15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90732" y="4101623"/>
                <a:ext cx="2234343" cy="4485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32" y="4101623"/>
                <a:ext cx="2234343" cy="448521"/>
              </a:xfrm>
              <a:prstGeom prst="rect">
                <a:avLst/>
              </a:prstGeom>
              <a:blipFill rotWithShape="0">
                <a:blip r:embed="rId16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99050" y="4202772"/>
                <a:ext cx="223434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→</m:t>
                      </m:r>
                      <m:r>
                        <m:rPr>
                          <m:nor/>
                        </m:rPr>
                        <a:rPr lang="fa-IR" sz="1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24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50" y="4202772"/>
                <a:ext cx="2234343" cy="246221"/>
              </a:xfrm>
              <a:prstGeom prst="rect">
                <a:avLst/>
              </a:prstGeom>
              <a:blipFill rotWithShape="0">
                <a:blip r:embed="rId17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flipH="1">
                <a:off x="5988859" y="4202771"/>
                <a:ext cx="259228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24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88859" y="4202771"/>
                <a:ext cx="2592288" cy="246221"/>
              </a:xfrm>
              <a:prstGeom prst="rect">
                <a:avLst/>
              </a:prstGeom>
              <a:blipFill rotWithShape="0">
                <a:blip r:embed="rId18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06077" y="4646175"/>
                <a:ext cx="4491169" cy="27796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2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sSup>
                            <m:sSupPr>
                              <m:ctrlP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2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2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fa-IR" sz="16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6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8</m:t>
                      </m:r>
                      <m:d>
                        <m:dPr>
                          <m:ctrlPr>
                            <a:rPr lang="fa-IR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72</m:t>
                          </m:r>
                        </m:e>
                      </m:d>
                      <m:r>
                        <a:rPr lang="fa-I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24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600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77" y="4646175"/>
                <a:ext cx="4491169" cy="277961"/>
              </a:xfrm>
              <a:prstGeom prst="rect">
                <a:avLst/>
              </a:prstGeom>
              <a:blipFill rotWithShape="0">
                <a:blip r:embed="rId19"/>
                <a:stretch>
                  <a:fillRect r="-543" b="-2608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7242" y="5688774"/>
                <a:ext cx="5716151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2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sSup>
                            <m:sSupPr>
                              <m:ctrlP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2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2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fa-IR" sz="16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5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64</m:t>
                          </m:r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nor/>
                            </m:rPr>
                            <a:rPr lang="fa-IR" sz="12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fa-IR" sz="16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64</m:t>
                          </m:r>
                        </m:e>
                      </m:rad>
                      <m:r>
                        <a:rPr lang="fa-IR" sz="1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4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2" y="5688774"/>
                <a:ext cx="5716151" cy="295466"/>
              </a:xfrm>
              <a:prstGeom prst="rect">
                <a:avLst/>
              </a:prstGeom>
              <a:blipFill rotWithShape="0">
                <a:blip r:embed="rId20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3251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18</a:t>
            </a:fld>
            <a:endParaRPr lang="fa-IR">
              <a:cs typeface="B Kooda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7230" y="1245502"/>
            <a:ext cx="53495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پایان درس سوم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592288" cy="250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2852936"/>
            <a:ext cx="26084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شماره تماس 09177635165</a:t>
            </a:r>
          </a:p>
        </p:txBody>
      </p:sp>
    </p:spTree>
    <p:extLst>
      <p:ext uri="{BB962C8B-B14F-4D97-AF65-F5344CB8AC3E}">
        <p14:creationId xmlns:p14="http://schemas.microsoft.com/office/powerpoint/2010/main" val="41507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entagon 16"/>
          <p:cNvSpPr/>
          <p:nvPr/>
        </p:nvSpPr>
        <p:spPr>
          <a:xfrm rot="5400000">
            <a:off x="1350032" y="684457"/>
            <a:ext cx="800538" cy="126388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 rot="23852">
            <a:off x="1178669" y="968897"/>
            <a:ext cx="114326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cap="all" dirty="0" smtClean="0">
                <a:ln w="15875" cmpd="sng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یادآوری</a:t>
            </a:r>
            <a:endParaRPr lang="fa-IR" sz="2400" cap="all" spc="0" dirty="0">
              <a:ln w="15875" cmpd="sng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16832"/>
            <a:ext cx="8598574" cy="1299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292912"/>
            <a:ext cx="3992290" cy="324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205" y="3501008"/>
            <a:ext cx="3657600" cy="7429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72201" y="1091551"/>
            <a:ext cx="2314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24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33951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076" y="935717"/>
            <a:ext cx="5057775" cy="7048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69094" y="725915"/>
            <a:ext cx="254158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مثال صفحه 24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16955"/>
          <a:stretch/>
        </p:blipFill>
        <p:spPr>
          <a:xfrm>
            <a:off x="460992" y="1559210"/>
            <a:ext cx="5537056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981" y="2680648"/>
            <a:ext cx="476250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992" y="3102229"/>
            <a:ext cx="8286750" cy="1495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573" y="4326475"/>
            <a:ext cx="4733925" cy="428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02" y="4802585"/>
            <a:ext cx="4831088" cy="1918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52120" y="5464952"/>
                <a:ext cx="3095622" cy="926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توابع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𝑓𝑜𝑓</m:t>
                        </m:r>
                      </m:e>
                      <m:sup>
                        <m:r>
                          <a:rPr lang="fa-I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a-IR" sz="1200" dirty="0">
                            <a:solidFill>
                              <a:srgbClr val="C00000"/>
                            </a:solidFill>
                            <a:cs typeface="B Koodak" pitchFamily="2" charset="-78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a-IR" sz="1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)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a-I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a-IR" sz="1200" dirty="0">
                            <a:solidFill>
                              <a:srgbClr val="C00000"/>
                            </a:solidFill>
                            <a:cs typeface="B Koodak" pitchFamily="2" charset="-78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a-IR" sz="1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 هر دو همانی هستند اما یکسان نیستند.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464952"/>
                <a:ext cx="3095622" cy="926023"/>
              </a:xfrm>
              <a:prstGeom prst="rect">
                <a:avLst/>
              </a:prstGeom>
              <a:blipFill rotWithShape="0">
                <a:blip r:embed="rId10"/>
                <a:stretch>
                  <a:fillRect l="-3150" r="-1772" b="-78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652120" y="5319337"/>
            <a:ext cx="3121318" cy="111673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542536" y="5150060"/>
            <a:ext cx="1382264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دقت کنید:</a:t>
            </a:r>
            <a:endParaRPr lang="fa-I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82894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90922" y="865768"/>
            <a:ext cx="2314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25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692" y="1349459"/>
            <a:ext cx="6791325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233" y="1778084"/>
            <a:ext cx="3931518" cy="2352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413" y="4173791"/>
            <a:ext cx="4010025" cy="438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4130803"/>
            <a:ext cx="23622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141" y="4870450"/>
            <a:ext cx="5067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015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5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47045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19672" y="877676"/>
            <a:ext cx="254158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مثال صفحه 26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109" y="1484784"/>
            <a:ext cx="6838950" cy="514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077188"/>
            <a:ext cx="4200525" cy="381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2654236"/>
            <a:ext cx="5476875" cy="457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654" y="3327821"/>
            <a:ext cx="5457825" cy="5524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7080" y="3976873"/>
            <a:ext cx="2609850" cy="457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32" y="4622668"/>
            <a:ext cx="6115050" cy="15525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4382" y="6020938"/>
            <a:ext cx="63055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44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6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1045277"/>
            <a:ext cx="2962672" cy="338554"/>
          </a:xfrm>
          <a:prstGeom prst="rect">
            <a:avLst/>
          </a:prstGeom>
          <a:solidFill>
            <a:srgbClr val="E96A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صفحه 26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487040"/>
            <a:ext cx="7686675" cy="790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88" y="2060848"/>
            <a:ext cx="4114800" cy="4029075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2305224" y="2380520"/>
            <a:ext cx="941276" cy="3621506"/>
          </a:xfrm>
          <a:custGeom>
            <a:avLst/>
            <a:gdLst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68" h="3621506">
                <a:moveTo>
                  <a:pt x="902368" y="0"/>
                </a:moveTo>
                <a:cubicBezTo>
                  <a:pt x="831181" y="641684"/>
                  <a:pt x="780701" y="1400982"/>
                  <a:pt x="685800" y="1588169"/>
                </a:cubicBezTo>
                <a:cubicBezTo>
                  <a:pt x="590899" y="1775356"/>
                  <a:pt x="563200" y="1754605"/>
                  <a:pt x="457200" y="1828800"/>
                </a:cubicBezTo>
                <a:cubicBezTo>
                  <a:pt x="351200" y="1902995"/>
                  <a:pt x="308878" y="1893579"/>
                  <a:pt x="240631" y="2033337"/>
                </a:cubicBezTo>
                <a:cubicBezTo>
                  <a:pt x="172384" y="2173095"/>
                  <a:pt x="82215" y="2976813"/>
                  <a:pt x="0" y="3621506"/>
                </a:cubicBezTo>
              </a:path>
            </a:pathLst>
          </a:cu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5400000" flipH="1">
            <a:off x="2326643" y="2397573"/>
            <a:ext cx="939290" cy="3621506"/>
          </a:xfrm>
          <a:custGeom>
            <a:avLst/>
            <a:gdLst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  <a:gd name="connsiteX0" fmla="*/ 902368 w 902368"/>
              <a:gd name="connsiteY0" fmla="*/ 0 h 3621506"/>
              <a:gd name="connsiteX1" fmla="*/ 685800 w 902368"/>
              <a:gd name="connsiteY1" fmla="*/ 1588169 h 3621506"/>
              <a:gd name="connsiteX2" fmla="*/ 457200 w 902368"/>
              <a:gd name="connsiteY2" fmla="*/ 1828800 h 3621506"/>
              <a:gd name="connsiteX3" fmla="*/ 240631 w 902368"/>
              <a:gd name="connsiteY3" fmla="*/ 2033337 h 3621506"/>
              <a:gd name="connsiteX4" fmla="*/ 0 w 902368"/>
              <a:gd name="connsiteY4" fmla="*/ 3621506 h 3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68" h="3621506">
                <a:moveTo>
                  <a:pt x="902368" y="0"/>
                </a:moveTo>
                <a:cubicBezTo>
                  <a:pt x="831181" y="641684"/>
                  <a:pt x="786874" y="1420032"/>
                  <a:pt x="685800" y="1588169"/>
                </a:cubicBezTo>
                <a:cubicBezTo>
                  <a:pt x="584726" y="1756306"/>
                  <a:pt x="563200" y="1754605"/>
                  <a:pt x="457200" y="1828800"/>
                </a:cubicBezTo>
                <a:cubicBezTo>
                  <a:pt x="351200" y="1902995"/>
                  <a:pt x="308878" y="1893579"/>
                  <a:pt x="240631" y="2033337"/>
                </a:cubicBezTo>
                <a:cubicBezTo>
                  <a:pt x="172384" y="2173095"/>
                  <a:pt x="82215" y="2976813"/>
                  <a:pt x="0" y="3621506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985535" y="2380520"/>
            <a:ext cx="3621506" cy="3621506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53264" y="2706722"/>
            <a:ext cx="3833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C00000"/>
                </a:solidFill>
                <a:cs typeface="B Koodak" pitchFamily="2" charset="-78"/>
              </a:rPr>
              <a:t>یک به </a:t>
            </a:r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یک است زیرا هر عضو از دامنه </a:t>
            </a:r>
            <a:r>
              <a:rPr lang="fa-IR" dirty="0">
                <a:solidFill>
                  <a:srgbClr val="C00000"/>
                </a:solidFill>
                <a:cs typeface="B Koodak" pitchFamily="2" charset="-78"/>
              </a:rPr>
              <a:t>تابع</a:t>
            </a:r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 دقیقا به یک عضو از برد نظیر می شود. </a:t>
            </a:r>
            <a:endParaRPr lang="fa-IR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36733" y="3803762"/>
                <a:ext cx="1767160" cy="33765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nor/>
                            </m:rPr>
                            <a:rPr lang="fa-IR" sz="16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3</m:t>
                          </m:r>
                        </m:deg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733" y="3803762"/>
                <a:ext cx="1767160" cy="337657"/>
              </a:xfrm>
              <a:prstGeom prst="rect">
                <a:avLst/>
              </a:prstGeom>
              <a:blipFill rotWithShape="0">
                <a:blip r:embed="rId6"/>
                <a:stretch>
                  <a:fillRect b="-327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343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7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84168" y="908720"/>
            <a:ext cx="254158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مثال  صفحه 27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50140"/>
            <a:ext cx="8734425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521" y="2287525"/>
            <a:ext cx="3495675" cy="409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52" y="2844104"/>
            <a:ext cx="314325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4005064"/>
            <a:ext cx="1476375" cy="1809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8732" y="2895879"/>
            <a:ext cx="3533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810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2072403"/>
            <a:ext cx="2419850" cy="23694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8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5174" y="762551"/>
            <a:ext cx="2747170" cy="338554"/>
          </a:xfrm>
          <a:prstGeom prst="rect">
            <a:avLst/>
          </a:prstGeom>
          <a:solidFill>
            <a:srgbClr val="E96A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صفحه 27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86" y="1197697"/>
            <a:ext cx="8724900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1623845"/>
            <a:ext cx="1781175" cy="447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768" y="1644687"/>
            <a:ext cx="1704975" cy="390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1691059"/>
            <a:ext cx="1371600" cy="371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flipH="1">
                <a:off x="669137" y="4590869"/>
                <a:ext cx="1919064" cy="3954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4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4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9137" y="4590869"/>
                <a:ext cx="1919064" cy="395493"/>
              </a:xfrm>
              <a:prstGeom prst="rect">
                <a:avLst/>
              </a:prstGeom>
              <a:blipFill rotWithShape="0">
                <a:blip r:embed="rId9"/>
                <a:stretch>
                  <a:fillRect t="-1538" b="-123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699887" y="5013462"/>
                <a:ext cx="1919064" cy="3954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4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4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887" y="5013462"/>
                <a:ext cx="1919064" cy="395493"/>
              </a:xfrm>
              <a:prstGeom prst="rect">
                <a:avLst/>
              </a:prstGeom>
              <a:blipFill rotWithShape="0">
                <a:blip r:embed="rId10"/>
                <a:stretch>
                  <a:fillRect t="-1538" b="-123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635211" y="5444475"/>
                <a:ext cx="1919064" cy="3954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3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4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14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5211" y="5444475"/>
                <a:ext cx="1919064" cy="395493"/>
              </a:xfrm>
              <a:prstGeom prst="rect">
                <a:avLst/>
              </a:prstGeom>
              <a:blipFill rotWithShape="0">
                <a:blip r:embed="rId11"/>
                <a:stretch>
                  <a:fillRect t="-1538" b="-123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flipH="1">
                <a:off x="600192" y="5953163"/>
                <a:ext cx="191906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4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6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0192" y="5953163"/>
                <a:ext cx="1919064" cy="215444"/>
              </a:xfrm>
              <a:prstGeom prst="rect">
                <a:avLst/>
              </a:prstGeom>
              <a:blipFill rotWithShape="0">
                <a:blip r:embed="rId12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flipH="1">
                <a:off x="600192" y="6281803"/>
                <a:ext cx="191906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4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6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0192" y="6281803"/>
                <a:ext cx="1919064" cy="215444"/>
              </a:xfrm>
              <a:prstGeom prst="rect">
                <a:avLst/>
              </a:prstGeom>
              <a:blipFill rotWithShape="0">
                <a:blip r:embed="rId1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675700" y="4760241"/>
                <a:ext cx="1919064" cy="2267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4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fa-IR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4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75700" y="4760241"/>
                <a:ext cx="1919064" cy="226793"/>
              </a:xfrm>
              <a:prstGeom prst="rect">
                <a:avLst/>
              </a:prstGeom>
              <a:blipFill rotWithShape="0">
                <a:blip r:embed="rId14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3677931" y="5103203"/>
                <a:ext cx="1919064" cy="2267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4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fa-IR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4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77931" y="5103203"/>
                <a:ext cx="1919064" cy="226793"/>
              </a:xfrm>
              <a:prstGeom prst="rect">
                <a:avLst/>
              </a:prstGeom>
              <a:blipFill rotWithShape="0">
                <a:blip r:embed="rId15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flipH="1">
                <a:off x="3675700" y="5456937"/>
                <a:ext cx="1919064" cy="2160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a-IR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a:rPr lang="en-US" sz="1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  <m:r>
                        <a:rPr lang="en-US" sz="1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75700" y="5456937"/>
                <a:ext cx="1919064" cy="216021"/>
              </a:xfrm>
              <a:prstGeom prst="rect">
                <a:avLst/>
              </a:prstGeom>
              <a:blipFill rotWithShape="0">
                <a:blip r:embed="rId16"/>
                <a:stretch>
                  <a:fillRect t="-2778" b="-2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flipH="1">
                <a:off x="3649169" y="5799899"/>
                <a:ext cx="1919064" cy="2160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a-IR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  <m:r>
                        <a:rPr lang="fa-IR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a:rPr lang="en-US" sz="1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𝑥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49169" y="5799899"/>
                <a:ext cx="1919064" cy="216021"/>
              </a:xfrm>
              <a:prstGeom prst="rect">
                <a:avLst/>
              </a:prstGeom>
              <a:blipFill rotWithShape="0">
                <a:blip r:embed="rId17"/>
                <a:stretch>
                  <a:fillRect t="-2778" b="-2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flipH="1">
                <a:off x="3487039" y="6142861"/>
                <a:ext cx="2236332" cy="2160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a-IR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fa-IR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1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fa-IR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  <m:t>𝑥</m:t>
                              </m:r>
                              <m:r>
                                <a:rPr lang="fa-IR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40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87039" y="6142861"/>
                <a:ext cx="2236332" cy="216021"/>
              </a:xfrm>
              <a:prstGeom prst="rect">
                <a:avLst/>
              </a:prstGeom>
              <a:blipFill rotWithShape="0">
                <a:blip r:embed="rId18"/>
                <a:stretch>
                  <a:fillRect t="-5714" b="-2571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flipH="1">
                <a:off x="6507695" y="5069860"/>
                <a:ext cx="1919064" cy="2160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𝑦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=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4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07695" y="5069860"/>
                <a:ext cx="1919064" cy="216021"/>
              </a:xfrm>
              <a:prstGeom prst="rect">
                <a:avLst/>
              </a:prstGeom>
              <a:blipFill rotWithShape="0">
                <a:blip r:embed="rId19"/>
                <a:stretch>
                  <a:fillRect t="-5714" b="-2571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flipH="1">
                <a:off x="6537106" y="5392479"/>
                <a:ext cx="191906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𝑦</m:t>
                          </m:r>
                          <m: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=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37106" y="5392479"/>
                <a:ext cx="1919064" cy="246221"/>
              </a:xfrm>
              <a:prstGeom prst="rect">
                <a:avLst/>
              </a:prstGeom>
              <a:blipFill rotWithShape="0">
                <a:blip r:embed="rId20"/>
                <a:stretch>
                  <a:fillRect t="-12500" b="-4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flipH="1">
                <a:off x="6537106" y="5723096"/>
                <a:ext cx="1919064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fa-IR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𝑦</m:t>
                          </m:r>
                          <m:r>
                            <a:rPr lang="fa-IR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37106" y="5723096"/>
                <a:ext cx="1919064" cy="260905"/>
              </a:xfrm>
              <a:prstGeom prst="rect">
                <a:avLst/>
              </a:prstGeom>
              <a:blipFill rotWithShape="0">
                <a:blip r:embed="rId21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61549" y="4601961"/>
            <a:ext cx="124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وارون پذیر نیست</a:t>
            </a:r>
            <a:endParaRPr lang="fa-IR" sz="1400" dirty="0">
              <a:solidFill>
                <a:srgbClr val="C0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41" y="2083568"/>
            <a:ext cx="2419850" cy="23694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28669" y="2923307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Oval 33"/>
          <p:cNvSpPr/>
          <p:nvPr/>
        </p:nvSpPr>
        <p:spPr>
          <a:xfrm>
            <a:off x="2413424" y="331200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568959" y="2419180"/>
            <a:ext cx="2220297" cy="1098980"/>
          </a:xfrm>
          <a:prstGeom prst="line">
            <a:avLst/>
          </a:prstGeom>
          <a:ln w="158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03" y="2084312"/>
            <a:ext cx="2419850" cy="236943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816934" y="3189122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Oval 39"/>
          <p:cNvSpPr/>
          <p:nvPr/>
        </p:nvSpPr>
        <p:spPr>
          <a:xfrm>
            <a:off x="7584000" y="3161697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Oval 40"/>
          <p:cNvSpPr/>
          <p:nvPr/>
        </p:nvSpPr>
        <p:spPr>
          <a:xfrm>
            <a:off x="4950000" y="3045112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Oval 41"/>
          <p:cNvSpPr/>
          <p:nvPr/>
        </p:nvSpPr>
        <p:spPr>
          <a:xfrm>
            <a:off x="5328000" y="293154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4" name="Freeform 43"/>
          <p:cNvSpPr/>
          <p:nvPr/>
        </p:nvSpPr>
        <p:spPr>
          <a:xfrm>
            <a:off x="4842344" y="2902226"/>
            <a:ext cx="795131" cy="310101"/>
          </a:xfrm>
          <a:custGeom>
            <a:avLst/>
            <a:gdLst>
              <a:gd name="connsiteX0" fmla="*/ 0 w 795131"/>
              <a:gd name="connsiteY0" fmla="*/ 310101 h 310101"/>
              <a:gd name="connsiteX1" fmla="*/ 119270 w 795131"/>
              <a:gd name="connsiteY1" fmla="*/ 174929 h 310101"/>
              <a:gd name="connsiteX2" fmla="*/ 516835 w 795131"/>
              <a:gd name="connsiteY2" fmla="*/ 47708 h 310101"/>
              <a:gd name="connsiteX3" fmla="*/ 795131 w 795131"/>
              <a:gd name="connsiteY3" fmla="*/ 0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1" h="310101">
                <a:moveTo>
                  <a:pt x="0" y="310101"/>
                </a:moveTo>
                <a:cubicBezTo>
                  <a:pt x="16565" y="264381"/>
                  <a:pt x="33131" y="218661"/>
                  <a:pt x="119270" y="174929"/>
                </a:cubicBezTo>
                <a:cubicBezTo>
                  <a:pt x="205409" y="131197"/>
                  <a:pt x="404191" y="76863"/>
                  <a:pt x="516835" y="47708"/>
                </a:cubicBezTo>
                <a:cubicBezTo>
                  <a:pt x="629479" y="18553"/>
                  <a:pt x="712305" y="9276"/>
                  <a:pt x="795131" y="0"/>
                </a:cubicBezTo>
              </a:path>
            </a:pathLst>
          </a:custGeom>
          <a:noFill/>
          <a:ln w="19050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Oval 45"/>
          <p:cNvSpPr/>
          <p:nvPr/>
        </p:nvSpPr>
        <p:spPr>
          <a:xfrm>
            <a:off x="7449227" y="3045112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Oval 46"/>
          <p:cNvSpPr/>
          <p:nvPr/>
        </p:nvSpPr>
        <p:spPr>
          <a:xfrm>
            <a:off x="7722000" y="3057276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Freeform 47"/>
          <p:cNvSpPr/>
          <p:nvPr/>
        </p:nvSpPr>
        <p:spPr>
          <a:xfrm>
            <a:off x="7251590" y="2266122"/>
            <a:ext cx="707666" cy="922387"/>
          </a:xfrm>
          <a:custGeom>
            <a:avLst/>
            <a:gdLst>
              <a:gd name="connsiteX0" fmla="*/ 707666 w 707666"/>
              <a:gd name="connsiteY0" fmla="*/ 0 h 922387"/>
              <a:gd name="connsiteX1" fmla="*/ 628153 w 707666"/>
              <a:gd name="connsiteY1" fmla="*/ 405516 h 922387"/>
              <a:gd name="connsiteX2" fmla="*/ 500932 w 707666"/>
              <a:gd name="connsiteY2" fmla="*/ 803081 h 922387"/>
              <a:gd name="connsiteX3" fmla="*/ 349857 w 707666"/>
              <a:gd name="connsiteY3" fmla="*/ 922351 h 922387"/>
              <a:gd name="connsiteX4" fmla="*/ 214685 w 707666"/>
              <a:gd name="connsiteY4" fmla="*/ 795130 h 922387"/>
              <a:gd name="connsiteX5" fmla="*/ 95415 w 707666"/>
              <a:gd name="connsiteY5" fmla="*/ 405516 h 922387"/>
              <a:gd name="connsiteX6" fmla="*/ 0 w 707666"/>
              <a:gd name="connsiteY6" fmla="*/ 7951 h 9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666" h="922387">
                <a:moveTo>
                  <a:pt x="707666" y="0"/>
                </a:moveTo>
                <a:cubicBezTo>
                  <a:pt x="685137" y="135834"/>
                  <a:pt x="662609" y="271669"/>
                  <a:pt x="628153" y="405516"/>
                </a:cubicBezTo>
                <a:cubicBezTo>
                  <a:pt x="593697" y="539363"/>
                  <a:pt x="547315" y="716942"/>
                  <a:pt x="500932" y="803081"/>
                </a:cubicBezTo>
                <a:cubicBezTo>
                  <a:pt x="454549" y="889220"/>
                  <a:pt x="397565" y="923676"/>
                  <a:pt x="349857" y="922351"/>
                </a:cubicBezTo>
                <a:cubicBezTo>
                  <a:pt x="302149" y="921026"/>
                  <a:pt x="257092" y="881269"/>
                  <a:pt x="214685" y="795130"/>
                </a:cubicBezTo>
                <a:cubicBezTo>
                  <a:pt x="172278" y="708991"/>
                  <a:pt x="131196" y="536712"/>
                  <a:pt x="95415" y="405516"/>
                </a:cubicBezTo>
                <a:cubicBezTo>
                  <a:pt x="59634" y="274320"/>
                  <a:pt x="29817" y="141135"/>
                  <a:pt x="0" y="7951"/>
                </a:cubicBezTo>
              </a:path>
            </a:pathLst>
          </a:custGeom>
          <a:noFill/>
          <a:ln w="19050"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537106" y="2241969"/>
            <a:ext cx="2149694" cy="2180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508322" y="2241969"/>
            <a:ext cx="2149694" cy="2180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89822" y="2253429"/>
            <a:ext cx="2149694" cy="2180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518568" y="2286806"/>
            <a:ext cx="1067694" cy="2093085"/>
          </a:xfrm>
          <a:prstGeom prst="line">
            <a:avLst/>
          </a:prstGeom>
          <a:ln w="158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rot="16048695" flipV="1">
            <a:off x="4480233" y="2442813"/>
            <a:ext cx="795131" cy="438862"/>
          </a:xfrm>
          <a:custGeom>
            <a:avLst/>
            <a:gdLst>
              <a:gd name="connsiteX0" fmla="*/ 0 w 795131"/>
              <a:gd name="connsiteY0" fmla="*/ 310101 h 310101"/>
              <a:gd name="connsiteX1" fmla="*/ 119270 w 795131"/>
              <a:gd name="connsiteY1" fmla="*/ 174929 h 310101"/>
              <a:gd name="connsiteX2" fmla="*/ 516835 w 795131"/>
              <a:gd name="connsiteY2" fmla="*/ 47708 h 310101"/>
              <a:gd name="connsiteX3" fmla="*/ 795131 w 795131"/>
              <a:gd name="connsiteY3" fmla="*/ 0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1" h="310101">
                <a:moveTo>
                  <a:pt x="0" y="310101"/>
                </a:moveTo>
                <a:cubicBezTo>
                  <a:pt x="16565" y="264381"/>
                  <a:pt x="33131" y="218661"/>
                  <a:pt x="119270" y="174929"/>
                </a:cubicBezTo>
                <a:cubicBezTo>
                  <a:pt x="205409" y="131197"/>
                  <a:pt x="404191" y="76863"/>
                  <a:pt x="516835" y="47708"/>
                </a:cubicBezTo>
                <a:cubicBezTo>
                  <a:pt x="629479" y="18553"/>
                  <a:pt x="712305" y="9276"/>
                  <a:pt x="795131" y="0"/>
                </a:cubicBezTo>
              </a:path>
            </a:pathLst>
          </a:custGeom>
          <a:noFill/>
          <a:ln w="15875"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Freeform 59"/>
          <p:cNvSpPr/>
          <p:nvPr/>
        </p:nvSpPr>
        <p:spPr>
          <a:xfrm rot="5400000">
            <a:off x="7874538" y="2856249"/>
            <a:ext cx="655168" cy="922387"/>
          </a:xfrm>
          <a:custGeom>
            <a:avLst/>
            <a:gdLst>
              <a:gd name="connsiteX0" fmla="*/ 707666 w 707666"/>
              <a:gd name="connsiteY0" fmla="*/ 0 h 922387"/>
              <a:gd name="connsiteX1" fmla="*/ 628153 w 707666"/>
              <a:gd name="connsiteY1" fmla="*/ 405516 h 922387"/>
              <a:gd name="connsiteX2" fmla="*/ 500932 w 707666"/>
              <a:gd name="connsiteY2" fmla="*/ 803081 h 922387"/>
              <a:gd name="connsiteX3" fmla="*/ 349857 w 707666"/>
              <a:gd name="connsiteY3" fmla="*/ 922351 h 922387"/>
              <a:gd name="connsiteX4" fmla="*/ 214685 w 707666"/>
              <a:gd name="connsiteY4" fmla="*/ 795130 h 922387"/>
              <a:gd name="connsiteX5" fmla="*/ 95415 w 707666"/>
              <a:gd name="connsiteY5" fmla="*/ 405516 h 922387"/>
              <a:gd name="connsiteX6" fmla="*/ 0 w 707666"/>
              <a:gd name="connsiteY6" fmla="*/ 7951 h 9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666" h="922387">
                <a:moveTo>
                  <a:pt x="707666" y="0"/>
                </a:moveTo>
                <a:cubicBezTo>
                  <a:pt x="685137" y="135834"/>
                  <a:pt x="662609" y="271669"/>
                  <a:pt x="628153" y="405516"/>
                </a:cubicBezTo>
                <a:cubicBezTo>
                  <a:pt x="593697" y="539363"/>
                  <a:pt x="547315" y="716942"/>
                  <a:pt x="500932" y="803081"/>
                </a:cubicBezTo>
                <a:cubicBezTo>
                  <a:pt x="454549" y="889220"/>
                  <a:pt x="397565" y="923676"/>
                  <a:pt x="349857" y="922351"/>
                </a:cubicBezTo>
                <a:cubicBezTo>
                  <a:pt x="302149" y="921026"/>
                  <a:pt x="257092" y="881269"/>
                  <a:pt x="214685" y="795130"/>
                </a:cubicBezTo>
                <a:cubicBezTo>
                  <a:pt x="172278" y="708991"/>
                  <a:pt x="131196" y="536712"/>
                  <a:pt x="95415" y="405516"/>
                </a:cubicBezTo>
                <a:cubicBezTo>
                  <a:pt x="59634" y="274320"/>
                  <a:pt x="29817" y="141135"/>
                  <a:pt x="0" y="7951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3774" y="3933046"/>
                <a:ext cx="1625492" cy="2816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fa-I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05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4" y="3933046"/>
                <a:ext cx="1625492" cy="281616"/>
              </a:xfrm>
              <a:prstGeom prst="rect">
                <a:avLst/>
              </a:prstGeom>
              <a:blipFill rotWithShape="0">
                <a:blip r:embed="rId22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206" y="4252655"/>
                <a:ext cx="1625492" cy="2741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fa-I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a-I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05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" y="4252655"/>
                <a:ext cx="1625492" cy="274178"/>
              </a:xfrm>
              <a:prstGeom prst="rect">
                <a:avLst/>
              </a:prstGeom>
              <a:blipFill rotWithShape="0">
                <a:blip r:embed="rId2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541197" y="3835004"/>
                <a:ext cx="2014196" cy="2610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fa-I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fa-I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05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fa-IR" sz="1400" dirty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,+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197" y="3835004"/>
                <a:ext cx="2014196" cy="261097"/>
              </a:xfrm>
              <a:prstGeom prst="rect">
                <a:avLst/>
              </a:prstGeom>
              <a:blipFill rotWithShape="0">
                <a:blip r:embed="rId24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573630" y="4133602"/>
                <a:ext cx="2014196" cy="2528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fa-I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fa-IR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a-IR" sz="1050" dirty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fa-IR" sz="14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,+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30" y="4133602"/>
                <a:ext cx="2014196" cy="252826"/>
              </a:xfrm>
              <a:prstGeom prst="rect">
                <a:avLst/>
              </a:prstGeom>
              <a:blipFill rotWithShape="0">
                <a:blip r:embed="rId2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594902" y="3947441"/>
                <a:ext cx="201419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902" y="3947441"/>
                <a:ext cx="2014196" cy="215444"/>
              </a:xfrm>
              <a:prstGeom prst="rect">
                <a:avLst/>
              </a:prstGeom>
              <a:blipFill rotWithShape="0">
                <a:blip r:embed="rId2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49120" y="4244244"/>
                <a:ext cx="201419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fa-IR" sz="1400" b="0" i="0" dirty="0" smtClean="0">
                          <a:solidFill>
                            <a:srgbClr val="C00000"/>
                          </a:solidFill>
                          <a:cs typeface="B Koodak" pitchFamily="2" charset="-78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,+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120" y="4244244"/>
                <a:ext cx="2014196" cy="215444"/>
              </a:xfrm>
              <a:prstGeom prst="rect">
                <a:avLst/>
              </a:prstGeom>
              <a:blipFill rotWithShape="0">
                <a:blip r:embed="rId27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206527" y="2080101"/>
                <a:ext cx="227948" cy="314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a-I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27" y="2080101"/>
                <a:ext cx="227948" cy="314381"/>
              </a:xfrm>
              <a:prstGeom prst="rect">
                <a:avLst/>
              </a:prstGeom>
              <a:blipFill rotWithShape="0">
                <a:blip r:embed="rId28"/>
                <a:stretch>
                  <a:fillRect r="-83784" b="-57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824461" y="2015488"/>
                <a:ext cx="223138" cy="306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fa-I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sz="11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461" y="2015488"/>
                <a:ext cx="223138" cy="306879"/>
              </a:xfrm>
              <a:prstGeom prst="rect">
                <a:avLst/>
              </a:prstGeom>
              <a:blipFill rotWithShape="0">
                <a:blip r:embed="rId29"/>
                <a:stretch>
                  <a:fillRect r="-89189" b="-4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4471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2" grpId="0"/>
      <p:bldP spid="3" grpId="0"/>
      <p:bldP spid="4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9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3715" y="839759"/>
            <a:ext cx="25415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27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5107" y="1173446"/>
            <a:ext cx="275267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>
                <a:pattFill prst="pct10">
                  <a:fgClr>
                    <a:srgbClr val="00B050"/>
                  </a:fgClr>
                  <a:bgClr>
                    <a:schemeClr val="tx1"/>
                  </a:bgClr>
                </a:pattFill>
                <a:cs typeface="B Titr" pitchFamily="2" charset="-78"/>
              </a:rPr>
              <a:t>محدود کردن دامنه تابع</a:t>
            </a:r>
            <a:endParaRPr lang="en-US" sz="1600" b="1" cap="none" spc="0" dirty="0">
              <a:ln w="12700">
                <a:solidFill>
                  <a:srgbClr val="002060"/>
                </a:solidFill>
                <a:prstDash val="solid"/>
              </a:ln>
              <a:pattFill prst="pct10">
                <a:fgClr>
                  <a:srgbClr val="00B050"/>
                </a:fgClr>
                <a:bgClr>
                  <a:schemeClr val="tx1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06" y="1814380"/>
            <a:ext cx="8686800" cy="394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43" y="2499264"/>
            <a:ext cx="8010525" cy="695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320" y="3485451"/>
            <a:ext cx="2571750" cy="2543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250" y="3480507"/>
            <a:ext cx="2657475" cy="2533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905" y="3490032"/>
            <a:ext cx="26765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04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10705</TotalTime>
  <Words>598</Words>
  <Application>Microsoft Office PowerPoint</Application>
  <PresentationFormat>On-screen Show (4:3)</PresentationFormat>
  <Paragraphs>166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 Koodak</vt:lpstr>
      <vt:lpstr>B Titr</vt:lpstr>
      <vt:lpstr>Calibri</vt:lpstr>
      <vt:lpstr>Cambria Math</vt:lpstr>
      <vt:lpstr>Constantia</vt:lpstr>
      <vt:lpstr>Majalla UI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Chavosh.PC</dc:creator>
  <cp:lastModifiedBy>Chavosh.PC</cp:lastModifiedBy>
  <cp:revision>1407</cp:revision>
  <dcterms:created xsi:type="dcterms:W3CDTF">2016-11-08T08:32:53Z</dcterms:created>
  <dcterms:modified xsi:type="dcterms:W3CDTF">2018-08-24T07:49:10Z</dcterms:modified>
  <cp:contentStatus/>
</cp:coreProperties>
</file>