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  <p:sldMasterId id="2147483692" r:id="rId4"/>
    <p:sldMasterId id="2147483730" r:id="rId5"/>
    <p:sldMasterId id="2147483751" r:id="rId6"/>
  </p:sldMasterIdLst>
  <p:notesMasterIdLst>
    <p:notesMasterId r:id="rId44"/>
  </p:notesMasterIdLst>
  <p:sldIdLst>
    <p:sldId id="266" r:id="rId7"/>
    <p:sldId id="256" r:id="rId8"/>
    <p:sldId id="631" r:id="rId9"/>
    <p:sldId id="630" r:id="rId10"/>
    <p:sldId id="692" r:id="rId11"/>
    <p:sldId id="701" r:id="rId12"/>
    <p:sldId id="699" r:id="rId13"/>
    <p:sldId id="702" r:id="rId14"/>
    <p:sldId id="703" r:id="rId15"/>
    <p:sldId id="704" r:id="rId16"/>
    <p:sldId id="705" r:id="rId17"/>
    <p:sldId id="706" r:id="rId18"/>
    <p:sldId id="698" r:id="rId19"/>
    <p:sldId id="738" r:id="rId20"/>
    <p:sldId id="700" r:id="rId21"/>
    <p:sldId id="697" r:id="rId22"/>
    <p:sldId id="690" r:id="rId23"/>
    <p:sldId id="707" r:id="rId24"/>
    <p:sldId id="710" r:id="rId25"/>
    <p:sldId id="711" r:id="rId26"/>
    <p:sldId id="712" r:id="rId27"/>
    <p:sldId id="713" r:id="rId28"/>
    <p:sldId id="714" r:id="rId29"/>
    <p:sldId id="709" r:id="rId30"/>
    <p:sldId id="708" r:id="rId31"/>
    <p:sldId id="715" r:id="rId32"/>
    <p:sldId id="716" r:id="rId33"/>
    <p:sldId id="717" r:id="rId34"/>
    <p:sldId id="718" r:id="rId35"/>
    <p:sldId id="719" r:id="rId36"/>
    <p:sldId id="730" r:id="rId37"/>
    <p:sldId id="721" r:id="rId38"/>
    <p:sldId id="722" r:id="rId39"/>
    <p:sldId id="723" r:id="rId40"/>
    <p:sldId id="724" r:id="rId41"/>
    <p:sldId id="680" r:id="rId42"/>
    <p:sldId id="55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66"/>
            <p14:sldId id="256"/>
            <p14:sldId id="631"/>
            <p14:sldId id="630"/>
            <p14:sldId id="692"/>
            <p14:sldId id="701"/>
            <p14:sldId id="699"/>
            <p14:sldId id="702"/>
            <p14:sldId id="703"/>
            <p14:sldId id="704"/>
            <p14:sldId id="705"/>
            <p14:sldId id="706"/>
            <p14:sldId id="698"/>
            <p14:sldId id="738"/>
            <p14:sldId id="700"/>
            <p14:sldId id="697"/>
            <p14:sldId id="690"/>
            <p14:sldId id="707"/>
            <p14:sldId id="710"/>
            <p14:sldId id="711"/>
            <p14:sldId id="712"/>
            <p14:sldId id="713"/>
            <p14:sldId id="714"/>
            <p14:sldId id="709"/>
            <p14:sldId id="708"/>
            <p14:sldId id="715"/>
            <p14:sldId id="716"/>
            <p14:sldId id="717"/>
            <p14:sldId id="718"/>
            <p14:sldId id="719"/>
            <p14:sldId id="730"/>
            <p14:sldId id="721"/>
            <p14:sldId id="722"/>
            <p14:sldId id="723"/>
            <p14:sldId id="724"/>
            <p14:sldId id="680"/>
            <p14:sldId id="558"/>
          </p14:sldIdLst>
        </p14:section>
        <p14:section name="Design, Impress, Work Together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C6"/>
    <a:srgbClr val="D02C28"/>
    <a:srgbClr val="D24726"/>
    <a:srgbClr val="DD462F"/>
    <a:srgbClr val="D44124"/>
    <a:srgbClr val="D2B4A6"/>
    <a:srgbClr val="734F29"/>
    <a:srgbClr val="AEB785"/>
    <a:srgbClr val="EFD5A2"/>
    <a:srgbClr val="3B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280" autoAdjust="0"/>
  </p:normalViewPr>
  <p:slideViewPr>
    <p:cSldViewPr snapToGrid="0">
      <p:cViewPr>
        <p:scale>
          <a:sx n="32" d="100"/>
          <a:sy n="32" d="100"/>
        </p:scale>
        <p:origin x="1770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44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000" b="1" dirty="0" smtClean="0">
              <a:solidFill>
                <a:srgbClr val="054200"/>
              </a:solidFill>
              <a:cs typeface="+mj-cs"/>
            </a:rPr>
            <a:t>رهبر بعنوان مجری</a:t>
          </a:r>
        </a:p>
        <a:p>
          <a:r>
            <a:rPr lang="en-US" sz="1200" b="1" dirty="0" smtClean="0">
              <a:solidFill>
                <a:srgbClr val="005020"/>
              </a:solidFill>
            </a:rPr>
            <a:t>The Functional or Group Approach</a:t>
          </a:r>
          <a:endParaRPr lang="en-US" sz="1200" b="1" dirty="0">
            <a:solidFill>
              <a:srgbClr val="005020"/>
            </a:solidFill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50"/>
        </a:solidFill>
        <a:ln/>
      </dgm:spPr>
      <dgm:t>
        <a:bodyPr/>
        <a:lstStyle/>
        <a:p>
          <a:pPr algn="justLow" rtl="1"/>
          <a:r>
            <a:rPr lang="fa-IR" sz="2400" b="1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مسئولیت بازبینی اجرای سیاست های سازمان را به عهده خواهد داشت.</a:t>
          </a:r>
          <a:endParaRPr lang="en-US" sz="2400" b="1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000" b="1" dirty="0" smtClean="0">
              <a:solidFill>
                <a:srgbClr val="054200"/>
              </a:solidFill>
              <a:cs typeface="+mj-cs"/>
            </a:rPr>
            <a:t>رهبر بعنوان برنامه ریز</a:t>
          </a:r>
        </a:p>
        <a:p>
          <a:r>
            <a:rPr lang="en-US" sz="1200" b="1" dirty="0" smtClean="0">
              <a:solidFill>
                <a:srgbClr val="054200"/>
              </a:solidFill>
              <a:latin typeface="+mn-lt"/>
              <a:cs typeface="+mj-cs"/>
            </a:rPr>
            <a:t>The Leader as Planner</a:t>
          </a:r>
          <a:endParaRPr lang="en-US" sz="12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/>
      </dgm:spPr>
      <dgm:t>
        <a:bodyPr/>
        <a:lstStyle/>
        <a:p>
          <a:pPr algn="justLow" rtl="1"/>
          <a:r>
            <a:rPr lang="fa-IR" sz="2400" b="1" dirty="0" smtClean="0">
              <a:solidFill>
                <a:srgbClr val="00B050"/>
              </a:solidFill>
              <a:cs typeface="B Nazanin" panose="00000400000000000000" pitchFamily="2" charset="-78"/>
            </a:rPr>
            <a:t>یکی از وظایف رهبر تصمیم سازی در مورد انتخاب روش ها و مسائل برای رسیدن به هدف ها است که جزو برنامه ریزی گروه می باشد .</a:t>
          </a:r>
          <a:endParaRPr lang="en-US" sz="2400" b="1" dirty="0">
            <a:solidFill>
              <a:srgbClr val="00B050"/>
            </a:solidFill>
            <a:cs typeface="B Nazanin" panose="00000400000000000000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00E96022-AABA-4FCD-A6CB-C66D5ED17736}">
      <dgm:prSet phldrT="[Text]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b="1" dirty="0" smtClean="0">
              <a:solidFill>
                <a:srgbClr val="054200"/>
              </a:solidFill>
              <a:cs typeface="+mj-cs"/>
            </a:rPr>
            <a:t>رهبر بعنوان سیاست گذار</a:t>
          </a:r>
        </a:p>
        <a:p>
          <a:r>
            <a:rPr lang="en-US" b="1" dirty="0" smtClean="0">
              <a:solidFill>
                <a:srgbClr val="054200"/>
              </a:solidFill>
              <a:latin typeface="+mn-lt"/>
              <a:cs typeface="+mj-cs"/>
            </a:rPr>
            <a:t>The Leader as Policy-Maker</a:t>
          </a:r>
          <a:endParaRPr lang="en-US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6E7FB40E-E744-4BE9-AEAD-D23FB73AEFB1}" type="parTrans" cxnId="{D4927751-0E17-459F-9F3B-B7D1B6421604}">
      <dgm:prSet/>
      <dgm:spPr/>
      <dgm:t>
        <a:bodyPr/>
        <a:lstStyle/>
        <a:p>
          <a:endParaRPr lang="en-US"/>
        </a:p>
      </dgm:t>
    </dgm:pt>
    <dgm:pt modelId="{5D930A61-1026-4593-B95E-47F0FF2F610F}" type="sibTrans" cxnId="{D4927751-0E17-459F-9F3B-B7D1B6421604}">
      <dgm:prSet/>
      <dgm:spPr/>
      <dgm:t>
        <a:bodyPr/>
        <a:lstStyle/>
        <a:p>
          <a:endParaRPr lang="en-US"/>
        </a:p>
      </dgm:t>
    </dgm:pt>
    <dgm:pt modelId="{6A3FD7CE-AB94-40DD-9D94-0896F9E5CD1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50000"/>
          </a:schemeClr>
        </a:solidFill>
        <a:ln/>
      </dgm:spPr>
      <dgm:t>
        <a:bodyPr/>
        <a:lstStyle/>
        <a:p>
          <a:pPr rtl="1"/>
          <a:r>
            <a:rPr lang="fa-IR" b="1" dirty="0" smtClean="0">
              <a:solidFill>
                <a:schemeClr val="bg1"/>
              </a:solidFill>
              <a:cs typeface="B Nazanin" panose="00000400000000000000" pitchFamily="2" charset="-78"/>
            </a:rPr>
            <a:t>درگیر شدن در طراحی هدف ها و سیاست گذاری های یک گروه یا سازمان و دخالت برای پیاده کردن آنها .</a:t>
          </a:r>
          <a:endParaRPr lang="en-US" b="1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3D251666-6E7C-4D56-8C66-A8455D442D58}" type="parTrans" cxnId="{63DD8315-9588-48E0-B120-D7596C1BBE60}">
      <dgm:prSet/>
      <dgm:spPr/>
      <dgm:t>
        <a:bodyPr/>
        <a:lstStyle/>
        <a:p>
          <a:endParaRPr lang="en-US"/>
        </a:p>
      </dgm:t>
    </dgm:pt>
    <dgm:pt modelId="{1D8D005A-3C73-4C35-9E92-F9E85E8F5F77}" type="sibTrans" cxnId="{63DD8315-9588-48E0-B120-D7596C1BBE60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3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190463" custScaleY="99216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D3929828-C7EA-4D59-8AF3-0D1B2741CCDE}" type="pres">
      <dgm:prSet presAssocID="{341C3265-1FF4-47DD-9381-9355C436295C}" presName="linNode" presStyleCnt="0"/>
      <dgm:spPr/>
    </dgm:pt>
    <dgm:pt modelId="{29550D97-A76C-4D4C-A679-7C22BC63D729}" type="pres">
      <dgm:prSet presAssocID="{341C3265-1FF4-47DD-9381-9355C436295C}" presName="parentText" presStyleLbl="node1" presStyleIdx="1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E056-335F-483E-B41B-174C5190BDAA}" type="pres">
      <dgm:prSet presAssocID="{FD3A0A6D-A7DF-4645-9070-9B0C603731E7}" presName="sp" presStyleCnt="0"/>
      <dgm:spPr/>
    </dgm:pt>
    <dgm:pt modelId="{D87045B8-2174-4805-8A7C-B9CE0AEFFA01}" type="pres">
      <dgm:prSet presAssocID="{00E96022-AABA-4FCD-A6CB-C66D5ED17736}" presName="linNode" presStyleCnt="0"/>
      <dgm:spPr/>
    </dgm:pt>
    <dgm:pt modelId="{0F5601D6-AAD0-4A59-81B1-DF99A6E1F410}" type="pres">
      <dgm:prSet presAssocID="{00E96022-AABA-4FCD-A6CB-C66D5ED17736}" presName="parentText" presStyleLbl="node1" presStyleIdx="2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0159F-4797-4A6E-879E-0D0C9DED2068}" type="pres">
      <dgm:prSet presAssocID="{00E96022-AABA-4FCD-A6CB-C66D5ED17736}" presName="descendantText" presStyleLbl="alignAccFollowNode1" presStyleIdx="2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16F1E-C8A3-4860-8437-560B420DDEEE}" type="presOf" srcId="{341C3265-1FF4-47DD-9381-9355C436295C}" destId="{29550D97-A76C-4D4C-A679-7C22BC63D729}" srcOrd="0" destOrd="0" presId="urn:microsoft.com/office/officeart/2005/8/layout/vList5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7B916985-1536-41F7-A06C-E3BF479C1F85}" type="presOf" srcId="{39B9D7DE-2AC8-4007-A8F8-A1187AF90138}" destId="{56FCC551-F6E7-4A01-9EDA-89C874756D5F}" srcOrd="0" destOrd="0" presId="urn:microsoft.com/office/officeart/2005/8/layout/vList5"/>
    <dgm:cxn modelId="{F6416C99-AD1B-456B-9AE6-A79D2E6FD274}" type="presOf" srcId="{BC27AC40-31B6-4D6C-93A5-4E108261625D}" destId="{CF6F0978-5CD3-4429-AA17-7D9405E5D604}" srcOrd="0" destOrd="0" presId="urn:microsoft.com/office/officeart/2005/8/layout/vList5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D4927751-0E17-459F-9F3B-B7D1B6421604}" srcId="{39B9D7DE-2AC8-4007-A8F8-A1187AF90138}" destId="{00E96022-AABA-4FCD-A6CB-C66D5ED17736}" srcOrd="2" destOrd="0" parTransId="{6E7FB40E-E744-4BE9-AEAD-D23FB73AEFB1}" sibTransId="{5D930A61-1026-4593-B95E-47F0FF2F610F}"/>
    <dgm:cxn modelId="{98560977-398A-4EAA-AD49-35DC0E574C63}" type="presOf" srcId="{6A3FD7CE-AB94-40DD-9D94-0896F9E5CD19}" destId="{5170159F-4797-4A6E-879E-0D0C9DED2068}" srcOrd="0" destOrd="0" presId="urn:microsoft.com/office/officeart/2005/8/layout/vList5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CF901C2C-FE6A-4F8A-B350-351BED4B15B0}" type="presOf" srcId="{4BE6B06D-F4E9-4747-900E-FF2472D2B533}" destId="{398EBA3F-527B-4A81-97E5-51CA4439E419}" srcOrd="0" destOrd="0" presId="urn:microsoft.com/office/officeart/2005/8/layout/vList5"/>
    <dgm:cxn modelId="{8C08838E-2CB9-44FA-9DC4-4250653F8857}" type="presOf" srcId="{00E96022-AABA-4FCD-A6CB-C66D5ED17736}" destId="{0F5601D6-AAD0-4A59-81B1-DF99A6E1F410}" srcOrd="0" destOrd="0" presId="urn:microsoft.com/office/officeart/2005/8/layout/vList5"/>
    <dgm:cxn modelId="{A4560D35-7699-47E2-8DBE-D3986FC77BB2}" type="presOf" srcId="{E1BCFDD8-CB1B-4577-AAFF-CF96570D5407}" destId="{699AA9B7-A659-4557-AD12-3AE8ADF7A0D3}" srcOrd="0" destOrd="0" presId="urn:microsoft.com/office/officeart/2005/8/layout/vList5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63DD8315-9588-48E0-B120-D7596C1BBE60}" srcId="{00E96022-AABA-4FCD-A6CB-C66D5ED17736}" destId="{6A3FD7CE-AB94-40DD-9D94-0896F9E5CD19}" srcOrd="0" destOrd="0" parTransId="{3D251666-6E7C-4D56-8C66-A8455D442D58}" sibTransId="{1D8D005A-3C73-4C35-9E92-F9E85E8F5F77}"/>
    <dgm:cxn modelId="{19FC89DD-DF87-42C4-8242-D92654F95EC5}" type="presParOf" srcId="{56FCC551-F6E7-4A01-9EDA-89C874756D5F}" destId="{F35F8EDD-0D55-41E6-B2CA-BC758252F2CD}" srcOrd="0" destOrd="0" presId="urn:microsoft.com/office/officeart/2005/8/layout/vList5"/>
    <dgm:cxn modelId="{E481FE92-C798-4B76-8E94-A719D35B47A8}" type="presParOf" srcId="{F35F8EDD-0D55-41E6-B2CA-BC758252F2CD}" destId="{398EBA3F-527B-4A81-97E5-51CA4439E419}" srcOrd="0" destOrd="0" presId="urn:microsoft.com/office/officeart/2005/8/layout/vList5"/>
    <dgm:cxn modelId="{ECB9AB45-721A-4365-B7F6-53555393598A}" type="presParOf" srcId="{F35F8EDD-0D55-41E6-B2CA-BC758252F2CD}" destId="{699AA9B7-A659-4557-AD12-3AE8ADF7A0D3}" srcOrd="1" destOrd="0" presId="urn:microsoft.com/office/officeart/2005/8/layout/vList5"/>
    <dgm:cxn modelId="{0D8B8665-CC4D-4DDE-8944-66CB04FA476F}" type="presParOf" srcId="{56FCC551-F6E7-4A01-9EDA-89C874756D5F}" destId="{721F5B10-0E4E-41A6-8C5A-6BBC2EA88661}" srcOrd="1" destOrd="0" presId="urn:microsoft.com/office/officeart/2005/8/layout/vList5"/>
    <dgm:cxn modelId="{00E60B52-5DAA-451B-B35E-95FBE844CACF}" type="presParOf" srcId="{56FCC551-F6E7-4A01-9EDA-89C874756D5F}" destId="{D3929828-C7EA-4D59-8AF3-0D1B2741CCDE}" srcOrd="2" destOrd="0" presId="urn:microsoft.com/office/officeart/2005/8/layout/vList5"/>
    <dgm:cxn modelId="{BD2963B3-BDC1-4EA2-A49D-29720F9B70FA}" type="presParOf" srcId="{D3929828-C7EA-4D59-8AF3-0D1B2741CCDE}" destId="{29550D97-A76C-4D4C-A679-7C22BC63D729}" srcOrd="0" destOrd="0" presId="urn:microsoft.com/office/officeart/2005/8/layout/vList5"/>
    <dgm:cxn modelId="{B155A5B6-894E-4848-A502-E1CDE3BFB841}" type="presParOf" srcId="{D3929828-C7EA-4D59-8AF3-0D1B2741CCDE}" destId="{CF6F0978-5CD3-4429-AA17-7D9405E5D604}" srcOrd="1" destOrd="0" presId="urn:microsoft.com/office/officeart/2005/8/layout/vList5"/>
    <dgm:cxn modelId="{C081DCD3-B042-4F38-9CC1-AE03F1CFC5D9}" type="presParOf" srcId="{56FCC551-F6E7-4A01-9EDA-89C874756D5F}" destId="{E0F8E056-335F-483E-B41B-174C5190BDAA}" srcOrd="3" destOrd="0" presId="urn:microsoft.com/office/officeart/2005/8/layout/vList5"/>
    <dgm:cxn modelId="{882EDC03-C6A2-4C02-9B3A-7040B8F6B986}" type="presParOf" srcId="{56FCC551-F6E7-4A01-9EDA-89C874756D5F}" destId="{D87045B8-2174-4805-8A7C-B9CE0AEFFA01}" srcOrd="4" destOrd="0" presId="urn:microsoft.com/office/officeart/2005/8/layout/vList5"/>
    <dgm:cxn modelId="{0A8A58D7-F128-47FA-8DB5-22A5B1D8FE45}" type="presParOf" srcId="{D87045B8-2174-4805-8A7C-B9CE0AEFFA01}" destId="{0F5601D6-AAD0-4A59-81B1-DF99A6E1F410}" srcOrd="0" destOrd="0" presId="urn:microsoft.com/office/officeart/2005/8/layout/vList5"/>
    <dgm:cxn modelId="{7F7FA7B7-B4A3-4BD4-A689-2EA867178B64}" type="presParOf" srcId="{D87045B8-2174-4805-8A7C-B9CE0AEFFA01}" destId="{5170159F-4797-4A6E-879E-0D0C9DED20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000" b="1" dirty="0" smtClean="0">
              <a:solidFill>
                <a:srgbClr val="054200"/>
              </a:solidFill>
              <a:cs typeface="+mj-cs"/>
            </a:rPr>
            <a:t>رهبر بعنوان متخصص</a:t>
          </a:r>
        </a:p>
        <a:p>
          <a:r>
            <a:rPr lang="en-US" sz="1200" b="1" dirty="0" smtClean="0">
              <a:solidFill>
                <a:srgbClr val="005020"/>
              </a:solidFill>
            </a:rPr>
            <a:t>The Leader as Expert</a:t>
          </a:r>
          <a:endParaRPr lang="en-US" sz="1200" b="1" dirty="0">
            <a:solidFill>
              <a:srgbClr val="005020"/>
            </a:solidFill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50"/>
        </a:solidFill>
        <a:ln/>
      </dgm:spPr>
      <dgm:t>
        <a:bodyPr/>
        <a:lstStyle/>
        <a:p>
          <a:pPr algn="justLow" rtl="1"/>
          <a:r>
            <a:rPr lang="fa-IR" sz="2400" b="1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فردی که دانش و تخصصی لازم در مسائل مربوط به آن گروه را بیش از دیگران داشته باشد .</a:t>
          </a:r>
          <a:endParaRPr lang="en-US" sz="2400" b="1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1800" b="1" dirty="0" smtClean="0">
              <a:solidFill>
                <a:srgbClr val="054200"/>
              </a:solidFill>
              <a:cs typeface="+mj-cs"/>
            </a:rPr>
            <a:t>رهبر بعنوان نماینده خارجی گروه</a:t>
          </a:r>
        </a:p>
        <a:p>
          <a:r>
            <a:rPr lang="en-US" sz="1100" b="1" dirty="0" smtClean="0">
              <a:solidFill>
                <a:srgbClr val="054200"/>
              </a:solidFill>
              <a:latin typeface="+mn-lt"/>
              <a:cs typeface="+mj-cs"/>
            </a:rPr>
            <a:t>The Leader as External group representative</a:t>
          </a:r>
          <a:endParaRPr lang="en-US" sz="11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/>
      </dgm:spPr>
      <dgm:t>
        <a:bodyPr/>
        <a:lstStyle/>
        <a:p>
          <a:pPr algn="justLow" rtl="1"/>
          <a:r>
            <a:rPr lang="fa-IR" sz="2000" b="1" dirty="0" smtClean="0">
              <a:solidFill>
                <a:srgbClr val="00B050"/>
              </a:solidFill>
              <a:cs typeface="B Nazanin" panose="00000400000000000000" pitchFamily="2" charset="-78"/>
            </a:rPr>
            <a:t>رهبر معمولاً بیشتر از سایر افراد از هدف ها و برنامه های گروه آگاه است و به نیازها و خواسته های آن آشنایی دارد بیش از هر کس صلاحیت نمایندگی یا پاسخگویی گروه را در خارج از گروه یا سازمان خواهد داشت.</a:t>
          </a:r>
          <a:endParaRPr lang="en-US" sz="2000" b="1" dirty="0">
            <a:solidFill>
              <a:srgbClr val="00B050"/>
            </a:solidFill>
            <a:cs typeface="B Nazanin" panose="00000400000000000000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00E96022-AABA-4FCD-A6CB-C66D5ED1773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1800" b="1" dirty="0" smtClean="0">
              <a:solidFill>
                <a:srgbClr val="054200"/>
              </a:solidFill>
              <a:cs typeface="+mj-cs"/>
            </a:rPr>
            <a:t>رهبر بعنوان کنترل کننده روابط داخلی</a:t>
          </a:r>
        </a:p>
        <a:p>
          <a:r>
            <a:rPr lang="en-US" sz="1100" b="1" dirty="0" smtClean="0">
              <a:solidFill>
                <a:srgbClr val="054200"/>
              </a:solidFill>
              <a:latin typeface="+mn-lt"/>
              <a:cs typeface="+mj-cs"/>
            </a:rPr>
            <a:t>The Leader as controller of internal relations</a:t>
          </a:r>
          <a:endParaRPr lang="en-US" sz="11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6E7FB40E-E744-4BE9-AEAD-D23FB73AEFB1}" type="parTrans" cxnId="{D4927751-0E17-459F-9F3B-B7D1B6421604}">
      <dgm:prSet/>
      <dgm:spPr/>
      <dgm:t>
        <a:bodyPr/>
        <a:lstStyle/>
        <a:p>
          <a:endParaRPr lang="en-US"/>
        </a:p>
      </dgm:t>
    </dgm:pt>
    <dgm:pt modelId="{5D930A61-1026-4593-B95E-47F0FF2F610F}" type="sibTrans" cxnId="{D4927751-0E17-459F-9F3B-B7D1B6421604}">
      <dgm:prSet/>
      <dgm:spPr/>
      <dgm:t>
        <a:bodyPr/>
        <a:lstStyle/>
        <a:p>
          <a:endParaRPr lang="en-US"/>
        </a:p>
      </dgm:t>
    </dgm:pt>
    <dgm:pt modelId="{6A3FD7CE-AB94-40DD-9D94-0896F9E5CD1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50000"/>
          </a:schemeClr>
        </a:solidFill>
        <a:ln/>
      </dgm:spPr>
      <dgm:t>
        <a:bodyPr/>
        <a:lstStyle/>
        <a:p>
          <a:pPr algn="justLow" rtl="1"/>
          <a:r>
            <a:rPr lang="fa-IR" b="1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anose="00000400000000000000" pitchFamily="2" charset="-78"/>
            </a:rPr>
            <a:t>با توجه به میزان اشرافی که رهبر نسبت به جزئیات ساختمان گروه و روابط گروهی دارد می تواند نسبت به کنترل روابط داخلی گروه نقش مهم و سازنده ای داشته باشد .</a:t>
          </a:r>
          <a:endParaRPr lang="en-US" b="1" dirty="0">
            <a:solidFill>
              <a:schemeClr val="bg1">
                <a:lumMod val="90000"/>
                <a:lumOff val="10000"/>
              </a:schemeClr>
            </a:solidFill>
            <a:cs typeface="B Nazanin" panose="00000400000000000000" pitchFamily="2" charset="-78"/>
          </a:endParaRPr>
        </a:p>
      </dgm:t>
    </dgm:pt>
    <dgm:pt modelId="{3D251666-6E7C-4D56-8C66-A8455D442D58}" type="parTrans" cxnId="{63DD8315-9588-48E0-B120-D7596C1BBE60}">
      <dgm:prSet/>
      <dgm:spPr/>
      <dgm:t>
        <a:bodyPr/>
        <a:lstStyle/>
        <a:p>
          <a:endParaRPr lang="en-US"/>
        </a:p>
      </dgm:t>
    </dgm:pt>
    <dgm:pt modelId="{1D8D005A-3C73-4C35-9E92-F9E85E8F5F77}" type="sibTrans" cxnId="{63DD8315-9588-48E0-B120-D7596C1BBE60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3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190463" custScaleY="99216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D3929828-C7EA-4D59-8AF3-0D1B2741CCDE}" type="pres">
      <dgm:prSet presAssocID="{341C3265-1FF4-47DD-9381-9355C436295C}" presName="linNode" presStyleCnt="0"/>
      <dgm:spPr/>
    </dgm:pt>
    <dgm:pt modelId="{29550D97-A76C-4D4C-A679-7C22BC63D729}" type="pres">
      <dgm:prSet presAssocID="{341C3265-1FF4-47DD-9381-9355C436295C}" presName="parentText" presStyleLbl="node1" presStyleIdx="1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E056-335F-483E-B41B-174C5190BDAA}" type="pres">
      <dgm:prSet presAssocID="{FD3A0A6D-A7DF-4645-9070-9B0C603731E7}" presName="sp" presStyleCnt="0"/>
      <dgm:spPr/>
    </dgm:pt>
    <dgm:pt modelId="{D87045B8-2174-4805-8A7C-B9CE0AEFFA01}" type="pres">
      <dgm:prSet presAssocID="{00E96022-AABA-4FCD-A6CB-C66D5ED17736}" presName="linNode" presStyleCnt="0"/>
      <dgm:spPr/>
    </dgm:pt>
    <dgm:pt modelId="{0F5601D6-AAD0-4A59-81B1-DF99A6E1F410}" type="pres">
      <dgm:prSet presAssocID="{00E96022-AABA-4FCD-A6CB-C66D5ED17736}" presName="parentText" presStyleLbl="node1" presStyleIdx="2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0159F-4797-4A6E-879E-0D0C9DED2068}" type="pres">
      <dgm:prSet presAssocID="{00E96022-AABA-4FCD-A6CB-C66D5ED17736}" presName="descendantText" presStyleLbl="alignAccFollowNode1" presStyleIdx="2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61FD95-46A8-4F0B-9E94-5A17FC4EE505}" type="presOf" srcId="{E1BCFDD8-CB1B-4577-AAFF-CF96570D5407}" destId="{699AA9B7-A659-4557-AD12-3AE8ADF7A0D3}" srcOrd="0" destOrd="0" presId="urn:microsoft.com/office/officeart/2005/8/layout/vList5"/>
    <dgm:cxn modelId="{B96740FF-664D-4F0B-A588-64AE8E15B2D0}" type="presOf" srcId="{39B9D7DE-2AC8-4007-A8F8-A1187AF90138}" destId="{56FCC551-F6E7-4A01-9EDA-89C874756D5F}" srcOrd="0" destOrd="0" presId="urn:microsoft.com/office/officeart/2005/8/layout/vList5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0F027C4B-01CB-4FF1-AD20-C60171EF1A04}" type="presOf" srcId="{BC27AC40-31B6-4D6C-93A5-4E108261625D}" destId="{CF6F0978-5CD3-4429-AA17-7D9405E5D604}" srcOrd="0" destOrd="0" presId="urn:microsoft.com/office/officeart/2005/8/layout/vList5"/>
    <dgm:cxn modelId="{F0254B87-05B6-4598-BBD8-8E0F111752BD}" type="presOf" srcId="{341C3265-1FF4-47DD-9381-9355C436295C}" destId="{29550D97-A76C-4D4C-A679-7C22BC63D729}" srcOrd="0" destOrd="0" presId="urn:microsoft.com/office/officeart/2005/8/layout/vList5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D4927751-0E17-459F-9F3B-B7D1B6421604}" srcId="{39B9D7DE-2AC8-4007-A8F8-A1187AF90138}" destId="{00E96022-AABA-4FCD-A6CB-C66D5ED17736}" srcOrd="2" destOrd="0" parTransId="{6E7FB40E-E744-4BE9-AEAD-D23FB73AEFB1}" sibTransId="{5D930A61-1026-4593-B95E-47F0FF2F610F}"/>
    <dgm:cxn modelId="{C698AADC-031B-46A5-BF30-DEC716873027}" type="presOf" srcId="{4BE6B06D-F4E9-4747-900E-FF2472D2B533}" destId="{398EBA3F-527B-4A81-97E5-51CA4439E419}" srcOrd="0" destOrd="0" presId="urn:microsoft.com/office/officeart/2005/8/layout/vList5"/>
    <dgm:cxn modelId="{63DD8315-9588-48E0-B120-D7596C1BBE60}" srcId="{00E96022-AABA-4FCD-A6CB-C66D5ED17736}" destId="{6A3FD7CE-AB94-40DD-9D94-0896F9E5CD19}" srcOrd="0" destOrd="0" parTransId="{3D251666-6E7C-4D56-8C66-A8455D442D58}" sibTransId="{1D8D005A-3C73-4C35-9E92-F9E85E8F5F77}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B45CA58B-7CE9-46EC-9632-737AB44E7BE5}" type="presOf" srcId="{00E96022-AABA-4FCD-A6CB-C66D5ED17736}" destId="{0F5601D6-AAD0-4A59-81B1-DF99A6E1F410}" srcOrd="0" destOrd="0" presId="urn:microsoft.com/office/officeart/2005/8/layout/vList5"/>
    <dgm:cxn modelId="{0188DAF3-5998-4F6E-83EE-53790BACEA70}" type="presOf" srcId="{6A3FD7CE-AB94-40DD-9D94-0896F9E5CD19}" destId="{5170159F-4797-4A6E-879E-0D0C9DED2068}" srcOrd="0" destOrd="0" presId="urn:microsoft.com/office/officeart/2005/8/layout/vList5"/>
    <dgm:cxn modelId="{64A72C50-7AD3-40C7-B870-625C5CB9493D}" type="presParOf" srcId="{56FCC551-F6E7-4A01-9EDA-89C874756D5F}" destId="{F35F8EDD-0D55-41E6-B2CA-BC758252F2CD}" srcOrd="0" destOrd="0" presId="urn:microsoft.com/office/officeart/2005/8/layout/vList5"/>
    <dgm:cxn modelId="{411712CE-ED1F-497E-8E58-74DC28D57C94}" type="presParOf" srcId="{F35F8EDD-0D55-41E6-B2CA-BC758252F2CD}" destId="{398EBA3F-527B-4A81-97E5-51CA4439E419}" srcOrd="0" destOrd="0" presId="urn:microsoft.com/office/officeart/2005/8/layout/vList5"/>
    <dgm:cxn modelId="{D69928A3-A996-4849-A715-3AC222309A4B}" type="presParOf" srcId="{F35F8EDD-0D55-41E6-B2CA-BC758252F2CD}" destId="{699AA9B7-A659-4557-AD12-3AE8ADF7A0D3}" srcOrd="1" destOrd="0" presId="urn:microsoft.com/office/officeart/2005/8/layout/vList5"/>
    <dgm:cxn modelId="{167246C0-2A6E-4443-931C-F636FAD56668}" type="presParOf" srcId="{56FCC551-F6E7-4A01-9EDA-89C874756D5F}" destId="{721F5B10-0E4E-41A6-8C5A-6BBC2EA88661}" srcOrd="1" destOrd="0" presId="urn:microsoft.com/office/officeart/2005/8/layout/vList5"/>
    <dgm:cxn modelId="{64547394-DB06-4720-AA82-FF90D37B04CF}" type="presParOf" srcId="{56FCC551-F6E7-4A01-9EDA-89C874756D5F}" destId="{D3929828-C7EA-4D59-8AF3-0D1B2741CCDE}" srcOrd="2" destOrd="0" presId="urn:microsoft.com/office/officeart/2005/8/layout/vList5"/>
    <dgm:cxn modelId="{F07EF0A4-C10E-4191-BA28-279185C56607}" type="presParOf" srcId="{D3929828-C7EA-4D59-8AF3-0D1B2741CCDE}" destId="{29550D97-A76C-4D4C-A679-7C22BC63D729}" srcOrd="0" destOrd="0" presId="urn:microsoft.com/office/officeart/2005/8/layout/vList5"/>
    <dgm:cxn modelId="{FB6DF4CF-9CD6-477C-8239-4AAF3246A4FE}" type="presParOf" srcId="{D3929828-C7EA-4D59-8AF3-0D1B2741CCDE}" destId="{CF6F0978-5CD3-4429-AA17-7D9405E5D604}" srcOrd="1" destOrd="0" presId="urn:microsoft.com/office/officeart/2005/8/layout/vList5"/>
    <dgm:cxn modelId="{DA0CD16F-2C41-446A-937F-63C1E9518634}" type="presParOf" srcId="{56FCC551-F6E7-4A01-9EDA-89C874756D5F}" destId="{E0F8E056-335F-483E-B41B-174C5190BDAA}" srcOrd="3" destOrd="0" presId="urn:microsoft.com/office/officeart/2005/8/layout/vList5"/>
    <dgm:cxn modelId="{58B7AE07-55D6-4097-81E6-DFCD89854944}" type="presParOf" srcId="{56FCC551-F6E7-4A01-9EDA-89C874756D5F}" destId="{D87045B8-2174-4805-8A7C-B9CE0AEFFA01}" srcOrd="4" destOrd="0" presId="urn:microsoft.com/office/officeart/2005/8/layout/vList5"/>
    <dgm:cxn modelId="{3FDEF5B0-71A5-4F8B-8163-712AA5638975}" type="presParOf" srcId="{D87045B8-2174-4805-8A7C-B9CE0AEFFA01}" destId="{0F5601D6-AAD0-4A59-81B1-DF99A6E1F410}" srcOrd="0" destOrd="0" presId="urn:microsoft.com/office/officeart/2005/8/layout/vList5"/>
    <dgm:cxn modelId="{DB839FB1-4C74-4F5B-BFDF-1ED5D4C624A5}" type="presParOf" srcId="{D87045B8-2174-4805-8A7C-B9CE0AEFFA01}" destId="{5170159F-4797-4A6E-879E-0D0C9DED20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1800" b="1" dirty="0" smtClean="0">
              <a:solidFill>
                <a:srgbClr val="054200"/>
              </a:solidFill>
              <a:cs typeface="+mj-cs"/>
            </a:rPr>
            <a:t>رهبر بعنوان مسئول تشویق و تنبیه</a:t>
          </a:r>
        </a:p>
        <a:p>
          <a:r>
            <a:rPr lang="en-US" sz="1100" b="1" dirty="0" smtClean="0">
              <a:solidFill>
                <a:srgbClr val="005020"/>
              </a:solidFill>
            </a:rPr>
            <a:t>The Leader as Purveyor Reward and Punishment</a:t>
          </a:r>
          <a:endParaRPr lang="en-US" sz="1100" b="1" dirty="0">
            <a:solidFill>
              <a:srgbClr val="005020"/>
            </a:solidFill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50"/>
        </a:solidFill>
        <a:ln/>
      </dgm:spPr>
      <dgm:t>
        <a:bodyPr/>
        <a:lstStyle/>
        <a:p>
          <a:pPr algn="justLow" rtl="1"/>
          <a:r>
            <a:rPr lang="fa-IR" sz="2400" b="1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وسیله ای است که رهبر توسط آن می تواند کنترل خود را بر سازمان اعمال نماید .</a:t>
          </a:r>
          <a:endParaRPr lang="en-US" sz="2400" b="1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1800" b="1" dirty="0" smtClean="0">
              <a:solidFill>
                <a:srgbClr val="054200"/>
              </a:solidFill>
              <a:cs typeface="+mj-cs"/>
            </a:rPr>
            <a:t>رهبر بعنوان واسطه یا داور</a:t>
          </a:r>
        </a:p>
        <a:p>
          <a:r>
            <a:rPr lang="en-US" sz="1100" b="1" dirty="0" smtClean="0">
              <a:solidFill>
                <a:srgbClr val="054200"/>
              </a:solidFill>
              <a:latin typeface="+mn-lt"/>
              <a:cs typeface="+mj-cs"/>
            </a:rPr>
            <a:t>The Leader as Arbitrator and Mediator</a:t>
          </a:r>
          <a:endParaRPr lang="en-US" sz="11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E8FFD1"/>
        </a:solidFill>
        <a:ln/>
      </dgm:spPr>
      <dgm:t>
        <a:bodyPr/>
        <a:lstStyle/>
        <a:p>
          <a:pPr algn="justLow" rtl="1"/>
          <a:r>
            <a:rPr lang="fa-IR" sz="2400" b="1" dirty="0" smtClean="0">
              <a:solidFill>
                <a:srgbClr val="00B050"/>
              </a:solidFill>
              <a:cs typeface="B Nazanin" panose="00000400000000000000" pitchFamily="2" charset="-78"/>
            </a:rPr>
            <a:t>رهبر می تواند دسته بندی های داخل گروه را کاهش دهد و یا تشدید نماید و برای قضاوت کردن بین افراد گروه و آشتی دادن آن ها بیش از دیگران توانایی دارد.</a:t>
          </a:r>
          <a:endParaRPr lang="en-US" sz="2400" b="1" dirty="0">
            <a:solidFill>
              <a:srgbClr val="00B050"/>
            </a:solidFill>
            <a:cs typeface="B Nazanin" panose="00000400000000000000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00E96022-AABA-4FCD-A6CB-C66D5ED1773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1800" b="1" dirty="0" smtClean="0">
              <a:solidFill>
                <a:srgbClr val="054200"/>
              </a:solidFill>
              <a:cs typeface="+mj-cs"/>
            </a:rPr>
            <a:t>رهبر بعنوان نمونه</a:t>
          </a:r>
        </a:p>
        <a:p>
          <a:r>
            <a:rPr lang="en-US" sz="1100" b="1" dirty="0" smtClean="0">
              <a:solidFill>
                <a:srgbClr val="054200"/>
              </a:solidFill>
              <a:latin typeface="+mn-lt"/>
              <a:cs typeface="+mj-cs"/>
            </a:rPr>
            <a:t>The Leader as Example</a:t>
          </a:r>
          <a:endParaRPr lang="en-US" sz="11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6E7FB40E-E744-4BE9-AEAD-D23FB73AEFB1}" type="parTrans" cxnId="{D4927751-0E17-459F-9F3B-B7D1B6421604}">
      <dgm:prSet/>
      <dgm:spPr/>
      <dgm:t>
        <a:bodyPr/>
        <a:lstStyle/>
        <a:p>
          <a:endParaRPr lang="en-US"/>
        </a:p>
      </dgm:t>
    </dgm:pt>
    <dgm:pt modelId="{5D930A61-1026-4593-B95E-47F0FF2F610F}" type="sibTrans" cxnId="{D4927751-0E17-459F-9F3B-B7D1B6421604}">
      <dgm:prSet/>
      <dgm:spPr/>
      <dgm:t>
        <a:bodyPr/>
        <a:lstStyle/>
        <a:p>
          <a:endParaRPr lang="en-US"/>
        </a:p>
      </dgm:t>
    </dgm:pt>
    <dgm:pt modelId="{6A3FD7CE-AB94-40DD-9D94-0896F9E5CD1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50000"/>
          </a:schemeClr>
        </a:solidFill>
        <a:ln/>
      </dgm:spPr>
      <dgm:t>
        <a:bodyPr/>
        <a:lstStyle/>
        <a:p>
          <a:pPr algn="justLow" rtl="1"/>
          <a:r>
            <a:rPr lang="fa-IR" b="1" dirty="0" smtClean="0">
              <a:solidFill>
                <a:schemeClr val="bg1"/>
              </a:solidFill>
              <a:cs typeface="B Nazanin" panose="00000400000000000000" pitchFamily="2" charset="-78"/>
            </a:rPr>
            <a:t>در بسیاری از گروه ها یا سازمان ها رهبر باید خود نمونه بارز رفتاری باشد که از افراد دیگر انتظار می رود.</a:t>
          </a:r>
          <a:endParaRPr lang="en-US" b="1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3D251666-6E7C-4D56-8C66-A8455D442D58}" type="parTrans" cxnId="{63DD8315-9588-48E0-B120-D7596C1BBE60}">
      <dgm:prSet/>
      <dgm:spPr/>
      <dgm:t>
        <a:bodyPr/>
        <a:lstStyle/>
        <a:p>
          <a:endParaRPr lang="en-US"/>
        </a:p>
      </dgm:t>
    </dgm:pt>
    <dgm:pt modelId="{1D8D005A-3C73-4C35-9E92-F9E85E8F5F77}" type="sibTrans" cxnId="{63DD8315-9588-48E0-B120-D7596C1BBE60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3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190463" custScaleY="99216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D3929828-C7EA-4D59-8AF3-0D1B2741CCDE}" type="pres">
      <dgm:prSet presAssocID="{341C3265-1FF4-47DD-9381-9355C436295C}" presName="linNode" presStyleCnt="0"/>
      <dgm:spPr/>
    </dgm:pt>
    <dgm:pt modelId="{29550D97-A76C-4D4C-A679-7C22BC63D729}" type="pres">
      <dgm:prSet presAssocID="{341C3265-1FF4-47DD-9381-9355C436295C}" presName="parentText" presStyleLbl="node1" presStyleIdx="1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E056-335F-483E-B41B-174C5190BDAA}" type="pres">
      <dgm:prSet presAssocID="{FD3A0A6D-A7DF-4645-9070-9B0C603731E7}" presName="sp" presStyleCnt="0"/>
      <dgm:spPr/>
    </dgm:pt>
    <dgm:pt modelId="{D87045B8-2174-4805-8A7C-B9CE0AEFFA01}" type="pres">
      <dgm:prSet presAssocID="{00E96022-AABA-4FCD-A6CB-C66D5ED17736}" presName="linNode" presStyleCnt="0"/>
      <dgm:spPr/>
    </dgm:pt>
    <dgm:pt modelId="{0F5601D6-AAD0-4A59-81B1-DF99A6E1F410}" type="pres">
      <dgm:prSet presAssocID="{00E96022-AABA-4FCD-A6CB-C66D5ED17736}" presName="parentText" presStyleLbl="node1" presStyleIdx="2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0159F-4797-4A6E-879E-0D0C9DED2068}" type="pres">
      <dgm:prSet presAssocID="{00E96022-AABA-4FCD-A6CB-C66D5ED17736}" presName="descendantText" presStyleLbl="alignAccFollowNode1" presStyleIdx="2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064EB-4D5D-4C35-AF9A-EBE3FF1D16B5}" type="presOf" srcId="{6A3FD7CE-AB94-40DD-9D94-0896F9E5CD19}" destId="{5170159F-4797-4A6E-879E-0D0C9DED2068}" srcOrd="0" destOrd="0" presId="urn:microsoft.com/office/officeart/2005/8/layout/vList5"/>
    <dgm:cxn modelId="{6922B759-EC78-4647-87D1-A7C5D7329315}" type="presOf" srcId="{E1BCFDD8-CB1B-4577-AAFF-CF96570D5407}" destId="{699AA9B7-A659-4557-AD12-3AE8ADF7A0D3}" srcOrd="0" destOrd="0" presId="urn:microsoft.com/office/officeart/2005/8/layout/vList5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641BCC82-F0F2-4403-A08B-2CDD783B3134}" type="presOf" srcId="{39B9D7DE-2AC8-4007-A8F8-A1187AF90138}" destId="{56FCC551-F6E7-4A01-9EDA-89C874756D5F}" srcOrd="0" destOrd="0" presId="urn:microsoft.com/office/officeart/2005/8/layout/vList5"/>
    <dgm:cxn modelId="{8BDAA9D2-9CBE-4911-8843-FDB29C9946DC}" type="presOf" srcId="{4BE6B06D-F4E9-4747-900E-FF2472D2B533}" destId="{398EBA3F-527B-4A81-97E5-51CA4439E419}" srcOrd="0" destOrd="0" presId="urn:microsoft.com/office/officeart/2005/8/layout/vList5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D4927751-0E17-459F-9F3B-B7D1B6421604}" srcId="{39B9D7DE-2AC8-4007-A8F8-A1187AF90138}" destId="{00E96022-AABA-4FCD-A6CB-C66D5ED17736}" srcOrd="2" destOrd="0" parTransId="{6E7FB40E-E744-4BE9-AEAD-D23FB73AEFB1}" sibTransId="{5D930A61-1026-4593-B95E-47F0FF2F610F}"/>
    <dgm:cxn modelId="{63DD8315-9588-48E0-B120-D7596C1BBE60}" srcId="{00E96022-AABA-4FCD-A6CB-C66D5ED17736}" destId="{6A3FD7CE-AB94-40DD-9D94-0896F9E5CD19}" srcOrd="0" destOrd="0" parTransId="{3D251666-6E7C-4D56-8C66-A8455D442D58}" sibTransId="{1D8D005A-3C73-4C35-9E92-F9E85E8F5F77}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403373B4-F561-4949-BA43-B3F6E65012A8}" type="presOf" srcId="{BC27AC40-31B6-4D6C-93A5-4E108261625D}" destId="{CF6F0978-5CD3-4429-AA17-7D9405E5D604}" srcOrd="0" destOrd="0" presId="urn:microsoft.com/office/officeart/2005/8/layout/vList5"/>
    <dgm:cxn modelId="{A4C5493D-A250-4645-9B4A-A1A9758D3BA3}" type="presOf" srcId="{00E96022-AABA-4FCD-A6CB-C66D5ED17736}" destId="{0F5601D6-AAD0-4A59-81B1-DF99A6E1F410}" srcOrd="0" destOrd="0" presId="urn:microsoft.com/office/officeart/2005/8/layout/vList5"/>
    <dgm:cxn modelId="{53F76E97-5A0F-4707-9512-7DA8AD0F5D8E}" type="presOf" srcId="{341C3265-1FF4-47DD-9381-9355C436295C}" destId="{29550D97-A76C-4D4C-A679-7C22BC63D729}" srcOrd="0" destOrd="0" presId="urn:microsoft.com/office/officeart/2005/8/layout/vList5"/>
    <dgm:cxn modelId="{B6B0C358-2881-4064-8254-6A4D9A320FDB}" type="presParOf" srcId="{56FCC551-F6E7-4A01-9EDA-89C874756D5F}" destId="{F35F8EDD-0D55-41E6-B2CA-BC758252F2CD}" srcOrd="0" destOrd="0" presId="urn:microsoft.com/office/officeart/2005/8/layout/vList5"/>
    <dgm:cxn modelId="{6BEF8205-49E1-40D9-B2DC-0BEFC1C0E767}" type="presParOf" srcId="{F35F8EDD-0D55-41E6-B2CA-BC758252F2CD}" destId="{398EBA3F-527B-4A81-97E5-51CA4439E419}" srcOrd="0" destOrd="0" presId="urn:microsoft.com/office/officeart/2005/8/layout/vList5"/>
    <dgm:cxn modelId="{1B506219-9E03-4A1A-9AAF-9A596EDC537B}" type="presParOf" srcId="{F35F8EDD-0D55-41E6-B2CA-BC758252F2CD}" destId="{699AA9B7-A659-4557-AD12-3AE8ADF7A0D3}" srcOrd="1" destOrd="0" presId="urn:microsoft.com/office/officeart/2005/8/layout/vList5"/>
    <dgm:cxn modelId="{512542BF-42E3-4238-844A-1C01923EC873}" type="presParOf" srcId="{56FCC551-F6E7-4A01-9EDA-89C874756D5F}" destId="{721F5B10-0E4E-41A6-8C5A-6BBC2EA88661}" srcOrd="1" destOrd="0" presId="urn:microsoft.com/office/officeart/2005/8/layout/vList5"/>
    <dgm:cxn modelId="{021F6D11-9256-4299-9982-5D8D35F8AE98}" type="presParOf" srcId="{56FCC551-F6E7-4A01-9EDA-89C874756D5F}" destId="{D3929828-C7EA-4D59-8AF3-0D1B2741CCDE}" srcOrd="2" destOrd="0" presId="urn:microsoft.com/office/officeart/2005/8/layout/vList5"/>
    <dgm:cxn modelId="{68B07F23-9F64-4839-A138-F1F46FDECDA4}" type="presParOf" srcId="{D3929828-C7EA-4D59-8AF3-0D1B2741CCDE}" destId="{29550D97-A76C-4D4C-A679-7C22BC63D729}" srcOrd="0" destOrd="0" presId="urn:microsoft.com/office/officeart/2005/8/layout/vList5"/>
    <dgm:cxn modelId="{1A450591-8AB4-4384-9168-02F44C422DC0}" type="presParOf" srcId="{D3929828-C7EA-4D59-8AF3-0D1B2741CCDE}" destId="{CF6F0978-5CD3-4429-AA17-7D9405E5D604}" srcOrd="1" destOrd="0" presId="urn:microsoft.com/office/officeart/2005/8/layout/vList5"/>
    <dgm:cxn modelId="{77E26190-CA74-4C03-A59B-88077E1D7FCB}" type="presParOf" srcId="{56FCC551-F6E7-4A01-9EDA-89C874756D5F}" destId="{E0F8E056-335F-483E-B41B-174C5190BDAA}" srcOrd="3" destOrd="0" presId="urn:microsoft.com/office/officeart/2005/8/layout/vList5"/>
    <dgm:cxn modelId="{BB3210F0-06D1-4E68-8BD8-F166E83B7D9B}" type="presParOf" srcId="{56FCC551-F6E7-4A01-9EDA-89C874756D5F}" destId="{D87045B8-2174-4805-8A7C-B9CE0AEFFA01}" srcOrd="4" destOrd="0" presId="urn:microsoft.com/office/officeart/2005/8/layout/vList5"/>
    <dgm:cxn modelId="{B343452E-90D7-4A3E-93D9-F063511EA137}" type="presParOf" srcId="{D87045B8-2174-4805-8A7C-B9CE0AEFFA01}" destId="{0F5601D6-AAD0-4A59-81B1-DF99A6E1F410}" srcOrd="0" destOrd="0" presId="urn:microsoft.com/office/officeart/2005/8/layout/vList5"/>
    <dgm:cxn modelId="{E1AAB6DF-43CA-4A33-9C16-0E6D7B183FD6}" type="presParOf" srcId="{D87045B8-2174-4805-8A7C-B9CE0AEFFA01}" destId="{5170159F-4797-4A6E-879E-0D0C9DED20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1800" b="1" dirty="0" smtClean="0">
              <a:solidFill>
                <a:srgbClr val="054200"/>
              </a:solidFill>
              <a:cs typeface="+mj-cs"/>
            </a:rPr>
            <a:t>رهبر بعنوان علامت گروه</a:t>
          </a:r>
        </a:p>
        <a:p>
          <a:r>
            <a:rPr lang="en-US" sz="1100" b="1" dirty="0" smtClean="0">
              <a:solidFill>
                <a:srgbClr val="005020"/>
              </a:solidFill>
            </a:rPr>
            <a:t>The Leader as Purveyor Reward and Punishment</a:t>
          </a:r>
          <a:endParaRPr lang="en-US" sz="1100" b="1" dirty="0">
            <a:solidFill>
              <a:srgbClr val="005020"/>
            </a:solidFill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50"/>
        </a:solidFill>
        <a:ln/>
      </dgm:spPr>
      <dgm:t>
        <a:bodyPr/>
        <a:lstStyle/>
        <a:p>
          <a:pPr algn="justLow" rtl="1"/>
          <a:r>
            <a:rPr lang="fa-IR" sz="2000" b="1" dirty="0" smtClean="0">
              <a:solidFill>
                <a:schemeClr val="bg1"/>
              </a:solidFill>
              <a:cs typeface="B Nazanin" pitchFamily="2" charset="-78"/>
            </a:rPr>
            <a:t>رهبر به عنوان سمبل یا علامتی در شناخت آن گروه نقش پیدا می کند . بخصوص هنگامی که رهبر برای مدتی طولانی در حیات آن مجموعه وجود داشته باشد و به شکل یک نهاد برای آن مجموعه در آید.</a:t>
          </a:r>
          <a:endParaRPr lang="en-US" sz="2000" b="1" dirty="0">
            <a:solidFill>
              <a:schemeClr val="bg1"/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1600" b="1" dirty="0" smtClean="0">
              <a:solidFill>
                <a:srgbClr val="054200"/>
              </a:solidFill>
              <a:cs typeface="+mj-cs"/>
            </a:rPr>
            <a:t>رهبر بعنوان جانشین مسئولیت های فردی</a:t>
          </a:r>
        </a:p>
        <a:p>
          <a:r>
            <a:rPr lang="en-US" sz="1100" b="1" dirty="0" smtClean="0">
              <a:solidFill>
                <a:srgbClr val="054200"/>
              </a:solidFill>
              <a:latin typeface="+mn-lt"/>
              <a:cs typeface="+mj-cs"/>
            </a:rPr>
            <a:t>The Leader as Arbitrator and Mediator</a:t>
          </a:r>
          <a:endParaRPr lang="en-US" sz="11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FF"/>
        </a:solidFill>
        <a:ln/>
      </dgm:spPr>
      <dgm:t>
        <a:bodyPr/>
        <a:lstStyle/>
        <a:p>
          <a:pPr algn="justLow" rtl="1"/>
          <a:r>
            <a:rPr lang="fa-IR" sz="2000" b="1" dirty="0" smtClean="0">
              <a:solidFill>
                <a:srgbClr val="00B050"/>
              </a:solidFill>
              <a:cs typeface="B Nazanin" panose="00000400000000000000" pitchFamily="2" charset="-78"/>
            </a:rPr>
            <a:t>گاهی تصمیم گیری مربوط به یک فرد بوسیله رهبر انجام می گیرد تا فشار ناشی از عواقب آن به عهده او باشد . افراد نیز گاهی مایلند تصمیم گیری را به مدیر یارهبر واگذار نمایند تا از عوارض آن آسوده خاطر باشند .</a:t>
          </a:r>
          <a:endParaRPr lang="en-US" sz="2000" b="1" dirty="0">
            <a:solidFill>
              <a:srgbClr val="00B050"/>
            </a:solidFill>
            <a:cs typeface="B Nazanin" panose="00000400000000000000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00E96022-AABA-4FCD-A6CB-C66D5ED1773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000" b="1" dirty="0" smtClean="0">
              <a:solidFill>
                <a:srgbClr val="054200"/>
              </a:solidFill>
              <a:cs typeface="+mj-cs"/>
            </a:rPr>
            <a:t>رهبر بعنوان ایدئولوژیست</a:t>
          </a:r>
        </a:p>
        <a:p>
          <a:r>
            <a:rPr lang="en-US" sz="1200" b="1" dirty="0" smtClean="0">
              <a:solidFill>
                <a:srgbClr val="054200"/>
              </a:solidFill>
              <a:latin typeface="+mn-lt"/>
              <a:cs typeface="+mj-cs"/>
            </a:rPr>
            <a:t>The Leader as Ideologist</a:t>
          </a:r>
          <a:endParaRPr lang="en-US" sz="12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6E7FB40E-E744-4BE9-AEAD-D23FB73AEFB1}" type="parTrans" cxnId="{D4927751-0E17-459F-9F3B-B7D1B6421604}">
      <dgm:prSet/>
      <dgm:spPr/>
      <dgm:t>
        <a:bodyPr/>
        <a:lstStyle/>
        <a:p>
          <a:endParaRPr lang="en-US"/>
        </a:p>
      </dgm:t>
    </dgm:pt>
    <dgm:pt modelId="{5D930A61-1026-4593-B95E-47F0FF2F610F}" type="sibTrans" cxnId="{D4927751-0E17-459F-9F3B-B7D1B6421604}">
      <dgm:prSet/>
      <dgm:spPr/>
      <dgm:t>
        <a:bodyPr/>
        <a:lstStyle/>
        <a:p>
          <a:endParaRPr lang="en-US"/>
        </a:p>
      </dgm:t>
    </dgm:pt>
    <dgm:pt modelId="{6A3FD7CE-AB94-40DD-9D94-0896F9E5CD1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50000"/>
          </a:schemeClr>
        </a:solidFill>
        <a:ln/>
      </dgm:spPr>
      <dgm:t>
        <a:bodyPr/>
        <a:lstStyle/>
        <a:p>
          <a:pPr algn="justLow" rtl="1"/>
          <a:r>
            <a:rPr lang="fa-IR" b="1" dirty="0" smtClean="0">
              <a:solidFill>
                <a:schemeClr val="bg1"/>
              </a:solidFill>
              <a:cs typeface="+mn-cs"/>
            </a:rPr>
            <a:t>مهمترین مسئولیت و وظیفه رهبر وقتی است که مسئولیت هدایت عقیدتی و ایدئولوژی گروه را بعهده دارد زیرا در این صورت او بعنوان منبع اعتقادات ارزش ها و معیارهای افراد داخل گروه یا مجموعه متجلی خواهد شد.</a:t>
          </a:r>
          <a:endParaRPr lang="en-US" b="1" dirty="0">
            <a:solidFill>
              <a:schemeClr val="bg1"/>
            </a:solidFill>
            <a:cs typeface="+mn-cs"/>
          </a:endParaRPr>
        </a:p>
      </dgm:t>
    </dgm:pt>
    <dgm:pt modelId="{3D251666-6E7C-4D56-8C66-A8455D442D58}" type="parTrans" cxnId="{63DD8315-9588-48E0-B120-D7596C1BBE60}">
      <dgm:prSet/>
      <dgm:spPr/>
      <dgm:t>
        <a:bodyPr/>
        <a:lstStyle/>
        <a:p>
          <a:endParaRPr lang="en-US"/>
        </a:p>
      </dgm:t>
    </dgm:pt>
    <dgm:pt modelId="{1D8D005A-3C73-4C35-9E92-F9E85E8F5F77}" type="sibTrans" cxnId="{63DD8315-9588-48E0-B120-D7596C1BBE60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3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3" custFlipVert="1" custFlipHor="1" custScaleX="190463" custScaleY="99216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D3929828-C7EA-4D59-8AF3-0D1B2741CCDE}" type="pres">
      <dgm:prSet presAssocID="{341C3265-1FF4-47DD-9381-9355C436295C}" presName="linNode" presStyleCnt="0"/>
      <dgm:spPr/>
    </dgm:pt>
    <dgm:pt modelId="{29550D97-A76C-4D4C-A679-7C22BC63D729}" type="pres">
      <dgm:prSet presAssocID="{341C3265-1FF4-47DD-9381-9355C436295C}" presName="parentText" presStyleLbl="node1" presStyleIdx="1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E056-335F-483E-B41B-174C5190BDAA}" type="pres">
      <dgm:prSet presAssocID="{FD3A0A6D-A7DF-4645-9070-9B0C603731E7}" presName="sp" presStyleCnt="0"/>
      <dgm:spPr/>
    </dgm:pt>
    <dgm:pt modelId="{D87045B8-2174-4805-8A7C-B9CE0AEFFA01}" type="pres">
      <dgm:prSet presAssocID="{00E96022-AABA-4FCD-A6CB-C66D5ED17736}" presName="linNode" presStyleCnt="0"/>
      <dgm:spPr/>
    </dgm:pt>
    <dgm:pt modelId="{0F5601D6-AAD0-4A59-81B1-DF99A6E1F410}" type="pres">
      <dgm:prSet presAssocID="{00E96022-AABA-4FCD-A6CB-C66D5ED17736}" presName="parentText" presStyleLbl="node1" presStyleIdx="2" presStyleCnt="3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0159F-4797-4A6E-879E-0D0C9DED2068}" type="pres">
      <dgm:prSet presAssocID="{00E96022-AABA-4FCD-A6CB-C66D5ED17736}" presName="descendantText" presStyleLbl="alignAccFollowNode1" presStyleIdx="2" presStyleCnt="3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E47CE3-A266-4DCD-B6E1-6CE7E8F4680E}" type="presOf" srcId="{341C3265-1FF4-47DD-9381-9355C436295C}" destId="{29550D97-A76C-4D4C-A679-7C22BC63D729}" srcOrd="0" destOrd="0" presId="urn:microsoft.com/office/officeart/2005/8/layout/vList5"/>
    <dgm:cxn modelId="{18038897-4C16-4267-8682-A0677CC6C518}" type="presOf" srcId="{4BE6B06D-F4E9-4747-900E-FF2472D2B533}" destId="{398EBA3F-527B-4A81-97E5-51CA4439E419}" srcOrd="0" destOrd="0" presId="urn:microsoft.com/office/officeart/2005/8/layout/vList5"/>
    <dgm:cxn modelId="{0E0DEDC5-4067-4425-8038-8F3A27BCF0EC}" type="presOf" srcId="{39B9D7DE-2AC8-4007-A8F8-A1187AF90138}" destId="{56FCC551-F6E7-4A01-9EDA-89C874756D5F}" srcOrd="0" destOrd="0" presId="urn:microsoft.com/office/officeart/2005/8/layout/vList5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6B7B775E-5E9F-49BF-AA5E-9CB3E616432C}" type="presOf" srcId="{6A3FD7CE-AB94-40DD-9D94-0896F9E5CD19}" destId="{5170159F-4797-4A6E-879E-0D0C9DED2068}" srcOrd="0" destOrd="0" presId="urn:microsoft.com/office/officeart/2005/8/layout/vList5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C2C54F28-0F8E-41CB-93E4-563589B38788}" type="presOf" srcId="{00E96022-AABA-4FCD-A6CB-C66D5ED17736}" destId="{0F5601D6-AAD0-4A59-81B1-DF99A6E1F410}" srcOrd="0" destOrd="0" presId="urn:microsoft.com/office/officeart/2005/8/layout/vList5"/>
    <dgm:cxn modelId="{D4927751-0E17-459F-9F3B-B7D1B6421604}" srcId="{39B9D7DE-2AC8-4007-A8F8-A1187AF90138}" destId="{00E96022-AABA-4FCD-A6CB-C66D5ED17736}" srcOrd="2" destOrd="0" parTransId="{6E7FB40E-E744-4BE9-AEAD-D23FB73AEFB1}" sibTransId="{5D930A61-1026-4593-B95E-47F0FF2F610F}"/>
    <dgm:cxn modelId="{44DCD0E7-CFF6-49B5-88DA-405489219098}" type="presOf" srcId="{E1BCFDD8-CB1B-4577-AAFF-CF96570D5407}" destId="{699AA9B7-A659-4557-AD12-3AE8ADF7A0D3}" srcOrd="0" destOrd="0" presId="urn:microsoft.com/office/officeart/2005/8/layout/vList5"/>
    <dgm:cxn modelId="{63DD8315-9588-48E0-B120-D7596C1BBE60}" srcId="{00E96022-AABA-4FCD-A6CB-C66D5ED17736}" destId="{6A3FD7CE-AB94-40DD-9D94-0896F9E5CD19}" srcOrd="0" destOrd="0" parTransId="{3D251666-6E7C-4D56-8C66-A8455D442D58}" sibTransId="{1D8D005A-3C73-4C35-9E92-F9E85E8F5F77}"/>
    <dgm:cxn modelId="{7801E3E6-A484-402B-9A93-CD8A81CFC9CE}" type="presOf" srcId="{BC27AC40-31B6-4D6C-93A5-4E108261625D}" destId="{CF6F0978-5CD3-4429-AA17-7D9405E5D604}" srcOrd="0" destOrd="0" presId="urn:microsoft.com/office/officeart/2005/8/layout/vList5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66F6549A-A546-4275-9DC9-45D250DA865A}" type="presParOf" srcId="{56FCC551-F6E7-4A01-9EDA-89C874756D5F}" destId="{F35F8EDD-0D55-41E6-B2CA-BC758252F2CD}" srcOrd="0" destOrd="0" presId="urn:microsoft.com/office/officeart/2005/8/layout/vList5"/>
    <dgm:cxn modelId="{8337A131-3C7B-45C6-95F6-AD77D8360F15}" type="presParOf" srcId="{F35F8EDD-0D55-41E6-B2CA-BC758252F2CD}" destId="{398EBA3F-527B-4A81-97E5-51CA4439E419}" srcOrd="0" destOrd="0" presId="urn:microsoft.com/office/officeart/2005/8/layout/vList5"/>
    <dgm:cxn modelId="{9573C093-FF9A-4536-8713-104A059324A3}" type="presParOf" srcId="{F35F8EDD-0D55-41E6-B2CA-BC758252F2CD}" destId="{699AA9B7-A659-4557-AD12-3AE8ADF7A0D3}" srcOrd="1" destOrd="0" presId="urn:microsoft.com/office/officeart/2005/8/layout/vList5"/>
    <dgm:cxn modelId="{27BDFE43-57E2-4B8B-B5FF-FFD0625285D5}" type="presParOf" srcId="{56FCC551-F6E7-4A01-9EDA-89C874756D5F}" destId="{721F5B10-0E4E-41A6-8C5A-6BBC2EA88661}" srcOrd="1" destOrd="0" presId="urn:microsoft.com/office/officeart/2005/8/layout/vList5"/>
    <dgm:cxn modelId="{2DA00303-F007-430E-AF74-3173600AB601}" type="presParOf" srcId="{56FCC551-F6E7-4A01-9EDA-89C874756D5F}" destId="{D3929828-C7EA-4D59-8AF3-0D1B2741CCDE}" srcOrd="2" destOrd="0" presId="urn:microsoft.com/office/officeart/2005/8/layout/vList5"/>
    <dgm:cxn modelId="{52858F07-1B44-4DE4-8544-DC70A6061751}" type="presParOf" srcId="{D3929828-C7EA-4D59-8AF3-0D1B2741CCDE}" destId="{29550D97-A76C-4D4C-A679-7C22BC63D729}" srcOrd="0" destOrd="0" presId="urn:microsoft.com/office/officeart/2005/8/layout/vList5"/>
    <dgm:cxn modelId="{869398D5-F9E4-4EC5-93CB-586BDBF7A7FD}" type="presParOf" srcId="{D3929828-C7EA-4D59-8AF3-0D1B2741CCDE}" destId="{CF6F0978-5CD3-4429-AA17-7D9405E5D604}" srcOrd="1" destOrd="0" presId="urn:microsoft.com/office/officeart/2005/8/layout/vList5"/>
    <dgm:cxn modelId="{05187DA4-C5A1-462C-81D2-7F82A9FF62BB}" type="presParOf" srcId="{56FCC551-F6E7-4A01-9EDA-89C874756D5F}" destId="{E0F8E056-335F-483E-B41B-174C5190BDAA}" srcOrd="3" destOrd="0" presId="urn:microsoft.com/office/officeart/2005/8/layout/vList5"/>
    <dgm:cxn modelId="{1519C8E5-65C9-4026-B67E-3F15AC2A9400}" type="presParOf" srcId="{56FCC551-F6E7-4A01-9EDA-89C874756D5F}" destId="{D87045B8-2174-4805-8A7C-B9CE0AEFFA01}" srcOrd="4" destOrd="0" presId="urn:microsoft.com/office/officeart/2005/8/layout/vList5"/>
    <dgm:cxn modelId="{A6311820-3867-46E2-9B79-268A3DBCA7BC}" type="presParOf" srcId="{D87045B8-2174-4805-8A7C-B9CE0AEFFA01}" destId="{0F5601D6-AAD0-4A59-81B1-DF99A6E1F410}" srcOrd="0" destOrd="0" presId="urn:microsoft.com/office/officeart/2005/8/layout/vList5"/>
    <dgm:cxn modelId="{41742499-C29E-4F6B-9BF0-883F515256C1}" type="presParOf" srcId="{D87045B8-2174-4805-8A7C-B9CE0AEFFA01}" destId="{5170159F-4797-4A6E-879E-0D0C9DED20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B9D7DE-2AC8-4007-A8F8-A1187AF90138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E6B06D-F4E9-4747-900E-FF2472D2B53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000" b="1" dirty="0" smtClean="0">
              <a:solidFill>
                <a:srgbClr val="054200"/>
              </a:solidFill>
              <a:cs typeface="+mj-cs"/>
            </a:rPr>
            <a:t>رهبر بعنوان شبه پدر</a:t>
          </a:r>
        </a:p>
        <a:p>
          <a:r>
            <a:rPr lang="en-US" sz="1200" b="1" dirty="0" smtClean="0">
              <a:solidFill>
                <a:srgbClr val="005020"/>
              </a:solidFill>
            </a:rPr>
            <a:t>The Leader as Father </a:t>
          </a:r>
          <a:r>
            <a:rPr lang="en-US" sz="1200" b="1" dirty="0" err="1" smtClean="0">
              <a:solidFill>
                <a:srgbClr val="005020"/>
              </a:solidFill>
            </a:rPr>
            <a:t>Figre</a:t>
          </a:r>
          <a:endParaRPr lang="en-US" sz="1200" b="1" dirty="0">
            <a:solidFill>
              <a:srgbClr val="005020"/>
            </a:solidFill>
          </a:endParaRPr>
        </a:p>
      </dgm:t>
    </dgm:pt>
    <dgm:pt modelId="{673BB27B-111C-4BE3-A742-0644CAC0F893}" type="parTrans" cxnId="{164AAB92-BE4D-4A05-B7F7-109F12E81241}">
      <dgm:prSet/>
      <dgm:spPr/>
      <dgm:t>
        <a:bodyPr/>
        <a:lstStyle/>
        <a:p>
          <a:endParaRPr lang="en-US"/>
        </a:p>
      </dgm:t>
    </dgm:pt>
    <dgm:pt modelId="{9D36704C-3644-433C-846A-418BA7E8E398}" type="sibTrans" cxnId="{164AAB92-BE4D-4A05-B7F7-109F12E81241}">
      <dgm:prSet/>
      <dgm:spPr/>
      <dgm:t>
        <a:bodyPr/>
        <a:lstStyle/>
        <a:p>
          <a:endParaRPr lang="en-US"/>
        </a:p>
      </dgm:t>
    </dgm:pt>
    <dgm:pt modelId="{E1BCFDD8-CB1B-4577-AAFF-CF96570D540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50"/>
        </a:solidFill>
        <a:ln/>
      </dgm:spPr>
      <dgm:t>
        <a:bodyPr/>
        <a:lstStyle/>
        <a:p>
          <a:pPr algn="justLow" rtl="1"/>
          <a:r>
            <a:rPr lang="fa-IR" sz="2000" b="1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رهبر به عنوان سمبل یا علامتی در شناخت آن گروه نقش پیدا می کند . بخصوص هنگامی که رهبر برای مدتی طولانی در حیات آن مجموعه وجود داشته باشد و به شکل یک نهاد برای آن مجموعه در آید.</a:t>
          </a:r>
          <a:endParaRPr lang="en-US" sz="2000" b="1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gm:t>
    </dgm:pt>
    <dgm:pt modelId="{27DAC446-412D-491E-9EAD-130BFDF52667}" type="parTrans" cxnId="{DAEA94B8-E355-42F0-BDD9-A78D96F501D2}">
      <dgm:prSet/>
      <dgm:spPr/>
      <dgm:t>
        <a:bodyPr/>
        <a:lstStyle/>
        <a:p>
          <a:endParaRPr lang="en-US"/>
        </a:p>
      </dgm:t>
    </dgm:pt>
    <dgm:pt modelId="{EDFA33BD-CE6D-4A0D-A3A1-1F2FAFD3DF41}" type="sibTrans" cxnId="{DAEA94B8-E355-42F0-BDD9-A78D96F501D2}">
      <dgm:prSet/>
      <dgm:spPr/>
      <dgm:t>
        <a:bodyPr/>
        <a:lstStyle/>
        <a:p>
          <a:endParaRPr lang="en-US"/>
        </a:p>
      </dgm:t>
    </dgm:pt>
    <dgm:pt modelId="{341C3265-1FF4-47DD-9381-9355C436295C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fa-IR" sz="2000" b="1" dirty="0" smtClean="0">
              <a:solidFill>
                <a:srgbClr val="054200"/>
              </a:solidFill>
              <a:cs typeface="+mj-cs"/>
            </a:rPr>
            <a:t>رهبر بعنوان</a:t>
          </a:r>
        </a:p>
        <a:p>
          <a:r>
            <a:rPr lang="fa-IR" sz="2000" b="1" dirty="0" smtClean="0">
              <a:solidFill>
                <a:srgbClr val="054200"/>
              </a:solidFill>
              <a:cs typeface="+mj-cs"/>
            </a:rPr>
            <a:t> سپر بلا</a:t>
          </a:r>
        </a:p>
        <a:p>
          <a:r>
            <a:rPr lang="en-US" sz="1200" b="1" dirty="0" smtClean="0">
              <a:solidFill>
                <a:srgbClr val="054200"/>
              </a:solidFill>
              <a:latin typeface="+mn-lt"/>
              <a:cs typeface="+mj-cs"/>
            </a:rPr>
            <a:t>The Leader as Scapegoat</a:t>
          </a:r>
          <a:endParaRPr lang="en-US" sz="1200" b="1" dirty="0">
            <a:solidFill>
              <a:srgbClr val="054200"/>
            </a:solidFill>
            <a:latin typeface="+mn-lt"/>
            <a:cs typeface="+mj-cs"/>
          </a:endParaRPr>
        </a:p>
      </dgm:t>
    </dgm:pt>
    <dgm:pt modelId="{C72ADF7A-40A3-4465-B6D7-8232C626DDFB}" type="parTrans" cxnId="{7ADB0889-42DA-4542-B9B8-13C05BECBE09}">
      <dgm:prSet/>
      <dgm:spPr/>
      <dgm:t>
        <a:bodyPr/>
        <a:lstStyle/>
        <a:p>
          <a:endParaRPr lang="en-US"/>
        </a:p>
      </dgm:t>
    </dgm:pt>
    <dgm:pt modelId="{FD3A0A6D-A7DF-4645-9070-9B0C603731E7}" type="sibTrans" cxnId="{7ADB0889-42DA-4542-B9B8-13C05BECBE09}">
      <dgm:prSet/>
      <dgm:spPr/>
      <dgm:t>
        <a:bodyPr/>
        <a:lstStyle/>
        <a:p>
          <a:endParaRPr lang="en-US"/>
        </a:p>
      </dgm:t>
    </dgm:pt>
    <dgm:pt modelId="{BC27AC40-31B6-4D6C-93A5-4E108261625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50000"/>
          </a:schemeClr>
        </a:solidFill>
        <a:ln/>
      </dgm:spPr>
      <dgm:t>
        <a:bodyPr/>
        <a:lstStyle/>
        <a:p>
          <a:pPr algn="justLow" rtl="1"/>
          <a:r>
            <a:rPr lang="fa-IR" sz="2000" b="1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anose="00000400000000000000" pitchFamily="2" charset="-78"/>
            </a:rPr>
            <a:t>می تواند در سطح همه گروه ها یا سازمان پناه گاه افراد بوده و از کاهش روحیه و احساس یأس در آنها جلوگیری نماید و با قبول مسئولیت یا شکست ها و ناکامی ها سپر بلایی برای افراد ، سازمان و گروه گردد .</a:t>
          </a:r>
          <a:endParaRPr lang="en-US" sz="2000" b="1" dirty="0">
            <a:solidFill>
              <a:schemeClr val="bg1">
                <a:lumMod val="90000"/>
                <a:lumOff val="10000"/>
              </a:schemeClr>
            </a:solidFill>
            <a:cs typeface="B Nazanin" panose="00000400000000000000" pitchFamily="2" charset="-78"/>
          </a:endParaRPr>
        </a:p>
      </dgm:t>
    </dgm:pt>
    <dgm:pt modelId="{BE563CDE-ABDB-400F-BEB8-461103AA3AC7}" type="parTrans" cxnId="{960C399C-8E26-4F53-B849-895B8F1E03CC}">
      <dgm:prSet/>
      <dgm:spPr/>
      <dgm:t>
        <a:bodyPr/>
        <a:lstStyle/>
        <a:p>
          <a:endParaRPr lang="en-US"/>
        </a:p>
      </dgm:t>
    </dgm:pt>
    <dgm:pt modelId="{A28BDCE7-7BB8-4CE5-9E99-D7094A5BC3D8}" type="sibTrans" cxnId="{960C399C-8E26-4F53-B849-895B8F1E03CC}">
      <dgm:prSet/>
      <dgm:spPr/>
      <dgm:t>
        <a:bodyPr/>
        <a:lstStyle/>
        <a:p>
          <a:endParaRPr lang="en-US"/>
        </a:p>
      </dgm:t>
    </dgm:pt>
    <dgm:pt modelId="{56FCC551-F6E7-4A01-9EDA-89C874756D5F}" type="pres">
      <dgm:prSet presAssocID="{39B9D7DE-2AC8-4007-A8F8-A1187AF901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F8EDD-0D55-41E6-B2CA-BC758252F2CD}" type="pres">
      <dgm:prSet presAssocID="{4BE6B06D-F4E9-4747-900E-FF2472D2B533}" presName="linNode" presStyleCnt="0"/>
      <dgm:spPr/>
    </dgm:pt>
    <dgm:pt modelId="{398EBA3F-527B-4A81-97E5-51CA4439E419}" type="pres">
      <dgm:prSet presAssocID="{4BE6B06D-F4E9-4747-900E-FF2472D2B533}" presName="parentText" presStyleLbl="node1" presStyleIdx="0" presStyleCnt="2" custScaleX="68862" custLinFactX="100000" custLinFactNeighborX="136076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AA9B7-A659-4557-AD12-3AE8ADF7A0D3}" type="pres">
      <dgm:prSet presAssocID="{4BE6B06D-F4E9-4747-900E-FF2472D2B533}" presName="descendantText" presStyleLbl="alignAccFollowNode1" presStyleIdx="0" presStyleCnt="2" custFlipVert="1" custFlipHor="1" custScaleX="190463" custScaleY="99216" custLinFactNeighborX="-98567" custLinFactNeighborY="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F5B10-0E4E-41A6-8C5A-6BBC2EA88661}" type="pres">
      <dgm:prSet presAssocID="{9D36704C-3644-433C-846A-418BA7E8E398}" presName="sp" presStyleCnt="0"/>
      <dgm:spPr/>
    </dgm:pt>
    <dgm:pt modelId="{D3929828-C7EA-4D59-8AF3-0D1B2741CCDE}" type="pres">
      <dgm:prSet presAssocID="{341C3265-1FF4-47DD-9381-9355C436295C}" presName="linNode" presStyleCnt="0"/>
      <dgm:spPr/>
    </dgm:pt>
    <dgm:pt modelId="{29550D97-A76C-4D4C-A679-7C22BC63D729}" type="pres">
      <dgm:prSet presAssocID="{341C3265-1FF4-47DD-9381-9355C436295C}" presName="parentText" presStyleLbl="node1" presStyleIdx="1" presStyleCnt="2" custScaleX="68862" custLinFactX="100000" custLinFactNeighborX="136076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F0978-5CD3-4429-AA17-7D9405E5D604}" type="pres">
      <dgm:prSet presAssocID="{341C3265-1FF4-47DD-9381-9355C436295C}" presName="descendantText" presStyleLbl="alignAccFollowNode1" presStyleIdx="1" presStyleCnt="2" custFlipVert="1" custFlipHor="1" custScaleX="190463" custScaleY="97979" custLinFactNeighborX="-82886" custLinFactNeighborY="3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EC5F65-C16D-4B7E-BCBA-855F560F0BC9}" type="presOf" srcId="{E1BCFDD8-CB1B-4577-AAFF-CF96570D5407}" destId="{699AA9B7-A659-4557-AD12-3AE8ADF7A0D3}" srcOrd="0" destOrd="0" presId="urn:microsoft.com/office/officeart/2005/8/layout/vList5"/>
    <dgm:cxn modelId="{7ADB0889-42DA-4542-B9B8-13C05BECBE09}" srcId="{39B9D7DE-2AC8-4007-A8F8-A1187AF90138}" destId="{341C3265-1FF4-47DD-9381-9355C436295C}" srcOrd="1" destOrd="0" parTransId="{C72ADF7A-40A3-4465-B6D7-8232C626DDFB}" sibTransId="{FD3A0A6D-A7DF-4645-9070-9B0C603731E7}"/>
    <dgm:cxn modelId="{960C399C-8E26-4F53-B849-895B8F1E03CC}" srcId="{341C3265-1FF4-47DD-9381-9355C436295C}" destId="{BC27AC40-31B6-4D6C-93A5-4E108261625D}" srcOrd="0" destOrd="0" parTransId="{BE563CDE-ABDB-400F-BEB8-461103AA3AC7}" sibTransId="{A28BDCE7-7BB8-4CE5-9E99-D7094A5BC3D8}"/>
    <dgm:cxn modelId="{563E8801-1772-4CB1-89C3-E833AB6BF6C8}" type="presOf" srcId="{4BE6B06D-F4E9-4747-900E-FF2472D2B533}" destId="{398EBA3F-527B-4A81-97E5-51CA4439E419}" srcOrd="0" destOrd="0" presId="urn:microsoft.com/office/officeart/2005/8/layout/vList5"/>
    <dgm:cxn modelId="{164AAB92-BE4D-4A05-B7F7-109F12E81241}" srcId="{39B9D7DE-2AC8-4007-A8F8-A1187AF90138}" destId="{4BE6B06D-F4E9-4747-900E-FF2472D2B533}" srcOrd="0" destOrd="0" parTransId="{673BB27B-111C-4BE3-A742-0644CAC0F893}" sibTransId="{9D36704C-3644-433C-846A-418BA7E8E398}"/>
    <dgm:cxn modelId="{09139DB0-83E0-4613-BBE7-4BC7B1C93D9E}" type="presOf" srcId="{39B9D7DE-2AC8-4007-A8F8-A1187AF90138}" destId="{56FCC551-F6E7-4A01-9EDA-89C874756D5F}" srcOrd="0" destOrd="0" presId="urn:microsoft.com/office/officeart/2005/8/layout/vList5"/>
    <dgm:cxn modelId="{561E0DDF-ED5E-458B-8084-C4E9B4D57DBD}" type="presOf" srcId="{341C3265-1FF4-47DD-9381-9355C436295C}" destId="{29550D97-A76C-4D4C-A679-7C22BC63D729}" srcOrd="0" destOrd="0" presId="urn:microsoft.com/office/officeart/2005/8/layout/vList5"/>
    <dgm:cxn modelId="{1BA4BBCA-611D-4C2C-8763-E43B754F99C0}" type="presOf" srcId="{BC27AC40-31B6-4D6C-93A5-4E108261625D}" destId="{CF6F0978-5CD3-4429-AA17-7D9405E5D604}" srcOrd="0" destOrd="0" presId="urn:microsoft.com/office/officeart/2005/8/layout/vList5"/>
    <dgm:cxn modelId="{DAEA94B8-E355-42F0-BDD9-A78D96F501D2}" srcId="{4BE6B06D-F4E9-4747-900E-FF2472D2B533}" destId="{E1BCFDD8-CB1B-4577-AAFF-CF96570D5407}" srcOrd="0" destOrd="0" parTransId="{27DAC446-412D-491E-9EAD-130BFDF52667}" sibTransId="{EDFA33BD-CE6D-4A0D-A3A1-1F2FAFD3DF41}"/>
    <dgm:cxn modelId="{F75837C7-1593-42B5-BB27-180D7798EAFD}" type="presParOf" srcId="{56FCC551-F6E7-4A01-9EDA-89C874756D5F}" destId="{F35F8EDD-0D55-41E6-B2CA-BC758252F2CD}" srcOrd="0" destOrd="0" presId="urn:microsoft.com/office/officeart/2005/8/layout/vList5"/>
    <dgm:cxn modelId="{13780E30-079A-4365-9F89-A6FD31716C02}" type="presParOf" srcId="{F35F8EDD-0D55-41E6-B2CA-BC758252F2CD}" destId="{398EBA3F-527B-4A81-97E5-51CA4439E419}" srcOrd="0" destOrd="0" presId="urn:microsoft.com/office/officeart/2005/8/layout/vList5"/>
    <dgm:cxn modelId="{F4D7E082-E84B-4EAF-B33F-06E976606750}" type="presParOf" srcId="{F35F8EDD-0D55-41E6-B2CA-BC758252F2CD}" destId="{699AA9B7-A659-4557-AD12-3AE8ADF7A0D3}" srcOrd="1" destOrd="0" presId="urn:microsoft.com/office/officeart/2005/8/layout/vList5"/>
    <dgm:cxn modelId="{B82CF3CE-4947-444E-A14F-B4E5D62FFA63}" type="presParOf" srcId="{56FCC551-F6E7-4A01-9EDA-89C874756D5F}" destId="{721F5B10-0E4E-41A6-8C5A-6BBC2EA88661}" srcOrd="1" destOrd="0" presId="urn:microsoft.com/office/officeart/2005/8/layout/vList5"/>
    <dgm:cxn modelId="{193CC31F-F550-428B-8F18-5CE70F4332A6}" type="presParOf" srcId="{56FCC551-F6E7-4A01-9EDA-89C874756D5F}" destId="{D3929828-C7EA-4D59-8AF3-0D1B2741CCDE}" srcOrd="2" destOrd="0" presId="urn:microsoft.com/office/officeart/2005/8/layout/vList5"/>
    <dgm:cxn modelId="{3181D8E5-C7EB-44A8-9038-B2ECA1CE4A6B}" type="presParOf" srcId="{D3929828-C7EA-4D59-8AF3-0D1B2741CCDE}" destId="{29550D97-A76C-4D4C-A679-7C22BC63D729}" srcOrd="0" destOrd="0" presId="urn:microsoft.com/office/officeart/2005/8/layout/vList5"/>
    <dgm:cxn modelId="{04E001D9-C259-4399-A10B-B3FEEE6B5F1A}" type="presParOf" srcId="{D3929828-C7EA-4D59-8AF3-0D1B2741CCDE}" destId="{CF6F0978-5CD3-4429-AA17-7D9405E5D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E58790-7B76-4DEF-975D-DDE3E242C0B0}" type="doc">
      <dgm:prSet loTypeId="urn:microsoft.com/office/officeart/2005/8/layout/hList7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23673D-E218-4B09-924D-47EDC1CE147B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accent5">
                  <a:lumMod val="50000"/>
                </a:schemeClr>
              </a:solidFill>
              <a:cs typeface="B Koodak" panose="00000700000000000000" pitchFamily="2" charset="-78"/>
            </a:rPr>
            <a:t>هنگامی که نتایج تلاش های یک رهبر موفق در جهت شکل دادن به رفتار ، در راستای رسیدن به اهداف گروه </a:t>
          </a:r>
          <a:br>
            <a:rPr lang="fa-IR" sz="2000" b="1" dirty="0" smtClean="0">
              <a:solidFill>
                <a:schemeClr val="accent5">
                  <a:lumMod val="50000"/>
                </a:schemeClr>
              </a:solidFill>
              <a:cs typeface="B Koodak" panose="00000700000000000000" pitchFamily="2" charset="-78"/>
            </a:rPr>
          </a:br>
          <a:r>
            <a:rPr lang="fa-IR" sz="2000" b="1" dirty="0" smtClean="0">
              <a:solidFill>
                <a:schemeClr val="accent5">
                  <a:lumMod val="50000"/>
                </a:schemeClr>
              </a:solidFill>
              <a:cs typeface="B Koodak" panose="00000700000000000000" pitchFamily="2" charset="-78"/>
            </a:rPr>
            <a:t>می باشد .</a:t>
          </a:r>
          <a:endParaRPr lang="en-US" sz="2000" b="1" dirty="0">
            <a:solidFill>
              <a:schemeClr val="accent5">
                <a:lumMod val="50000"/>
              </a:schemeClr>
            </a:solidFill>
            <a:cs typeface="B Koodak" panose="00000700000000000000" pitchFamily="2" charset="-78"/>
          </a:endParaRPr>
        </a:p>
      </dgm:t>
    </dgm:pt>
    <dgm:pt modelId="{C503F0F7-89AC-44BA-8E69-C25A2C52DE49}" type="parTrans" cxnId="{E64B2910-9E62-4E4A-993C-65F4D9C38A4E}">
      <dgm:prSet/>
      <dgm:spPr/>
      <dgm:t>
        <a:bodyPr/>
        <a:lstStyle/>
        <a:p>
          <a:endParaRPr lang="en-US"/>
        </a:p>
      </dgm:t>
    </dgm:pt>
    <dgm:pt modelId="{7FF0CFB8-0A24-4E2C-B7A7-601626970440}" type="sibTrans" cxnId="{E64B2910-9E62-4E4A-993C-65F4D9C38A4E}">
      <dgm:prSet/>
      <dgm:spPr/>
      <dgm:t>
        <a:bodyPr/>
        <a:lstStyle/>
        <a:p>
          <a:endParaRPr lang="en-US"/>
        </a:p>
      </dgm:t>
    </dgm:pt>
    <dgm:pt modelId="{132ADB57-216C-415C-B8A5-BCD317495EA8}">
      <dgm:prSet phldrT="[Text]" custT="1"/>
      <dgm:spPr/>
      <dgm:t>
        <a:bodyPr/>
        <a:lstStyle/>
        <a:p>
          <a:r>
            <a:rPr lang="fa-IR" sz="2000" b="1" dirty="0" smtClean="0">
              <a:solidFill>
                <a:srgbClr val="00260F"/>
              </a:solidFill>
              <a:cs typeface="B Koodak" panose="00000700000000000000" pitchFamily="2" charset="-78"/>
            </a:rPr>
            <a:t>هنگامی است که نفوذ پذیری در رفتار و نتایجی که مورد انتظار است از طریق شخص رهبر انجام می پذیرد.</a:t>
          </a:r>
          <a:endParaRPr lang="en-US" sz="2000" b="1" dirty="0">
            <a:solidFill>
              <a:srgbClr val="00260F"/>
            </a:solidFill>
            <a:cs typeface="B Koodak" panose="00000700000000000000" pitchFamily="2" charset="-78"/>
          </a:endParaRPr>
        </a:p>
      </dgm:t>
    </dgm:pt>
    <dgm:pt modelId="{09ECBCD7-B9EC-4B22-B6AE-4AAC836EFDF6}" type="parTrans" cxnId="{D4A73FC0-66E5-4BC9-8256-0CAEB436ECF3}">
      <dgm:prSet/>
      <dgm:spPr/>
      <dgm:t>
        <a:bodyPr/>
        <a:lstStyle/>
        <a:p>
          <a:endParaRPr lang="en-US"/>
        </a:p>
      </dgm:t>
    </dgm:pt>
    <dgm:pt modelId="{61FB1529-8B3D-419F-AB4D-8ED9250BB9A1}" type="sibTrans" cxnId="{D4A73FC0-66E5-4BC9-8256-0CAEB436ECF3}">
      <dgm:prSet/>
      <dgm:spPr/>
      <dgm:t>
        <a:bodyPr/>
        <a:lstStyle/>
        <a:p>
          <a:endParaRPr lang="en-US"/>
        </a:p>
      </dgm:t>
    </dgm:pt>
    <dgm:pt modelId="{29D69627-7FAF-4B9F-96BA-96DA076FA655}">
      <dgm:prSet phldrT="[Text]" custT="1"/>
      <dgm:spPr/>
      <dgm:t>
        <a:bodyPr/>
        <a:lstStyle/>
        <a:p>
          <a:pPr algn="ctr"/>
          <a:r>
            <a:rPr lang="fa-I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هنگامی است که هر شخصی در داخل گروه سعی می کند تا نفوذ خود را بر سایر افراد گروه به کار گیرد.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0EE7FB9B-0E8A-4DEF-90ED-32DB3993F545}" type="parTrans" cxnId="{9968DC6F-CD9B-4CA1-8D68-F0DF4A769ABB}">
      <dgm:prSet/>
      <dgm:spPr/>
      <dgm:t>
        <a:bodyPr/>
        <a:lstStyle/>
        <a:p>
          <a:endParaRPr lang="en-US"/>
        </a:p>
      </dgm:t>
    </dgm:pt>
    <dgm:pt modelId="{82D74F99-5BD1-42E8-A8B7-E6A07DA479C8}" type="sibTrans" cxnId="{9968DC6F-CD9B-4CA1-8D68-F0DF4A769ABB}">
      <dgm:prSet/>
      <dgm:spPr/>
      <dgm:t>
        <a:bodyPr/>
        <a:lstStyle/>
        <a:p>
          <a:endParaRPr lang="en-US"/>
        </a:p>
      </dgm:t>
    </dgm:pt>
    <dgm:pt modelId="{1AE013EB-61B5-49C7-A36F-010BA1F8F860}" type="pres">
      <dgm:prSet presAssocID="{99E58790-7B76-4DEF-975D-DDE3E242C0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8246C-A1A4-4AAE-8268-D5F2C70055AE}" type="pres">
      <dgm:prSet presAssocID="{99E58790-7B76-4DEF-975D-DDE3E242C0B0}" presName="fgShape" presStyleLbl="fgShp" presStyleIdx="0" presStyleCnt="1"/>
      <dgm:spPr>
        <a:solidFill>
          <a:srgbClr val="A500C6"/>
        </a:solidFill>
      </dgm:spPr>
      <dgm:t>
        <a:bodyPr/>
        <a:lstStyle/>
        <a:p>
          <a:endParaRPr lang="en-US"/>
        </a:p>
      </dgm:t>
    </dgm:pt>
    <dgm:pt modelId="{BED55F2F-05AF-4738-B095-3BEF219230E5}" type="pres">
      <dgm:prSet presAssocID="{99E58790-7B76-4DEF-975D-DDE3E242C0B0}" presName="linComp" presStyleCnt="0"/>
      <dgm:spPr/>
    </dgm:pt>
    <dgm:pt modelId="{F4AC5818-7311-4421-BF24-B94E7583C4C4}" type="pres">
      <dgm:prSet presAssocID="{D823673D-E218-4B09-924D-47EDC1CE147B}" presName="compNode" presStyleCnt="0"/>
      <dgm:spPr/>
    </dgm:pt>
    <dgm:pt modelId="{7E52B980-E565-4E5D-A9DD-8DB8AEE4E5E4}" type="pres">
      <dgm:prSet presAssocID="{D823673D-E218-4B09-924D-47EDC1CE147B}" presName="bkgdShape" presStyleLbl="node1" presStyleIdx="0" presStyleCnt="3"/>
      <dgm:spPr/>
      <dgm:t>
        <a:bodyPr/>
        <a:lstStyle/>
        <a:p>
          <a:endParaRPr lang="en-US"/>
        </a:p>
      </dgm:t>
    </dgm:pt>
    <dgm:pt modelId="{8C004C64-1D99-407B-97B9-979E11302A66}" type="pres">
      <dgm:prSet presAssocID="{D823673D-E218-4B09-924D-47EDC1CE147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60BB1-BBEA-454A-82E2-A656611B78DD}" type="pres">
      <dgm:prSet presAssocID="{D823673D-E218-4B09-924D-47EDC1CE147B}" presName="invisiNode" presStyleLbl="node1" presStyleIdx="0" presStyleCnt="3"/>
      <dgm:spPr/>
    </dgm:pt>
    <dgm:pt modelId="{FE8AE462-2385-4F9C-BA86-F021A7FF289B}" type="pres">
      <dgm:prSet presAssocID="{D823673D-E218-4B09-924D-47EDC1CE147B}" presName="imagNode" presStyleLbl="fgImgPlace1" presStyleIdx="0" presStyleCnt="3"/>
      <dgm:spPr>
        <a:solidFill>
          <a:schemeClr val="accent5">
            <a:tint val="50000"/>
            <a:hueOff val="0"/>
            <a:satOff val="0"/>
            <a:lumOff val="0"/>
          </a:schemeClr>
        </a:solidFill>
      </dgm:spPr>
    </dgm:pt>
    <dgm:pt modelId="{823D10C6-A91C-469D-91E6-2C6A71D2D9A7}" type="pres">
      <dgm:prSet presAssocID="{7FF0CFB8-0A24-4E2C-B7A7-60162697044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5DD99D-CDA8-4AD7-A9F0-7A0E02CE19A6}" type="pres">
      <dgm:prSet presAssocID="{132ADB57-216C-415C-B8A5-BCD317495EA8}" presName="compNode" presStyleCnt="0"/>
      <dgm:spPr/>
    </dgm:pt>
    <dgm:pt modelId="{4156D191-491E-4234-89A6-61736B5D6649}" type="pres">
      <dgm:prSet presAssocID="{132ADB57-216C-415C-B8A5-BCD317495EA8}" presName="bkgdShape" presStyleLbl="node1" presStyleIdx="1" presStyleCnt="3"/>
      <dgm:spPr/>
      <dgm:t>
        <a:bodyPr/>
        <a:lstStyle/>
        <a:p>
          <a:endParaRPr lang="en-US"/>
        </a:p>
      </dgm:t>
    </dgm:pt>
    <dgm:pt modelId="{CB2C76AD-9C65-45EE-BF64-CF2DBA02C018}" type="pres">
      <dgm:prSet presAssocID="{132ADB57-216C-415C-B8A5-BCD317495EA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79887-CFF9-41F6-A531-245C11981970}" type="pres">
      <dgm:prSet presAssocID="{132ADB57-216C-415C-B8A5-BCD317495EA8}" presName="invisiNode" presStyleLbl="node1" presStyleIdx="1" presStyleCnt="3"/>
      <dgm:spPr/>
    </dgm:pt>
    <dgm:pt modelId="{83142C36-26FD-4BBC-848F-661A08C071CA}" type="pres">
      <dgm:prSet presAssocID="{132ADB57-216C-415C-B8A5-BCD317495EA8}" presName="imagNode" presStyleLbl="fgImgPlace1" presStyleIdx="1" presStyleCnt="3"/>
      <dgm:spPr>
        <a:solidFill>
          <a:schemeClr val="accent5">
            <a:tint val="50000"/>
            <a:hueOff val="5694022"/>
            <a:satOff val="6707"/>
            <a:lumOff val="1880"/>
          </a:schemeClr>
        </a:solidFill>
      </dgm:spPr>
    </dgm:pt>
    <dgm:pt modelId="{C20ACAD8-C51F-44E0-BF98-3392CE400DD1}" type="pres">
      <dgm:prSet presAssocID="{61FB1529-8B3D-419F-AB4D-8ED9250BB9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6F5B9F-BD65-4952-A17A-4C1B31E63C90}" type="pres">
      <dgm:prSet presAssocID="{29D69627-7FAF-4B9F-96BA-96DA076FA655}" presName="compNode" presStyleCnt="0"/>
      <dgm:spPr/>
    </dgm:pt>
    <dgm:pt modelId="{CD3DC820-A458-4A55-9872-F29C858767AF}" type="pres">
      <dgm:prSet presAssocID="{29D69627-7FAF-4B9F-96BA-96DA076FA655}" presName="bkgdShape" presStyleLbl="node1" presStyleIdx="2" presStyleCnt="3"/>
      <dgm:spPr/>
      <dgm:t>
        <a:bodyPr/>
        <a:lstStyle/>
        <a:p>
          <a:endParaRPr lang="en-US"/>
        </a:p>
      </dgm:t>
    </dgm:pt>
    <dgm:pt modelId="{BC199A61-8451-48BD-8B0C-3B6B04837284}" type="pres">
      <dgm:prSet presAssocID="{29D69627-7FAF-4B9F-96BA-96DA076FA65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4566F-2119-40EC-BD6C-866A73FE7557}" type="pres">
      <dgm:prSet presAssocID="{29D69627-7FAF-4B9F-96BA-96DA076FA655}" presName="invisiNode" presStyleLbl="node1" presStyleIdx="2" presStyleCnt="3"/>
      <dgm:spPr/>
    </dgm:pt>
    <dgm:pt modelId="{0C3994E7-0CD6-4546-B96F-829760D5668F}" type="pres">
      <dgm:prSet presAssocID="{29D69627-7FAF-4B9F-96BA-96DA076FA655}" presName="imagNode" presStyleLbl="fgImgPlace1" presStyleIdx="2" presStyleCnt="3"/>
      <dgm:spPr>
        <a:solidFill>
          <a:schemeClr val="accent5">
            <a:tint val="50000"/>
            <a:hueOff val="11388044"/>
            <a:satOff val="13415"/>
            <a:lumOff val="3761"/>
          </a:schemeClr>
        </a:solidFill>
      </dgm:spPr>
    </dgm:pt>
  </dgm:ptLst>
  <dgm:cxnLst>
    <dgm:cxn modelId="{91339E7E-7725-46FC-8A57-B35CE82798B4}" type="presOf" srcId="{61FB1529-8B3D-419F-AB4D-8ED9250BB9A1}" destId="{C20ACAD8-C51F-44E0-BF98-3392CE400DD1}" srcOrd="0" destOrd="0" presId="urn:microsoft.com/office/officeart/2005/8/layout/hList7#1"/>
    <dgm:cxn modelId="{01F6E2E0-EA3D-442D-A750-0365CE891CC1}" type="presOf" srcId="{99E58790-7B76-4DEF-975D-DDE3E242C0B0}" destId="{1AE013EB-61B5-49C7-A36F-010BA1F8F860}" srcOrd="0" destOrd="0" presId="urn:microsoft.com/office/officeart/2005/8/layout/hList7#1"/>
    <dgm:cxn modelId="{2975C97C-4419-4615-957F-41D8FD51A5A3}" type="presOf" srcId="{29D69627-7FAF-4B9F-96BA-96DA076FA655}" destId="{CD3DC820-A458-4A55-9872-F29C858767AF}" srcOrd="0" destOrd="0" presId="urn:microsoft.com/office/officeart/2005/8/layout/hList7#1"/>
    <dgm:cxn modelId="{D4A73FC0-66E5-4BC9-8256-0CAEB436ECF3}" srcId="{99E58790-7B76-4DEF-975D-DDE3E242C0B0}" destId="{132ADB57-216C-415C-B8A5-BCD317495EA8}" srcOrd="1" destOrd="0" parTransId="{09ECBCD7-B9EC-4B22-B6AE-4AAC836EFDF6}" sibTransId="{61FB1529-8B3D-419F-AB4D-8ED9250BB9A1}"/>
    <dgm:cxn modelId="{9968DC6F-CD9B-4CA1-8D68-F0DF4A769ABB}" srcId="{99E58790-7B76-4DEF-975D-DDE3E242C0B0}" destId="{29D69627-7FAF-4B9F-96BA-96DA076FA655}" srcOrd="2" destOrd="0" parTransId="{0EE7FB9B-0E8A-4DEF-90ED-32DB3993F545}" sibTransId="{82D74F99-5BD1-42E8-A8B7-E6A07DA479C8}"/>
    <dgm:cxn modelId="{138BD300-A42E-40F3-9884-B21620A54756}" type="presOf" srcId="{D823673D-E218-4B09-924D-47EDC1CE147B}" destId="{7E52B980-E565-4E5D-A9DD-8DB8AEE4E5E4}" srcOrd="0" destOrd="0" presId="urn:microsoft.com/office/officeart/2005/8/layout/hList7#1"/>
    <dgm:cxn modelId="{27EA3436-AB71-4113-AC6E-E75097D241BD}" type="presOf" srcId="{D823673D-E218-4B09-924D-47EDC1CE147B}" destId="{8C004C64-1D99-407B-97B9-979E11302A66}" srcOrd="1" destOrd="0" presId="urn:microsoft.com/office/officeart/2005/8/layout/hList7#1"/>
    <dgm:cxn modelId="{E64B2910-9E62-4E4A-993C-65F4D9C38A4E}" srcId="{99E58790-7B76-4DEF-975D-DDE3E242C0B0}" destId="{D823673D-E218-4B09-924D-47EDC1CE147B}" srcOrd="0" destOrd="0" parTransId="{C503F0F7-89AC-44BA-8E69-C25A2C52DE49}" sibTransId="{7FF0CFB8-0A24-4E2C-B7A7-601626970440}"/>
    <dgm:cxn modelId="{46D1122E-DE27-487D-8D4C-A63535652EBF}" type="presOf" srcId="{7FF0CFB8-0A24-4E2C-B7A7-601626970440}" destId="{823D10C6-A91C-469D-91E6-2C6A71D2D9A7}" srcOrd="0" destOrd="0" presId="urn:microsoft.com/office/officeart/2005/8/layout/hList7#1"/>
    <dgm:cxn modelId="{B725FD01-D1FF-45F2-99F7-15C62DF7CEEA}" type="presOf" srcId="{132ADB57-216C-415C-B8A5-BCD317495EA8}" destId="{4156D191-491E-4234-89A6-61736B5D6649}" srcOrd="0" destOrd="0" presId="urn:microsoft.com/office/officeart/2005/8/layout/hList7#1"/>
    <dgm:cxn modelId="{5A78243D-55FD-4762-8E4C-1C5E5C8EF27E}" type="presOf" srcId="{132ADB57-216C-415C-B8A5-BCD317495EA8}" destId="{CB2C76AD-9C65-45EE-BF64-CF2DBA02C018}" srcOrd="1" destOrd="0" presId="urn:microsoft.com/office/officeart/2005/8/layout/hList7#1"/>
    <dgm:cxn modelId="{9D26FFAB-9EBF-419F-80B5-341470DFFFA0}" type="presOf" srcId="{29D69627-7FAF-4B9F-96BA-96DA076FA655}" destId="{BC199A61-8451-48BD-8B0C-3B6B04837284}" srcOrd="1" destOrd="0" presId="urn:microsoft.com/office/officeart/2005/8/layout/hList7#1"/>
    <dgm:cxn modelId="{800BD761-E38A-4652-B893-39EC5F3AA815}" type="presParOf" srcId="{1AE013EB-61B5-49C7-A36F-010BA1F8F860}" destId="{EB68246C-A1A4-4AAE-8268-D5F2C70055AE}" srcOrd="0" destOrd="0" presId="urn:microsoft.com/office/officeart/2005/8/layout/hList7#1"/>
    <dgm:cxn modelId="{8E539EDD-2A07-469B-8B03-A81C28C5D3AD}" type="presParOf" srcId="{1AE013EB-61B5-49C7-A36F-010BA1F8F860}" destId="{BED55F2F-05AF-4738-B095-3BEF219230E5}" srcOrd="1" destOrd="0" presId="urn:microsoft.com/office/officeart/2005/8/layout/hList7#1"/>
    <dgm:cxn modelId="{A0214372-0BDB-43DE-ABE8-A11114A5DF95}" type="presParOf" srcId="{BED55F2F-05AF-4738-B095-3BEF219230E5}" destId="{F4AC5818-7311-4421-BF24-B94E7583C4C4}" srcOrd="0" destOrd="0" presId="urn:microsoft.com/office/officeart/2005/8/layout/hList7#1"/>
    <dgm:cxn modelId="{2E8DA70F-6F8E-448A-9897-20DBBDA79619}" type="presParOf" srcId="{F4AC5818-7311-4421-BF24-B94E7583C4C4}" destId="{7E52B980-E565-4E5D-A9DD-8DB8AEE4E5E4}" srcOrd="0" destOrd="0" presId="urn:microsoft.com/office/officeart/2005/8/layout/hList7#1"/>
    <dgm:cxn modelId="{5DE3BF48-1503-4E4E-A36D-BEA31D6326C1}" type="presParOf" srcId="{F4AC5818-7311-4421-BF24-B94E7583C4C4}" destId="{8C004C64-1D99-407B-97B9-979E11302A66}" srcOrd="1" destOrd="0" presId="urn:microsoft.com/office/officeart/2005/8/layout/hList7#1"/>
    <dgm:cxn modelId="{D3770D4E-AC07-4621-A36C-3C753DDEDA4B}" type="presParOf" srcId="{F4AC5818-7311-4421-BF24-B94E7583C4C4}" destId="{FF460BB1-BBEA-454A-82E2-A656611B78DD}" srcOrd="2" destOrd="0" presId="urn:microsoft.com/office/officeart/2005/8/layout/hList7#1"/>
    <dgm:cxn modelId="{49E9E2B8-D764-44FC-A5E0-F7C4DC61E197}" type="presParOf" srcId="{F4AC5818-7311-4421-BF24-B94E7583C4C4}" destId="{FE8AE462-2385-4F9C-BA86-F021A7FF289B}" srcOrd="3" destOrd="0" presId="urn:microsoft.com/office/officeart/2005/8/layout/hList7#1"/>
    <dgm:cxn modelId="{514DE32F-CD26-4AAD-8AA2-90DC5414D4B5}" type="presParOf" srcId="{BED55F2F-05AF-4738-B095-3BEF219230E5}" destId="{823D10C6-A91C-469D-91E6-2C6A71D2D9A7}" srcOrd="1" destOrd="0" presId="urn:microsoft.com/office/officeart/2005/8/layout/hList7#1"/>
    <dgm:cxn modelId="{9ECE1541-F930-4701-BB8C-28E7B48820FF}" type="presParOf" srcId="{BED55F2F-05AF-4738-B095-3BEF219230E5}" destId="{D15DD99D-CDA8-4AD7-A9F0-7A0E02CE19A6}" srcOrd="2" destOrd="0" presId="urn:microsoft.com/office/officeart/2005/8/layout/hList7#1"/>
    <dgm:cxn modelId="{1868D8DD-9953-4C10-BD84-365291F46284}" type="presParOf" srcId="{D15DD99D-CDA8-4AD7-A9F0-7A0E02CE19A6}" destId="{4156D191-491E-4234-89A6-61736B5D6649}" srcOrd="0" destOrd="0" presId="urn:microsoft.com/office/officeart/2005/8/layout/hList7#1"/>
    <dgm:cxn modelId="{E286C160-9B94-4E49-86C8-5E0F0D8671F9}" type="presParOf" srcId="{D15DD99D-CDA8-4AD7-A9F0-7A0E02CE19A6}" destId="{CB2C76AD-9C65-45EE-BF64-CF2DBA02C018}" srcOrd="1" destOrd="0" presId="urn:microsoft.com/office/officeart/2005/8/layout/hList7#1"/>
    <dgm:cxn modelId="{B5592F02-1CEB-4124-855A-8564B69BF07C}" type="presParOf" srcId="{D15DD99D-CDA8-4AD7-A9F0-7A0E02CE19A6}" destId="{35A79887-CFF9-41F6-A531-245C11981970}" srcOrd="2" destOrd="0" presId="urn:microsoft.com/office/officeart/2005/8/layout/hList7#1"/>
    <dgm:cxn modelId="{1ED545C4-91FD-4244-82B6-23DE37244BBB}" type="presParOf" srcId="{D15DD99D-CDA8-4AD7-A9F0-7A0E02CE19A6}" destId="{83142C36-26FD-4BBC-848F-661A08C071CA}" srcOrd="3" destOrd="0" presId="urn:microsoft.com/office/officeart/2005/8/layout/hList7#1"/>
    <dgm:cxn modelId="{6BDA0930-C0F6-4831-B800-654997D6A037}" type="presParOf" srcId="{BED55F2F-05AF-4738-B095-3BEF219230E5}" destId="{C20ACAD8-C51F-44E0-BF98-3392CE400DD1}" srcOrd="3" destOrd="0" presId="urn:microsoft.com/office/officeart/2005/8/layout/hList7#1"/>
    <dgm:cxn modelId="{59AB15C2-E97D-4146-9A09-17E85375DA12}" type="presParOf" srcId="{BED55F2F-05AF-4738-B095-3BEF219230E5}" destId="{F16F5B9F-BD65-4952-A17A-4C1B31E63C90}" srcOrd="4" destOrd="0" presId="urn:microsoft.com/office/officeart/2005/8/layout/hList7#1"/>
    <dgm:cxn modelId="{90299B50-CBFF-455E-BF8C-38F043D4AC09}" type="presParOf" srcId="{F16F5B9F-BD65-4952-A17A-4C1B31E63C90}" destId="{CD3DC820-A458-4A55-9872-F29C858767AF}" srcOrd="0" destOrd="0" presId="urn:microsoft.com/office/officeart/2005/8/layout/hList7#1"/>
    <dgm:cxn modelId="{60C7D1CF-E5C0-4C87-9FBD-71A10BC19774}" type="presParOf" srcId="{F16F5B9F-BD65-4952-A17A-4C1B31E63C90}" destId="{BC199A61-8451-48BD-8B0C-3B6B04837284}" srcOrd="1" destOrd="0" presId="urn:microsoft.com/office/officeart/2005/8/layout/hList7#1"/>
    <dgm:cxn modelId="{22B30C25-3461-4D65-88DC-E3FEC4625A00}" type="presParOf" srcId="{F16F5B9F-BD65-4952-A17A-4C1B31E63C90}" destId="{3CA4566F-2119-40EC-BD6C-866A73FE7557}" srcOrd="2" destOrd="0" presId="urn:microsoft.com/office/officeart/2005/8/layout/hList7#1"/>
    <dgm:cxn modelId="{AC75E778-493E-4F2B-9008-625570A7D7CD}" type="presParOf" srcId="{F16F5B9F-BD65-4952-A17A-4C1B31E63C90}" destId="{0C3994E7-0CD6-4546-B96F-829760D5668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711B72-2C8C-483A-9761-C4AF4DBAE0A0}" type="doc">
      <dgm:prSet loTypeId="urn:microsoft.com/office/officeart/2005/8/layout/radial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C10D21D-A113-415A-B5FD-6DF89870ACAF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bg1"/>
              </a:solidFill>
              <a:cs typeface="B Titr" pitchFamily="2" charset="-78"/>
            </a:rPr>
            <a:t>وارن بنيس</a:t>
          </a:r>
          <a:r>
            <a:rPr lang="en-US" sz="2000" b="1" dirty="0" smtClean="0">
              <a:solidFill>
                <a:schemeClr val="bg1"/>
              </a:solidFill>
              <a:cs typeface="B Titr" pitchFamily="2" charset="-78"/>
            </a:rPr>
            <a:t/>
          </a:r>
          <a:br>
            <a:rPr lang="en-US" sz="2000" b="1" dirty="0" smtClean="0">
              <a:solidFill>
                <a:schemeClr val="bg1"/>
              </a:solidFill>
              <a:cs typeface="B Titr" pitchFamily="2" charset="-78"/>
            </a:rPr>
          </a:br>
          <a:r>
            <a:rPr lang="fa-IR" sz="1200" b="1" dirty="0" smtClean="0">
              <a:solidFill>
                <a:schemeClr val="bg1"/>
              </a:solidFill>
              <a:cs typeface="B Nazanin" pitchFamily="2" charset="-78"/>
            </a:rPr>
            <a:t>)</a:t>
          </a:r>
          <a:r>
            <a:rPr lang="en-US" sz="1200" b="1" dirty="0" smtClean="0">
              <a:solidFill>
                <a:schemeClr val="bg1"/>
              </a:solidFill>
              <a:cs typeface="B Nazanin" pitchFamily="2" charset="-78"/>
            </a:rPr>
            <a:t>Warren </a:t>
          </a:r>
          <a:r>
            <a:rPr lang="en-US" sz="1200" b="1" dirty="0" err="1" smtClean="0">
              <a:solidFill>
                <a:schemeClr val="bg1"/>
              </a:solidFill>
              <a:cs typeface="B Nazanin" pitchFamily="2" charset="-78"/>
            </a:rPr>
            <a:t>Benis</a:t>
          </a:r>
          <a:r>
            <a:rPr lang="fa-IR" sz="1200" b="1" dirty="0" smtClean="0">
              <a:solidFill>
                <a:schemeClr val="bg1"/>
              </a:solidFill>
              <a:cs typeface="B Nazanin" pitchFamily="2" charset="-78"/>
            </a:rPr>
            <a:t>(</a:t>
          </a:r>
          <a:endParaRPr lang="en-US" sz="2000" b="1" dirty="0">
            <a:solidFill>
              <a:schemeClr val="bg1"/>
            </a:solidFill>
            <a:cs typeface="B Titr" pitchFamily="2" charset="-78"/>
          </a:endParaRPr>
        </a:p>
      </dgm:t>
    </dgm:pt>
    <dgm:pt modelId="{F19B6A62-75D2-41AF-BADB-1E955317952A}" type="parTrans" cxnId="{DC364D62-7910-4B91-9754-5F580D432894}">
      <dgm:prSet/>
      <dgm:spPr/>
      <dgm:t>
        <a:bodyPr/>
        <a:lstStyle/>
        <a:p>
          <a:endParaRPr lang="en-US"/>
        </a:p>
      </dgm:t>
    </dgm:pt>
    <dgm:pt modelId="{F55D31A5-5C0F-4BC4-AC1F-88BD918E1F66}" type="sibTrans" cxnId="{DC364D62-7910-4B91-9754-5F580D432894}">
      <dgm:prSet/>
      <dgm:spPr/>
      <dgm:t>
        <a:bodyPr/>
        <a:lstStyle/>
        <a:p>
          <a:endParaRPr lang="en-US"/>
        </a:p>
      </dgm:t>
    </dgm:pt>
    <dgm:pt modelId="{C7CDF814-2677-49F1-9433-76CA5A4C5988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bg1"/>
              </a:solidFill>
              <a:cs typeface="B Titr" pitchFamily="2" charset="-78"/>
            </a:rPr>
            <a:t>رابرت هاوس</a:t>
          </a:r>
          <a:endParaRPr lang="en-US" sz="2000" b="1" dirty="0">
            <a:solidFill>
              <a:schemeClr val="bg1"/>
            </a:solidFill>
            <a:cs typeface="B Titr" pitchFamily="2" charset="-78"/>
          </a:endParaRPr>
        </a:p>
      </dgm:t>
    </dgm:pt>
    <dgm:pt modelId="{41A28603-1622-4928-9C33-EA41246B8597}" type="parTrans" cxnId="{CF304E1A-9F41-4214-A53D-167793F4F797}">
      <dgm:prSet/>
      <dgm:spPr/>
      <dgm:t>
        <a:bodyPr/>
        <a:lstStyle/>
        <a:p>
          <a:endParaRPr lang="en-US"/>
        </a:p>
      </dgm:t>
    </dgm:pt>
    <dgm:pt modelId="{882880A3-8EA3-43D2-9538-BA5173D80022}" type="sibTrans" cxnId="{CF304E1A-9F41-4214-A53D-167793F4F797}">
      <dgm:prSet/>
      <dgm:spPr/>
      <dgm:t>
        <a:bodyPr/>
        <a:lstStyle/>
        <a:p>
          <a:endParaRPr lang="en-US"/>
        </a:p>
      </dgm:t>
    </dgm:pt>
    <dgm:pt modelId="{E4E40469-1D01-4BC1-B144-5960B6ABBE7C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bg1"/>
              </a:solidFill>
              <a:cs typeface="B Titr" pitchFamily="2" charset="-78"/>
            </a:rPr>
            <a:t>کانگنر و کانن گو</a:t>
          </a:r>
          <a:br>
            <a:rPr lang="fa-IR" sz="2000" b="1" dirty="0" smtClean="0">
              <a:solidFill>
                <a:schemeClr val="bg1"/>
              </a:solidFill>
              <a:cs typeface="B Titr" pitchFamily="2" charset="-78"/>
            </a:rPr>
          </a:br>
          <a:r>
            <a:rPr lang="fa-IR" sz="1200" b="1" dirty="0" smtClean="0">
              <a:solidFill>
                <a:schemeClr val="bg1"/>
              </a:solidFill>
              <a:cs typeface="B Nazanin" pitchFamily="2" charset="-78"/>
            </a:rPr>
            <a:t>)</a:t>
          </a:r>
          <a:r>
            <a:rPr lang="en-US" sz="1200" b="1" dirty="0" smtClean="0">
              <a:solidFill>
                <a:schemeClr val="bg1"/>
              </a:solidFill>
              <a:cs typeface="B Nazanin" pitchFamily="2" charset="-78"/>
            </a:rPr>
            <a:t>Conger &amp; </a:t>
          </a:r>
          <a:r>
            <a:rPr lang="en-US" sz="1200" b="1" dirty="0" err="1" smtClean="0">
              <a:solidFill>
                <a:schemeClr val="bg1"/>
              </a:solidFill>
              <a:cs typeface="B Nazanin" pitchFamily="2" charset="-78"/>
            </a:rPr>
            <a:t>Kanungo</a:t>
          </a:r>
          <a:r>
            <a:rPr lang="fa-IR" sz="1200" b="1" dirty="0" smtClean="0">
              <a:solidFill>
                <a:schemeClr val="bg1"/>
              </a:solidFill>
              <a:cs typeface="B Nazanin" pitchFamily="2" charset="-78"/>
            </a:rPr>
            <a:t>(</a:t>
          </a:r>
          <a:endParaRPr lang="en-US" sz="2000" b="1" dirty="0">
            <a:solidFill>
              <a:schemeClr val="bg1"/>
            </a:solidFill>
            <a:cs typeface="B Nazanin" pitchFamily="2" charset="-78"/>
          </a:endParaRPr>
        </a:p>
      </dgm:t>
    </dgm:pt>
    <dgm:pt modelId="{FEEC7A19-3593-4570-9E02-35985163A391}" type="parTrans" cxnId="{247DB07E-FBA8-43BA-96A2-5CC37068388D}">
      <dgm:prSet/>
      <dgm:spPr/>
      <dgm:t>
        <a:bodyPr/>
        <a:lstStyle/>
        <a:p>
          <a:endParaRPr lang="en-US"/>
        </a:p>
      </dgm:t>
    </dgm:pt>
    <dgm:pt modelId="{35CE1D5B-5C4B-48D8-9896-F5AE9F6B8986}" type="sibTrans" cxnId="{247DB07E-FBA8-43BA-96A2-5CC37068388D}">
      <dgm:prSet/>
      <dgm:spPr/>
      <dgm:t>
        <a:bodyPr/>
        <a:lstStyle/>
        <a:p>
          <a:endParaRPr lang="en-US"/>
        </a:p>
      </dgm:t>
    </dgm:pt>
    <dgm:pt modelId="{912F3466-70D5-4483-BDF8-3961B4AC5F36}" type="pres">
      <dgm:prSet presAssocID="{40711B72-2C8C-483A-9761-C4AF4DBAE0A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7B4DC-1F2C-4EA9-B5B5-2D55D3D81613}" type="pres">
      <dgm:prSet presAssocID="{40711B72-2C8C-483A-9761-C4AF4DBAE0A0}" presName="cycle" presStyleCnt="0"/>
      <dgm:spPr/>
    </dgm:pt>
    <dgm:pt modelId="{2FE3F240-3735-46E1-A5F8-103426457CC8}" type="pres">
      <dgm:prSet presAssocID="{40711B72-2C8C-483A-9761-C4AF4DBAE0A0}" presName="centerShape" presStyleCnt="0"/>
      <dgm:spPr/>
    </dgm:pt>
    <dgm:pt modelId="{F252C7D8-D518-4388-BD89-C78D7AE86CF4}" type="pres">
      <dgm:prSet presAssocID="{40711B72-2C8C-483A-9761-C4AF4DBAE0A0}" presName="connSite" presStyleLbl="node1" presStyleIdx="0" presStyleCnt="4"/>
      <dgm:spPr/>
    </dgm:pt>
    <dgm:pt modelId="{4334666B-5929-4970-966E-E8A6A25F0C8E}" type="pres">
      <dgm:prSet presAssocID="{40711B72-2C8C-483A-9761-C4AF4DBAE0A0}" presName="visible" presStyleLbl="node1" presStyleIdx="0" presStyleCnt="4" custScaleX="82192" custScaleY="80132" custLinFactNeighborX="-773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7F5C156-94B3-4532-9AFD-7A2A4E834F4D}" type="pres">
      <dgm:prSet presAssocID="{F19B6A62-75D2-41AF-BADB-1E955317952A}" presName="Name25" presStyleLbl="parChTrans1D1" presStyleIdx="0" presStyleCnt="3"/>
      <dgm:spPr/>
      <dgm:t>
        <a:bodyPr/>
        <a:lstStyle/>
        <a:p>
          <a:endParaRPr lang="en-US"/>
        </a:p>
      </dgm:t>
    </dgm:pt>
    <dgm:pt modelId="{19A422EA-D3CD-4FE0-84C1-69FFF88114A5}" type="pres">
      <dgm:prSet presAssocID="{CC10D21D-A113-415A-B5FD-6DF89870ACAF}" presName="node" presStyleCnt="0"/>
      <dgm:spPr/>
    </dgm:pt>
    <dgm:pt modelId="{7ACEBF5D-E6DC-4E37-B277-1E36DCF4E819}" type="pres">
      <dgm:prSet presAssocID="{CC10D21D-A113-415A-B5FD-6DF89870ACAF}" presName="parentNode" presStyleLbl="node1" presStyleIdx="1" presStyleCnt="4" custScaleX="100449" custLinFactNeighborX="-94936" custLinFactNeighborY="-171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E5C-BE29-45FF-88D4-88B43DBEAB76}" type="pres">
      <dgm:prSet presAssocID="{CC10D21D-A113-415A-B5FD-6DF89870ACA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678D9-12AB-42E5-902E-49732BEF274F}" type="pres">
      <dgm:prSet presAssocID="{41A28603-1622-4928-9C33-EA41246B8597}" presName="Name25" presStyleLbl="parChTrans1D1" presStyleIdx="1" presStyleCnt="3"/>
      <dgm:spPr/>
      <dgm:t>
        <a:bodyPr/>
        <a:lstStyle/>
        <a:p>
          <a:endParaRPr lang="en-US"/>
        </a:p>
      </dgm:t>
    </dgm:pt>
    <dgm:pt modelId="{C9C1211A-6F72-4F82-9EB7-6A6055436EFC}" type="pres">
      <dgm:prSet presAssocID="{C7CDF814-2677-49F1-9433-76CA5A4C5988}" presName="node" presStyleCnt="0"/>
      <dgm:spPr/>
    </dgm:pt>
    <dgm:pt modelId="{29145AC7-35D0-4D1B-8834-A53AEE29BEE5}" type="pres">
      <dgm:prSet presAssocID="{C7CDF814-2677-49F1-9433-76CA5A4C5988}" presName="parentNode" presStyleLbl="node1" presStyleIdx="2" presStyleCnt="4" custLinFactNeighborX="-26854" custLinFactNeighborY="-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5858A-D88A-4556-B6C5-2F0E01659343}" type="pres">
      <dgm:prSet presAssocID="{C7CDF814-2677-49F1-9433-76CA5A4C598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BE559-E3E8-4617-8DFB-47774257C774}" type="pres">
      <dgm:prSet presAssocID="{FEEC7A19-3593-4570-9E02-35985163A39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0062BEE8-DCFE-4ABB-8F1B-4BB7811039FD}" type="pres">
      <dgm:prSet presAssocID="{E4E40469-1D01-4BC1-B144-5960B6ABBE7C}" presName="node" presStyleCnt="0"/>
      <dgm:spPr/>
    </dgm:pt>
    <dgm:pt modelId="{2CA35602-0DCB-44EE-B38D-D0F6A00C340E}" type="pres">
      <dgm:prSet presAssocID="{E4E40469-1D01-4BC1-B144-5960B6ABBE7C}" presName="parentNode" presStyleLbl="node1" presStyleIdx="3" presStyleCnt="4" custLinFactX="-163" custLinFactNeighborX="-100000" custLinFactNeighborY="121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09583-F6CB-4D13-82A1-39C47E7F3340}" type="pres">
      <dgm:prSet presAssocID="{E4E40469-1D01-4BC1-B144-5960B6ABBE7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C99EA-B860-4D00-A8E3-0B7E681CC664}" type="presOf" srcId="{CC10D21D-A113-415A-B5FD-6DF89870ACAF}" destId="{7ACEBF5D-E6DC-4E37-B277-1E36DCF4E819}" srcOrd="0" destOrd="0" presId="urn:microsoft.com/office/officeart/2005/8/layout/radial2"/>
    <dgm:cxn modelId="{E75BC597-90BE-4538-A3A0-88F24276829F}" type="presOf" srcId="{C7CDF814-2677-49F1-9433-76CA5A4C5988}" destId="{29145AC7-35D0-4D1B-8834-A53AEE29BEE5}" srcOrd="0" destOrd="0" presId="urn:microsoft.com/office/officeart/2005/8/layout/radial2"/>
    <dgm:cxn modelId="{DC364D62-7910-4B91-9754-5F580D432894}" srcId="{40711B72-2C8C-483A-9761-C4AF4DBAE0A0}" destId="{CC10D21D-A113-415A-B5FD-6DF89870ACAF}" srcOrd="0" destOrd="0" parTransId="{F19B6A62-75D2-41AF-BADB-1E955317952A}" sibTransId="{F55D31A5-5C0F-4BC4-AC1F-88BD918E1F66}"/>
    <dgm:cxn modelId="{247DB07E-FBA8-43BA-96A2-5CC37068388D}" srcId="{40711B72-2C8C-483A-9761-C4AF4DBAE0A0}" destId="{E4E40469-1D01-4BC1-B144-5960B6ABBE7C}" srcOrd="2" destOrd="0" parTransId="{FEEC7A19-3593-4570-9E02-35985163A391}" sibTransId="{35CE1D5B-5C4B-48D8-9896-F5AE9F6B8986}"/>
    <dgm:cxn modelId="{CF304E1A-9F41-4214-A53D-167793F4F797}" srcId="{40711B72-2C8C-483A-9761-C4AF4DBAE0A0}" destId="{C7CDF814-2677-49F1-9433-76CA5A4C5988}" srcOrd="1" destOrd="0" parTransId="{41A28603-1622-4928-9C33-EA41246B8597}" sibTransId="{882880A3-8EA3-43D2-9538-BA5173D80022}"/>
    <dgm:cxn modelId="{AD201AC3-A785-4DAD-9006-714DB3C31C68}" type="presOf" srcId="{E4E40469-1D01-4BC1-B144-5960B6ABBE7C}" destId="{2CA35602-0DCB-44EE-B38D-D0F6A00C340E}" srcOrd="0" destOrd="0" presId="urn:microsoft.com/office/officeart/2005/8/layout/radial2"/>
    <dgm:cxn modelId="{EB4C28C2-F43E-4722-B137-773741203C77}" type="presOf" srcId="{F19B6A62-75D2-41AF-BADB-1E955317952A}" destId="{A7F5C156-94B3-4532-9AFD-7A2A4E834F4D}" srcOrd="0" destOrd="0" presId="urn:microsoft.com/office/officeart/2005/8/layout/radial2"/>
    <dgm:cxn modelId="{49EBED2D-82A7-4264-9983-7C936F065FFC}" type="presOf" srcId="{FEEC7A19-3593-4570-9E02-35985163A391}" destId="{317BE559-E3E8-4617-8DFB-47774257C774}" srcOrd="0" destOrd="0" presId="urn:microsoft.com/office/officeart/2005/8/layout/radial2"/>
    <dgm:cxn modelId="{4D5A5DD7-AFD9-4868-8A91-EC7CBA01D8B1}" type="presOf" srcId="{40711B72-2C8C-483A-9761-C4AF4DBAE0A0}" destId="{912F3466-70D5-4483-BDF8-3961B4AC5F36}" srcOrd="0" destOrd="0" presId="urn:microsoft.com/office/officeart/2005/8/layout/radial2"/>
    <dgm:cxn modelId="{D62E8EDC-8543-4FF8-982B-53AB3F2E31D0}" type="presOf" srcId="{41A28603-1622-4928-9C33-EA41246B8597}" destId="{F04678D9-12AB-42E5-902E-49732BEF274F}" srcOrd="0" destOrd="0" presId="urn:microsoft.com/office/officeart/2005/8/layout/radial2"/>
    <dgm:cxn modelId="{84976B68-949C-462D-8378-B53569FF7FF9}" type="presParOf" srcId="{912F3466-70D5-4483-BDF8-3961B4AC5F36}" destId="{5F27B4DC-1F2C-4EA9-B5B5-2D55D3D81613}" srcOrd="0" destOrd="0" presId="urn:microsoft.com/office/officeart/2005/8/layout/radial2"/>
    <dgm:cxn modelId="{19FADC08-F338-490E-A7BB-3CA0FC02AFF7}" type="presParOf" srcId="{5F27B4DC-1F2C-4EA9-B5B5-2D55D3D81613}" destId="{2FE3F240-3735-46E1-A5F8-103426457CC8}" srcOrd="0" destOrd="0" presId="urn:microsoft.com/office/officeart/2005/8/layout/radial2"/>
    <dgm:cxn modelId="{335C2D49-5D92-4016-90EF-576B82B4C9CD}" type="presParOf" srcId="{2FE3F240-3735-46E1-A5F8-103426457CC8}" destId="{F252C7D8-D518-4388-BD89-C78D7AE86CF4}" srcOrd="0" destOrd="0" presId="urn:microsoft.com/office/officeart/2005/8/layout/radial2"/>
    <dgm:cxn modelId="{37CF324C-E7CF-477D-9B95-E8D318B048C3}" type="presParOf" srcId="{2FE3F240-3735-46E1-A5F8-103426457CC8}" destId="{4334666B-5929-4970-966E-E8A6A25F0C8E}" srcOrd="1" destOrd="0" presId="urn:microsoft.com/office/officeart/2005/8/layout/radial2"/>
    <dgm:cxn modelId="{D00B792B-0909-4CA3-B923-0DE139F97A3B}" type="presParOf" srcId="{5F27B4DC-1F2C-4EA9-B5B5-2D55D3D81613}" destId="{A7F5C156-94B3-4532-9AFD-7A2A4E834F4D}" srcOrd="1" destOrd="0" presId="urn:microsoft.com/office/officeart/2005/8/layout/radial2"/>
    <dgm:cxn modelId="{204E4187-2CC8-4944-8B3F-80E4E80A04B3}" type="presParOf" srcId="{5F27B4DC-1F2C-4EA9-B5B5-2D55D3D81613}" destId="{19A422EA-D3CD-4FE0-84C1-69FFF88114A5}" srcOrd="2" destOrd="0" presId="urn:microsoft.com/office/officeart/2005/8/layout/radial2"/>
    <dgm:cxn modelId="{72FF676B-B978-4041-BDC5-5EA07B0E32CE}" type="presParOf" srcId="{19A422EA-D3CD-4FE0-84C1-69FFF88114A5}" destId="{7ACEBF5D-E6DC-4E37-B277-1E36DCF4E819}" srcOrd="0" destOrd="0" presId="urn:microsoft.com/office/officeart/2005/8/layout/radial2"/>
    <dgm:cxn modelId="{1F28ED9A-B804-4C61-A3D7-77FBD601E1BE}" type="presParOf" srcId="{19A422EA-D3CD-4FE0-84C1-69FFF88114A5}" destId="{8F778E5C-BE29-45FF-88D4-88B43DBEAB76}" srcOrd="1" destOrd="0" presId="urn:microsoft.com/office/officeart/2005/8/layout/radial2"/>
    <dgm:cxn modelId="{5C18F9C9-E566-4D34-813A-9AB4E1D50194}" type="presParOf" srcId="{5F27B4DC-1F2C-4EA9-B5B5-2D55D3D81613}" destId="{F04678D9-12AB-42E5-902E-49732BEF274F}" srcOrd="3" destOrd="0" presId="urn:microsoft.com/office/officeart/2005/8/layout/radial2"/>
    <dgm:cxn modelId="{3C9F9C75-831F-4C43-BA04-678AFD097E90}" type="presParOf" srcId="{5F27B4DC-1F2C-4EA9-B5B5-2D55D3D81613}" destId="{C9C1211A-6F72-4F82-9EB7-6A6055436EFC}" srcOrd="4" destOrd="0" presId="urn:microsoft.com/office/officeart/2005/8/layout/radial2"/>
    <dgm:cxn modelId="{DA901181-19AD-4A1A-8B45-7B242CB9B9F4}" type="presParOf" srcId="{C9C1211A-6F72-4F82-9EB7-6A6055436EFC}" destId="{29145AC7-35D0-4D1B-8834-A53AEE29BEE5}" srcOrd="0" destOrd="0" presId="urn:microsoft.com/office/officeart/2005/8/layout/radial2"/>
    <dgm:cxn modelId="{CE5E454E-B7D1-4EA4-94C0-04164BB12A85}" type="presParOf" srcId="{C9C1211A-6F72-4F82-9EB7-6A6055436EFC}" destId="{7BA5858A-D88A-4556-B6C5-2F0E01659343}" srcOrd="1" destOrd="0" presId="urn:microsoft.com/office/officeart/2005/8/layout/radial2"/>
    <dgm:cxn modelId="{555033EC-6CB6-41C3-B652-AEFFFAD96EBE}" type="presParOf" srcId="{5F27B4DC-1F2C-4EA9-B5B5-2D55D3D81613}" destId="{317BE559-E3E8-4617-8DFB-47774257C774}" srcOrd="5" destOrd="0" presId="urn:microsoft.com/office/officeart/2005/8/layout/radial2"/>
    <dgm:cxn modelId="{A4E201D6-6A37-45C3-BF1E-E01504471DBF}" type="presParOf" srcId="{5F27B4DC-1F2C-4EA9-B5B5-2D55D3D81613}" destId="{0062BEE8-DCFE-4ABB-8F1B-4BB7811039FD}" srcOrd="6" destOrd="0" presId="urn:microsoft.com/office/officeart/2005/8/layout/radial2"/>
    <dgm:cxn modelId="{FE01A612-9666-42B0-95DD-AF2534778C25}" type="presParOf" srcId="{0062BEE8-DCFE-4ABB-8F1B-4BB7811039FD}" destId="{2CA35602-0DCB-44EE-B38D-D0F6A00C340E}" srcOrd="0" destOrd="0" presId="urn:microsoft.com/office/officeart/2005/8/layout/radial2"/>
    <dgm:cxn modelId="{29EB671A-DDE2-4F9F-B1BD-EC260511885A}" type="presParOf" srcId="{0062BEE8-DCFE-4ABB-8F1B-4BB7811039FD}" destId="{AAD09583-F6CB-4D13-82A1-39C47E7F334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E953AD-C5CA-489E-B7AD-2F80BB612B30}" type="doc">
      <dgm:prSet loTypeId="urn:microsoft.com/office/officeart/2005/8/layout/bList2#2" loCatId="list" qsTypeId="urn:microsoft.com/office/officeart/2005/8/quickstyle/simple3" qsCatId="simple" csTypeId="urn:microsoft.com/office/officeart/2005/8/colors/colorful5" csCatId="colorful" phldr="1"/>
      <dgm:spPr/>
    </dgm:pt>
    <dgm:pt modelId="{8622CD4A-7B05-4799-B4AE-2086CAE6ED26}">
      <dgm:prSet phldrT="[Text]"/>
      <dgm:spPr/>
      <dgm:t>
        <a:bodyPr/>
        <a:lstStyle/>
        <a:p>
          <a:pPr algn="ctr"/>
          <a:r>
            <a:rPr lang="fa-IR" dirty="0" smtClean="0">
              <a:cs typeface="B Titr" pitchFamily="2" charset="-78"/>
            </a:rPr>
            <a:t>رهبران مرد</a:t>
          </a:r>
          <a:endParaRPr lang="en-US" dirty="0">
            <a:cs typeface="B Titr" pitchFamily="2" charset="-78"/>
          </a:endParaRPr>
        </a:p>
      </dgm:t>
    </dgm:pt>
    <dgm:pt modelId="{4F08296E-649D-49E8-BF40-E248DFEF2D12}" type="parTrans" cxnId="{A384EF47-6F99-4BD4-85DD-B1AD165AC985}">
      <dgm:prSet/>
      <dgm:spPr/>
      <dgm:t>
        <a:bodyPr/>
        <a:lstStyle/>
        <a:p>
          <a:endParaRPr lang="en-US"/>
        </a:p>
      </dgm:t>
    </dgm:pt>
    <dgm:pt modelId="{5842E3C3-901E-4198-B495-221F832AABDC}" type="sibTrans" cxnId="{A384EF47-6F99-4BD4-85DD-B1AD165AC985}">
      <dgm:prSet/>
      <dgm:spPr/>
      <dgm:t>
        <a:bodyPr/>
        <a:lstStyle/>
        <a:p>
          <a:endParaRPr lang="en-US"/>
        </a:p>
      </dgm:t>
    </dgm:pt>
    <dgm:pt modelId="{BBAB4BFC-14A5-409E-8BB1-5B5A32AF8ECE}">
      <dgm:prSet phldrT="[Text]"/>
      <dgm:spPr/>
      <dgm:t>
        <a:bodyPr/>
        <a:lstStyle/>
        <a:p>
          <a:pPr algn="ctr"/>
          <a:r>
            <a:rPr lang="fa-IR" dirty="0" smtClean="0">
              <a:cs typeface="B Titr" pitchFamily="2" charset="-78"/>
            </a:rPr>
            <a:t>رهبران زن    </a:t>
          </a:r>
          <a:endParaRPr lang="en-US" dirty="0">
            <a:cs typeface="B Titr" pitchFamily="2" charset="-78"/>
          </a:endParaRPr>
        </a:p>
      </dgm:t>
    </dgm:pt>
    <dgm:pt modelId="{73976614-63C7-4587-BE2F-29B70481738E}" type="parTrans" cxnId="{CC10B033-5D6E-409A-A0E7-A151EEBAA29F}">
      <dgm:prSet/>
      <dgm:spPr/>
      <dgm:t>
        <a:bodyPr/>
        <a:lstStyle/>
        <a:p>
          <a:endParaRPr lang="en-US"/>
        </a:p>
      </dgm:t>
    </dgm:pt>
    <dgm:pt modelId="{FBDB306E-BCDC-4D79-81E9-0F5257360848}" type="sibTrans" cxnId="{CC10B033-5D6E-409A-A0E7-A151EEBAA29F}">
      <dgm:prSet/>
      <dgm:spPr/>
      <dgm:t>
        <a:bodyPr/>
        <a:lstStyle/>
        <a:p>
          <a:endParaRPr lang="en-US"/>
        </a:p>
      </dgm:t>
    </dgm:pt>
    <dgm:pt modelId="{E527EB3A-6181-4199-8D5B-75DF0A15B539}">
      <dgm:prSet/>
      <dgm:spPr>
        <a:solidFill>
          <a:srgbClr val="EEE5FF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بیشتر به شیوه رهبری مردم سالاری(دموکراسی) توجه می کنند.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E09E5BA8-7564-4768-BEE1-109075656DDC}" type="parTrans" cxnId="{C041C7B7-4462-46BD-BE89-691DBA6B19BD}">
      <dgm:prSet/>
      <dgm:spPr/>
      <dgm:t>
        <a:bodyPr/>
        <a:lstStyle/>
        <a:p>
          <a:endParaRPr lang="en-US"/>
        </a:p>
      </dgm:t>
    </dgm:pt>
    <dgm:pt modelId="{4E0BD553-FB50-4E4F-977C-B8430A25D5AC}" type="sibTrans" cxnId="{C041C7B7-4462-46BD-BE89-691DBA6B19BD}">
      <dgm:prSet/>
      <dgm:spPr/>
      <dgm:t>
        <a:bodyPr/>
        <a:lstStyle/>
        <a:p>
          <a:endParaRPr lang="en-US"/>
        </a:p>
      </dgm:t>
    </dgm:pt>
    <dgm:pt modelId="{A3C0AD4E-0C4F-41A1-9646-562B141EBBA1}">
      <dgm:prSet custT="1"/>
      <dgm:spPr>
        <a:solidFill>
          <a:srgbClr val="EEE5FF">
            <a:alpha val="90000"/>
          </a:srgbClr>
        </a:solidFill>
      </dgm:spPr>
      <dgm:t>
        <a:bodyPr/>
        <a:lstStyle/>
        <a:p>
          <a:pPr algn="justLow" rtl="1"/>
          <a:r>
            <a:rPr lang="fa-IR" sz="2400" b="1" dirty="0" smtClean="0">
              <a:cs typeface="B Koodak" panose="00000700000000000000" pitchFamily="2" charset="-78"/>
            </a:rPr>
            <a:t>بیشتر طرفدار شیوه ی فرماندهی و دستور دهی و کنترل هستند.</a:t>
          </a:r>
          <a:endParaRPr lang="en-US" sz="2400" b="1" dirty="0">
            <a:cs typeface="B Koodak" panose="00000700000000000000" pitchFamily="2" charset="-78"/>
          </a:endParaRPr>
        </a:p>
      </dgm:t>
    </dgm:pt>
    <dgm:pt modelId="{45C11327-2200-4367-A1BC-26ECFA01D073}" type="parTrans" cxnId="{ED4CF3FD-DE45-4CE6-B559-BA90BAEC240A}">
      <dgm:prSet/>
      <dgm:spPr/>
      <dgm:t>
        <a:bodyPr/>
        <a:lstStyle/>
        <a:p>
          <a:endParaRPr lang="en-US"/>
        </a:p>
      </dgm:t>
    </dgm:pt>
    <dgm:pt modelId="{5FF6D1A9-C0D9-45EC-8F15-EC3C538CAC7B}" type="sibTrans" cxnId="{ED4CF3FD-DE45-4CE6-B559-BA90BAEC240A}">
      <dgm:prSet/>
      <dgm:spPr/>
      <dgm:t>
        <a:bodyPr/>
        <a:lstStyle/>
        <a:p>
          <a:endParaRPr lang="en-US"/>
        </a:p>
      </dgm:t>
    </dgm:pt>
    <dgm:pt modelId="{3A4D4DE2-D483-4B4F-9239-369F3DA53BCC}">
      <dgm:prSet custT="1"/>
      <dgm:spPr>
        <a:solidFill>
          <a:srgbClr val="EEE5FF">
            <a:alpha val="90000"/>
          </a:srgbClr>
        </a:solidFill>
      </dgm:spPr>
      <dgm:t>
        <a:bodyPr/>
        <a:lstStyle/>
        <a:p>
          <a:pPr algn="justLow" rtl="1"/>
          <a:endParaRPr lang="en-US" sz="2000" b="1" dirty="0"/>
        </a:p>
      </dgm:t>
    </dgm:pt>
    <dgm:pt modelId="{F16EE6AE-A72A-4306-B8BB-7787AE00792A}" type="parTrans" cxnId="{6AD7EFE6-082E-440B-83FD-F715F3942AED}">
      <dgm:prSet/>
      <dgm:spPr/>
      <dgm:t>
        <a:bodyPr/>
        <a:lstStyle/>
        <a:p>
          <a:endParaRPr lang="en-US"/>
        </a:p>
      </dgm:t>
    </dgm:pt>
    <dgm:pt modelId="{6B1F69C4-25BF-4461-B818-18BF0AD470EF}" type="sibTrans" cxnId="{6AD7EFE6-082E-440B-83FD-F715F3942AED}">
      <dgm:prSet/>
      <dgm:spPr/>
      <dgm:t>
        <a:bodyPr/>
        <a:lstStyle/>
        <a:p>
          <a:endParaRPr lang="en-US"/>
        </a:p>
      </dgm:t>
    </dgm:pt>
    <dgm:pt modelId="{E0D91A75-EDAD-4343-A425-5F39617AF4D2}">
      <dgm:prSet custT="1"/>
      <dgm:spPr>
        <a:solidFill>
          <a:srgbClr val="EEE5FF">
            <a:alpha val="90000"/>
          </a:srgbClr>
        </a:solidFill>
      </dgm:spPr>
      <dgm:t>
        <a:bodyPr/>
        <a:lstStyle/>
        <a:p>
          <a:pPr algn="justLow" rtl="1"/>
          <a:endParaRPr lang="en-US" sz="2000" b="1" dirty="0"/>
        </a:p>
      </dgm:t>
    </dgm:pt>
    <dgm:pt modelId="{45A97740-333C-452F-AC48-C8C6C73FD756}" type="parTrans" cxnId="{2A0389D2-E8C6-4438-9102-736117DB0D09}">
      <dgm:prSet/>
      <dgm:spPr/>
      <dgm:t>
        <a:bodyPr/>
        <a:lstStyle/>
        <a:p>
          <a:endParaRPr lang="en-US"/>
        </a:p>
      </dgm:t>
    </dgm:pt>
    <dgm:pt modelId="{618B0AD2-DDD7-4A4D-BD42-5028EE8EDED6}" type="sibTrans" cxnId="{2A0389D2-E8C6-4438-9102-736117DB0D09}">
      <dgm:prSet/>
      <dgm:spPr/>
      <dgm:t>
        <a:bodyPr/>
        <a:lstStyle/>
        <a:p>
          <a:endParaRPr lang="en-US"/>
        </a:p>
      </dgm:t>
    </dgm:pt>
    <dgm:pt modelId="{615FEE88-83D1-4B24-9224-5808182155BF}">
      <dgm:prSet custT="1"/>
      <dgm:spPr>
        <a:solidFill>
          <a:srgbClr val="EEE5FF">
            <a:alpha val="90000"/>
          </a:srgbClr>
        </a:solidFill>
      </dgm:spPr>
      <dgm:t>
        <a:bodyPr/>
        <a:lstStyle/>
        <a:p>
          <a:pPr algn="justLow" rtl="1"/>
          <a:r>
            <a:rPr lang="fa-IR" sz="2400" b="1" dirty="0" smtClean="0">
              <a:cs typeface="B Koodak" panose="00000700000000000000" pitchFamily="2" charset="-78"/>
            </a:rPr>
            <a:t>همواره به اختیارات رسمی  قدرت سازمانی تکیه می کنند .</a:t>
          </a:r>
          <a:endParaRPr lang="en-US" sz="2400" b="1" dirty="0">
            <a:cs typeface="B Koodak" panose="00000700000000000000" pitchFamily="2" charset="-78"/>
          </a:endParaRPr>
        </a:p>
      </dgm:t>
    </dgm:pt>
    <dgm:pt modelId="{74A0808B-1D09-4DD6-96B0-A7E418737019}" type="parTrans" cxnId="{B4B73CD1-DFE8-418A-AC59-8D283A20A741}">
      <dgm:prSet/>
      <dgm:spPr/>
      <dgm:t>
        <a:bodyPr/>
        <a:lstStyle/>
        <a:p>
          <a:endParaRPr lang="en-US"/>
        </a:p>
      </dgm:t>
    </dgm:pt>
    <dgm:pt modelId="{C6723611-1391-4FDE-B133-70C14FFF416A}" type="sibTrans" cxnId="{B4B73CD1-DFE8-418A-AC59-8D283A20A741}">
      <dgm:prSet/>
      <dgm:spPr/>
      <dgm:t>
        <a:bodyPr/>
        <a:lstStyle/>
        <a:p>
          <a:endParaRPr lang="en-US"/>
        </a:p>
      </dgm:t>
    </dgm:pt>
    <dgm:pt modelId="{D2192BCF-9D2A-469F-924A-30A8EA52F9E0}">
      <dgm:prSet custT="1"/>
      <dgm:spPr>
        <a:solidFill>
          <a:srgbClr val="EEE5FF">
            <a:alpha val="90000"/>
          </a:srgbClr>
        </a:solidFill>
      </dgm:spPr>
      <dgm:t>
        <a:bodyPr/>
        <a:lstStyle/>
        <a:p>
          <a:pPr algn="justLow" rtl="1"/>
          <a:r>
            <a:rPr lang="fa-IR" sz="2400" b="1" dirty="0" smtClean="0">
              <a:cs typeface="B Koodak" panose="00000700000000000000" pitchFamily="2" charset="-78"/>
            </a:rPr>
            <a:t>با استفاده از پایگاه در صدد اعمال نفوذ در دیگران بر می آیند.</a:t>
          </a:r>
          <a:endParaRPr lang="en-US" sz="2400" b="1" dirty="0">
            <a:cs typeface="B Koodak" panose="00000700000000000000" pitchFamily="2" charset="-78"/>
          </a:endParaRPr>
        </a:p>
      </dgm:t>
    </dgm:pt>
    <dgm:pt modelId="{4438C53A-335D-48C2-9F05-4AC6BC1DC259}" type="parTrans" cxnId="{C698D065-367B-4056-99D2-25F6F3E081FB}">
      <dgm:prSet/>
      <dgm:spPr/>
      <dgm:t>
        <a:bodyPr/>
        <a:lstStyle/>
        <a:p>
          <a:endParaRPr lang="en-US"/>
        </a:p>
      </dgm:t>
    </dgm:pt>
    <dgm:pt modelId="{7F6CAC95-F960-4339-BC6C-035B9B4163DB}" type="sibTrans" cxnId="{C698D065-367B-4056-99D2-25F6F3E081FB}">
      <dgm:prSet/>
      <dgm:spPr/>
      <dgm:t>
        <a:bodyPr/>
        <a:lstStyle/>
        <a:p>
          <a:endParaRPr lang="en-US"/>
        </a:p>
      </dgm:t>
    </dgm:pt>
    <dgm:pt modelId="{07DA9CE2-CD36-4DF0-9E3E-337718AD6162}">
      <dgm:prSet/>
      <dgm:spPr>
        <a:solidFill>
          <a:srgbClr val="EEE5FF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به وسیله ی ابزار فوق بر دیگران اعمال نفوذ می کنند.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D076CF77-83DD-4C33-B5C3-DAD52B773B14}" type="sibTrans" cxnId="{0B43FD19-96C6-4104-B5EA-18942F89558D}">
      <dgm:prSet/>
      <dgm:spPr/>
      <dgm:t>
        <a:bodyPr/>
        <a:lstStyle/>
        <a:p>
          <a:endParaRPr lang="en-US"/>
        </a:p>
      </dgm:t>
    </dgm:pt>
    <dgm:pt modelId="{95C6FE98-7446-492C-85EA-4987E2D0698B}" type="parTrans" cxnId="{0B43FD19-96C6-4104-B5EA-18942F89558D}">
      <dgm:prSet/>
      <dgm:spPr/>
      <dgm:t>
        <a:bodyPr/>
        <a:lstStyle/>
        <a:p>
          <a:endParaRPr lang="en-US"/>
        </a:p>
      </dgm:t>
    </dgm:pt>
    <dgm:pt modelId="{47D4D8F9-6699-4F1C-ADA5-D1494FA72654}">
      <dgm:prSet/>
      <dgm:spPr>
        <a:solidFill>
          <a:srgbClr val="EEE5FF">
            <a:alpha val="90000"/>
          </a:srgbClr>
        </a:solidFill>
      </dgm:spPr>
      <dgm:t>
        <a:bodyPr/>
        <a:lstStyle/>
        <a:p>
          <a:pPr algn="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ترجیه می دهند به ویژگی های خود ، از نظر تخصص ، برقرار کردن تماس با دیگران ، شخصیت فره مند و مهارت های انسانی استفاده کنند 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810E2DEA-5A2E-4E36-AB48-6619D079FD52}" type="sibTrans" cxnId="{84DB220F-8065-44B0-AEC8-2C4F1C61B8D8}">
      <dgm:prSet/>
      <dgm:spPr/>
      <dgm:t>
        <a:bodyPr/>
        <a:lstStyle/>
        <a:p>
          <a:endParaRPr lang="en-US"/>
        </a:p>
      </dgm:t>
    </dgm:pt>
    <dgm:pt modelId="{FA2D9004-620D-4C74-81BC-74A3155A8C87}" type="parTrans" cxnId="{84DB220F-8065-44B0-AEC8-2C4F1C61B8D8}">
      <dgm:prSet/>
      <dgm:spPr/>
      <dgm:t>
        <a:bodyPr/>
        <a:lstStyle/>
        <a:p>
          <a:endParaRPr lang="en-US"/>
        </a:p>
      </dgm:t>
    </dgm:pt>
    <dgm:pt modelId="{A1DE29FC-33B0-45B5-84E9-493D9BAE27DA}">
      <dgm:prSet/>
      <dgm:spPr>
        <a:solidFill>
          <a:srgbClr val="EEE5FF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همواه می کوشند زیردستان را تقویت کنند که برای شخص خود ارزش قائل شوند 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931ACEA8-0472-4FA7-B207-4557D11957F1}" type="sibTrans" cxnId="{3DFAADCF-A6D5-4100-8959-A539DE0E8A50}">
      <dgm:prSet/>
      <dgm:spPr/>
      <dgm:t>
        <a:bodyPr/>
        <a:lstStyle/>
        <a:p>
          <a:endParaRPr lang="en-US"/>
        </a:p>
      </dgm:t>
    </dgm:pt>
    <dgm:pt modelId="{28AB2EAB-3498-4119-A065-804060A79968}" type="parTrans" cxnId="{3DFAADCF-A6D5-4100-8959-A539DE0E8A50}">
      <dgm:prSet/>
      <dgm:spPr/>
      <dgm:t>
        <a:bodyPr/>
        <a:lstStyle/>
        <a:p>
          <a:endParaRPr lang="en-US"/>
        </a:p>
      </dgm:t>
    </dgm:pt>
    <dgm:pt modelId="{7827B09F-A1CA-4672-9715-1100FADEB0FF}">
      <dgm:prSet/>
      <dgm:spPr>
        <a:solidFill>
          <a:srgbClr val="EEE5FF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قدرت و اطلاعاتی را که دارند با دیگران در میان می گذارند .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B57B7BCD-5212-4D3C-979F-2C3247DDAC7D}" type="sibTrans" cxnId="{B1B62B63-CB51-4A03-9042-48DE9F21B5AD}">
      <dgm:prSet/>
      <dgm:spPr/>
      <dgm:t>
        <a:bodyPr/>
        <a:lstStyle/>
        <a:p>
          <a:endParaRPr lang="en-US"/>
        </a:p>
      </dgm:t>
    </dgm:pt>
    <dgm:pt modelId="{B333278A-E048-48EB-A2B4-45EF1A7B690A}" type="parTrans" cxnId="{B1B62B63-CB51-4A03-9042-48DE9F21B5AD}">
      <dgm:prSet/>
      <dgm:spPr/>
      <dgm:t>
        <a:bodyPr/>
        <a:lstStyle/>
        <a:p>
          <a:endParaRPr lang="en-US"/>
        </a:p>
      </dgm:t>
    </dgm:pt>
    <dgm:pt modelId="{867EAA33-F551-4612-8BD4-57185872CD32}">
      <dgm:prSet/>
      <dgm:spPr>
        <a:solidFill>
          <a:srgbClr val="EEE5FF">
            <a:alpha val="90000"/>
          </a:srgbClr>
        </a:solidFill>
      </dgm:spPr>
      <dgm:t>
        <a:bodyPr/>
        <a:lstStyle/>
        <a:p>
          <a:pPr algn="justLow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همواره مشارکت اعضا را تشویق می کنند .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gm:t>
    </dgm:pt>
    <dgm:pt modelId="{23532176-A42E-440C-87D7-0EA91D6D7A08}" type="sibTrans" cxnId="{F7A84A53-CB00-4884-BDE9-F1557AE24260}">
      <dgm:prSet/>
      <dgm:spPr/>
      <dgm:t>
        <a:bodyPr/>
        <a:lstStyle/>
        <a:p>
          <a:endParaRPr lang="en-US"/>
        </a:p>
      </dgm:t>
    </dgm:pt>
    <dgm:pt modelId="{5A7EE7B1-EAAE-4902-B851-B69C2D4DD5EA}" type="parTrans" cxnId="{F7A84A53-CB00-4884-BDE9-F1557AE24260}">
      <dgm:prSet/>
      <dgm:spPr/>
      <dgm:t>
        <a:bodyPr/>
        <a:lstStyle/>
        <a:p>
          <a:endParaRPr lang="en-US"/>
        </a:p>
      </dgm:t>
    </dgm:pt>
    <dgm:pt modelId="{1AFCBD01-C30D-40BE-95A5-DB648EDC03A9}" type="pres">
      <dgm:prSet presAssocID="{7DE953AD-C5CA-489E-B7AD-2F80BB612B30}" presName="diagram" presStyleCnt="0">
        <dgm:presLayoutVars>
          <dgm:dir/>
          <dgm:animLvl val="lvl"/>
          <dgm:resizeHandles val="exact"/>
        </dgm:presLayoutVars>
      </dgm:prSet>
      <dgm:spPr/>
    </dgm:pt>
    <dgm:pt modelId="{F55A22F2-2059-4223-B5B3-190BAAA92BA8}" type="pres">
      <dgm:prSet presAssocID="{8622CD4A-7B05-4799-B4AE-2086CAE6ED26}" presName="compNode" presStyleCnt="0"/>
      <dgm:spPr/>
    </dgm:pt>
    <dgm:pt modelId="{9FD04F1E-3977-4F5D-9CF3-FFF142898C20}" type="pres">
      <dgm:prSet presAssocID="{8622CD4A-7B05-4799-B4AE-2086CAE6ED26}" presName="childRect" presStyleLbl="bgAcc1" presStyleIdx="0" presStyleCnt="2" custScaleX="94519" custScaleY="144369" custLinFactNeighborX="4323" custLinFactNeighborY="-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5FC24-B378-40AB-8DA7-745203815AF4}" type="pres">
      <dgm:prSet presAssocID="{8622CD4A-7B05-4799-B4AE-2086CAE6ED2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6647A-416F-4CBD-927E-A2D354ECBF44}" type="pres">
      <dgm:prSet presAssocID="{8622CD4A-7B05-4799-B4AE-2086CAE6ED26}" presName="parentRect" presStyleLbl="alignNode1" presStyleIdx="0" presStyleCnt="2" custScaleX="94519" custScaleY="62671" custLinFactNeighborX="4384" custLinFactNeighborY="23648"/>
      <dgm:spPr/>
      <dgm:t>
        <a:bodyPr/>
        <a:lstStyle/>
        <a:p>
          <a:endParaRPr lang="en-US"/>
        </a:p>
      </dgm:t>
    </dgm:pt>
    <dgm:pt modelId="{73D75695-5744-41C8-AB16-A27F782C58EC}" type="pres">
      <dgm:prSet presAssocID="{8622CD4A-7B05-4799-B4AE-2086CAE6ED26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775225-F470-4FD7-84AB-C656AF793A41}" type="pres">
      <dgm:prSet presAssocID="{5842E3C3-901E-4198-B495-221F832AAB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F873465-952D-48FC-8D8B-F7556E458F4E}" type="pres">
      <dgm:prSet presAssocID="{BBAB4BFC-14A5-409E-8BB1-5B5A32AF8ECE}" presName="compNode" presStyleCnt="0"/>
      <dgm:spPr/>
    </dgm:pt>
    <dgm:pt modelId="{359C94D3-1126-47B9-9099-D90C14E8E811}" type="pres">
      <dgm:prSet presAssocID="{BBAB4BFC-14A5-409E-8BB1-5B5A32AF8ECE}" presName="childRect" presStyleLbl="bgAcc1" presStyleIdx="1" presStyleCnt="2" custScaleX="103143" custScaleY="139415" custLinFactNeighborX="-3055" custLinFactNeighborY="-1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DC60B-D895-4BB1-A71C-2FDDD93137B0}" type="pres">
      <dgm:prSet presAssocID="{BBAB4BFC-14A5-409E-8BB1-5B5A32AF8EC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00911-CD3E-439D-9CDC-F4830AB11914}" type="pres">
      <dgm:prSet presAssocID="{BBAB4BFC-14A5-409E-8BB1-5B5A32AF8ECE}" presName="parentRect" presStyleLbl="alignNode1" presStyleIdx="1" presStyleCnt="2" custScaleX="103143" custScaleY="61839" custLinFactNeighborX="-3055" custLinFactNeighborY="23036"/>
      <dgm:spPr/>
      <dgm:t>
        <a:bodyPr/>
        <a:lstStyle/>
        <a:p>
          <a:endParaRPr lang="en-US"/>
        </a:p>
      </dgm:t>
    </dgm:pt>
    <dgm:pt modelId="{888ECC86-D5D1-49F2-9434-ECF656ED87DB}" type="pres">
      <dgm:prSet presAssocID="{BBAB4BFC-14A5-409E-8BB1-5B5A32AF8ECE}" presName="adorn" presStyleLbl="fgAccFollowNode1" presStyleIdx="1" presStyleCnt="2" custLinFactNeighborX="18862" custLinFactNeighborY="78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B43FD19-96C6-4104-B5EA-18942F89558D}" srcId="{BBAB4BFC-14A5-409E-8BB1-5B5A32AF8ECE}" destId="{07DA9CE2-CD36-4DF0-9E3E-337718AD6162}" srcOrd="5" destOrd="0" parTransId="{95C6FE98-7446-492C-85EA-4987E2D0698B}" sibTransId="{D076CF77-83DD-4C33-B5C3-DAD52B773B14}"/>
    <dgm:cxn modelId="{02C49863-9B9D-491E-B0C0-B50A8D8DDEB0}" type="presOf" srcId="{8622CD4A-7B05-4799-B4AE-2086CAE6ED26}" destId="{9FF5FC24-B378-40AB-8DA7-745203815AF4}" srcOrd="0" destOrd="0" presId="urn:microsoft.com/office/officeart/2005/8/layout/bList2#2"/>
    <dgm:cxn modelId="{1848ACA8-0190-426E-A8F8-A0917478C295}" type="presOf" srcId="{D2192BCF-9D2A-469F-924A-30A8EA52F9E0}" destId="{9FD04F1E-3977-4F5D-9CF3-FFF142898C20}" srcOrd="0" destOrd="2" presId="urn:microsoft.com/office/officeart/2005/8/layout/bList2#2"/>
    <dgm:cxn modelId="{7E583AB0-05AB-4FD2-AF14-EA6411075191}" type="presOf" srcId="{E0D91A75-EDAD-4343-A425-5F39617AF4D2}" destId="{9FD04F1E-3977-4F5D-9CF3-FFF142898C20}" srcOrd="0" destOrd="3" presId="urn:microsoft.com/office/officeart/2005/8/layout/bList2#2"/>
    <dgm:cxn modelId="{F7A84A53-CB00-4884-BDE9-F1557AE24260}" srcId="{BBAB4BFC-14A5-409E-8BB1-5B5A32AF8ECE}" destId="{867EAA33-F551-4612-8BD4-57185872CD32}" srcOrd="1" destOrd="0" parTransId="{5A7EE7B1-EAAE-4902-B851-B69C2D4DD5EA}" sibTransId="{23532176-A42E-440C-87D7-0EA91D6D7A08}"/>
    <dgm:cxn modelId="{B9027D37-76D7-4795-ADFA-DC32CC1B48C3}" type="presOf" srcId="{3A4D4DE2-D483-4B4F-9239-369F3DA53BCC}" destId="{9FD04F1E-3977-4F5D-9CF3-FFF142898C20}" srcOrd="0" destOrd="4" presId="urn:microsoft.com/office/officeart/2005/8/layout/bList2#2"/>
    <dgm:cxn modelId="{809F4A4A-4DDD-4E3C-9DBB-1D5790105DA4}" type="presOf" srcId="{5842E3C3-901E-4198-B495-221F832AABDC}" destId="{18775225-F470-4FD7-84AB-C656AF793A41}" srcOrd="0" destOrd="0" presId="urn:microsoft.com/office/officeart/2005/8/layout/bList2#2"/>
    <dgm:cxn modelId="{B1B62B63-CB51-4A03-9042-48DE9F21B5AD}" srcId="{BBAB4BFC-14A5-409E-8BB1-5B5A32AF8ECE}" destId="{7827B09F-A1CA-4672-9715-1100FADEB0FF}" srcOrd="2" destOrd="0" parTransId="{B333278A-E048-48EB-A2B4-45EF1A7B690A}" sibTransId="{B57B7BCD-5212-4D3C-979F-2C3247DDAC7D}"/>
    <dgm:cxn modelId="{6DA53A54-E471-42CE-8698-E608D77D13BD}" type="presOf" srcId="{BBAB4BFC-14A5-409E-8BB1-5B5A32AF8ECE}" destId="{5E7DC60B-D895-4BB1-A71C-2FDDD93137B0}" srcOrd="0" destOrd="0" presId="urn:microsoft.com/office/officeart/2005/8/layout/bList2#2"/>
    <dgm:cxn modelId="{C041C7B7-4462-46BD-BE89-691DBA6B19BD}" srcId="{BBAB4BFC-14A5-409E-8BB1-5B5A32AF8ECE}" destId="{E527EB3A-6181-4199-8D5B-75DF0A15B539}" srcOrd="0" destOrd="0" parTransId="{E09E5BA8-7564-4768-BEE1-109075656DDC}" sibTransId="{4E0BD553-FB50-4E4F-977C-B8430A25D5AC}"/>
    <dgm:cxn modelId="{A384EF47-6F99-4BD4-85DD-B1AD165AC985}" srcId="{7DE953AD-C5CA-489E-B7AD-2F80BB612B30}" destId="{8622CD4A-7B05-4799-B4AE-2086CAE6ED26}" srcOrd="0" destOrd="0" parTransId="{4F08296E-649D-49E8-BF40-E248DFEF2D12}" sibTransId="{5842E3C3-901E-4198-B495-221F832AABDC}"/>
    <dgm:cxn modelId="{6AD7EFE6-082E-440B-83FD-F715F3942AED}" srcId="{8622CD4A-7B05-4799-B4AE-2086CAE6ED26}" destId="{3A4D4DE2-D483-4B4F-9239-369F3DA53BCC}" srcOrd="4" destOrd="0" parTransId="{F16EE6AE-A72A-4306-B8BB-7787AE00792A}" sibTransId="{6B1F69C4-25BF-4461-B818-18BF0AD470EF}"/>
    <dgm:cxn modelId="{60C7E6C5-82C3-4282-B66A-F2A92E15B4E2}" type="presOf" srcId="{E527EB3A-6181-4199-8D5B-75DF0A15B539}" destId="{359C94D3-1126-47B9-9099-D90C14E8E811}" srcOrd="0" destOrd="0" presId="urn:microsoft.com/office/officeart/2005/8/layout/bList2#2"/>
    <dgm:cxn modelId="{CC10B033-5D6E-409A-A0E7-A151EEBAA29F}" srcId="{7DE953AD-C5CA-489E-B7AD-2F80BB612B30}" destId="{BBAB4BFC-14A5-409E-8BB1-5B5A32AF8ECE}" srcOrd="1" destOrd="0" parTransId="{73976614-63C7-4587-BE2F-29B70481738E}" sibTransId="{FBDB306E-BCDC-4D79-81E9-0F5257360848}"/>
    <dgm:cxn modelId="{ED4CF3FD-DE45-4CE6-B559-BA90BAEC240A}" srcId="{8622CD4A-7B05-4799-B4AE-2086CAE6ED26}" destId="{A3C0AD4E-0C4F-41A1-9646-562B141EBBA1}" srcOrd="0" destOrd="0" parTransId="{45C11327-2200-4367-A1BC-26ECFA01D073}" sibTransId="{5FF6D1A9-C0D9-45EC-8F15-EC3C538CAC7B}"/>
    <dgm:cxn modelId="{84DB220F-8065-44B0-AEC8-2C4F1C61B8D8}" srcId="{BBAB4BFC-14A5-409E-8BB1-5B5A32AF8ECE}" destId="{47D4D8F9-6699-4F1C-ADA5-D1494FA72654}" srcOrd="4" destOrd="0" parTransId="{FA2D9004-620D-4C74-81BC-74A3155A8C87}" sibTransId="{810E2DEA-5A2E-4E36-AB48-6619D079FD52}"/>
    <dgm:cxn modelId="{0574C92F-1FF8-4396-8346-04EC75F4E94A}" type="presOf" srcId="{7DE953AD-C5CA-489E-B7AD-2F80BB612B30}" destId="{1AFCBD01-C30D-40BE-95A5-DB648EDC03A9}" srcOrd="0" destOrd="0" presId="urn:microsoft.com/office/officeart/2005/8/layout/bList2#2"/>
    <dgm:cxn modelId="{B4B73CD1-DFE8-418A-AC59-8D283A20A741}" srcId="{8622CD4A-7B05-4799-B4AE-2086CAE6ED26}" destId="{615FEE88-83D1-4B24-9224-5808182155BF}" srcOrd="1" destOrd="0" parTransId="{74A0808B-1D09-4DD6-96B0-A7E418737019}" sibTransId="{C6723611-1391-4FDE-B133-70C14FFF416A}"/>
    <dgm:cxn modelId="{81834092-0757-4A18-A6F4-8ED2B2C13FD6}" type="presOf" srcId="{A1DE29FC-33B0-45B5-84E9-493D9BAE27DA}" destId="{359C94D3-1126-47B9-9099-D90C14E8E811}" srcOrd="0" destOrd="3" presId="urn:microsoft.com/office/officeart/2005/8/layout/bList2#2"/>
    <dgm:cxn modelId="{DCFEBEFA-1E1C-4FEC-B2B0-6752ED997EA2}" type="presOf" srcId="{8622CD4A-7B05-4799-B4AE-2086CAE6ED26}" destId="{C916647A-416F-4CBD-927E-A2D354ECBF44}" srcOrd="1" destOrd="0" presId="urn:microsoft.com/office/officeart/2005/8/layout/bList2#2"/>
    <dgm:cxn modelId="{BA76D45D-782C-418F-8224-00FBEFE5F5B7}" type="presOf" srcId="{BBAB4BFC-14A5-409E-8BB1-5B5A32AF8ECE}" destId="{EA700911-CD3E-439D-9CDC-F4830AB11914}" srcOrd="1" destOrd="0" presId="urn:microsoft.com/office/officeart/2005/8/layout/bList2#2"/>
    <dgm:cxn modelId="{3DFAADCF-A6D5-4100-8959-A539DE0E8A50}" srcId="{BBAB4BFC-14A5-409E-8BB1-5B5A32AF8ECE}" destId="{A1DE29FC-33B0-45B5-84E9-493D9BAE27DA}" srcOrd="3" destOrd="0" parTransId="{28AB2EAB-3498-4119-A065-804060A79968}" sibTransId="{931ACEA8-0472-4FA7-B207-4557D11957F1}"/>
    <dgm:cxn modelId="{1451CC3A-1091-4374-B877-90D91126445F}" type="presOf" srcId="{7827B09F-A1CA-4672-9715-1100FADEB0FF}" destId="{359C94D3-1126-47B9-9099-D90C14E8E811}" srcOrd="0" destOrd="2" presId="urn:microsoft.com/office/officeart/2005/8/layout/bList2#2"/>
    <dgm:cxn modelId="{193D4F69-BA47-43AA-80F2-2EA21EED77E3}" type="presOf" srcId="{A3C0AD4E-0C4F-41A1-9646-562B141EBBA1}" destId="{9FD04F1E-3977-4F5D-9CF3-FFF142898C20}" srcOrd="0" destOrd="0" presId="urn:microsoft.com/office/officeart/2005/8/layout/bList2#2"/>
    <dgm:cxn modelId="{66720944-1A19-4737-8FD6-31393EE77656}" type="presOf" srcId="{47D4D8F9-6699-4F1C-ADA5-D1494FA72654}" destId="{359C94D3-1126-47B9-9099-D90C14E8E811}" srcOrd="0" destOrd="4" presId="urn:microsoft.com/office/officeart/2005/8/layout/bList2#2"/>
    <dgm:cxn modelId="{3A7EBFCE-8F50-4992-93C5-5C9482FE5C3A}" type="presOf" srcId="{615FEE88-83D1-4B24-9224-5808182155BF}" destId="{9FD04F1E-3977-4F5D-9CF3-FFF142898C20}" srcOrd="0" destOrd="1" presId="urn:microsoft.com/office/officeart/2005/8/layout/bList2#2"/>
    <dgm:cxn modelId="{1F338C3E-7C66-4D0D-B24F-826B01C10269}" type="presOf" srcId="{07DA9CE2-CD36-4DF0-9E3E-337718AD6162}" destId="{359C94D3-1126-47B9-9099-D90C14E8E811}" srcOrd="0" destOrd="5" presId="urn:microsoft.com/office/officeart/2005/8/layout/bList2#2"/>
    <dgm:cxn modelId="{26EF96A1-2000-4401-A7C3-C640827868DF}" type="presOf" srcId="{867EAA33-F551-4612-8BD4-57185872CD32}" destId="{359C94D3-1126-47B9-9099-D90C14E8E811}" srcOrd="0" destOrd="1" presId="urn:microsoft.com/office/officeart/2005/8/layout/bList2#2"/>
    <dgm:cxn modelId="{C698D065-367B-4056-99D2-25F6F3E081FB}" srcId="{8622CD4A-7B05-4799-B4AE-2086CAE6ED26}" destId="{D2192BCF-9D2A-469F-924A-30A8EA52F9E0}" srcOrd="2" destOrd="0" parTransId="{4438C53A-335D-48C2-9F05-4AC6BC1DC259}" sibTransId="{7F6CAC95-F960-4339-BC6C-035B9B4163DB}"/>
    <dgm:cxn modelId="{2A0389D2-E8C6-4438-9102-736117DB0D09}" srcId="{8622CD4A-7B05-4799-B4AE-2086CAE6ED26}" destId="{E0D91A75-EDAD-4343-A425-5F39617AF4D2}" srcOrd="3" destOrd="0" parTransId="{45A97740-333C-452F-AC48-C8C6C73FD756}" sibTransId="{618B0AD2-DDD7-4A4D-BD42-5028EE8EDED6}"/>
    <dgm:cxn modelId="{1AB0DCBB-7B70-42E8-B95E-DD78941016DF}" type="presParOf" srcId="{1AFCBD01-C30D-40BE-95A5-DB648EDC03A9}" destId="{F55A22F2-2059-4223-B5B3-190BAAA92BA8}" srcOrd="0" destOrd="0" presId="urn:microsoft.com/office/officeart/2005/8/layout/bList2#2"/>
    <dgm:cxn modelId="{FD94D699-F7FD-4627-A100-DCA7928AF230}" type="presParOf" srcId="{F55A22F2-2059-4223-B5B3-190BAAA92BA8}" destId="{9FD04F1E-3977-4F5D-9CF3-FFF142898C20}" srcOrd="0" destOrd="0" presId="urn:microsoft.com/office/officeart/2005/8/layout/bList2#2"/>
    <dgm:cxn modelId="{430C3906-BE1B-4DE2-8EAF-8695138BF4E1}" type="presParOf" srcId="{F55A22F2-2059-4223-B5B3-190BAAA92BA8}" destId="{9FF5FC24-B378-40AB-8DA7-745203815AF4}" srcOrd="1" destOrd="0" presId="urn:microsoft.com/office/officeart/2005/8/layout/bList2#2"/>
    <dgm:cxn modelId="{8D238340-F15D-4F39-95F8-669316226DA4}" type="presParOf" srcId="{F55A22F2-2059-4223-B5B3-190BAAA92BA8}" destId="{C916647A-416F-4CBD-927E-A2D354ECBF44}" srcOrd="2" destOrd="0" presId="urn:microsoft.com/office/officeart/2005/8/layout/bList2#2"/>
    <dgm:cxn modelId="{37687CB8-AB5A-4367-A4A6-B519C0B22872}" type="presParOf" srcId="{F55A22F2-2059-4223-B5B3-190BAAA92BA8}" destId="{73D75695-5744-41C8-AB16-A27F782C58EC}" srcOrd="3" destOrd="0" presId="urn:microsoft.com/office/officeart/2005/8/layout/bList2#2"/>
    <dgm:cxn modelId="{92546270-B9FF-4D98-A8D1-6686666F5500}" type="presParOf" srcId="{1AFCBD01-C30D-40BE-95A5-DB648EDC03A9}" destId="{18775225-F470-4FD7-84AB-C656AF793A41}" srcOrd="1" destOrd="0" presId="urn:microsoft.com/office/officeart/2005/8/layout/bList2#2"/>
    <dgm:cxn modelId="{F720DFF7-84B9-4AE6-8181-993F5CB2FD09}" type="presParOf" srcId="{1AFCBD01-C30D-40BE-95A5-DB648EDC03A9}" destId="{0F873465-952D-48FC-8D8B-F7556E458F4E}" srcOrd="2" destOrd="0" presId="urn:microsoft.com/office/officeart/2005/8/layout/bList2#2"/>
    <dgm:cxn modelId="{B28301E9-9DB1-4CEA-938C-32796EF84BE4}" type="presParOf" srcId="{0F873465-952D-48FC-8D8B-F7556E458F4E}" destId="{359C94D3-1126-47B9-9099-D90C14E8E811}" srcOrd="0" destOrd="0" presId="urn:microsoft.com/office/officeart/2005/8/layout/bList2#2"/>
    <dgm:cxn modelId="{1E6632D4-1816-41D8-98CC-52EADD728CC8}" type="presParOf" srcId="{0F873465-952D-48FC-8D8B-F7556E458F4E}" destId="{5E7DC60B-D895-4BB1-A71C-2FDDD93137B0}" srcOrd="1" destOrd="0" presId="urn:microsoft.com/office/officeart/2005/8/layout/bList2#2"/>
    <dgm:cxn modelId="{DEEA5BE4-0FEC-4473-A2BC-849B035727E7}" type="presParOf" srcId="{0F873465-952D-48FC-8D8B-F7556E458F4E}" destId="{EA700911-CD3E-439D-9CDC-F4830AB11914}" srcOrd="2" destOrd="0" presId="urn:microsoft.com/office/officeart/2005/8/layout/bList2#2"/>
    <dgm:cxn modelId="{A964A62C-004F-43EB-9642-55E8B2120043}" type="presParOf" srcId="{0F873465-952D-48FC-8D8B-F7556E458F4E}" destId="{888ECC86-D5D1-49F2-9434-ECF656ED87DB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AA9B7-A659-4557-AD12-3AE8ADF7A0D3}">
      <dsp:nvSpPr>
        <dsp:cNvPr id="0" name=""/>
        <dsp:cNvSpPr/>
      </dsp:nvSpPr>
      <dsp:spPr>
        <a:xfrm rot="5400000" flipH="1" flipV="1">
          <a:off x="3024596" y="-2842297"/>
          <a:ext cx="1370491" cy="7419683"/>
        </a:xfrm>
        <a:prstGeom prst="round2SameRect">
          <a:avLst/>
        </a:prstGeom>
        <a:solidFill>
          <a:srgbClr val="00B050"/>
        </a:solidFill>
        <a:ln w="12700" cap="rnd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مسئولیت بازبینی اجرای سیاست های سازمان را به عهده خواهد داشت.</a:t>
          </a:r>
          <a:endParaRPr lang="en-US" sz="2400" b="1" kern="1200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sp:txBody>
      <dsp:txXfrm rot="-5400000">
        <a:off x="66902" y="249201"/>
        <a:ext cx="7352781" cy="1236687"/>
      </dsp:txXfrm>
    </dsp:sp>
    <dsp:sp modelId="{398EBA3F-527B-4A81-97E5-51CA4439E419}">
      <dsp:nvSpPr>
        <dsp:cNvPr id="0" name=""/>
        <dsp:cNvSpPr/>
      </dsp:nvSpPr>
      <dsp:spPr>
        <a:xfrm>
          <a:off x="7420792" y="2564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054200"/>
              </a:solidFill>
              <a:cs typeface="+mj-cs"/>
            </a:rPr>
            <a:t>رهبر بعنوان مجری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5020"/>
              </a:solidFill>
            </a:rPr>
            <a:t>The Functional or Group Approach</a:t>
          </a:r>
          <a:endParaRPr lang="en-US" sz="1200" b="1" kern="1200" dirty="0">
            <a:solidFill>
              <a:srgbClr val="005020"/>
            </a:solidFill>
          </a:endParaRPr>
        </a:p>
      </dsp:txBody>
      <dsp:txXfrm>
        <a:off x="7494453" y="76225"/>
        <a:ext cx="1361635" cy="1579328"/>
      </dsp:txXfrm>
    </dsp:sp>
    <dsp:sp modelId="{CF6F0978-5CD3-4429-AA17-7D9405E5D604}">
      <dsp:nvSpPr>
        <dsp:cNvPr id="0" name=""/>
        <dsp:cNvSpPr/>
      </dsp:nvSpPr>
      <dsp:spPr>
        <a:xfrm rot="5400000" flipH="1" flipV="1">
          <a:off x="3033139" y="-984172"/>
          <a:ext cx="1353404" cy="7419683"/>
        </a:xfrm>
        <a:prstGeom prst="round2SameRect">
          <a:avLst/>
        </a:prstGeom>
        <a:solidFill>
          <a:schemeClr val="bg1"/>
        </a:soli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rgbClr val="00B050"/>
              </a:solidFill>
              <a:cs typeface="B Nazanin" panose="00000400000000000000" pitchFamily="2" charset="-78"/>
            </a:rPr>
            <a:t>یکی از وظایف رهبر تصمیم سازی در مورد انتخاب روش ها و مسائل برای رسیدن به هدف ها است که جزو برنامه ریزی گروه می باشد .</a:t>
          </a:r>
          <a:endParaRPr lang="en-US" sz="2400" b="1" kern="1200" dirty="0">
            <a:solidFill>
              <a:srgbClr val="00B050"/>
            </a:solidFill>
            <a:cs typeface="B Nazanin" panose="00000400000000000000" pitchFamily="2" charset="-78"/>
          </a:endParaRPr>
        </a:p>
      </dsp:txBody>
      <dsp:txXfrm rot="-5400000">
        <a:off x="66068" y="2115035"/>
        <a:ext cx="7353615" cy="1221268"/>
      </dsp:txXfrm>
    </dsp:sp>
    <dsp:sp modelId="{29550D97-A76C-4D4C-A679-7C22BC63D729}">
      <dsp:nvSpPr>
        <dsp:cNvPr id="0" name=""/>
        <dsp:cNvSpPr/>
      </dsp:nvSpPr>
      <dsp:spPr>
        <a:xfrm>
          <a:off x="7420792" y="1815651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054200"/>
              </a:solidFill>
              <a:cs typeface="+mj-cs"/>
            </a:rPr>
            <a:t>رهبر بعنوان برنامه ریز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54200"/>
              </a:solidFill>
              <a:latin typeface="+mn-lt"/>
              <a:cs typeface="+mj-cs"/>
            </a:rPr>
            <a:t>The Leader as Planner</a:t>
          </a:r>
          <a:endParaRPr lang="en-US" sz="1200" b="1" kern="1200" dirty="0">
            <a:solidFill>
              <a:srgbClr val="054200"/>
            </a:solidFill>
            <a:latin typeface="+mn-lt"/>
            <a:cs typeface="+mj-cs"/>
          </a:endParaRPr>
        </a:p>
      </dsp:txBody>
      <dsp:txXfrm>
        <a:off x="7494453" y="1889312"/>
        <a:ext cx="1361635" cy="1579328"/>
      </dsp:txXfrm>
    </dsp:sp>
    <dsp:sp modelId="{5170159F-4797-4A6E-879E-0D0C9DED2068}">
      <dsp:nvSpPr>
        <dsp:cNvPr id="0" name=""/>
        <dsp:cNvSpPr/>
      </dsp:nvSpPr>
      <dsp:spPr>
        <a:xfrm rot="5400000" flipH="1" flipV="1">
          <a:off x="3033139" y="828810"/>
          <a:ext cx="1353404" cy="7419683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b="1" kern="1200" dirty="0" smtClean="0">
              <a:solidFill>
                <a:schemeClr val="bg1"/>
              </a:solidFill>
              <a:cs typeface="B Nazanin" panose="00000400000000000000" pitchFamily="2" charset="-78"/>
            </a:rPr>
            <a:t>درگیر شدن در طراحی هدف ها و سیاست گذاری های یک گروه یا سازمان و دخالت برای پیاده کردن آنها .</a:t>
          </a:r>
          <a:endParaRPr lang="en-US" sz="2900" b="1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 rot="-5400000">
        <a:off x="66068" y="3928017"/>
        <a:ext cx="7353615" cy="1221268"/>
      </dsp:txXfrm>
    </dsp:sp>
    <dsp:sp modelId="{0F5601D6-AAD0-4A59-81B1-DF99A6E1F410}">
      <dsp:nvSpPr>
        <dsp:cNvPr id="0" name=""/>
        <dsp:cNvSpPr/>
      </dsp:nvSpPr>
      <dsp:spPr>
        <a:xfrm>
          <a:off x="7420792" y="3628634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solidFill>
                <a:srgbClr val="054200"/>
              </a:solidFill>
              <a:cs typeface="+mj-cs"/>
            </a:rPr>
            <a:t>رهبر بعنوان سیاست گذار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54200"/>
              </a:solidFill>
              <a:latin typeface="+mn-lt"/>
              <a:cs typeface="+mj-cs"/>
            </a:rPr>
            <a:t>The Leader as Policy-Maker</a:t>
          </a:r>
          <a:endParaRPr lang="en-US" sz="1700" b="1" kern="1200" dirty="0">
            <a:solidFill>
              <a:srgbClr val="054200"/>
            </a:solidFill>
            <a:latin typeface="+mn-lt"/>
            <a:cs typeface="+mj-cs"/>
          </a:endParaRPr>
        </a:p>
      </dsp:txBody>
      <dsp:txXfrm>
        <a:off x="7494453" y="3702295"/>
        <a:ext cx="1361635" cy="1579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AA9B7-A659-4557-AD12-3AE8ADF7A0D3}">
      <dsp:nvSpPr>
        <dsp:cNvPr id="0" name=""/>
        <dsp:cNvSpPr/>
      </dsp:nvSpPr>
      <dsp:spPr>
        <a:xfrm rot="5400000" flipH="1" flipV="1">
          <a:off x="3024596" y="-2842297"/>
          <a:ext cx="1370491" cy="7419683"/>
        </a:xfrm>
        <a:prstGeom prst="round2SameRect">
          <a:avLst/>
        </a:prstGeom>
        <a:solidFill>
          <a:srgbClr val="00B050"/>
        </a:solidFill>
        <a:ln w="12700" cap="rnd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فردی که دانش و تخصصی لازم در مسائل مربوط به آن گروه را بیش از دیگران داشته باشد .</a:t>
          </a:r>
          <a:endParaRPr lang="en-US" sz="2400" b="1" kern="1200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sp:txBody>
      <dsp:txXfrm rot="-5400000">
        <a:off x="66902" y="249201"/>
        <a:ext cx="7352781" cy="1236687"/>
      </dsp:txXfrm>
    </dsp:sp>
    <dsp:sp modelId="{398EBA3F-527B-4A81-97E5-51CA4439E419}">
      <dsp:nvSpPr>
        <dsp:cNvPr id="0" name=""/>
        <dsp:cNvSpPr/>
      </dsp:nvSpPr>
      <dsp:spPr>
        <a:xfrm>
          <a:off x="7420792" y="2564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054200"/>
              </a:solidFill>
              <a:cs typeface="+mj-cs"/>
            </a:rPr>
            <a:t>رهبر بعنوان متخصص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5020"/>
              </a:solidFill>
            </a:rPr>
            <a:t>The Leader as Expert</a:t>
          </a:r>
          <a:endParaRPr lang="en-US" sz="1200" b="1" kern="1200" dirty="0">
            <a:solidFill>
              <a:srgbClr val="005020"/>
            </a:solidFill>
          </a:endParaRPr>
        </a:p>
      </dsp:txBody>
      <dsp:txXfrm>
        <a:off x="7494453" y="76225"/>
        <a:ext cx="1361635" cy="1579328"/>
      </dsp:txXfrm>
    </dsp:sp>
    <dsp:sp modelId="{CF6F0978-5CD3-4429-AA17-7D9405E5D604}">
      <dsp:nvSpPr>
        <dsp:cNvPr id="0" name=""/>
        <dsp:cNvSpPr/>
      </dsp:nvSpPr>
      <dsp:spPr>
        <a:xfrm rot="5400000" flipH="1" flipV="1">
          <a:off x="3033139" y="-984172"/>
          <a:ext cx="1353404" cy="741968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rgbClr val="00B050"/>
              </a:solidFill>
              <a:cs typeface="B Nazanin" panose="00000400000000000000" pitchFamily="2" charset="-78"/>
            </a:rPr>
            <a:t>رهبر معمولاً بیشتر از سایر افراد از هدف ها و برنامه های گروه آگاه است و به نیازها و خواسته های آن آشنایی دارد بیش از هر کس صلاحیت نمایندگی یا پاسخگویی گروه را در خارج از گروه یا سازمان خواهد داشت.</a:t>
          </a:r>
          <a:endParaRPr lang="en-US" sz="2000" b="1" kern="1200" dirty="0">
            <a:solidFill>
              <a:srgbClr val="00B050"/>
            </a:solidFill>
            <a:cs typeface="B Nazanin" panose="00000400000000000000" pitchFamily="2" charset="-78"/>
          </a:endParaRPr>
        </a:p>
      </dsp:txBody>
      <dsp:txXfrm rot="-5400000">
        <a:off x="66068" y="2115035"/>
        <a:ext cx="7353615" cy="1221268"/>
      </dsp:txXfrm>
    </dsp:sp>
    <dsp:sp modelId="{29550D97-A76C-4D4C-A679-7C22BC63D729}">
      <dsp:nvSpPr>
        <dsp:cNvPr id="0" name=""/>
        <dsp:cNvSpPr/>
      </dsp:nvSpPr>
      <dsp:spPr>
        <a:xfrm>
          <a:off x="7420792" y="1815651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54200"/>
              </a:solidFill>
              <a:cs typeface="+mj-cs"/>
            </a:rPr>
            <a:t>رهبر بعنوان نماینده خارجی گروه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54200"/>
              </a:solidFill>
              <a:latin typeface="+mn-lt"/>
              <a:cs typeface="+mj-cs"/>
            </a:rPr>
            <a:t>The Leader as External group representative</a:t>
          </a:r>
          <a:endParaRPr lang="en-US" sz="1100" b="1" kern="1200" dirty="0">
            <a:solidFill>
              <a:srgbClr val="054200"/>
            </a:solidFill>
            <a:latin typeface="+mn-lt"/>
            <a:cs typeface="+mj-cs"/>
          </a:endParaRPr>
        </a:p>
      </dsp:txBody>
      <dsp:txXfrm>
        <a:off x="7494453" y="1889312"/>
        <a:ext cx="1361635" cy="1579328"/>
      </dsp:txXfrm>
    </dsp:sp>
    <dsp:sp modelId="{5170159F-4797-4A6E-879E-0D0C9DED2068}">
      <dsp:nvSpPr>
        <dsp:cNvPr id="0" name=""/>
        <dsp:cNvSpPr/>
      </dsp:nvSpPr>
      <dsp:spPr>
        <a:xfrm rot="5400000" flipH="1" flipV="1">
          <a:off x="3033139" y="828810"/>
          <a:ext cx="1353404" cy="7419683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anose="00000400000000000000" pitchFamily="2" charset="-78"/>
            </a:rPr>
            <a:t>با توجه به میزان اشرافی که رهبر نسبت به جزئیات ساختمان گروه و روابط گروهی دارد می تواند نسبت به کنترل روابط داخلی گروه نقش مهم و سازنده ای داشته باشد .</a:t>
          </a:r>
          <a:endParaRPr lang="en-US" sz="2000" b="1" kern="1200" dirty="0">
            <a:solidFill>
              <a:schemeClr val="bg1">
                <a:lumMod val="90000"/>
                <a:lumOff val="10000"/>
              </a:schemeClr>
            </a:solidFill>
            <a:cs typeface="B Nazanin" panose="00000400000000000000" pitchFamily="2" charset="-78"/>
          </a:endParaRPr>
        </a:p>
      </dsp:txBody>
      <dsp:txXfrm rot="-5400000">
        <a:off x="66068" y="3928017"/>
        <a:ext cx="7353615" cy="1221268"/>
      </dsp:txXfrm>
    </dsp:sp>
    <dsp:sp modelId="{0F5601D6-AAD0-4A59-81B1-DF99A6E1F410}">
      <dsp:nvSpPr>
        <dsp:cNvPr id="0" name=""/>
        <dsp:cNvSpPr/>
      </dsp:nvSpPr>
      <dsp:spPr>
        <a:xfrm>
          <a:off x="7420792" y="3628634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54200"/>
              </a:solidFill>
              <a:cs typeface="+mj-cs"/>
            </a:rPr>
            <a:t>رهبر بعنوان کنترل کننده روابط داخلی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54200"/>
              </a:solidFill>
              <a:latin typeface="+mn-lt"/>
              <a:cs typeface="+mj-cs"/>
            </a:rPr>
            <a:t>The Leader as controller of internal relations</a:t>
          </a:r>
          <a:endParaRPr lang="en-US" sz="1100" b="1" kern="1200" dirty="0">
            <a:solidFill>
              <a:srgbClr val="054200"/>
            </a:solidFill>
            <a:latin typeface="+mn-lt"/>
            <a:cs typeface="+mj-cs"/>
          </a:endParaRPr>
        </a:p>
      </dsp:txBody>
      <dsp:txXfrm>
        <a:off x="7494453" y="3702295"/>
        <a:ext cx="1361635" cy="1579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AA9B7-A659-4557-AD12-3AE8ADF7A0D3}">
      <dsp:nvSpPr>
        <dsp:cNvPr id="0" name=""/>
        <dsp:cNvSpPr/>
      </dsp:nvSpPr>
      <dsp:spPr>
        <a:xfrm rot="5400000" flipH="1" flipV="1">
          <a:off x="3024596" y="-2842297"/>
          <a:ext cx="1370491" cy="7419683"/>
        </a:xfrm>
        <a:prstGeom prst="round2SameRect">
          <a:avLst/>
        </a:prstGeom>
        <a:solidFill>
          <a:srgbClr val="00B050"/>
        </a:solidFill>
        <a:ln w="12700" cap="rnd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وسیله ای است که رهبر توسط آن می تواند کنترل خود را بر سازمان اعمال نماید .</a:t>
          </a:r>
          <a:endParaRPr lang="en-US" sz="2400" b="1" kern="1200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sp:txBody>
      <dsp:txXfrm rot="-5400000">
        <a:off x="66902" y="249201"/>
        <a:ext cx="7352781" cy="1236687"/>
      </dsp:txXfrm>
    </dsp:sp>
    <dsp:sp modelId="{398EBA3F-527B-4A81-97E5-51CA4439E419}">
      <dsp:nvSpPr>
        <dsp:cNvPr id="0" name=""/>
        <dsp:cNvSpPr/>
      </dsp:nvSpPr>
      <dsp:spPr>
        <a:xfrm>
          <a:off x="7420792" y="2564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54200"/>
              </a:solidFill>
              <a:cs typeface="+mj-cs"/>
            </a:rPr>
            <a:t>رهبر بعنوان مسئول تشویق و تنبیه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5020"/>
              </a:solidFill>
            </a:rPr>
            <a:t>The Leader as Purveyor Reward and Punishment</a:t>
          </a:r>
          <a:endParaRPr lang="en-US" sz="1100" b="1" kern="1200" dirty="0">
            <a:solidFill>
              <a:srgbClr val="005020"/>
            </a:solidFill>
          </a:endParaRPr>
        </a:p>
      </dsp:txBody>
      <dsp:txXfrm>
        <a:off x="7494453" y="76225"/>
        <a:ext cx="1361635" cy="1579328"/>
      </dsp:txXfrm>
    </dsp:sp>
    <dsp:sp modelId="{CF6F0978-5CD3-4429-AA17-7D9405E5D604}">
      <dsp:nvSpPr>
        <dsp:cNvPr id="0" name=""/>
        <dsp:cNvSpPr/>
      </dsp:nvSpPr>
      <dsp:spPr>
        <a:xfrm rot="5400000" flipH="1" flipV="1">
          <a:off x="3033139" y="-984172"/>
          <a:ext cx="1353404" cy="7419683"/>
        </a:xfrm>
        <a:prstGeom prst="round2SameRect">
          <a:avLst/>
        </a:prstGeom>
        <a:solidFill>
          <a:srgbClr val="E8FFD1"/>
        </a:soli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rgbClr val="00B050"/>
              </a:solidFill>
              <a:cs typeface="B Nazanin" panose="00000400000000000000" pitchFamily="2" charset="-78"/>
            </a:rPr>
            <a:t>رهبر می تواند دسته بندی های داخل گروه را کاهش دهد و یا تشدید نماید و برای قضاوت کردن بین افراد گروه و آشتی دادن آن ها بیش از دیگران توانایی دارد.</a:t>
          </a:r>
          <a:endParaRPr lang="en-US" sz="2400" b="1" kern="1200" dirty="0">
            <a:solidFill>
              <a:srgbClr val="00B050"/>
            </a:solidFill>
            <a:cs typeface="B Nazanin" panose="00000400000000000000" pitchFamily="2" charset="-78"/>
          </a:endParaRPr>
        </a:p>
      </dsp:txBody>
      <dsp:txXfrm rot="-5400000">
        <a:off x="66068" y="2115035"/>
        <a:ext cx="7353615" cy="1221268"/>
      </dsp:txXfrm>
    </dsp:sp>
    <dsp:sp modelId="{29550D97-A76C-4D4C-A679-7C22BC63D729}">
      <dsp:nvSpPr>
        <dsp:cNvPr id="0" name=""/>
        <dsp:cNvSpPr/>
      </dsp:nvSpPr>
      <dsp:spPr>
        <a:xfrm>
          <a:off x="7420792" y="1815651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54200"/>
              </a:solidFill>
              <a:cs typeface="+mj-cs"/>
            </a:rPr>
            <a:t>رهبر بعنوان واسطه یا داور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54200"/>
              </a:solidFill>
              <a:latin typeface="+mn-lt"/>
              <a:cs typeface="+mj-cs"/>
            </a:rPr>
            <a:t>The Leader as Arbitrator and Mediator</a:t>
          </a:r>
          <a:endParaRPr lang="en-US" sz="1100" b="1" kern="1200" dirty="0">
            <a:solidFill>
              <a:srgbClr val="054200"/>
            </a:solidFill>
            <a:latin typeface="+mn-lt"/>
            <a:cs typeface="+mj-cs"/>
          </a:endParaRPr>
        </a:p>
      </dsp:txBody>
      <dsp:txXfrm>
        <a:off x="7494453" y="1889312"/>
        <a:ext cx="1361635" cy="1579328"/>
      </dsp:txXfrm>
    </dsp:sp>
    <dsp:sp modelId="{5170159F-4797-4A6E-879E-0D0C9DED2068}">
      <dsp:nvSpPr>
        <dsp:cNvPr id="0" name=""/>
        <dsp:cNvSpPr/>
      </dsp:nvSpPr>
      <dsp:spPr>
        <a:xfrm rot="5400000" flipH="1" flipV="1">
          <a:off x="3033139" y="828810"/>
          <a:ext cx="1353404" cy="7419683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justLow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b="1" kern="1200" dirty="0" smtClean="0">
              <a:solidFill>
                <a:schemeClr val="bg1"/>
              </a:solidFill>
              <a:cs typeface="B Nazanin" panose="00000400000000000000" pitchFamily="2" charset="-78"/>
            </a:rPr>
            <a:t>در بسیاری از گروه ها یا سازمان ها رهبر باید خود نمونه بارز رفتاری باشد که از افراد دیگر انتظار می رود.</a:t>
          </a:r>
          <a:endParaRPr lang="en-US" sz="2900" b="1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 rot="-5400000">
        <a:off x="66068" y="3928017"/>
        <a:ext cx="7353615" cy="1221268"/>
      </dsp:txXfrm>
    </dsp:sp>
    <dsp:sp modelId="{0F5601D6-AAD0-4A59-81B1-DF99A6E1F410}">
      <dsp:nvSpPr>
        <dsp:cNvPr id="0" name=""/>
        <dsp:cNvSpPr/>
      </dsp:nvSpPr>
      <dsp:spPr>
        <a:xfrm>
          <a:off x="7420792" y="3628634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54200"/>
              </a:solidFill>
              <a:cs typeface="+mj-cs"/>
            </a:rPr>
            <a:t>رهبر بعنوان نمونه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54200"/>
              </a:solidFill>
              <a:latin typeface="+mn-lt"/>
              <a:cs typeface="+mj-cs"/>
            </a:rPr>
            <a:t>The Leader as Example</a:t>
          </a:r>
          <a:endParaRPr lang="en-US" sz="1100" b="1" kern="1200" dirty="0">
            <a:solidFill>
              <a:srgbClr val="054200"/>
            </a:solidFill>
            <a:latin typeface="+mn-lt"/>
            <a:cs typeface="+mj-cs"/>
          </a:endParaRPr>
        </a:p>
      </dsp:txBody>
      <dsp:txXfrm>
        <a:off x="7494453" y="3702295"/>
        <a:ext cx="1361635" cy="1579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AA9B7-A659-4557-AD12-3AE8ADF7A0D3}">
      <dsp:nvSpPr>
        <dsp:cNvPr id="0" name=""/>
        <dsp:cNvSpPr/>
      </dsp:nvSpPr>
      <dsp:spPr>
        <a:xfrm rot="5400000" flipH="1" flipV="1">
          <a:off x="3024596" y="-2842297"/>
          <a:ext cx="1370491" cy="7419683"/>
        </a:xfrm>
        <a:prstGeom prst="round2SameRect">
          <a:avLst/>
        </a:prstGeom>
        <a:solidFill>
          <a:srgbClr val="00B050"/>
        </a:solidFill>
        <a:ln w="12700" cap="rnd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bg1"/>
              </a:solidFill>
              <a:cs typeface="B Nazanin" pitchFamily="2" charset="-78"/>
            </a:rPr>
            <a:t>رهبر به عنوان سمبل یا علامتی در شناخت آن گروه نقش پیدا می کند . بخصوص هنگامی که رهبر برای مدتی طولانی در حیات آن مجموعه وجود داشته باشد و به شکل یک نهاد برای آن مجموعه در آید.</a:t>
          </a:r>
          <a:endParaRPr lang="en-US" sz="2000" b="1" kern="1200" dirty="0">
            <a:solidFill>
              <a:schemeClr val="bg1"/>
            </a:solidFill>
            <a:cs typeface="B Nazanin" pitchFamily="2" charset="-78"/>
          </a:endParaRPr>
        </a:p>
      </dsp:txBody>
      <dsp:txXfrm rot="-5400000">
        <a:off x="66902" y="249201"/>
        <a:ext cx="7352781" cy="1236687"/>
      </dsp:txXfrm>
    </dsp:sp>
    <dsp:sp modelId="{398EBA3F-527B-4A81-97E5-51CA4439E419}">
      <dsp:nvSpPr>
        <dsp:cNvPr id="0" name=""/>
        <dsp:cNvSpPr/>
      </dsp:nvSpPr>
      <dsp:spPr>
        <a:xfrm>
          <a:off x="7420792" y="2564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54200"/>
              </a:solidFill>
              <a:cs typeface="+mj-cs"/>
            </a:rPr>
            <a:t>رهبر بعنوان علامت گروه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05020"/>
              </a:solidFill>
            </a:rPr>
            <a:t>The Leader as Purveyor Reward and Punishment</a:t>
          </a:r>
          <a:endParaRPr lang="en-US" sz="1100" b="1" kern="1200" dirty="0">
            <a:solidFill>
              <a:srgbClr val="005020"/>
            </a:solidFill>
          </a:endParaRPr>
        </a:p>
      </dsp:txBody>
      <dsp:txXfrm>
        <a:off x="7494453" y="76225"/>
        <a:ext cx="1361635" cy="1579328"/>
      </dsp:txXfrm>
    </dsp:sp>
    <dsp:sp modelId="{CF6F0978-5CD3-4429-AA17-7D9405E5D604}">
      <dsp:nvSpPr>
        <dsp:cNvPr id="0" name=""/>
        <dsp:cNvSpPr/>
      </dsp:nvSpPr>
      <dsp:spPr>
        <a:xfrm rot="5400000" flipH="1" flipV="1">
          <a:off x="3033139" y="-984172"/>
          <a:ext cx="1353404" cy="7419683"/>
        </a:xfrm>
        <a:prstGeom prst="round2SameRect">
          <a:avLst/>
        </a:prstGeom>
        <a:solidFill>
          <a:srgbClr val="FFFFFF"/>
        </a:soli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rgbClr val="00B050"/>
              </a:solidFill>
              <a:cs typeface="B Nazanin" panose="00000400000000000000" pitchFamily="2" charset="-78"/>
            </a:rPr>
            <a:t>گاهی تصمیم گیری مربوط به یک فرد بوسیله رهبر انجام می گیرد تا فشار ناشی از عواقب آن به عهده او باشد . افراد نیز گاهی مایلند تصمیم گیری را به مدیر یارهبر واگذار نمایند تا از عوارض آن آسوده خاطر باشند .</a:t>
          </a:r>
          <a:endParaRPr lang="en-US" sz="2000" b="1" kern="1200" dirty="0">
            <a:solidFill>
              <a:srgbClr val="00B050"/>
            </a:solidFill>
            <a:cs typeface="B Nazanin" panose="00000400000000000000" pitchFamily="2" charset="-78"/>
          </a:endParaRPr>
        </a:p>
      </dsp:txBody>
      <dsp:txXfrm rot="-5400000">
        <a:off x="66068" y="2115035"/>
        <a:ext cx="7353615" cy="1221268"/>
      </dsp:txXfrm>
    </dsp:sp>
    <dsp:sp modelId="{29550D97-A76C-4D4C-A679-7C22BC63D729}">
      <dsp:nvSpPr>
        <dsp:cNvPr id="0" name=""/>
        <dsp:cNvSpPr/>
      </dsp:nvSpPr>
      <dsp:spPr>
        <a:xfrm>
          <a:off x="7420792" y="1815651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rgbClr val="054200"/>
              </a:solidFill>
              <a:cs typeface="+mj-cs"/>
            </a:rPr>
            <a:t>رهبر بعنوان جانشین مسئولیت های فردی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054200"/>
              </a:solidFill>
              <a:latin typeface="+mn-lt"/>
              <a:cs typeface="+mj-cs"/>
            </a:rPr>
            <a:t>The Leader as Arbitrator and Mediator</a:t>
          </a:r>
          <a:endParaRPr lang="en-US" sz="1100" b="1" kern="1200" dirty="0">
            <a:solidFill>
              <a:srgbClr val="054200"/>
            </a:solidFill>
            <a:latin typeface="+mn-lt"/>
            <a:cs typeface="+mj-cs"/>
          </a:endParaRPr>
        </a:p>
      </dsp:txBody>
      <dsp:txXfrm>
        <a:off x="7494453" y="1889312"/>
        <a:ext cx="1361635" cy="1579328"/>
      </dsp:txXfrm>
    </dsp:sp>
    <dsp:sp modelId="{5170159F-4797-4A6E-879E-0D0C9DED2068}">
      <dsp:nvSpPr>
        <dsp:cNvPr id="0" name=""/>
        <dsp:cNvSpPr/>
      </dsp:nvSpPr>
      <dsp:spPr>
        <a:xfrm rot="5400000" flipH="1" flipV="1">
          <a:off x="3033139" y="828810"/>
          <a:ext cx="1353404" cy="7419683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bg1"/>
              </a:solidFill>
              <a:cs typeface="+mn-cs"/>
            </a:rPr>
            <a:t>مهمترین مسئولیت و وظیفه رهبر وقتی است که مسئولیت هدایت عقیدتی و ایدئولوژی گروه را بعهده دارد زیرا در این صورت او بعنوان منبع اعتقادات ارزش ها و معیارهای افراد داخل گروه یا مجموعه متجلی خواهد شد.</a:t>
          </a:r>
          <a:endParaRPr lang="en-US" sz="2000" b="1" kern="1200" dirty="0">
            <a:solidFill>
              <a:schemeClr val="bg1"/>
            </a:solidFill>
            <a:cs typeface="+mn-cs"/>
          </a:endParaRPr>
        </a:p>
      </dsp:txBody>
      <dsp:txXfrm rot="-5400000">
        <a:off x="66068" y="3928017"/>
        <a:ext cx="7353615" cy="1221268"/>
      </dsp:txXfrm>
    </dsp:sp>
    <dsp:sp modelId="{0F5601D6-AAD0-4A59-81B1-DF99A6E1F410}">
      <dsp:nvSpPr>
        <dsp:cNvPr id="0" name=""/>
        <dsp:cNvSpPr/>
      </dsp:nvSpPr>
      <dsp:spPr>
        <a:xfrm>
          <a:off x="7420792" y="3628634"/>
          <a:ext cx="1508957" cy="1726650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054200"/>
              </a:solidFill>
              <a:cs typeface="+mj-cs"/>
            </a:rPr>
            <a:t>رهبر بعنوان ایدئولوژیست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54200"/>
              </a:solidFill>
              <a:latin typeface="+mn-lt"/>
              <a:cs typeface="+mj-cs"/>
            </a:rPr>
            <a:t>The Leader as Ideologist</a:t>
          </a:r>
          <a:endParaRPr lang="en-US" sz="1200" b="1" kern="1200" dirty="0">
            <a:solidFill>
              <a:srgbClr val="054200"/>
            </a:solidFill>
            <a:latin typeface="+mn-lt"/>
            <a:cs typeface="+mj-cs"/>
          </a:endParaRPr>
        </a:p>
      </dsp:txBody>
      <dsp:txXfrm>
        <a:off x="7494453" y="3702295"/>
        <a:ext cx="1361635" cy="1579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AA9B7-A659-4557-AD12-3AE8ADF7A0D3}">
      <dsp:nvSpPr>
        <dsp:cNvPr id="0" name=""/>
        <dsp:cNvSpPr/>
      </dsp:nvSpPr>
      <dsp:spPr>
        <a:xfrm rot="5400000" flipH="1" flipV="1">
          <a:off x="2700287" y="-2435503"/>
          <a:ext cx="2019107" cy="7419683"/>
        </a:xfrm>
        <a:prstGeom prst="round2SameRect">
          <a:avLst/>
        </a:prstGeom>
        <a:solidFill>
          <a:srgbClr val="00B050"/>
        </a:solidFill>
        <a:ln w="12700" cap="rnd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itchFamily="2" charset="-78"/>
            </a:rPr>
            <a:t>رهبر به عنوان سمبل یا علامتی در شناخت آن گروه نقش پیدا می کند . بخصوص هنگامی که رهبر برای مدتی طولانی در حیات آن مجموعه وجود داشته باشد و به شکل یک نهاد برای آن مجموعه در آید.</a:t>
          </a:r>
          <a:endParaRPr lang="en-US" sz="2000" b="1" kern="1200" dirty="0">
            <a:solidFill>
              <a:schemeClr val="bg1">
                <a:lumMod val="90000"/>
                <a:lumOff val="10000"/>
              </a:schemeClr>
            </a:solidFill>
            <a:cs typeface="B Nazanin" pitchFamily="2" charset="-78"/>
          </a:endParaRPr>
        </a:p>
      </dsp:txBody>
      <dsp:txXfrm rot="-5400000">
        <a:off x="98565" y="363349"/>
        <a:ext cx="7321118" cy="1821977"/>
      </dsp:txXfrm>
    </dsp:sp>
    <dsp:sp modelId="{398EBA3F-527B-4A81-97E5-51CA4439E419}">
      <dsp:nvSpPr>
        <dsp:cNvPr id="0" name=""/>
        <dsp:cNvSpPr/>
      </dsp:nvSpPr>
      <dsp:spPr>
        <a:xfrm>
          <a:off x="7420792" y="0"/>
          <a:ext cx="1508957" cy="254382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054200"/>
              </a:solidFill>
              <a:cs typeface="+mj-cs"/>
            </a:rPr>
            <a:t>رهبر بعنوان شبه پدر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5020"/>
              </a:solidFill>
            </a:rPr>
            <a:t>The Leader as Father </a:t>
          </a:r>
          <a:r>
            <a:rPr lang="en-US" sz="1200" b="1" kern="1200" dirty="0" err="1" smtClean="0">
              <a:solidFill>
                <a:srgbClr val="005020"/>
              </a:solidFill>
            </a:rPr>
            <a:t>Figre</a:t>
          </a:r>
          <a:endParaRPr lang="en-US" sz="1200" b="1" kern="1200" dirty="0">
            <a:solidFill>
              <a:srgbClr val="005020"/>
            </a:solidFill>
          </a:endParaRPr>
        </a:p>
      </dsp:txBody>
      <dsp:txXfrm>
        <a:off x="7494453" y="73661"/>
        <a:ext cx="1361635" cy="2396505"/>
      </dsp:txXfrm>
    </dsp:sp>
    <dsp:sp modelId="{CF6F0978-5CD3-4429-AA17-7D9405E5D604}">
      <dsp:nvSpPr>
        <dsp:cNvPr id="0" name=""/>
        <dsp:cNvSpPr/>
      </dsp:nvSpPr>
      <dsp:spPr>
        <a:xfrm rot="5400000" flipH="1" flipV="1">
          <a:off x="2712874" y="302021"/>
          <a:ext cx="1993933" cy="7419683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bg1">
                  <a:lumMod val="90000"/>
                  <a:lumOff val="10000"/>
                </a:schemeClr>
              </a:solidFill>
              <a:cs typeface="B Nazanin" panose="00000400000000000000" pitchFamily="2" charset="-78"/>
            </a:rPr>
            <a:t>می تواند در سطح همه گروه ها یا سازمان پناه گاه افراد بوده و از کاهش روحیه و احساس یأس در آنها جلوگیری نماید و با قبول مسئولیت یا شکست ها و ناکامی ها سپر بلایی برای افراد ، سازمان و گروه گردد .</a:t>
          </a:r>
          <a:endParaRPr lang="en-US" sz="2000" b="1" kern="1200" dirty="0">
            <a:solidFill>
              <a:schemeClr val="bg1">
                <a:lumMod val="90000"/>
                <a:lumOff val="10000"/>
              </a:schemeClr>
            </a:solidFill>
            <a:cs typeface="B Nazanin" panose="00000400000000000000" pitchFamily="2" charset="-78"/>
          </a:endParaRPr>
        </a:p>
      </dsp:txBody>
      <dsp:txXfrm rot="-5400000">
        <a:off x="97335" y="3112232"/>
        <a:ext cx="7322347" cy="1799261"/>
      </dsp:txXfrm>
    </dsp:sp>
    <dsp:sp modelId="{29550D97-A76C-4D4C-A679-7C22BC63D729}">
      <dsp:nvSpPr>
        <dsp:cNvPr id="0" name=""/>
        <dsp:cNvSpPr/>
      </dsp:nvSpPr>
      <dsp:spPr>
        <a:xfrm>
          <a:off x="7420792" y="2671146"/>
          <a:ext cx="1508957" cy="2543827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054200"/>
              </a:solidFill>
              <a:cs typeface="+mj-cs"/>
            </a:rPr>
            <a:t>رهبر بعنوان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054200"/>
              </a:solidFill>
              <a:cs typeface="+mj-cs"/>
            </a:rPr>
            <a:t> سپر بلا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54200"/>
              </a:solidFill>
              <a:latin typeface="+mn-lt"/>
              <a:cs typeface="+mj-cs"/>
            </a:rPr>
            <a:t>The Leader as Scapegoat</a:t>
          </a:r>
          <a:endParaRPr lang="en-US" sz="1200" b="1" kern="1200" dirty="0">
            <a:solidFill>
              <a:srgbClr val="054200"/>
            </a:solidFill>
            <a:latin typeface="+mn-lt"/>
            <a:cs typeface="+mj-cs"/>
          </a:endParaRPr>
        </a:p>
      </dsp:txBody>
      <dsp:txXfrm>
        <a:off x="7494453" y="2744807"/>
        <a:ext cx="1361635" cy="2396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2B980-E565-4E5D-A9DD-8DB8AEE4E5E4}">
      <dsp:nvSpPr>
        <dsp:cNvPr id="0" name=""/>
        <dsp:cNvSpPr/>
      </dsp:nvSpPr>
      <dsp:spPr>
        <a:xfrm>
          <a:off x="1814" y="0"/>
          <a:ext cx="2823649" cy="507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accent5">
                  <a:lumMod val="50000"/>
                </a:schemeClr>
              </a:solidFill>
              <a:cs typeface="B Koodak" panose="00000700000000000000" pitchFamily="2" charset="-78"/>
            </a:rPr>
            <a:t>هنگامی که نتایج تلاش های یک رهبر موفق در جهت شکل دادن به رفتار ، در راستای رسیدن به اهداف گروه </a:t>
          </a:r>
          <a:br>
            <a:rPr lang="fa-IR" sz="2000" b="1" kern="1200" dirty="0" smtClean="0">
              <a:solidFill>
                <a:schemeClr val="accent5">
                  <a:lumMod val="50000"/>
                </a:schemeClr>
              </a:solidFill>
              <a:cs typeface="B Koodak" panose="00000700000000000000" pitchFamily="2" charset="-78"/>
            </a:rPr>
          </a:br>
          <a:r>
            <a:rPr lang="fa-IR" sz="2000" b="1" kern="1200" dirty="0" smtClean="0">
              <a:solidFill>
                <a:schemeClr val="accent5">
                  <a:lumMod val="50000"/>
                </a:schemeClr>
              </a:solidFill>
              <a:cs typeface="B Koodak" panose="00000700000000000000" pitchFamily="2" charset="-78"/>
            </a:rPr>
            <a:t>می باشد .</a:t>
          </a:r>
          <a:endParaRPr lang="en-US" sz="2000" b="1" kern="1200" dirty="0">
            <a:solidFill>
              <a:schemeClr val="accent5">
                <a:lumMod val="50000"/>
              </a:schemeClr>
            </a:solidFill>
            <a:cs typeface="B Koodak" panose="00000700000000000000" pitchFamily="2" charset="-78"/>
          </a:endParaRPr>
        </a:p>
      </dsp:txBody>
      <dsp:txXfrm>
        <a:off x="1814" y="2028839"/>
        <a:ext cx="2823649" cy="2028839"/>
      </dsp:txXfrm>
    </dsp:sp>
    <dsp:sp modelId="{FE8AE462-2385-4F9C-BA86-F021A7FF289B}">
      <dsp:nvSpPr>
        <dsp:cNvPr id="0" name=""/>
        <dsp:cNvSpPr/>
      </dsp:nvSpPr>
      <dsp:spPr>
        <a:xfrm>
          <a:off x="569135" y="304325"/>
          <a:ext cx="1689008" cy="168900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56D191-491E-4234-89A6-61736B5D6649}">
      <dsp:nvSpPr>
        <dsp:cNvPr id="0" name=""/>
        <dsp:cNvSpPr/>
      </dsp:nvSpPr>
      <dsp:spPr>
        <a:xfrm>
          <a:off x="2910174" y="0"/>
          <a:ext cx="2823649" cy="507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105661"/>
                <a:satOff val="-14270"/>
                <a:lumOff val="8334"/>
                <a:alphaOff val="0"/>
                <a:tint val="65000"/>
                <a:lumMod val="110000"/>
              </a:schemeClr>
            </a:gs>
            <a:gs pos="88000">
              <a:schemeClr val="accent5">
                <a:hueOff val="7105661"/>
                <a:satOff val="-14270"/>
                <a:lumOff val="833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00260F"/>
              </a:solidFill>
              <a:cs typeface="B Koodak" panose="00000700000000000000" pitchFamily="2" charset="-78"/>
            </a:rPr>
            <a:t>هنگامی است که نفوذ پذیری در رفتار و نتایجی که مورد انتظار است از طریق شخص رهبر انجام می پذیرد.</a:t>
          </a:r>
          <a:endParaRPr lang="en-US" sz="2000" b="1" kern="1200" dirty="0">
            <a:solidFill>
              <a:srgbClr val="00260F"/>
            </a:solidFill>
            <a:cs typeface="B Koodak" panose="00000700000000000000" pitchFamily="2" charset="-78"/>
          </a:endParaRPr>
        </a:p>
      </dsp:txBody>
      <dsp:txXfrm>
        <a:off x="2910174" y="2028839"/>
        <a:ext cx="2823649" cy="2028839"/>
      </dsp:txXfrm>
    </dsp:sp>
    <dsp:sp modelId="{83142C36-26FD-4BBC-848F-661A08C071CA}">
      <dsp:nvSpPr>
        <dsp:cNvPr id="0" name=""/>
        <dsp:cNvSpPr/>
      </dsp:nvSpPr>
      <dsp:spPr>
        <a:xfrm>
          <a:off x="3477494" y="304325"/>
          <a:ext cx="1689008" cy="1689008"/>
        </a:xfrm>
        <a:prstGeom prst="ellipse">
          <a:avLst/>
        </a:prstGeom>
        <a:solidFill>
          <a:schemeClr val="accent5">
            <a:tint val="50000"/>
            <a:hueOff val="5694022"/>
            <a:satOff val="6707"/>
            <a:lumOff val="188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3DC820-A458-4A55-9872-F29C858767AF}">
      <dsp:nvSpPr>
        <dsp:cNvPr id="0" name=""/>
        <dsp:cNvSpPr/>
      </dsp:nvSpPr>
      <dsp:spPr>
        <a:xfrm>
          <a:off x="5818533" y="0"/>
          <a:ext cx="2823649" cy="5072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211322"/>
                <a:satOff val="-28541"/>
                <a:lumOff val="16667"/>
                <a:alphaOff val="0"/>
                <a:tint val="65000"/>
                <a:lumMod val="110000"/>
              </a:schemeClr>
            </a:gs>
            <a:gs pos="88000">
              <a:schemeClr val="accent5">
                <a:hueOff val="14211322"/>
                <a:satOff val="-28541"/>
                <a:lumOff val="1666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هنگامی است که هر شخصی در داخل گروه سعی می کند تا نفوذ خود را بر سایر افراد گروه به کار گیرد.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sp:txBody>
      <dsp:txXfrm>
        <a:off x="5818533" y="2028839"/>
        <a:ext cx="2823649" cy="2028839"/>
      </dsp:txXfrm>
    </dsp:sp>
    <dsp:sp modelId="{0C3994E7-0CD6-4546-B96F-829760D5668F}">
      <dsp:nvSpPr>
        <dsp:cNvPr id="0" name=""/>
        <dsp:cNvSpPr/>
      </dsp:nvSpPr>
      <dsp:spPr>
        <a:xfrm>
          <a:off x="6385853" y="304325"/>
          <a:ext cx="1689008" cy="1689008"/>
        </a:xfrm>
        <a:prstGeom prst="ellipse">
          <a:avLst/>
        </a:prstGeom>
        <a:solidFill>
          <a:schemeClr val="accent5">
            <a:tint val="50000"/>
            <a:hueOff val="11388044"/>
            <a:satOff val="13415"/>
            <a:lumOff val="3761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68246C-A1A4-4AAE-8268-D5F2C70055AE}">
      <dsp:nvSpPr>
        <dsp:cNvPr id="0" name=""/>
        <dsp:cNvSpPr/>
      </dsp:nvSpPr>
      <dsp:spPr>
        <a:xfrm>
          <a:off x="345759" y="4057678"/>
          <a:ext cx="7952478" cy="760814"/>
        </a:xfrm>
        <a:prstGeom prst="leftRightArrow">
          <a:avLst/>
        </a:prstGeom>
        <a:solidFill>
          <a:srgbClr val="A500C6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BE559-E3E8-4617-8DFB-47774257C774}">
      <dsp:nvSpPr>
        <dsp:cNvPr id="0" name=""/>
        <dsp:cNvSpPr/>
      </dsp:nvSpPr>
      <dsp:spPr>
        <a:xfrm rot="4569005">
          <a:off x="1142778" y="3695395"/>
          <a:ext cx="42559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25590" y="326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678D9-12AB-42E5-902E-49732BEF274F}">
      <dsp:nvSpPr>
        <dsp:cNvPr id="0" name=""/>
        <dsp:cNvSpPr/>
      </dsp:nvSpPr>
      <dsp:spPr>
        <a:xfrm rot="21598991">
          <a:off x="1939395" y="2646003"/>
          <a:ext cx="45377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53774" y="326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5C156-94B3-4532-9AFD-7A2A4E834F4D}">
      <dsp:nvSpPr>
        <dsp:cNvPr id="0" name=""/>
        <dsp:cNvSpPr/>
      </dsp:nvSpPr>
      <dsp:spPr>
        <a:xfrm rot="17153536">
          <a:off x="1178385" y="1594052"/>
          <a:ext cx="43626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36264" y="326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4666B-5929-4970-966E-E8A6A25F0C8E}">
      <dsp:nvSpPr>
        <dsp:cNvPr id="0" name=""/>
        <dsp:cNvSpPr/>
      </dsp:nvSpPr>
      <dsp:spPr>
        <a:xfrm>
          <a:off x="0" y="1714513"/>
          <a:ext cx="1978407" cy="19288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CEBF5D-E6DC-4E37-B277-1E36DCF4E819}">
      <dsp:nvSpPr>
        <dsp:cNvPr id="0" name=""/>
        <dsp:cNvSpPr/>
      </dsp:nvSpPr>
      <dsp:spPr>
        <a:xfrm>
          <a:off x="928692" y="0"/>
          <a:ext cx="1450718" cy="1444233"/>
        </a:xfrm>
        <a:prstGeom prst="ellipse">
          <a:avLst/>
        </a:prstGeom>
        <a:gradFill rotWithShape="0">
          <a:gsLst>
            <a:gs pos="0">
              <a:schemeClr val="accent3">
                <a:hueOff val="333109"/>
                <a:satOff val="3648"/>
                <a:lumOff val="-784"/>
                <a:alphaOff val="0"/>
                <a:tint val="65000"/>
                <a:lumMod val="110000"/>
              </a:schemeClr>
            </a:gs>
            <a:gs pos="88000">
              <a:schemeClr val="accent3">
                <a:hueOff val="333109"/>
                <a:satOff val="3648"/>
                <a:lumOff val="-78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1"/>
              </a:solidFill>
              <a:cs typeface="B Titr" pitchFamily="2" charset="-78"/>
            </a:rPr>
            <a:t>وارن بنيس</a:t>
          </a:r>
          <a:r>
            <a:rPr lang="en-US" sz="2000" b="1" kern="1200" dirty="0" smtClean="0">
              <a:solidFill>
                <a:schemeClr val="bg1"/>
              </a:solidFill>
              <a:cs typeface="B Titr" pitchFamily="2" charset="-78"/>
            </a:rPr>
            <a:t/>
          </a:r>
          <a:br>
            <a:rPr lang="en-US" sz="2000" b="1" kern="1200" dirty="0" smtClean="0">
              <a:solidFill>
                <a:schemeClr val="bg1"/>
              </a:solidFill>
              <a:cs typeface="B Titr" pitchFamily="2" charset="-78"/>
            </a:rPr>
          </a:br>
          <a:r>
            <a:rPr lang="fa-IR" sz="1200" b="1" kern="1200" dirty="0" smtClean="0">
              <a:solidFill>
                <a:schemeClr val="bg1"/>
              </a:solidFill>
              <a:cs typeface="B Nazanin" pitchFamily="2" charset="-78"/>
            </a:rPr>
            <a:t>)</a:t>
          </a:r>
          <a:r>
            <a:rPr lang="en-US" sz="1200" b="1" kern="1200" dirty="0" smtClean="0">
              <a:solidFill>
                <a:schemeClr val="bg1"/>
              </a:solidFill>
              <a:cs typeface="B Nazanin" pitchFamily="2" charset="-78"/>
            </a:rPr>
            <a:t>Warren </a:t>
          </a:r>
          <a:r>
            <a:rPr lang="en-US" sz="1200" b="1" kern="1200" dirty="0" err="1" smtClean="0">
              <a:solidFill>
                <a:schemeClr val="bg1"/>
              </a:solidFill>
              <a:cs typeface="B Nazanin" pitchFamily="2" charset="-78"/>
            </a:rPr>
            <a:t>Benis</a:t>
          </a:r>
          <a:r>
            <a:rPr lang="fa-IR" sz="1200" b="1" kern="1200" dirty="0" smtClean="0">
              <a:solidFill>
                <a:schemeClr val="bg1"/>
              </a:solidFill>
              <a:cs typeface="B Nazanin" pitchFamily="2" charset="-78"/>
            </a:rPr>
            <a:t>(</a:t>
          </a:r>
          <a:endParaRPr lang="en-US" sz="2000" b="1" kern="1200" dirty="0">
            <a:solidFill>
              <a:schemeClr val="bg1"/>
            </a:solidFill>
            <a:cs typeface="B Titr" pitchFamily="2" charset="-78"/>
          </a:endParaRPr>
        </a:p>
      </dsp:txBody>
      <dsp:txXfrm>
        <a:off x="1141145" y="211503"/>
        <a:ext cx="1025812" cy="1021227"/>
      </dsp:txXfrm>
    </dsp:sp>
    <dsp:sp modelId="{29145AC7-35D0-4D1B-8834-A53AEE29BEE5}">
      <dsp:nvSpPr>
        <dsp:cNvPr id="0" name=""/>
        <dsp:cNvSpPr/>
      </dsp:nvSpPr>
      <dsp:spPr>
        <a:xfrm>
          <a:off x="2393170" y="1956216"/>
          <a:ext cx="1444233" cy="1444233"/>
        </a:xfrm>
        <a:prstGeom prst="ellipse">
          <a:avLst/>
        </a:prstGeom>
        <a:gradFill rotWithShape="0">
          <a:gsLst>
            <a:gs pos="0">
              <a:schemeClr val="accent3">
                <a:hueOff val="666218"/>
                <a:satOff val="7297"/>
                <a:lumOff val="-1569"/>
                <a:alphaOff val="0"/>
                <a:tint val="65000"/>
                <a:lumMod val="110000"/>
              </a:schemeClr>
            </a:gs>
            <a:gs pos="88000">
              <a:schemeClr val="accent3">
                <a:hueOff val="666218"/>
                <a:satOff val="7297"/>
                <a:lumOff val="-156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1"/>
              </a:solidFill>
              <a:cs typeface="B Titr" pitchFamily="2" charset="-78"/>
            </a:rPr>
            <a:t>رابرت هاوس</a:t>
          </a:r>
          <a:endParaRPr lang="en-US" sz="2000" b="1" kern="1200" dirty="0">
            <a:solidFill>
              <a:schemeClr val="bg1"/>
            </a:solidFill>
            <a:cs typeface="B Titr" pitchFamily="2" charset="-78"/>
          </a:endParaRPr>
        </a:p>
      </dsp:txBody>
      <dsp:txXfrm>
        <a:off x="2604673" y="2167719"/>
        <a:ext cx="1021227" cy="1021227"/>
      </dsp:txXfrm>
    </dsp:sp>
    <dsp:sp modelId="{2CA35602-0DCB-44EE-B38D-D0F6A00C340E}">
      <dsp:nvSpPr>
        <dsp:cNvPr id="0" name=""/>
        <dsp:cNvSpPr/>
      </dsp:nvSpPr>
      <dsp:spPr>
        <a:xfrm>
          <a:off x="857255" y="3913616"/>
          <a:ext cx="1444233" cy="1444233"/>
        </a:xfrm>
        <a:prstGeom prst="ellipse">
          <a:avLst/>
        </a:prstGeom>
        <a:gradFill rotWithShape="0">
          <a:gsLst>
            <a:gs pos="0">
              <a:schemeClr val="accent3">
                <a:hueOff val="999327"/>
                <a:satOff val="10945"/>
                <a:lumOff val="-2353"/>
                <a:alphaOff val="0"/>
                <a:tint val="65000"/>
                <a:lumMod val="110000"/>
              </a:schemeClr>
            </a:gs>
            <a:gs pos="88000">
              <a:schemeClr val="accent3">
                <a:hueOff val="999327"/>
                <a:satOff val="10945"/>
                <a:lumOff val="-235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bg1"/>
              </a:solidFill>
              <a:cs typeface="B Titr" pitchFamily="2" charset="-78"/>
            </a:rPr>
            <a:t>کانگنر و کانن گو</a:t>
          </a:r>
          <a:br>
            <a:rPr lang="fa-IR" sz="2000" b="1" kern="1200" dirty="0" smtClean="0">
              <a:solidFill>
                <a:schemeClr val="bg1"/>
              </a:solidFill>
              <a:cs typeface="B Titr" pitchFamily="2" charset="-78"/>
            </a:rPr>
          </a:br>
          <a:r>
            <a:rPr lang="fa-IR" sz="1200" b="1" kern="1200" dirty="0" smtClean="0">
              <a:solidFill>
                <a:schemeClr val="bg1"/>
              </a:solidFill>
              <a:cs typeface="B Nazanin" pitchFamily="2" charset="-78"/>
            </a:rPr>
            <a:t>)</a:t>
          </a:r>
          <a:r>
            <a:rPr lang="en-US" sz="1200" b="1" kern="1200" dirty="0" smtClean="0">
              <a:solidFill>
                <a:schemeClr val="bg1"/>
              </a:solidFill>
              <a:cs typeface="B Nazanin" pitchFamily="2" charset="-78"/>
            </a:rPr>
            <a:t>Conger &amp; </a:t>
          </a:r>
          <a:r>
            <a:rPr lang="en-US" sz="1200" b="1" kern="1200" dirty="0" err="1" smtClean="0">
              <a:solidFill>
                <a:schemeClr val="bg1"/>
              </a:solidFill>
              <a:cs typeface="B Nazanin" pitchFamily="2" charset="-78"/>
            </a:rPr>
            <a:t>Kanungo</a:t>
          </a:r>
          <a:r>
            <a:rPr lang="fa-IR" sz="1200" b="1" kern="1200" dirty="0" smtClean="0">
              <a:solidFill>
                <a:schemeClr val="bg1"/>
              </a:solidFill>
              <a:cs typeface="B Nazanin" pitchFamily="2" charset="-78"/>
            </a:rPr>
            <a:t>(</a:t>
          </a:r>
          <a:endParaRPr lang="en-US" sz="2000" b="1" kern="1200" dirty="0">
            <a:solidFill>
              <a:schemeClr val="bg1"/>
            </a:solidFill>
            <a:cs typeface="B Nazanin" pitchFamily="2" charset="-78"/>
          </a:endParaRPr>
        </a:p>
      </dsp:txBody>
      <dsp:txXfrm>
        <a:off x="1068758" y="4125119"/>
        <a:ext cx="1021227" cy="10212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04F1E-3977-4F5D-9CF3-FFF142898C20}">
      <dsp:nvSpPr>
        <dsp:cNvPr id="0" name=""/>
        <dsp:cNvSpPr/>
      </dsp:nvSpPr>
      <dsp:spPr>
        <a:xfrm>
          <a:off x="217873" y="0"/>
          <a:ext cx="3853340" cy="4393491"/>
        </a:xfrm>
        <a:prstGeom prst="round2SameRect">
          <a:avLst>
            <a:gd name="adj1" fmla="val 8000"/>
            <a:gd name="adj2" fmla="val 0"/>
          </a:avLst>
        </a:prstGeom>
        <a:solidFill>
          <a:srgbClr val="EEE5FF">
            <a:alpha val="90000"/>
          </a:srgb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B Koodak" panose="00000700000000000000" pitchFamily="2" charset="-78"/>
            </a:rPr>
            <a:t>بیشتر طرفدار شیوه ی فرماندهی و دستور دهی و کنترل هستند.</a:t>
          </a:r>
          <a:endParaRPr lang="en-US" sz="2400" b="1" kern="1200" dirty="0">
            <a:cs typeface="B Koodak" panose="00000700000000000000" pitchFamily="2" charset="-78"/>
          </a:endParaRPr>
        </a:p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B Koodak" panose="00000700000000000000" pitchFamily="2" charset="-78"/>
            </a:rPr>
            <a:t>همواره به اختیارات رسمی  قدرت سازمانی تکیه می کنند .</a:t>
          </a:r>
          <a:endParaRPr lang="en-US" sz="2400" b="1" kern="1200" dirty="0">
            <a:cs typeface="B Koodak" panose="00000700000000000000" pitchFamily="2" charset="-78"/>
          </a:endParaRPr>
        </a:p>
        <a:p>
          <a:pPr marL="228600" lvl="1" indent="-228600" algn="justLow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B Koodak" panose="00000700000000000000" pitchFamily="2" charset="-78"/>
            </a:rPr>
            <a:t>با استفاده از پایگاه در صدد اعمال نفوذ در دیگران بر می آیند.</a:t>
          </a:r>
          <a:endParaRPr lang="en-US" sz="2400" b="1" kern="1200" dirty="0">
            <a:cs typeface="B Koodak" panose="00000700000000000000" pitchFamily="2" charset="-78"/>
          </a:endParaRPr>
        </a:p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/>
        </a:p>
        <a:p>
          <a:pPr marL="228600" lvl="1" indent="-228600" algn="justLow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/>
        </a:p>
      </dsp:txBody>
      <dsp:txXfrm>
        <a:off x="308161" y="90288"/>
        <a:ext cx="3672764" cy="4303203"/>
      </dsp:txXfrm>
    </dsp:sp>
    <dsp:sp modelId="{C916647A-416F-4CBD-927E-A2D354ECBF44}">
      <dsp:nvSpPr>
        <dsp:cNvPr id="0" name=""/>
        <dsp:cNvSpPr/>
      </dsp:nvSpPr>
      <dsp:spPr>
        <a:xfrm>
          <a:off x="220359" y="4274437"/>
          <a:ext cx="3853340" cy="8201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0" rIns="4953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Titr" pitchFamily="2" charset="-78"/>
            </a:rPr>
            <a:t>رهبران مرد</a:t>
          </a:r>
          <a:endParaRPr lang="en-US" sz="3900" kern="1200" dirty="0">
            <a:cs typeface="B Titr" pitchFamily="2" charset="-78"/>
          </a:endParaRPr>
        </a:p>
      </dsp:txBody>
      <dsp:txXfrm>
        <a:off x="220359" y="4274437"/>
        <a:ext cx="2713620" cy="820107"/>
      </dsp:txXfrm>
    </dsp:sp>
    <dsp:sp modelId="{73D75695-5744-41C8-AB16-A27F782C58EC}">
      <dsp:nvSpPr>
        <dsp:cNvPr id="0" name=""/>
        <dsp:cNvSpPr/>
      </dsp:nvSpPr>
      <dsp:spPr>
        <a:xfrm>
          <a:off x="2916213" y="3928597"/>
          <a:ext cx="1426876" cy="14268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C94D3-1126-47B9-9099-D90C14E8E811}">
      <dsp:nvSpPr>
        <dsp:cNvPr id="0" name=""/>
        <dsp:cNvSpPr/>
      </dsp:nvSpPr>
      <dsp:spPr>
        <a:xfrm>
          <a:off x="4572043" y="0"/>
          <a:ext cx="4204922" cy="4242729"/>
        </a:xfrm>
        <a:prstGeom prst="round2SameRect">
          <a:avLst>
            <a:gd name="adj1" fmla="val 8000"/>
            <a:gd name="adj2" fmla="val 0"/>
          </a:avLst>
        </a:prstGeom>
        <a:solidFill>
          <a:srgbClr val="EEE5FF">
            <a:alpha val="90000"/>
          </a:srgbClr>
        </a:solidFill>
        <a:ln w="12700" cap="rnd" cmpd="sng" algn="ctr">
          <a:solidFill>
            <a:schemeClr val="accent5">
              <a:hueOff val="14211322"/>
              <a:satOff val="-28541"/>
              <a:lumOff val="166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justLow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بیشتر به شیوه رهبری مردم سالاری(دموکراسی) توجه می کنند.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  <a:p>
          <a:pPr marL="171450" lvl="1" indent="-171450" algn="justLow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همواره مشارکت اعضا را تشویق می کنند . 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  <a:p>
          <a:pPr marL="171450" lvl="1" indent="-171450" algn="justLow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قدرت و اطلاعاتی را که دارند با دیگران در میان می گذارند .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  <a:p>
          <a:pPr marL="171450" lvl="1" indent="-171450" algn="justLow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همواه می کوشند زیردستان را تقویت کنند که برای شخص خود ارزش قائل شوند .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ترجیه می دهند به ویژگی های خود ، از نظر تخصص ، برقرار کردن تماس با دیگران ، شخصیت فره مند و مهارت های انسانی استفاده کنند .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  <a:p>
          <a:pPr marL="171450" lvl="1" indent="-171450" algn="justLow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rPr>
            <a:t>به وسیله ی ابزار فوق بر دیگران اعمال نفوذ می کنند.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Koodak" panose="00000700000000000000" pitchFamily="2" charset="-78"/>
          </a:endParaRPr>
        </a:p>
      </dsp:txBody>
      <dsp:txXfrm>
        <a:off x="4670569" y="98526"/>
        <a:ext cx="4007870" cy="4144203"/>
      </dsp:txXfrm>
    </dsp:sp>
    <dsp:sp modelId="{EA700911-CD3E-439D-9CDC-F4830AB11914}">
      <dsp:nvSpPr>
        <dsp:cNvPr id="0" name=""/>
        <dsp:cNvSpPr/>
      </dsp:nvSpPr>
      <dsp:spPr>
        <a:xfrm>
          <a:off x="4572043" y="4234182"/>
          <a:ext cx="4204922" cy="809220"/>
        </a:xfrm>
        <a:prstGeom prst="rect">
          <a:avLst/>
        </a:prstGeom>
        <a:gradFill rotWithShape="0">
          <a:gsLst>
            <a:gs pos="0">
              <a:schemeClr val="accent5">
                <a:hueOff val="14211322"/>
                <a:satOff val="-28541"/>
                <a:lumOff val="16667"/>
                <a:alphaOff val="0"/>
                <a:tint val="65000"/>
                <a:lumMod val="110000"/>
              </a:schemeClr>
            </a:gs>
            <a:gs pos="88000">
              <a:schemeClr val="accent5">
                <a:hueOff val="14211322"/>
                <a:satOff val="-28541"/>
                <a:lumOff val="16667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14211322"/>
              <a:satOff val="-28541"/>
              <a:lumOff val="166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0" rIns="4953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Titr" pitchFamily="2" charset="-78"/>
            </a:rPr>
            <a:t>رهبران زن    </a:t>
          </a:r>
          <a:endParaRPr lang="en-US" sz="3900" kern="1200" dirty="0">
            <a:cs typeface="B Titr" pitchFamily="2" charset="-78"/>
          </a:endParaRPr>
        </a:p>
      </dsp:txBody>
      <dsp:txXfrm>
        <a:off x="4572043" y="4234182"/>
        <a:ext cx="2961213" cy="809220"/>
      </dsp:txXfrm>
    </dsp:sp>
    <dsp:sp modelId="{888ECC86-D5D1-49F2-9434-ECF656ED87DB}">
      <dsp:nvSpPr>
        <dsp:cNvPr id="0" name=""/>
        <dsp:cNvSpPr/>
      </dsp:nvSpPr>
      <dsp:spPr>
        <a:xfrm>
          <a:off x="7788593" y="3930973"/>
          <a:ext cx="1426876" cy="14268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fa-I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3F2CA7-5BC6-4A28-BEA9-643E1F76CC0B}" type="slidenum">
              <a:rPr kumimoji="0" lang="fa-IR" altLang="fa-IR" sz="1200"/>
              <a:pPr eaLnBrk="1" hangingPunct="1"/>
              <a:t>1</a:t>
            </a:fld>
            <a:endParaRPr kumimoji="0" lang="fa-IR" altLang="fa-IR" sz="1200"/>
          </a:p>
        </p:txBody>
      </p:sp>
    </p:spTree>
    <p:extLst>
      <p:ext uri="{BB962C8B-B14F-4D97-AF65-F5344CB8AC3E}">
        <p14:creationId xmlns:p14="http://schemas.microsoft.com/office/powerpoint/2010/main" val="414498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4290A-73A2-48EA-8372-25D16858E1A7}" type="slidenum">
              <a:rPr lang="ar-SA"/>
              <a:pPr/>
              <a:t>25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68953-F9C6-4C87-8058-AFFB61316E3E}" type="slidenum">
              <a:rPr lang="ar-SA"/>
              <a:pPr/>
              <a:t>27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14099-E031-4D02-BF77-08D31BC68D5D}" type="slidenum">
              <a:rPr lang="ar-SA"/>
              <a:pPr/>
              <a:t>30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3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FF2C3-6547-4F4A-A51B-AC8CBBEDC838}" type="slidenum">
              <a:rPr lang="ar-SA"/>
              <a:pPr/>
              <a:t>34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0079D-1354-487F-A229-4A9B6BB35007}" type="slidenum">
              <a:rPr lang="ar-SA"/>
              <a:pPr/>
              <a:t>35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9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5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6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5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4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30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2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65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69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335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2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52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7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58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4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752BE-23CF-4E40-A9AD-5EEDA180F910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85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6CC41B9-59D4-4DC0-826C-E35E26A8D366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06A22-07F2-42F6-A634-23CF3D229357}" type="slidenum">
              <a:rPr lang="ar-SA" altLang="fa-IR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altLang="fa-IR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9666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25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88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35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22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22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3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45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2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29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9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980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52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96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94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81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54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0484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5267" y="3681168"/>
              <a:ext cx="476461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333" y="3047706"/>
              <a:ext cx="325966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667" y="3589086"/>
              <a:ext cx="181821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43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65BA6214-EA7F-4F36-8B74-E88556FB5330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CC3A14-2A6E-4B43-BCBD-C5D19E15C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841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A9C6980B-CCEF-4783-9E7F-02CEAAAD02CA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ED529E-7C98-430E-8BAB-33E794288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23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76B4B8B9-5C52-44DE-BB68-8E2659911E46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EA9D325-AA7C-42BE-A38E-F4B8645A1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7284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5A7E1860-3D76-48B4-8BE6-384C47F3CA7C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A68471-DA09-4BC7-9CF7-1B60EE548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203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876DFBAD-A193-4DE0-9292-5FEF10A53C9E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A929DAA-FA19-4DE2-A8D7-1E3E368AA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286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D830106D-254B-4A45-8472-9A8186DADDF8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2D040A-6F65-4015-BF86-554739999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7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8F8C1E1B-6C2D-471D-AF1C-0735F0C287F5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822AE1-F3A6-4074-8888-349E49E75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108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8553CD97-D769-45DA-9CA8-F981E07ECD1B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BFA3E4-1C2A-475C-B409-0870B1DA0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71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FCACB097-092C-42B5-9553-9423643E5E28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7D0D6E-13A8-4D81-82A4-7BBDEFE84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055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11BB677A-3B35-48B8-A8E6-9F8641E32150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F36B16A-E16E-4E75-9913-F7C26F849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55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1pPr>
            <a:lvl2pPr marL="742950" indent="-28575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2pPr>
            <a:lvl3pPr marL="11430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3pPr>
            <a:lvl4pPr marL="16002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4pPr>
            <a:lvl5pPr marL="20574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5pPr>
            <a:lvl6pPr marL="25146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6pPr>
            <a:lvl7pPr marL="29718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7pPr>
            <a:lvl8pPr marL="34290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8pPr>
            <a:lvl9pPr marL="38862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fa-IR" sz="6000" smtClean="0">
                <a:solidFill>
                  <a:srgbClr val="F496CB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8892117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1pPr>
            <a:lvl2pPr marL="742950" indent="-28575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2pPr>
            <a:lvl3pPr marL="11430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3pPr>
            <a:lvl4pPr marL="16002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4pPr>
            <a:lvl5pPr marL="20574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5pPr>
            <a:lvl6pPr marL="25146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6pPr>
            <a:lvl7pPr marL="29718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7pPr>
            <a:lvl8pPr marL="34290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8pPr>
            <a:lvl9pPr marL="38862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fa-IR" sz="6000" smtClean="0">
                <a:solidFill>
                  <a:srgbClr val="F496CB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814EC4E4-BECF-47A7-8947-89CC3BCF990E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20D1D7-FB36-4ABF-926F-06F419B84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086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2185B850-FFC4-439B-AB61-06F18FC0E465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FAAEE29-FEDD-4720-98F5-A2ED2E318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36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867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1pPr>
            <a:lvl2pPr marL="742950" indent="-28575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2pPr>
            <a:lvl3pPr marL="11430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3pPr>
            <a:lvl4pPr marL="16002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4pPr>
            <a:lvl5pPr marL="20574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5pPr>
            <a:lvl6pPr marL="25146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6pPr>
            <a:lvl7pPr marL="29718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7pPr>
            <a:lvl8pPr marL="34290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8pPr>
            <a:lvl9pPr marL="38862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fa-IR" sz="6000" smtClean="0">
                <a:solidFill>
                  <a:srgbClr val="F496CB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8892117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1pPr>
            <a:lvl2pPr marL="742950" indent="-28575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2pPr>
            <a:lvl3pPr marL="11430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3pPr>
            <a:lvl4pPr marL="16002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4pPr>
            <a:lvl5pPr marL="2057400" indent="-228600" defTabSz="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5pPr>
            <a:lvl6pPr marL="25146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6pPr>
            <a:lvl7pPr marL="29718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7pPr>
            <a:lvl8pPr marL="34290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8pPr>
            <a:lvl9pPr marL="38862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raffic" charset="-7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fa-IR" sz="6000" smtClean="0">
                <a:solidFill>
                  <a:srgbClr val="F496CB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955ABBD3-1A49-4778-AEDF-70A08EF77421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61903A-C85F-4937-A547-52BEE4DB0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08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87E338B0-E185-4E42-82F4-7A35CD1D74E7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8215E1-4CC0-4956-84A9-87965066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727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AB6E2725-FFA7-499C-B03E-850959A366D7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ACE823-3966-4C41-94B9-2DD87C0E2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5387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EFDF27A6-A29B-4A2D-96E6-DE26E52DC83F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3C28F7-4D2A-4D2E-9CBF-C347DFFCE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35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A40274-59C8-44D7-A4AC-4B67F3A26955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56202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 sz="675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FEBDCF-9EA4-4B1F-B549-9E29A389AE7E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40575652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F27FEA-BC51-48DC-820A-F50B043C6B2A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3906253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8152-8940-470C-9725-4164F886BA27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50417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3" y="5110611"/>
            <a:ext cx="6705599" cy="1137793"/>
          </a:xfr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450"/>
              </a:spcBef>
              <a:buNone/>
              <a:defRPr sz="2100">
                <a:solidFill>
                  <a:srgbClr val="D24726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48FEB13A-F0BD-4BFE-89AA-C9D23BBEFAE2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5F5C6ED6-E59B-413A-A752-DA7614198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555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5" y="0"/>
            <a:ext cx="10749367" cy="1208868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4167753" cy="4351338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900"/>
              </a:spcAft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900"/>
              </a:spcAft>
              <a:defRPr sz="105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900"/>
              </a:spcAft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900"/>
              </a:spcAft>
              <a:defRPr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79C4DFC5-5BEF-4E04-9D6B-E7E019C9E317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7BED6564-0E99-479F-9752-AE58697B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7851" y="1709738"/>
            <a:ext cx="6534149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657851" y="1709738"/>
            <a:ext cx="6534149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9"/>
            <a:ext cx="4508715" cy="2187227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36DBF028-6D98-482F-897A-21CBB83DB38F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E36DBD8C-3073-4713-8197-3F632D1B7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6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53361D9B-9737-43F0-9490-2AE09F1A3C64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C5E92F7A-4283-49E4-860E-081391133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57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10737851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9"/>
            <a:ext cx="5156200" cy="3978275"/>
          </a:xfrm>
        </p:spPr>
        <p:txBody>
          <a:bodyPr/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5" y="1489075"/>
            <a:ext cx="5157787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5" y="2193929"/>
            <a:ext cx="5157787" cy="3978275"/>
          </a:xfrm>
        </p:spPr>
        <p:txBody>
          <a:bodyPr/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B013EFB9-383F-4745-9B96-A0C73E65F4BA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D4EE6E78-E1FE-4FA8-9B57-4EFB523E5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02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19C0A138-A595-43F9-ADAB-D9D4BCC40FF2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F3B083EF-73DC-4724-B8E8-2E3AD02B3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692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FA8C621E-8DDF-4285-B117-F48C81C6DE08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B359C73E-FC3F-4836-B755-7C30EEEE1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095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05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9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825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1119DC87-7668-45C0-9949-C4730F1A3533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0ACE10CC-0713-4F57-9C9F-A7EFFADF6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61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30CA29C9-5392-4A61-A5F6-B89E7349780B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6F0AB563-1889-462E-86B4-4A32DD2AA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36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75AF0E90-AA17-4D43-9494-2927F51A1CB3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F5092026-AD4F-4FE4-8150-3EFE7BA8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667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94384" y="0"/>
            <a:ext cx="2097616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094384" y="0"/>
            <a:ext cx="2097616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0FC411FC-2136-477F-BE13-8CAE9B126CCB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  <a:cs typeface="Traffic" charset="-78"/>
              </a:defRPr>
            </a:lvl1pPr>
          </a:lstStyle>
          <a:p>
            <a:pPr>
              <a:defRPr/>
            </a:pPr>
            <a:fld id="{55710916-1D4F-4EA5-8B80-AA56E9F98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8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9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12/15/2020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0484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168"/>
              <a:ext cx="476461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7706"/>
              <a:ext cx="325966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7" y="3589086"/>
              <a:ext cx="181821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873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3" y="609600"/>
            <a:ext cx="859578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3" y="2160589"/>
            <a:ext cx="859578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2026"/>
            <a:ext cx="9122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600">
                <a:solidFill>
                  <a:srgbClr val="898989"/>
                </a:solidFill>
                <a:latin typeface="Trebuchet MS" panose="020B0603020202020204" pitchFamily="34" charset="0"/>
                <a:cs typeface="Traffic" pitchFamily="2" charset="-7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7C28D-59EF-4CC1-AC5B-E1CD7AD50373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2026"/>
            <a:ext cx="62970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600">
                <a:solidFill>
                  <a:srgbClr val="898989"/>
                </a:solidFill>
                <a:latin typeface="Trebuchet MS" panose="020B0603020202020204" pitchFamily="34" charset="0"/>
                <a:cs typeface="Traffic" pitchFamily="2" charset="-7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2026"/>
            <a:ext cx="6815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600">
                <a:solidFill>
                  <a:srgbClr val="EB3D9F"/>
                </a:solidFill>
                <a:latin typeface="Trebuchet MS" panose="020B0603020202020204" pitchFamily="34" charset="0"/>
                <a:cs typeface="Traffic" pitchFamily="2" charset="-7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9434A-B8F1-4F6A-B1F2-E3C1FF0949E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3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xStyles>
    <p:titleStyle>
      <a:lvl1pPr algn="l" defTabSz="342900" rtl="1" eaLnBrk="0" fontAlgn="base" hangingPunct="0">
        <a:spcBef>
          <a:spcPct val="0"/>
        </a:spcBef>
        <a:spcAft>
          <a:spcPct val="0"/>
        </a:spcAft>
        <a:defRPr sz="27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342900" rtl="1" eaLnBrk="0" fontAlgn="base" hangingPunct="0">
        <a:spcBef>
          <a:spcPct val="0"/>
        </a:spcBef>
        <a:spcAft>
          <a:spcPct val="0"/>
        </a:spcAft>
        <a:defRPr sz="2700">
          <a:solidFill>
            <a:srgbClr val="EB3D9F"/>
          </a:solidFill>
          <a:latin typeface="Trebuchet MS" panose="020B0603020202020204" pitchFamily="34" charset="0"/>
        </a:defRPr>
      </a:lvl2pPr>
      <a:lvl3pPr algn="l" defTabSz="342900" rtl="1" eaLnBrk="0" fontAlgn="base" hangingPunct="0">
        <a:spcBef>
          <a:spcPct val="0"/>
        </a:spcBef>
        <a:spcAft>
          <a:spcPct val="0"/>
        </a:spcAft>
        <a:defRPr sz="2700">
          <a:solidFill>
            <a:srgbClr val="EB3D9F"/>
          </a:solidFill>
          <a:latin typeface="Trebuchet MS" panose="020B0603020202020204" pitchFamily="34" charset="0"/>
        </a:defRPr>
      </a:lvl3pPr>
      <a:lvl4pPr algn="l" defTabSz="342900" rtl="1" eaLnBrk="0" fontAlgn="base" hangingPunct="0">
        <a:spcBef>
          <a:spcPct val="0"/>
        </a:spcBef>
        <a:spcAft>
          <a:spcPct val="0"/>
        </a:spcAft>
        <a:defRPr sz="2700">
          <a:solidFill>
            <a:srgbClr val="EB3D9F"/>
          </a:solidFill>
          <a:latin typeface="Trebuchet MS" panose="020B0603020202020204" pitchFamily="34" charset="0"/>
        </a:defRPr>
      </a:lvl4pPr>
      <a:lvl5pPr algn="l" defTabSz="342900" rtl="1" eaLnBrk="0" fontAlgn="base" hangingPunct="0">
        <a:spcBef>
          <a:spcPct val="0"/>
        </a:spcBef>
        <a:spcAft>
          <a:spcPct val="0"/>
        </a:spcAft>
        <a:defRPr sz="2700">
          <a:solidFill>
            <a:srgbClr val="EB3D9F"/>
          </a:solidFill>
          <a:latin typeface="Trebuchet MS" panose="020B0603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0" fontAlgn="base" hangingPunct="0">
        <a:spcBef>
          <a:spcPts val="75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r" defTabSz="342900" rtl="1" eaLnBrk="0" fontAlgn="base" hangingPunct="0">
        <a:spcBef>
          <a:spcPts val="75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r" defTabSz="342900" rtl="1" eaLnBrk="0" fontAlgn="base" hangingPunct="0">
        <a:spcBef>
          <a:spcPts val="75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r" defTabSz="342900" rtl="1" eaLnBrk="0" fontAlgn="base" hangingPunct="0">
        <a:spcBef>
          <a:spcPts val="75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r" defTabSz="342900" rtl="1" eaLnBrk="0" fontAlgn="base" hangingPunct="0">
        <a:spcBef>
          <a:spcPts val="75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fld id="{7D02F574-1E56-4306-80C1-18EEE747A585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1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fld id="{59CBE59A-AFAA-4917-9ADB-04EDB1477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0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1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anose="020B0502040204020203" pitchFamily="34" charset="0"/>
        </a:defRPr>
      </a:lvl2pPr>
      <a:lvl3pPr algn="l" defTabSz="685800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anose="020B0502040204020203" pitchFamily="34" charset="0"/>
        </a:defRPr>
      </a:lvl3pPr>
      <a:lvl4pPr algn="l" defTabSz="685800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anose="020B0502040204020203" pitchFamily="34" charset="0"/>
        </a:defRPr>
      </a:lvl4pPr>
      <a:lvl5pPr algn="l" defTabSz="685800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anose="020B0502040204020203" pitchFamily="34" charset="0"/>
        </a:defRPr>
      </a:lvl5pPr>
      <a:lvl6pPr marL="457200" algn="l" defTabSz="685800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anose="020B0502040204020203" pitchFamily="34" charset="0"/>
        </a:defRPr>
      </a:lvl6pPr>
      <a:lvl7pPr marL="914400" algn="l" defTabSz="685800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anose="020B0502040204020203" pitchFamily="34" charset="0"/>
        </a:defRPr>
      </a:lvl7pPr>
      <a:lvl8pPr marL="1371600" algn="l" defTabSz="685800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anose="020B0502040204020203" pitchFamily="34" charset="0"/>
        </a:defRPr>
      </a:lvl8pPr>
      <a:lvl9pPr marL="1828800" algn="l" defTabSz="685800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 Light" panose="020B0502040204020203" pitchFamily="34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6.wmf"/><Relationship Id="rId7" Type="http://schemas.openxmlformats.org/officeDocument/2006/relationships/image" Target="../media/image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mailto:Ahmadzadeh_me@yahoo.com" TargetMode="External"/><Relationship Id="rId5" Type="http://schemas.openxmlformats.org/officeDocument/2006/relationships/hyperlink" Target="mailto:ahmadzadeh.me@gmail.com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43.png"/><Relationship Id="rId9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altLang="fa-IR" smtClean="0"/>
          </a:p>
        </p:txBody>
      </p:sp>
      <p:sp>
        <p:nvSpPr>
          <p:cNvPr id="778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altLang="fa-IR" smtClean="0"/>
          </a:p>
        </p:txBody>
      </p:sp>
      <p:pic>
        <p:nvPicPr>
          <p:cNvPr id="77828" name="Picture 2" descr="G:\ahmadzadeh\بسم الله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8" y="0"/>
            <a:ext cx="12333668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3320486"/>
              </p:ext>
            </p:extLst>
          </p:nvPr>
        </p:nvGraphicFramePr>
        <p:xfrm>
          <a:off x="955644" y="1293796"/>
          <a:ext cx="892975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2571" y="2612572"/>
            <a:ext cx="1798480" cy="27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5781550"/>
              </p:ext>
            </p:extLst>
          </p:nvPr>
        </p:nvGraphicFramePr>
        <p:xfrm>
          <a:off x="694387" y="1177680"/>
          <a:ext cx="892975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47"/>
          <p:cNvSpPr txBox="1">
            <a:spLocks/>
          </p:cNvSpPr>
          <p:nvPr/>
        </p:nvSpPr>
        <p:spPr>
          <a:xfrm>
            <a:off x="1524000" y="6286521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</a:rPr>
              <a:t>Advanced Organizational Behavior Management</a:t>
            </a:r>
          </a:p>
          <a:p>
            <a:pPr algn="ctr">
              <a:defRPr/>
            </a:pPr>
            <a:r>
              <a:rPr lang="en-US" sz="1050" dirty="0" err="1">
                <a:solidFill>
                  <a:schemeClr val="bg1"/>
                </a:solidFill>
              </a:rPr>
              <a:t>Dr.Varzeshkar</a:t>
            </a:r>
            <a:r>
              <a:rPr lang="en-US" sz="1050" dirty="0">
                <a:solidFill>
                  <a:schemeClr val="bg1"/>
                </a:solidFill>
              </a:rPr>
              <a:t>  Ahmad.2010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3583" y="2701469"/>
            <a:ext cx="2290151" cy="24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0355692"/>
              </p:ext>
            </p:extLst>
          </p:nvPr>
        </p:nvGraphicFramePr>
        <p:xfrm>
          <a:off x="476672" y="1347177"/>
          <a:ext cx="892975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47"/>
          <p:cNvSpPr txBox="1">
            <a:spLocks/>
          </p:cNvSpPr>
          <p:nvPr/>
        </p:nvSpPr>
        <p:spPr>
          <a:xfrm>
            <a:off x="1524000" y="6286521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</a:rPr>
              <a:t>Advanced Organizational Behavior Management</a:t>
            </a:r>
          </a:p>
          <a:p>
            <a:pPr algn="ctr">
              <a:defRPr/>
            </a:pPr>
            <a:r>
              <a:rPr lang="en-US" sz="1050" dirty="0" err="1">
                <a:solidFill>
                  <a:schemeClr val="bg1"/>
                </a:solidFill>
              </a:rPr>
              <a:t>Dr.Varzeshkar</a:t>
            </a:r>
            <a:r>
              <a:rPr lang="en-US" sz="1050" dirty="0">
                <a:solidFill>
                  <a:schemeClr val="bg1"/>
                </a:solidFill>
              </a:rPr>
              <a:t>  Ahmad.2010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11049" t="39833" r="14008" b="5663"/>
          <a:stretch/>
        </p:blipFill>
        <p:spPr>
          <a:xfrm>
            <a:off x="9597563" y="2713701"/>
            <a:ext cx="2433487" cy="17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1935495"/>
              </p:ext>
            </p:extLst>
          </p:nvPr>
        </p:nvGraphicFramePr>
        <p:xfrm>
          <a:off x="1738282" y="1096619"/>
          <a:ext cx="864399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228988" y="1992277"/>
            <a:ext cx="1510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رهبری کوشا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8744" y="1992277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رهبری موفق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1224" y="1992277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رهبری موثر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595406" y="310801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>
                <a:solidFill>
                  <a:srgbClr val="005020"/>
                </a:solidFill>
                <a:latin typeface="+mj-lt"/>
                <a:cs typeface="B Titr" panose="00000700000000000000" pitchFamily="2" charset="-78"/>
              </a:rPr>
              <a:t>شخص رهبر</a:t>
            </a:r>
            <a:endParaRPr lang="en-US" sz="3600" b="1" dirty="0">
              <a:solidFill>
                <a:srgbClr val="005020"/>
              </a:solidFill>
              <a:latin typeface="+mj-lt"/>
              <a:cs typeface="B Titr" panose="00000700000000000000" pitchFamily="2" charset="-78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026" y="4907931"/>
            <a:ext cx="1782928" cy="1415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5382" y="4907931"/>
            <a:ext cx="1956618" cy="13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211" y="1417668"/>
            <a:ext cx="4001590" cy="37514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7299" y="0"/>
            <a:ext cx="59529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400" b="1" dirty="0">
                <a:solidFill>
                  <a:srgbClr val="C00000"/>
                </a:solidFill>
                <a:cs typeface="B Titr" pitchFamily="2" charset="-78"/>
              </a:rPr>
              <a:t>تئوری رهبر فره مند</a:t>
            </a:r>
            <a:endParaRPr lang="en-US" sz="4400" b="1" dirty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466" y="1044444"/>
            <a:ext cx="76697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rgbClr val="00B050"/>
                </a:solidFill>
                <a:cs typeface="B Koodak" panose="00000700000000000000" pitchFamily="2" charset="-78"/>
              </a:rPr>
              <a:t>فرهمندی فرآیندی است که در طی آن رهبران از راه برانگیختن عواطف بر پیروانشان اثر می‌گذارند و به این ترتیب آنها را با خود همسو می‌کنند. </a:t>
            </a:r>
            <a:r>
              <a:rPr lang="fa-IR" sz="2400" dirty="0">
                <a:cs typeface="B Koodak" panose="00000700000000000000" pitchFamily="2" charset="-78"/>
              </a:rPr>
              <a:t>رهبران فرهمند پیروان خود را از راه احساسات به حرکت وا می‌دارند و ایشان را با اطلاعات جزئی سر در گم نمی‌کنند. این رهبران پر جذبه معمولا یک دیدگاه افراطی از جهانی جدید ارائه می‌کردند تا پیروان خود را از بحرانها رها کنند و </a:t>
            </a:r>
            <a:r>
              <a:rPr lang="fa-IR" sz="2400" dirty="0">
                <a:solidFill>
                  <a:srgbClr val="00B050"/>
                </a:solidFill>
                <a:cs typeface="B Koodak" panose="00000700000000000000" pitchFamily="2" charset="-78"/>
              </a:rPr>
              <a:t>به عقیده پیروانشان دارای استعدادهای درونی فوق العاده هستند، به آنها اعتماد می‌کنند و به ندرت در سازمانهای تجاری جهانی یافت می‌شدند.</a:t>
            </a:r>
          </a:p>
          <a:p>
            <a:pPr algn="just" rtl="1"/>
            <a:r>
              <a:rPr lang="fa-IR" sz="2400" dirty="0" smtClean="0">
                <a:solidFill>
                  <a:srgbClr val="00B050"/>
                </a:solidFill>
                <a:cs typeface="B Koodak" panose="00000700000000000000" pitchFamily="2" charset="-78"/>
              </a:rPr>
              <a:t>اما </a:t>
            </a:r>
            <a:r>
              <a:rPr lang="fa-IR" sz="2400" dirty="0">
                <a:solidFill>
                  <a:srgbClr val="00B050"/>
                </a:solidFill>
                <a:cs typeface="B Koodak" panose="00000700000000000000" pitchFamily="2" charset="-78"/>
              </a:rPr>
              <a:t>از جهت دیگر همزمان با جدی تر شدن رقابتهای جهانی و لرزان بودن اقتصاد بین المللی ، سطح اعتماد در سازمانها و ملل مختلف نوسان پیدا کرد و رهبری فرهمند به تدریج بیشتر مورد توجه نهادها و حکومتهای جهان قرار گرفت. </a:t>
            </a:r>
            <a:r>
              <a:rPr lang="fa-IR" sz="2400" dirty="0">
                <a:cs typeface="B Koodak" panose="00000700000000000000" pitchFamily="2" charset="-78"/>
              </a:rPr>
              <a:t>رهبران فرهمند انتظاراتشان از پیروان ، زیاد ولی در عین حال </a:t>
            </a:r>
            <a:r>
              <a:rPr lang="fa-IR" sz="2400" dirty="0" smtClean="0">
                <a:cs typeface="B Koodak" panose="00000700000000000000" pitchFamily="2" charset="-78"/>
              </a:rPr>
              <a:t>واقع </a:t>
            </a:r>
            <a:r>
              <a:rPr lang="fa-IR" sz="2400" dirty="0">
                <a:cs typeface="B Koodak" panose="00000700000000000000" pitchFamily="2" charset="-78"/>
              </a:rPr>
              <a:t>بینانه است. با رفتار خویش الگو یا نمونه ایجاد می‌کنند که مورد تقلید پیروانشان قرار گیرد. </a:t>
            </a:r>
            <a:endParaRPr lang="en-US" sz="2400" dirty="0">
              <a:cs typeface="B Koodak" panose="00000700000000000000" pitchFamily="2" charset="-78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590575" y="6178184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0" y="0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8622770"/>
              </p:ext>
            </p:extLst>
          </p:nvPr>
        </p:nvGraphicFramePr>
        <p:xfrm>
          <a:off x="268870" y="1347177"/>
          <a:ext cx="664373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entagon 4"/>
          <p:cNvSpPr/>
          <p:nvPr/>
        </p:nvSpPr>
        <p:spPr>
          <a:xfrm flipH="1">
            <a:off x="2697762" y="1347177"/>
            <a:ext cx="6429418" cy="1643074"/>
          </a:xfrm>
          <a:prstGeom prst="homePlate">
            <a:avLst>
              <a:gd name="adj" fmla="val 35362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90000"/>
              </a:lnSpc>
            </a:pPr>
            <a:r>
              <a:rPr lang="fa-IR" b="1" dirty="0">
                <a:solidFill>
                  <a:srgbClr val="FF0000"/>
                </a:solidFill>
                <a:cs typeface="B Koodak" panose="00000700000000000000" pitchFamily="2" charset="-78"/>
              </a:rPr>
              <a:t>1-</a:t>
            </a:r>
            <a:r>
              <a:rPr lang="fa-IR" b="1" dirty="0">
                <a:cs typeface="B Koodak" panose="00000700000000000000" pitchFamily="2" charset="-78"/>
              </a:rPr>
              <a:t> درهدف قاطعيت دارند و درعزم خود راسخ اند.</a:t>
            </a:r>
          </a:p>
          <a:p>
            <a:pPr algn="r" rtl="1">
              <a:lnSpc>
                <a:spcPct val="90000"/>
              </a:lnSpc>
            </a:pPr>
            <a:r>
              <a:rPr lang="fa-IR" b="1" dirty="0">
                <a:solidFill>
                  <a:srgbClr val="FF0000"/>
                </a:solidFill>
                <a:cs typeface="B Koodak" panose="00000700000000000000" pitchFamily="2" charset="-78"/>
              </a:rPr>
              <a:t>2-</a:t>
            </a:r>
            <a:r>
              <a:rPr lang="fa-IR" b="1" dirty="0">
                <a:cs typeface="B Koodak" panose="00000700000000000000" pitchFamily="2" charset="-78"/>
              </a:rPr>
              <a:t> مي توانند ديدگاه يا هدف موردنظر رابه پيروان خود تفهيم </a:t>
            </a:r>
            <a:r>
              <a:rPr lang="fa-IR" sz="1600" b="1" dirty="0">
                <a:cs typeface="B Koodak" panose="00000700000000000000" pitchFamily="2" charset="-78"/>
              </a:rPr>
              <a:t>کنند(سيستم ارتباطي قوي)</a:t>
            </a:r>
            <a:endParaRPr lang="fa-IR" b="1" dirty="0">
              <a:cs typeface="B Koodak" panose="00000700000000000000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b="1" dirty="0">
                <a:solidFill>
                  <a:srgbClr val="FF0000"/>
                </a:solidFill>
                <a:cs typeface="B Koodak" panose="00000700000000000000" pitchFamily="2" charset="-78"/>
              </a:rPr>
              <a:t>3-</a:t>
            </a:r>
            <a:r>
              <a:rPr lang="fa-IR" b="1" dirty="0">
                <a:cs typeface="B Koodak" panose="00000700000000000000" pitchFamily="2" charset="-78"/>
              </a:rPr>
              <a:t> درمسيرخود هيچگاه دچار لغزش نشده و درراه هدف ثابت قدمند.</a:t>
            </a:r>
          </a:p>
          <a:p>
            <a:pPr algn="r" rtl="1">
              <a:lnSpc>
                <a:spcPct val="90000"/>
              </a:lnSpc>
            </a:pPr>
            <a:r>
              <a:rPr lang="fa-IR" b="1" dirty="0">
                <a:solidFill>
                  <a:srgbClr val="FF0000"/>
                </a:solidFill>
                <a:cs typeface="B Koodak" panose="00000700000000000000" pitchFamily="2" charset="-78"/>
              </a:rPr>
              <a:t>4-</a:t>
            </a:r>
            <a:r>
              <a:rPr lang="fa-IR" b="1" dirty="0">
                <a:cs typeface="B Koodak" panose="00000700000000000000" pitchFamily="2" charset="-78"/>
              </a:rPr>
              <a:t> از تواناييهاي خود آگاهي دارند و در آنها سرمايه گذاريهاي کلان مي کنند.</a:t>
            </a:r>
            <a:endParaRPr lang="en-US" b="1" dirty="0">
              <a:cs typeface="B Koodak" panose="00000700000000000000" pitchFamily="2" charset="-78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4197960" y="3276003"/>
            <a:ext cx="4929222" cy="1500198"/>
          </a:xfrm>
          <a:prstGeom prst="homePlate">
            <a:avLst/>
          </a:prstGeom>
          <a:solidFill>
            <a:srgbClr val="E8FFD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Koodak" panose="00000700000000000000" pitchFamily="2" charset="-78"/>
              </a:rPr>
              <a:t>1-</a:t>
            </a:r>
            <a:r>
              <a:rPr lang="fa-IR" sz="2000" b="1" dirty="0">
                <a:cs typeface="B Koodak" panose="00000700000000000000" pitchFamily="2" charset="-78"/>
              </a:rPr>
              <a:t> اعتماد به نفس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Koodak" panose="00000700000000000000" pitchFamily="2" charset="-78"/>
              </a:rPr>
              <a:t>2-</a:t>
            </a:r>
            <a:r>
              <a:rPr lang="fa-IR" sz="2000" b="1" dirty="0">
                <a:cs typeface="B Koodak" panose="00000700000000000000" pitchFamily="2" charset="-78"/>
              </a:rPr>
              <a:t> تسلط بر خويش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solidFill>
                  <a:srgbClr val="FF0000"/>
                </a:solidFill>
                <a:cs typeface="B Koodak" panose="00000700000000000000" pitchFamily="2" charset="-78"/>
              </a:rPr>
              <a:t>3-</a:t>
            </a:r>
            <a:r>
              <a:rPr lang="fa-IR" sz="2000" b="1" dirty="0">
                <a:cs typeface="B Koodak" panose="00000700000000000000" pitchFamily="2" charset="-78"/>
              </a:rPr>
              <a:t> اعتقاد راسخ به باورها و عقايد شخصي</a:t>
            </a:r>
            <a:endParaRPr lang="en-US" sz="2000" b="1" dirty="0">
              <a:cs typeface="B Koodak" panose="00000700000000000000" pitchFamily="2" charset="-78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2626324" y="5061953"/>
            <a:ext cx="6500858" cy="1643074"/>
          </a:xfrm>
          <a:prstGeom prst="homePlate">
            <a:avLst>
              <a:gd name="adj" fmla="val 3536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90000"/>
              </a:lnSpc>
            </a:pPr>
            <a:r>
              <a:rPr lang="fa-IR" b="1" dirty="0">
                <a:solidFill>
                  <a:srgbClr val="FF0000"/>
                </a:solidFill>
                <a:cs typeface="B Koodak" panose="00000700000000000000" pitchFamily="2" charset="-78"/>
              </a:rPr>
              <a:t>1-</a:t>
            </a:r>
            <a:r>
              <a:rPr lang="fa-IR" b="1" dirty="0">
                <a:cs typeface="B Koodak" panose="00000700000000000000" pitchFamily="2" charset="-78"/>
              </a:rPr>
              <a:t> </a:t>
            </a:r>
            <a:r>
              <a:rPr lang="fa-IR" sz="1700" b="1" dirty="0">
                <a:cs typeface="B Koodak" panose="00000700000000000000" pitchFamily="2" charset="-78"/>
              </a:rPr>
              <a:t>رهبران فره مند هدفهاي آرمان گرايانه دارند که مي خواهند آنها را تامين کنند.</a:t>
            </a:r>
          </a:p>
          <a:p>
            <a:pPr algn="r" rtl="1">
              <a:lnSpc>
                <a:spcPct val="90000"/>
              </a:lnSpc>
            </a:pPr>
            <a:r>
              <a:rPr lang="fa-IR" b="1" dirty="0">
                <a:solidFill>
                  <a:srgbClr val="FF0000"/>
                </a:solidFill>
                <a:cs typeface="B Koodak" panose="00000700000000000000" pitchFamily="2" charset="-78"/>
              </a:rPr>
              <a:t>2- </a:t>
            </a:r>
            <a:r>
              <a:rPr lang="fa-IR" sz="1700" b="1" dirty="0">
                <a:cs typeface="B Koodak" panose="00000700000000000000" pitchFamily="2" charset="-78"/>
              </a:rPr>
              <a:t>نسبت به تامين هدف شخصا متعهد هستند و از روشهاي متعارف استفاده نمي کنند.</a:t>
            </a:r>
          </a:p>
          <a:p>
            <a:pPr algn="r" rtl="1">
              <a:lnSpc>
                <a:spcPct val="90000"/>
              </a:lnSpc>
            </a:pPr>
            <a:r>
              <a:rPr lang="fa-IR" b="1" dirty="0">
                <a:solidFill>
                  <a:srgbClr val="FF0000"/>
                </a:solidFill>
                <a:cs typeface="B Koodak" panose="00000700000000000000" pitchFamily="2" charset="-78"/>
              </a:rPr>
              <a:t>3-</a:t>
            </a:r>
            <a:r>
              <a:rPr lang="fa-IR" b="1" dirty="0">
                <a:cs typeface="B Koodak" panose="00000700000000000000" pitchFamily="2" charset="-78"/>
              </a:rPr>
              <a:t> قدرت بيان و اعتماد به نفس دارند.</a:t>
            </a:r>
          </a:p>
          <a:p>
            <a:pPr algn="r" rtl="1">
              <a:lnSpc>
                <a:spcPct val="90000"/>
              </a:lnSpc>
            </a:pPr>
            <a:r>
              <a:rPr lang="fa-IR" b="1" dirty="0">
                <a:solidFill>
                  <a:srgbClr val="FF0000"/>
                </a:solidFill>
                <a:cs typeface="B Koodak" panose="00000700000000000000" pitchFamily="2" charset="-78"/>
              </a:rPr>
              <a:t>4-</a:t>
            </a:r>
            <a:r>
              <a:rPr lang="fa-IR" b="1" dirty="0">
                <a:cs typeface="B Koodak" panose="00000700000000000000" pitchFamily="2" charset="-78"/>
              </a:rPr>
              <a:t> به عنوان پرچمداران نهضت جديد که موجب تغييرات اساسي مي شوند شناخته شده اند.</a:t>
            </a:r>
            <a:endParaRPr lang="en-US" b="1" dirty="0">
              <a:cs typeface="B Koodak" panose="00000700000000000000" pitchFamily="2" charset="-78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595406" y="71414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solidFill>
                  <a:srgbClr val="C00000"/>
                </a:solidFill>
                <a:cs typeface="B Koodak" panose="00000700000000000000" pitchFamily="2" charset="-78"/>
              </a:rPr>
              <a:t>تئوری رهبر فره مند</a:t>
            </a:r>
            <a:endParaRPr lang="en-US" sz="2800" b="1" dirty="0">
              <a:solidFill>
                <a:srgbClr val="006600"/>
              </a:solidFill>
              <a:cs typeface="B Koodak" panose="00000700000000000000" pitchFamily="2" charset="-78"/>
            </a:endParaRPr>
          </a:p>
        </p:txBody>
      </p:sp>
      <p:sp>
        <p:nvSpPr>
          <p:cNvPr id="10" name="Footer Placeholder 47"/>
          <p:cNvSpPr txBox="1">
            <a:spLocks/>
          </p:cNvSpPr>
          <p:nvPr/>
        </p:nvSpPr>
        <p:spPr>
          <a:xfrm>
            <a:off x="126026" y="6919342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  <a:cs typeface="B Koodak" panose="00000700000000000000" pitchFamily="2" charset="-78"/>
              </a:rPr>
              <a:t>Advanced Organizational Behavior Management</a:t>
            </a:r>
          </a:p>
          <a:p>
            <a:pPr algn="ctr">
              <a:defRPr/>
            </a:pPr>
            <a:r>
              <a:rPr lang="en-US" sz="1050" dirty="0" err="1">
                <a:solidFill>
                  <a:schemeClr val="bg1"/>
                </a:solidFill>
                <a:cs typeface="B Koodak" panose="00000700000000000000" pitchFamily="2" charset="-78"/>
              </a:rPr>
              <a:t>Dr.Varzeshkar</a:t>
            </a:r>
            <a:r>
              <a:rPr lang="en-US" sz="1050" dirty="0">
                <a:solidFill>
                  <a:schemeClr val="bg1"/>
                </a:solidFill>
                <a:cs typeface="B Koodak" panose="00000700000000000000" pitchFamily="2" charset="-78"/>
              </a:rPr>
              <a:t>  Ahmad.2010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0226" y="2587229"/>
            <a:ext cx="2790825" cy="28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C652-3BDF-494A-A1E3-FF30C4F8C8C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02657"/>
              </p:ext>
            </p:extLst>
          </p:nvPr>
        </p:nvGraphicFramePr>
        <p:xfrm>
          <a:off x="1452530" y="857232"/>
          <a:ext cx="921547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6" name="Flowchart: Terminator 115"/>
          <p:cNvSpPr/>
          <p:nvPr/>
        </p:nvSpPr>
        <p:spPr>
          <a:xfrm>
            <a:off x="1595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solidFill>
                  <a:srgbClr val="C00000"/>
                </a:solidFill>
                <a:cs typeface="B Titr" pitchFamily="2" charset="-78"/>
              </a:rPr>
              <a:t>تفاوت رهبری زنان و مردان</a:t>
            </a:r>
            <a:endParaRPr lang="en-US" sz="2800" b="1" dirty="0">
              <a:solidFill>
                <a:srgbClr val="006600"/>
              </a:solidFill>
              <a:cs typeface="B Titr" pitchFamily="2" charset="-78"/>
            </a:endParaRPr>
          </a:p>
        </p:txBody>
      </p:sp>
      <p:sp>
        <p:nvSpPr>
          <p:cNvPr id="5" name="Footer Placeholder 47"/>
          <p:cNvSpPr txBox="1">
            <a:spLocks/>
          </p:cNvSpPr>
          <p:nvPr/>
        </p:nvSpPr>
        <p:spPr>
          <a:xfrm>
            <a:off x="1524000" y="6286521"/>
            <a:ext cx="28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</a:rPr>
              <a:t>Advanced Organizational Behavior Management</a:t>
            </a:r>
          </a:p>
          <a:p>
            <a:pPr algn="ctr">
              <a:defRPr/>
            </a:pPr>
            <a:r>
              <a:rPr lang="en-US" sz="1050" dirty="0" err="1">
                <a:solidFill>
                  <a:schemeClr val="bg1"/>
                </a:solidFill>
              </a:rPr>
              <a:t>Dr.Varzeshkar</a:t>
            </a:r>
            <a:r>
              <a:rPr lang="en-US" sz="1050" dirty="0">
                <a:solidFill>
                  <a:schemeClr val="bg1"/>
                </a:solidFill>
              </a:rPr>
              <a:t>  Ahmad.2010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80012" y="5138027"/>
            <a:ext cx="93660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PMingLiU" pitchFamily="18" charset="-120"/>
                <a:cs typeface="B Titr" pitchFamily="2" charset="-78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sz="5400" baseline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رهبری و تحول سازمانی</a:t>
            </a:r>
            <a:endParaRPr lang="en-US" sz="5400" baseline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818935" y="6415882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5" y="398167"/>
            <a:ext cx="6764968" cy="41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-212289" y="1"/>
            <a:ext cx="11823916" cy="1198563"/>
            <a:chOff x="-1064" y="0"/>
            <a:chExt cx="6824" cy="755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invGray">
            <a:xfrm>
              <a:off x="0" y="0"/>
              <a:ext cx="5760" cy="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black">
            <a:xfrm>
              <a:off x="-1064" y="133"/>
              <a:ext cx="645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/>
              <a:r>
                <a:rPr lang="fa-IR" sz="54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B Titr" pitchFamily="2" charset="-78"/>
                </a:rPr>
                <a:t>تحول </a:t>
              </a:r>
              <a:r>
                <a:rPr lang="ar-SA" sz="54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B Titr" pitchFamily="2" charset="-78"/>
                </a:rPr>
                <a:t>سازماني</a:t>
              </a:r>
              <a:r>
                <a:rPr lang="fa-IR" sz="54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B Titr" pitchFamily="2" charset="-78"/>
                </a:rPr>
                <a:t> </a:t>
              </a:r>
              <a:r>
                <a:rPr lang="ar-SA" sz="54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B Titr" pitchFamily="2" charset="-78"/>
                </a:rPr>
                <a:t>يعني چه؟</a:t>
              </a:r>
              <a:endPara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Titr" pitchFamily="2" charset="-78"/>
              </a:endParaRPr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299" y="1969481"/>
            <a:ext cx="9241860" cy="55737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6575" indent="-536575" algn="just">
              <a:lnSpc>
                <a:spcPct val="195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ar-SA" sz="2800" dirty="0">
                <a:cs typeface="B Koodak" panose="00000700000000000000" pitchFamily="2" charset="-78"/>
              </a:rPr>
              <a:t>در معناي اسمي به مفهوم </a:t>
            </a:r>
            <a:r>
              <a:rPr lang="ar-SA" sz="2800" b="1" dirty="0">
                <a:solidFill>
                  <a:srgbClr val="660066"/>
                </a:solidFill>
                <a:cs typeface="B Koodak" panose="00000700000000000000" pitchFamily="2" charset="-78"/>
              </a:rPr>
              <a:t>«تغييرات محيط</a:t>
            </a:r>
            <a:r>
              <a:rPr lang="fa-IR" sz="2800" b="1" dirty="0">
                <a:solidFill>
                  <a:srgbClr val="660066"/>
                </a:solidFill>
                <a:cs typeface="B Koodak" panose="00000700000000000000" pitchFamily="2" charset="-78"/>
              </a:rPr>
              <a:t>»</a:t>
            </a:r>
          </a:p>
          <a:p>
            <a:pPr marL="536575" indent="-536575" algn="just">
              <a:lnSpc>
                <a:spcPct val="195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fa-IR" sz="2000" b="1" dirty="0">
              <a:solidFill>
                <a:srgbClr val="660066"/>
              </a:solidFill>
              <a:cs typeface="B Koodak" panose="00000700000000000000" pitchFamily="2" charset="-78"/>
            </a:endParaRPr>
          </a:p>
          <a:p>
            <a:pPr marL="536575" indent="-536575" algn="just">
              <a:lnSpc>
                <a:spcPct val="195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ar-SA" sz="2800" dirty="0">
                <a:cs typeface="B Koodak" panose="00000700000000000000" pitchFamily="2" charset="-78"/>
              </a:rPr>
              <a:t>در</a:t>
            </a:r>
            <a:r>
              <a:rPr lang="fa-IR" sz="2800" dirty="0">
                <a:cs typeface="B Koodak" panose="00000700000000000000" pitchFamily="2" charset="-78"/>
              </a:rPr>
              <a:t> </a:t>
            </a:r>
            <a:r>
              <a:rPr lang="ar-SA" sz="2800" dirty="0">
                <a:cs typeface="B Koodak" panose="00000700000000000000" pitchFamily="2" charset="-78"/>
              </a:rPr>
              <a:t>معناي فعلي نشان</a:t>
            </a:r>
            <a:r>
              <a:rPr lang="fa-IR" sz="2800" dirty="0">
                <a:cs typeface="B Koodak" panose="00000700000000000000" pitchFamily="2" charset="-78"/>
              </a:rPr>
              <a:t>‌</a:t>
            </a:r>
            <a:r>
              <a:rPr lang="ar-SA" sz="2800" dirty="0">
                <a:cs typeface="B Koodak" panose="00000700000000000000" pitchFamily="2" charset="-78"/>
              </a:rPr>
              <a:t>دهنده </a:t>
            </a:r>
            <a:r>
              <a:rPr lang="fa-IR" sz="2800" b="1" dirty="0">
                <a:solidFill>
                  <a:srgbClr val="660066"/>
                </a:solidFill>
                <a:cs typeface="B Koodak" panose="00000700000000000000" pitchFamily="2" charset="-78"/>
              </a:rPr>
              <a:t>«</a:t>
            </a:r>
            <a:r>
              <a:rPr lang="ar-SA" sz="2800" b="1" dirty="0">
                <a:solidFill>
                  <a:srgbClr val="660066"/>
                </a:solidFill>
                <a:cs typeface="B Koodak" panose="00000700000000000000" pitchFamily="2" charset="-78"/>
              </a:rPr>
              <a:t>واكنش عملي به تغييرات محيط</a:t>
            </a:r>
            <a:r>
              <a:rPr lang="fa-IR" sz="2800" b="1" dirty="0">
                <a:solidFill>
                  <a:srgbClr val="660066"/>
                </a:solidFill>
                <a:cs typeface="B Koodak" panose="00000700000000000000" pitchFamily="2" charset="-78"/>
              </a:rPr>
              <a:t>»</a:t>
            </a:r>
          </a:p>
          <a:p>
            <a:pPr marL="536575" indent="-536575" algn="just">
              <a:lnSpc>
                <a:spcPct val="195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fa-IR" sz="2000" b="1" dirty="0">
              <a:solidFill>
                <a:srgbClr val="660066"/>
              </a:solidFill>
              <a:cs typeface="B Koodak" panose="00000700000000000000" pitchFamily="2" charset="-78"/>
            </a:endParaRPr>
          </a:p>
          <a:p>
            <a:pPr marL="536575" indent="-536575" algn="just">
              <a:lnSpc>
                <a:spcPct val="115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800" dirty="0">
                <a:cs typeface="B Koodak" panose="00000700000000000000" pitchFamily="2" charset="-78"/>
              </a:rPr>
              <a:t>فرآيندي برنامه‌ريزي شده و نظام‌مند كه با بهره‌گيري از ارزش</a:t>
            </a:r>
            <a:r>
              <a:rPr lang="en-US" sz="2800" dirty="0">
                <a:cs typeface="B Koodak" panose="00000700000000000000" pitchFamily="2" charset="-78"/>
              </a:rPr>
              <a:t>‌</a:t>
            </a:r>
            <a:r>
              <a:rPr lang="fa-IR" sz="2800" dirty="0">
                <a:cs typeface="B Koodak" panose="00000700000000000000" pitchFamily="2" charset="-78"/>
              </a:rPr>
              <a:t>ها و اصول رفتاري در سازمان، در پي ‌افزايش </a:t>
            </a:r>
            <a:r>
              <a:rPr lang="fa-IR" sz="2800" b="1" dirty="0">
                <a:solidFill>
                  <a:srgbClr val="660066"/>
                </a:solidFill>
                <a:cs typeface="B Koodak" panose="00000700000000000000" pitchFamily="2" charset="-78"/>
              </a:rPr>
              <a:t>اثربخشي فردي </a:t>
            </a:r>
            <a:r>
              <a:rPr lang="fa-IR" sz="2800" dirty="0">
                <a:solidFill>
                  <a:srgbClr val="660066"/>
                </a:solidFill>
                <a:cs typeface="B Koodak" panose="00000700000000000000" pitchFamily="2" charset="-78"/>
              </a:rPr>
              <a:t>و </a:t>
            </a:r>
            <a:r>
              <a:rPr lang="fa-IR" sz="2800" b="1" dirty="0">
                <a:solidFill>
                  <a:srgbClr val="660066"/>
                </a:solidFill>
                <a:cs typeface="B Koodak" panose="00000700000000000000" pitchFamily="2" charset="-78"/>
              </a:rPr>
              <a:t>سازماني</a:t>
            </a:r>
            <a:r>
              <a:rPr lang="fa-IR" sz="2800" dirty="0">
                <a:cs typeface="B Koodak" panose="00000700000000000000" pitchFamily="2" charset="-78"/>
              </a:rPr>
              <a:t> است.</a:t>
            </a:r>
            <a:endParaRPr lang="en-US" sz="2800" dirty="0">
              <a:cs typeface="B Koodak" panose="00000700000000000000" pitchFamily="2" charset="-78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908" y="2413208"/>
            <a:ext cx="3360414" cy="26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11" name="Group 15"/>
          <p:cNvGrpSpPr>
            <a:grpSpLocks/>
          </p:cNvGrpSpPr>
          <p:nvPr/>
        </p:nvGrpSpPr>
        <p:grpSpPr bwMode="auto">
          <a:xfrm>
            <a:off x="1412522" y="165711"/>
            <a:ext cx="8540750" cy="6534150"/>
            <a:chOff x="204" y="164"/>
            <a:chExt cx="5380" cy="4116"/>
          </a:xfrm>
        </p:grpSpPr>
        <p:sp>
          <p:nvSpPr>
            <p:cNvPr id="132098" name="Oval 2"/>
            <p:cNvSpPr>
              <a:spLocks noChangeArrowheads="1"/>
            </p:cNvSpPr>
            <p:nvPr/>
          </p:nvSpPr>
          <p:spPr bwMode="auto">
            <a:xfrm>
              <a:off x="909" y="2918"/>
              <a:ext cx="1529" cy="136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DE9D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DE9D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0" hangingPunct="0"/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توسعه</a:t>
              </a: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 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ماموريت</a:t>
              </a: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 </a:t>
              </a:r>
              <a:endParaRPr lang="fa-IR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  <a:p>
              <a:pPr algn="ctr" rtl="1" eaLnBrk="0" hangingPunct="0"/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سازمان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B Lotus" panose="00000400000000000000" pitchFamily="2" charset="-78"/>
                </a:rPr>
                <a:t>‌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ها</a:t>
              </a: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 و به تبع آن </a:t>
              </a:r>
              <a:endParaRPr lang="fa-IR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  <a:p>
              <a:pPr algn="ctr" rtl="1" eaLnBrk="0" hangingPunct="0"/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گسترش كيفي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 </a:t>
              </a: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و كمي </a:t>
              </a:r>
              <a:endParaRPr lang="fa-IR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  <a:p>
              <a:pPr algn="ctr" rtl="1" eaLnBrk="0" hangingPunct="0"/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وظا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يف و فعاليت</a:t>
              </a:r>
              <a:r>
                <a:rPr lang="en-US" sz="2400" b="1" dirty="0">
                  <a:solidFill>
                    <a:srgbClr val="0000FF"/>
                  </a:solidFill>
                  <a:cs typeface="Nazanin" pitchFamily="2" charset="-78"/>
                </a:rPr>
                <a:t>‌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ها</a:t>
              </a:r>
              <a:endParaRPr lang="en-US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2099" name="Oval 3"/>
            <p:cNvSpPr>
              <a:spLocks noChangeArrowheads="1"/>
            </p:cNvSpPr>
            <p:nvPr/>
          </p:nvSpPr>
          <p:spPr bwMode="auto">
            <a:xfrm>
              <a:off x="460" y="1263"/>
              <a:ext cx="1530" cy="136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AFC1FB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Right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AFC1FB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0" hangingPunct="0"/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توسعه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 ساير سازمان</a:t>
              </a:r>
              <a:r>
                <a:rPr lang="en-US" sz="2400" b="1" dirty="0">
                  <a:solidFill>
                    <a:srgbClr val="0000FF"/>
                  </a:solidFill>
                  <a:cs typeface="Nazanin" pitchFamily="2" charset="-78"/>
                </a:rPr>
                <a:t>‌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ها</a:t>
              </a: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 </a:t>
              </a:r>
              <a:endParaRPr lang="fa-IR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  <a:p>
              <a:pPr algn="ctr" rtl="1" eaLnBrk="0" hangingPunct="0"/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(</a:t>
              </a: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بسط و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 </a:t>
              </a: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گسترش كمي</a:t>
              </a:r>
              <a:endParaRPr lang="fa-IR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  <a:p>
              <a:pPr algn="ctr" rtl="1" eaLnBrk="0" hangingPunct="0"/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 نظام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B Lotus" panose="00000400000000000000" pitchFamily="2" charset="-78"/>
                </a:rPr>
                <a:t>‌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هاي كاري)</a:t>
              </a:r>
              <a:endParaRPr lang="en-US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2100" name="Oval 4"/>
            <p:cNvSpPr>
              <a:spLocks noChangeArrowheads="1"/>
            </p:cNvSpPr>
            <p:nvPr/>
          </p:nvSpPr>
          <p:spPr bwMode="auto">
            <a:xfrm>
              <a:off x="3851" y="1218"/>
              <a:ext cx="1529" cy="13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4ECC6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Left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D4ECC6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0" hangingPunct="0"/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واگذاري امور قابل</a:t>
              </a:r>
              <a:endParaRPr lang="fa-IR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  <a:p>
              <a:pPr algn="ctr" rtl="1" eaLnBrk="0" hangingPunct="0"/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 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برون</a:t>
              </a:r>
              <a:r>
                <a:rPr lang="en-US" sz="2400" b="1" dirty="0">
                  <a:solidFill>
                    <a:srgbClr val="0000FF"/>
                  </a:solidFill>
                  <a:cs typeface="Nazanin" pitchFamily="2" charset="-78"/>
                </a:rPr>
                <a:t>‌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سپاري</a:t>
              </a:r>
              <a:endParaRPr lang="en-US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2101" name="Oval 5"/>
            <p:cNvSpPr>
              <a:spLocks noChangeArrowheads="1"/>
            </p:cNvSpPr>
            <p:nvPr/>
          </p:nvSpPr>
          <p:spPr bwMode="auto">
            <a:xfrm>
              <a:off x="3431" y="2799"/>
              <a:ext cx="1529" cy="136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D9D9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TopLeft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D9D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0" hangingPunct="0"/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تغييرات محيطي</a:t>
              </a:r>
              <a:endParaRPr lang="en-US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  <a:p>
              <a:pPr algn="ctr" rtl="1" eaLnBrk="0" hangingPunct="0"/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(نظير جهاني</a:t>
              </a: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Titr Mazar" pitchFamily="2" charset="-78"/>
                </a:rPr>
                <a:t>‌</a:t>
              </a: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سازي، </a:t>
              </a:r>
              <a:endParaRPr lang="en-US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  <a:p>
              <a:pPr algn="ctr" rtl="1" eaLnBrk="0" hangingPunct="0"/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دولت الكترونيك و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...)</a:t>
              </a:r>
              <a:endParaRPr lang="en-US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2102" name="Oval 6"/>
            <p:cNvSpPr>
              <a:spLocks noChangeArrowheads="1"/>
            </p:cNvSpPr>
            <p:nvPr/>
          </p:nvSpPr>
          <p:spPr bwMode="auto">
            <a:xfrm>
              <a:off x="2149" y="164"/>
              <a:ext cx="1529" cy="136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B3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FFB3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0" hangingPunct="0">
                <a:lnSpc>
                  <a:spcPct val="150000"/>
                </a:lnSpc>
              </a:pP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قدمت ساختارها</a:t>
              </a:r>
              <a:r>
                <a:rPr lang="fa-IR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، </a:t>
              </a:r>
            </a:p>
            <a:p>
              <a:pPr algn="ctr" rtl="1" eaLnBrk="0" hangingPunct="0">
                <a:lnSpc>
                  <a:spcPct val="150000"/>
                </a:lnSpc>
              </a:pP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وظايف و ضرورت </a:t>
              </a:r>
            </a:p>
            <a:p>
              <a:pPr algn="ctr" rtl="1" eaLnBrk="0" hangingPunct="0">
                <a:lnSpc>
                  <a:spcPct val="150000"/>
                </a:lnSpc>
              </a:pP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روزآمدسازي آن</a:t>
              </a:r>
              <a:r>
                <a:rPr lang="en-US" sz="2400" b="1" dirty="0">
                  <a:solidFill>
                    <a:srgbClr val="0000FF"/>
                  </a:solidFill>
                  <a:cs typeface="Nazanin" pitchFamily="2" charset="-78"/>
                </a:rPr>
                <a:t>‌</a:t>
              </a:r>
              <a:r>
                <a:rPr lang="ar-SA" sz="2400" b="1" dirty="0">
                  <a:solidFill>
                    <a:srgbClr val="0000FF"/>
                  </a:solidFill>
                  <a:latin typeface="Verdana" panose="020B0604030504040204" pitchFamily="34" charset="0"/>
                  <a:cs typeface="Nazanin" pitchFamily="2" charset="-78"/>
                </a:rPr>
                <a:t>ها</a:t>
              </a:r>
              <a:endParaRPr lang="en-US" sz="2400" b="1" dirty="0">
                <a:solidFill>
                  <a:srgbClr val="0000FF"/>
                </a:solidFill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2103" name="Oval 7"/>
            <p:cNvSpPr>
              <a:spLocks noChangeArrowheads="1"/>
            </p:cNvSpPr>
            <p:nvPr/>
          </p:nvSpPr>
          <p:spPr bwMode="auto">
            <a:xfrm>
              <a:off x="1906" y="1503"/>
              <a:ext cx="2014" cy="187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Front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>
                <a:lnSpc>
                  <a:spcPct val="170000"/>
                </a:lnSpc>
              </a:pPr>
              <a:r>
                <a:rPr lang="fa-IR" sz="3200" b="1" dirty="0">
                  <a:solidFill>
                    <a:srgbClr val="0000FF"/>
                  </a:solidFill>
                  <a:latin typeface="Verdana" panose="020B0604030504040204" pitchFamily="34" charset="0"/>
                  <a:cs typeface="Titr" pitchFamily="2" charset="-78"/>
                </a:rPr>
                <a:t>علل نياز به</a:t>
              </a:r>
              <a:endParaRPr lang="en-US" sz="3200" b="1" dirty="0">
                <a:solidFill>
                  <a:srgbClr val="0000FF"/>
                </a:solidFill>
                <a:latin typeface="Verdana" panose="020B0604030504040204" pitchFamily="34" charset="0"/>
                <a:cs typeface="Titr" pitchFamily="2" charset="-78"/>
              </a:endParaRPr>
            </a:p>
            <a:p>
              <a:pPr algn="ctr" rtl="1">
                <a:lnSpc>
                  <a:spcPct val="170000"/>
                </a:lnSpc>
              </a:pPr>
              <a:r>
                <a:rPr lang="ar-SA" sz="3200" b="1" dirty="0">
                  <a:solidFill>
                    <a:srgbClr val="0000FF"/>
                  </a:solidFill>
                  <a:latin typeface="Verdana" panose="020B0604030504040204" pitchFamily="34" charset="0"/>
                  <a:cs typeface="Titr" pitchFamily="2" charset="-78"/>
                </a:rPr>
                <a:t>ت</a:t>
              </a:r>
              <a:r>
                <a:rPr lang="fa-IR" sz="3200" b="1" dirty="0">
                  <a:solidFill>
                    <a:srgbClr val="0000FF"/>
                  </a:solidFill>
                  <a:latin typeface="Verdana" panose="020B0604030504040204" pitchFamily="34" charset="0"/>
                  <a:cs typeface="Titr" pitchFamily="2" charset="-78"/>
                </a:rPr>
                <a:t>حول سازماني</a:t>
              </a:r>
              <a:r>
                <a:rPr lang="en-US" sz="3200" dirty="0">
                  <a:solidFill>
                    <a:srgbClr val="0000FF"/>
                  </a:solidFill>
                  <a:latin typeface="Verdana" panose="020B0604030504040204" pitchFamily="34" charset="0"/>
                  <a:cs typeface="Titr" pitchFamily="2" charset="-78"/>
                </a:rPr>
                <a:t> </a:t>
              </a:r>
            </a:p>
          </p:txBody>
        </p:sp>
        <p:pic>
          <p:nvPicPr>
            <p:cNvPr id="132104" name="Picture 8" descr="PE01711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86"/>
              <a:ext cx="928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5" name="Picture 9" descr="bd05515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" y="928"/>
              <a:ext cx="69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6" name="Picture 10" descr="bd06662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" y="3184"/>
              <a:ext cx="836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7" name="Picture 11" descr="bd06670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396"/>
              <a:ext cx="861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8" name="Picture 12" descr="bd04912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" y="601"/>
              <a:ext cx="73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0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9089" y="1326523"/>
            <a:ext cx="11263648" cy="3044809"/>
          </a:xfrm>
        </p:spPr>
        <p:txBody>
          <a:bodyPr>
            <a:noAutofit/>
          </a:bodyPr>
          <a:lstStyle/>
          <a:p>
            <a:pPr algn="ctr"/>
            <a:r>
              <a:rPr lang="fa-IR" sz="5300" dirty="0" smtClean="0">
                <a:cs typeface="B Titr" panose="00000700000000000000" pitchFamily="2" charset="-78"/>
              </a:rPr>
              <a:t>دوره آموزشی ضمن خدمت</a:t>
            </a:r>
            <a:br>
              <a:rPr lang="fa-IR" sz="5300" dirty="0" smtClean="0">
                <a:cs typeface="B Titr" panose="00000700000000000000" pitchFamily="2" charset="-78"/>
              </a:rPr>
            </a:br>
            <a:r>
              <a:rPr lang="fa-IR" sz="5300" dirty="0" smtClean="0">
                <a:cs typeface="B Titr" panose="00000700000000000000" pitchFamily="2" charset="-78"/>
              </a:rPr>
              <a:t>«اصول رهبری سازمان»</a:t>
            </a:r>
            <a:endParaRPr lang="en-US" sz="53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59" y="5283506"/>
            <a:ext cx="8846711" cy="1137793"/>
          </a:xfrm>
        </p:spPr>
        <p:txBody>
          <a:bodyPr>
            <a:noAutofit/>
          </a:bodyPr>
          <a:lstStyle/>
          <a:p>
            <a:pPr algn="ctr"/>
            <a:r>
              <a:rPr lang="fa-IR" sz="2000" dirty="0" smtClean="0">
                <a:cs typeface="B Titr" panose="00000700000000000000" pitchFamily="2" charset="-78"/>
              </a:rPr>
              <a:t>جهاد دانشگاهی واحد خراسان شمالی</a:t>
            </a:r>
          </a:p>
          <a:p>
            <a:pPr algn="ctr"/>
            <a:r>
              <a:rPr lang="fa-IR" sz="2000" dirty="0" smtClean="0">
                <a:cs typeface="B Titr" panose="00000700000000000000" pitchFamily="2" charset="-78"/>
              </a:rPr>
              <a:t>مهدی احمدزاده</a:t>
            </a:r>
          </a:p>
          <a:p>
            <a:pPr algn="ctr"/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51516"/>
            <a:ext cx="2047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4" y="167424"/>
            <a:ext cx="2060619" cy="2240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Subtitle 2"/>
          <p:cNvSpPr txBox="1">
            <a:spLocks/>
          </p:cNvSpPr>
          <p:nvPr/>
        </p:nvSpPr>
        <p:spPr>
          <a:xfrm rot="19076963">
            <a:off x="-140740" y="374167"/>
            <a:ext cx="2045623" cy="992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1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rgbClr val="D2472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بخش سوم</a:t>
            </a:r>
            <a:endParaRPr lang="en-US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39" name="AutoShape 47"/>
          <p:cNvSpPr>
            <a:spLocks noChangeArrowheads="1"/>
          </p:cNvSpPr>
          <p:nvPr/>
        </p:nvSpPr>
        <p:spPr bwMode="auto">
          <a:xfrm>
            <a:off x="7984819" y="2844802"/>
            <a:ext cx="1582737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57DFF"/>
              </a:gs>
              <a:gs pos="50000">
                <a:srgbClr val="CDE6FF"/>
              </a:gs>
              <a:gs pos="100000">
                <a:srgbClr val="257DFF"/>
              </a:gs>
            </a:gsLst>
            <a:lin ang="2700000" scaled="1"/>
          </a:gradFill>
          <a:ln w="22225" algn="ctr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2000" b="1">
                <a:solidFill>
                  <a:srgbClr val="000099"/>
                </a:solidFill>
                <a:cs typeface="B Koodak" panose="00000700000000000000" pitchFamily="2" charset="-78"/>
              </a:rPr>
              <a:t>افراد</a:t>
            </a:r>
            <a:endParaRPr lang="en-US" sz="20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sp>
        <p:nvSpPr>
          <p:cNvPr id="2" name="AutoShape 4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84355" y="1619252"/>
            <a:ext cx="2376488" cy="749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57DFF"/>
              </a:gs>
              <a:gs pos="50000">
                <a:srgbClr val="CDE6FF"/>
              </a:gs>
              <a:gs pos="100000">
                <a:srgbClr val="257DFF"/>
              </a:gs>
            </a:gsLst>
            <a:lin ang="2700000" scaled="1"/>
          </a:gradFill>
          <a:ln w="22225" algn="ctr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3200" b="1" dirty="0">
                <a:solidFill>
                  <a:schemeClr val="accent2"/>
                </a:solidFill>
                <a:cs typeface="B Koodak" panose="00000700000000000000" pitchFamily="2" charset="-78"/>
              </a:rPr>
              <a:t>تحول سازماني</a:t>
            </a:r>
            <a:endParaRPr lang="en-US" sz="3200" b="1" dirty="0">
              <a:solidFill>
                <a:schemeClr val="accent2"/>
              </a:solidFill>
              <a:cs typeface="B Koodak" panose="00000700000000000000" pitchFamily="2" charset="-78"/>
            </a:endParaRPr>
          </a:p>
        </p:txBody>
      </p:sp>
      <p:sp>
        <p:nvSpPr>
          <p:cNvPr id="3" name="AutoShape 47"/>
          <p:cNvSpPr>
            <a:spLocks noChangeArrowheads="1"/>
          </p:cNvSpPr>
          <p:nvPr/>
        </p:nvSpPr>
        <p:spPr bwMode="auto">
          <a:xfrm>
            <a:off x="6330644" y="2844802"/>
            <a:ext cx="1582737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57DFF"/>
              </a:gs>
              <a:gs pos="50000">
                <a:srgbClr val="CDE6FF"/>
              </a:gs>
              <a:gs pos="100000">
                <a:srgbClr val="257DFF"/>
              </a:gs>
            </a:gsLst>
            <a:lin ang="2700000" scaled="1"/>
          </a:gradFill>
          <a:ln w="22225" algn="ctr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2000" b="1">
                <a:solidFill>
                  <a:srgbClr val="000099"/>
                </a:solidFill>
                <a:cs typeface="B Koodak" panose="00000700000000000000" pitchFamily="2" charset="-78"/>
              </a:rPr>
              <a:t>مقولات فيزيکي</a:t>
            </a:r>
            <a:endParaRPr lang="en-US" sz="20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361769" y="2844802"/>
            <a:ext cx="1582737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57DFF"/>
              </a:gs>
              <a:gs pos="50000">
                <a:srgbClr val="CDE6FF"/>
              </a:gs>
              <a:gs pos="100000">
                <a:srgbClr val="257DFF"/>
              </a:gs>
            </a:gsLst>
            <a:lin ang="2700000" scaled="1"/>
          </a:gradFill>
          <a:ln w="22225" algn="ctr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2000" b="1">
                <a:solidFill>
                  <a:srgbClr val="000099"/>
                </a:solidFill>
                <a:cs typeface="B Koodak" panose="00000700000000000000" pitchFamily="2" charset="-78"/>
              </a:rPr>
              <a:t>فرهنگ</a:t>
            </a:r>
            <a:endParaRPr lang="en-US" sz="20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3017530" y="2844802"/>
            <a:ext cx="1582738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57DFF"/>
              </a:gs>
              <a:gs pos="50000">
                <a:srgbClr val="CDE6FF"/>
              </a:gs>
              <a:gs pos="100000">
                <a:srgbClr val="257DFF"/>
              </a:gs>
            </a:gsLst>
            <a:lin ang="2700000" scaled="1"/>
          </a:gradFill>
          <a:ln w="22225" algn="ctr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2000" b="1">
                <a:solidFill>
                  <a:srgbClr val="000099"/>
                </a:solidFill>
                <a:cs typeface="B Koodak" panose="00000700000000000000" pitchFamily="2" charset="-78"/>
              </a:rPr>
              <a:t>ساختار</a:t>
            </a:r>
            <a:endParaRPr lang="en-US" sz="20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74880" y="2844802"/>
            <a:ext cx="1582738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57DFF"/>
              </a:gs>
              <a:gs pos="50000">
                <a:srgbClr val="CDE6FF"/>
              </a:gs>
              <a:gs pos="100000">
                <a:srgbClr val="257DFF"/>
              </a:gs>
            </a:gsLst>
            <a:lin ang="2700000" scaled="1"/>
          </a:gradFill>
          <a:ln w="22225" algn="ctr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2000" b="1" dirty="0">
                <a:solidFill>
                  <a:srgbClr val="000099"/>
                </a:solidFill>
                <a:cs typeface="B Koodak" panose="00000700000000000000" pitchFamily="2" charset="-78"/>
              </a:rPr>
              <a:t>فناوري</a:t>
            </a:r>
            <a:endParaRPr lang="en-US" sz="2000" b="1" dirty="0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cxnSp>
        <p:nvCxnSpPr>
          <p:cNvPr id="137224" name="AutoShape 8"/>
          <p:cNvCxnSpPr>
            <a:cxnSpLocks noChangeShapeType="1"/>
          </p:cNvCxnSpPr>
          <p:nvPr/>
        </p:nvCxnSpPr>
        <p:spPr bwMode="auto">
          <a:xfrm rot="5400000">
            <a:off x="3586650" y="946947"/>
            <a:ext cx="454025" cy="33194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25" name="AutoShape 9"/>
          <p:cNvCxnSpPr>
            <a:cxnSpLocks noChangeShapeType="1"/>
          </p:cNvCxnSpPr>
          <p:nvPr/>
        </p:nvCxnSpPr>
        <p:spPr bwMode="auto">
          <a:xfrm rot="5400000">
            <a:off x="4414531" y="1774828"/>
            <a:ext cx="454025" cy="16637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26" name="AutoShape 10"/>
          <p:cNvCxnSpPr>
            <a:cxnSpLocks noChangeShapeType="1"/>
          </p:cNvCxnSpPr>
          <p:nvPr/>
        </p:nvCxnSpPr>
        <p:spPr bwMode="auto">
          <a:xfrm rot="5400000">
            <a:off x="5243206" y="2603503"/>
            <a:ext cx="454025" cy="63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27" name="AutoShape 11"/>
          <p:cNvCxnSpPr>
            <a:cxnSpLocks noChangeShapeType="1"/>
          </p:cNvCxnSpPr>
          <p:nvPr/>
        </p:nvCxnSpPr>
        <p:spPr bwMode="auto">
          <a:xfrm rot="16200000" flipH="1">
            <a:off x="6071087" y="1781972"/>
            <a:ext cx="454025" cy="164941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28" name="AutoShape 12"/>
          <p:cNvCxnSpPr>
            <a:cxnSpLocks noChangeShapeType="1"/>
            <a:endCxn id="136239" idx="0"/>
          </p:cNvCxnSpPr>
          <p:nvPr/>
        </p:nvCxnSpPr>
        <p:spPr bwMode="auto">
          <a:xfrm rot="16200000" flipH="1">
            <a:off x="6898175" y="954885"/>
            <a:ext cx="454025" cy="3303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408555" y="3983040"/>
            <a:ext cx="1187450" cy="5889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 dirty="0">
                <a:solidFill>
                  <a:srgbClr val="000099"/>
                </a:solidFill>
                <a:cs typeface="B Koodak" panose="00000700000000000000" pitchFamily="2" charset="-78"/>
              </a:rPr>
              <a:t>مهارت</a:t>
            </a:r>
            <a:r>
              <a:rPr lang="en-US" sz="1400" b="1" dirty="0">
                <a:solidFill>
                  <a:srgbClr val="000099"/>
                </a:solidFill>
                <a:cs typeface="B Koodak" panose="00000700000000000000" pitchFamily="2" charset="-78"/>
              </a:rPr>
              <a:t>‌</a:t>
            </a:r>
            <a:r>
              <a:rPr lang="fa-IR" sz="1400" b="1" dirty="0">
                <a:solidFill>
                  <a:srgbClr val="000099"/>
                </a:solidFill>
                <a:cs typeface="B Koodak" panose="00000700000000000000" pitchFamily="2" charset="-78"/>
              </a:rPr>
              <a:t>ها</a:t>
            </a:r>
            <a:endParaRPr lang="en-US" sz="1400" b="1" dirty="0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cxnSp>
        <p:nvCxnSpPr>
          <p:cNvPr id="137230" name="AutoShape 14"/>
          <p:cNvCxnSpPr>
            <a:cxnSpLocks noChangeShapeType="1"/>
            <a:stCxn id="136239" idx="2"/>
          </p:cNvCxnSpPr>
          <p:nvPr/>
        </p:nvCxnSpPr>
        <p:spPr bwMode="auto">
          <a:xfrm rot="5400000">
            <a:off x="8334862" y="3836197"/>
            <a:ext cx="703263" cy="180975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7408555" y="4630740"/>
            <a:ext cx="1187450" cy="5889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انتظارات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auto">
          <a:xfrm>
            <a:off x="7408555" y="5351465"/>
            <a:ext cx="1187450" cy="5889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رفتارها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5752793" y="3997328"/>
            <a:ext cx="1187450" cy="588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فضا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5752793" y="4645028"/>
            <a:ext cx="1187450" cy="588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چيدمان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cxnSp>
        <p:nvCxnSpPr>
          <p:cNvPr id="137235" name="AutoShape 19"/>
          <p:cNvCxnSpPr>
            <a:cxnSpLocks noChangeShapeType="1"/>
          </p:cNvCxnSpPr>
          <p:nvPr/>
        </p:nvCxnSpPr>
        <p:spPr bwMode="auto">
          <a:xfrm rot="5400000">
            <a:off x="6672749" y="3842546"/>
            <a:ext cx="717550" cy="182562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36" name="AutoShape 20"/>
          <p:cNvCxnSpPr>
            <a:cxnSpLocks noChangeShapeType="1"/>
          </p:cNvCxnSpPr>
          <p:nvPr/>
        </p:nvCxnSpPr>
        <p:spPr bwMode="auto">
          <a:xfrm rot="5400000">
            <a:off x="6348899" y="4166396"/>
            <a:ext cx="1365250" cy="182562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097030" y="3971928"/>
            <a:ext cx="1187450" cy="588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نحوه توليد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cxnSp>
        <p:nvCxnSpPr>
          <p:cNvPr id="137238" name="AutoShape 22"/>
          <p:cNvCxnSpPr>
            <a:cxnSpLocks noChangeShapeType="1"/>
          </p:cNvCxnSpPr>
          <p:nvPr/>
        </p:nvCxnSpPr>
        <p:spPr bwMode="auto">
          <a:xfrm rot="5400000">
            <a:off x="5029687" y="3829846"/>
            <a:ext cx="692150" cy="182563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AutoShape 47"/>
          <p:cNvSpPr>
            <a:spLocks noChangeArrowheads="1"/>
          </p:cNvSpPr>
          <p:nvPr/>
        </p:nvSpPr>
        <p:spPr bwMode="auto">
          <a:xfrm>
            <a:off x="4097030" y="4619628"/>
            <a:ext cx="1187450" cy="588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ابزار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sp>
        <p:nvSpPr>
          <p:cNvPr id="14" name="AutoShape 47"/>
          <p:cNvSpPr>
            <a:spLocks noChangeArrowheads="1"/>
          </p:cNvSpPr>
          <p:nvPr/>
        </p:nvSpPr>
        <p:spPr bwMode="auto">
          <a:xfrm>
            <a:off x="4097030" y="5340353"/>
            <a:ext cx="1187450" cy="588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ماشين</a:t>
            </a:r>
            <a:r>
              <a:rPr lang="en-US" sz="1400" b="1">
                <a:solidFill>
                  <a:srgbClr val="000099"/>
                </a:solidFill>
                <a:cs typeface="B Koodak" panose="00000700000000000000" pitchFamily="2" charset="-78"/>
              </a:rPr>
              <a:t>‌</a:t>
            </a:r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آلات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cxnSp>
        <p:nvCxnSpPr>
          <p:cNvPr id="137241" name="AutoShape 25"/>
          <p:cNvCxnSpPr>
            <a:cxnSpLocks noChangeShapeType="1"/>
          </p:cNvCxnSpPr>
          <p:nvPr/>
        </p:nvCxnSpPr>
        <p:spPr bwMode="auto">
          <a:xfrm rot="5400000">
            <a:off x="4705837" y="4153696"/>
            <a:ext cx="1339850" cy="182563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42" name="AutoShape 26"/>
          <p:cNvCxnSpPr>
            <a:cxnSpLocks noChangeShapeType="1"/>
          </p:cNvCxnSpPr>
          <p:nvPr/>
        </p:nvCxnSpPr>
        <p:spPr bwMode="auto">
          <a:xfrm rot="5400000">
            <a:off x="4345475" y="4514059"/>
            <a:ext cx="2060575" cy="182563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AutoShape 47"/>
          <p:cNvSpPr>
            <a:spLocks noChangeArrowheads="1"/>
          </p:cNvSpPr>
          <p:nvPr/>
        </p:nvSpPr>
        <p:spPr bwMode="auto">
          <a:xfrm>
            <a:off x="2368243" y="3971928"/>
            <a:ext cx="1187450" cy="588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روابط اداري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cxnSp>
        <p:nvCxnSpPr>
          <p:cNvPr id="137244" name="AutoShape 28"/>
          <p:cNvCxnSpPr>
            <a:cxnSpLocks noChangeShapeType="1"/>
          </p:cNvCxnSpPr>
          <p:nvPr/>
        </p:nvCxnSpPr>
        <p:spPr bwMode="auto">
          <a:xfrm rot="5400000">
            <a:off x="3336618" y="3794127"/>
            <a:ext cx="692150" cy="254000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47"/>
          <p:cNvSpPr>
            <a:spLocks noChangeArrowheads="1"/>
          </p:cNvSpPr>
          <p:nvPr/>
        </p:nvSpPr>
        <p:spPr bwMode="auto">
          <a:xfrm>
            <a:off x="2368243" y="4619628"/>
            <a:ext cx="1187450" cy="588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اختيارات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sp>
        <p:nvSpPr>
          <p:cNvPr id="17" name="AutoShape 47"/>
          <p:cNvSpPr>
            <a:spLocks noChangeArrowheads="1"/>
          </p:cNvSpPr>
          <p:nvPr/>
        </p:nvSpPr>
        <p:spPr bwMode="auto">
          <a:xfrm>
            <a:off x="2368243" y="5340353"/>
            <a:ext cx="1187450" cy="5889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مکانيزم</a:t>
            </a:r>
            <a:r>
              <a:rPr lang="en-US" sz="1400" b="1">
                <a:solidFill>
                  <a:srgbClr val="000099"/>
                </a:solidFill>
                <a:cs typeface="B Koodak" panose="00000700000000000000" pitchFamily="2" charset="-78"/>
              </a:rPr>
              <a:t>‌</a:t>
            </a:r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هاي </a:t>
            </a:r>
          </a:p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مديريت و طراحي </a:t>
            </a:r>
          </a:p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شغل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cxnSp>
        <p:nvCxnSpPr>
          <p:cNvPr id="137247" name="AutoShape 31"/>
          <p:cNvCxnSpPr>
            <a:cxnSpLocks noChangeShapeType="1"/>
          </p:cNvCxnSpPr>
          <p:nvPr/>
        </p:nvCxnSpPr>
        <p:spPr bwMode="auto">
          <a:xfrm rot="5400000">
            <a:off x="3012768" y="4117977"/>
            <a:ext cx="1339850" cy="254000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48" name="AutoShape 32"/>
          <p:cNvCxnSpPr>
            <a:cxnSpLocks noChangeShapeType="1"/>
          </p:cNvCxnSpPr>
          <p:nvPr/>
        </p:nvCxnSpPr>
        <p:spPr bwMode="auto">
          <a:xfrm rot="5400000">
            <a:off x="2652406" y="4478340"/>
            <a:ext cx="2060575" cy="254000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utoShape 47"/>
          <p:cNvSpPr>
            <a:spLocks noChangeArrowheads="1"/>
          </p:cNvSpPr>
          <p:nvPr/>
        </p:nvSpPr>
        <p:spPr bwMode="auto">
          <a:xfrm>
            <a:off x="867076" y="3918563"/>
            <a:ext cx="1187450" cy="5889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ارزش</a:t>
            </a:r>
            <a:r>
              <a:rPr lang="en-US" sz="1400" b="1">
                <a:solidFill>
                  <a:srgbClr val="000099"/>
                </a:solidFill>
                <a:cs typeface="B Koodak" panose="00000700000000000000" pitchFamily="2" charset="-78"/>
              </a:rPr>
              <a:t>‌</a:t>
            </a:r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ها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867076" y="4566263"/>
            <a:ext cx="1187450" cy="5889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fa-IR" sz="1400" b="1">
                <a:solidFill>
                  <a:srgbClr val="000099"/>
                </a:solidFill>
                <a:cs typeface="B Koodak" panose="00000700000000000000" pitchFamily="2" charset="-78"/>
              </a:rPr>
              <a:t>اهداف</a:t>
            </a:r>
            <a:endParaRPr lang="en-US" sz="1400" b="1">
              <a:solidFill>
                <a:srgbClr val="000099"/>
              </a:solidFill>
              <a:cs typeface="B Koodak" panose="00000700000000000000" pitchFamily="2" charset="-78"/>
            </a:endParaRPr>
          </a:p>
        </p:txBody>
      </p:sp>
      <p:cxnSp>
        <p:nvCxnSpPr>
          <p:cNvPr id="137251" name="AutoShape 35"/>
          <p:cNvCxnSpPr>
            <a:cxnSpLocks noChangeShapeType="1"/>
          </p:cNvCxnSpPr>
          <p:nvPr/>
        </p:nvCxnSpPr>
        <p:spPr bwMode="auto">
          <a:xfrm rot="5400000">
            <a:off x="1776105" y="3770315"/>
            <a:ext cx="573088" cy="182562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52" name="AutoShape 36"/>
          <p:cNvCxnSpPr>
            <a:cxnSpLocks noChangeShapeType="1"/>
          </p:cNvCxnSpPr>
          <p:nvPr/>
        </p:nvCxnSpPr>
        <p:spPr bwMode="auto">
          <a:xfrm rot="5400000">
            <a:off x="1452255" y="4094165"/>
            <a:ext cx="1220788" cy="182562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53" name="AutoShape 37"/>
          <p:cNvCxnSpPr>
            <a:cxnSpLocks noChangeShapeType="1"/>
            <a:stCxn id="136239" idx="2"/>
          </p:cNvCxnSpPr>
          <p:nvPr/>
        </p:nvCxnSpPr>
        <p:spPr bwMode="auto">
          <a:xfrm rot="5400000">
            <a:off x="8011012" y="4160047"/>
            <a:ext cx="1350963" cy="180975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254" name="AutoShape 38"/>
          <p:cNvCxnSpPr>
            <a:cxnSpLocks noChangeShapeType="1"/>
            <a:stCxn id="136239" idx="2"/>
          </p:cNvCxnSpPr>
          <p:nvPr/>
        </p:nvCxnSpPr>
        <p:spPr bwMode="auto">
          <a:xfrm rot="5400000">
            <a:off x="7650649" y="4520409"/>
            <a:ext cx="2071688" cy="180975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256" name="Group 40"/>
          <p:cNvGrpSpPr>
            <a:grpSpLocks/>
          </p:cNvGrpSpPr>
          <p:nvPr/>
        </p:nvGrpSpPr>
        <p:grpSpPr bwMode="auto">
          <a:xfrm>
            <a:off x="1366837" y="1"/>
            <a:ext cx="9301163" cy="1198563"/>
            <a:chOff x="-99" y="0"/>
            <a:chExt cx="5859" cy="755"/>
          </a:xfrm>
        </p:grpSpPr>
        <p:sp>
          <p:nvSpPr>
            <p:cNvPr id="137257" name="Rectangle 41"/>
            <p:cNvSpPr>
              <a:spLocks noChangeArrowheads="1"/>
            </p:cNvSpPr>
            <p:nvPr/>
          </p:nvSpPr>
          <p:spPr bwMode="invGray">
            <a:xfrm>
              <a:off x="0" y="0"/>
              <a:ext cx="5760" cy="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en-US">
                <a:cs typeface="B Koodak" panose="00000700000000000000" pitchFamily="2" charset="-78"/>
              </a:endParaRPr>
            </a:p>
          </p:txBody>
        </p:sp>
        <p:sp>
          <p:nvSpPr>
            <p:cNvPr id="137258" name="Text Box 42"/>
            <p:cNvSpPr txBox="1">
              <a:spLocks noChangeArrowheads="1"/>
            </p:cNvSpPr>
            <p:nvPr/>
          </p:nvSpPr>
          <p:spPr bwMode="black">
            <a:xfrm>
              <a:off x="-99" y="265"/>
              <a:ext cx="480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ar-SA" sz="3800" b="1" dirty="0">
                  <a:solidFill>
                    <a:schemeClr val="accent1">
                      <a:lumMod val="50000"/>
                    </a:schemeClr>
                  </a:solidFill>
                  <a:cs typeface="B Titr" panose="00000700000000000000" pitchFamily="2" charset="-78"/>
                </a:rPr>
                <a:t>تحول در چه چيزي؟</a:t>
              </a:r>
              <a:endParaRPr lang="en-US" sz="3800" b="1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endParaRPr>
            </a:p>
          </p:txBody>
        </p:sp>
      </p:grpSp>
      <p:pic>
        <p:nvPicPr>
          <p:cNvPr id="4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1524000" y="1"/>
            <a:ext cx="10444163" cy="4127505"/>
            <a:chOff x="0" y="0"/>
            <a:chExt cx="6579" cy="2600"/>
          </a:xfrm>
          <a:noFill/>
        </p:grpSpPr>
        <p:sp>
          <p:nvSpPr>
            <p:cNvPr id="133123" name="Rectangle 3"/>
            <p:cNvSpPr>
              <a:spLocks noChangeArrowheads="1"/>
            </p:cNvSpPr>
            <p:nvPr/>
          </p:nvSpPr>
          <p:spPr bwMode="invGray">
            <a:xfrm>
              <a:off x="0" y="0"/>
              <a:ext cx="5760" cy="7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4" name="Text Box 4"/>
            <p:cNvSpPr txBox="1">
              <a:spLocks noChangeArrowheads="1"/>
            </p:cNvSpPr>
            <p:nvPr/>
          </p:nvSpPr>
          <p:spPr bwMode="black">
            <a:xfrm>
              <a:off x="1779" y="2115"/>
              <a:ext cx="4800" cy="4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fa-IR" sz="4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علائم نياز به تحول </a:t>
              </a:r>
              <a:r>
                <a:rPr lang="ar-SA" sz="4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سازماني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</p:txBody>
        </p:sp>
      </p:grpSp>
      <p:pic>
        <p:nvPicPr>
          <p:cNvPr id="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348163" y="1621403"/>
            <a:ext cx="1044931" cy="21211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33485" y="3857299"/>
            <a:ext cx="1259609" cy="19555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5735" y="1329015"/>
            <a:ext cx="3805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علائم داخلي نياز به تحول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735" y="5571283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علائم خارجي نياز به تحول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96718">
            <a:off x="8945568" y="828492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338" y="1715675"/>
            <a:ext cx="4248150" cy="6075494"/>
          </a:xfrm>
          <a:ln/>
        </p:spPr>
        <p:txBody>
          <a:bodyPr/>
          <a:lstStyle/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000" dirty="0">
                <a:cs typeface="Nazanin" pitchFamily="2" charset="-78"/>
              </a:rPr>
              <a:t> تعارض بين گروه</a:t>
            </a:r>
            <a:r>
              <a:rPr lang="fa-IR" sz="3000" dirty="0">
                <a:cs typeface="B Lotus" panose="00000400000000000000" pitchFamily="2" charset="-78"/>
              </a:rPr>
              <a:t>‌</a:t>
            </a:r>
            <a:r>
              <a:rPr lang="fa-IR" sz="3000" dirty="0">
                <a:cs typeface="Nazanin" pitchFamily="2" charset="-78"/>
              </a:rPr>
              <a:t>ها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000" dirty="0">
                <a:cs typeface="Nazanin" pitchFamily="2" charset="-78"/>
              </a:rPr>
              <a:t> عملكرد گروهي ضعيف</a:t>
            </a:r>
            <a:r>
              <a:rPr lang="en-US" sz="3000" dirty="0">
                <a:cs typeface="Nazanin" pitchFamily="2" charset="-78"/>
              </a:rPr>
              <a:t>  </a:t>
            </a:r>
            <a:endParaRPr lang="fa-IR" sz="3000" dirty="0">
              <a:cs typeface="Nazanin" pitchFamily="2" charset="-78"/>
            </a:endParaRP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000" dirty="0">
                <a:cs typeface="Nazanin" pitchFamily="2" charset="-78"/>
              </a:rPr>
              <a:t> روابط ضعيف با ذينفع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000" dirty="0">
                <a:cs typeface="Nazanin" pitchFamily="2" charset="-78"/>
              </a:rPr>
              <a:t> سبك</a:t>
            </a:r>
            <a:r>
              <a:rPr lang="fa-IR" sz="3000" dirty="0">
                <a:cs typeface="B Lotus" panose="00000400000000000000" pitchFamily="2" charset="-78"/>
              </a:rPr>
              <a:t>‌</a:t>
            </a:r>
            <a:r>
              <a:rPr lang="fa-IR" sz="3000" dirty="0">
                <a:cs typeface="Nazanin" pitchFamily="2" charset="-78"/>
              </a:rPr>
              <a:t>هاي نامناسب رهبري</a:t>
            </a:r>
            <a:r>
              <a:rPr lang="en-US" sz="3000" dirty="0">
                <a:cs typeface="Nazanin" pitchFamily="2" charset="-78"/>
              </a:rPr>
              <a:t> </a:t>
            </a:r>
            <a:endParaRPr lang="fa-IR" sz="3000" dirty="0">
              <a:cs typeface="Nazanin" pitchFamily="2" charset="-78"/>
            </a:endParaRP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000" dirty="0">
                <a:cs typeface="Nazanin" pitchFamily="2" charset="-78"/>
              </a:rPr>
              <a:t> تعارض بين اهداف واحدها</a:t>
            </a:r>
            <a:r>
              <a:rPr lang="en-US" sz="3000" dirty="0">
                <a:cs typeface="Nazanin" pitchFamily="2" charset="-78"/>
              </a:rPr>
              <a:t> 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000" dirty="0">
                <a:cs typeface="Nazanin" pitchFamily="2" charset="-78"/>
              </a:rPr>
              <a:t> روحيه ضعيف</a:t>
            </a:r>
          </a:p>
        </p:txBody>
      </p:sp>
      <p:sp>
        <p:nvSpPr>
          <p:cNvPr id="1341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05275" y="1715675"/>
            <a:ext cx="4583113" cy="5931030"/>
          </a:xfrm>
          <a:ln/>
        </p:spPr>
        <p:txBody>
          <a:bodyPr/>
          <a:lstStyle/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cs typeface="Nazanin" pitchFamily="2" charset="-78"/>
              </a:rPr>
              <a:t> بهره</a:t>
            </a:r>
            <a:r>
              <a:rPr lang="fa-IR" sz="2600" dirty="0">
                <a:cs typeface="B Lotus" panose="00000400000000000000" pitchFamily="2" charset="-78"/>
              </a:rPr>
              <a:t>‌</a:t>
            </a:r>
            <a:r>
              <a:rPr lang="fa-IR" sz="2600" dirty="0">
                <a:cs typeface="Nazanin" pitchFamily="2" charset="-78"/>
              </a:rPr>
              <a:t>وري پايين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cs typeface="Nazanin" pitchFamily="2" charset="-78"/>
              </a:rPr>
              <a:t> کيفيت نامطلوب خدمات</a:t>
            </a:r>
            <a:endParaRPr lang="en-US" sz="2600" dirty="0">
              <a:cs typeface="Nazanin" pitchFamily="2" charset="-78"/>
            </a:endParaRP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cs typeface="Nazanin" pitchFamily="2" charset="-78"/>
              </a:rPr>
              <a:t> ساختار سازماني نامناسب</a:t>
            </a:r>
            <a:r>
              <a:rPr lang="en-US" sz="2600" dirty="0">
                <a:cs typeface="Nazanin" pitchFamily="2" charset="-78"/>
              </a:rPr>
              <a:t> </a:t>
            </a:r>
            <a:endParaRPr lang="fa-IR" sz="2600" dirty="0">
              <a:cs typeface="Nazanin" pitchFamily="2" charset="-78"/>
            </a:endParaRP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cs typeface="Nazanin" pitchFamily="2" charset="-78"/>
              </a:rPr>
              <a:t> طراحي ضعيف وظايف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cs typeface="Nazanin" pitchFamily="2" charset="-78"/>
              </a:rPr>
              <a:t> كم توجهي به خواسته</a:t>
            </a:r>
            <a:r>
              <a:rPr lang="fa-IR" sz="2600" dirty="0">
                <a:cs typeface="B Lotus" panose="00000400000000000000" pitchFamily="2" charset="-78"/>
              </a:rPr>
              <a:t>‌</a:t>
            </a:r>
            <a:r>
              <a:rPr lang="fa-IR" sz="2600" dirty="0">
                <a:cs typeface="Nazanin" pitchFamily="2" charset="-78"/>
              </a:rPr>
              <a:t>هاي محيطي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cs typeface="Nazanin" pitchFamily="2" charset="-78"/>
              </a:rPr>
              <a:t> اهداف نامشخص</a:t>
            </a:r>
            <a:endParaRPr lang="en-US" sz="2600" dirty="0">
              <a:cs typeface="Nazanin" pitchFamily="2" charset="-78"/>
            </a:endParaRP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cs typeface="Nazanin" pitchFamily="2" charset="-78"/>
              </a:rPr>
              <a:t> </a:t>
            </a:r>
            <a:r>
              <a:rPr lang="fa-IR" sz="2600" dirty="0">
                <a:cs typeface="Nazanin" pitchFamily="2" charset="-78"/>
              </a:rPr>
              <a:t>تعارض بين افراد</a:t>
            </a:r>
            <a:endParaRPr lang="en-US" sz="2600" dirty="0">
              <a:cs typeface="Nazanin" pitchFamily="2" charset="-78"/>
            </a:endParaRP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invGray">
          <a:xfrm>
            <a:off x="2430916" y="339115"/>
            <a:ext cx="5473700" cy="100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a-I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علائم داخلي نياز به تحول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054" y="2833942"/>
            <a:ext cx="246909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8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69026" y="1540486"/>
            <a:ext cx="7869238" cy="4968875"/>
          </a:xfrm>
          <a:ln/>
        </p:spPr>
        <p:txBody>
          <a:bodyPr>
            <a:noAutofit/>
          </a:bodyPr>
          <a:lstStyle/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600" dirty="0">
                <a:cs typeface="Nazanin" pitchFamily="2" charset="-78"/>
              </a:rPr>
              <a:t>  معرفي خدمات جديدي از طرف رقبا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600" dirty="0">
                <a:cs typeface="Nazanin" pitchFamily="2" charset="-78"/>
              </a:rPr>
              <a:t>  تغيير قوانين مرتبط با سازمان 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600" dirty="0">
                <a:cs typeface="Nazanin" pitchFamily="2" charset="-78"/>
              </a:rPr>
              <a:t>  عدم استقبال ذينفعان براي استفاده از خدمات سازمان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600" dirty="0">
                <a:cs typeface="Nazanin" pitchFamily="2" charset="-78"/>
              </a:rPr>
              <a:t>  تغييرات محيطي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600" dirty="0">
                <a:cs typeface="Nazanin" pitchFamily="2" charset="-78"/>
              </a:rPr>
              <a:t>  نوآوري</a:t>
            </a:r>
            <a:r>
              <a:rPr lang="fa-IR" sz="3600" dirty="0">
                <a:cs typeface="B Lotus" panose="00000400000000000000" pitchFamily="2" charset="-78"/>
              </a:rPr>
              <a:t>‌</a:t>
            </a:r>
            <a:r>
              <a:rPr lang="fa-IR" sz="3600" dirty="0">
                <a:cs typeface="Nazanin" pitchFamily="2" charset="-78"/>
              </a:rPr>
              <a:t>ها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600" dirty="0">
                <a:cs typeface="Nazanin" pitchFamily="2" charset="-78"/>
              </a:rPr>
              <a:t>  معرفي سازمان</a:t>
            </a:r>
            <a:r>
              <a:rPr lang="fa-IR" sz="3600" dirty="0">
                <a:cs typeface="B Lotus" panose="00000400000000000000" pitchFamily="2" charset="-78"/>
              </a:rPr>
              <a:t>‌</a:t>
            </a:r>
            <a:r>
              <a:rPr lang="fa-IR" sz="3600" dirty="0">
                <a:cs typeface="Nazanin" pitchFamily="2" charset="-78"/>
              </a:rPr>
              <a:t>هاي جديد در جامعه</a:t>
            </a:r>
            <a:endParaRPr lang="en-US" sz="3600" dirty="0">
              <a:cs typeface="Nazanin" pitchFamily="2" charset="-78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invGray">
          <a:xfrm>
            <a:off x="2279650" y="491974"/>
            <a:ext cx="5473700" cy="100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fa-I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علائم خارجي نياز به تحول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577" y="2636633"/>
            <a:ext cx="2547473" cy="15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8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62893"/>
            <a:ext cx="9486511" cy="5589587"/>
          </a:xfrm>
          <a:ln/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800" dirty="0">
                <a:cs typeface="B Koodak" panose="00000700000000000000" pitchFamily="2" charset="-78"/>
              </a:rPr>
              <a:t> بهبود كاركرد افراد، گروه‌ها و سازمان</a:t>
            </a:r>
          </a:p>
          <a:p>
            <a:pPr algn="just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800" dirty="0">
                <a:cs typeface="B Koodak" panose="00000700000000000000" pitchFamily="2" charset="-78"/>
              </a:rPr>
              <a:t> انتقال روش و مهارت‌هاي ضروري كه اعضاي سازمان را قادر خواهد    ساخت، پيوسته كاركرد خود را بر اساس آن</a:t>
            </a:r>
            <a:r>
              <a:rPr lang="en-US" sz="2800" dirty="0">
                <a:cs typeface="B Koodak" panose="00000700000000000000" pitchFamily="2" charset="-78"/>
              </a:rPr>
              <a:t>‌</a:t>
            </a:r>
            <a:r>
              <a:rPr lang="fa-IR" sz="2800" dirty="0">
                <a:cs typeface="B Koodak" panose="00000700000000000000" pitchFamily="2" charset="-78"/>
              </a:rPr>
              <a:t>ها، بهبود دهند.</a:t>
            </a:r>
            <a:r>
              <a:rPr lang="en-US" sz="2800" dirty="0">
                <a:cs typeface="B Koodak" panose="00000700000000000000" pitchFamily="2" charset="-78"/>
              </a:rPr>
              <a:t> </a:t>
            </a:r>
          </a:p>
          <a:p>
            <a:pPr algn="just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800" dirty="0">
                <a:cs typeface="B Koodak" panose="00000700000000000000" pitchFamily="2" charset="-78"/>
              </a:rPr>
              <a:t> </a:t>
            </a:r>
            <a:r>
              <a:rPr lang="ar-SA" sz="2800" dirty="0">
                <a:cs typeface="B Koodak" panose="00000700000000000000" pitchFamily="2" charset="-78"/>
              </a:rPr>
              <a:t>بهتر كردن عملكرد نيروي انساني</a:t>
            </a:r>
            <a:endParaRPr lang="fa-IR" sz="2800" dirty="0">
              <a:cs typeface="B Koodak" panose="00000700000000000000" pitchFamily="2" charset="-78"/>
            </a:endParaRPr>
          </a:p>
          <a:p>
            <a:pPr algn="just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800" dirty="0">
                <a:cs typeface="B Koodak" panose="00000700000000000000" pitchFamily="2" charset="-78"/>
              </a:rPr>
              <a:t> تغيير رفتار كاركنان و همسو ساختن آن</a:t>
            </a:r>
            <a:r>
              <a:rPr lang="en-US" sz="2800" dirty="0">
                <a:cs typeface="B Koodak" panose="00000700000000000000" pitchFamily="2" charset="-78"/>
              </a:rPr>
              <a:t>‌</a:t>
            </a:r>
            <a:r>
              <a:rPr lang="fa-IR" sz="2800" dirty="0">
                <a:cs typeface="B Koodak" panose="00000700000000000000" pitchFamily="2" charset="-78"/>
              </a:rPr>
              <a:t>ها با نيازهاي نو </a:t>
            </a:r>
          </a:p>
          <a:p>
            <a:pPr algn="just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800" dirty="0">
                <a:cs typeface="B Koodak" panose="00000700000000000000" pitchFamily="2" charset="-78"/>
              </a:rPr>
              <a:t> هدف تغيير، سيستم است نه افراد، اگر چه افراد وسيله تغييرند.</a:t>
            </a:r>
          </a:p>
          <a:p>
            <a:pPr algn="just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rgbClr val="800080"/>
                </a:solidFill>
                <a:cs typeface="B Koodak" panose="00000700000000000000" pitchFamily="2" charset="-78"/>
              </a:rPr>
              <a:t> </a:t>
            </a:r>
            <a:r>
              <a:rPr lang="ar-SA" sz="2800" b="1" dirty="0">
                <a:solidFill>
                  <a:srgbClr val="800080"/>
                </a:solidFill>
                <a:cs typeface="B Koodak" panose="00000700000000000000" pitchFamily="2" charset="-78"/>
              </a:rPr>
              <a:t>بهتر كردن فرآيند</a:t>
            </a:r>
            <a:r>
              <a:rPr lang="fa-IR" sz="2800" b="1" dirty="0">
                <a:solidFill>
                  <a:srgbClr val="800080"/>
                </a:solidFill>
                <a:cs typeface="B Koodak" panose="00000700000000000000" pitchFamily="2" charset="-78"/>
              </a:rPr>
              <a:t> </a:t>
            </a:r>
            <a:r>
              <a:rPr lang="ar-SA" sz="2800" b="1" dirty="0">
                <a:solidFill>
                  <a:srgbClr val="800080"/>
                </a:solidFill>
                <a:cs typeface="B Koodak" panose="00000700000000000000" pitchFamily="2" charset="-78"/>
              </a:rPr>
              <a:t>كاري</a:t>
            </a:r>
            <a:endParaRPr lang="fa-IR" sz="2800" b="1" dirty="0">
              <a:solidFill>
                <a:srgbClr val="800080"/>
              </a:solidFill>
              <a:cs typeface="B Koodak" panose="00000700000000000000" pitchFamily="2" charset="-78"/>
            </a:endParaRPr>
          </a:p>
          <a:p>
            <a:pPr algn="just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srgbClr val="800080"/>
                </a:solidFill>
                <a:cs typeface="B Koodak" panose="00000700000000000000" pitchFamily="2" charset="-78"/>
              </a:rPr>
              <a:t> ايجاد هماهنگي و سازگاري اجزاي سيستم (ساختار، استراتژي، فرهنگ و  فرايندها)</a:t>
            </a:r>
          </a:p>
          <a:p>
            <a:pPr algn="just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rgbClr val="800080"/>
                </a:solidFill>
                <a:cs typeface="B Koodak" panose="00000700000000000000" pitchFamily="2" charset="-78"/>
              </a:rPr>
              <a:t> همساز كردن سازمان با نيازهاي محيطي</a:t>
            </a:r>
          </a:p>
        </p:txBody>
      </p:sp>
      <p:grpSp>
        <p:nvGrpSpPr>
          <p:cNvPr id="136195" name="Group 3"/>
          <p:cNvGrpSpPr>
            <a:grpSpLocks/>
          </p:cNvGrpSpPr>
          <p:nvPr/>
        </p:nvGrpSpPr>
        <p:grpSpPr bwMode="auto">
          <a:xfrm>
            <a:off x="1524000" y="1"/>
            <a:ext cx="9144000" cy="1198563"/>
            <a:chOff x="0" y="0"/>
            <a:chExt cx="5760" cy="755"/>
          </a:xfrm>
          <a:noFill/>
        </p:grpSpPr>
        <p:sp>
          <p:nvSpPr>
            <p:cNvPr id="136196" name="Rectangle 4"/>
            <p:cNvSpPr>
              <a:spLocks noChangeArrowheads="1"/>
            </p:cNvSpPr>
            <p:nvPr/>
          </p:nvSpPr>
          <p:spPr bwMode="invGray">
            <a:xfrm>
              <a:off x="0" y="0"/>
              <a:ext cx="5760" cy="7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197" name="Text Box 5"/>
            <p:cNvSpPr txBox="1">
              <a:spLocks noChangeArrowheads="1"/>
            </p:cNvSpPr>
            <p:nvPr/>
          </p:nvSpPr>
          <p:spPr bwMode="black">
            <a:xfrm>
              <a:off x="912" y="149"/>
              <a:ext cx="4800" cy="5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fa-IR" sz="4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اهداف تحول </a:t>
              </a:r>
              <a:r>
                <a:rPr lang="ar-SA" sz="4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سازماني</a:t>
              </a:r>
              <a:endPara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076" y="278499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71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2095036" y="2539999"/>
            <a:ext cx="3744912" cy="1133475"/>
            <a:chOff x="2365" y="1537"/>
            <a:chExt cx="2243" cy="623"/>
          </a:xfrm>
        </p:grpSpPr>
        <p:sp>
          <p:nvSpPr>
            <p:cNvPr id="169987" name="Freeform 3"/>
            <p:cNvSpPr>
              <a:spLocks/>
            </p:cNvSpPr>
            <p:nvPr/>
          </p:nvSpPr>
          <p:spPr bwMode="invGray">
            <a:xfrm>
              <a:off x="4217" y="1542"/>
              <a:ext cx="387" cy="618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88" name="Freeform 4"/>
            <p:cNvSpPr>
              <a:spLocks/>
            </p:cNvSpPr>
            <p:nvPr/>
          </p:nvSpPr>
          <p:spPr bwMode="invGray">
            <a:xfrm>
              <a:off x="2365" y="1542"/>
              <a:ext cx="2243" cy="395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89" name="Rectangle 5"/>
            <p:cNvSpPr>
              <a:spLocks noChangeArrowheads="1"/>
            </p:cNvSpPr>
            <p:nvPr/>
          </p:nvSpPr>
          <p:spPr bwMode="gray">
            <a:xfrm>
              <a:off x="2369" y="1937"/>
              <a:ext cx="1857" cy="222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endParaRPr lang="en-US" sz="1600" b="1">
                <a:solidFill>
                  <a:schemeClr val="tx2"/>
                </a:solidFill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69990" name="Text Box 6"/>
            <p:cNvSpPr txBox="1">
              <a:spLocks noChangeArrowheads="1"/>
            </p:cNvSpPr>
            <p:nvPr/>
          </p:nvSpPr>
          <p:spPr bwMode="auto">
            <a:xfrm>
              <a:off x="2562" y="1537"/>
              <a:ext cx="196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eaLnBrk="0" hangingPunct="0"/>
              <a:r>
                <a:rPr lang="ar-SA" sz="3600" b="1">
                  <a:cs typeface="Nazanin" pitchFamily="2" charset="-78"/>
                </a:rPr>
                <a:t>تحول </a:t>
              </a:r>
              <a:r>
                <a:rPr lang="fa-IR" sz="3600" b="1">
                  <a:cs typeface="Nazanin" pitchFamily="2" charset="-78"/>
                </a:rPr>
                <a:t>گسسته</a:t>
              </a:r>
              <a:endParaRPr lang="en-US" sz="3600" b="1">
                <a:cs typeface="Nazanin" pitchFamily="2" charset="-78"/>
              </a:endParaRPr>
            </a:p>
          </p:txBody>
        </p:sp>
      </p:grpSp>
      <p:grpSp>
        <p:nvGrpSpPr>
          <p:cNvPr id="169991" name="Group 7"/>
          <p:cNvGrpSpPr>
            <a:grpSpLocks/>
          </p:cNvGrpSpPr>
          <p:nvPr/>
        </p:nvGrpSpPr>
        <p:grpSpPr bwMode="auto">
          <a:xfrm>
            <a:off x="1148886" y="3422648"/>
            <a:ext cx="4114800" cy="1185862"/>
            <a:chOff x="1649" y="2093"/>
            <a:chExt cx="2592" cy="747"/>
          </a:xfrm>
        </p:grpSpPr>
        <p:sp>
          <p:nvSpPr>
            <p:cNvPr id="169992" name="Freeform 8"/>
            <p:cNvSpPr>
              <a:spLocks/>
            </p:cNvSpPr>
            <p:nvPr/>
          </p:nvSpPr>
          <p:spPr bwMode="gray">
            <a:xfrm>
              <a:off x="3849" y="2093"/>
              <a:ext cx="388" cy="747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3" name="Freeform 9"/>
            <p:cNvSpPr>
              <a:spLocks/>
            </p:cNvSpPr>
            <p:nvPr/>
          </p:nvSpPr>
          <p:spPr bwMode="gray">
            <a:xfrm>
              <a:off x="1649" y="2093"/>
              <a:ext cx="2592" cy="481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4" name="Rectangle 10"/>
            <p:cNvSpPr>
              <a:spLocks noChangeArrowheads="1"/>
            </p:cNvSpPr>
            <p:nvPr/>
          </p:nvSpPr>
          <p:spPr bwMode="gray">
            <a:xfrm>
              <a:off x="1650" y="2574"/>
              <a:ext cx="2208" cy="262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fa-IR" sz="1200" b="1">
                <a:cs typeface="Nazanin" pitchFamily="2" charset="-78"/>
              </a:endParaRPr>
            </a:p>
          </p:txBody>
        </p:sp>
        <p:sp>
          <p:nvSpPr>
            <p:cNvPr id="169995" name="Text Box 11"/>
            <p:cNvSpPr txBox="1">
              <a:spLocks noChangeArrowheads="1"/>
            </p:cNvSpPr>
            <p:nvPr/>
          </p:nvSpPr>
          <p:spPr bwMode="auto">
            <a:xfrm>
              <a:off x="1882" y="2158"/>
              <a:ext cx="2274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ar-SA" sz="3600" b="1">
                  <a:cs typeface="Nazanin" pitchFamily="2" charset="-78"/>
                </a:rPr>
                <a:t>تحول </a:t>
              </a:r>
              <a:r>
                <a:rPr lang="fa-IR" sz="3600" b="1">
                  <a:cs typeface="Nazanin" pitchFamily="2" charset="-78"/>
                </a:rPr>
                <a:t>پيوسته</a:t>
              </a:r>
            </a:p>
          </p:txBody>
        </p:sp>
      </p:grpSp>
      <p:sp>
        <p:nvSpPr>
          <p:cNvPr id="169996" name="Freeform 12"/>
          <p:cNvSpPr>
            <a:spLocks/>
          </p:cNvSpPr>
          <p:nvPr/>
        </p:nvSpPr>
        <p:spPr bwMode="invGray">
          <a:xfrm>
            <a:off x="291636" y="1743869"/>
            <a:ext cx="1957387" cy="3157537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9997" name="Group 13"/>
          <p:cNvGrpSpPr>
            <a:grpSpLocks/>
          </p:cNvGrpSpPr>
          <p:nvPr/>
        </p:nvGrpSpPr>
        <p:grpSpPr bwMode="auto">
          <a:xfrm>
            <a:off x="291636" y="4465636"/>
            <a:ext cx="4351337" cy="981075"/>
            <a:chOff x="1109" y="2750"/>
            <a:chExt cx="2741" cy="618"/>
          </a:xfrm>
        </p:grpSpPr>
        <p:sp>
          <p:nvSpPr>
            <p:cNvPr id="169998" name="Freeform 14"/>
            <p:cNvSpPr>
              <a:spLocks/>
            </p:cNvSpPr>
            <p:nvPr/>
          </p:nvSpPr>
          <p:spPr bwMode="gray">
            <a:xfrm>
              <a:off x="3463" y="2750"/>
              <a:ext cx="387" cy="61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999" name="Freeform 15"/>
            <p:cNvSpPr>
              <a:spLocks/>
            </p:cNvSpPr>
            <p:nvPr/>
          </p:nvSpPr>
          <p:spPr bwMode="gray">
            <a:xfrm>
              <a:off x="1112" y="2753"/>
              <a:ext cx="2738" cy="395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000" name="Rectangle 16"/>
            <p:cNvSpPr>
              <a:spLocks noChangeArrowheads="1"/>
            </p:cNvSpPr>
            <p:nvPr/>
          </p:nvSpPr>
          <p:spPr bwMode="gray">
            <a:xfrm>
              <a:off x="1109" y="3148"/>
              <a:ext cx="2357" cy="217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endParaRPr lang="fa-IR" sz="1200" b="1">
                <a:cs typeface="Nazanin" pitchFamily="2" charset="-78"/>
              </a:endParaRPr>
            </a:p>
          </p:txBody>
        </p:sp>
        <p:sp>
          <p:nvSpPr>
            <p:cNvPr id="170001" name="Text Box 17"/>
            <p:cNvSpPr txBox="1">
              <a:spLocks noChangeArrowheads="1"/>
            </p:cNvSpPr>
            <p:nvPr/>
          </p:nvSpPr>
          <p:spPr bwMode="auto">
            <a:xfrm>
              <a:off x="1362" y="2793"/>
              <a:ext cx="2352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ar-SA" sz="3600" b="1" dirty="0">
                  <a:cs typeface="Nazanin" pitchFamily="2" charset="-78"/>
                </a:rPr>
                <a:t>تحول تدريجي</a:t>
              </a:r>
              <a:endParaRPr lang="fa-IR" sz="3600" b="1" dirty="0">
                <a:cs typeface="Nazanin" pitchFamily="2" charset="-78"/>
              </a:endParaRPr>
            </a:p>
          </p:txBody>
        </p:sp>
      </p:grpSp>
      <p:grpSp>
        <p:nvGrpSpPr>
          <p:cNvPr id="170002" name="Group 18"/>
          <p:cNvGrpSpPr>
            <a:grpSpLocks/>
          </p:cNvGrpSpPr>
          <p:nvPr/>
        </p:nvGrpSpPr>
        <p:grpSpPr bwMode="auto">
          <a:xfrm>
            <a:off x="1524000" y="1"/>
            <a:ext cx="9144000" cy="1198563"/>
            <a:chOff x="0" y="0"/>
            <a:chExt cx="5760" cy="755"/>
          </a:xfrm>
          <a:noFill/>
        </p:grpSpPr>
        <p:sp>
          <p:nvSpPr>
            <p:cNvPr id="170003" name="Rectangle 19"/>
            <p:cNvSpPr>
              <a:spLocks noChangeArrowheads="1"/>
            </p:cNvSpPr>
            <p:nvPr/>
          </p:nvSpPr>
          <p:spPr bwMode="invGray">
            <a:xfrm>
              <a:off x="0" y="0"/>
              <a:ext cx="5760" cy="7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4" name="Text Box 20"/>
            <p:cNvSpPr txBox="1">
              <a:spLocks noChangeArrowheads="1"/>
            </p:cNvSpPr>
            <p:nvPr/>
          </p:nvSpPr>
          <p:spPr bwMode="black">
            <a:xfrm>
              <a:off x="912" y="149"/>
              <a:ext cx="4800" cy="4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ar-SA" sz="3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سط</a:t>
              </a:r>
              <a:r>
                <a:rPr lang="fa-IR" sz="3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و</a:t>
              </a:r>
              <a:r>
                <a:rPr lang="ar-SA" sz="3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ح تحول</a:t>
              </a:r>
              <a:r>
                <a:rPr lang="en-US" sz="3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 </a:t>
              </a:r>
              <a:r>
                <a:rPr lang="ar-SA" sz="3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سازماني</a:t>
              </a:r>
              <a:endPara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427073" y="4861020"/>
            <a:ext cx="6280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cs typeface="Nazanin" pitchFamily="2" charset="-78"/>
              </a:rPr>
              <a:t> </a:t>
            </a:r>
            <a:r>
              <a:rPr lang="ar-SA" sz="3200" dirty="0">
                <a:cs typeface="Nazanin" pitchFamily="2" charset="-78"/>
              </a:rPr>
              <a:t>اين تحول نشان</a:t>
            </a:r>
            <a:r>
              <a:rPr lang="fa-IR" sz="3200" dirty="0">
                <a:cs typeface="Mudir Mazar" pitchFamily="2" charset="-78"/>
              </a:rPr>
              <a:t>‌</a:t>
            </a:r>
            <a:r>
              <a:rPr lang="ar-SA" sz="3200" dirty="0">
                <a:cs typeface="Nazanin" pitchFamily="2" charset="-78"/>
              </a:rPr>
              <a:t>دهنده </a:t>
            </a:r>
            <a:r>
              <a:rPr lang="ar-SA" sz="3200" b="1" dirty="0">
                <a:solidFill>
                  <a:srgbClr val="800080"/>
                </a:solidFill>
                <a:cs typeface="Nazanin" pitchFamily="2" charset="-78"/>
              </a:rPr>
              <a:t>تغيير</a:t>
            </a:r>
            <a:r>
              <a:rPr lang="fa-IR" sz="3200" b="1" dirty="0">
                <a:solidFill>
                  <a:srgbClr val="800080"/>
                </a:solidFill>
                <a:cs typeface="Nazanin" pitchFamily="2" charset="-78"/>
              </a:rPr>
              <a:t>ات</a:t>
            </a:r>
            <a:r>
              <a:rPr lang="ar-SA" sz="3200" b="1" dirty="0">
                <a:solidFill>
                  <a:srgbClr val="800080"/>
                </a:solidFill>
                <a:cs typeface="Nazanin" pitchFamily="2" charset="-78"/>
              </a:rPr>
              <a:t> نسبتاً </a:t>
            </a:r>
            <a:r>
              <a:rPr lang="fa-IR" sz="3200" b="1" dirty="0">
                <a:solidFill>
                  <a:srgbClr val="800080"/>
                </a:solidFill>
                <a:cs typeface="Nazanin" pitchFamily="2" charset="-78"/>
              </a:rPr>
              <a:t>خطي</a:t>
            </a:r>
            <a:r>
              <a:rPr lang="fa-IR" sz="3200" dirty="0">
                <a:solidFill>
                  <a:srgbClr val="FF66FF"/>
                </a:solidFill>
                <a:cs typeface="Nazanin" pitchFamily="2" charset="-78"/>
              </a:rPr>
              <a:t> </a:t>
            </a:r>
            <a:r>
              <a:rPr lang="ar-SA" sz="3200" dirty="0">
                <a:cs typeface="Nazanin" pitchFamily="2" charset="-78"/>
              </a:rPr>
              <a:t>در</a:t>
            </a:r>
            <a:r>
              <a:rPr lang="fa-IR" sz="3200" dirty="0">
                <a:cs typeface="Nazanin" pitchFamily="2" charset="-78"/>
              </a:rPr>
              <a:t> </a:t>
            </a:r>
            <a:r>
              <a:rPr lang="ar-SA" sz="3200" dirty="0">
                <a:cs typeface="Nazanin" pitchFamily="2" charset="-78"/>
              </a:rPr>
              <a:t>محيط است.</a:t>
            </a:r>
            <a:r>
              <a:rPr lang="fa-IR" sz="3200" dirty="0">
                <a:cs typeface="Nazanin" pitchFamily="2" charset="-78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949361" y="3731892"/>
            <a:ext cx="6643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cs typeface="Nazanin" pitchFamily="2" charset="-78"/>
              </a:rPr>
              <a:t> </a:t>
            </a:r>
            <a:r>
              <a:rPr lang="ar-SA" sz="3200" dirty="0">
                <a:cs typeface="Nazanin" pitchFamily="2" charset="-78"/>
              </a:rPr>
              <a:t>اين تحول شامل </a:t>
            </a:r>
            <a:r>
              <a:rPr lang="ar-SA" sz="3200" b="1" dirty="0">
                <a:solidFill>
                  <a:srgbClr val="800080"/>
                </a:solidFill>
                <a:cs typeface="Nazanin" pitchFamily="2" charset="-78"/>
              </a:rPr>
              <a:t>تغيير</a:t>
            </a:r>
            <a:r>
              <a:rPr lang="fa-IR" sz="3200" b="1" dirty="0">
                <a:solidFill>
                  <a:srgbClr val="800080"/>
                </a:solidFill>
                <a:cs typeface="Nazanin" pitchFamily="2" charset="-78"/>
              </a:rPr>
              <a:t>ات </a:t>
            </a:r>
            <a:r>
              <a:rPr lang="ar-SA" sz="3200" b="1" dirty="0">
                <a:solidFill>
                  <a:srgbClr val="800080"/>
                </a:solidFill>
                <a:cs typeface="Nazanin" pitchFamily="2" charset="-78"/>
              </a:rPr>
              <a:t>فزاينده</a:t>
            </a:r>
            <a:r>
              <a:rPr lang="ar-SA" sz="3200" dirty="0">
                <a:cs typeface="Nazanin" pitchFamily="2" charset="-78"/>
              </a:rPr>
              <a:t> در محيط در طي زمان است.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709719" y="2778116"/>
            <a:ext cx="6393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cs typeface="Nazanin" pitchFamily="2" charset="-78"/>
              </a:rPr>
              <a:t>اين تحول نشان</a:t>
            </a:r>
            <a:r>
              <a:rPr lang="fa-IR" sz="2400" dirty="0">
                <a:cs typeface="Mudir Mazar" pitchFamily="2" charset="-78"/>
              </a:rPr>
              <a:t>‌</a:t>
            </a:r>
            <a:r>
              <a:rPr lang="ar-SA" sz="2400" dirty="0">
                <a:cs typeface="Nazanin" pitchFamily="2" charset="-78"/>
              </a:rPr>
              <a:t>دهنده </a:t>
            </a:r>
            <a:r>
              <a:rPr lang="ar-SA" sz="2400" b="1" dirty="0">
                <a:solidFill>
                  <a:srgbClr val="800080"/>
                </a:solidFill>
                <a:cs typeface="Nazanin" pitchFamily="2" charset="-78"/>
              </a:rPr>
              <a:t>تغييرات ناگهاني، غيرخطي و عميق</a:t>
            </a:r>
            <a:r>
              <a:rPr lang="fa-IR" sz="2400" dirty="0">
                <a:cs typeface="Nazanin" pitchFamily="2" charset="-78"/>
              </a:rPr>
              <a:t> </a:t>
            </a:r>
            <a:r>
              <a:rPr lang="ar-SA" sz="2400" dirty="0">
                <a:cs typeface="Nazanin" pitchFamily="2" charset="-78"/>
              </a:rPr>
              <a:t>در يك محيط است. </a:t>
            </a:r>
            <a:endParaRPr lang="en-US" sz="2400" dirty="0"/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8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8" name="Group 4"/>
          <p:cNvGrpSpPr>
            <a:grpSpLocks/>
          </p:cNvGrpSpPr>
          <p:nvPr/>
        </p:nvGrpSpPr>
        <p:grpSpPr bwMode="auto">
          <a:xfrm>
            <a:off x="1524000" y="1"/>
            <a:ext cx="9144000" cy="1198563"/>
            <a:chOff x="0" y="0"/>
            <a:chExt cx="5760" cy="755"/>
          </a:xfrm>
          <a:noFill/>
        </p:grpSpPr>
        <p:sp>
          <p:nvSpPr>
            <p:cNvPr id="175109" name="Rectangle 5"/>
            <p:cNvSpPr>
              <a:spLocks noChangeArrowheads="1"/>
            </p:cNvSpPr>
            <p:nvPr/>
          </p:nvSpPr>
          <p:spPr bwMode="invGray">
            <a:xfrm>
              <a:off x="0" y="0"/>
              <a:ext cx="5760" cy="7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0" name="Text Box 6"/>
            <p:cNvSpPr txBox="1">
              <a:spLocks noChangeArrowheads="1"/>
            </p:cNvSpPr>
            <p:nvPr/>
          </p:nvSpPr>
          <p:spPr bwMode="black">
            <a:xfrm>
              <a:off x="841" y="237"/>
              <a:ext cx="4800" cy="4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fa-IR" sz="3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مراحل ايجاد تحول </a:t>
              </a:r>
              <a:r>
                <a:rPr lang="ar-SA" sz="3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سازماني</a:t>
              </a:r>
              <a:endParaRPr lang="en-US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</p:txBody>
        </p:sp>
      </p:grpSp>
      <p:sp>
        <p:nvSpPr>
          <p:cNvPr id="175111" name="Rectangle 3"/>
          <p:cNvSpPr>
            <a:spLocks noChangeArrowheads="1"/>
          </p:cNvSpPr>
          <p:nvPr/>
        </p:nvSpPr>
        <p:spPr bwMode="auto">
          <a:xfrm>
            <a:off x="5322952" y="1788693"/>
            <a:ext cx="6194425" cy="1008063"/>
          </a:xfrm>
          <a:prstGeom prst="rect">
            <a:avLst/>
          </a:prstGeom>
          <a:gradFill rotWithShape="1">
            <a:gsLst>
              <a:gs pos="0">
                <a:srgbClr val="F7FFFA"/>
              </a:gs>
              <a:gs pos="100000">
                <a:srgbClr val="00CC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 sz="3400" b="1" dirty="0">
                <a:solidFill>
                  <a:schemeClr val="tx1"/>
                </a:solidFill>
                <a:cs typeface="B Titr" panose="00000700000000000000" pitchFamily="2" charset="-78"/>
              </a:rPr>
              <a:t>الگوي عمومي ايجاد تحول</a:t>
            </a:r>
            <a:endParaRPr lang="en-US" sz="34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2587690" y="5028780"/>
            <a:ext cx="6192837" cy="1008062"/>
          </a:xfrm>
          <a:prstGeom prst="rect">
            <a:avLst/>
          </a:prstGeom>
          <a:gradFill rotWithShape="1">
            <a:gsLst>
              <a:gs pos="0">
                <a:srgbClr val="F7FFFA"/>
              </a:gs>
              <a:gs pos="100000">
                <a:srgbClr val="F2E16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sz="3400" b="1" dirty="0">
                <a:solidFill>
                  <a:schemeClr val="tx1"/>
                </a:solidFill>
                <a:cs typeface="B Titr" panose="00000700000000000000" pitchFamily="2" charset="-78"/>
              </a:rPr>
              <a:t> نتايج عدم </a:t>
            </a:r>
            <a:r>
              <a:rPr lang="fa-IR" sz="3400" b="1" dirty="0">
                <a:solidFill>
                  <a:schemeClr val="tx1"/>
                </a:solidFill>
                <a:cs typeface="B Titr" panose="00000700000000000000" pitchFamily="2" charset="-78"/>
              </a:rPr>
              <a:t>پيش</a:t>
            </a:r>
            <a:r>
              <a:rPr lang="en-US" sz="3400" b="1" dirty="0">
                <a:solidFill>
                  <a:schemeClr val="tx1"/>
                </a:solidFill>
                <a:cs typeface="B Titr" panose="00000700000000000000" pitchFamily="2" charset="-78"/>
              </a:rPr>
              <a:t>‌</a:t>
            </a:r>
            <a:r>
              <a:rPr lang="fa-IR" sz="3400" b="1" dirty="0">
                <a:solidFill>
                  <a:schemeClr val="tx1"/>
                </a:solidFill>
                <a:cs typeface="B Titr" panose="00000700000000000000" pitchFamily="2" charset="-78"/>
              </a:rPr>
              <a:t>نيازها</a:t>
            </a:r>
            <a:r>
              <a:rPr lang="ar-SA" sz="3400" b="1" dirty="0">
                <a:solidFill>
                  <a:schemeClr val="tx1"/>
                </a:solidFill>
                <a:cs typeface="B Titr" panose="00000700000000000000" pitchFamily="2" charset="-78"/>
              </a:rPr>
              <a:t> در سازمان</a:t>
            </a:r>
            <a:endParaRPr lang="en-US" sz="34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75114" name="Rectangle 3"/>
          <p:cNvSpPr>
            <a:spLocks noChangeArrowheads="1"/>
          </p:cNvSpPr>
          <p:nvPr/>
        </p:nvSpPr>
        <p:spPr bwMode="auto">
          <a:xfrm>
            <a:off x="3881502" y="3373018"/>
            <a:ext cx="6194425" cy="1008063"/>
          </a:xfrm>
          <a:prstGeom prst="rect">
            <a:avLst/>
          </a:prstGeom>
          <a:gradFill rotWithShape="1">
            <a:gsLst>
              <a:gs pos="0">
                <a:srgbClr val="F7FFFA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 sz="3400" b="1" dirty="0">
                <a:solidFill>
                  <a:schemeClr val="tx1"/>
                </a:solidFill>
                <a:cs typeface="B Titr" panose="00000700000000000000" pitchFamily="2" charset="-78"/>
              </a:rPr>
              <a:t>پيش</a:t>
            </a:r>
            <a:r>
              <a:rPr lang="en-US" sz="3400" b="1" dirty="0">
                <a:solidFill>
                  <a:schemeClr val="tx1"/>
                </a:solidFill>
                <a:cs typeface="B Titr" panose="00000700000000000000" pitchFamily="2" charset="-78"/>
              </a:rPr>
              <a:t>‌</a:t>
            </a:r>
            <a:r>
              <a:rPr lang="fa-IR" sz="3400" b="1" dirty="0">
                <a:solidFill>
                  <a:schemeClr val="tx1"/>
                </a:solidFill>
                <a:cs typeface="B Titr" panose="00000700000000000000" pitchFamily="2" charset="-78"/>
              </a:rPr>
              <a:t>نيازهاي تحول در سازمان</a:t>
            </a:r>
            <a:endParaRPr lang="en-US" sz="34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67" y="2070589"/>
            <a:ext cx="3863700" cy="26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3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5" name="Group 5"/>
          <p:cNvGrpSpPr>
            <a:grpSpLocks/>
          </p:cNvGrpSpPr>
          <p:nvPr/>
        </p:nvGrpSpPr>
        <p:grpSpPr bwMode="auto">
          <a:xfrm>
            <a:off x="2249827" y="1652621"/>
            <a:ext cx="5509419" cy="5205379"/>
            <a:chOff x="1111" y="799"/>
            <a:chExt cx="3516" cy="3453"/>
          </a:xfrm>
        </p:grpSpPr>
        <p:sp>
          <p:nvSpPr>
            <p:cNvPr id="138246" name="Rectangle 4"/>
            <p:cNvSpPr>
              <a:spLocks noChangeArrowheads="1"/>
            </p:cNvSpPr>
            <p:nvPr/>
          </p:nvSpPr>
          <p:spPr bwMode="auto">
            <a:xfrm>
              <a:off x="1111" y="799"/>
              <a:ext cx="3516" cy="3453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sz="2400" b="1"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8247" name="Rectangle 5"/>
            <p:cNvSpPr>
              <a:spLocks noChangeArrowheads="1"/>
            </p:cNvSpPr>
            <p:nvPr/>
          </p:nvSpPr>
          <p:spPr bwMode="auto">
            <a:xfrm>
              <a:off x="1927" y="1365"/>
              <a:ext cx="1996" cy="34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fa-IR" sz="2400" b="1">
                  <a:latin typeface="Verdana" panose="020B0604030504040204" pitchFamily="34" charset="0"/>
                  <a:cs typeface="Nazanin" pitchFamily="2" charset="-78"/>
                </a:rPr>
                <a:t>تعيين خلاء كارآيي</a:t>
              </a:r>
              <a:endParaRPr lang="en-US" sz="2400" b="1"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8248" name="Rectangle 6"/>
            <p:cNvSpPr>
              <a:spLocks noChangeArrowheads="1"/>
            </p:cNvSpPr>
            <p:nvPr/>
          </p:nvSpPr>
          <p:spPr bwMode="auto">
            <a:xfrm>
              <a:off x="1927" y="1864"/>
              <a:ext cx="1996" cy="34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a-IR" sz="2400" b="1">
                  <a:latin typeface="Verdana" panose="020B0604030504040204" pitchFamily="34" charset="0"/>
                  <a:cs typeface="Nazanin" pitchFamily="2" charset="-78"/>
                </a:rPr>
                <a:t>تعيين مسأله</a:t>
              </a:r>
              <a:r>
                <a:rPr lang="fa-IR" sz="2400" b="1">
                  <a:latin typeface="Verdana" panose="020B0604030504040204" pitchFamily="34" charset="0"/>
                  <a:cs typeface="B Lotus" panose="00000400000000000000" pitchFamily="2" charset="-78"/>
                </a:rPr>
                <a:t>‌</a:t>
              </a:r>
              <a:r>
                <a:rPr lang="fa-IR" sz="2400" b="1">
                  <a:latin typeface="Verdana" panose="020B0604030504040204" pitchFamily="34" charset="0"/>
                  <a:cs typeface="Nazanin" pitchFamily="2" charset="-78"/>
                </a:rPr>
                <a:t>ها و مشكل </a:t>
              </a:r>
              <a:endParaRPr lang="en-US" sz="2400" b="1"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8249" name="Rectangle 7"/>
            <p:cNvSpPr>
              <a:spLocks noChangeArrowheads="1"/>
            </p:cNvSpPr>
            <p:nvPr/>
          </p:nvSpPr>
          <p:spPr bwMode="auto">
            <a:xfrm>
              <a:off x="1927" y="2363"/>
              <a:ext cx="1996" cy="34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fa-IR" sz="2400" b="1">
                  <a:latin typeface="Verdana" panose="020B0604030504040204" pitchFamily="34" charset="0"/>
                  <a:cs typeface="Nazanin" pitchFamily="2" charset="-78"/>
                </a:rPr>
                <a:t>هدف گذاري</a:t>
              </a:r>
              <a:endParaRPr lang="en-US" sz="2400" b="1"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8250" name="Rectangle 8"/>
            <p:cNvSpPr>
              <a:spLocks noChangeArrowheads="1"/>
            </p:cNvSpPr>
            <p:nvPr/>
          </p:nvSpPr>
          <p:spPr bwMode="auto">
            <a:xfrm>
              <a:off x="1927" y="2862"/>
              <a:ext cx="1996" cy="34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fa-IR" sz="2400" b="1">
                  <a:latin typeface="Verdana" panose="020B0604030504040204" pitchFamily="34" charset="0"/>
                  <a:cs typeface="Nazanin" pitchFamily="2" charset="-78"/>
                </a:rPr>
                <a:t>تعيين استراتژي</a:t>
              </a:r>
              <a:endParaRPr lang="en-US" sz="2400" b="1"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8251" name="Rectangle 9"/>
            <p:cNvSpPr>
              <a:spLocks noChangeArrowheads="1"/>
            </p:cNvSpPr>
            <p:nvPr/>
          </p:nvSpPr>
          <p:spPr bwMode="auto">
            <a:xfrm>
              <a:off x="1927" y="3361"/>
              <a:ext cx="1996" cy="34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a-IR" sz="2400" b="1">
                  <a:latin typeface="Verdana" panose="020B0604030504040204" pitchFamily="34" charset="0"/>
                  <a:cs typeface="Nazanin" pitchFamily="2" charset="-78"/>
                </a:rPr>
                <a:t>اجرا </a:t>
              </a:r>
              <a:endParaRPr lang="en-US" sz="2400" b="1"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8252" name="Rectangle 10"/>
            <p:cNvSpPr>
              <a:spLocks noChangeArrowheads="1"/>
            </p:cNvSpPr>
            <p:nvPr/>
          </p:nvSpPr>
          <p:spPr bwMode="auto">
            <a:xfrm>
              <a:off x="1927" y="3860"/>
              <a:ext cx="1996" cy="34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fa-IR" sz="2400" b="1">
                  <a:latin typeface="Verdana" panose="020B0604030504040204" pitchFamily="34" charset="0"/>
                  <a:cs typeface="Nazanin" pitchFamily="2" charset="-78"/>
                </a:rPr>
                <a:t>ارزشيابي و پيگيري</a:t>
              </a:r>
              <a:endParaRPr lang="en-US" sz="2400" b="1">
                <a:latin typeface="Verdana" panose="020B0604030504040204" pitchFamily="34" charset="0"/>
                <a:cs typeface="Nazanin" pitchFamily="2" charset="-78"/>
              </a:endParaRPr>
            </a:p>
          </p:txBody>
        </p:sp>
        <p:sp>
          <p:nvSpPr>
            <p:cNvPr id="138253" name="Rectangle 11"/>
            <p:cNvSpPr>
              <a:spLocks noChangeArrowheads="1"/>
            </p:cNvSpPr>
            <p:nvPr/>
          </p:nvSpPr>
          <p:spPr bwMode="auto">
            <a:xfrm>
              <a:off x="1927" y="845"/>
              <a:ext cx="1996" cy="3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r>
                <a:rPr lang="fa-IR" sz="2400" b="1">
                  <a:latin typeface="Verdana" panose="020B0604030504040204" pitchFamily="34" charset="0"/>
                  <a:cs typeface="Nazanin" pitchFamily="2" charset="-78"/>
                </a:rPr>
                <a:t>ارزيابي محيطي</a:t>
              </a:r>
              <a:endParaRPr lang="en-US" sz="2400" b="1">
                <a:latin typeface="Verdana" panose="020B0604030504040204" pitchFamily="34" charset="0"/>
                <a:cs typeface="Nazanin" pitchFamily="2" charset="-78"/>
              </a:endParaRPr>
            </a:p>
          </p:txBody>
        </p:sp>
        <p:cxnSp>
          <p:nvCxnSpPr>
            <p:cNvPr id="138254" name="AutoShape 14"/>
            <p:cNvCxnSpPr>
              <a:cxnSpLocks noChangeShapeType="1"/>
              <a:stCxn id="138252" idx="1"/>
              <a:endCxn id="138247" idx="1"/>
            </p:cNvCxnSpPr>
            <p:nvPr/>
          </p:nvCxnSpPr>
          <p:spPr bwMode="auto">
            <a:xfrm rot="10800000" flipH="1">
              <a:off x="1921" y="1536"/>
              <a:ext cx="1" cy="2495"/>
            </a:xfrm>
            <a:prstGeom prst="bentConnector3">
              <a:avLst>
                <a:gd name="adj1" fmla="val -34800000"/>
              </a:avLst>
            </a:prstGeom>
            <a:noFill/>
            <a:ln w="25400">
              <a:solidFill>
                <a:srgbClr val="8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255" name="AutoShape 15"/>
            <p:cNvCxnSpPr>
              <a:cxnSpLocks noChangeShapeType="1"/>
              <a:stCxn id="138253" idx="2"/>
              <a:endCxn id="138247" idx="0"/>
            </p:cNvCxnSpPr>
            <p:nvPr/>
          </p:nvCxnSpPr>
          <p:spPr bwMode="auto">
            <a:xfrm rot="5400000">
              <a:off x="2857" y="1291"/>
              <a:ext cx="136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256" name="AutoShape 16"/>
            <p:cNvCxnSpPr>
              <a:cxnSpLocks noChangeShapeType="1"/>
              <a:stCxn id="138247" idx="2"/>
              <a:endCxn id="138248" idx="0"/>
            </p:cNvCxnSpPr>
            <p:nvPr/>
          </p:nvCxnSpPr>
          <p:spPr bwMode="auto">
            <a:xfrm rot="5400000">
              <a:off x="2852" y="1785"/>
              <a:ext cx="146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257" name="AutoShape 17"/>
            <p:cNvCxnSpPr>
              <a:cxnSpLocks noChangeShapeType="1"/>
              <a:stCxn id="138248" idx="2"/>
              <a:endCxn id="138249" idx="0"/>
            </p:cNvCxnSpPr>
            <p:nvPr/>
          </p:nvCxnSpPr>
          <p:spPr bwMode="auto">
            <a:xfrm rot="5400000">
              <a:off x="2852" y="2284"/>
              <a:ext cx="146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258" name="AutoShape 18"/>
            <p:cNvCxnSpPr>
              <a:cxnSpLocks noChangeShapeType="1"/>
              <a:stCxn id="138249" idx="2"/>
              <a:endCxn id="138250" idx="0"/>
            </p:cNvCxnSpPr>
            <p:nvPr/>
          </p:nvCxnSpPr>
          <p:spPr bwMode="auto">
            <a:xfrm rot="5400000">
              <a:off x="2852" y="2783"/>
              <a:ext cx="146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259" name="AutoShape 19"/>
            <p:cNvCxnSpPr>
              <a:cxnSpLocks noChangeShapeType="1"/>
              <a:stCxn id="138250" idx="2"/>
              <a:endCxn id="138251" idx="0"/>
            </p:cNvCxnSpPr>
            <p:nvPr/>
          </p:nvCxnSpPr>
          <p:spPr bwMode="auto">
            <a:xfrm rot="5400000">
              <a:off x="2852" y="3282"/>
              <a:ext cx="146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260" name="AutoShape 20"/>
            <p:cNvCxnSpPr>
              <a:cxnSpLocks noChangeShapeType="1"/>
              <a:stCxn id="138251" idx="2"/>
              <a:endCxn id="138252" idx="0"/>
            </p:cNvCxnSpPr>
            <p:nvPr/>
          </p:nvCxnSpPr>
          <p:spPr bwMode="auto">
            <a:xfrm rot="5400000">
              <a:off x="2852" y="3781"/>
              <a:ext cx="146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261" name="AutoShape 21"/>
            <p:cNvCxnSpPr>
              <a:cxnSpLocks noChangeShapeType="1"/>
              <a:stCxn id="138252" idx="1"/>
              <a:endCxn id="138253" idx="1"/>
            </p:cNvCxnSpPr>
            <p:nvPr/>
          </p:nvCxnSpPr>
          <p:spPr bwMode="auto">
            <a:xfrm rot="10800000" flipH="1">
              <a:off x="1921" y="1031"/>
              <a:ext cx="1" cy="3000"/>
            </a:xfrm>
            <a:prstGeom prst="bentConnector3">
              <a:avLst>
                <a:gd name="adj1" fmla="val -35700000"/>
              </a:avLst>
            </a:prstGeom>
            <a:noFill/>
            <a:ln w="25400">
              <a:solidFill>
                <a:srgbClr val="8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262" name="AutoShape 22"/>
            <p:cNvCxnSpPr>
              <a:cxnSpLocks noChangeShapeType="1"/>
              <a:stCxn id="138251" idx="1"/>
              <a:endCxn id="138248" idx="1"/>
            </p:cNvCxnSpPr>
            <p:nvPr/>
          </p:nvCxnSpPr>
          <p:spPr bwMode="auto">
            <a:xfrm rot="10800000" flipH="1">
              <a:off x="1921" y="2035"/>
              <a:ext cx="1" cy="1497"/>
            </a:xfrm>
            <a:prstGeom prst="bentConnector3">
              <a:avLst>
                <a:gd name="adj1" fmla="val -23900000"/>
              </a:avLst>
            </a:prstGeom>
            <a:noFill/>
            <a:ln w="25400">
              <a:solidFill>
                <a:srgbClr val="8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8263" name="Rectangle 3"/>
          <p:cNvSpPr>
            <a:spLocks noChangeArrowheads="1"/>
          </p:cNvSpPr>
          <p:nvPr/>
        </p:nvSpPr>
        <p:spPr bwMode="auto">
          <a:xfrm>
            <a:off x="1564822" y="339115"/>
            <a:ext cx="6194425" cy="1008062"/>
          </a:xfrm>
          <a:prstGeom prst="rect">
            <a:avLst/>
          </a:prstGeom>
          <a:gradFill rotWithShape="1">
            <a:gsLst>
              <a:gs pos="0">
                <a:srgbClr val="F7FFFA"/>
              </a:gs>
              <a:gs pos="100000">
                <a:srgbClr val="00CC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fa-IR" sz="3400" b="1" dirty="0">
                <a:solidFill>
                  <a:schemeClr val="tx1"/>
                </a:solidFill>
                <a:cs typeface="Nazanin" pitchFamily="2" charset="-78"/>
              </a:rPr>
              <a:t>الگوي عمومي ايجاد تحول</a:t>
            </a:r>
            <a:endParaRPr lang="en-US" sz="3400" b="1" dirty="0">
              <a:solidFill>
                <a:schemeClr val="tx1"/>
              </a:solidFill>
              <a:cs typeface="Nazanin" pitchFamily="2" charset="-78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8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37" name="Group 21"/>
          <p:cNvGrpSpPr>
            <a:grpSpLocks/>
          </p:cNvGrpSpPr>
          <p:nvPr/>
        </p:nvGrpSpPr>
        <p:grpSpPr bwMode="auto">
          <a:xfrm>
            <a:off x="437176" y="1164320"/>
            <a:ext cx="9401175" cy="5230813"/>
            <a:chOff x="-58" y="762"/>
            <a:chExt cx="5922" cy="3295"/>
          </a:xfrm>
        </p:grpSpPr>
        <p:sp>
          <p:nvSpPr>
            <p:cNvPr id="34826" name="Text Box 24"/>
            <p:cNvSpPr txBox="1">
              <a:spLocks noChangeArrowheads="1"/>
            </p:cNvSpPr>
            <p:nvPr/>
          </p:nvSpPr>
          <p:spPr bwMode="auto">
            <a:xfrm>
              <a:off x="-58" y="3467"/>
              <a:ext cx="687" cy="59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70000"/>
                </a:lnSpc>
                <a:buFont typeface="Wingdings" panose="05000000000000000000" pitchFamily="2" charset="2"/>
                <a:buNone/>
              </a:pPr>
              <a:r>
                <a:rPr lang="fa-IR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ديدگاه</a:t>
              </a:r>
            </a:p>
          </p:txBody>
        </p:sp>
        <p:sp>
          <p:nvSpPr>
            <p:cNvPr id="34827" name="Text Box 25"/>
            <p:cNvSpPr txBox="1">
              <a:spLocks noChangeArrowheads="1"/>
            </p:cNvSpPr>
            <p:nvPr/>
          </p:nvSpPr>
          <p:spPr bwMode="auto">
            <a:xfrm>
              <a:off x="868" y="2868"/>
              <a:ext cx="1007" cy="59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fa-IR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Nazanin" pitchFamily="2" charset="-78"/>
              </a:endParaRPr>
            </a:p>
            <a:p>
              <a:pPr algn="ctr" rtl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fa-IR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برنامه </a:t>
              </a:r>
              <a:r>
                <a:rPr lang="fa-IR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عملياتي</a:t>
              </a:r>
            </a:p>
          </p:txBody>
        </p:sp>
        <p:sp>
          <p:nvSpPr>
            <p:cNvPr id="34828" name="Text Box 26"/>
            <p:cNvSpPr txBox="1">
              <a:spLocks noChangeArrowheads="1"/>
            </p:cNvSpPr>
            <p:nvPr/>
          </p:nvSpPr>
          <p:spPr bwMode="auto">
            <a:xfrm>
              <a:off x="2118" y="2304"/>
              <a:ext cx="816" cy="59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70000"/>
                </a:lnSpc>
                <a:buFont typeface="Wingdings" panose="05000000000000000000" pitchFamily="2" charset="2"/>
                <a:buNone/>
              </a:pPr>
              <a:r>
                <a:rPr lang="fa-IR" sz="2800" b="1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مهارت</a:t>
              </a:r>
              <a:r>
                <a:rPr lang="fa-IR" sz="2800" b="1">
                  <a:solidFill>
                    <a:srgbClr val="006600"/>
                  </a:solidFill>
                  <a:latin typeface="Times New Roman" panose="02020603050405020304" pitchFamily="18" charset="0"/>
                  <a:cs typeface="B Lotus" panose="00000400000000000000" pitchFamily="2" charset="-78"/>
                </a:rPr>
                <a:t>‌</a:t>
              </a:r>
              <a:r>
                <a:rPr lang="fa-IR" sz="2800" b="1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ها</a:t>
              </a:r>
            </a:p>
          </p:txBody>
        </p:sp>
        <p:sp>
          <p:nvSpPr>
            <p:cNvPr id="34829" name="Text Box 27"/>
            <p:cNvSpPr txBox="1">
              <a:spLocks noChangeArrowheads="1"/>
            </p:cNvSpPr>
            <p:nvPr/>
          </p:nvSpPr>
          <p:spPr bwMode="auto">
            <a:xfrm>
              <a:off x="3192" y="1714"/>
              <a:ext cx="686" cy="59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70000"/>
                </a:lnSpc>
                <a:buFont typeface="Wingdings" panose="05000000000000000000" pitchFamily="2" charset="2"/>
                <a:buNone/>
              </a:pPr>
              <a:r>
                <a:rPr lang="fa-IR" sz="2800" b="1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منابع </a:t>
              </a:r>
            </a:p>
          </p:txBody>
        </p:sp>
        <p:sp>
          <p:nvSpPr>
            <p:cNvPr id="34830" name="Text Box 28"/>
            <p:cNvSpPr txBox="1">
              <a:spLocks noChangeArrowheads="1"/>
            </p:cNvSpPr>
            <p:nvPr/>
          </p:nvSpPr>
          <p:spPr bwMode="auto">
            <a:xfrm>
              <a:off x="4184" y="1278"/>
              <a:ext cx="687" cy="59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70000"/>
                </a:lnSpc>
                <a:buFont typeface="Wingdings" panose="05000000000000000000" pitchFamily="2" charset="2"/>
                <a:buNone/>
              </a:pPr>
              <a:r>
                <a:rPr lang="fa-IR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انگيزه </a:t>
              </a:r>
            </a:p>
          </p:txBody>
        </p:sp>
        <p:sp>
          <p:nvSpPr>
            <p:cNvPr id="34831" name="Text Box 28"/>
            <p:cNvSpPr txBox="1">
              <a:spLocks noChangeArrowheads="1"/>
            </p:cNvSpPr>
            <p:nvPr/>
          </p:nvSpPr>
          <p:spPr bwMode="auto">
            <a:xfrm>
              <a:off x="5177" y="762"/>
              <a:ext cx="687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50000"/>
                </a:lnSpc>
                <a:buFont typeface="Wingdings" panose="05000000000000000000" pitchFamily="2" charset="2"/>
                <a:buNone/>
              </a:pPr>
              <a:endParaRPr lang="fa-IR" sz="3200" b="1" dirty="0">
                <a:solidFill>
                  <a:srgbClr val="008000"/>
                </a:solidFill>
                <a:latin typeface="Times New Roman" panose="02020603050405020304" pitchFamily="18" charset="0"/>
                <a:cs typeface="Nazanin" pitchFamily="2" charset="-78"/>
              </a:endParaRPr>
            </a:p>
          </p:txBody>
        </p:sp>
        <p:cxnSp>
          <p:nvCxnSpPr>
            <p:cNvPr id="34832" name="AutoShape 16"/>
            <p:cNvCxnSpPr>
              <a:cxnSpLocks noChangeShapeType="1"/>
              <a:stCxn id="34826" idx="3"/>
              <a:endCxn id="34827" idx="1"/>
            </p:cNvCxnSpPr>
            <p:nvPr/>
          </p:nvCxnSpPr>
          <p:spPr bwMode="auto">
            <a:xfrm flipV="1">
              <a:off x="629" y="3163"/>
              <a:ext cx="239" cy="599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33" name="AutoShape 17"/>
            <p:cNvCxnSpPr>
              <a:cxnSpLocks noChangeShapeType="1"/>
              <a:stCxn id="34827" idx="3"/>
              <a:endCxn id="34828" idx="1"/>
            </p:cNvCxnSpPr>
            <p:nvPr/>
          </p:nvCxnSpPr>
          <p:spPr bwMode="auto">
            <a:xfrm flipV="1">
              <a:off x="1875" y="2599"/>
              <a:ext cx="243" cy="564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34" name="AutoShape 18"/>
            <p:cNvCxnSpPr>
              <a:cxnSpLocks noChangeShapeType="1"/>
              <a:stCxn id="34828" idx="3"/>
              <a:endCxn id="34829" idx="1"/>
            </p:cNvCxnSpPr>
            <p:nvPr/>
          </p:nvCxnSpPr>
          <p:spPr bwMode="auto">
            <a:xfrm flipV="1">
              <a:off x="2934" y="2009"/>
              <a:ext cx="258" cy="590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35" name="AutoShape 19"/>
            <p:cNvCxnSpPr>
              <a:cxnSpLocks noChangeShapeType="1"/>
              <a:stCxn id="34829" idx="3"/>
              <a:endCxn id="34830" idx="1"/>
            </p:cNvCxnSpPr>
            <p:nvPr/>
          </p:nvCxnSpPr>
          <p:spPr bwMode="auto">
            <a:xfrm flipV="1">
              <a:off x="3878" y="1573"/>
              <a:ext cx="306" cy="436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36" name="AutoShape 20"/>
            <p:cNvCxnSpPr>
              <a:cxnSpLocks noChangeShapeType="1"/>
              <a:stCxn id="34830" idx="3"/>
              <a:endCxn id="34831" idx="1"/>
            </p:cNvCxnSpPr>
            <p:nvPr/>
          </p:nvCxnSpPr>
          <p:spPr bwMode="auto">
            <a:xfrm flipV="1">
              <a:off x="4871" y="1057"/>
              <a:ext cx="306" cy="516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838" name="Rectangle 3"/>
          <p:cNvSpPr>
            <a:spLocks noChangeArrowheads="1"/>
          </p:cNvSpPr>
          <p:nvPr/>
        </p:nvSpPr>
        <p:spPr bwMode="auto">
          <a:xfrm>
            <a:off x="697526" y="416972"/>
            <a:ext cx="6194425" cy="1008062"/>
          </a:xfrm>
          <a:prstGeom prst="rect">
            <a:avLst/>
          </a:prstGeom>
          <a:gradFill rotWithShape="1">
            <a:gsLst>
              <a:gs pos="0">
                <a:srgbClr val="F7FFFA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 b="1" dirty="0">
                <a:solidFill>
                  <a:schemeClr val="tx1"/>
                </a:solidFill>
                <a:cs typeface="Nazanin" pitchFamily="2" charset="-78"/>
              </a:rPr>
              <a:t>پيش</a:t>
            </a:r>
            <a:r>
              <a:rPr lang="en-US" b="1" dirty="0">
                <a:solidFill>
                  <a:schemeClr val="tx1"/>
                </a:solidFill>
                <a:cs typeface="Nazanin" pitchFamily="2" charset="-78"/>
              </a:rPr>
              <a:t>‌</a:t>
            </a:r>
            <a:r>
              <a:rPr lang="fa-IR" b="1" dirty="0">
                <a:solidFill>
                  <a:schemeClr val="tx1"/>
                </a:solidFill>
                <a:cs typeface="Nazanin" pitchFamily="2" charset="-78"/>
              </a:rPr>
              <a:t>نيازهاي تحول در سازمان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8747739" y="813482"/>
            <a:ext cx="1090613" cy="93662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fa-IR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Nazanin" pitchFamily="2" charset="-78"/>
              </a:rPr>
              <a:t>تحول </a:t>
            </a:r>
            <a:endParaRPr lang="fa-IR" sz="2800" b="1" dirty="0">
              <a:solidFill>
                <a:srgbClr val="006600"/>
              </a:solidFill>
              <a:latin typeface="Times New Roman" panose="02020603050405020304" pitchFamily="18" charset="0"/>
              <a:cs typeface="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132" y="3655380"/>
            <a:ext cx="5772387" cy="32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7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9" name="Group 5"/>
          <p:cNvGrpSpPr>
            <a:grpSpLocks/>
          </p:cNvGrpSpPr>
          <p:nvPr/>
        </p:nvGrpSpPr>
        <p:grpSpPr bwMode="auto">
          <a:xfrm>
            <a:off x="624244" y="2021017"/>
            <a:ext cx="8642350" cy="431800"/>
            <a:chOff x="113" y="980"/>
            <a:chExt cx="5444" cy="272"/>
          </a:xfrm>
        </p:grpSpPr>
        <p:sp>
          <p:nvSpPr>
            <p:cNvPr id="144390" name="Text Box 24"/>
            <p:cNvSpPr txBox="1">
              <a:spLocks noChangeArrowheads="1"/>
            </p:cNvSpPr>
            <p:nvPr/>
          </p:nvSpPr>
          <p:spPr bwMode="auto">
            <a:xfrm>
              <a:off x="113" y="980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ديدگاه</a:t>
              </a:r>
            </a:p>
          </p:txBody>
        </p:sp>
        <p:sp>
          <p:nvSpPr>
            <p:cNvPr id="144391" name="Text Box 25"/>
            <p:cNvSpPr txBox="1">
              <a:spLocks noChangeArrowheads="1"/>
            </p:cNvSpPr>
            <p:nvPr/>
          </p:nvSpPr>
          <p:spPr bwMode="auto">
            <a:xfrm>
              <a:off x="1020" y="980"/>
              <a:ext cx="998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برنامه عملياتي</a:t>
              </a:r>
            </a:p>
          </p:txBody>
        </p:sp>
        <p:sp>
          <p:nvSpPr>
            <p:cNvPr id="144392" name="Text Box 26"/>
            <p:cNvSpPr txBox="1">
              <a:spLocks noChangeArrowheads="1"/>
            </p:cNvSpPr>
            <p:nvPr/>
          </p:nvSpPr>
          <p:spPr bwMode="auto">
            <a:xfrm>
              <a:off x="2245" y="980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مهارت</a:t>
              </a:r>
              <a:r>
                <a:rPr lang="fa-IR" sz="2400" b="1">
                  <a:solidFill>
                    <a:srgbClr val="006600"/>
                  </a:solidFill>
                  <a:latin typeface="Times New Roman" panose="02020603050405020304" pitchFamily="18" charset="0"/>
                  <a:cs typeface="B Lotus" panose="00000400000000000000" pitchFamily="2" charset="-78"/>
                </a:rPr>
                <a:t>‌</a:t>
              </a:r>
              <a:r>
                <a:rPr lang="fa-IR" sz="2400" b="1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ها</a:t>
              </a:r>
            </a:p>
          </p:txBody>
        </p:sp>
        <p:sp>
          <p:nvSpPr>
            <p:cNvPr id="144393" name="Text Box 27"/>
            <p:cNvSpPr txBox="1">
              <a:spLocks noChangeArrowheads="1"/>
            </p:cNvSpPr>
            <p:nvPr/>
          </p:nvSpPr>
          <p:spPr bwMode="auto">
            <a:xfrm>
              <a:off x="3119" y="980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منابع </a:t>
              </a:r>
            </a:p>
          </p:txBody>
        </p:sp>
        <p:sp>
          <p:nvSpPr>
            <p:cNvPr id="144394" name="Text Box 28"/>
            <p:cNvSpPr txBox="1">
              <a:spLocks noChangeArrowheads="1"/>
            </p:cNvSpPr>
            <p:nvPr/>
          </p:nvSpPr>
          <p:spPr bwMode="auto">
            <a:xfrm>
              <a:off x="4014" y="980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rgbClr val="006600"/>
                  </a:solidFill>
                  <a:latin typeface="Times New Roman" panose="02020603050405020304" pitchFamily="18" charset="0"/>
                  <a:cs typeface="Nazanin" pitchFamily="2" charset="-78"/>
                </a:rPr>
                <a:t>انگيزه </a:t>
              </a:r>
            </a:p>
          </p:txBody>
        </p:sp>
        <p:sp>
          <p:nvSpPr>
            <p:cNvPr id="144395" name="Text Box 28"/>
            <p:cNvSpPr txBox="1">
              <a:spLocks noChangeArrowheads="1"/>
            </p:cNvSpPr>
            <p:nvPr/>
          </p:nvSpPr>
          <p:spPr bwMode="auto">
            <a:xfrm>
              <a:off x="4876" y="980"/>
              <a:ext cx="68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800" b="1">
                  <a:solidFill>
                    <a:srgbClr val="008000"/>
                  </a:solidFill>
                  <a:latin typeface="Times New Roman" panose="02020603050405020304" pitchFamily="18" charset="0"/>
                  <a:cs typeface="Nazanin" pitchFamily="2" charset="-78"/>
                </a:rPr>
                <a:t>تحول</a:t>
              </a:r>
            </a:p>
          </p:txBody>
        </p:sp>
        <p:cxnSp>
          <p:nvCxnSpPr>
            <p:cNvPr id="144396" name="AutoShape 12"/>
            <p:cNvCxnSpPr>
              <a:cxnSpLocks noChangeShapeType="1"/>
              <a:stCxn id="144390" idx="3"/>
              <a:endCxn id="144391" idx="1"/>
            </p:cNvCxnSpPr>
            <p:nvPr/>
          </p:nvCxnSpPr>
          <p:spPr bwMode="auto">
            <a:xfrm>
              <a:off x="794" y="1116"/>
              <a:ext cx="226" cy="0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397" name="AutoShape 13"/>
            <p:cNvCxnSpPr>
              <a:cxnSpLocks noChangeShapeType="1"/>
              <a:stCxn id="144391" idx="3"/>
              <a:endCxn id="144392" idx="1"/>
            </p:cNvCxnSpPr>
            <p:nvPr/>
          </p:nvCxnSpPr>
          <p:spPr bwMode="auto">
            <a:xfrm>
              <a:off x="2018" y="1116"/>
              <a:ext cx="227" cy="0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398" name="AutoShape 14"/>
            <p:cNvCxnSpPr>
              <a:cxnSpLocks noChangeShapeType="1"/>
              <a:stCxn id="144392" idx="3"/>
              <a:endCxn id="144393" idx="1"/>
            </p:cNvCxnSpPr>
            <p:nvPr/>
          </p:nvCxnSpPr>
          <p:spPr bwMode="auto">
            <a:xfrm>
              <a:off x="2926" y="1116"/>
              <a:ext cx="193" cy="0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399" name="AutoShape 15"/>
            <p:cNvCxnSpPr>
              <a:cxnSpLocks noChangeShapeType="1"/>
              <a:stCxn id="144393" idx="3"/>
              <a:endCxn id="144394" idx="1"/>
            </p:cNvCxnSpPr>
            <p:nvPr/>
          </p:nvCxnSpPr>
          <p:spPr bwMode="auto">
            <a:xfrm>
              <a:off x="3800" y="1116"/>
              <a:ext cx="214" cy="0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00" name="AutoShape 16"/>
            <p:cNvCxnSpPr>
              <a:cxnSpLocks noChangeShapeType="1"/>
              <a:stCxn id="144394" idx="3"/>
              <a:endCxn id="144395" idx="1"/>
            </p:cNvCxnSpPr>
            <p:nvPr/>
          </p:nvCxnSpPr>
          <p:spPr bwMode="auto">
            <a:xfrm>
              <a:off x="4695" y="1116"/>
              <a:ext cx="181" cy="0"/>
            </a:xfrm>
            <a:prstGeom prst="straightConnector1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4401" name="Group 17"/>
          <p:cNvGrpSpPr>
            <a:grpSpLocks/>
          </p:cNvGrpSpPr>
          <p:nvPr/>
        </p:nvGrpSpPr>
        <p:grpSpPr bwMode="auto">
          <a:xfrm>
            <a:off x="624244" y="3259268"/>
            <a:ext cx="9145588" cy="561975"/>
            <a:chOff x="68" y="2024"/>
            <a:chExt cx="5761" cy="354"/>
          </a:xfrm>
        </p:grpSpPr>
        <p:sp>
          <p:nvSpPr>
            <p:cNvPr id="144402" name="Text Box 24"/>
            <p:cNvSpPr txBox="1">
              <a:spLocks noChangeArrowheads="1"/>
            </p:cNvSpPr>
            <p:nvPr/>
          </p:nvSpPr>
          <p:spPr bwMode="auto">
            <a:xfrm>
              <a:off x="68" y="2069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ديدگاه</a:t>
              </a:r>
            </a:p>
          </p:txBody>
        </p:sp>
        <p:sp>
          <p:nvSpPr>
            <p:cNvPr id="144403" name="Text Box 26"/>
            <p:cNvSpPr txBox="1">
              <a:spLocks noChangeArrowheads="1"/>
            </p:cNvSpPr>
            <p:nvPr/>
          </p:nvSpPr>
          <p:spPr bwMode="auto">
            <a:xfrm>
              <a:off x="2200" y="2069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مهارت</a:t>
              </a: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B Lotus" panose="00000400000000000000" pitchFamily="2" charset="-78"/>
                </a:rPr>
                <a:t>‌</a:t>
              </a: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ها</a:t>
              </a:r>
            </a:p>
          </p:txBody>
        </p:sp>
        <p:sp>
          <p:nvSpPr>
            <p:cNvPr id="144404" name="Text Box 27"/>
            <p:cNvSpPr txBox="1">
              <a:spLocks noChangeArrowheads="1"/>
            </p:cNvSpPr>
            <p:nvPr/>
          </p:nvSpPr>
          <p:spPr bwMode="auto">
            <a:xfrm>
              <a:off x="3074" y="2069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منابع </a:t>
              </a:r>
            </a:p>
          </p:txBody>
        </p:sp>
        <p:sp>
          <p:nvSpPr>
            <p:cNvPr id="144405" name="Text Box 28"/>
            <p:cNvSpPr txBox="1">
              <a:spLocks noChangeArrowheads="1"/>
            </p:cNvSpPr>
            <p:nvPr/>
          </p:nvSpPr>
          <p:spPr bwMode="auto">
            <a:xfrm>
              <a:off x="3969" y="2069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انگيزه </a:t>
              </a:r>
            </a:p>
          </p:txBody>
        </p:sp>
        <p:sp>
          <p:nvSpPr>
            <p:cNvPr id="144406" name="Text Box 28"/>
            <p:cNvSpPr txBox="1">
              <a:spLocks noChangeArrowheads="1"/>
            </p:cNvSpPr>
            <p:nvPr/>
          </p:nvSpPr>
          <p:spPr bwMode="auto">
            <a:xfrm>
              <a:off x="4785" y="2024"/>
              <a:ext cx="104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800" b="1">
                  <a:solidFill>
                    <a:srgbClr val="A50021"/>
                  </a:solidFill>
                  <a:latin typeface="Times New Roman" panose="02020603050405020304" pitchFamily="18" charset="0"/>
                  <a:cs typeface="Nazanin" pitchFamily="2" charset="-78"/>
                </a:rPr>
                <a:t>شروع ناموفق</a:t>
              </a:r>
            </a:p>
          </p:txBody>
        </p:sp>
        <p:cxnSp>
          <p:nvCxnSpPr>
            <p:cNvPr id="144407" name="AutoShape 23"/>
            <p:cNvCxnSpPr>
              <a:cxnSpLocks noChangeShapeType="1"/>
              <a:stCxn id="144402" idx="3"/>
            </p:cNvCxnSpPr>
            <p:nvPr/>
          </p:nvCxnSpPr>
          <p:spPr bwMode="auto">
            <a:xfrm>
              <a:off x="749" y="2205"/>
              <a:ext cx="226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08" name="AutoShape 24"/>
            <p:cNvCxnSpPr>
              <a:cxnSpLocks noChangeShapeType="1"/>
              <a:endCxn id="144403" idx="1"/>
            </p:cNvCxnSpPr>
            <p:nvPr/>
          </p:nvCxnSpPr>
          <p:spPr bwMode="auto">
            <a:xfrm>
              <a:off x="1973" y="2205"/>
              <a:ext cx="227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09" name="AutoShape 25"/>
            <p:cNvCxnSpPr>
              <a:cxnSpLocks noChangeShapeType="1"/>
              <a:stCxn id="144403" idx="3"/>
              <a:endCxn id="144404" idx="1"/>
            </p:cNvCxnSpPr>
            <p:nvPr/>
          </p:nvCxnSpPr>
          <p:spPr bwMode="auto">
            <a:xfrm>
              <a:off x="2881" y="2205"/>
              <a:ext cx="193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10" name="AutoShape 26"/>
            <p:cNvCxnSpPr>
              <a:cxnSpLocks noChangeShapeType="1"/>
              <a:stCxn id="144404" idx="3"/>
              <a:endCxn id="144405" idx="1"/>
            </p:cNvCxnSpPr>
            <p:nvPr/>
          </p:nvCxnSpPr>
          <p:spPr bwMode="auto">
            <a:xfrm>
              <a:off x="3755" y="2205"/>
              <a:ext cx="214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11" name="AutoShape 27"/>
            <p:cNvCxnSpPr>
              <a:cxnSpLocks noChangeShapeType="1"/>
              <a:stCxn id="144405" idx="3"/>
              <a:endCxn id="144406" idx="1"/>
            </p:cNvCxnSpPr>
            <p:nvPr/>
          </p:nvCxnSpPr>
          <p:spPr bwMode="auto">
            <a:xfrm flipV="1">
              <a:off x="4650" y="2201"/>
              <a:ext cx="135" cy="4"/>
            </a:xfrm>
            <a:prstGeom prst="bentConnector3">
              <a:avLst>
                <a:gd name="adj1" fmla="val 49630"/>
              </a:avLst>
            </a:prstGeom>
            <a:noFill/>
            <a:ln w="25400">
              <a:solidFill>
                <a:srgbClr val="00008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4412" name="Group 28"/>
          <p:cNvGrpSpPr>
            <a:grpSpLocks/>
          </p:cNvGrpSpPr>
          <p:nvPr/>
        </p:nvGrpSpPr>
        <p:grpSpPr bwMode="auto">
          <a:xfrm>
            <a:off x="624244" y="3965704"/>
            <a:ext cx="8642350" cy="431800"/>
            <a:chOff x="68" y="2659"/>
            <a:chExt cx="5444" cy="272"/>
          </a:xfrm>
        </p:grpSpPr>
        <p:sp>
          <p:nvSpPr>
            <p:cNvPr id="144413" name="Text Box 24"/>
            <p:cNvSpPr txBox="1">
              <a:spLocks noChangeArrowheads="1"/>
            </p:cNvSpPr>
            <p:nvPr/>
          </p:nvSpPr>
          <p:spPr bwMode="auto">
            <a:xfrm>
              <a:off x="68" y="2659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ديدگاه</a:t>
              </a:r>
            </a:p>
          </p:txBody>
        </p:sp>
        <p:sp>
          <p:nvSpPr>
            <p:cNvPr id="144414" name="Text Box 25"/>
            <p:cNvSpPr txBox="1">
              <a:spLocks noChangeArrowheads="1"/>
            </p:cNvSpPr>
            <p:nvPr/>
          </p:nvSpPr>
          <p:spPr bwMode="auto">
            <a:xfrm>
              <a:off x="975" y="2659"/>
              <a:ext cx="998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برنامه عملياتي</a:t>
              </a:r>
            </a:p>
          </p:txBody>
        </p:sp>
        <p:sp>
          <p:nvSpPr>
            <p:cNvPr id="144415" name="Text Box 27"/>
            <p:cNvSpPr txBox="1">
              <a:spLocks noChangeArrowheads="1"/>
            </p:cNvSpPr>
            <p:nvPr/>
          </p:nvSpPr>
          <p:spPr bwMode="auto">
            <a:xfrm>
              <a:off x="3074" y="2659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منابع </a:t>
              </a:r>
            </a:p>
          </p:txBody>
        </p:sp>
        <p:sp>
          <p:nvSpPr>
            <p:cNvPr id="144416" name="Text Box 28"/>
            <p:cNvSpPr txBox="1">
              <a:spLocks noChangeArrowheads="1"/>
            </p:cNvSpPr>
            <p:nvPr/>
          </p:nvSpPr>
          <p:spPr bwMode="auto">
            <a:xfrm>
              <a:off x="3969" y="2659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انگيزه </a:t>
              </a:r>
            </a:p>
          </p:txBody>
        </p:sp>
        <p:sp>
          <p:nvSpPr>
            <p:cNvPr id="144417" name="Text Box 28"/>
            <p:cNvSpPr txBox="1">
              <a:spLocks noChangeArrowheads="1"/>
            </p:cNvSpPr>
            <p:nvPr/>
          </p:nvSpPr>
          <p:spPr bwMode="auto">
            <a:xfrm>
              <a:off x="4831" y="2659"/>
              <a:ext cx="68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ar-SA" sz="2800" b="1">
                  <a:solidFill>
                    <a:srgbClr val="A50021"/>
                  </a:solidFill>
                  <a:latin typeface="Times New Roman" panose="02020603050405020304" pitchFamily="18" charset="0"/>
                  <a:cs typeface="Nazanin" pitchFamily="2" charset="-78"/>
                </a:rPr>
                <a:t>نگراني</a:t>
              </a:r>
              <a:endParaRPr lang="fa-IR" sz="2800" b="1">
                <a:solidFill>
                  <a:srgbClr val="A50021"/>
                </a:solidFill>
                <a:latin typeface="Times New Roman" panose="02020603050405020304" pitchFamily="18" charset="0"/>
                <a:cs typeface="Nazanin" pitchFamily="2" charset="-78"/>
              </a:endParaRPr>
            </a:p>
          </p:txBody>
        </p:sp>
        <p:cxnSp>
          <p:nvCxnSpPr>
            <p:cNvPr id="144418" name="AutoShape 34"/>
            <p:cNvCxnSpPr>
              <a:cxnSpLocks noChangeShapeType="1"/>
              <a:stCxn id="144413" idx="3"/>
              <a:endCxn id="144414" idx="1"/>
            </p:cNvCxnSpPr>
            <p:nvPr/>
          </p:nvCxnSpPr>
          <p:spPr bwMode="auto">
            <a:xfrm>
              <a:off x="749" y="2795"/>
              <a:ext cx="226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19" name="AutoShape 35"/>
            <p:cNvCxnSpPr>
              <a:cxnSpLocks noChangeShapeType="1"/>
              <a:stCxn id="144414" idx="3"/>
            </p:cNvCxnSpPr>
            <p:nvPr/>
          </p:nvCxnSpPr>
          <p:spPr bwMode="auto">
            <a:xfrm>
              <a:off x="1973" y="2795"/>
              <a:ext cx="227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20" name="AutoShape 36"/>
            <p:cNvCxnSpPr>
              <a:cxnSpLocks noChangeShapeType="1"/>
              <a:endCxn id="144415" idx="1"/>
            </p:cNvCxnSpPr>
            <p:nvPr/>
          </p:nvCxnSpPr>
          <p:spPr bwMode="auto">
            <a:xfrm>
              <a:off x="2881" y="2795"/>
              <a:ext cx="193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21" name="AutoShape 37"/>
            <p:cNvCxnSpPr>
              <a:cxnSpLocks noChangeShapeType="1"/>
              <a:stCxn id="144415" idx="3"/>
              <a:endCxn id="144416" idx="1"/>
            </p:cNvCxnSpPr>
            <p:nvPr/>
          </p:nvCxnSpPr>
          <p:spPr bwMode="auto">
            <a:xfrm>
              <a:off x="3755" y="2795"/>
              <a:ext cx="214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22" name="AutoShape 38"/>
            <p:cNvCxnSpPr>
              <a:cxnSpLocks noChangeShapeType="1"/>
              <a:stCxn id="144416" idx="3"/>
              <a:endCxn id="144417" idx="1"/>
            </p:cNvCxnSpPr>
            <p:nvPr/>
          </p:nvCxnSpPr>
          <p:spPr bwMode="auto">
            <a:xfrm>
              <a:off x="4650" y="2795"/>
              <a:ext cx="181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4423" name="Group 39"/>
          <p:cNvGrpSpPr>
            <a:grpSpLocks/>
          </p:cNvGrpSpPr>
          <p:nvPr/>
        </p:nvGrpSpPr>
        <p:grpSpPr bwMode="auto">
          <a:xfrm>
            <a:off x="624244" y="4613404"/>
            <a:ext cx="8642350" cy="431800"/>
            <a:chOff x="68" y="3158"/>
            <a:chExt cx="5444" cy="272"/>
          </a:xfrm>
        </p:grpSpPr>
        <p:sp>
          <p:nvSpPr>
            <p:cNvPr id="144424" name="Text Box 24"/>
            <p:cNvSpPr txBox="1">
              <a:spLocks noChangeArrowheads="1"/>
            </p:cNvSpPr>
            <p:nvPr/>
          </p:nvSpPr>
          <p:spPr bwMode="auto">
            <a:xfrm>
              <a:off x="68" y="3158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ديدگاه</a:t>
              </a:r>
            </a:p>
          </p:txBody>
        </p:sp>
        <p:sp>
          <p:nvSpPr>
            <p:cNvPr id="144425" name="Text Box 25"/>
            <p:cNvSpPr txBox="1">
              <a:spLocks noChangeArrowheads="1"/>
            </p:cNvSpPr>
            <p:nvPr/>
          </p:nvSpPr>
          <p:spPr bwMode="auto">
            <a:xfrm>
              <a:off x="975" y="3158"/>
              <a:ext cx="998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برنامه عملياتي</a:t>
              </a:r>
            </a:p>
          </p:txBody>
        </p:sp>
        <p:sp>
          <p:nvSpPr>
            <p:cNvPr id="144426" name="Text Box 26"/>
            <p:cNvSpPr txBox="1">
              <a:spLocks noChangeArrowheads="1"/>
            </p:cNvSpPr>
            <p:nvPr/>
          </p:nvSpPr>
          <p:spPr bwMode="auto">
            <a:xfrm>
              <a:off x="2200" y="3158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مهارت</a:t>
              </a: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B Lotus" panose="00000400000000000000" pitchFamily="2" charset="-78"/>
                </a:rPr>
                <a:t>‌</a:t>
              </a: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ها</a:t>
              </a:r>
            </a:p>
          </p:txBody>
        </p:sp>
        <p:sp>
          <p:nvSpPr>
            <p:cNvPr id="144427" name="Text Box 28"/>
            <p:cNvSpPr txBox="1">
              <a:spLocks noChangeArrowheads="1"/>
            </p:cNvSpPr>
            <p:nvPr/>
          </p:nvSpPr>
          <p:spPr bwMode="auto">
            <a:xfrm>
              <a:off x="3969" y="3158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انگيزه </a:t>
              </a:r>
            </a:p>
          </p:txBody>
        </p:sp>
        <p:sp>
          <p:nvSpPr>
            <p:cNvPr id="144428" name="Text Box 28"/>
            <p:cNvSpPr txBox="1">
              <a:spLocks noChangeArrowheads="1"/>
            </p:cNvSpPr>
            <p:nvPr/>
          </p:nvSpPr>
          <p:spPr bwMode="auto">
            <a:xfrm>
              <a:off x="4831" y="3158"/>
              <a:ext cx="68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800" b="1">
                  <a:solidFill>
                    <a:srgbClr val="A50021"/>
                  </a:solidFill>
                  <a:latin typeface="Times New Roman" panose="02020603050405020304" pitchFamily="18" charset="0"/>
                  <a:cs typeface="Nazanin" pitchFamily="2" charset="-78"/>
                </a:rPr>
                <a:t>نااميدي</a:t>
              </a:r>
            </a:p>
          </p:txBody>
        </p:sp>
        <p:cxnSp>
          <p:nvCxnSpPr>
            <p:cNvPr id="144429" name="AutoShape 45"/>
            <p:cNvCxnSpPr>
              <a:cxnSpLocks noChangeShapeType="1"/>
              <a:stCxn id="144424" idx="3"/>
              <a:endCxn id="144425" idx="1"/>
            </p:cNvCxnSpPr>
            <p:nvPr/>
          </p:nvCxnSpPr>
          <p:spPr bwMode="auto">
            <a:xfrm>
              <a:off x="749" y="3294"/>
              <a:ext cx="226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30" name="AutoShape 46"/>
            <p:cNvCxnSpPr>
              <a:cxnSpLocks noChangeShapeType="1"/>
              <a:stCxn id="144425" idx="3"/>
              <a:endCxn id="144426" idx="1"/>
            </p:cNvCxnSpPr>
            <p:nvPr/>
          </p:nvCxnSpPr>
          <p:spPr bwMode="auto">
            <a:xfrm>
              <a:off x="1973" y="3294"/>
              <a:ext cx="227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31" name="AutoShape 47"/>
            <p:cNvCxnSpPr>
              <a:cxnSpLocks noChangeShapeType="1"/>
              <a:stCxn id="144426" idx="3"/>
            </p:cNvCxnSpPr>
            <p:nvPr/>
          </p:nvCxnSpPr>
          <p:spPr bwMode="auto">
            <a:xfrm>
              <a:off x="2881" y="3294"/>
              <a:ext cx="193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32" name="AutoShape 48"/>
            <p:cNvCxnSpPr>
              <a:cxnSpLocks noChangeShapeType="1"/>
              <a:endCxn id="144427" idx="1"/>
            </p:cNvCxnSpPr>
            <p:nvPr/>
          </p:nvCxnSpPr>
          <p:spPr bwMode="auto">
            <a:xfrm>
              <a:off x="3755" y="3294"/>
              <a:ext cx="214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33" name="AutoShape 49"/>
            <p:cNvCxnSpPr>
              <a:cxnSpLocks noChangeShapeType="1"/>
              <a:stCxn id="144427" idx="3"/>
              <a:endCxn id="144428" idx="1"/>
            </p:cNvCxnSpPr>
            <p:nvPr/>
          </p:nvCxnSpPr>
          <p:spPr bwMode="auto">
            <a:xfrm>
              <a:off x="4650" y="3294"/>
              <a:ext cx="181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4434" name="Group 50"/>
          <p:cNvGrpSpPr>
            <a:grpSpLocks/>
          </p:cNvGrpSpPr>
          <p:nvPr/>
        </p:nvGrpSpPr>
        <p:grpSpPr bwMode="auto">
          <a:xfrm>
            <a:off x="624244" y="5261104"/>
            <a:ext cx="9036050" cy="433388"/>
            <a:chOff x="68" y="3611"/>
            <a:chExt cx="5692" cy="273"/>
          </a:xfrm>
        </p:grpSpPr>
        <p:sp>
          <p:nvSpPr>
            <p:cNvPr id="144435" name="Text Box 24"/>
            <p:cNvSpPr txBox="1">
              <a:spLocks noChangeArrowheads="1"/>
            </p:cNvSpPr>
            <p:nvPr/>
          </p:nvSpPr>
          <p:spPr bwMode="auto">
            <a:xfrm>
              <a:off x="68" y="3611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ديدگاه</a:t>
              </a:r>
            </a:p>
          </p:txBody>
        </p:sp>
        <p:sp>
          <p:nvSpPr>
            <p:cNvPr id="144436" name="Text Box 25"/>
            <p:cNvSpPr txBox="1">
              <a:spLocks noChangeArrowheads="1"/>
            </p:cNvSpPr>
            <p:nvPr/>
          </p:nvSpPr>
          <p:spPr bwMode="auto">
            <a:xfrm>
              <a:off x="975" y="3611"/>
              <a:ext cx="998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برنامه عملياتي</a:t>
              </a:r>
            </a:p>
          </p:txBody>
        </p:sp>
        <p:sp>
          <p:nvSpPr>
            <p:cNvPr id="144437" name="Text Box 26"/>
            <p:cNvSpPr txBox="1">
              <a:spLocks noChangeArrowheads="1"/>
            </p:cNvSpPr>
            <p:nvPr/>
          </p:nvSpPr>
          <p:spPr bwMode="auto">
            <a:xfrm>
              <a:off x="2200" y="3611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مهارت</a:t>
              </a: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B Lotus" panose="00000400000000000000" pitchFamily="2" charset="-78"/>
                </a:rPr>
                <a:t>‌</a:t>
              </a: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ها</a:t>
              </a:r>
            </a:p>
          </p:txBody>
        </p:sp>
        <p:sp>
          <p:nvSpPr>
            <p:cNvPr id="144438" name="Text Box 27"/>
            <p:cNvSpPr txBox="1">
              <a:spLocks noChangeArrowheads="1"/>
            </p:cNvSpPr>
            <p:nvPr/>
          </p:nvSpPr>
          <p:spPr bwMode="auto">
            <a:xfrm>
              <a:off x="3074" y="3611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منابع </a:t>
              </a:r>
            </a:p>
          </p:txBody>
        </p:sp>
        <p:sp>
          <p:nvSpPr>
            <p:cNvPr id="144439" name="Text Box 28"/>
            <p:cNvSpPr txBox="1">
              <a:spLocks noChangeArrowheads="1"/>
            </p:cNvSpPr>
            <p:nvPr/>
          </p:nvSpPr>
          <p:spPr bwMode="auto">
            <a:xfrm>
              <a:off x="4831" y="3611"/>
              <a:ext cx="9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800" b="1">
                  <a:solidFill>
                    <a:srgbClr val="A50021"/>
                  </a:solidFill>
                  <a:latin typeface="Times New Roman" panose="02020603050405020304" pitchFamily="18" charset="0"/>
                  <a:cs typeface="Nazanin" pitchFamily="2" charset="-78"/>
                </a:rPr>
                <a:t>تغيير کند</a:t>
              </a:r>
            </a:p>
          </p:txBody>
        </p:sp>
        <p:cxnSp>
          <p:nvCxnSpPr>
            <p:cNvPr id="144440" name="AutoShape 56"/>
            <p:cNvCxnSpPr>
              <a:cxnSpLocks noChangeShapeType="1"/>
              <a:stCxn id="144435" idx="3"/>
              <a:endCxn id="144436" idx="1"/>
            </p:cNvCxnSpPr>
            <p:nvPr/>
          </p:nvCxnSpPr>
          <p:spPr bwMode="auto">
            <a:xfrm>
              <a:off x="749" y="3747"/>
              <a:ext cx="226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41" name="AutoShape 57"/>
            <p:cNvCxnSpPr>
              <a:cxnSpLocks noChangeShapeType="1"/>
              <a:stCxn id="144436" idx="3"/>
              <a:endCxn id="144437" idx="1"/>
            </p:cNvCxnSpPr>
            <p:nvPr/>
          </p:nvCxnSpPr>
          <p:spPr bwMode="auto">
            <a:xfrm>
              <a:off x="1973" y="3747"/>
              <a:ext cx="227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42" name="AutoShape 58"/>
            <p:cNvCxnSpPr>
              <a:cxnSpLocks noChangeShapeType="1"/>
              <a:stCxn id="144437" idx="3"/>
              <a:endCxn id="144438" idx="1"/>
            </p:cNvCxnSpPr>
            <p:nvPr/>
          </p:nvCxnSpPr>
          <p:spPr bwMode="auto">
            <a:xfrm>
              <a:off x="2881" y="3747"/>
              <a:ext cx="193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43" name="AutoShape 59"/>
            <p:cNvCxnSpPr>
              <a:cxnSpLocks noChangeShapeType="1"/>
              <a:stCxn id="144438" idx="3"/>
            </p:cNvCxnSpPr>
            <p:nvPr/>
          </p:nvCxnSpPr>
          <p:spPr bwMode="auto">
            <a:xfrm>
              <a:off x="3755" y="3747"/>
              <a:ext cx="214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44" name="AutoShape 60"/>
            <p:cNvCxnSpPr>
              <a:cxnSpLocks noChangeShapeType="1"/>
              <a:endCxn id="144439" idx="1"/>
            </p:cNvCxnSpPr>
            <p:nvPr/>
          </p:nvCxnSpPr>
          <p:spPr bwMode="auto">
            <a:xfrm>
              <a:off x="4650" y="3748"/>
              <a:ext cx="181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4445" name="Group 61"/>
          <p:cNvGrpSpPr>
            <a:grpSpLocks/>
          </p:cNvGrpSpPr>
          <p:nvPr/>
        </p:nvGrpSpPr>
        <p:grpSpPr bwMode="auto">
          <a:xfrm>
            <a:off x="1703744" y="2668717"/>
            <a:ext cx="7740650" cy="431800"/>
            <a:chOff x="748" y="1479"/>
            <a:chExt cx="4876" cy="272"/>
          </a:xfrm>
        </p:grpSpPr>
        <p:sp>
          <p:nvSpPr>
            <p:cNvPr id="144446" name="Text Box 25"/>
            <p:cNvSpPr txBox="1">
              <a:spLocks noChangeArrowheads="1"/>
            </p:cNvSpPr>
            <p:nvPr/>
          </p:nvSpPr>
          <p:spPr bwMode="auto">
            <a:xfrm>
              <a:off x="974" y="1479"/>
              <a:ext cx="998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برنامه عملياتي</a:t>
              </a:r>
            </a:p>
          </p:txBody>
        </p:sp>
        <p:sp>
          <p:nvSpPr>
            <p:cNvPr id="144447" name="Text Box 26"/>
            <p:cNvSpPr txBox="1">
              <a:spLocks noChangeArrowheads="1"/>
            </p:cNvSpPr>
            <p:nvPr/>
          </p:nvSpPr>
          <p:spPr bwMode="auto">
            <a:xfrm>
              <a:off x="2199" y="1479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مهارت</a:t>
              </a: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B Lotus" panose="00000400000000000000" pitchFamily="2" charset="-78"/>
                </a:rPr>
                <a:t>‌</a:t>
              </a: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ها</a:t>
              </a:r>
            </a:p>
          </p:txBody>
        </p:sp>
        <p:sp>
          <p:nvSpPr>
            <p:cNvPr id="144448" name="Text Box 27"/>
            <p:cNvSpPr txBox="1">
              <a:spLocks noChangeArrowheads="1"/>
            </p:cNvSpPr>
            <p:nvPr/>
          </p:nvSpPr>
          <p:spPr bwMode="auto">
            <a:xfrm>
              <a:off x="3073" y="1479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منابع </a:t>
              </a:r>
            </a:p>
          </p:txBody>
        </p:sp>
        <p:sp>
          <p:nvSpPr>
            <p:cNvPr id="144449" name="Text Box 28"/>
            <p:cNvSpPr txBox="1">
              <a:spLocks noChangeArrowheads="1"/>
            </p:cNvSpPr>
            <p:nvPr/>
          </p:nvSpPr>
          <p:spPr bwMode="auto">
            <a:xfrm>
              <a:off x="3968" y="1479"/>
              <a:ext cx="681" cy="2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fa-IR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Nazanin" pitchFamily="2" charset="-78"/>
                </a:rPr>
                <a:t>انگيزه </a:t>
              </a:r>
            </a:p>
          </p:txBody>
        </p:sp>
        <p:sp>
          <p:nvSpPr>
            <p:cNvPr id="144450" name="Text Box 28"/>
            <p:cNvSpPr txBox="1">
              <a:spLocks noChangeArrowheads="1"/>
            </p:cNvSpPr>
            <p:nvPr/>
          </p:nvSpPr>
          <p:spPr bwMode="auto">
            <a:xfrm>
              <a:off x="4830" y="1479"/>
              <a:ext cx="79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lnSpc>
                  <a:spcPct val="110000"/>
                </a:lnSpc>
                <a:buFont typeface="Wingdings" panose="05000000000000000000" pitchFamily="2" charset="2"/>
                <a:buNone/>
              </a:pPr>
              <a:r>
                <a:rPr lang="ar-SA" sz="2800" b="1">
                  <a:solidFill>
                    <a:srgbClr val="A50021"/>
                  </a:solidFill>
                  <a:latin typeface="Times New Roman" panose="02020603050405020304" pitchFamily="18" charset="0"/>
                  <a:cs typeface="Nazanin" pitchFamily="2" charset="-78"/>
                </a:rPr>
                <a:t>سردرگمي</a:t>
              </a:r>
              <a:endParaRPr lang="fa-IR" sz="2800" b="1">
                <a:solidFill>
                  <a:srgbClr val="A50021"/>
                </a:solidFill>
                <a:latin typeface="Times New Roman" panose="02020603050405020304" pitchFamily="18" charset="0"/>
                <a:cs typeface="Nazanin" pitchFamily="2" charset="-78"/>
              </a:endParaRPr>
            </a:p>
          </p:txBody>
        </p:sp>
        <p:cxnSp>
          <p:nvCxnSpPr>
            <p:cNvPr id="144451" name="AutoShape 67"/>
            <p:cNvCxnSpPr>
              <a:cxnSpLocks noChangeShapeType="1"/>
              <a:stCxn id="144446" idx="3"/>
              <a:endCxn id="144447" idx="1"/>
            </p:cNvCxnSpPr>
            <p:nvPr/>
          </p:nvCxnSpPr>
          <p:spPr bwMode="auto">
            <a:xfrm>
              <a:off x="1972" y="1615"/>
              <a:ext cx="227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52" name="AutoShape 68"/>
            <p:cNvCxnSpPr>
              <a:cxnSpLocks noChangeShapeType="1"/>
              <a:stCxn id="144447" idx="3"/>
              <a:endCxn id="144448" idx="1"/>
            </p:cNvCxnSpPr>
            <p:nvPr/>
          </p:nvCxnSpPr>
          <p:spPr bwMode="auto">
            <a:xfrm>
              <a:off x="2880" y="1615"/>
              <a:ext cx="193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53" name="AutoShape 69"/>
            <p:cNvCxnSpPr>
              <a:cxnSpLocks noChangeShapeType="1"/>
              <a:stCxn id="144448" idx="3"/>
              <a:endCxn id="144449" idx="1"/>
            </p:cNvCxnSpPr>
            <p:nvPr/>
          </p:nvCxnSpPr>
          <p:spPr bwMode="auto">
            <a:xfrm>
              <a:off x="3754" y="1615"/>
              <a:ext cx="214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54" name="AutoShape 70"/>
            <p:cNvCxnSpPr>
              <a:cxnSpLocks noChangeShapeType="1"/>
              <a:stCxn id="144449" idx="3"/>
              <a:endCxn id="144450" idx="1"/>
            </p:cNvCxnSpPr>
            <p:nvPr/>
          </p:nvCxnSpPr>
          <p:spPr bwMode="auto">
            <a:xfrm>
              <a:off x="4649" y="1615"/>
              <a:ext cx="181" cy="0"/>
            </a:xfrm>
            <a:prstGeom prst="straightConnector1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455" name="AutoShape 71"/>
            <p:cNvCxnSpPr>
              <a:cxnSpLocks noChangeShapeType="1"/>
              <a:endCxn id="144446" idx="1"/>
            </p:cNvCxnSpPr>
            <p:nvPr/>
          </p:nvCxnSpPr>
          <p:spPr bwMode="auto">
            <a:xfrm flipV="1">
              <a:off x="748" y="1615"/>
              <a:ext cx="226" cy="1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8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1738312" y="339115"/>
            <a:ext cx="6192837" cy="1008062"/>
          </a:xfrm>
          <a:prstGeom prst="rect">
            <a:avLst/>
          </a:prstGeom>
          <a:gradFill rotWithShape="1">
            <a:gsLst>
              <a:gs pos="0">
                <a:srgbClr val="F7FFFA"/>
              </a:gs>
              <a:gs pos="100000">
                <a:srgbClr val="F2E16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sz="4000" b="1" dirty="0">
                <a:solidFill>
                  <a:schemeClr val="tx1"/>
                </a:solidFill>
                <a:cs typeface="Nazanin" pitchFamily="2" charset="-78"/>
              </a:rPr>
              <a:t> نتايج عدم </a:t>
            </a:r>
            <a:r>
              <a:rPr lang="fa-IR" sz="4000" b="1" dirty="0">
                <a:solidFill>
                  <a:schemeClr val="tx1"/>
                </a:solidFill>
                <a:cs typeface="Nazanin" pitchFamily="2" charset="-78"/>
              </a:rPr>
              <a:t>پيش</a:t>
            </a:r>
            <a:r>
              <a:rPr lang="en-US" sz="4000" b="1" dirty="0">
                <a:solidFill>
                  <a:schemeClr val="tx1"/>
                </a:solidFill>
                <a:cs typeface="Nazanin" pitchFamily="2" charset="-78"/>
              </a:rPr>
              <a:t>‌</a:t>
            </a:r>
            <a:r>
              <a:rPr lang="fa-IR" sz="4000" b="1" dirty="0">
                <a:solidFill>
                  <a:schemeClr val="tx1"/>
                </a:solidFill>
                <a:cs typeface="Nazanin" pitchFamily="2" charset="-78"/>
              </a:rPr>
              <a:t>نيازها</a:t>
            </a:r>
            <a:r>
              <a:rPr lang="ar-SA" sz="4000" b="1" dirty="0">
                <a:solidFill>
                  <a:schemeClr val="tx1"/>
                </a:solidFill>
                <a:cs typeface="Nazanin" pitchFamily="2" charset="-78"/>
              </a:rPr>
              <a:t> در سازمان</a:t>
            </a:r>
            <a:endParaRPr lang="en-US" sz="4000" b="1" dirty="0">
              <a:solidFill>
                <a:schemeClr val="tx1"/>
              </a:solidFill>
              <a:cs typeface="Nazanin" pitchFamily="2" charset="-78"/>
            </a:endParaRPr>
          </a:p>
        </p:txBody>
      </p:sp>
      <p:pic>
        <p:nvPicPr>
          <p:cNvPr id="7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0" y="1219201"/>
            <a:ext cx="9131300" cy="45767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fa-IR" altLang="fa-I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B Titr" pitchFamily="2" charset="-78"/>
              </a:rPr>
              <a:t>ستایش بود ویژه کردگار                 </a:t>
            </a:r>
            <a:r>
              <a:rPr lang="fa-I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cs typeface="B Titr" pitchFamily="2" charset="-78"/>
              </a:rPr>
              <a:t>که بر عالمین است پروردگار</a:t>
            </a:r>
          </a:p>
          <a:p>
            <a:pPr algn="ctr">
              <a:buFont typeface="Arial" charset="0"/>
              <a:buNone/>
              <a:defRPr/>
            </a:pPr>
            <a:r>
              <a:rPr lang="fa-I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cs typeface="B Titr" pitchFamily="2" charset="-78"/>
              </a:rPr>
              <a:t>که بخشنده و مهربان است نیز           بود صاحب عرصه رستاخیز</a:t>
            </a:r>
          </a:p>
          <a:p>
            <a:pPr algn="ctr">
              <a:buFont typeface="Arial" charset="0"/>
              <a:buNone/>
              <a:defRPr/>
            </a:pPr>
            <a:r>
              <a:rPr lang="fa-I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cs typeface="B Titr" pitchFamily="2" charset="-78"/>
              </a:rPr>
              <a:t>تو را می پرستیم تنها و بس              نداریم یاور به غیر از تو کس</a:t>
            </a:r>
          </a:p>
          <a:p>
            <a:pPr algn="ctr">
              <a:buFont typeface="Arial" charset="0"/>
              <a:buNone/>
              <a:defRPr/>
            </a:pPr>
            <a:r>
              <a:rPr lang="fa-I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cs typeface="B Titr" pitchFamily="2" charset="-78"/>
              </a:rPr>
              <a:t>بشو هادی ما را به راه درست         ره آنکه منعم ز نعمات توست</a:t>
            </a:r>
          </a:p>
          <a:p>
            <a:pPr algn="ctr">
              <a:buFont typeface="Arial" charset="0"/>
              <a:buNone/>
              <a:defRPr/>
            </a:pPr>
            <a:r>
              <a:rPr lang="fa-IR" altLang="fa-I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cs typeface="B Titr" pitchFamily="2" charset="-78"/>
              </a:rPr>
              <a:t>نه آنان که خشمت بر ایشان رواست       </a:t>
            </a:r>
            <a:r>
              <a:rPr lang="fa-I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cs typeface="B Titr" pitchFamily="2" charset="-78"/>
              </a:rPr>
              <a:t>نه آنان که هستند گمره ز راست</a:t>
            </a:r>
            <a:endParaRPr lang="en-GB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/>
              <a:cs typeface="B Titr" pitchFamily="2" charset="-78"/>
            </a:endParaRPr>
          </a:p>
          <a:p>
            <a:pPr algn="ctr">
              <a:buFont typeface="Arial" charset="0"/>
              <a:buNone/>
              <a:defRPr/>
            </a:pPr>
            <a:r>
              <a:rPr lang="fa-IR" altLang="fa-I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B Nazanin" pitchFamily="2" charset="-78"/>
              </a:rPr>
              <a:t>  </a:t>
            </a:r>
            <a:endParaRPr lang="fa-IR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/>
              <a:cs typeface="B Titr" pitchFamily="2" charset="-78"/>
            </a:endParaRPr>
          </a:p>
          <a:p>
            <a:pPr algn="ctr">
              <a:buFont typeface="Arial" charset="0"/>
              <a:buNone/>
              <a:defRPr/>
            </a:pPr>
            <a:endParaRPr lang="fa-IR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/>
              <a:cs typeface="B Titr" pitchFamily="2" charset="-78"/>
            </a:endParaRPr>
          </a:p>
          <a:p>
            <a:pPr algn="ctr">
              <a:buFont typeface="Arial" charset="0"/>
              <a:buNone/>
              <a:defRPr/>
            </a:pPr>
            <a:r>
              <a:rPr lang="fa-I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cs typeface="B Titr" pitchFamily="2" charset="-78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endParaRPr lang="fa-IR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/>
              <a:cs typeface="B Titr" pitchFamily="2" charset="-78"/>
            </a:endParaRPr>
          </a:p>
          <a:p>
            <a:pPr algn="ctr">
              <a:buFont typeface="Arial" charset="0"/>
              <a:buNone/>
              <a:defRPr/>
            </a:pPr>
            <a:endParaRPr lang="fa-IR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/>
              <a:cs typeface="B Titr" pitchFamily="2" charset="-78"/>
            </a:endParaRPr>
          </a:p>
          <a:p>
            <a:pPr algn="ctr">
              <a:buFont typeface="Arial" charset="0"/>
              <a:buNone/>
              <a:defRPr/>
            </a:pPr>
            <a:endParaRPr lang="fa-IR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/>
              <a:cs typeface="B Titr" pitchFamily="2" charset="-78"/>
            </a:endParaRPr>
          </a:p>
          <a:p>
            <a:pPr algn="ctr">
              <a:buFont typeface="Arial" charset="0"/>
              <a:buNone/>
              <a:defRPr/>
            </a:pPr>
            <a:r>
              <a:rPr lang="fa-IR" altLang="fa-I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B Titr" pitchFamily="2" charset="-78"/>
              </a:rPr>
              <a:t>   </a:t>
            </a:r>
            <a:endParaRPr lang="en-US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0" y="5973764"/>
            <a:ext cx="9144000" cy="884237"/>
          </a:xfrm>
          <a:prstGeom prst="rect">
            <a:avLst/>
          </a:prstGeom>
          <a:solidFill>
            <a:srgbClr val="FF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 algn="r" defTabSz="685800" rtl="1" eaLnBrk="0" fontAlgn="base" hangingPunct="0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0" fontAlgn="base" hangingPunct="0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charset="0"/>
              <a:buChar char="•"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0" fontAlgn="base" hangingPunct="0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charset="0"/>
              <a:buChar char="•"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0" fontAlgn="base" hangingPunct="0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charset="0"/>
              <a:buChar char="•"/>
              <a:defRPr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0" fontAlgn="base" hangingPunct="0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charset="0"/>
              <a:buChar char="•"/>
              <a:defRPr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fa-IR" altLang="fa-IR" sz="32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ترجمه منظوم سوره حمد </a:t>
            </a:r>
            <a:r>
              <a:rPr lang="en-US" altLang="fa-IR" sz="32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- </a:t>
            </a:r>
            <a:r>
              <a:rPr lang="fa-IR" altLang="fa-IR" sz="32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دکتر امید مجد</a:t>
            </a:r>
            <a:endParaRPr lang="en-GB" altLang="fa-IR" sz="320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36700" y="-12700"/>
            <a:ext cx="9144000" cy="1384300"/>
          </a:xfrm>
          <a:prstGeom prst="rect">
            <a:avLst/>
          </a:prstGeom>
          <a:solidFill>
            <a:srgbClr val="FF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 algn="r" defTabSz="685800" rtl="1" eaLnBrk="0" fontAlgn="base" hangingPunct="0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0" fontAlgn="base" hangingPunct="0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charset="0"/>
              <a:buChar char="•"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0" fontAlgn="base" hangingPunct="0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charset="0"/>
              <a:buChar char="•"/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0" fontAlgn="base" hangingPunct="0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charset="0"/>
              <a:buChar char="•"/>
              <a:defRPr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0" fontAlgn="base" hangingPunct="0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charset="0"/>
              <a:buChar char="•"/>
              <a:defRPr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kumimoji="1" lang="fa-IR" sz="10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>
              <a:defRPr/>
            </a:pPr>
            <a:r>
              <a:rPr lang="fa-IR" sz="32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سر آغاز گفتار نام خداست</a:t>
            </a:r>
            <a:r>
              <a:rPr lang="en-US" sz="32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               </a:t>
            </a:r>
            <a:r>
              <a:rPr lang="fa-IR" sz="32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     که رحمتگر و مهربان خلق راست</a:t>
            </a:r>
            <a:r>
              <a:rPr kumimoji="1" lang="fa-IR" sz="32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kumimoji="1" lang="fa-IR" sz="32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endParaRPr kumimoji="1" lang="en-US" sz="320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7475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818935" y="6415882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70339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3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603182" y="2637003"/>
            <a:ext cx="8029575" cy="3095625"/>
          </a:xfrm>
          <a:ln/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fa-IR" sz="5400" dirty="0" smtClean="0">
                <a:cs typeface="B Titr" panose="00000700000000000000" pitchFamily="2" charset="-78"/>
              </a:rPr>
              <a:t>نیاز به تحول </a:t>
            </a:r>
            <a:r>
              <a:rPr lang="fa-IR" sz="5400" dirty="0">
                <a:cs typeface="B Titr" panose="00000700000000000000" pitchFamily="2" charset="-78"/>
              </a:rPr>
              <a:t>را قبل از تبديل به </a:t>
            </a:r>
            <a:r>
              <a:rPr lang="fa-IR" sz="5400" dirty="0">
                <a:solidFill>
                  <a:srgbClr val="A50021"/>
                </a:solidFill>
                <a:cs typeface="B Titr" panose="00000700000000000000" pitchFamily="2" charset="-78"/>
              </a:rPr>
              <a:t>بحران</a:t>
            </a:r>
            <a:r>
              <a:rPr lang="fa-IR" sz="5400" dirty="0">
                <a:cs typeface="B Titr" panose="00000700000000000000" pitchFamily="2" charset="-78"/>
              </a:rPr>
              <a:t>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fa-IR" sz="5400" dirty="0">
                <a:solidFill>
                  <a:srgbClr val="008000"/>
                </a:solidFill>
                <a:cs typeface="B Titr" panose="00000700000000000000" pitchFamily="2" charset="-78"/>
              </a:rPr>
              <a:t>شناسائي</a:t>
            </a:r>
            <a:r>
              <a:rPr lang="fa-IR" sz="5400" dirty="0">
                <a:cs typeface="B Titr" panose="00000700000000000000" pitchFamily="2" charset="-78"/>
              </a:rPr>
              <a:t> و</a:t>
            </a:r>
            <a:r>
              <a:rPr lang="fa-IR" sz="5400" dirty="0">
                <a:solidFill>
                  <a:srgbClr val="00FF00"/>
                </a:solidFill>
                <a:cs typeface="B Titr" panose="00000700000000000000" pitchFamily="2" charset="-78"/>
              </a:rPr>
              <a:t> </a:t>
            </a:r>
            <a:r>
              <a:rPr lang="fa-IR" sz="5400" dirty="0">
                <a:solidFill>
                  <a:srgbClr val="008000"/>
                </a:solidFill>
                <a:cs typeface="B Titr" panose="00000700000000000000" pitchFamily="2" charset="-78"/>
              </a:rPr>
              <a:t>مديريت</a:t>
            </a:r>
            <a:r>
              <a:rPr lang="fa-IR" sz="5400" dirty="0">
                <a:cs typeface="B Titr" panose="00000700000000000000" pitchFamily="2" charset="-78"/>
              </a:rPr>
              <a:t> کنيم.</a:t>
            </a:r>
            <a:endParaRPr lang="en-US" sz="5400" dirty="0">
              <a:cs typeface="B Titr" panose="00000700000000000000" pitchFamily="2" charset="-78"/>
            </a:endParaRPr>
          </a:p>
        </p:txBody>
      </p: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4214620" y="137810"/>
            <a:ext cx="2808287" cy="2849563"/>
            <a:chOff x="249" y="2523"/>
            <a:chExt cx="1769" cy="1795"/>
          </a:xfrm>
        </p:grpSpPr>
        <p:sp>
          <p:nvSpPr>
            <p:cNvPr id="98308" name="AutoShape 4"/>
            <p:cNvSpPr>
              <a:spLocks noChangeArrowheads="1"/>
            </p:cNvSpPr>
            <p:nvPr/>
          </p:nvSpPr>
          <p:spPr bwMode="auto">
            <a:xfrm>
              <a:off x="249" y="2523"/>
              <a:ext cx="1769" cy="1407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5600" b="1">
                <a:solidFill>
                  <a:srgbClr val="CC0000"/>
                </a:solidFill>
                <a:cs typeface="Nazanin" pitchFamily="2" charset="-78"/>
              </a:endParaRPr>
            </a:p>
          </p:txBody>
        </p:sp>
        <p:sp>
          <p:nvSpPr>
            <p:cNvPr id="98309" name="Text Box 5"/>
            <p:cNvSpPr txBox="1">
              <a:spLocks noChangeArrowheads="1"/>
            </p:cNvSpPr>
            <p:nvPr/>
          </p:nvSpPr>
          <p:spPr bwMode="auto">
            <a:xfrm>
              <a:off x="861" y="2762"/>
              <a:ext cx="272" cy="1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sz="15600" b="1" dirty="0">
                  <a:solidFill>
                    <a:srgbClr val="CC0000"/>
                  </a:solidFill>
                  <a:cs typeface="Nazanin" pitchFamily="2" charset="-78"/>
                </a:rPr>
                <a:t>!</a:t>
              </a:r>
              <a:endParaRPr lang="en-US" sz="15600" b="1" dirty="0">
                <a:solidFill>
                  <a:srgbClr val="CC0000"/>
                </a:solidFill>
                <a:cs typeface="Nazanin" pitchFamily="2" charset="-78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387" y="5061115"/>
            <a:ext cx="4149165" cy="16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82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3267" y="4580015"/>
            <a:ext cx="10007019" cy="223361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  <a:buClr>
                <a:srgbClr val="FF3300"/>
              </a:buClr>
              <a:buFontTx/>
              <a:buNone/>
            </a:pPr>
            <a:r>
              <a:rPr lang="fa-IR" sz="3200" dirty="0">
                <a:cs typeface="B Titr" panose="00000700000000000000" pitchFamily="2" charset="-78"/>
              </a:rPr>
              <a:t>بررسي‌هاي دقيق نشان مي‌دهد كه در تحول موفقيت‌آميز </a:t>
            </a:r>
            <a:r>
              <a:rPr lang="fa-IR" sz="3200" dirty="0">
                <a:solidFill>
                  <a:srgbClr val="006600"/>
                </a:solidFill>
                <a:cs typeface="B Titr" panose="00000700000000000000" pitchFamily="2" charset="-78"/>
              </a:rPr>
              <a:t>70 تا 90</a:t>
            </a:r>
            <a:r>
              <a:rPr lang="fa-IR" sz="3200" dirty="0">
                <a:cs typeface="B Titr" panose="00000700000000000000" pitchFamily="2" charset="-78"/>
              </a:rPr>
              <a:t> درصد</a:t>
            </a:r>
            <a:r>
              <a:rPr lang="en-US" sz="3200" dirty="0">
                <a:cs typeface="B Titr" panose="00000700000000000000" pitchFamily="2" charset="-78"/>
              </a:rPr>
              <a:t> </a:t>
            </a:r>
            <a:r>
              <a:rPr lang="fa-IR" sz="3200" dirty="0">
                <a:cs typeface="B Titr" panose="00000700000000000000" pitchFamily="2" charset="-78"/>
              </a:rPr>
              <a:t>نقش </a:t>
            </a:r>
            <a:r>
              <a:rPr lang="fa-IR" sz="3200" dirty="0">
                <a:solidFill>
                  <a:srgbClr val="006600"/>
                </a:solidFill>
                <a:cs typeface="B Titr" panose="00000700000000000000" pitchFamily="2" charset="-78"/>
              </a:rPr>
              <a:t>رهبري</a:t>
            </a:r>
            <a:r>
              <a:rPr lang="fa-IR" sz="3200" dirty="0">
                <a:cs typeface="B Titr" panose="00000700000000000000" pitchFamily="2" charset="-78"/>
              </a:rPr>
              <a:t> است و فقط </a:t>
            </a:r>
            <a:r>
              <a:rPr lang="fa-IR" sz="3200" dirty="0">
                <a:solidFill>
                  <a:srgbClr val="800000"/>
                </a:solidFill>
                <a:cs typeface="B Titr" panose="00000700000000000000" pitchFamily="2" charset="-78"/>
              </a:rPr>
              <a:t>10 تا 30</a:t>
            </a:r>
            <a:r>
              <a:rPr lang="fa-IR" sz="3200" dirty="0">
                <a:cs typeface="B Titr" panose="00000700000000000000" pitchFamily="2" charset="-78"/>
              </a:rPr>
              <a:t> درصد نقش </a:t>
            </a:r>
            <a:r>
              <a:rPr lang="fa-IR" sz="3200" dirty="0">
                <a:solidFill>
                  <a:srgbClr val="800000"/>
                </a:solidFill>
                <a:cs typeface="B Titr" panose="00000700000000000000" pitchFamily="2" charset="-78"/>
              </a:rPr>
              <a:t>مديريت</a:t>
            </a:r>
            <a:r>
              <a:rPr lang="fa-IR" sz="3200" dirty="0">
                <a:solidFill>
                  <a:srgbClr val="F92D17"/>
                </a:solidFill>
                <a:cs typeface="B Titr" panose="00000700000000000000" pitchFamily="2" charset="-78"/>
              </a:rPr>
              <a:t> </a:t>
            </a:r>
            <a:endParaRPr lang="en-US" sz="3200" dirty="0">
              <a:solidFill>
                <a:srgbClr val="F92D17"/>
              </a:solidFill>
              <a:cs typeface="B Titr" panose="00000700000000000000" pitchFamily="2" charset="-78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269026" y="426681"/>
            <a:ext cx="7099073" cy="39703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130000"/>
              </a:lnSpc>
            </a:pPr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For Change: </a:t>
            </a:r>
          </a:p>
          <a:p>
            <a:pPr algn="ctr" rtl="0">
              <a:lnSpc>
                <a:spcPct val="130000"/>
              </a:lnSpc>
            </a:pPr>
            <a:r>
              <a:rPr lang="en-US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Lead more</a:t>
            </a:r>
          </a:p>
          <a:p>
            <a:pPr algn="ctr" rtl="0">
              <a:lnSpc>
                <a:spcPct val="130000"/>
              </a:lnSpc>
            </a:pPr>
            <a:r>
              <a:rPr lang="en-US" sz="7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Manage less</a:t>
            </a:r>
            <a:endParaRPr lang="en-US" sz="7200" b="1" dirty="0">
              <a:solidFill>
                <a:srgbClr val="80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099" y="1937229"/>
            <a:ext cx="3652773" cy="20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7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>
            <a:off x="47626" y="-89315"/>
            <a:ext cx="9144000" cy="1252538"/>
            <a:chOff x="0" y="0"/>
            <a:chExt cx="5760" cy="789"/>
          </a:xfrm>
        </p:grpSpPr>
        <p:sp>
          <p:nvSpPr>
            <p:cNvPr id="208899" name="Rectangle 3"/>
            <p:cNvSpPr>
              <a:spLocks noChangeArrowheads="1"/>
            </p:cNvSpPr>
            <p:nvPr/>
          </p:nvSpPr>
          <p:spPr bwMode="invGray">
            <a:xfrm>
              <a:off x="0" y="0"/>
              <a:ext cx="5760" cy="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0" name="Text Box 4"/>
            <p:cNvSpPr txBox="1">
              <a:spLocks noChangeArrowheads="1"/>
            </p:cNvSpPr>
            <p:nvPr/>
          </p:nvSpPr>
          <p:spPr bwMode="black">
            <a:xfrm>
              <a:off x="912" y="149"/>
              <a:ext cx="480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fa-IR" sz="6000" b="1" dirty="0">
                  <a:solidFill>
                    <a:schemeClr val="accent1">
                      <a:lumMod val="50000"/>
                    </a:schemeClr>
                  </a:solidFill>
                  <a:cs typeface="Titr" pitchFamily="2" charset="-78"/>
                </a:rPr>
                <a:t>رهبري و چشم</a:t>
              </a:r>
              <a:r>
                <a:rPr lang="en-US" sz="6000" b="1" dirty="0">
                  <a:solidFill>
                    <a:schemeClr val="accent1">
                      <a:lumMod val="50000"/>
                    </a:schemeClr>
                  </a:solidFill>
                  <a:cs typeface="Titr" pitchFamily="2" charset="-78"/>
                </a:rPr>
                <a:t>‌</a:t>
              </a:r>
              <a:r>
                <a:rPr lang="fa-IR" sz="6000" b="1" dirty="0">
                  <a:solidFill>
                    <a:schemeClr val="accent1">
                      <a:lumMod val="50000"/>
                    </a:schemeClr>
                  </a:solidFill>
                  <a:cs typeface="Titr" pitchFamily="2" charset="-78"/>
                </a:rPr>
                <a:t>انداز</a:t>
              </a:r>
              <a:r>
                <a:rPr lang="en-US" sz="6000" b="1" dirty="0">
                  <a:solidFill>
                    <a:schemeClr val="accent1">
                      <a:lumMod val="50000"/>
                    </a:schemeClr>
                  </a:solidFill>
                  <a:cs typeface="Titr" pitchFamily="2" charset="-78"/>
                </a:rPr>
                <a:t>‌</a:t>
              </a:r>
              <a:endParaRPr lang="en-US" sz="6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08901" name="Rectangle 3"/>
          <p:cNvSpPr>
            <a:spLocks noChangeArrowheads="1"/>
          </p:cNvSpPr>
          <p:nvPr/>
        </p:nvSpPr>
        <p:spPr bwMode="auto">
          <a:xfrm>
            <a:off x="3043272" y="1738105"/>
            <a:ext cx="6194425" cy="1008063"/>
          </a:xfrm>
          <a:prstGeom prst="rect">
            <a:avLst/>
          </a:prstGeom>
          <a:gradFill rotWithShape="1">
            <a:gsLst>
              <a:gs pos="0">
                <a:srgbClr val="F7FFFA"/>
              </a:gs>
              <a:gs pos="100000">
                <a:srgbClr val="00CC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sz="3400" b="1" dirty="0">
                <a:solidFill>
                  <a:schemeClr val="tx1"/>
                </a:solidFill>
                <a:cs typeface="Nazanin" pitchFamily="2" charset="-78"/>
              </a:rPr>
              <a:t>چشم‌انداز چيست؟</a:t>
            </a:r>
            <a:endParaRPr lang="en-US" sz="3400" b="1" dirty="0">
              <a:solidFill>
                <a:schemeClr val="tx1"/>
              </a:solidFill>
              <a:cs typeface="Nazanin" pitchFamily="2" charset="-78"/>
            </a:endParaRP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471748" y="4906232"/>
            <a:ext cx="6192837" cy="1008062"/>
          </a:xfrm>
          <a:prstGeom prst="rect">
            <a:avLst/>
          </a:prstGeom>
          <a:gradFill rotWithShape="1">
            <a:gsLst>
              <a:gs pos="0">
                <a:srgbClr val="F7FFFA"/>
              </a:gs>
              <a:gs pos="100000">
                <a:srgbClr val="F2E16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sz="3400" b="1">
                <a:solidFill>
                  <a:schemeClr val="tx1"/>
                </a:solidFill>
                <a:cs typeface="Nazanin" pitchFamily="2" charset="-78"/>
              </a:rPr>
              <a:t>رابطه چشم‌انداز و رهبري</a:t>
            </a:r>
            <a:endParaRPr lang="en-US" sz="3400" b="1">
              <a:solidFill>
                <a:schemeClr val="tx1"/>
              </a:solidFill>
              <a:cs typeface="Nazanin" pitchFamily="2" charset="-78"/>
            </a:endParaRPr>
          </a:p>
        </p:txBody>
      </p:sp>
      <p:sp>
        <p:nvSpPr>
          <p:cNvPr id="208903" name="Rectangle 3"/>
          <p:cNvSpPr>
            <a:spLocks noChangeArrowheads="1"/>
          </p:cNvSpPr>
          <p:nvPr/>
        </p:nvSpPr>
        <p:spPr bwMode="auto">
          <a:xfrm>
            <a:off x="1944397" y="3321050"/>
            <a:ext cx="6194425" cy="1008063"/>
          </a:xfrm>
          <a:prstGeom prst="rect">
            <a:avLst/>
          </a:prstGeom>
          <a:gradFill rotWithShape="1">
            <a:gsLst>
              <a:gs pos="0">
                <a:srgbClr val="F7FFFA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ar-SA" sz="3400" b="1" dirty="0">
                <a:solidFill>
                  <a:schemeClr val="tx1"/>
                </a:solidFill>
                <a:cs typeface="Nazanin" pitchFamily="2" charset="-78"/>
              </a:rPr>
              <a:t>كاركردهاي چشم‌انداز</a:t>
            </a:r>
            <a:endParaRPr lang="en-US" sz="3400" b="1" dirty="0">
              <a:solidFill>
                <a:schemeClr val="tx1"/>
              </a:solidFill>
              <a:cs typeface="Nazanin" pitchFamily="2" charset="-78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8865"/>
            <a:ext cx="3694922" cy="31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1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5246" y="1656953"/>
            <a:ext cx="10287000" cy="144145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fa-IR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تصوير ذهني سازمان از آنچه که مي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‌</a:t>
            </a:r>
            <a:r>
              <a:rPr lang="fa-IR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خواهد در آينده باشد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09923" name="Picture 3" descr="image_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38" y="3308961"/>
            <a:ext cx="43465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7" name="Rectangle 3"/>
          <p:cNvSpPr>
            <a:spLocks noChangeArrowheads="1"/>
          </p:cNvSpPr>
          <p:nvPr/>
        </p:nvSpPr>
        <p:spPr bwMode="auto">
          <a:xfrm>
            <a:off x="2491534" y="239896"/>
            <a:ext cx="6194425" cy="100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ar-SA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چشم‌انداز چيست؟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8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26026" y="1364188"/>
            <a:ext cx="9341046" cy="54938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latin typeface="Verdana" panose="020B0604030504040204" pitchFamily="34" charset="0"/>
                <a:cs typeface="B Koodak" panose="00000700000000000000" pitchFamily="2" charset="-78"/>
              </a:rPr>
              <a:t> جهت حركت كلي سازمان را روشن مي‌كند.</a:t>
            </a:r>
          </a:p>
          <a:p>
            <a:pPr algn="just" rtl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fa-IR" sz="1050" dirty="0">
              <a:latin typeface="Verdana" panose="020B0604030504040204" pitchFamily="34" charset="0"/>
              <a:cs typeface="B Koodak" panose="000007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latin typeface="Verdana" panose="020B0604030504040204" pitchFamily="34" charset="0"/>
                <a:cs typeface="B Koodak" panose="00000700000000000000" pitchFamily="2" charset="-78"/>
              </a:rPr>
              <a:t> به افراد براي اقدام و عمل انگيزه مي‌دهد، حتي اگر اين اقدام در گام‌هاي نخست دردناك و دشوار باشد.</a:t>
            </a:r>
          </a:p>
          <a:p>
            <a:pPr algn="just" rtl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fa-IR" sz="1050" dirty="0">
              <a:latin typeface="Verdana" panose="020B0604030504040204" pitchFamily="34" charset="0"/>
              <a:cs typeface="B Koodak" panose="000007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latin typeface="Verdana" panose="020B0604030504040204" pitchFamily="34" charset="0"/>
                <a:cs typeface="B Koodak" panose="00000700000000000000" pitchFamily="2" charset="-78"/>
              </a:rPr>
              <a:t> افراد و بخش‌ها را به شيوه‌اي سريع و كارآمد هماهنگ مي‌كند.</a:t>
            </a:r>
          </a:p>
          <a:p>
            <a:pPr algn="just" rtl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fa-IR" sz="1050" dirty="0">
              <a:latin typeface="Verdana" panose="020B0604030504040204" pitchFamily="34" charset="0"/>
              <a:cs typeface="B Koodak" panose="000007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latin typeface="Verdana" panose="020B0604030504040204" pitchFamily="34" charset="0"/>
                <a:cs typeface="B Koodak" panose="00000700000000000000" pitchFamily="2" charset="-78"/>
              </a:rPr>
              <a:t> افراد را اميدوار كرده و به آنها انگيزه مي‌دهد تا بر بي‌ميلي طبيعي خود غلبه كنند.</a:t>
            </a:r>
          </a:p>
          <a:p>
            <a:pPr algn="just" rtl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fa-IR" sz="1050" dirty="0">
              <a:latin typeface="Verdana" panose="020B0604030504040204" pitchFamily="34" charset="0"/>
              <a:cs typeface="B Koodak" panose="00000700000000000000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latin typeface="Verdana" panose="020B0604030504040204" pitchFamily="34" charset="0"/>
                <a:cs typeface="B Koodak" panose="00000700000000000000" pitchFamily="2" charset="-78"/>
              </a:rPr>
              <a:t> تصديق مي‌كند كه فداكاري و تلاش طاقت</a:t>
            </a:r>
            <a:r>
              <a:rPr lang="en-US" sz="2400" dirty="0">
                <a:cs typeface="B Koodak" panose="00000700000000000000" pitchFamily="2" charset="-78"/>
              </a:rPr>
              <a:t>‌</a:t>
            </a:r>
            <a:r>
              <a:rPr lang="fa-IR" sz="2400" dirty="0">
                <a:latin typeface="Verdana" panose="020B0604030504040204" pitchFamily="34" charset="0"/>
                <a:cs typeface="B Koodak" panose="00000700000000000000" pitchFamily="2" charset="-78"/>
              </a:rPr>
              <a:t>فرسا لازم است و البته روشن مي‌كند كه منافع شخصي ناشي از اين فداكاري‌ها بسيار بيشتر از آن چيزي است كه امروز يا فردا در دسترس است.</a:t>
            </a:r>
            <a:endParaRPr lang="en-US" sz="2400" dirty="0">
              <a:latin typeface="Verdana" panose="020B0604030504040204" pitchFamily="34" charset="0"/>
              <a:cs typeface="B Koodak" panose="00000700000000000000" pitchFamily="2" charset="-78"/>
            </a:endParaRPr>
          </a:p>
        </p:txBody>
      </p:sp>
      <p:sp>
        <p:nvSpPr>
          <p:cNvPr id="210950" name="Rectangle 3"/>
          <p:cNvSpPr>
            <a:spLocks noChangeArrowheads="1"/>
          </p:cNvSpPr>
          <p:nvPr/>
        </p:nvSpPr>
        <p:spPr bwMode="auto">
          <a:xfrm>
            <a:off x="2474670" y="239896"/>
            <a:ext cx="6194425" cy="100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كاركردهاي چشم‌انداز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072" y="2597559"/>
            <a:ext cx="2647218" cy="20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9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1758820" y="1991472"/>
            <a:ext cx="8680450" cy="418576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lnSpc>
                <a:spcPct val="19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latin typeface="Verdana" panose="020B0604030504040204" pitchFamily="34" charset="0"/>
                <a:cs typeface="B Koodak" panose="00000700000000000000" pitchFamily="2" charset="-78"/>
              </a:rPr>
              <a:t>همه رهبران موفق را رويايي به پيش مي‌برد و آنان نيز پيروان خود را با همين رويا پيش مي‌برند.</a:t>
            </a:r>
          </a:p>
          <a:p>
            <a:pPr algn="r" rtl="1">
              <a:lnSpc>
                <a:spcPct val="19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fa-IR" sz="1000" dirty="0">
              <a:latin typeface="Verdana" panose="020B0604030504040204" pitchFamily="34" charset="0"/>
              <a:cs typeface="B Koodak" panose="00000700000000000000" pitchFamily="2" charset="-78"/>
            </a:endParaRPr>
          </a:p>
          <a:p>
            <a:pPr algn="r" rtl="1">
              <a:lnSpc>
                <a:spcPct val="19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latin typeface="Verdana" panose="020B0604030504040204" pitchFamily="34" charset="0"/>
                <a:cs typeface="B Koodak" panose="00000700000000000000" pitchFamily="2" charset="-78"/>
              </a:rPr>
              <a:t>چشم‌انداز رهبران</a:t>
            </a:r>
            <a:r>
              <a:rPr lang="en-US" sz="2000" dirty="0">
                <a:latin typeface="Verdana" panose="020B0604030504040204" pitchFamily="34" charset="0"/>
                <a:cs typeface="B Koodak" panose="00000700000000000000" pitchFamily="2" charset="-78"/>
              </a:rPr>
              <a:t> </a:t>
            </a:r>
            <a:r>
              <a:rPr lang="fa-IR" sz="2000" dirty="0">
                <a:latin typeface="Verdana" panose="020B0604030504040204" pitchFamily="34" charset="0"/>
                <a:cs typeface="B Koodak" panose="00000700000000000000" pitchFamily="2" charset="-78"/>
              </a:rPr>
              <a:t>تركيبي است از رويا (تخيل) و واقعيت</a:t>
            </a:r>
          </a:p>
          <a:p>
            <a:pPr algn="r" rtl="1">
              <a:lnSpc>
                <a:spcPct val="19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fa-IR" sz="1000" dirty="0">
              <a:latin typeface="Verdana" panose="020B0604030504040204" pitchFamily="34" charset="0"/>
              <a:cs typeface="B Koodak" panose="00000700000000000000" pitchFamily="2" charset="-78"/>
            </a:endParaRPr>
          </a:p>
          <a:p>
            <a:pPr algn="r" rtl="1">
              <a:lnSpc>
                <a:spcPct val="19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latin typeface="Verdana" panose="020B0604030504040204" pitchFamily="34" charset="0"/>
                <a:cs typeface="B Koodak" panose="00000700000000000000" pitchFamily="2" charset="-78"/>
              </a:rPr>
              <a:t>از چشم</a:t>
            </a:r>
            <a:r>
              <a:rPr lang="en-US" sz="2000" dirty="0">
                <a:cs typeface="B Koodak" panose="00000700000000000000" pitchFamily="2" charset="-78"/>
              </a:rPr>
              <a:t>‌</a:t>
            </a:r>
            <a:r>
              <a:rPr lang="fa-IR" sz="2000" dirty="0">
                <a:latin typeface="Verdana" panose="020B0604030504040204" pitchFamily="34" charset="0"/>
                <a:cs typeface="B Koodak" panose="00000700000000000000" pitchFamily="2" charset="-78"/>
              </a:rPr>
              <a:t>انداز رهبران است كه استراتژي‌ها و برنامه‌ها متولد مي‌شوند.</a:t>
            </a:r>
          </a:p>
          <a:p>
            <a:pPr algn="r" rtl="1">
              <a:lnSpc>
                <a:spcPct val="19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fa-IR" sz="1000" dirty="0">
              <a:latin typeface="Verdana" panose="020B0604030504040204" pitchFamily="34" charset="0"/>
              <a:cs typeface="B Koodak" panose="00000700000000000000" pitchFamily="2" charset="-78"/>
            </a:endParaRPr>
          </a:p>
          <a:p>
            <a:pPr algn="r" rtl="1">
              <a:lnSpc>
                <a:spcPct val="19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latin typeface="Verdana" panose="020B0604030504040204" pitchFamily="34" charset="0"/>
                <a:cs typeface="B Koodak" panose="00000700000000000000" pitchFamily="2" charset="-78"/>
              </a:rPr>
              <a:t>چشم‌انداز</a:t>
            </a:r>
            <a:r>
              <a:rPr lang="en-US" sz="2000" dirty="0">
                <a:latin typeface="Verdana" panose="020B0604030504040204" pitchFamily="34" charset="0"/>
                <a:cs typeface="B Koodak" panose="00000700000000000000" pitchFamily="2" charset="-78"/>
              </a:rPr>
              <a:t> </a:t>
            </a:r>
            <a:r>
              <a:rPr lang="fa-IR" sz="2000" dirty="0">
                <a:latin typeface="Verdana" panose="020B0604030504040204" pitchFamily="34" charset="0"/>
                <a:cs typeface="B Koodak" panose="00000700000000000000" pitchFamily="2" charset="-78"/>
              </a:rPr>
              <a:t>رهبران در ايجاد و حفظ كشش خلاق نقش دارد.</a:t>
            </a:r>
          </a:p>
          <a:p>
            <a:pPr algn="r" rtl="1">
              <a:lnSpc>
                <a:spcPct val="19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fa-IR" sz="1000" dirty="0">
              <a:latin typeface="Verdana" panose="020B0604030504040204" pitchFamily="34" charset="0"/>
              <a:cs typeface="B Koodak" panose="00000700000000000000" pitchFamily="2" charset="-78"/>
            </a:endParaRPr>
          </a:p>
          <a:p>
            <a:pPr algn="r" rtl="1">
              <a:lnSpc>
                <a:spcPct val="190000"/>
              </a:lnSpc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latin typeface="Verdana" panose="020B0604030504040204" pitchFamily="34" charset="0"/>
                <a:cs typeface="B Koodak" panose="00000700000000000000" pitchFamily="2" charset="-78"/>
              </a:rPr>
              <a:t>چشم‌انداز رهبران در تمركز فعاليت‌ها و تداوم فعاليت‌ها نقش دارد.</a:t>
            </a:r>
            <a:endParaRPr lang="en-US" sz="2000" dirty="0">
              <a:latin typeface="Verdana" panose="020B0604030504040204" pitchFamily="34" charset="0"/>
              <a:cs typeface="B Koodak" panose="00000700000000000000" pitchFamily="2" charset="-78"/>
            </a:endParaRPr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311020" y="462996"/>
            <a:ext cx="9144000" cy="1198563"/>
            <a:chOff x="0" y="0"/>
            <a:chExt cx="5760" cy="755"/>
          </a:xfrm>
          <a:noFill/>
        </p:grpSpPr>
        <p:sp>
          <p:nvSpPr>
            <p:cNvPr id="212997" name="Rectangle 5"/>
            <p:cNvSpPr>
              <a:spLocks noChangeArrowheads="1"/>
            </p:cNvSpPr>
            <p:nvPr/>
          </p:nvSpPr>
          <p:spPr bwMode="invGray">
            <a:xfrm>
              <a:off x="0" y="0"/>
              <a:ext cx="5760" cy="7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98" name="Text Box 6"/>
            <p:cNvSpPr txBox="1">
              <a:spLocks noChangeArrowheads="1"/>
            </p:cNvSpPr>
            <p:nvPr/>
          </p:nvSpPr>
          <p:spPr bwMode="black">
            <a:xfrm>
              <a:off x="912" y="149"/>
              <a:ext cx="4800" cy="4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fa-IR" sz="4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رابطه </a:t>
              </a:r>
              <a:r>
                <a:rPr lang="fa-IR" sz="4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چشم</a:t>
              </a:r>
              <a:r>
                <a:rPr lang="en-US" sz="4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‌</a:t>
              </a:r>
              <a:r>
                <a:rPr lang="fa-IR" sz="4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انداز </a:t>
              </a:r>
              <a:r>
                <a:rPr lang="fa-IR" sz="4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و رهبري  </a:t>
              </a:r>
              <a:r>
                <a:rPr lang="en-US" sz="4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Titr" panose="00000700000000000000" pitchFamily="2" charset="-78"/>
                </a:rPr>
                <a:t>‌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endParaRPr>
            </a:p>
          </p:txBody>
        </p:sp>
      </p:grp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20" y="3554153"/>
            <a:ext cx="2752725" cy="27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5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55" y="291610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96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پایان بخش </a:t>
            </a:r>
            <a:r>
              <a:rPr lang="fa-IR" sz="96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سوم</a:t>
            </a:r>
            <a:endParaRPr lang="en-US" sz="96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83" y="36342"/>
            <a:ext cx="1574920" cy="1096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818935" y="6415882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7221" y="810856"/>
            <a:ext cx="3583826" cy="4733925"/>
          </a:xfrm>
        </p:spPr>
      </p:pic>
      <p:pic>
        <p:nvPicPr>
          <p:cNvPr id="111619" name="Picture 4" descr="C:\Users\m.ahmadzadeh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26" y="5308150"/>
            <a:ext cx="36385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44618" y="1448781"/>
            <a:ext cx="424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D074E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ahmadzadeh.meh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D074E">
                  <a:lumMod val="60000"/>
                  <a:lumOff val="4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11162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44614"/>
            <a:ext cx="64928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8443" y="2798564"/>
            <a:ext cx="6289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D074E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Gungsuh" pitchFamily="18" charset="-127"/>
                <a:cs typeface="IranNastaliq" panose="02020505000000020003" pitchFamily="18" charset="0"/>
                <a:hlinkClick r:id="rId5"/>
              </a:rPr>
              <a:t>ahmadzadeh.me @ Gmail.com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D074E">
                  <a:lumMod val="60000"/>
                  <a:lumOff val="4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ea typeface="Gungsuh" pitchFamily="18" charset="-127"/>
              <a:cs typeface="IranNastaliq" panose="02020505000000020003" pitchFamily="18" charset="0"/>
            </a:endParaRPr>
          </a:p>
          <a:p>
            <a:pPr algn="ctr" defTabSz="457200">
              <a:defRPr/>
            </a:pP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D074E">
                  <a:lumMod val="60000"/>
                  <a:lumOff val="4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ea typeface="Gungsuh" pitchFamily="18" charset="-127"/>
              <a:cs typeface="IranNastaliq" panose="02020505000000020003" pitchFamily="18" charset="0"/>
            </a:endParaRPr>
          </a:p>
          <a:p>
            <a:pPr algn="ctr" defTabSz="457200">
              <a:defRPr/>
            </a:pPr>
            <a:r>
              <a:rPr 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D074E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Gungsuh" pitchFamily="18" charset="-127"/>
                <a:cs typeface="IranNastaliq" panose="02020505000000020003" pitchFamily="18" charset="0"/>
                <a:hlinkClick r:id="rId6"/>
              </a:rPr>
              <a:t>Ahmadzadeh_me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D074E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Gungsuh" pitchFamily="18" charset="-127"/>
                <a:cs typeface="IranNastaliq" panose="02020505000000020003" pitchFamily="18" charset="0"/>
                <a:hlinkClick r:id="rId6"/>
              </a:rPr>
              <a:t> @ yahoo.com</a:t>
            </a:r>
            <a:endParaRPr lang="fa-I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D074E">
                  <a:lumMod val="60000"/>
                  <a:lumOff val="4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ea typeface="Gungsuh" pitchFamily="18" charset="-127"/>
              <a:cs typeface="IranNastaliq" panose="02020505000000020003" pitchFamily="18" charset="0"/>
            </a:endParaRPr>
          </a:p>
        </p:txBody>
      </p:sp>
      <p:pic>
        <p:nvPicPr>
          <p:cNvPr id="111623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45" y="2133601"/>
            <a:ext cx="6461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89237" y="5951881"/>
            <a:ext cx="3398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D074E">
                    <a:lumMod val="60000"/>
                    <a:lumOff val="4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0915-384-8123</a:t>
            </a:r>
          </a:p>
        </p:txBody>
      </p:sp>
      <p:pic>
        <p:nvPicPr>
          <p:cNvPr id="111625" name="Picture 2" descr="C:\Users\m.ahmadzadeh\Desktop\sit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45" y="4481048"/>
            <a:ext cx="8763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3" descr="C:\Users\m.ahmadzadeh\Desktop\inde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14" y="5848008"/>
            <a:ext cx="67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-45172"/>
            <a:ext cx="1236372" cy="134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9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1524000"/>
            <a:ext cx="2312988" cy="3551238"/>
          </a:xfr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844063" y="263159"/>
            <a:ext cx="7315200" cy="66182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57175" indent="-257175" algn="r" defTabSz="342900" rtl="1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 sz="13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57213" indent="-214313" algn="r" defTabSz="342900" rtl="1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342900" rtl="1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 sz="1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342900" rtl="1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 sz="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342900" rtl="1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itchFamily="18" charset="2"/>
              <a:buChar char=""/>
              <a:defRPr sz="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342900" rtl="1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342900" rtl="1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342900" rtl="1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342900" rtl="1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کارشناس ارشد مدیریت نیروی انسانی</a:t>
            </a:r>
          </a:p>
          <a:p>
            <a:pPr>
              <a:lnSpc>
                <a:spcPct val="150000"/>
              </a:lnSpc>
              <a:defRPr/>
            </a:pP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کارمند اداره کل تعاون،کار و رفاه اجتماعی خراسان شمالی</a:t>
            </a:r>
          </a:p>
          <a:p>
            <a:pPr>
              <a:lnSpc>
                <a:spcPct val="150000"/>
              </a:lnSpc>
              <a:defRPr/>
            </a:pP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مدیرگروه مدیریت و روابط عمومی دانشگاه جامع علمی و کاربردی </a:t>
            </a:r>
          </a:p>
          <a:p>
            <a:pPr>
              <a:lnSpc>
                <a:spcPct val="150000"/>
              </a:lnSpc>
              <a:defRPr/>
            </a:pPr>
            <a:r>
              <a:rPr kumimoji="1"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پژوهشگر </a:t>
            </a: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برتر استان (1388)</a:t>
            </a:r>
          </a:p>
          <a:p>
            <a:pPr>
              <a:lnSpc>
                <a:spcPct val="150000"/>
              </a:lnSpc>
              <a:defRPr/>
            </a:pP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مروج برتر ملی وزارت تعاون،کار و رفاه اجتماعی (1392)</a:t>
            </a:r>
          </a:p>
          <a:p>
            <a:pPr>
              <a:lnSpc>
                <a:spcPct val="150000"/>
              </a:lnSpc>
              <a:defRPr/>
            </a:pP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مدیر نمونه آمار در وزارت تعاون،کار و رفاه اجتماعی (1393)</a:t>
            </a:r>
          </a:p>
          <a:p>
            <a:pPr>
              <a:lnSpc>
                <a:spcPct val="150000"/>
              </a:lnSpc>
              <a:defRPr/>
            </a:pP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مدرس نمونه دانشگاه جامع علمی و کاربردی استان  (89 – 92 – </a:t>
            </a:r>
            <a:r>
              <a:rPr kumimoji="1"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94-98)</a:t>
            </a:r>
            <a:endParaRPr kumimoji="1"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مشاور منابع انسانی شرکت توزیع برق خراسان شمالی</a:t>
            </a:r>
          </a:p>
          <a:p>
            <a:pPr>
              <a:lnSpc>
                <a:spcPct val="150000"/>
              </a:lnSpc>
              <a:defRPr/>
            </a:pP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تألیف دو جلد کتاب </a:t>
            </a:r>
          </a:p>
          <a:p>
            <a:pPr>
              <a:lnSpc>
                <a:spcPct val="150000"/>
              </a:lnSpc>
              <a:defRPr/>
            </a:pP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تألیف 18  مقاله علمی پژوهشی  - علمی ترویجی</a:t>
            </a:r>
          </a:p>
          <a:p>
            <a:pPr>
              <a:lnSpc>
                <a:spcPct val="150000"/>
              </a:lnSpc>
              <a:defRPr/>
            </a:pPr>
            <a:r>
              <a:rPr kumimoji="1" lang="fa-I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مدرس منشور حقوق شهروندی(مجوز مرکز آموزش مدیریت دولتی </a:t>
            </a:r>
            <a:r>
              <a:rPr kumimoji="1"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(</a:t>
            </a:r>
            <a:endParaRPr kumimoji="1" lang="fa-I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kumimoji="1"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kumimoji="1"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7578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162" y="203200"/>
            <a:ext cx="8595784" cy="1320800"/>
          </a:xfrm>
        </p:spPr>
        <p:txBody>
          <a:bodyPr/>
          <a:lstStyle/>
          <a:p>
            <a:r>
              <a:rPr lang="fa-IR" sz="7200" b="1" dirty="0">
                <a:solidFill>
                  <a:srgbClr val="A500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مرور بخش </a:t>
            </a:r>
            <a:r>
              <a:rPr lang="fa-IR" sz="7200" b="1" dirty="0" smtClean="0">
                <a:solidFill>
                  <a:srgbClr val="A500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دوم</a:t>
            </a:r>
            <a:endParaRPr lang="en-US" sz="7200" b="1" dirty="0">
              <a:solidFill>
                <a:srgbClr val="A500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73" y="1949886"/>
            <a:ext cx="8595784" cy="4518026"/>
          </a:xfrm>
        </p:spPr>
        <p:txBody>
          <a:bodyPr/>
          <a:lstStyle/>
          <a:p>
            <a:r>
              <a:rPr lang="fa-I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انواع سبک های رهبری</a:t>
            </a:r>
          </a:p>
          <a:p>
            <a:r>
              <a:rPr lang="fa-I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‌مهارتهای رهبری‌ اثربخش‌</a:t>
            </a:r>
          </a:p>
          <a:p>
            <a:r>
              <a:rPr lang="fa-I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ویژگی های یک رهبر </a:t>
            </a:r>
            <a:r>
              <a:rPr lang="fa-I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اثربخش</a:t>
            </a:r>
          </a:p>
          <a:p>
            <a:r>
              <a:rPr lang="fa-I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توانمندسازي كاركنان</a:t>
            </a:r>
            <a:endParaRPr lang="fa-IR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r>
              <a:rPr lang="fa-I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۷ نکته کلیدی برای </a:t>
            </a:r>
            <a:r>
              <a:rPr lang="fa-IR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رهبران </a:t>
            </a:r>
            <a:r>
              <a:rPr lang="fa-I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درباره ترغیب کارکنان به مشارکت </a:t>
            </a:r>
            <a:endParaRPr lang="fa-IR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6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 flipH="1">
            <a:off x="1188508" y="2115321"/>
            <a:ext cx="8358246" cy="2000264"/>
          </a:xfrm>
          <a:prstGeom prst="rtTriangl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005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1188508" y="2115321"/>
            <a:ext cx="8358246" cy="2000264"/>
          </a:xfrm>
          <a:prstGeom prst="rtTriangle">
            <a:avLst/>
          </a:prstGeom>
          <a:solidFill>
            <a:srgbClr val="FFFFFF"/>
          </a:solidFill>
          <a:ln>
            <a:solidFill>
              <a:srgbClr val="005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9234" y="3356627"/>
            <a:ext cx="24288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630238" algn="ctr" rtl="1">
              <a:lnSpc>
                <a:spcPct val="150000"/>
              </a:lnSpc>
              <a:spcBef>
                <a:spcPts val="3600"/>
              </a:spcBef>
              <a:spcAft>
                <a:spcPts val="2400"/>
              </a:spcAft>
              <a:buClr>
                <a:srgbClr val="C00000"/>
              </a:buClr>
            </a:pPr>
            <a:r>
              <a:rPr lang="fa-IR" b="1" dirty="0">
                <a:cs typeface="B Koodak" panose="00000700000000000000" pitchFamily="2" charset="-78"/>
              </a:rPr>
              <a:t>حدود آزادی زیر دستان</a:t>
            </a:r>
            <a:endParaRPr lang="fa-IR" sz="2400" b="1" dirty="0">
              <a:cs typeface="B Koodak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5698" y="2356496"/>
            <a:ext cx="29289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630238" algn="ctr" rtl="1">
              <a:lnSpc>
                <a:spcPct val="150000"/>
              </a:lnSpc>
              <a:spcBef>
                <a:spcPts val="3600"/>
              </a:spcBef>
              <a:spcAft>
                <a:spcPts val="2400"/>
              </a:spcAft>
              <a:buClr>
                <a:srgbClr val="C00000"/>
              </a:buClr>
            </a:pPr>
            <a:r>
              <a:rPr lang="fa-IR" b="1" dirty="0">
                <a:cs typeface="B Koodak" panose="00000700000000000000" pitchFamily="2" charset="-78"/>
              </a:rPr>
              <a:t>حدود اختیار (اقتدار) رهبر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17732" y="3115454"/>
            <a:ext cx="1999470" cy="794"/>
          </a:xfrm>
          <a:prstGeom prst="straightConnector1">
            <a:avLst/>
          </a:pr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4150" y="2930787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630238" algn="ctr" rtl="1">
              <a:spcBef>
                <a:spcPts val="3600"/>
              </a:spcBef>
              <a:spcAft>
                <a:spcPts val="2400"/>
              </a:spcAft>
              <a:buClr>
                <a:srgbClr val="C00000"/>
              </a:buClr>
            </a:pPr>
            <a:r>
              <a:rPr lang="fa-IR" b="1" dirty="0">
                <a:cs typeface="B Koodak" panose="00000700000000000000" pitchFamily="2" charset="-78"/>
              </a:rPr>
              <a:t>منشأ اختیار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880" y="14723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630238" algn="ctr" rtl="1">
              <a:buClr>
                <a:srgbClr val="C00000"/>
              </a:buClr>
            </a:pPr>
            <a:r>
              <a:rPr lang="fa-IR" b="1" dirty="0">
                <a:cs typeface="B Koodak" panose="00000700000000000000" pitchFamily="2" charset="-78"/>
              </a:rPr>
              <a:t>وظیفه مدار</a:t>
            </a:r>
            <a:r>
              <a:rPr lang="en-US" b="1" dirty="0">
                <a:cs typeface="B Koodak" panose="00000700000000000000" pitchFamily="2" charset="-78"/>
              </a:rPr>
              <a:t>-</a:t>
            </a:r>
            <a:r>
              <a:rPr lang="fa-IR" b="1" dirty="0">
                <a:cs typeface="B Koodak" panose="00000700000000000000" pitchFamily="2" charset="-78"/>
              </a:rPr>
              <a:t>رییس مدار</a:t>
            </a:r>
          </a:p>
          <a:p>
            <a:pPr marL="715963" indent="-630238" algn="ctr" rtl="1">
              <a:buClr>
                <a:srgbClr val="C00000"/>
              </a:buClr>
            </a:pPr>
            <a:r>
              <a:rPr lang="fa-IR" dirty="0">
                <a:cs typeface="B Koodak" panose="00000700000000000000" pitchFamily="2" charset="-78"/>
              </a:rPr>
              <a:t>(آمرانه- مستبدانه)</a:t>
            </a:r>
          </a:p>
        </p:txBody>
      </p:sp>
      <p:cxnSp>
        <p:nvCxnSpPr>
          <p:cNvPr id="16" name="Straight Connector 15"/>
          <p:cNvCxnSpPr>
            <a:stCxn id="14" idx="3"/>
            <a:endCxn id="17" idx="1"/>
          </p:cNvCxnSpPr>
          <p:nvPr/>
        </p:nvCxnSpPr>
        <p:spPr>
          <a:xfrm>
            <a:off x="3045896" y="1795546"/>
            <a:ext cx="4429156" cy="1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75052" y="1472381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630238" algn="ctr" rtl="1">
              <a:buClr>
                <a:srgbClr val="C00000"/>
              </a:buClr>
            </a:pPr>
            <a:r>
              <a:rPr lang="fa-IR" b="1" dirty="0">
                <a:cs typeface="B Koodak" panose="00000700000000000000" pitchFamily="2" charset="-78"/>
              </a:rPr>
              <a:t>رابطه مدار- مرئوس مداری</a:t>
            </a:r>
          </a:p>
          <a:p>
            <a:pPr marL="715963" indent="-630238" algn="ctr" rtl="1">
              <a:buClr>
                <a:srgbClr val="C00000"/>
              </a:buClr>
            </a:pPr>
            <a:r>
              <a:rPr lang="fa-IR" dirty="0">
                <a:cs typeface="B Koodak" panose="00000700000000000000" pitchFamily="2" charset="-78"/>
              </a:rPr>
              <a:t>(دموکراتیک- مشارکتی)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831318" y="543685"/>
            <a:ext cx="9001188" cy="857256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solidFill>
                  <a:schemeClr val="tx1"/>
                </a:solidFill>
                <a:latin typeface="+mj-lt"/>
                <a:cs typeface="B Titr" panose="00000700000000000000" pitchFamily="2" charset="-78"/>
              </a:rPr>
              <a:t>پیوستار رفتار رهبری (رابرت تننبام و وارن اشمیت)</a:t>
            </a:r>
          </a:p>
          <a:p>
            <a:pPr algn="ctr" rtl="1"/>
            <a:r>
              <a:rPr lang="en-US" sz="1600" b="1" dirty="0">
                <a:solidFill>
                  <a:schemeClr val="tx1"/>
                </a:solidFill>
                <a:latin typeface="+mj-lt"/>
                <a:cs typeface="B Titr" panose="00000700000000000000" pitchFamily="2" charset="-78"/>
              </a:rPr>
              <a:t>(Robert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cs typeface="B Titr" panose="00000700000000000000" pitchFamily="2" charset="-78"/>
              </a:rPr>
              <a:t>Tannenbaum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B Titr" panose="00000700000000000000" pitchFamily="2" charset="-78"/>
              </a:rPr>
              <a:t> and Warren Schmidt)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80742" y="4401339"/>
            <a:ext cx="1143008" cy="2143139"/>
          </a:xfrm>
          <a:prstGeom prst="roundRect">
            <a:avLst/>
          </a:prstGeom>
          <a:solidFill>
            <a:srgbClr val="F5F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Koodak" panose="00000700000000000000" pitchFamily="2" charset="-78"/>
              </a:rPr>
              <a:t>رهبر 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Koodak" panose="00000700000000000000" pitchFamily="2" charset="-78"/>
              </a:rPr>
              <a:t>تصمیمات را اتخاذ و اعلام می دارد .</a:t>
            </a:r>
            <a:endParaRPr lang="en-US" sz="1600" b="1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rot="5400000" flipH="1" flipV="1">
            <a:off x="1609388" y="4258474"/>
            <a:ext cx="285725" cy="7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395188" y="4401339"/>
            <a:ext cx="1143008" cy="2143139"/>
          </a:xfrm>
          <a:prstGeom prst="roundRect">
            <a:avLst/>
          </a:prstGeom>
          <a:solidFill>
            <a:srgbClr val="EE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b="1" dirty="0">
                <a:solidFill>
                  <a:schemeClr val="tx1"/>
                </a:solidFill>
                <a:cs typeface="B Koodak" panose="00000700000000000000" pitchFamily="2" charset="-78"/>
              </a:rPr>
              <a:t>رهبر </a:t>
            </a:r>
          </a:p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tx1"/>
                </a:solidFill>
                <a:cs typeface="B Koodak" panose="00000700000000000000" pitchFamily="2" charset="-78"/>
              </a:rPr>
              <a:t>تصمیمات را می قبولاند.</a:t>
            </a:r>
            <a:endParaRPr lang="en-US" sz="1600" b="1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>
          <a:xfrm rot="5400000" flipH="1" flipV="1">
            <a:off x="2823834" y="4258474"/>
            <a:ext cx="285725" cy="7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3609634" y="4401339"/>
            <a:ext cx="1143008" cy="2143139"/>
          </a:xfrm>
          <a:prstGeom prst="roundRect">
            <a:avLst/>
          </a:prstGeom>
          <a:solidFill>
            <a:srgbClr val="FFE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Koodak" panose="00000700000000000000" pitchFamily="2" charset="-78"/>
              </a:rPr>
              <a:t>رهبر 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Koodak" panose="00000700000000000000" pitchFamily="2" charset="-78"/>
              </a:rPr>
              <a:t>نظرات خود را پیشنهاد و دعوت به اظهار نظر می کند.</a:t>
            </a:r>
            <a:endParaRPr lang="en-US" sz="1600" b="1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cxnSp>
        <p:nvCxnSpPr>
          <p:cNvPr id="51" name="Straight Arrow Connector 50"/>
          <p:cNvCxnSpPr>
            <a:stCxn id="50" idx="0"/>
          </p:cNvCxnSpPr>
          <p:nvPr/>
        </p:nvCxnSpPr>
        <p:spPr>
          <a:xfrm rot="5400000" flipH="1" flipV="1">
            <a:off x="4038280" y="4258474"/>
            <a:ext cx="285725" cy="7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824080" y="4401339"/>
            <a:ext cx="1143008" cy="2143139"/>
          </a:xfrm>
          <a:prstGeom prst="roundRect">
            <a:avLst/>
          </a:prstGeom>
          <a:solidFill>
            <a:srgbClr val="FDF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Koodak" panose="00000700000000000000" pitchFamily="2" charset="-78"/>
              </a:rPr>
              <a:t>رهبر </a:t>
            </a:r>
          </a:p>
          <a:p>
            <a:pPr algn="ctr"/>
            <a:r>
              <a:rPr lang="fa-IR" sz="1600" b="1" dirty="0">
                <a:solidFill>
                  <a:schemeClr val="tx1"/>
                </a:solidFill>
                <a:cs typeface="B Koodak" panose="00000700000000000000" pitchFamily="2" charset="-78"/>
              </a:rPr>
              <a:t>تصمیم موقتی که قابل تغییر است پیشنهاد میکند.</a:t>
            </a:r>
            <a:endParaRPr lang="en-US" sz="1600" b="1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cxnSp>
        <p:nvCxnSpPr>
          <p:cNvPr id="53" name="Straight Arrow Connector 52"/>
          <p:cNvCxnSpPr>
            <a:stCxn id="52" idx="0"/>
          </p:cNvCxnSpPr>
          <p:nvPr/>
        </p:nvCxnSpPr>
        <p:spPr>
          <a:xfrm rot="5400000" flipH="1" flipV="1">
            <a:off x="5252726" y="4258474"/>
            <a:ext cx="285725" cy="7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038526" y="4401339"/>
            <a:ext cx="1143008" cy="2143139"/>
          </a:xfrm>
          <a:prstGeom prst="roundRect">
            <a:avLst/>
          </a:prstGeom>
          <a:solidFill>
            <a:srgbClr val="FFEF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Koodak" panose="00000700000000000000" pitchFamily="2" charset="-78"/>
              </a:rPr>
              <a:t>رهبر </a:t>
            </a:r>
          </a:p>
          <a:p>
            <a:pPr algn="ctr"/>
            <a:r>
              <a:rPr lang="fa-IR" sz="1500" b="1" dirty="0">
                <a:solidFill>
                  <a:schemeClr val="tx1"/>
                </a:solidFill>
                <a:cs typeface="B Koodak" panose="00000700000000000000" pitchFamily="2" charset="-78"/>
              </a:rPr>
              <a:t>مشکل را مطرح ، یا پیشنهادها را دریافت و تصمیم را اتخاذ میکند.</a:t>
            </a:r>
            <a:endParaRPr lang="en-US" sz="1500" b="1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cxnSp>
        <p:nvCxnSpPr>
          <p:cNvPr id="55" name="Straight Arrow Connector 54"/>
          <p:cNvCxnSpPr>
            <a:stCxn id="54" idx="0"/>
          </p:cNvCxnSpPr>
          <p:nvPr/>
        </p:nvCxnSpPr>
        <p:spPr>
          <a:xfrm rot="5400000" flipH="1" flipV="1">
            <a:off x="6467172" y="4258474"/>
            <a:ext cx="285725" cy="7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7252972" y="4401339"/>
            <a:ext cx="1143008" cy="214313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Koodak" panose="00000700000000000000" pitchFamily="2" charset="-78"/>
              </a:rPr>
              <a:t>رهبر</a:t>
            </a:r>
          </a:p>
          <a:p>
            <a:pPr algn="ctr"/>
            <a:r>
              <a:rPr lang="fa-IR" b="1" dirty="0">
                <a:solidFill>
                  <a:schemeClr val="tx1"/>
                </a:solidFill>
                <a:cs typeface="B Koodak" panose="00000700000000000000" pitchFamily="2" charset="-78"/>
              </a:rPr>
              <a:t> </a:t>
            </a:r>
            <a:r>
              <a:rPr lang="fa-IR" sz="1600" b="1" dirty="0">
                <a:solidFill>
                  <a:schemeClr val="tx1"/>
                </a:solidFill>
                <a:cs typeface="B Koodak" panose="00000700000000000000" pitchFamily="2" charset="-78"/>
              </a:rPr>
              <a:t>حدود را تعریف و از گروه می خواهد تصمیم گیری کند.</a:t>
            </a:r>
            <a:endParaRPr lang="en-US" sz="1600" b="1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rot="5400000" flipH="1" flipV="1">
            <a:off x="7681618" y="4258474"/>
            <a:ext cx="285725" cy="7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8467418" y="4401339"/>
            <a:ext cx="1143008" cy="2143139"/>
          </a:xfrm>
          <a:prstGeom prst="roundRect">
            <a:avLst/>
          </a:prstGeom>
          <a:solidFill>
            <a:srgbClr val="FFF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Koodak" panose="00000700000000000000" pitchFamily="2" charset="-78"/>
              </a:rPr>
              <a:t>رهبر</a:t>
            </a:r>
          </a:p>
          <a:p>
            <a:pPr algn="ctr"/>
            <a:r>
              <a:rPr lang="fa-IR" sz="1300" b="1" dirty="0">
                <a:solidFill>
                  <a:schemeClr val="tx1"/>
                </a:solidFill>
                <a:cs typeface="B Koodak" panose="00000700000000000000" pitchFamily="2" charset="-78"/>
              </a:rPr>
              <a:t> </a:t>
            </a:r>
            <a:r>
              <a:rPr lang="fa-IR" sz="1400" b="1" dirty="0">
                <a:solidFill>
                  <a:schemeClr val="tx1"/>
                </a:solidFill>
                <a:cs typeface="B Koodak" panose="00000700000000000000" pitchFamily="2" charset="-78"/>
              </a:rPr>
              <a:t>اجازه میدهد که زیردستان در چارچوب تعیین شده به تصمیم گیری و عمل بپردازند.</a:t>
            </a:r>
            <a:endParaRPr lang="en-US" sz="1400" b="1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cxnSp>
        <p:nvCxnSpPr>
          <p:cNvPr id="59" name="Straight Arrow Connector 58"/>
          <p:cNvCxnSpPr>
            <a:stCxn id="58" idx="0"/>
          </p:cNvCxnSpPr>
          <p:nvPr/>
        </p:nvCxnSpPr>
        <p:spPr>
          <a:xfrm rot="5400000" flipH="1" flipV="1">
            <a:off x="8896064" y="4258474"/>
            <a:ext cx="285725" cy="7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8618854" y="3114660"/>
            <a:ext cx="1999470" cy="794"/>
          </a:xfrm>
          <a:prstGeom prst="straightConnector1">
            <a:avLst/>
          </a:prstGeom>
          <a:ln w="2857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6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59356" y="1417342"/>
            <a:ext cx="7286676" cy="42862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Koodak" panose="00000700000000000000" pitchFamily="2" charset="-78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431454" y="1386869"/>
            <a:ext cx="1285885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fa-IR" sz="2400" b="1" dirty="0">
                <a:solidFill>
                  <a:srgbClr val="C00000"/>
                </a:solidFill>
                <a:cs typeface="B Koodak" panose="00000700000000000000" pitchFamily="2" charset="-78"/>
              </a:rPr>
              <a:t>مستقل</a:t>
            </a:r>
            <a:endParaRPr lang="en-US" b="1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430927" y="1396447"/>
            <a:ext cx="1285883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fa-IR" sz="2000" b="1" dirty="0">
                <a:solidFill>
                  <a:srgbClr val="C00000"/>
                </a:solidFill>
                <a:cs typeface="B Koodak" panose="00000700000000000000" pitchFamily="2" charset="-78"/>
              </a:rPr>
              <a:t>تفکر بحرانی</a:t>
            </a:r>
            <a:endParaRPr lang="en-US" sz="1600" b="1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167515" y="3699428"/>
            <a:ext cx="4214841" cy="58985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Koodak" panose="00000700000000000000" pitchFamily="2" charset="-78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rot="16200000">
            <a:off x="1477688" y="3595388"/>
            <a:ext cx="875609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fa-IR" sz="2400" b="1" dirty="0">
                <a:solidFill>
                  <a:srgbClr val="C00000"/>
                </a:solidFill>
                <a:cs typeface="B Koodak" panose="00000700000000000000" pitchFamily="2" charset="-78"/>
              </a:rPr>
              <a:t>منفعل</a:t>
            </a:r>
            <a:endParaRPr lang="en-US" sz="2000" b="1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5372" y="3101381"/>
            <a:ext cx="2714644" cy="135732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rgbClr val="0070C0"/>
                </a:solidFill>
                <a:cs typeface="B Titr" panose="00000700000000000000" pitchFamily="2" charset="-78"/>
              </a:rPr>
              <a:t>راضی به وضع موجود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  <a:cs typeface="B Koodak" panose="00000700000000000000" pitchFamily="2" charset="-78"/>
              </a:rPr>
              <a:t>محتاط، مخاطره نا پذیر.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  <a:cs typeface="B Koodak" panose="00000700000000000000" pitchFamily="2" charset="-78"/>
              </a:rPr>
              <a:t>آدم های موفق را الگو قرار می دهند.</a:t>
            </a:r>
            <a:endParaRPr lang="en-US" sz="2400" b="1" spc="3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1502100" y="743927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rgbClr val="005020"/>
                </a:solidFill>
                <a:latin typeface="+mj-lt"/>
                <a:cs typeface="B Koodak" panose="00000700000000000000" pitchFamily="2" charset="-78"/>
              </a:rPr>
              <a:t>پنج دسته از پیروان </a:t>
            </a:r>
            <a:r>
              <a:rPr lang="fa-IR" sz="2000" b="1" dirty="0">
                <a:solidFill>
                  <a:srgbClr val="005020"/>
                </a:solidFill>
                <a:latin typeface="+mj-lt"/>
                <a:cs typeface="B Koodak" panose="00000700000000000000" pitchFamily="2" charset="-78"/>
              </a:rPr>
              <a:t>(کلی1988)</a:t>
            </a:r>
            <a:endParaRPr lang="en-US" sz="3200" b="1" dirty="0">
              <a:solidFill>
                <a:srgbClr val="005020"/>
              </a:solidFill>
              <a:latin typeface="+mj-lt"/>
              <a:cs typeface="B Koodak" panose="000007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7976416" y="3699427"/>
            <a:ext cx="4214842" cy="58985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Koodak" panose="000007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59356" y="6244653"/>
            <a:ext cx="7286676" cy="42862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Koodak" panose="00000700000000000000" pitchFamily="2" charset="-78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 rot="5400000">
            <a:off x="9652093" y="3595388"/>
            <a:ext cx="875609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fa-IR" sz="2400" b="1" dirty="0">
                <a:solidFill>
                  <a:srgbClr val="C00000"/>
                </a:solidFill>
                <a:cs typeface="B Koodak" panose="00000700000000000000" pitchFamily="2" charset="-78"/>
              </a:rPr>
              <a:t>فعال</a:t>
            </a:r>
            <a:endParaRPr lang="en-US" sz="2000" b="1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431454" y="6214181"/>
            <a:ext cx="1285885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fa-IR" sz="2400" b="1" dirty="0">
                <a:solidFill>
                  <a:srgbClr val="C00000"/>
                </a:solidFill>
                <a:cs typeface="B Koodak" panose="00000700000000000000" pitchFamily="2" charset="-78"/>
              </a:rPr>
              <a:t>وابسته</a:t>
            </a:r>
            <a:endParaRPr lang="en-US" b="1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288052" y="6275737"/>
            <a:ext cx="1714511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fa-IR" sz="2000" b="1" dirty="0">
                <a:solidFill>
                  <a:srgbClr val="C00000"/>
                </a:solidFill>
                <a:cs typeface="B Koodak" panose="00000700000000000000" pitchFamily="2" charset="-78"/>
              </a:rPr>
              <a:t>تفکر غیر بحرانی</a:t>
            </a:r>
            <a:endParaRPr lang="en-US" sz="1600" b="1" dirty="0">
              <a:solidFill>
                <a:srgbClr val="C00000"/>
              </a:solidFill>
              <a:cs typeface="B Koodak" panose="00000700000000000000" pitchFamily="2" charset="-78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31396"/>
              </p:ext>
            </p:extLst>
          </p:nvPr>
        </p:nvGraphicFramePr>
        <p:xfrm>
          <a:off x="2368534" y="1999858"/>
          <a:ext cx="7286676" cy="4244794"/>
        </p:xfrm>
        <a:graphic>
          <a:graphicData uri="http://schemas.openxmlformats.org/drawingml/2006/table">
            <a:tbl>
              <a:tblPr rtl="1" firstRow="1" bandRow="1"/>
              <a:tblGrid>
                <a:gridCol w="3696833"/>
                <a:gridCol w="3589843"/>
              </a:tblGrid>
              <a:tr h="1691810">
                <a:tc>
                  <a:txBody>
                    <a:bodyPr/>
                    <a:lstStyle>
                      <a:lvl1pPr marL="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1pPr>
                      <a:lvl2pPr marL="3429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2pPr>
                      <a:lvl3pPr marL="6858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3pPr>
                      <a:lvl4pPr marL="10287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4pPr>
                      <a:lvl5pPr marL="13716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5pPr>
                      <a:lvl6pPr marL="17145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6pPr>
                      <a:lvl7pPr marL="20574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7pPr>
                      <a:lvl8pPr marL="24003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8pPr>
                      <a:lvl9pPr marL="27432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9pPr>
                    </a:lstStyle>
                    <a:p>
                      <a:pPr algn="r" rtl="0"/>
                      <a:r>
                        <a:rPr lang="fa-IR" sz="2000" dirty="0" smtClean="0">
                          <a:solidFill>
                            <a:srgbClr val="3333FF"/>
                          </a:solidFill>
                          <a:cs typeface="B Titr" pitchFamily="2" charset="-78"/>
                        </a:rPr>
                        <a:t>پیروان مؤثر</a:t>
                      </a:r>
                    </a:p>
                    <a:p>
                      <a:pPr algn="ctr" rtl="0"/>
                      <a:r>
                        <a:rPr lang="fa-IR" sz="1800" dirty="0" smtClean="0">
                          <a:solidFill>
                            <a:schemeClr val="bg1"/>
                          </a:solidFill>
                          <a:cs typeface="+mn-cs"/>
                        </a:rPr>
                        <a:t>خود انگی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cs typeface="B Koodak" panose="00000700000000000000" pitchFamily="2" charset="-78"/>
                        </a:rPr>
                        <a:t> با رهبران سازمان برای خلق ایده</a:t>
                      </a:r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cs typeface="B Koodak" panose="00000700000000000000" pitchFamily="2" charset="-78"/>
                        </a:rPr>
                        <a:t> های سازمانی و کسب اهداف و استراتژی ها شریک اند</a:t>
                      </a:r>
                      <a:r>
                        <a:rPr lang="fa-IR" sz="180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.</a:t>
                      </a:r>
                    </a:p>
                    <a:p>
                      <a:pPr algn="ctr" rtl="0"/>
                      <a:endParaRPr lang="fa-IR" sz="1800" dirty="0" smtClean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002164"/>
                      </a:solidFill>
                    </a:lnL>
                    <a:lnR w="12700" cmpd="sng">
                      <a:solidFill>
                        <a:srgbClr val="002164"/>
                      </a:solidFill>
                    </a:lnR>
                    <a:lnT w="12700" cmpd="sng">
                      <a:solidFill>
                        <a:srgbClr val="002164"/>
                      </a:solidFill>
                    </a:lnT>
                    <a:lnB w="12700" cmpd="sng">
                      <a:solidFill>
                        <a:srgbClr val="00216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lumMod val="75000"/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1pPr>
                      <a:lvl2pPr marL="3429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2pPr>
                      <a:lvl3pPr marL="6858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3pPr>
                      <a:lvl4pPr marL="10287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4pPr>
                      <a:lvl5pPr marL="13716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5pPr>
                      <a:lvl6pPr marL="17145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6pPr>
                      <a:lvl7pPr marL="20574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7pPr>
                      <a:lvl8pPr marL="24003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8pPr>
                      <a:lvl9pPr marL="2743200" algn="r" defTabSz="342900" rtl="1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9pPr>
                    </a:lstStyle>
                    <a:p>
                      <a:pPr algn="l" rtl="0"/>
                      <a:r>
                        <a:rPr lang="fa-IR" sz="2000" dirty="0" smtClean="0">
                          <a:solidFill>
                            <a:srgbClr val="3333FF"/>
                          </a:solidFill>
                          <a:cs typeface="B Titr" pitchFamily="2" charset="-78"/>
                        </a:rPr>
                        <a:t>پیروان بیگانه</a:t>
                      </a:r>
                    </a:p>
                    <a:p>
                      <a:pPr marL="0" algn="ctr" defTabSz="342900" rtl="0" eaLnBrk="1" latinLnBrk="0" hangingPunct="1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B Koodak" panose="00000700000000000000" pitchFamily="2" charset="-78"/>
                        </a:rPr>
                        <a:t>مستقل ، منتقد ، بی هویت .</a:t>
                      </a:r>
                    </a:p>
                    <a:p>
                      <a:pPr marL="0" algn="ctr" defTabSz="342900" rtl="0" eaLnBrk="1" latinLnBrk="0" hangingPunct="1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B Koodak" panose="00000700000000000000" pitchFamily="2" charset="-78"/>
                        </a:rPr>
                        <a:t>خودشان را از رهبران دور کرده و از سازمان جدا می شوند . </a:t>
                      </a:r>
                    </a:p>
                    <a:p>
                      <a:pPr algn="ctr" rtl="0"/>
                      <a:endParaRPr lang="fa-IR" sz="1800" b="1" kern="1200" dirty="0" smtClean="0">
                        <a:solidFill>
                          <a:schemeClr val="tx1"/>
                        </a:solidFill>
                        <a:latin typeface="Calibri"/>
                        <a:ea typeface=""/>
                        <a:cs typeface="B Koodak" panose="00000700000000000000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002164"/>
                      </a:solidFill>
                    </a:lnL>
                    <a:lnR w="12700" cmpd="sng">
                      <a:solidFill>
                        <a:srgbClr val="002164"/>
                      </a:solidFill>
                    </a:lnR>
                    <a:lnT w="12700" cmpd="sng">
                      <a:solidFill>
                        <a:srgbClr val="002164"/>
                      </a:solidFill>
                    </a:lnT>
                    <a:lnB w="12700" cmpd="sng">
                      <a:solidFill>
                        <a:srgbClr val="00216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lumMod val="75000"/>
                        <a:alpha val="9000"/>
                      </a:srgbClr>
                    </a:solidFill>
                  </a:tcPr>
                </a:tc>
              </a:tr>
              <a:tr h="2552984">
                <a:tc>
                  <a:txBody>
                    <a:bodyPr/>
                    <a:lstStyle>
                      <a:lvl1pPr marL="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1pPr>
                      <a:lvl2pPr marL="3429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2pPr>
                      <a:lvl3pPr marL="6858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3pPr>
                      <a:lvl4pPr marL="10287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4pPr>
                      <a:lvl5pPr marL="13716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5pPr>
                      <a:lvl6pPr marL="17145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6pPr>
                      <a:lvl7pPr marL="20574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7pPr>
                      <a:lvl8pPr marL="24003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8pPr>
                      <a:lvl9pPr marL="27432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9pPr>
                    </a:lstStyle>
                    <a:p>
                      <a:pPr algn="r" rtl="0"/>
                      <a:r>
                        <a:rPr lang="fa-IR" sz="2000" b="1" dirty="0" smtClean="0">
                          <a:solidFill>
                            <a:srgbClr val="3333FF"/>
                          </a:solidFill>
                          <a:cs typeface="B Titr" pitchFamily="2" charset="-78"/>
                        </a:rPr>
                        <a:t>بله قربان گو</a:t>
                      </a:r>
                    </a:p>
                    <a:p>
                      <a:pPr marL="0" algn="ctr" defTabSz="342900" rtl="0" eaLnBrk="1" latinLnBrk="0" hangingPunct="1"/>
                      <a:endParaRPr lang="fa-IR" sz="1800" b="1" kern="1200" dirty="0" smtClean="0">
                        <a:solidFill>
                          <a:schemeClr val="tx1"/>
                        </a:solidFill>
                        <a:latin typeface="Calibri"/>
                        <a:ea typeface=""/>
                        <a:cs typeface="B Koodak" panose="00000700000000000000" pitchFamily="2" charset="-78"/>
                      </a:endParaRPr>
                    </a:p>
                    <a:p>
                      <a:pPr marL="0" algn="ctr" defTabSz="342900" rtl="0" eaLnBrk="1" latinLnBrk="0" hangingPunct="1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B Koodak" panose="00000700000000000000" pitchFamily="2" charset="-78"/>
                        </a:rPr>
                        <a:t>افرادی فعال ، وابسته ، تفکر غیربحرانی.</a:t>
                      </a:r>
                    </a:p>
                    <a:p>
                      <a:pPr marL="0" algn="ctr" defTabSz="342900" rtl="0" eaLnBrk="1" latinLnBrk="0" hangingPunct="1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B Koodak" panose="00000700000000000000" pitchFamily="2" charset="-78"/>
                        </a:rPr>
                        <a:t>به تقویت دیدگاه رهبران می پردازند .</a:t>
                      </a:r>
                    </a:p>
                    <a:p>
                      <a:pPr marL="0" algn="ctr" defTabSz="342900" rtl="0" eaLnBrk="1" latinLnBrk="0" hangingPunct="1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B Koodak" panose="00000700000000000000" pitchFamily="2" charset="-78"/>
                        </a:rPr>
                        <a:t>انتقادهارا طوری مطرح می کنند که برایشان درد سرزا نباشد </a:t>
                      </a:r>
                      <a:r>
                        <a:rPr lang="fa-IR" sz="1800" b="1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. </a:t>
                      </a:r>
                    </a:p>
                    <a:p>
                      <a:pPr algn="ctr" rtl="0"/>
                      <a:r>
                        <a:rPr lang="fa-IR" sz="1800" b="1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برای سازمان و رهبران خطرناکند</a:t>
                      </a:r>
                      <a:r>
                        <a:rPr lang="fa-IR" sz="1600" b="1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.</a:t>
                      </a:r>
                      <a:endParaRPr lang="fa-IR" sz="1600" b="1" dirty="0" smtClean="0">
                        <a:cs typeface="B Titr" pitchFamily="2" charset="-78"/>
                      </a:endParaRPr>
                    </a:p>
                  </a:txBody>
                  <a:tcPr anchor="ctr">
                    <a:lnL w="12700" cmpd="sng">
                      <a:solidFill>
                        <a:srgbClr val="002164"/>
                      </a:solidFill>
                    </a:lnL>
                    <a:lnR w="12700" cmpd="sng">
                      <a:solidFill>
                        <a:srgbClr val="002164"/>
                      </a:solidFill>
                    </a:lnR>
                    <a:lnT w="12700" cmpd="sng">
                      <a:solidFill>
                        <a:srgbClr val="002164"/>
                      </a:solidFill>
                    </a:lnT>
                    <a:lnB w="12700" cmpd="sng">
                      <a:solidFill>
                        <a:srgbClr val="00216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lumMod val="75000"/>
                        <a:alpha val="9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1pPr>
                      <a:lvl2pPr marL="3429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2pPr>
                      <a:lvl3pPr marL="6858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3pPr>
                      <a:lvl4pPr marL="10287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4pPr>
                      <a:lvl5pPr marL="13716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5pPr>
                      <a:lvl6pPr marL="17145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6pPr>
                      <a:lvl7pPr marL="20574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7pPr>
                      <a:lvl8pPr marL="24003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8pPr>
                      <a:lvl9pPr marL="2743200" algn="r" defTabSz="342900" rtl="1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B Nazanin"/>
                        </a:defRPr>
                      </a:lvl9pPr>
                    </a:lstStyle>
                    <a:p>
                      <a:pPr algn="l" rtl="0"/>
                      <a:r>
                        <a:rPr lang="fa-IR" sz="2400" b="1" dirty="0" smtClean="0">
                          <a:solidFill>
                            <a:srgbClr val="3333FF"/>
                          </a:solidFill>
                          <a:cs typeface="B Titr" pitchFamily="2" charset="-78"/>
                        </a:rPr>
                        <a:t>گوسفند</a:t>
                      </a:r>
                      <a:endParaRPr lang="fa-IR" sz="2000" b="1" dirty="0" smtClean="0">
                        <a:solidFill>
                          <a:srgbClr val="3333FF"/>
                        </a:solidFill>
                        <a:cs typeface="B Titr" pitchFamily="2" charset="-78"/>
                      </a:endParaRPr>
                    </a:p>
                    <a:p>
                      <a:pPr algn="l" rtl="0"/>
                      <a:endParaRPr lang="fa-IR" sz="1800" b="1" dirty="0" smtClean="0">
                        <a:solidFill>
                          <a:srgbClr val="3333FF"/>
                        </a:solidFill>
                        <a:cs typeface="B Titr" pitchFamily="2" charset="-78"/>
                      </a:endParaRPr>
                    </a:p>
                    <a:p>
                      <a:pPr marL="0" algn="ctr" defTabSz="342900" rtl="0" eaLnBrk="1" latinLnBrk="0" hangingPunct="1"/>
                      <a:r>
                        <a:rPr lang="fa-IR" sz="2000" b="1" dirty="0" smtClean="0">
                          <a:solidFill>
                            <a:schemeClr val="bg1"/>
                          </a:solidFill>
                          <a:cs typeface="+mn-cs"/>
                        </a:rPr>
                        <a:t>وابسته</a:t>
                      </a:r>
                      <a:r>
                        <a:rPr lang="fa-IR" sz="2000" b="1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 و </a:t>
                      </a: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B Koodak" panose="00000700000000000000" pitchFamily="2" charset="-78"/>
                        </a:rPr>
                        <a:t>غیر منتقد.</a:t>
                      </a:r>
                    </a:p>
                    <a:p>
                      <a:pPr marL="0" algn="ctr" defTabSz="342900" rtl="0" eaLnBrk="1" latinLnBrk="0" hangingPunct="1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B Koodak" panose="00000700000000000000" pitchFamily="2" charset="-78"/>
                        </a:rPr>
                        <a:t>هرچه گفته می شود انجام می دهند و همانند بردگان رفتار می کنند .</a:t>
                      </a:r>
                    </a:p>
                  </a:txBody>
                  <a:tcPr anchor="ctr">
                    <a:lnL w="12700" cmpd="sng">
                      <a:solidFill>
                        <a:srgbClr val="002164"/>
                      </a:solidFill>
                    </a:lnL>
                    <a:lnR w="12700" cmpd="sng">
                      <a:solidFill>
                        <a:srgbClr val="002164"/>
                      </a:solidFill>
                    </a:lnR>
                    <a:lnT w="12700" cmpd="sng">
                      <a:solidFill>
                        <a:srgbClr val="002164"/>
                      </a:solidFill>
                    </a:lnT>
                    <a:lnB w="12700" cmpd="sng">
                      <a:solidFill>
                        <a:srgbClr val="00216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652D">
                        <a:lumMod val="75000"/>
                        <a:alpha val="9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3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595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005020"/>
                </a:solidFill>
                <a:latin typeface="+mj-lt"/>
                <a:cs typeface="B Titr" panose="00000700000000000000" pitchFamily="2" charset="-78"/>
              </a:rPr>
              <a:t>نظریه وظایف رهبری : </a:t>
            </a:r>
            <a:r>
              <a:rPr lang="fa-IR" sz="2400" b="1" dirty="0">
                <a:solidFill>
                  <a:srgbClr val="C00000"/>
                </a:solidFill>
                <a:latin typeface="+mj-lt"/>
                <a:cs typeface="B Titr" panose="00000700000000000000" pitchFamily="2" charset="-78"/>
              </a:rPr>
              <a:t>14 وظیفه مختلف از نظر کرچ</a:t>
            </a:r>
            <a:endParaRPr lang="en-US" sz="2400" b="1" dirty="0">
              <a:solidFill>
                <a:srgbClr val="005020"/>
              </a:solidFill>
              <a:latin typeface="+mj-lt"/>
              <a:cs typeface="B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4378954"/>
              </p:ext>
            </p:extLst>
          </p:nvPr>
        </p:nvGraphicFramePr>
        <p:xfrm>
          <a:off x="126026" y="1342011"/>
          <a:ext cx="892975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3076" y="2685143"/>
            <a:ext cx="2847975" cy="25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3467761"/>
              </p:ext>
            </p:extLst>
          </p:nvPr>
        </p:nvGraphicFramePr>
        <p:xfrm>
          <a:off x="665359" y="1177680"/>
          <a:ext cx="892975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 bwMode="auto">
          <a:xfrm>
            <a:off x="10716601" y="6318861"/>
            <a:ext cx="1314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666"/>
          <a:stretch>
            <a:fillRect/>
          </a:stretch>
        </p:blipFill>
        <p:spPr bwMode="auto">
          <a:xfrm>
            <a:off x="126026" y="140677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8743" y="2644548"/>
            <a:ext cx="1967888" cy="23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4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5.xml><?xml version="1.0" encoding="utf-8"?>
<a:theme xmlns:a="http://schemas.openxmlformats.org/drawingml/2006/main" name="1_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2907</TotalTime>
  <Words>2399</Words>
  <Application>Microsoft Office PowerPoint</Application>
  <PresentationFormat>Widescreen</PresentationFormat>
  <Paragraphs>361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66" baseType="lpstr">
      <vt:lpstr>Arial</vt:lpstr>
      <vt:lpstr>Arial Black</vt:lpstr>
      <vt:lpstr>B Koodak</vt:lpstr>
      <vt:lpstr>B Lotus</vt:lpstr>
      <vt:lpstr>B Nazanin</vt:lpstr>
      <vt:lpstr>B Titr</vt:lpstr>
      <vt:lpstr>Bradley Hand ITC</vt:lpstr>
      <vt:lpstr>Calibri</vt:lpstr>
      <vt:lpstr>Century Gothic</vt:lpstr>
      <vt:lpstr>Gungsuh</vt:lpstr>
      <vt:lpstr>IranNastaliq</vt:lpstr>
      <vt:lpstr>Mudir Mazar</vt:lpstr>
      <vt:lpstr>Nazanin</vt:lpstr>
      <vt:lpstr>Segoe UI</vt:lpstr>
      <vt:lpstr>Segoe UI Light</vt:lpstr>
      <vt:lpstr>Tahoma</vt:lpstr>
      <vt:lpstr>Times New Roman</vt:lpstr>
      <vt:lpstr>Titr</vt:lpstr>
      <vt:lpstr>Titr Mazar</vt:lpstr>
      <vt:lpstr>Traffic</vt:lpstr>
      <vt:lpstr>Trebuchet MS</vt:lpstr>
      <vt:lpstr>Verdana</vt:lpstr>
      <vt:lpstr>Wingdings</vt:lpstr>
      <vt:lpstr>Wingdings 3</vt:lpstr>
      <vt:lpstr>WelcomeDoc</vt:lpstr>
      <vt:lpstr>Facet</vt:lpstr>
      <vt:lpstr>Vapor Trail</vt:lpstr>
      <vt:lpstr>2_Facet</vt:lpstr>
      <vt:lpstr>1_WelcomeDoc</vt:lpstr>
      <vt:lpstr>PowerPoint Presentation</vt:lpstr>
      <vt:lpstr>دوره آموزشی ضمن خدمت «اصول رهبری سازمان»</vt:lpstr>
      <vt:lpstr>PowerPoint Presentation</vt:lpstr>
      <vt:lpstr>PowerPoint Presentation</vt:lpstr>
      <vt:lpstr>مرور بخش دوم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طرح سنجش رضایتمندی مشترکین  شرکت توزیع برق خراسان شمالی</dc:title>
  <dc:creator>RayanMehr</dc:creator>
  <cp:keywords/>
  <cp:lastModifiedBy>User</cp:lastModifiedBy>
  <cp:revision>285</cp:revision>
  <dcterms:created xsi:type="dcterms:W3CDTF">2016-07-26T18:30:31Z</dcterms:created>
  <dcterms:modified xsi:type="dcterms:W3CDTF">2020-12-15T07:41:58Z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