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</p:sldIdLst>
  <p:sldSz cx="9906000" cy="6858000" type="A4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6E2"/>
    <a:srgbClr val="FDEA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1446" y="18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C5359-8C6B-44AC-BFE8-91F73E9742C4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35C64-2524-496B-881B-1A2EC3A7D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83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C5359-8C6B-44AC-BFE8-91F73E9742C4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35C64-2524-496B-881B-1A2EC3A7D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507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86387" y="366714"/>
            <a:ext cx="1671638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477" y="366714"/>
            <a:ext cx="4849813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C5359-8C6B-44AC-BFE8-91F73E9742C4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35C64-2524-496B-881B-1A2EC3A7D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157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C5359-8C6B-44AC-BFE8-91F73E9742C4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35C64-2524-496B-881B-1A2EC3A7D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891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C5359-8C6B-44AC-BFE8-91F73E9742C4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35C64-2524-496B-881B-1A2EC3A7D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120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7" y="2133601"/>
            <a:ext cx="3260725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7302" y="2133601"/>
            <a:ext cx="3260725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C5359-8C6B-44AC-BFE8-91F73E9742C4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35C64-2524-496B-881B-1A2EC3A7D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516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C5359-8C6B-44AC-BFE8-91F73E9742C4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35C64-2524-496B-881B-1A2EC3A7D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90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C5359-8C6B-44AC-BFE8-91F73E9742C4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35C64-2524-496B-881B-1A2EC3A7D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889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C5359-8C6B-44AC-BFE8-91F73E9742C4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35C64-2524-496B-881B-1A2EC3A7D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674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1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1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C5359-8C6B-44AC-BFE8-91F73E9742C4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35C64-2524-496B-881B-1A2EC3A7D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0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C5359-8C6B-44AC-BFE8-91F73E9742C4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35C64-2524-496B-881B-1A2EC3A7D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892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C5359-8C6B-44AC-BFE8-91F73E9742C4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35C64-2524-496B-881B-1A2EC3A7D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254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Picture 2" descr="C:\Users\pc\Desktop\1252169612464500464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76200"/>
            <a:ext cx="626498" cy="1566244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" name="Picture 2" descr="C:\Users\pc\Desktop\1252169612464500464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5063156"/>
            <a:ext cx="626498" cy="1566244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3" name="Picture 2" descr="C:\Users\pc\Desktop\1252169612464500464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386756"/>
            <a:ext cx="626498" cy="1566244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4" name="Picture 2" descr="C:\Users\pc\Desktop\1252169612464500464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752600"/>
            <a:ext cx="626498" cy="1566244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5" name="Picture 2" descr="C:\Users\pc\Desktop\1252169612464500464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5105400"/>
            <a:ext cx="626498" cy="1566244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6" name="Picture 2" descr="C:\Users\pc\Desktop\1252169612464500464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386756"/>
            <a:ext cx="626498" cy="1566244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7" name="Picture 2" descr="C:\Users\pc\Desktop\1252169612464500464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7102" y="5063156"/>
            <a:ext cx="626498" cy="1566244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8" name="Picture 2" descr="C:\Users\pc\Desktop\1252169612464500464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819029" y="656229"/>
            <a:ext cx="626498" cy="1566244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9" name="Picture 2" descr="C:\Users\pc\Desktop\1252169612464500464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0"/>
            <a:ext cx="626498" cy="1566244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0" name="Picture 2" descr="C:\Users\pc\Desktop\1252169612464500464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676400"/>
            <a:ext cx="626498" cy="1566244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1" name="Picture 2" descr="C:\Users\pc\Desktop\1252169612464500464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0702" y="1676400"/>
            <a:ext cx="626498" cy="1566244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" name="Picture 2" descr="C:\Users\pc\Desktop\1252169612464500464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1102" y="3386756"/>
            <a:ext cx="626498" cy="1566244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" name="Picture 2" descr="C:\Users\pc\Desktop\1252169612464500464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2302" y="1710356"/>
            <a:ext cx="626498" cy="1566244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6" name="Rectangle 125"/>
          <p:cNvSpPr/>
          <p:nvPr/>
        </p:nvSpPr>
        <p:spPr>
          <a:xfrm>
            <a:off x="5242560" y="2080736"/>
            <a:ext cx="207264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1400" dirty="0">
                <a:latin typeface="IranNastaliq" pitchFamily="2" charset="0"/>
                <a:cs typeface="IranNastaliq" pitchFamily="2" charset="0"/>
              </a:rPr>
              <a:t>مگر مردگان هم شهید می شوند که ما شهید شویم!؟ </a:t>
            </a:r>
            <a:endParaRPr lang="en-US" sz="1400" dirty="0" smtClean="0">
              <a:latin typeface="IranNastaliq" pitchFamily="2" charset="0"/>
              <a:cs typeface="IranNastaliq" pitchFamily="2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1400" dirty="0" smtClean="0">
                <a:latin typeface="IranNastaliq" pitchFamily="2" charset="0"/>
                <a:cs typeface="IranNastaliq" pitchFamily="2" charset="0"/>
              </a:rPr>
              <a:t>شهادت </a:t>
            </a:r>
            <a:r>
              <a:rPr lang="fa-IR" sz="1400" dirty="0">
                <a:latin typeface="IranNastaliq" pitchFamily="2" charset="0"/>
                <a:cs typeface="IranNastaliq" pitchFamily="2" charset="0"/>
              </a:rPr>
              <a:t>تنها برای زنده هاست...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8001000" y="1752600"/>
            <a:ext cx="1752600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1400" dirty="0">
                <a:latin typeface="IranNastaliq" pitchFamily="2" charset="0"/>
                <a:cs typeface="IranNastaliq" pitchFamily="2" charset="0"/>
              </a:rPr>
              <a:t>ه اشک اگر وضو سازی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1400" dirty="0">
                <a:latin typeface="IranNastaliq" pitchFamily="2" charset="0"/>
                <a:cs typeface="IranNastaliq" pitchFamily="2" charset="0"/>
              </a:rPr>
              <a:t>و به امام عشق اقتدا کنی،</a:t>
            </a:r>
            <a:br>
              <a:rPr lang="fa-IR" sz="1400" dirty="0">
                <a:latin typeface="IranNastaliq" pitchFamily="2" charset="0"/>
                <a:cs typeface="IranNastaliq" pitchFamily="2" charset="0"/>
              </a:rPr>
            </a:br>
            <a:r>
              <a:rPr lang="fa-IR" sz="1400" dirty="0">
                <a:latin typeface="IranNastaliq" pitchFamily="2" charset="0"/>
                <a:cs typeface="IranNastaliq" pitchFamily="2" charset="0"/>
              </a:rPr>
              <a:t>شهادت نمی دهی، شهادت می گیری..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1400" dirty="0">
                <a:latin typeface="IranNastaliq" pitchFamily="2" charset="0"/>
                <a:cs typeface="IranNastaliq" pitchFamily="2" charset="0"/>
              </a:rPr>
              <a:t>و سلام را در بهشت خواهی داد: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1400" dirty="0">
                <a:latin typeface="IranNastaliq" pitchFamily="2" charset="0"/>
                <a:cs typeface="IranNastaliq" pitchFamily="2" charset="0"/>
              </a:rPr>
              <a:t>السلام علیک ایها النبی و رحمة ا.. و برکاته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</p:txBody>
      </p:sp>
      <p:grpSp>
        <p:nvGrpSpPr>
          <p:cNvPr id="128" name="Group 127"/>
          <p:cNvGrpSpPr/>
          <p:nvPr/>
        </p:nvGrpSpPr>
        <p:grpSpPr>
          <a:xfrm>
            <a:off x="-2362200" y="52754"/>
            <a:ext cx="12192000" cy="6752492"/>
            <a:chOff x="-1752600" y="0"/>
            <a:chExt cx="8610600" cy="9906000"/>
          </a:xfrm>
        </p:grpSpPr>
        <p:sp>
          <p:nvSpPr>
            <p:cNvPr id="129" name="Rectangle 128"/>
            <p:cNvSpPr/>
            <p:nvPr/>
          </p:nvSpPr>
          <p:spPr>
            <a:xfrm>
              <a:off x="1714500" y="7429500"/>
              <a:ext cx="3429000" cy="2476500"/>
            </a:xfrm>
            <a:prstGeom prst="rect">
              <a:avLst/>
            </a:prstGeom>
            <a:noFill/>
            <a:ln w="1270">
              <a:solidFill>
                <a:schemeClr val="bg1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1714500" y="4953000"/>
              <a:ext cx="3429000" cy="2476500"/>
            </a:xfrm>
            <a:prstGeom prst="rect">
              <a:avLst/>
            </a:prstGeom>
            <a:noFill/>
            <a:ln w="1270">
              <a:solidFill>
                <a:schemeClr val="bg1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1714500" y="2476500"/>
              <a:ext cx="3429000" cy="2476500"/>
            </a:xfrm>
            <a:prstGeom prst="rect">
              <a:avLst/>
            </a:prstGeom>
            <a:noFill/>
            <a:ln w="1270">
              <a:solidFill>
                <a:schemeClr val="bg1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1714500" y="0"/>
              <a:ext cx="3429000" cy="2476500"/>
            </a:xfrm>
            <a:prstGeom prst="rect">
              <a:avLst/>
            </a:prstGeom>
            <a:noFill/>
            <a:ln w="1270">
              <a:solidFill>
                <a:schemeClr val="bg1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0" y="7429500"/>
              <a:ext cx="3429000" cy="2476500"/>
            </a:xfrm>
            <a:prstGeom prst="rect">
              <a:avLst/>
            </a:prstGeom>
            <a:noFill/>
            <a:ln w="1270">
              <a:solidFill>
                <a:schemeClr val="bg1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0" y="4953000"/>
              <a:ext cx="3429000" cy="2476500"/>
            </a:xfrm>
            <a:prstGeom prst="rect">
              <a:avLst/>
            </a:prstGeom>
            <a:noFill/>
            <a:ln w="1270">
              <a:solidFill>
                <a:schemeClr val="bg1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0" y="2476500"/>
              <a:ext cx="3429000" cy="2476500"/>
            </a:xfrm>
            <a:prstGeom prst="rect">
              <a:avLst/>
            </a:prstGeom>
            <a:noFill/>
            <a:ln w="1270">
              <a:solidFill>
                <a:schemeClr val="bg1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0" y="0"/>
              <a:ext cx="3429000" cy="2476500"/>
            </a:xfrm>
            <a:prstGeom prst="rect">
              <a:avLst/>
            </a:prstGeom>
            <a:noFill/>
            <a:ln w="1270">
              <a:solidFill>
                <a:schemeClr val="bg1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3429000" y="7429500"/>
              <a:ext cx="3429000" cy="2476500"/>
            </a:xfrm>
            <a:prstGeom prst="rect">
              <a:avLst/>
            </a:prstGeom>
            <a:noFill/>
            <a:ln w="1270">
              <a:solidFill>
                <a:schemeClr val="bg1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3429000" y="4953000"/>
              <a:ext cx="3429000" cy="2476500"/>
            </a:xfrm>
            <a:prstGeom prst="rect">
              <a:avLst/>
            </a:prstGeom>
            <a:noFill/>
            <a:ln w="1270">
              <a:solidFill>
                <a:schemeClr val="bg1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3429000" y="2476500"/>
              <a:ext cx="3429000" cy="2476500"/>
            </a:xfrm>
            <a:prstGeom prst="rect">
              <a:avLst/>
            </a:prstGeom>
            <a:noFill/>
            <a:ln w="1270">
              <a:solidFill>
                <a:schemeClr val="bg1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3429000" y="0"/>
              <a:ext cx="3429000" cy="2476500"/>
            </a:xfrm>
            <a:prstGeom prst="rect">
              <a:avLst/>
            </a:prstGeom>
            <a:noFill/>
            <a:ln w="1270">
              <a:solidFill>
                <a:schemeClr val="bg1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-1752600" y="1524000"/>
              <a:ext cx="127891" cy="541815"/>
            </a:xfrm>
            <a:prstGeom prst="rect">
              <a:avLst/>
            </a:prstGeom>
            <a:noFill/>
            <a:ln w="1270">
              <a:solidFill>
                <a:schemeClr val="bg1">
                  <a:lumMod val="75000"/>
                </a:schemeClr>
              </a:solidFill>
              <a:prstDash val="sysDot"/>
            </a:ln>
          </p:spPr>
          <p:txBody>
            <a:bodyPr wrap="none" rtlCol="0">
              <a:spAutoFit/>
            </a:bodyPr>
            <a:lstStyle/>
            <a:p>
              <a:endParaRPr lang="en-US" dirty="0"/>
            </a:p>
          </p:txBody>
        </p:sp>
      </p:grpSp>
      <p:sp>
        <p:nvSpPr>
          <p:cNvPr id="142" name="Rectangle 141"/>
          <p:cNvSpPr/>
          <p:nvPr/>
        </p:nvSpPr>
        <p:spPr>
          <a:xfrm>
            <a:off x="0" y="112693"/>
            <a:ext cx="4953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1400" dirty="0">
                <a:latin typeface="IranNastaliq" pitchFamily="2" charset="0"/>
                <a:cs typeface="IranNastaliq" pitchFamily="2" charset="0"/>
              </a:rPr>
              <a:t>بالت شکسته است اگر،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1400" dirty="0">
                <a:latin typeface="IranNastaliq" pitchFamily="2" charset="0"/>
                <a:cs typeface="IranNastaliq" pitchFamily="2" charset="0"/>
              </a:rPr>
              <a:t>غمت مباد!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1400" dirty="0">
                <a:latin typeface="IranNastaliq" pitchFamily="2" charset="0"/>
                <a:cs typeface="IranNastaliq" pitchFamily="2" charset="0"/>
              </a:rPr>
              <a:t>شهادت ، بال نمی خواهد،حال می خواهد...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1400" dirty="0">
                <a:latin typeface="IranNastaliq" pitchFamily="2" charset="0"/>
                <a:cs typeface="IranNastaliq" pitchFamily="2" charset="0"/>
              </a:rPr>
              <a:t>بال را پس از شهادت می دهند، نه پیش از </a:t>
            </a:r>
            <a:r>
              <a:rPr lang="fa-IR" sz="1400" dirty="0" smtClean="0">
                <a:latin typeface="IranNastaliq" pitchFamily="2" charset="0"/>
                <a:cs typeface="IranNastaliq" pitchFamily="2" charset="0"/>
              </a:rPr>
              <a:t>آن</a:t>
            </a:r>
            <a:r>
              <a:rPr lang="en-US" sz="1400" dirty="0" smtClean="0">
                <a:latin typeface="IranNastaliq" pitchFamily="2" charset="0"/>
                <a:cs typeface="IranNastaliq" pitchFamily="2" charset="0"/>
              </a:rPr>
              <a:t>.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5707265" y="520243"/>
            <a:ext cx="169187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1400" dirty="0">
                <a:latin typeface="IranNastaliq" pitchFamily="2" charset="0"/>
                <a:cs typeface="IranNastaliq" pitchFamily="2" charset="0"/>
              </a:rPr>
              <a:t> 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1400" dirty="0">
                <a:latin typeface="IranNastaliq" pitchFamily="2" charset="0"/>
                <a:cs typeface="IranNastaliq" pitchFamily="2" charset="0"/>
              </a:rPr>
              <a:t>ما هنوز شهادتی بی درد می ظلبیم،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1400" dirty="0">
                <a:latin typeface="IranNastaliq" pitchFamily="2" charset="0"/>
                <a:cs typeface="IranNastaliq" pitchFamily="2" charset="0"/>
              </a:rPr>
              <a:t>غافل  که شهادت را جز به اهل درد نمی دهند ..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5029200" y="3664803"/>
            <a:ext cx="4953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rtl="1"/>
            <a:r>
              <a:rPr lang="fa-IR" sz="1600" dirty="0">
                <a:latin typeface="IranNastaliq" pitchFamily="2" charset="0"/>
                <a:cs typeface="IranNastaliq" pitchFamily="2" charset="0"/>
              </a:rPr>
              <a:t> </a:t>
            </a:r>
            <a:endParaRPr lang="en-US" sz="1600" dirty="0">
              <a:latin typeface="IranNastaliq" pitchFamily="2" charset="0"/>
              <a:cs typeface="IranNastaliq" pitchFamily="2" charset="0"/>
            </a:endParaRPr>
          </a:p>
          <a:p>
            <a:pPr rtl="1"/>
            <a:r>
              <a:rPr lang="fa-IR" sz="1600" dirty="0">
                <a:latin typeface="IranNastaliq" pitchFamily="2" charset="0"/>
                <a:cs typeface="IranNastaliq" pitchFamily="2" charset="0"/>
              </a:rPr>
              <a:t>یار اگر دیدنی است، بی دیده باید دید...</a:t>
            </a:r>
            <a:endParaRPr lang="en-US" sz="1600" dirty="0">
              <a:latin typeface="IranNastaliq" pitchFamily="2" charset="0"/>
              <a:cs typeface="IranNastaliq" pitchFamily="2" charset="0"/>
            </a:endParaRPr>
          </a:p>
          <a:p>
            <a:pPr rtl="1"/>
            <a:r>
              <a:rPr lang="fa-IR" sz="1600" dirty="0">
                <a:latin typeface="IranNastaliq" pitchFamily="2" charset="0"/>
                <a:cs typeface="IranNastaliq" pitchFamily="2" charset="0"/>
              </a:rPr>
              <a:t> </a:t>
            </a:r>
            <a:endParaRPr lang="en-US" sz="1600" dirty="0">
              <a:latin typeface="IranNastaliq" pitchFamily="2" charset="0"/>
              <a:cs typeface="IranNastaliq" pitchFamily="2" charset="0"/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-2469257" y="2398693"/>
            <a:ext cx="4953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/>
            <a:r>
              <a:rPr lang="fa-IR" sz="1400" dirty="0">
                <a:latin typeface="IranNastaliq" pitchFamily="2" charset="0"/>
                <a:cs typeface="IranNastaliq" pitchFamily="2" charset="0"/>
              </a:rPr>
              <a:t> 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1400" dirty="0">
                <a:latin typeface="IranNastaliq" pitchFamily="2" charset="0"/>
                <a:cs typeface="IranNastaliq" pitchFamily="2" charset="0"/>
              </a:rPr>
              <a:t>اگر شهادت </a:t>
            </a:r>
            <a:r>
              <a:rPr lang="fa-IR" sz="1400" dirty="0" smtClean="0">
                <a:latin typeface="IranNastaliq" pitchFamily="2" charset="0"/>
                <a:cs typeface="IranNastaliq" pitchFamily="2" charset="0"/>
              </a:rPr>
              <a:t> حیات </a:t>
            </a:r>
            <a:r>
              <a:rPr lang="fa-IR" sz="1400" dirty="0">
                <a:latin typeface="IranNastaliq" pitchFamily="2" charset="0"/>
                <a:cs typeface="IranNastaliq" pitchFamily="2" charset="0"/>
              </a:rPr>
              <a:t>حقیقی </a:t>
            </a:r>
            <a:r>
              <a:rPr lang="fa-IR" sz="1400" dirty="0" smtClean="0">
                <a:latin typeface="IranNastaliq" pitchFamily="2" charset="0"/>
                <a:cs typeface="IranNastaliq" pitchFamily="2" charset="0"/>
              </a:rPr>
              <a:t> است</a:t>
            </a:r>
            <a:r>
              <a:rPr lang="fa-IR" sz="1400" dirty="0">
                <a:latin typeface="IranNastaliq" pitchFamily="2" charset="0"/>
                <a:cs typeface="IranNastaliq" pitchFamily="2" charset="0"/>
              </a:rPr>
              <a:t>، 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1400" dirty="0">
                <a:latin typeface="IranNastaliq" pitchFamily="2" charset="0"/>
                <a:cs typeface="IranNastaliq" pitchFamily="2" charset="0"/>
              </a:rPr>
              <a:t>نمی دانم از چه خضر </a:t>
            </a:r>
            <a:r>
              <a:rPr lang="fa-IR" sz="1400" dirty="0" smtClean="0">
                <a:latin typeface="IranNastaliq" pitchFamily="2" charset="0"/>
                <a:cs typeface="IranNastaliq" pitchFamily="2" charset="0"/>
              </a:rPr>
              <a:t> راه حیات  را </a:t>
            </a:r>
            <a:r>
              <a:rPr lang="fa-IR" sz="1400" dirty="0">
                <a:latin typeface="IranNastaliq" pitchFamily="2" charset="0"/>
                <a:cs typeface="IranNastaliq" pitchFamily="2" charset="0"/>
              </a:rPr>
              <a:t>می جست؟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</p:txBody>
      </p:sp>
      <p:sp>
        <p:nvSpPr>
          <p:cNvPr id="146" name="Rectangle 145"/>
          <p:cNvSpPr/>
          <p:nvPr/>
        </p:nvSpPr>
        <p:spPr>
          <a:xfrm>
            <a:off x="8001000" y="228600"/>
            <a:ext cx="1752600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1400" dirty="0" smtClean="0">
                <a:latin typeface="IranNastaliq" pitchFamily="2" charset="0"/>
                <a:cs typeface="IranNastaliq" pitchFamily="2" charset="0"/>
              </a:rPr>
              <a:t>شهادت </a:t>
            </a:r>
            <a:r>
              <a:rPr lang="fa-IR" sz="1400" dirty="0">
                <a:latin typeface="IranNastaliq" pitchFamily="2" charset="0"/>
                <a:cs typeface="IranNastaliq" pitchFamily="2" charset="0"/>
              </a:rPr>
              <a:t>را مگر در و دیوار است که می گویند: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  <a:p>
            <a:pPr algn="r" rtl="1"/>
            <a:r>
              <a:rPr lang="fa-IR" sz="1400" dirty="0">
                <a:latin typeface="IranNastaliq" pitchFamily="2" charset="0"/>
                <a:cs typeface="IranNastaliq" pitchFamily="2" charset="0"/>
              </a:rPr>
              <a:t>" باب شهادت را بستند."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  <a:p>
            <a:pPr algn="r" rtl="1"/>
            <a:r>
              <a:rPr lang="fa-IR" sz="1400" dirty="0" smtClean="0">
                <a:latin typeface="IranNastaliq" pitchFamily="2" charset="0"/>
                <a:cs typeface="IranNastaliq" pitchFamily="2" charset="0"/>
              </a:rPr>
              <a:t>شهادت</a:t>
            </a:r>
            <a:r>
              <a:rPr lang="en-US" sz="1400" dirty="0" smtClean="0">
                <a:latin typeface="IranNastaliq" pitchFamily="2" charset="0"/>
                <a:cs typeface="IranNastaliq" pitchFamily="2" charset="0"/>
              </a:rPr>
              <a:t>  </a:t>
            </a:r>
            <a:r>
              <a:rPr lang="fa-IR" sz="1400" dirty="0" smtClean="0">
                <a:latin typeface="IranNastaliq" pitchFamily="2" charset="0"/>
                <a:cs typeface="IranNastaliq" pitchFamily="2" charset="0"/>
              </a:rPr>
              <a:t> </a:t>
            </a:r>
            <a:r>
              <a:rPr lang="fa-IR" sz="1400" dirty="0">
                <a:latin typeface="IranNastaliq" pitchFamily="2" charset="0"/>
                <a:cs typeface="IranNastaliq" pitchFamily="2" charset="0"/>
              </a:rPr>
              <a:t>هماره </a:t>
            </a:r>
            <a:r>
              <a:rPr lang="fa-IR" sz="1400" dirty="0" smtClean="0">
                <a:latin typeface="IranNastaliq" pitchFamily="2" charset="0"/>
                <a:cs typeface="IranNastaliq" pitchFamily="2" charset="0"/>
              </a:rPr>
              <a:t>د</a:t>
            </a:r>
            <a:r>
              <a:rPr lang="en-US" sz="1400" dirty="0" smtClean="0">
                <a:latin typeface="IranNastaliq" pitchFamily="2" charset="0"/>
                <a:cs typeface="IranNastaliq" pitchFamily="2" charset="0"/>
              </a:rPr>
              <a:t> </a:t>
            </a:r>
            <a:r>
              <a:rPr lang="fa-IR" sz="1400" dirty="0" smtClean="0">
                <a:latin typeface="IranNastaliq" pitchFamily="2" charset="0"/>
                <a:cs typeface="IranNastaliq" pitchFamily="2" charset="0"/>
              </a:rPr>
              <a:t>ر </a:t>
            </a:r>
            <a:r>
              <a:rPr lang="fa-IR" sz="1400" dirty="0">
                <a:latin typeface="IranNastaliq" pitchFamily="2" charset="0"/>
                <a:cs typeface="IranNastaliq" pitchFamily="2" charset="0"/>
              </a:rPr>
              <a:t>شهادت است...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4800600" y="5791200"/>
            <a:ext cx="4250302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1400" dirty="0">
                <a:latin typeface="IranNastaliq" pitchFamily="2" charset="0"/>
                <a:cs typeface="IranNastaliq" pitchFamily="2" charset="0"/>
              </a:rPr>
              <a:t> 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  <a:p>
            <a:pPr algn="r" rtl="1"/>
            <a:r>
              <a:rPr lang="fa-IR" sz="1400" dirty="0">
                <a:latin typeface="IranNastaliq" pitchFamily="2" charset="0"/>
                <a:cs typeface="IranNastaliq" pitchFamily="2" charset="0"/>
              </a:rPr>
              <a:t>پس از آنها ،من نه از رفتن، که از ماندن می ترسم؛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1400" dirty="0">
                <a:latin typeface="IranNastaliq" pitchFamily="2" charset="0"/>
                <a:cs typeface="IranNastaliq" pitchFamily="2" charset="0"/>
              </a:rPr>
              <a:t>می ترسم مرده بمانم، مرده بمیرم..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  <a:p>
            <a:pPr algn="r" rtl="1"/>
            <a:r>
              <a:rPr lang="fa-IR" sz="1400" dirty="0">
                <a:latin typeface="IranNastaliq" pitchFamily="2" charset="0"/>
                <a:cs typeface="IranNastaliq" pitchFamily="2" charset="0"/>
              </a:rPr>
              <a:t> 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876800" y="4038600"/>
            <a:ext cx="4953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/>
            <a:r>
              <a:rPr lang="fa-IR" sz="1400" dirty="0">
                <a:latin typeface="IranNastaliq" pitchFamily="2" charset="0"/>
                <a:cs typeface="IranNastaliq" pitchFamily="2" charset="0"/>
              </a:rPr>
              <a:t> 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1400" dirty="0">
                <a:latin typeface="IranNastaliq" pitchFamily="2" charset="0"/>
                <a:cs typeface="IranNastaliq" pitchFamily="2" charset="0"/>
              </a:rPr>
              <a:t>پرنده ها به حال ما غبطه خواهند خورد،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1400" dirty="0">
                <a:latin typeface="IranNastaliq" pitchFamily="2" charset="0"/>
                <a:cs typeface="IranNastaliq" pitchFamily="2" charset="0"/>
              </a:rPr>
              <a:t>روزی که بی بال پرواز کنیم ..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-76200" y="4038600"/>
            <a:ext cx="4953000" cy="8463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/>
            <a:r>
              <a:rPr lang="fa-IR" sz="1400" dirty="0">
                <a:latin typeface="IranNastaliq" pitchFamily="2" charset="0"/>
                <a:cs typeface="IranNastaliq" pitchFamily="2" charset="0"/>
              </a:rPr>
              <a:t> 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1400" dirty="0">
                <a:latin typeface="IranNastaliq" pitchFamily="2" charset="0"/>
                <a:cs typeface="IranNastaliq" pitchFamily="2" charset="0"/>
              </a:rPr>
              <a:t>گروهی مرگ را در آغوش گرفتند و شهید شدند ،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  <a:p>
            <a:pPr algn="r" rtl="1"/>
            <a:r>
              <a:rPr lang="fa-IR" sz="1400" dirty="0">
                <a:latin typeface="IranNastaliq" pitchFamily="2" charset="0"/>
                <a:cs typeface="IranNastaliq" pitchFamily="2" charset="0"/>
              </a:rPr>
              <a:t>و ما را مرگ </a:t>
            </a:r>
            <a:r>
              <a:rPr lang="fa-IR" sz="1400" dirty="0" smtClean="0">
                <a:latin typeface="IranNastaliq" pitchFamily="2" charset="0"/>
                <a:cs typeface="IranNastaliq" pitchFamily="2" charset="0"/>
              </a:rPr>
              <a:t> در برگرفت </a:t>
            </a:r>
            <a:r>
              <a:rPr lang="fa-IR" sz="1400" dirty="0">
                <a:latin typeface="IranNastaliq" pitchFamily="2" charset="0"/>
                <a:cs typeface="IranNastaliq" pitchFamily="2" charset="0"/>
              </a:rPr>
              <a:t>و مردیم...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</p:txBody>
      </p:sp>
      <p:sp>
        <p:nvSpPr>
          <p:cNvPr id="149" name="Rectangle 148"/>
          <p:cNvSpPr/>
          <p:nvPr/>
        </p:nvSpPr>
        <p:spPr>
          <a:xfrm>
            <a:off x="-2514600" y="3376136"/>
            <a:ext cx="4953000" cy="8463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/>
            <a:r>
              <a:rPr lang="fa-IR" sz="1400" dirty="0">
                <a:latin typeface="IranNastaliq" pitchFamily="2" charset="0"/>
                <a:cs typeface="IranNastaliq" pitchFamily="2" charset="0"/>
              </a:rPr>
              <a:t> 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1400" dirty="0">
                <a:latin typeface="IranNastaliq" pitchFamily="2" charset="0"/>
                <a:cs typeface="IranNastaliq" pitchFamily="2" charset="0"/>
              </a:rPr>
              <a:t>آنانکه یک عمر مرده اند،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  <a:p>
            <a:pPr algn="r" rtl="1"/>
            <a:r>
              <a:rPr lang="fa-IR" sz="1400" dirty="0">
                <a:latin typeface="IranNastaliq" pitchFamily="2" charset="0"/>
                <a:cs typeface="IranNastaliq" pitchFamily="2" charset="0"/>
              </a:rPr>
              <a:t>یک لحظه ام شهید نخواهند شد </a:t>
            </a:r>
            <a:r>
              <a:rPr lang="fa-IR" sz="1400" dirty="0" smtClean="0">
                <a:latin typeface="IranNastaliq" pitchFamily="2" charset="0"/>
                <a:cs typeface="IranNastaliq" pitchFamily="2" charset="0"/>
              </a:rPr>
              <a:t>...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1600200" y="5791200"/>
            <a:ext cx="4953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/>
            <a:r>
              <a:rPr lang="fa-IR" sz="1600" dirty="0">
                <a:latin typeface="IranNastaliq" pitchFamily="2" charset="0"/>
                <a:cs typeface="IranNastaliq" pitchFamily="2" charset="0"/>
              </a:rPr>
              <a:t> </a:t>
            </a:r>
            <a:endParaRPr lang="en-US" sz="1600" dirty="0">
              <a:latin typeface="IranNastaliq" pitchFamily="2" charset="0"/>
              <a:cs typeface="IranNastaliq" pitchFamily="2" charset="0"/>
            </a:endParaRPr>
          </a:p>
          <a:p>
            <a:pPr algn="r" rtl="1"/>
            <a:r>
              <a:rPr lang="fa-IR" sz="1600" dirty="0">
                <a:latin typeface="IranNastaliq" pitchFamily="2" charset="0"/>
                <a:cs typeface="IranNastaliq" pitchFamily="2" charset="0"/>
              </a:rPr>
              <a:t>تا خدا هست ،</a:t>
            </a:r>
            <a:endParaRPr lang="en-US" sz="1600" dirty="0">
              <a:latin typeface="IranNastaliq" pitchFamily="2" charset="0"/>
              <a:cs typeface="IranNastaliq" pitchFamily="2" charset="0"/>
            </a:endParaRPr>
          </a:p>
          <a:p>
            <a:pPr algn="r" rtl="1"/>
            <a:r>
              <a:rPr lang="fa-IR" sz="1600" dirty="0">
                <a:latin typeface="IranNastaliq" pitchFamily="2" charset="0"/>
                <a:cs typeface="IranNastaliq" pitchFamily="2" charset="0"/>
              </a:rPr>
              <a:t>می توان شهید شد...</a:t>
            </a:r>
            <a:endParaRPr lang="en-US" sz="1600" dirty="0">
              <a:latin typeface="IranNastaliq" pitchFamily="2" charset="0"/>
              <a:cs typeface="IranNastaliq" pitchFamily="2" charset="0"/>
            </a:endParaRPr>
          </a:p>
        </p:txBody>
      </p:sp>
      <p:sp>
        <p:nvSpPr>
          <p:cNvPr id="151" name="Rectangle 150"/>
          <p:cNvSpPr/>
          <p:nvPr/>
        </p:nvSpPr>
        <p:spPr>
          <a:xfrm>
            <a:off x="-609600" y="5715000"/>
            <a:ext cx="4953000" cy="8463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/>
            <a:r>
              <a:rPr lang="fa-IR" sz="1400" dirty="0">
                <a:latin typeface="IranNastaliq" pitchFamily="2" charset="0"/>
                <a:cs typeface="IranNastaliq" pitchFamily="2" charset="0"/>
              </a:rPr>
              <a:t> 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1400" dirty="0">
                <a:latin typeface="IranNastaliq" pitchFamily="2" charset="0"/>
                <a:cs typeface="IranNastaliq" pitchFamily="2" charset="0"/>
              </a:rPr>
              <a:t>به بال ، نه!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  <a:p>
            <a:pPr algn="r" rtl="1"/>
            <a:r>
              <a:rPr lang="fa-IR" sz="1400" dirty="0">
                <a:latin typeface="IranNastaliq" pitchFamily="2" charset="0"/>
                <a:cs typeface="IranNastaliq" pitchFamily="2" charset="0"/>
              </a:rPr>
              <a:t>از بال که گذشتی ، پرواز </a:t>
            </a:r>
            <a:r>
              <a:rPr lang="fa-IR" sz="1400" dirty="0" smtClean="0">
                <a:latin typeface="IranNastaliq" pitchFamily="2" charset="0"/>
                <a:cs typeface="IranNastaliq" pitchFamily="2" charset="0"/>
              </a:rPr>
              <a:t> توانی  کرد</a:t>
            </a:r>
            <a:r>
              <a:rPr lang="fa-IR" sz="1400" dirty="0">
                <a:latin typeface="IranNastaliq" pitchFamily="2" charset="0"/>
                <a:cs typeface="IranNastaliq" pitchFamily="2" charset="0"/>
              </a:rPr>
              <a:t>...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</p:txBody>
      </p:sp>
      <p:sp>
        <p:nvSpPr>
          <p:cNvPr id="152" name="Rectangle 151"/>
          <p:cNvSpPr/>
          <p:nvPr/>
        </p:nvSpPr>
        <p:spPr>
          <a:xfrm>
            <a:off x="14411" y="2060348"/>
            <a:ext cx="4953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1600" dirty="0">
                <a:latin typeface="IranNastaliq" pitchFamily="2" charset="0"/>
                <a:cs typeface="IranNastaliq" pitchFamily="2" charset="0"/>
              </a:rPr>
              <a:t> </a:t>
            </a:r>
            <a:endParaRPr lang="en-US" sz="1600" dirty="0">
              <a:latin typeface="IranNastaliq" pitchFamily="2" charset="0"/>
              <a:cs typeface="IranNastaliq" pitchFamily="2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1600" dirty="0">
                <a:latin typeface="IranNastaliq" pitchFamily="2" charset="0"/>
                <a:cs typeface="IranNastaliq" pitchFamily="2" charset="0"/>
              </a:rPr>
              <a:t>حفظ جان واجب است ،</a:t>
            </a:r>
            <a:endParaRPr lang="en-US" sz="1600" dirty="0">
              <a:latin typeface="IranNastaliq" pitchFamily="2" charset="0"/>
              <a:cs typeface="IranNastaliq" pitchFamily="2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1600" dirty="0">
                <a:latin typeface="IranNastaliq" pitchFamily="2" charset="0"/>
                <a:cs typeface="IranNastaliq" pitchFamily="2" charset="0"/>
              </a:rPr>
              <a:t>ولی حفظ جان </a:t>
            </a:r>
            <a:r>
              <a:rPr lang="fa-IR" sz="1600" dirty="0" smtClean="0">
                <a:latin typeface="IranNastaliq" pitchFamily="2" charset="0"/>
                <a:cs typeface="IranNastaliq" pitchFamily="2" charset="0"/>
              </a:rPr>
              <a:t>جان </a:t>
            </a:r>
            <a:r>
              <a:rPr lang="fa-IR" sz="1600" dirty="0">
                <a:latin typeface="IranNastaliq" pitchFamily="2" charset="0"/>
                <a:cs typeface="IranNastaliq" pitchFamily="2" charset="0"/>
              </a:rPr>
              <a:t>واجب تر...</a:t>
            </a:r>
            <a:endParaRPr lang="en-US" sz="1600" dirty="0">
              <a:latin typeface="IranNastaliq" pitchFamily="2" charset="0"/>
              <a:cs typeface="IranNastaliq" pitchFamily="2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1600" dirty="0">
                <a:latin typeface="IranNastaliq" pitchFamily="2" charset="0"/>
                <a:cs typeface="IranNastaliq" pitchFamily="2" charset="0"/>
              </a:rPr>
              <a:t> </a:t>
            </a:r>
            <a:endParaRPr lang="en-US" sz="1600" dirty="0">
              <a:latin typeface="IranNastaliq" pitchFamily="2" charset="0"/>
              <a:cs typeface="IranNastaliq" pitchFamily="2" charset="0"/>
            </a:endParaRPr>
          </a:p>
        </p:txBody>
      </p:sp>
      <p:sp>
        <p:nvSpPr>
          <p:cNvPr id="153" name="Rectangle 152"/>
          <p:cNvSpPr/>
          <p:nvPr/>
        </p:nvSpPr>
        <p:spPr>
          <a:xfrm>
            <a:off x="-3112226" y="0"/>
            <a:ext cx="4953000" cy="17081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1400" dirty="0">
                <a:latin typeface="IranNastaliq" pitchFamily="2" charset="0"/>
                <a:cs typeface="IranNastaliq" pitchFamily="2" charset="0"/>
              </a:rPr>
              <a:t> 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1400" dirty="0">
                <a:latin typeface="IranNastaliq" pitchFamily="2" charset="0"/>
                <a:cs typeface="IranNastaliq" pitchFamily="2" charset="0"/>
              </a:rPr>
              <a:t>دارایی ات را اگر از دست دادی ، 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1400" dirty="0">
                <a:latin typeface="IranNastaliq" pitchFamily="2" charset="0"/>
                <a:cs typeface="IranNastaliq" pitchFamily="2" charset="0"/>
              </a:rPr>
              <a:t>شهید نمی شوی،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1400" dirty="0">
                <a:latin typeface="IranNastaliq" pitchFamily="2" charset="0"/>
                <a:cs typeface="IranNastaliq" pitchFamily="2" charset="0"/>
              </a:rPr>
              <a:t>با دست اگر دادی،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1400" dirty="0">
                <a:latin typeface="IranNastaliq" pitchFamily="2" charset="0"/>
                <a:cs typeface="IranNastaliq" pitchFamily="2" charset="0"/>
              </a:rPr>
              <a:t>شهید خواهی شد...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</p:txBody>
      </p:sp>
      <p:sp>
        <p:nvSpPr>
          <p:cNvPr id="156" name="Rectangle 155"/>
          <p:cNvSpPr/>
          <p:nvPr/>
        </p:nvSpPr>
        <p:spPr>
          <a:xfrm>
            <a:off x="-2438400" y="5077361"/>
            <a:ext cx="4953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/>
            <a:r>
              <a:rPr lang="fa-IR" sz="1600" dirty="0">
                <a:latin typeface="IranNastaliq" pitchFamily="2" charset="0"/>
                <a:cs typeface="IranNastaliq" pitchFamily="2" charset="0"/>
              </a:rPr>
              <a:t> </a:t>
            </a:r>
            <a:endParaRPr lang="en-US" sz="1600" dirty="0">
              <a:latin typeface="IranNastaliq" pitchFamily="2" charset="0"/>
              <a:cs typeface="IranNastaliq" pitchFamily="2" charset="0"/>
            </a:endParaRPr>
          </a:p>
          <a:p>
            <a:pPr algn="r" rtl="1"/>
            <a:r>
              <a:rPr lang="fa-IR" sz="1600" dirty="0">
                <a:latin typeface="IranNastaliq" pitchFamily="2" charset="0"/>
                <a:cs typeface="IranNastaliq" pitchFamily="2" charset="0"/>
              </a:rPr>
              <a:t>مرز مردن وشهادت </a:t>
            </a:r>
            <a:endParaRPr lang="en-US" sz="1600" dirty="0">
              <a:latin typeface="IranNastaliq" pitchFamily="2" charset="0"/>
              <a:cs typeface="IranNastaliq" pitchFamily="2" charset="0"/>
            </a:endParaRPr>
          </a:p>
          <a:p>
            <a:pPr algn="r" rtl="1"/>
            <a:r>
              <a:rPr lang="fa-IR" sz="1600" dirty="0">
                <a:latin typeface="IranNastaliq" pitchFamily="2" charset="0"/>
                <a:cs typeface="IranNastaliq" pitchFamily="2" charset="0"/>
              </a:rPr>
              <a:t>خون نیست، </a:t>
            </a:r>
            <a:endParaRPr lang="en-US" sz="1600" dirty="0">
              <a:latin typeface="IranNastaliq" pitchFamily="2" charset="0"/>
              <a:cs typeface="IranNastaliq" pitchFamily="2" charset="0"/>
            </a:endParaRPr>
          </a:p>
          <a:p>
            <a:pPr algn="r" rtl="1"/>
            <a:r>
              <a:rPr lang="fa-IR" sz="1600" dirty="0">
                <a:latin typeface="IranNastaliq" pitchFamily="2" charset="0"/>
                <a:cs typeface="IranNastaliq" pitchFamily="2" charset="0"/>
              </a:rPr>
              <a:t>خود است...</a:t>
            </a:r>
            <a:endParaRPr lang="en-US" sz="1600" dirty="0">
              <a:latin typeface="IranNastaliq" pitchFamily="2" charset="0"/>
              <a:cs typeface="IranNastaliq" pitchFamily="2" charset="0"/>
            </a:endParaRPr>
          </a:p>
          <a:p>
            <a:pPr algn="r" rtl="1"/>
            <a:r>
              <a:rPr lang="fa-IR" sz="1600" dirty="0">
                <a:latin typeface="IranNastaliq" pitchFamily="2" charset="0"/>
                <a:cs typeface="IranNastaliq" pitchFamily="2" charset="0"/>
              </a:rPr>
              <a:t> </a:t>
            </a:r>
            <a:endParaRPr lang="en-US" sz="1600" dirty="0">
              <a:latin typeface="IranNastaliq" pitchFamily="2" charset="0"/>
              <a:cs typeface="IranNastaliq" pitchFamily="2" charset="0"/>
            </a:endParaRPr>
          </a:p>
        </p:txBody>
      </p:sp>
      <p:pic>
        <p:nvPicPr>
          <p:cNvPr id="158" name="Picture 2" descr="C:\Users\pc\Desktop\1252169612464500464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1902" y="33956"/>
            <a:ext cx="626498" cy="1566244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9" name="Picture 2" descr="C:\Users\pc\Desktop\1252169612464500464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3429000"/>
            <a:ext cx="626498" cy="1566244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0" name="Picture 2" descr="C:\Users\pc\Desktop\1252169612464500464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105400"/>
            <a:ext cx="626498" cy="1566244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6202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pc\Desktop\1252169612464500464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0"/>
            <a:ext cx="626498" cy="1566244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pc\Desktop\1252169612464500464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752600"/>
            <a:ext cx="626498" cy="1566244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pc\Desktop\1252169612464500464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386756"/>
            <a:ext cx="626498" cy="1566244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pc\Desktop\1252169612464500464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676400"/>
            <a:ext cx="626498" cy="1566244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C:\Users\pc\Desktop\1252169612464500464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1902" y="33956"/>
            <a:ext cx="626498" cy="1566244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Rectangle 30"/>
          <p:cNvSpPr/>
          <p:nvPr/>
        </p:nvSpPr>
        <p:spPr>
          <a:xfrm>
            <a:off x="4800600" y="3985736"/>
            <a:ext cx="4953000" cy="8463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/>
            <a:r>
              <a:rPr lang="fa-IR" sz="1400" dirty="0">
                <a:latin typeface="IranNastaliq" pitchFamily="2" charset="0"/>
                <a:cs typeface="IranNastaliq" pitchFamily="2" charset="0"/>
              </a:rPr>
              <a:t> 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  <a:p>
            <a:pPr algn="r" rtl="1"/>
            <a:r>
              <a:rPr lang="fa-IR" sz="1400" dirty="0">
                <a:latin typeface="IranNastaliq" pitchFamily="2" charset="0"/>
                <a:cs typeface="IranNastaliq" pitchFamily="2" charset="0"/>
              </a:rPr>
              <a:t>پرنده ها به حال </a:t>
            </a:r>
            <a:r>
              <a:rPr lang="fa-IR" sz="1400" dirty="0" smtClean="0">
                <a:latin typeface="IranNastaliq" pitchFamily="2" charset="0"/>
                <a:cs typeface="IranNastaliq" pitchFamily="2" charset="0"/>
              </a:rPr>
              <a:t> ما عبطه </a:t>
            </a:r>
            <a:r>
              <a:rPr lang="fa-IR" sz="1400" dirty="0">
                <a:latin typeface="IranNastaliq" pitchFamily="2" charset="0"/>
                <a:cs typeface="IranNastaliq" pitchFamily="2" charset="0"/>
              </a:rPr>
              <a:t>خواهند خورد،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1400" dirty="0">
                <a:latin typeface="IranNastaliq" pitchFamily="2" charset="0"/>
                <a:cs typeface="IranNastaliq" pitchFamily="2" charset="0"/>
              </a:rPr>
              <a:t>روزی که </a:t>
            </a:r>
            <a:r>
              <a:rPr lang="fa-IR" sz="1400" dirty="0" smtClean="0">
                <a:latin typeface="IranNastaliq" pitchFamily="2" charset="0"/>
                <a:cs typeface="IranNastaliq" pitchFamily="2" charset="0"/>
              </a:rPr>
              <a:t>بی  </a:t>
            </a:r>
            <a:r>
              <a:rPr lang="fa-IR" sz="1400" dirty="0">
                <a:latin typeface="IranNastaliq" pitchFamily="2" charset="0"/>
                <a:cs typeface="IranNastaliq" pitchFamily="2" charset="0"/>
              </a:rPr>
              <a:t>بال پرواز کنیم ..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-685800" y="5791200"/>
            <a:ext cx="4953000" cy="8463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/>
            <a:r>
              <a:rPr lang="fa-IR" sz="1400" dirty="0">
                <a:latin typeface="IranNastaliq" pitchFamily="2" charset="0"/>
                <a:cs typeface="IranNastaliq" pitchFamily="2" charset="0"/>
              </a:rPr>
              <a:t> 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  <a:p>
            <a:pPr algn="r" rtl="1"/>
            <a:r>
              <a:rPr lang="fa-IR" sz="1400" dirty="0">
                <a:latin typeface="IranNastaliq" pitchFamily="2" charset="0"/>
                <a:cs typeface="IranNastaliq" pitchFamily="2" charset="0"/>
              </a:rPr>
              <a:t>به بال ، نه!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1400" dirty="0">
                <a:latin typeface="IranNastaliq" pitchFamily="2" charset="0"/>
                <a:cs typeface="IranNastaliq" pitchFamily="2" charset="0"/>
              </a:rPr>
              <a:t>از بال که گذشتی ، پرواز توانی کرد...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</p:txBody>
      </p:sp>
      <p:pic>
        <p:nvPicPr>
          <p:cNvPr id="39" name="Picture 2" descr="C:\Users\pc\Desktop\1252169612464500464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352800"/>
            <a:ext cx="626498" cy="1566244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Rectangle 39"/>
          <p:cNvSpPr/>
          <p:nvPr/>
        </p:nvSpPr>
        <p:spPr>
          <a:xfrm>
            <a:off x="3368270" y="3918990"/>
            <a:ext cx="1567832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1400" dirty="0">
                <a:latin typeface="IranNastaliq" pitchFamily="2" charset="0"/>
                <a:cs typeface="IranNastaliq" pitchFamily="2" charset="0"/>
              </a:rPr>
              <a:t> 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1400" dirty="0">
                <a:latin typeface="IranNastaliq" pitchFamily="2" charset="0"/>
                <a:cs typeface="IranNastaliq" pitchFamily="2" charset="0"/>
              </a:rPr>
              <a:t>گروهی مرگ را </a:t>
            </a:r>
            <a:r>
              <a:rPr lang="en-US" sz="1400" dirty="0" smtClean="0">
                <a:latin typeface="IranNastaliq" pitchFamily="2" charset="0"/>
                <a:cs typeface="IranNastaliq" pitchFamily="2" charset="0"/>
              </a:rPr>
              <a:t> </a:t>
            </a:r>
            <a:r>
              <a:rPr lang="fa-IR" sz="1400" dirty="0" smtClean="0">
                <a:latin typeface="IranNastaliq" pitchFamily="2" charset="0"/>
                <a:cs typeface="IranNastaliq" pitchFamily="2" charset="0"/>
              </a:rPr>
              <a:t>در </a:t>
            </a:r>
            <a:r>
              <a:rPr lang="en-US" sz="1400" dirty="0" smtClean="0">
                <a:latin typeface="IranNastaliq" pitchFamily="2" charset="0"/>
                <a:cs typeface="IranNastaliq" pitchFamily="2" charset="0"/>
              </a:rPr>
              <a:t> </a:t>
            </a:r>
            <a:r>
              <a:rPr lang="fa-IR" sz="1400" dirty="0" smtClean="0">
                <a:latin typeface="IranNastaliq" pitchFamily="2" charset="0"/>
                <a:cs typeface="IranNastaliq" pitchFamily="2" charset="0"/>
              </a:rPr>
              <a:t>آغوش </a:t>
            </a:r>
            <a:r>
              <a:rPr lang="fa-IR" sz="1400" dirty="0">
                <a:latin typeface="IranNastaliq" pitchFamily="2" charset="0"/>
                <a:cs typeface="IranNastaliq" pitchFamily="2" charset="0"/>
              </a:rPr>
              <a:t>گرفتند </a:t>
            </a:r>
            <a:r>
              <a:rPr lang="en-US" sz="1400" dirty="0" smtClean="0">
                <a:latin typeface="IranNastaliq" pitchFamily="2" charset="0"/>
                <a:cs typeface="IranNastaliq" pitchFamily="2" charset="0"/>
              </a:rPr>
              <a:t> </a:t>
            </a:r>
            <a:r>
              <a:rPr lang="fa-IR" sz="1400" dirty="0" smtClean="0">
                <a:latin typeface="IranNastaliq" pitchFamily="2" charset="0"/>
                <a:cs typeface="IranNastaliq" pitchFamily="2" charset="0"/>
              </a:rPr>
              <a:t>و </a:t>
            </a:r>
            <a:r>
              <a:rPr lang="fa-IR" sz="1400" dirty="0">
                <a:latin typeface="IranNastaliq" pitchFamily="2" charset="0"/>
                <a:cs typeface="IranNastaliq" pitchFamily="2" charset="0"/>
              </a:rPr>
              <a:t>شهید شدند ،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1400" dirty="0">
                <a:latin typeface="IranNastaliq" pitchFamily="2" charset="0"/>
                <a:cs typeface="IranNastaliq" pitchFamily="2" charset="0"/>
              </a:rPr>
              <a:t>و ما را مرگ </a:t>
            </a:r>
            <a:r>
              <a:rPr lang="en-US" sz="1400" dirty="0" smtClean="0">
                <a:latin typeface="IranNastaliq" pitchFamily="2" charset="0"/>
                <a:cs typeface="IranNastaliq" pitchFamily="2" charset="0"/>
              </a:rPr>
              <a:t> </a:t>
            </a:r>
            <a:r>
              <a:rPr lang="fa-IR" sz="1400" dirty="0" smtClean="0">
                <a:latin typeface="IranNastaliq" pitchFamily="2" charset="0"/>
                <a:cs typeface="IranNastaliq" pitchFamily="2" charset="0"/>
              </a:rPr>
              <a:t>در</a:t>
            </a:r>
            <a:r>
              <a:rPr lang="en-US" sz="1400" dirty="0" smtClean="0">
                <a:latin typeface="IranNastaliq" pitchFamily="2" charset="0"/>
                <a:cs typeface="IranNastaliq" pitchFamily="2" charset="0"/>
              </a:rPr>
              <a:t> </a:t>
            </a:r>
            <a:r>
              <a:rPr lang="fa-IR" sz="1400" dirty="0" smtClean="0">
                <a:latin typeface="IranNastaliq" pitchFamily="2" charset="0"/>
                <a:cs typeface="IranNastaliq" pitchFamily="2" charset="0"/>
              </a:rPr>
              <a:t>برگرفت </a:t>
            </a:r>
            <a:r>
              <a:rPr lang="fa-IR" sz="1400" dirty="0">
                <a:latin typeface="IranNastaliq" pitchFamily="2" charset="0"/>
                <a:cs typeface="IranNastaliq" pitchFamily="2" charset="0"/>
              </a:rPr>
              <a:t>و مردیم...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</p:txBody>
      </p:sp>
      <p:pic>
        <p:nvPicPr>
          <p:cNvPr id="41" name="Picture 2" descr="C:\Users\pc\Desktop\1252169612464500464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733429" y="4771029"/>
            <a:ext cx="626498" cy="1566244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C:\Users\pc\Desktop\1252169612464500464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6102" y="1752600"/>
            <a:ext cx="626498" cy="1566244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C:\Users\pc\Desktop\1252169612464500464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429000"/>
            <a:ext cx="626498" cy="1566244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C:\Users\pc\Desktop\1252169612464500464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4902" y="3429000"/>
            <a:ext cx="626498" cy="1566244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C:\Users\pc\Desktop\1252169612464500464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063156"/>
            <a:ext cx="626498" cy="1566244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C:\Users\pc\Desktop\1252169612464500464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5029200"/>
            <a:ext cx="626498" cy="1566244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C:\Users\pc\Desktop\1252169612464500464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6502" y="5139356"/>
            <a:ext cx="626498" cy="1566244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7" name="Group 106"/>
          <p:cNvGrpSpPr/>
          <p:nvPr/>
        </p:nvGrpSpPr>
        <p:grpSpPr>
          <a:xfrm>
            <a:off x="-2362200" y="52754"/>
            <a:ext cx="12192000" cy="6752492"/>
            <a:chOff x="-1752600" y="0"/>
            <a:chExt cx="8610600" cy="9906000"/>
          </a:xfrm>
        </p:grpSpPr>
        <p:sp>
          <p:nvSpPr>
            <p:cNvPr id="108" name="Rectangle 107"/>
            <p:cNvSpPr/>
            <p:nvPr/>
          </p:nvSpPr>
          <p:spPr>
            <a:xfrm>
              <a:off x="1714500" y="7429500"/>
              <a:ext cx="3429000" cy="2476500"/>
            </a:xfrm>
            <a:prstGeom prst="rect">
              <a:avLst/>
            </a:prstGeom>
            <a:noFill/>
            <a:ln w="1270">
              <a:solidFill>
                <a:schemeClr val="bg1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1714500" y="4953000"/>
              <a:ext cx="3429000" cy="2476500"/>
            </a:xfrm>
            <a:prstGeom prst="rect">
              <a:avLst/>
            </a:prstGeom>
            <a:noFill/>
            <a:ln w="1270">
              <a:solidFill>
                <a:schemeClr val="bg1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1714500" y="2476500"/>
              <a:ext cx="3429000" cy="2476500"/>
            </a:xfrm>
            <a:prstGeom prst="rect">
              <a:avLst/>
            </a:prstGeom>
            <a:noFill/>
            <a:ln w="1270">
              <a:solidFill>
                <a:schemeClr val="bg1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1714500" y="0"/>
              <a:ext cx="3429000" cy="2476500"/>
            </a:xfrm>
            <a:prstGeom prst="rect">
              <a:avLst/>
            </a:prstGeom>
            <a:noFill/>
            <a:ln w="1270">
              <a:solidFill>
                <a:schemeClr val="bg1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0" y="7429500"/>
              <a:ext cx="3429000" cy="2476500"/>
            </a:xfrm>
            <a:prstGeom prst="rect">
              <a:avLst/>
            </a:prstGeom>
            <a:noFill/>
            <a:ln w="1270">
              <a:solidFill>
                <a:schemeClr val="bg1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0" y="4953000"/>
              <a:ext cx="3429000" cy="2476500"/>
            </a:xfrm>
            <a:prstGeom prst="rect">
              <a:avLst/>
            </a:prstGeom>
            <a:noFill/>
            <a:ln w="1270">
              <a:solidFill>
                <a:schemeClr val="bg1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0" y="2476500"/>
              <a:ext cx="3429000" cy="2476500"/>
            </a:xfrm>
            <a:prstGeom prst="rect">
              <a:avLst/>
            </a:prstGeom>
            <a:noFill/>
            <a:ln w="1270">
              <a:solidFill>
                <a:schemeClr val="bg1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0" y="0"/>
              <a:ext cx="3429000" cy="2476500"/>
            </a:xfrm>
            <a:prstGeom prst="rect">
              <a:avLst/>
            </a:prstGeom>
            <a:noFill/>
            <a:ln w="1270">
              <a:solidFill>
                <a:schemeClr val="bg1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3429000" y="7429500"/>
              <a:ext cx="3429000" cy="2476500"/>
            </a:xfrm>
            <a:prstGeom prst="rect">
              <a:avLst/>
            </a:prstGeom>
            <a:noFill/>
            <a:ln w="1270">
              <a:solidFill>
                <a:schemeClr val="bg1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3429000" y="4953000"/>
              <a:ext cx="3429000" cy="2476500"/>
            </a:xfrm>
            <a:prstGeom prst="rect">
              <a:avLst/>
            </a:prstGeom>
            <a:noFill/>
            <a:ln w="1270">
              <a:solidFill>
                <a:schemeClr val="bg1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3429000" y="2476500"/>
              <a:ext cx="3429000" cy="2476500"/>
            </a:xfrm>
            <a:prstGeom prst="rect">
              <a:avLst/>
            </a:prstGeom>
            <a:noFill/>
            <a:ln w="1270">
              <a:solidFill>
                <a:schemeClr val="bg1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3429000" y="0"/>
              <a:ext cx="3429000" cy="2476500"/>
            </a:xfrm>
            <a:prstGeom prst="rect">
              <a:avLst/>
            </a:prstGeom>
            <a:noFill/>
            <a:ln w="1270">
              <a:solidFill>
                <a:schemeClr val="bg1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-1752600" y="1524000"/>
              <a:ext cx="127891" cy="541815"/>
            </a:xfrm>
            <a:prstGeom prst="rect">
              <a:avLst/>
            </a:prstGeom>
            <a:noFill/>
            <a:ln w="1270">
              <a:solidFill>
                <a:schemeClr val="bg1">
                  <a:lumMod val="75000"/>
                </a:schemeClr>
              </a:solidFill>
              <a:prstDash val="sysDot"/>
            </a:ln>
          </p:spPr>
          <p:txBody>
            <a:bodyPr wrap="none" rtlCol="0">
              <a:spAutoFit/>
            </a:bodyPr>
            <a:lstStyle/>
            <a:p>
              <a:endParaRPr lang="en-US" dirty="0"/>
            </a:p>
          </p:txBody>
        </p:sp>
      </p:grpSp>
      <p:sp>
        <p:nvSpPr>
          <p:cNvPr id="121" name="Rectangle 120"/>
          <p:cNvSpPr/>
          <p:nvPr/>
        </p:nvSpPr>
        <p:spPr>
          <a:xfrm>
            <a:off x="2362200" y="609600"/>
            <a:ext cx="4953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/>
            <a:endParaRPr lang="en-US" sz="1600" dirty="0">
              <a:latin typeface="IranNastaliq" pitchFamily="2" charset="0"/>
              <a:cs typeface="IranNastaliq" pitchFamily="2" charset="0"/>
            </a:endParaRPr>
          </a:p>
          <a:p>
            <a:pPr algn="r" rtl="1"/>
            <a:r>
              <a:rPr lang="fa-IR" sz="1600" dirty="0">
                <a:latin typeface="IranNastaliq" pitchFamily="2" charset="0"/>
                <a:cs typeface="IranNastaliq" pitchFamily="2" charset="0"/>
              </a:rPr>
              <a:t>به ما گفتند بمانید</a:t>
            </a:r>
            <a:r>
              <a:rPr lang="fa-IR" sz="1600" dirty="0" smtClean="0">
                <a:latin typeface="IranNastaliq" pitchFamily="2" charset="0"/>
                <a:cs typeface="IranNastaliq" pitchFamily="2" charset="0"/>
              </a:rPr>
              <a:t>!</a:t>
            </a:r>
          </a:p>
          <a:p>
            <a:pPr algn="r" rtl="1"/>
            <a:endParaRPr lang="en-US" sz="1600" dirty="0">
              <a:latin typeface="IranNastaliq" pitchFamily="2" charset="0"/>
              <a:cs typeface="IranNastaliq" pitchFamily="2" charset="0"/>
            </a:endParaRPr>
          </a:p>
          <a:p>
            <a:pPr algn="r" rtl="1"/>
            <a:r>
              <a:rPr lang="fa-IR" sz="1600" dirty="0">
                <a:latin typeface="IranNastaliq" pitchFamily="2" charset="0"/>
                <a:cs typeface="IranNastaliq" pitchFamily="2" charset="0"/>
              </a:rPr>
              <a:t>نگفتند : در </a:t>
            </a:r>
            <a:r>
              <a:rPr lang="fa-IR" sz="1600" dirty="0" smtClean="0">
                <a:latin typeface="IranNastaliq" pitchFamily="2" charset="0"/>
                <a:cs typeface="IranNastaliq" pitchFamily="2" charset="0"/>
              </a:rPr>
              <a:t>گِل </a:t>
            </a:r>
            <a:r>
              <a:rPr lang="fa-IR" sz="1600" dirty="0">
                <a:latin typeface="IranNastaliq" pitchFamily="2" charset="0"/>
                <a:cs typeface="IranNastaliq" pitchFamily="2" charset="0"/>
              </a:rPr>
              <a:t>بمانید...</a:t>
            </a:r>
            <a:endParaRPr lang="en-US" sz="1600" dirty="0">
              <a:latin typeface="IranNastaliq" pitchFamily="2" charset="0"/>
              <a:cs typeface="IranNastaliq" pitchFamily="2" charset="0"/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5736578" y="1524000"/>
            <a:ext cx="1692921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1400" dirty="0">
                <a:latin typeface="IranNastaliq" pitchFamily="2" charset="0"/>
                <a:cs typeface="IranNastaliq" pitchFamily="2" charset="0"/>
              </a:rPr>
              <a:t> 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1400" dirty="0">
                <a:latin typeface="IranNastaliq" pitchFamily="2" charset="0"/>
                <a:cs typeface="IranNastaliq" pitchFamily="2" charset="0"/>
              </a:rPr>
              <a:t>می گویند :"جایشان خالی است."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1400" dirty="0">
                <a:latin typeface="IranNastaliq" pitchFamily="2" charset="0"/>
                <a:cs typeface="IranNastaliq" pitchFamily="2" charset="0"/>
              </a:rPr>
              <a:t>غافل که در </a:t>
            </a:r>
            <a:r>
              <a:rPr lang="en-US" sz="1400" dirty="0" smtClean="0">
                <a:latin typeface="IranNastaliq" pitchFamily="2" charset="0"/>
                <a:cs typeface="IranNastaliq" pitchFamily="2" charset="0"/>
              </a:rPr>
              <a:t> </a:t>
            </a:r>
            <a:r>
              <a:rPr lang="fa-IR" sz="1400" dirty="0" smtClean="0">
                <a:latin typeface="IranNastaliq" pitchFamily="2" charset="0"/>
                <a:cs typeface="IranNastaliq" pitchFamily="2" charset="0"/>
              </a:rPr>
              <a:t>نظام </a:t>
            </a:r>
            <a:r>
              <a:rPr lang="fa-IR" sz="1400" dirty="0">
                <a:latin typeface="IranNastaliq" pitchFamily="2" charset="0"/>
                <a:cs typeface="IranNastaliq" pitchFamily="2" charset="0"/>
              </a:rPr>
              <a:t>تکوینی ، </a:t>
            </a:r>
            <a:r>
              <a:rPr lang="en-US" sz="1400" dirty="0" smtClean="0">
                <a:latin typeface="IranNastaliq" pitchFamily="2" charset="0"/>
                <a:cs typeface="IranNastaliq" pitchFamily="2" charset="0"/>
              </a:rPr>
              <a:t> </a:t>
            </a:r>
            <a:r>
              <a:rPr lang="fa-IR" sz="1400" dirty="0" smtClean="0">
                <a:latin typeface="IranNastaliq" pitchFamily="2" charset="0"/>
                <a:cs typeface="IranNastaliq" pitchFamily="2" charset="0"/>
              </a:rPr>
              <a:t>هیچ </a:t>
            </a:r>
            <a:r>
              <a:rPr lang="fa-IR" sz="1400" dirty="0">
                <a:latin typeface="IranNastaliq" pitchFamily="2" charset="0"/>
                <a:cs typeface="IranNastaliq" pitchFamily="2" charset="0"/>
              </a:rPr>
              <a:t>جایی خالی نیست...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441960" y="1928336"/>
            <a:ext cx="207264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1400" dirty="0">
                <a:latin typeface="IranNastaliq" pitchFamily="2" charset="0"/>
                <a:cs typeface="IranNastaliq" pitchFamily="2" charset="0"/>
              </a:rPr>
              <a:t>مگر </a:t>
            </a:r>
            <a:r>
              <a:rPr lang="fa-IR" sz="1400" dirty="0" smtClean="0">
                <a:latin typeface="IranNastaliq" pitchFamily="2" charset="0"/>
                <a:cs typeface="IranNastaliq" pitchFamily="2" charset="0"/>
              </a:rPr>
              <a:t>مردگان</a:t>
            </a:r>
            <a:r>
              <a:rPr lang="en-US" sz="1400" dirty="0" smtClean="0">
                <a:latin typeface="IranNastaliq" pitchFamily="2" charset="0"/>
                <a:cs typeface="IranNastaliq" pitchFamily="2" charset="0"/>
              </a:rPr>
              <a:t> </a:t>
            </a:r>
            <a:r>
              <a:rPr lang="fa-IR" sz="1400" dirty="0" smtClean="0">
                <a:latin typeface="IranNastaliq" pitchFamily="2" charset="0"/>
                <a:cs typeface="IranNastaliq" pitchFamily="2" charset="0"/>
              </a:rPr>
              <a:t> هم</a:t>
            </a:r>
            <a:r>
              <a:rPr lang="en-US" sz="1400" dirty="0" smtClean="0">
                <a:latin typeface="IranNastaliq" pitchFamily="2" charset="0"/>
                <a:cs typeface="IranNastaliq" pitchFamily="2" charset="0"/>
              </a:rPr>
              <a:t> </a:t>
            </a:r>
            <a:r>
              <a:rPr lang="fa-IR" sz="1400" dirty="0" smtClean="0">
                <a:latin typeface="IranNastaliq" pitchFamily="2" charset="0"/>
                <a:cs typeface="IranNastaliq" pitchFamily="2" charset="0"/>
              </a:rPr>
              <a:t>شهید </a:t>
            </a:r>
            <a:r>
              <a:rPr lang="fa-IR" sz="1400" dirty="0">
                <a:latin typeface="IranNastaliq" pitchFamily="2" charset="0"/>
                <a:cs typeface="IranNastaliq" pitchFamily="2" charset="0"/>
              </a:rPr>
              <a:t>می شوند </a:t>
            </a:r>
            <a:r>
              <a:rPr lang="en-US" sz="1400" dirty="0" smtClean="0">
                <a:latin typeface="IranNastaliq" pitchFamily="2" charset="0"/>
                <a:cs typeface="IranNastaliq" pitchFamily="2" charset="0"/>
              </a:rPr>
              <a:t> </a:t>
            </a:r>
            <a:r>
              <a:rPr lang="fa-IR" sz="1400" dirty="0" smtClean="0">
                <a:latin typeface="IranNastaliq" pitchFamily="2" charset="0"/>
                <a:cs typeface="IranNastaliq" pitchFamily="2" charset="0"/>
              </a:rPr>
              <a:t>که </a:t>
            </a:r>
            <a:r>
              <a:rPr lang="en-US" sz="1400" dirty="0" smtClean="0">
                <a:latin typeface="IranNastaliq" pitchFamily="2" charset="0"/>
                <a:cs typeface="IranNastaliq" pitchFamily="2" charset="0"/>
              </a:rPr>
              <a:t> </a:t>
            </a:r>
            <a:r>
              <a:rPr lang="fa-IR" sz="1400" dirty="0" smtClean="0">
                <a:latin typeface="IranNastaliq" pitchFamily="2" charset="0"/>
                <a:cs typeface="IranNastaliq" pitchFamily="2" charset="0"/>
              </a:rPr>
              <a:t>ما</a:t>
            </a:r>
            <a:r>
              <a:rPr lang="en-US" sz="1400" dirty="0" smtClean="0">
                <a:latin typeface="IranNastaliq" pitchFamily="2" charset="0"/>
                <a:cs typeface="IranNastaliq" pitchFamily="2" charset="0"/>
              </a:rPr>
              <a:t> </a:t>
            </a:r>
            <a:r>
              <a:rPr lang="fa-IR" sz="1400" dirty="0" smtClean="0">
                <a:latin typeface="IranNastaliq" pitchFamily="2" charset="0"/>
                <a:cs typeface="IranNastaliq" pitchFamily="2" charset="0"/>
              </a:rPr>
              <a:t> </a:t>
            </a:r>
            <a:r>
              <a:rPr lang="fa-IR" sz="1400" dirty="0">
                <a:latin typeface="IranNastaliq" pitchFamily="2" charset="0"/>
                <a:cs typeface="IranNastaliq" pitchFamily="2" charset="0"/>
              </a:rPr>
              <a:t>شهید </a:t>
            </a:r>
            <a:r>
              <a:rPr lang="en-US" sz="1400" dirty="0" smtClean="0">
                <a:latin typeface="IranNastaliq" pitchFamily="2" charset="0"/>
                <a:cs typeface="IranNastaliq" pitchFamily="2" charset="0"/>
              </a:rPr>
              <a:t> </a:t>
            </a:r>
            <a:r>
              <a:rPr lang="fa-IR" sz="1400" dirty="0" smtClean="0">
                <a:latin typeface="IranNastaliq" pitchFamily="2" charset="0"/>
                <a:cs typeface="IranNastaliq" pitchFamily="2" charset="0"/>
              </a:rPr>
              <a:t>شویم</a:t>
            </a:r>
            <a:r>
              <a:rPr lang="fa-IR" sz="1400" dirty="0">
                <a:latin typeface="IranNastaliq" pitchFamily="2" charset="0"/>
                <a:cs typeface="IranNastaliq" pitchFamily="2" charset="0"/>
              </a:rPr>
              <a:t>!؟ </a:t>
            </a:r>
            <a:endParaRPr lang="en-US" sz="1400" dirty="0" smtClean="0">
              <a:latin typeface="IranNastaliq" pitchFamily="2" charset="0"/>
              <a:cs typeface="IranNastaliq" pitchFamily="2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1400" dirty="0" smtClean="0">
                <a:latin typeface="IranNastaliq" pitchFamily="2" charset="0"/>
                <a:cs typeface="IranNastaliq" pitchFamily="2" charset="0"/>
              </a:rPr>
              <a:t>شهادت </a:t>
            </a:r>
            <a:r>
              <a:rPr lang="fa-IR" sz="1400" dirty="0" smtClean="0">
                <a:latin typeface="IranNastaliq" pitchFamily="2" charset="0"/>
                <a:cs typeface="IranNastaliq" pitchFamily="2" charset="0"/>
              </a:rPr>
              <a:t>تنها</a:t>
            </a:r>
            <a:r>
              <a:rPr lang="en-US" sz="1400" dirty="0" smtClean="0">
                <a:latin typeface="IranNastaliq" pitchFamily="2" charset="0"/>
                <a:cs typeface="IranNastaliq" pitchFamily="2" charset="0"/>
              </a:rPr>
              <a:t> </a:t>
            </a:r>
            <a:r>
              <a:rPr lang="fa-IR" sz="1400" dirty="0" smtClean="0">
                <a:latin typeface="IranNastaliq" pitchFamily="2" charset="0"/>
                <a:cs typeface="IranNastaliq" pitchFamily="2" charset="0"/>
              </a:rPr>
              <a:t> برای </a:t>
            </a:r>
            <a:r>
              <a:rPr lang="fa-IR" sz="1400" dirty="0">
                <a:latin typeface="IranNastaliq" pitchFamily="2" charset="0"/>
                <a:cs typeface="IranNastaliq" pitchFamily="2" charset="0"/>
              </a:rPr>
              <a:t>زنده </a:t>
            </a:r>
            <a:r>
              <a:rPr lang="fa-IR" sz="1400" dirty="0" smtClean="0">
                <a:latin typeface="IranNastaliq" pitchFamily="2" charset="0"/>
                <a:cs typeface="IranNastaliq" pitchFamily="2" charset="0"/>
              </a:rPr>
              <a:t>ها</a:t>
            </a:r>
            <a:r>
              <a:rPr lang="en-US" sz="1400" dirty="0" smtClean="0">
                <a:latin typeface="IranNastaliq" pitchFamily="2" charset="0"/>
                <a:cs typeface="IranNastaliq" pitchFamily="2" charset="0"/>
              </a:rPr>
              <a:t> </a:t>
            </a:r>
            <a:r>
              <a:rPr lang="fa-IR" sz="1400" dirty="0" smtClean="0">
                <a:latin typeface="IranNastaliq" pitchFamily="2" charset="0"/>
                <a:cs typeface="IranNastaliq" pitchFamily="2" charset="0"/>
              </a:rPr>
              <a:t>ست</a:t>
            </a:r>
            <a:r>
              <a:rPr lang="fa-IR" sz="1400" dirty="0">
                <a:latin typeface="IranNastaliq" pitchFamily="2" charset="0"/>
                <a:cs typeface="IranNastaliq" pitchFamily="2" charset="0"/>
              </a:rPr>
              <a:t>...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-76200" y="646093"/>
            <a:ext cx="4953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/>
            <a:r>
              <a:rPr lang="fa-IR" sz="1400" dirty="0">
                <a:latin typeface="IranNastaliq" pitchFamily="2" charset="0"/>
                <a:cs typeface="IranNastaliq" pitchFamily="2" charset="0"/>
              </a:rPr>
              <a:t>بالت شکسته است اگر،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  <a:p>
            <a:pPr algn="r" rtl="1"/>
            <a:r>
              <a:rPr lang="fa-IR" sz="1400" dirty="0">
                <a:latin typeface="IranNastaliq" pitchFamily="2" charset="0"/>
                <a:cs typeface="IranNastaliq" pitchFamily="2" charset="0"/>
              </a:rPr>
              <a:t>غمت مباد!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  <a:p>
            <a:pPr algn="r" rtl="1"/>
            <a:r>
              <a:rPr lang="fa-IR" sz="1400" dirty="0">
                <a:latin typeface="IranNastaliq" pitchFamily="2" charset="0"/>
                <a:cs typeface="IranNastaliq" pitchFamily="2" charset="0"/>
              </a:rPr>
              <a:t>شهادت ، بال نمی خواهد،حال می خواهد...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  <a:p>
            <a:pPr algn="r" rtl="1"/>
            <a:r>
              <a:rPr lang="fa-IR" sz="1400" dirty="0">
                <a:latin typeface="IranNastaliq" pitchFamily="2" charset="0"/>
                <a:cs typeface="IranNastaliq" pitchFamily="2" charset="0"/>
              </a:rPr>
              <a:t>بال را پس از شهادت می دهند، نه پیش از </a:t>
            </a:r>
            <a:r>
              <a:rPr lang="fa-IR" sz="1400" dirty="0" smtClean="0">
                <a:latin typeface="IranNastaliq" pitchFamily="2" charset="0"/>
                <a:cs typeface="IranNastaliq" pitchFamily="2" charset="0"/>
              </a:rPr>
              <a:t>آن</a:t>
            </a:r>
            <a:r>
              <a:rPr lang="en-US" sz="1400" dirty="0" smtClean="0">
                <a:latin typeface="IranNastaliq" pitchFamily="2" charset="0"/>
                <a:cs typeface="IranNastaliq" pitchFamily="2" charset="0"/>
              </a:rPr>
              <a:t>.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7990210" y="1852136"/>
            <a:ext cx="176338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1400" dirty="0" smtClean="0">
                <a:latin typeface="IranNastaliq" pitchFamily="2" charset="0"/>
                <a:cs typeface="IranNastaliq" pitchFamily="2" charset="0"/>
              </a:rPr>
              <a:t>ما </a:t>
            </a:r>
            <a:r>
              <a:rPr lang="fa-IR" sz="1400" dirty="0">
                <a:latin typeface="IranNastaliq" pitchFamily="2" charset="0"/>
                <a:cs typeface="IranNastaliq" pitchFamily="2" charset="0"/>
              </a:rPr>
              <a:t>هنوز شهادتی </a:t>
            </a:r>
            <a:r>
              <a:rPr lang="en-US" sz="1400" dirty="0" smtClean="0">
                <a:latin typeface="IranNastaliq" pitchFamily="2" charset="0"/>
                <a:cs typeface="IranNastaliq" pitchFamily="2" charset="0"/>
              </a:rPr>
              <a:t> </a:t>
            </a:r>
            <a:r>
              <a:rPr lang="fa-IR" sz="1400" dirty="0" smtClean="0">
                <a:latin typeface="IranNastaliq" pitchFamily="2" charset="0"/>
                <a:cs typeface="IranNastaliq" pitchFamily="2" charset="0"/>
              </a:rPr>
              <a:t>بی </a:t>
            </a:r>
            <a:r>
              <a:rPr lang="fa-IR" sz="1400" dirty="0">
                <a:latin typeface="IranNastaliq" pitchFamily="2" charset="0"/>
                <a:cs typeface="IranNastaliq" pitchFamily="2" charset="0"/>
              </a:rPr>
              <a:t>درد </a:t>
            </a:r>
            <a:r>
              <a:rPr lang="en-US" sz="1400" dirty="0" smtClean="0">
                <a:latin typeface="IranNastaliq" pitchFamily="2" charset="0"/>
                <a:cs typeface="IranNastaliq" pitchFamily="2" charset="0"/>
              </a:rPr>
              <a:t> </a:t>
            </a:r>
            <a:r>
              <a:rPr lang="fa-IR" sz="1400" dirty="0" smtClean="0">
                <a:latin typeface="IranNastaliq" pitchFamily="2" charset="0"/>
                <a:cs typeface="IranNastaliq" pitchFamily="2" charset="0"/>
              </a:rPr>
              <a:t>می </a:t>
            </a:r>
            <a:r>
              <a:rPr lang="fa-IR" sz="1400" dirty="0">
                <a:latin typeface="IranNastaliq" pitchFamily="2" charset="0"/>
                <a:cs typeface="IranNastaliq" pitchFamily="2" charset="0"/>
              </a:rPr>
              <a:t>ظلبیم،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1400" dirty="0">
                <a:latin typeface="IranNastaliq" pitchFamily="2" charset="0"/>
                <a:cs typeface="IranNastaliq" pitchFamily="2" charset="0"/>
              </a:rPr>
              <a:t>غافل  که شهادت </a:t>
            </a:r>
            <a:r>
              <a:rPr lang="fa-IR" sz="1400" dirty="0" smtClean="0">
                <a:latin typeface="IranNastaliq" pitchFamily="2" charset="0"/>
                <a:cs typeface="IranNastaliq" pitchFamily="2" charset="0"/>
              </a:rPr>
              <a:t> را </a:t>
            </a:r>
            <a:r>
              <a:rPr lang="fa-IR" sz="1400" dirty="0">
                <a:latin typeface="IranNastaliq" pitchFamily="2" charset="0"/>
                <a:cs typeface="IranNastaliq" pitchFamily="2" charset="0"/>
              </a:rPr>
              <a:t>جز به </a:t>
            </a:r>
            <a:r>
              <a:rPr lang="en-US" sz="1400" dirty="0" smtClean="0">
                <a:latin typeface="IranNastaliq" pitchFamily="2" charset="0"/>
                <a:cs typeface="IranNastaliq" pitchFamily="2" charset="0"/>
              </a:rPr>
              <a:t> </a:t>
            </a:r>
            <a:r>
              <a:rPr lang="fa-IR" sz="1400" dirty="0" smtClean="0">
                <a:latin typeface="IranNastaliq" pitchFamily="2" charset="0"/>
                <a:cs typeface="IranNastaliq" pitchFamily="2" charset="0"/>
              </a:rPr>
              <a:t>اهل </a:t>
            </a:r>
            <a:r>
              <a:rPr lang="fa-IR" sz="1400" dirty="0">
                <a:latin typeface="IranNastaliq" pitchFamily="2" charset="0"/>
                <a:cs typeface="IranNastaliq" pitchFamily="2" charset="0"/>
              </a:rPr>
              <a:t>درد نمی دهند ..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5089930" y="3429000"/>
            <a:ext cx="14632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fa-IR" sz="1600" dirty="0">
                <a:latin typeface="IranNastaliq" pitchFamily="2" charset="0"/>
                <a:cs typeface="IranNastaliq" pitchFamily="2" charset="0"/>
              </a:rPr>
              <a:t> </a:t>
            </a:r>
            <a:endParaRPr lang="en-US" sz="1600" dirty="0">
              <a:latin typeface="IranNastaliq" pitchFamily="2" charset="0"/>
              <a:cs typeface="IranNastaliq" pitchFamily="2" charset="0"/>
            </a:endParaRPr>
          </a:p>
          <a:p>
            <a:pPr rtl="1"/>
            <a:r>
              <a:rPr lang="fa-IR" sz="1600" dirty="0">
                <a:latin typeface="IranNastaliq" pitchFamily="2" charset="0"/>
                <a:cs typeface="IranNastaliq" pitchFamily="2" charset="0"/>
              </a:rPr>
              <a:t>یار اگر دیدنی است، بی دیده باید دید...</a:t>
            </a:r>
            <a:endParaRPr lang="en-US" sz="1600" dirty="0">
              <a:latin typeface="IranNastaliq" pitchFamily="2" charset="0"/>
              <a:cs typeface="IranNastaliq" pitchFamily="2" charset="0"/>
            </a:endParaRPr>
          </a:p>
          <a:p>
            <a:pPr rtl="1"/>
            <a:r>
              <a:rPr lang="fa-IR" sz="1600" dirty="0">
                <a:latin typeface="IranNastaliq" pitchFamily="2" charset="0"/>
                <a:cs typeface="IranNastaliq" pitchFamily="2" charset="0"/>
              </a:rPr>
              <a:t> </a:t>
            </a:r>
            <a:endParaRPr lang="en-US" sz="1600" dirty="0">
              <a:latin typeface="IranNastaliq" pitchFamily="2" charset="0"/>
              <a:cs typeface="IranNastaliq" pitchFamily="2" charset="0"/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4800600" y="76200"/>
            <a:ext cx="4953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/>
            <a:endParaRPr lang="en-US" sz="1400" dirty="0">
              <a:latin typeface="IranNastaliq" pitchFamily="2" charset="0"/>
              <a:cs typeface="IranNastaliq" pitchFamily="2" charset="0"/>
            </a:endParaRPr>
          </a:p>
          <a:p>
            <a:pPr algn="r" rtl="1"/>
            <a:r>
              <a:rPr lang="fa-IR" sz="1400" dirty="0">
                <a:latin typeface="IranNastaliq" pitchFamily="2" charset="0"/>
                <a:cs typeface="IranNastaliq" pitchFamily="2" charset="0"/>
              </a:rPr>
              <a:t>شهادت را مگر در و دیوار است که می گویند: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  <a:p>
            <a:pPr algn="r" rtl="1"/>
            <a:r>
              <a:rPr lang="fa-IR" sz="1400" dirty="0">
                <a:latin typeface="IranNastaliq" pitchFamily="2" charset="0"/>
                <a:cs typeface="IranNastaliq" pitchFamily="2" charset="0"/>
              </a:rPr>
              <a:t>" باب شهادت را بستند."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  <a:p>
            <a:pPr algn="r" rtl="1"/>
            <a:r>
              <a:rPr lang="fa-IR" sz="1400" dirty="0">
                <a:latin typeface="IranNastaliq" pitchFamily="2" charset="0"/>
                <a:cs typeface="IranNastaliq" pitchFamily="2" charset="0"/>
              </a:rPr>
              <a:t>شهادت هماره در شهادت است...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4876800" y="5791200"/>
            <a:ext cx="4953000" cy="116955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/>
            <a:r>
              <a:rPr lang="fa-IR" sz="1400" dirty="0">
                <a:latin typeface="IranNastaliq" pitchFamily="2" charset="0"/>
                <a:cs typeface="IranNastaliq" pitchFamily="2" charset="0"/>
              </a:rPr>
              <a:t> 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1400" dirty="0">
                <a:latin typeface="IranNastaliq" pitchFamily="2" charset="0"/>
                <a:cs typeface="IranNastaliq" pitchFamily="2" charset="0"/>
              </a:rPr>
              <a:t>پس از آنها ،من </a:t>
            </a:r>
            <a:r>
              <a:rPr lang="fa-IR" sz="1400" dirty="0" smtClean="0">
                <a:latin typeface="IranNastaliq" pitchFamily="2" charset="0"/>
                <a:cs typeface="IranNastaliq" pitchFamily="2" charset="0"/>
              </a:rPr>
              <a:t> نه </a:t>
            </a:r>
            <a:r>
              <a:rPr lang="fa-IR" sz="1400" dirty="0">
                <a:latin typeface="IranNastaliq" pitchFamily="2" charset="0"/>
                <a:cs typeface="IranNastaliq" pitchFamily="2" charset="0"/>
              </a:rPr>
              <a:t>از رفتن، که </a:t>
            </a:r>
            <a:r>
              <a:rPr lang="fa-IR" sz="1400" dirty="0" smtClean="0">
                <a:latin typeface="IranNastaliq" pitchFamily="2" charset="0"/>
                <a:cs typeface="IranNastaliq" pitchFamily="2" charset="0"/>
              </a:rPr>
              <a:t>از  </a:t>
            </a:r>
            <a:r>
              <a:rPr lang="fa-IR" sz="1400" dirty="0">
                <a:latin typeface="IranNastaliq" pitchFamily="2" charset="0"/>
                <a:cs typeface="IranNastaliq" pitchFamily="2" charset="0"/>
              </a:rPr>
              <a:t>ماندن می ترسم؛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1400" dirty="0">
                <a:latin typeface="IranNastaliq" pitchFamily="2" charset="0"/>
                <a:cs typeface="IranNastaliq" pitchFamily="2" charset="0"/>
              </a:rPr>
              <a:t>می ترسم مرده بمانم، مرده بمیرم..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  <a:p>
            <a:pPr algn="r" rtl="1"/>
            <a:r>
              <a:rPr lang="fa-IR" sz="1400" dirty="0">
                <a:latin typeface="IranNastaliq" pitchFamily="2" charset="0"/>
                <a:cs typeface="IranNastaliq" pitchFamily="2" charset="0"/>
              </a:rPr>
              <a:t> 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1752600" y="5715000"/>
            <a:ext cx="4953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/>
            <a:r>
              <a:rPr lang="fa-IR" sz="1600" dirty="0">
                <a:latin typeface="IranNastaliq" pitchFamily="2" charset="0"/>
                <a:cs typeface="IranNastaliq" pitchFamily="2" charset="0"/>
              </a:rPr>
              <a:t> </a:t>
            </a:r>
            <a:endParaRPr lang="en-US" sz="1600" dirty="0">
              <a:latin typeface="IranNastaliq" pitchFamily="2" charset="0"/>
              <a:cs typeface="IranNastaliq" pitchFamily="2" charset="0"/>
            </a:endParaRPr>
          </a:p>
          <a:p>
            <a:pPr algn="r" rtl="1"/>
            <a:r>
              <a:rPr lang="fa-IR" sz="1600" dirty="0">
                <a:latin typeface="IranNastaliq" pitchFamily="2" charset="0"/>
                <a:cs typeface="IranNastaliq" pitchFamily="2" charset="0"/>
              </a:rPr>
              <a:t>تا خدا هست ،</a:t>
            </a:r>
            <a:endParaRPr lang="en-US" sz="1600" dirty="0">
              <a:latin typeface="IranNastaliq" pitchFamily="2" charset="0"/>
              <a:cs typeface="IranNastaliq" pitchFamily="2" charset="0"/>
            </a:endParaRPr>
          </a:p>
          <a:p>
            <a:pPr algn="r" rtl="1"/>
            <a:r>
              <a:rPr lang="fa-IR" sz="1600" dirty="0">
                <a:latin typeface="IranNastaliq" pitchFamily="2" charset="0"/>
                <a:cs typeface="IranNastaliq" pitchFamily="2" charset="0"/>
              </a:rPr>
              <a:t>می توان شهید شد...</a:t>
            </a:r>
            <a:endParaRPr lang="en-US" sz="1600" dirty="0">
              <a:latin typeface="IranNastaliq" pitchFamily="2" charset="0"/>
              <a:cs typeface="IranNastaliq" pitchFamily="2" charset="0"/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0" y="2580382"/>
            <a:ext cx="4953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/>
            <a:r>
              <a:rPr lang="fa-IR" sz="1600" dirty="0">
                <a:latin typeface="IranNastaliq" pitchFamily="2" charset="0"/>
                <a:cs typeface="IranNastaliq" pitchFamily="2" charset="0"/>
              </a:rPr>
              <a:t> </a:t>
            </a:r>
            <a:endParaRPr lang="en-US" sz="1600" dirty="0">
              <a:latin typeface="IranNastaliq" pitchFamily="2" charset="0"/>
              <a:cs typeface="IranNastaliq" pitchFamily="2" charset="0"/>
            </a:endParaRPr>
          </a:p>
          <a:p>
            <a:pPr algn="r" rtl="1"/>
            <a:r>
              <a:rPr lang="fa-IR" sz="1600" dirty="0">
                <a:latin typeface="IranNastaliq" pitchFamily="2" charset="0"/>
                <a:cs typeface="IranNastaliq" pitchFamily="2" charset="0"/>
              </a:rPr>
              <a:t>حفظ جان واجب است ،</a:t>
            </a:r>
            <a:endParaRPr lang="en-US" sz="1600" dirty="0">
              <a:latin typeface="IranNastaliq" pitchFamily="2" charset="0"/>
              <a:cs typeface="IranNastaliq" pitchFamily="2" charset="0"/>
            </a:endParaRPr>
          </a:p>
          <a:p>
            <a:pPr algn="r" rtl="1"/>
            <a:r>
              <a:rPr lang="fa-IR" sz="1600" dirty="0">
                <a:latin typeface="IranNastaliq" pitchFamily="2" charset="0"/>
                <a:cs typeface="IranNastaliq" pitchFamily="2" charset="0"/>
              </a:rPr>
              <a:t>ولی حفظ جان </a:t>
            </a:r>
            <a:r>
              <a:rPr lang="en-US" sz="1600" dirty="0">
                <a:latin typeface="IranNastaliq" pitchFamily="2" charset="0"/>
                <a:cs typeface="IranNastaliq" pitchFamily="2" charset="0"/>
              </a:rPr>
              <a:t> </a:t>
            </a:r>
            <a:r>
              <a:rPr lang="fa-IR" sz="1600" dirty="0" smtClean="0">
                <a:latin typeface="IranNastaliq" pitchFamily="2" charset="0"/>
                <a:cs typeface="IranNastaliq" pitchFamily="2" charset="0"/>
              </a:rPr>
              <a:t>جان </a:t>
            </a:r>
            <a:r>
              <a:rPr lang="fa-IR" sz="1600" dirty="0">
                <a:latin typeface="IranNastaliq" pitchFamily="2" charset="0"/>
                <a:cs typeface="IranNastaliq" pitchFamily="2" charset="0"/>
              </a:rPr>
              <a:t>واجب تر...</a:t>
            </a:r>
            <a:endParaRPr lang="en-US" sz="1600" dirty="0">
              <a:latin typeface="IranNastaliq" pitchFamily="2" charset="0"/>
              <a:cs typeface="IranNastaliq" pitchFamily="2" charset="0"/>
            </a:endParaRPr>
          </a:p>
          <a:p>
            <a:pPr algn="r" rtl="1"/>
            <a:r>
              <a:rPr lang="fa-IR" sz="1600" dirty="0">
                <a:latin typeface="IranNastaliq" pitchFamily="2" charset="0"/>
                <a:cs typeface="IranNastaliq" pitchFamily="2" charset="0"/>
              </a:rPr>
              <a:t> </a:t>
            </a:r>
            <a:endParaRPr lang="en-US" sz="1600" dirty="0">
              <a:latin typeface="IranNastaliq" pitchFamily="2" charset="0"/>
              <a:cs typeface="IranNastaliq" pitchFamily="2" charset="0"/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-3048000" y="506849"/>
            <a:ext cx="4953000" cy="116955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/>
            <a:r>
              <a:rPr lang="fa-IR" sz="1400" dirty="0">
                <a:latin typeface="IranNastaliq" pitchFamily="2" charset="0"/>
                <a:cs typeface="IranNastaliq" pitchFamily="2" charset="0"/>
              </a:rPr>
              <a:t> 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  <a:p>
            <a:pPr algn="r" rtl="1"/>
            <a:r>
              <a:rPr lang="fa-IR" sz="1400" dirty="0">
                <a:latin typeface="IranNastaliq" pitchFamily="2" charset="0"/>
                <a:cs typeface="IranNastaliq" pitchFamily="2" charset="0"/>
              </a:rPr>
              <a:t>دارایی ات را اگر از دست دادی ، 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  <a:p>
            <a:pPr algn="r" rtl="1"/>
            <a:r>
              <a:rPr lang="fa-IR" sz="1400" dirty="0">
                <a:latin typeface="IranNastaliq" pitchFamily="2" charset="0"/>
                <a:cs typeface="IranNastaliq" pitchFamily="2" charset="0"/>
              </a:rPr>
              <a:t>شهید نمی شوی،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  <a:p>
            <a:pPr algn="r" rtl="1"/>
            <a:r>
              <a:rPr lang="fa-IR" sz="1400" dirty="0">
                <a:latin typeface="IranNastaliq" pitchFamily="2" charset="0"/>
                <a:cs typeface="IranNastaliq" pitchFamily="2" charset="0"/>
              </a:rPr>
              <a:t>با دست اگر دادی،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  <a:p>
            <a:pPr algn="r" rtl="1"/>
            <a:r>
              <a:rPr lang="fa-IR" sz="1400" dirty="0">
                <a:latin typeface="IranNastaliq" pitchFamily="2" charset="0"/>
                <a:cs typeface="IranNastaliq" pitchFamily="2" charset="0"/>
              </a:rPr>
              <a:t>شهید خواهی شد...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-2438400" y="5077361"/>
            <a:ext cx="4953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/>
            <a:r>
              <a:rPr lang="fa-IR" sz="1600" dirty="0">
                <a:latin typeface="IranNastaliq" pitchFamily="2" charset="0"/>
                <a:cs typeface="IranNastaliq" pitchFamily="2" charset="0"/>
              </a:rPr>
              <a:t> </a:t>
            </a:r>
            <a:endParaRPr lang="en-US" sz="1600" dirty="0">
              <a:latin typeface="IranNastaliq" pitchFamily="2" charset="0"/>
              <a:cs typeface="IranNastaliq" pitchFamily="2" charset="0"/>
            </a:endParaRPr>
          </a:p>
          <a:p>
            <a:pPr algn="r" rtl="1"/>
            <a:r>
              <a:rPr lang="fa-IR" sz="1600" dirty="0">
                <a:latin typeface="IranNastaliq" pitchFamily="2" charset="0"/>
                <a:cs typeface="IranNastaliq" pitchFamily="2" charset="0"/>
              </a:rPr>
              <a:t>مرز مردن وشهادت </a:t>
            </a:r>
            <a:endParaRPr lang="en-US" sz="1600" dirty="0">
              <a:latin typeface="IranNastaliq" pitchFamily="2" charset="0"/>
              <a:cs typeface="IranNastaliq" pitchFamily="2" charset="0"/>
            </a:endParaRPr>
          </a:p>
          <a:p>
            <a:pPr algn="r" rtl="1"/>
            <a:r>
              <a:rPr lang="fa-IR" sz="1600" dirty="0">
                <a:latin typeface="IranNastaliq" pitchFamily="2" charset="0"/>
                <a:cs typeface="IranNastaliq" pitchFamily="2" charset="0"/>
              </a:rPr>
              <a:t>خون نیست، </a:t>
            </a:r>
            <a:endParaRPr lang="en-US" sz="1600" dirty="0">
              <a:latin typeface="IranNastaliq" pitchFamily="2" charset="0"/>
              <a:cs typeface="IranNastaliq" pitchFamily="2" charset="0"/>
            </a:endParaRPr>
          </a:p>
          <a:p>
            <a:pPr algn="r" rtl="1"/>
            <a:r>
              <a:rPr lang="fa-IR" sz="1600" dirty="0">
                <a:latin typeface="IranNastaliq" pitchFamily="2" charset="0"/>
                <a:cs typeface="IranNastaliq" pitchFamily="2" charset="0"/>
              </a:rPr>
              <a:t>خود است...</a:t>
            </a:r>
            <a:endParaRPr lang="en-US" sz="1600" dirty="0">
              <a:latin typeface="IranNastaliq" pitchFamily="2" charset="0"/>
              <a:cs typeface="IranNastaliq" pitchFamily="2" charset="0"/>
            </a:endParaRPr>
          </a:p>
          <a:p>
            <a:pPr algn="r" rtl="1"/>
            <a:r>
              <a:rPr lang="fa-IR" sz="1600" dirty="0">
                <a:latin typeface="IranNastaliq" pitchFamily="2" charset="0"/>
                <a:cs typeface="IranNastaliq" pitchFamily="2" charset="0"/>
              </a:rPr>
              <a:t> </a:t>
            </a:r>
            <a:endParaRPr lang="en-US" sz="1600" dirty="0">
              <a:latin typeface="IranNastaliq" pitchFamily="2" charset="0"/>
              <a:cs typeface="IranNastaliq" pitchFamily="2" charset="0"/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1034808" y="3856121"/>
            <a:ext cx="143090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1400" dirty="0">
                <a:latin typeface="IranNastaliq" pitchFamily="2" charset="0"/>
                <a:cs typeface="IranNastaliq" pitchFamily="2" charset="0"/>
              </a:rPr>
              <a:t> 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1400" dirty="0">
                <a:latin typeface="IranNastaliq" pitchFamily="2" charset="0"/>
                <a:cs typeface="IranNastaliq" pitchFamily="2" charset="0"/>
              </a:rPr>
              <a:t>آنانکه یک عمر مرده اند،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1400" dirty="0">
                <a:latin typeface="IranNastaliq" pitchFamily="2" charset="0"/>
                <a:cs typeface="IranNastaliq" pitchFamily="2" charset="0"/>
              </a:rPr>
              <a:t>یک لحظه ام شهید نخواهند شد </a:t>
            </a:r>
            <a:r>
              <a:rPr lang="fa-IR" sz="1400" dirty="0" smtClean="0">
                <a:latin typeface="IranNastaliq" pitchFamily="2" charset="0"/>
                <a:cs typeface="IranNastaliq" pitchFamily="2" charset="0"/>
              </a:rPr>
              <a:t>...</a:t>
            </a:r>
            <a:endParaRPr lang="en-US" sz="1400" dirty="0">
              <a:latin typeface="IranNastaliq" pitchFamily="2" charset="0"/>
              <a:cs typeface="IranNastaliq" pitchFamily="2" charset="0"/>
            </a:endParaRPr>
          </a:p>
        </p:txBody>
      </p:sp>
      <p:pic>
        <p:nvPicPr>
          <p:cNvPr id="134" name="Picture 2" descr="C:\Users\pc\Desktop\1252169612464500464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0"/>
            <a:ext cx="626498" cy="1566244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5" name="Picture 2" descr="C:\Users\pc\Desktop\1252169612464500464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819029" y="596927"/>
            <a:ext cx="626498" cy="1566244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6" name="Picture 2" descr="C:\Users\pc\Desktop\1252169612464500464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819029" y="2349527"/>
            <a:ext cx="626498" cy="1566244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0671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182</Words>
  <Application>Microsoft Office PowerPoint</Application>
  <PresentationFormat>A4 Paper (210x297 mm)</PresentationFormat>
  <Paragraphs>110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IranNastaliq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Administrator</cp:lastModifiedBy>
  <cp:revision>12</cp:revision>
  <cp:lastPrinted>2014-09-24T04:41:56Z</cp:lastPrinted>
  <dcterms:created xsi:type="dcterms:W3CDTF">2014-09-23T16:50:07Z</dcterms:created>
  <dcterms:modified xsi:type="dcterms:W3CDTF">2014-09-24T04:42:39Z</dcterms:modified>
</cp:coreProperties>
</file>