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5" r:id="rId2"/>
  </p:sldMasterIdLst>
  <p:notesMasterIdLst>
    <p:notesMasterId r:id="rId88"/>
  </p:notesMasterIdLst>
  <p:handoutMasterIdLst>
    <p:handoutMasterId r:id="rId89"/>
  </p:handoutMasterIdLst>
  <p:sldIdLst>
    <p:sldId id="301" r:id="rId3"/>
    <p:sldId id="302" r:id="rId4"/>
    <p:sldId id="303" r:id="rId5"/>
    <p:sldId id="304" r:id="rId6"/>
    <p:sldId id="305" r:id="rId7"/>
    <p:sldId id="306" r:id="rId8"/>
    <p:sldId id="307" r:id="rId9"/>
    <p:sldId id="308" r:id="rId10"/>
    <p:sldId id="309" r:id="rId11"/>
    <p:sldId id="310" r:id="rId12"/>
    <p:sldId id="323" r:id="rId13"/>
    <p:sldId id="324" r:id="rId14"/>
    <p:sldId id="325" r:id="rId15"/>
    <p:sldId id="326" r:id="rId16"/>
    <p:sldId id="327" r:id="rId17"/>
    <p:sldId id="328" r:id="rId18"/>
    <p:sldId id="329" r:id="rId19"/>
    <p:sldId id="330" r:id="rId20"/>
    <p:sldId id="331" r:id="rId21"/>
    <p:sldId id="332" r:id="rId22"/>
    <p:sldId id="333" r:id="rId23"/>
    <p:sldId id="334" r:id="rId24"/>
    <p:sldId id="335" r:id="rId25"/>
    <p:sldId id="336" r:id="rId26"/>
    <p:sldId id="337" r:id="rId27"/>
    <p:sldId id="338" r:id="rId28"/>
    <p:sldId id="339" r:id="rId29"/>
    <p:sldId id="340" r:id="rId30"/>
    <p:sldId id="341" r:id="rId31"/>
    <p:sldId id="342" r:id="rId32"/>
    <p:sldId id="343" r:id="rId33"/>
    <p:sldId id="344" r:id="rId34"/>
    <p:sldId id="345" r:id="rId35"/>
    <p:sldId id="346" r:id="rId36"/>
    <p:sldId id="347" r:id="rId37"/>
    <p:sldId id="348" r:id="rId38"/>
    <p:sldId id="349" r:id="rId39"/>
    <p:sldId id="350" r:id="rId40"/>
    <p:sldId id="351" r:id="rId41"/>
    <p:sldId id="352" r:id="rId42"/>
    <p:sldId id="353" r:id="rId43"/>
    <p:sldId id="354" r:id="rId44"/>
    <p:sldId id="355" r:id="rId45"/>
    <p:sldId id="356" r:id="rId46"/>
    <p:sldId id="357" r:id="rId47"/>
    <p:sldId id="358" r:id="rId48"/>
    <p:sldId id="359" r:id="rId49"/>
    <p:sldId id="360" r:id="rId50"/>
    <p:sldId id="361" r:id="rId51"/>
    <p:sldId id="362" r:id="rId52"/>
    <p:sldId id="363" r:id="rId53"/>
    <p:sldId id="364" r:id="rId54"/>
    <p:sldId id="365" r:id="rId55"/>
    <p:sldId id="366" r:id="rId56"/>
    <p:sldId id="367" r:id="rId57"/>
    <p:sldId id="368" r:id="rId58"/>
    <p:sldId id="369" r:id="rId59"/>
    <p:sldId id="370" r:id="rId60"/>
    <p:sldId id="371" r:id="rId61"/>
    <p:sldId id="372" r:id="rId62"/>
    <p:sldId id="373" r:id="rId63"/>
    <p:sldId id="374" r:id="rId64"/>
    <p:sldId id="375" r:id="rId65"/>
    <p:sldId id="376" r:id="rId66"/>
    <p:sldId id="377" r:id="rId67"/>
    <p:sldId id="378" r:id="rId68"/>
    <p:sldId id="379" r:id="rId69"/>
    <p:sldId id="380" r:id="rId70"/>
    <p:sldId id="381" r:id="rId71"/>
    <p:sldId id="382" r:id="rId72"/>
    <p:sldId id="383" r:id="rId73"/>
    <p:sldId id="384" r:id="rId74"/>
    <p:sldId id="311" r:id="rId75"/>
    <p:sldId id="312" r:id="rId76"/>
    <p:sldId id="313" r:id="rId77"/>
    <p:sldId id="314" r:id="rId78"/>
    <p:sldId id="315" r:id="rId79"/>
    <p:sldId id="316" r:id="rId80"/>
    <p:sldId id="317" r:id="rId81"/>
    <p:sldId id="389" r:id="rId82"/>
    <p:sldId id="390" r:id="rId83"/>
    <p:sldId id="385" r:id="rId84"/>
    <p:sldId id="386" r:id="rId85"/>
    <p:sldId id="387" r:id="rId86"/>
    <p:sldId id="388" r:id="rId87"/>
  </p:sldIdLst>
  <p:sldSz cx="9144000" cy="6858000" type="screen4x3"/>
  <p:notesSz cx="7102475" cy="10234613"/>
  <p:defaultTextStyle>
    <a:defPPr>
      <a:defRPr lang="fa-IR"/>
    </a:defPPr>
    <a:lvl1pPr algn="l" rtl="0" fontAlgn="base">
      <a:spcBef>
        <a:spcPct val="0"/>
      </a:spcBef>
      <a:spcAft>
        <a:spcPct val="0"/>
      </a:spcAft>
      <a:defRPr sz="10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10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10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10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1000" kern="1200">
        <a:solidFill>
          <a:schemeClr val="tx1"/>
        </a:solidFill>
        <a:latin typeface="Arial" pitchFamily="34" charset="0"/>
        <a:ea typeface="+mn-ea"/>
        <a:cs typeface="Arial" pitchFamily="34" charset="0"/>
      </a:defRPr>
    </a:lvl5pPr>
    <a:lvl6pPr marL="2286000" algn="r" defTabSz="914400" rtl="1" eaLnBrk="1" latinLnBrk="0" hangingPunct="1">
      <a:defRPr sz="1000" kern="1200">
        <a:solidFill>
          <a:schemeClr val="tx1"/>
        </a:solidFill>
        <a:latin typeface="Arial" pitchFamily="34" charset="0"/>
        <a:ea typeface="+mn-ea"/>
        <a:cs typeface="Arial" pitchFamily="34" charset="0"/>
      </a:defRPr>
    </a:lvl6pPr>
    <a:lvl7pPr marL="2743200" algn="r" defTabSz="914400" rtl="1" eaLnBrk="1" latinLnBrk="0" hangingPunct="1">
      <a:defRPr sz="1000" kern="1200">
        <a:solidFill>
          <a:schemeClr val="tx1"/>
        </a:solidFill>
        <a:latin typeface="Arial" pitchFamily="34" charset="0"/>
        <a:ea typeface="+mn-ea"/>
        <a:cs typeface="Arial" pitchFamily="34" charset="0"/>
      </a:defRPr>
    </a:lvl7pPr>
    <a:lvl8pPr marL="3200400" algn="r" defTabSz="914400" rtl="1" eaLnBrk="1" latinLnBrk="0" hangingPunct="1">
      <a:defRPr sz="1000" kern="1200">
        <a:solidFill>
          <a:schemeClr val="tx1"/>
        </a:solidFill>
        <a:latin typeface="Arial" pitchFamily="34" charset="0"/>
        <a:ea typeface="+mn-ea"/>
        <a:cs typeface="Arial" pitchFamily="34" charset="0"/>
      </a:defRPr>
    </a:lvl8pPr>
    <a:lvl9pPr marL="3657600" algn="r" defTabSz="914400" rtl="1" eaLnBrk="1" latinLnBrk="0" hangingPunct="1">
      <a:defRPr sz="1000"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CBE3"/>
    <a:srgbClr val="FFBE07"/>
    <a:srgbClr val="66FF33"/>
    <a:srgbClr val="FF0000"/>
    <a:srgbClr val="CC9900"/>
    <a:srgbClr val="6600FF"/>
    <a:srgbClr val="33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32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handoutMaster" Target="handoutMasters/handoutMaster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presProps" Target="pres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4" Type="http://schemas.openxmlformats.org/officeDocument/2006/relationships/slide" Target="slides/slide2.xml"/><Relationship Id="rId9"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BF8332-E979-4991-A512-3B54A8754C30}" type="doc">
      <dgm:prSet loTypeId="urn:microsoft.com/office/officeart/2005/8/layout/cycle6" loCatId="cycle" qsTypeId="urn:microsoft.com/office/officeart/2005/8/quickstyle/3d1" qsCatId="3D" csTypeId="urn:microsoft.com/office/officeart/2005/8/colors/colorful4" csCatId="colorful" phldr="1"/>
      <dgm:spPr/>
      <dgm:t>
        <a:bodyPr/>
        <a:lstStyle/>
        <a:p>
          <a:pPr rtl="1"/>
          <a:endParaRPr lang="fa-IR"/>
        </a:p>
      </dgm:t>
    </dgm:pt>
    <dgm:pt modelId="{87DFAECB-A9D9-4959-84DD-E84FA34153CA}">
      <dgm:prSet phldrT="[Text]" custT="1"/>
      <dgm:spPr/>
      <dgm:t>
        <a:bodyPr/>
        <a:lstStyle/>
        <a:p>
          <a:pPr rtl="1"/>
          <a:r>
            <a:rPr lang="fa-IR" sz="2000" b="1" dirty="0" smtClean="0">
              <a:cs typeface="B Nazanin" pitchFamily="2" charset="-78"/>
            </a:rPr>
            <a:t>تصمیم گیری</a:t>
          </a:r>
          <a:endParaRPr lang="fa-IR" sz="2000" b="1" dirty="0">
            <a:cs typeface="B Nazanin" pitchFamily="2" charset="-78"/>
          </a:endParaRPr>
        </a:p>
      </dgm:t>
    </dgm:pt>
    <dgm:pt modelId="{D8264F9B-0AE5-479D-B8F8-5A7536426751}" type="parTrans" cxnId="{51F647C0-E7B9-44BD-89A9-CF3E6EBFF5F1}">
      <dgm:prSet/>
      <dgm:spPr/>
      <dgm:t>
        <a:bodyPr/>
        <a:lstStyle/>
        <a:p>
          <a:pPr rtl="1"/>
          <a:endParaRPr lang="fa-IR" sz="2000"/>
        </a:p>
      </dgm:t>
    </dgm:pt>
    <dgm:pt modelId="{BA2694CD-BCB3-4BB7-9BC3-95FCC9340787}" type="sibTrans" cxnId="{51F647C0-E7B9-44BD-89A9-CF3E6EBFF5F1}">
      <dgm:prSet/>
      <dgm:spPr/>
      <dgm:t>
        <a:bodyPr/>
        <a:lstStyle/>
        <a:p>
          <a:pPr rtl="1"/>
          <a:endParaRPr lang="fa-IR" sz="2000" b="1">
            <a:cs typeface="B Nazanin" pitchFamily="2" charset="-78"/>
          </a:endParaRPr>
        </a:p>
      </dgm:t>
    </dgm:pt>
    <dgm:pt modelId="{CE6CC78F-7AB4-4F14-8C63-9B2C7AB3B06A}">
      <dgm:prSet phldrT="[Text]" custT="1"/>
      <dgm:spPr/>
      <dgm:t>
        <a:bodyPr/>
        <a:lstStyle/>
        <a:p>
          <a:pPr rtl="1"/>
          <a:r>
            <a:rPr lang="fa-IR" sz="2000" b="1" dirty="0" smtClean="0">
              <a:cs typeface="B Nazanin" pitchFamily="2" charset="-78"/>
            </a:rPr>
            <a:t>مدیریت عملکرد</a:t>
          </a:r>
          <a:endParaRPr lang="fa-IR" sz="2000" b="1" dirty="0">
            <a:cs typeface="B Nazanin" pitchFamily="2" charset="-78"/>
          </a:endParaRPr>
        </a:p>
      </dgm:t>
    </dgm:pt>
    <dgm:pt modelId="{9ECE9F7A-7AAC-45F6-B878-D7946781C07C}" type="parTrans" cxnId="{DD10D4A9-3901-4E43-B8F4-56D8633B1DB6}">
      <dgm:prSet/>
      <dgm:spPr/>
      <dgm:t>
        <a:bodyPr/>
        <a:lstStyle/>
        <a:p>
          <a:pPr rtl="1"/>
          <a:endParaRPr lang="fa-IR" sz="2000"/>
        </a:p>
      </dgm:t>
    </dgm:pt>
    <dgm:pt modelId="{1E8E21E0-D439-4DDF-A8AE-235270E0A7E7}" type="sibTrans" cxnId="{DD10D4A9-3901-4E43-B8F4-56D8633B1DB6}">
      <dgm:prSet/>
      <dgm:spPr/>
      <dgm:t>
        <a:bodyPr/>
        <a:lstStyle/>
        <a:p>
          <a:pPr rtl="1"/>
          <a:endParaRPr lang="fa-IR" sz="2000" b="1">
            <a:cs typeface="B Nazanin" pitchFamily="2" charset="-78"/>
          </a:endParaRPr>
        </a:p>
      </dgm:t>
    </dgm:pt>
    <dgm:pt modelId="{E6E6C61E-39F4-42BE-B2CD-E11ECB37FEDD}">
      <dgm:prSet phldrT="[Text]" custT="1"/>
      <dgm:spPr/>
      <dgm:t>
        <a:bodyPr/>
        <a:lstStyle/>
        <a:p>
          <a:pPr rtl="1"/>
          <a:r>
            <a:rPr lang="fa-IR" sz="2000" b="1" dirty="0" smtClean="0">
              <a:cs typeface="B Nazanin" pitchFamily="2" charset="-78"/>
            </a:rPr>
            <a:t>مدیریت سرمایه انسانی</a:t>
          </a:r>
          <a:endParaRPr lang="fa-IR" sz="2000" b="1" dirty="0">
            <a:cs typeface="B Nazanin" pitchFamily="2" charset="-78"/>
          </a:endParaRPr>
        </a:p>
      </dgm:t>
    </dgm:pt>
    <dgm:pt modelId="{D0D059E3-AF5F-4758-AD62-E6DC910C8689}" type="parTrans" cxnId="{1458D625-2627-4ABD-AF27-8D28303C71F1}">
      <dgm:prSet/>
      <dgm:spPr/>
      <dgm:t>
        <a:bodyPr/>
        <a:lstStyle/>
        <a:p>
          <a:pPr rtl="1"/>
          <a:endParaRPr lang="fa-IR" sz="2000"/>
        </a:p>
      </dgm:t>
    </dgm:pt>
    <dgm:pt modelId="{6DF2C666-FCCB-4A38-93E1-111629ECBF2B}" type="sibTrans" cxnId="{1458D625-2627-4ABD-AF27-8D28303C71F1}">
      <dgm:prSet/>
      <dgm:spPr/>
      <dgm:t>
        <a:bodyPr/>
        <a:lstStyle/>
        <a:p>
          <a:pPr rtl="1"/>
          <a:endParaRPr lang="fa-IR" sz="2000" b="1">
            <a:cs typeface="B Nazanin" pitchFamily="2" charset="-78"/>
          </a:endParaRPr>
        </a:p>
      </dgm:t>
    </dgm:pt>
    <dgm:pt modelId="{02781877-CF21-48C1-93E6-CAE743DBD36E}">
      <dgm:prSet phldrT="[Text]" custT="1"/>
      <dgm:spPr/>
      <dgm:t>
        <a:bodyPr/>
        <a:lstStyle/>
        <a:p>
          <a:pPr rtl="1"/>
          <a:r>
            <a:rPr lang="fa-IR" sz="2000" b="1" dirty="0" smtClean="0">
              <a:cs typeface="B Nazanin" pitchFamily="2" charset="-78"/>
            </a:rPr>
            <a:t>عوامل شخصیتی</a:t>
          </a:r>
          <a:endParaRPr lang="fa-IR" sz="2000" b="1" dirty="0">
            <a:cs typeface="B Nazanin" pitchFamily="2" charset="-78"/>
          </a:endParaRPr>
        </a:p>
      </dgm:t>
    </dgm:pt>
    <dgm:pt modelId="{A6A25ECB-AB7D-4F63-B87A-29AB76FFC5C2}" type="parTrans" cxnId="{51215269-FE3C-4FD9-A13C-21D029E5C05A}">
      <dgm:prSet/>
      <dgm:spPr/>
      <dgm:t>
        <a:bodyPr/>
        <a:lstStyle/>
        <a:p>
          <a:pPr rtl="1"/>
          <a:endParaRPr lang="fa-IR" sz="2000"/>
        </a:p>
      </dgm:t>
    </dgm:pt>
    <dgm:pt modelId="{50B6B2B7-A196-4D92-BB60-BE5475EE398F}" type="sibTrans" cxnId="{51215269-FE3C-4FD9-A13C-21D029E5C05A}">
      <dgm:prSet/>
      <dgm:spPr/>
      <dgm:t>
        <a:bodyPr/>
        <a:lstStyle/>
        <a:p>
          <a:pPr rtl="1"/>
          <a:endParaRPr lang="fa-IR" sz="2000" b="1">
            <a:cs typeface="B Nazanin" pitchFamily="2" charset="-78"/>
          </a:endParaRPr>
        </a:p>
      </dgm:t>
    </dgm:pt>
    <dgm:pt modelId="{CC868239-DF8B-4059-9D09-8B1C73F2639A}">
      <dgm:prSet phldrT="[Text]" custT="1"/>
      <dgm:spPr/>
      <dgm:t>
        <a:bodyPr/>
        <a:lstStyle/>
        <a:p>
          <a:pPr rtl="1"/>
          <a:r>
            <a:rPr lang="fa-IR" sz="2000" b="1" dirty="0" smtClean="0">
              <a:cs typeface="B Nazanin" pitchFamily="2" charset="-78"/>
            </a:rPr>
            <a:t>تواناییهای تکمیلی</a:t>
          </a:r>
          <a:endParaRPr lang="fa-IR" sz="2000" b="1" dirty="0">
            <a:cs typeface="B Nazanin" pitchFamily="2" charset="-78"/>
          </a:endParaRPr>
        </a:p>
      </dgm:t>
    </dgm:pt>
    <dgm:pt modelId="{6252AB04-6446-4D02-86A1-32DA3C967BF6}" type="parTrans" cxnId="{6037EEE7-3C6E-4354-9537-76E9F63ADA27}">
      <dgm:prSet/>
      <dgm:spPr/>
      <dgm:t>
        <a:bodyPr/>
        <a:lstStyle/>
        <a:p>
          <a:pPr rtl="1"/>
          <a:endParaRPr lang="fa-IR" sz="2000"/>
        </a:p>
      </dgm:t>
    </dgm:pt>
    <dgm:pt modelId="{26E60F47-779C-4C90-9B5E-A8EA1DB90B93}" type="sibTrans" cxnId="{6037EEE7-3C6E-4354-9537-76E9F63ADA27}">
      <dgm:prSet/>
      <dgm:spPr/>
      <dgm:t>
        <a:bodyPr/>
        <a:lstStyle/>
        <a:p>
          <a:pPr rtl="1"/>
          <a:endParaRPr lang="fa-IR" sz="2000" b="1">
            <a:cs typeface="B Nazanin" pitchFamily="2" charset="-78"/>
          </a:endParaRPr>
        </a:p>
      </dgm:t>
    </dgm:pt>
    <dgm:pt modelId="{FE45ABC6-AF95-4D1E-95A4-66DC70C1BDD0}">
      <dgm:prSet custT="1"/>
      <dgm:spPr/>
      <dgm:t>
        <a:bodyPr/>
        <a:lstStyle/>
        <a:p>
          <a:pPr rtl="1"/>
          <a:r>
            <a:rPr lang="fa-IR" sz="2000" b="1" dirty="0" smtClean="0">
              <a:cs typeface="B Nazanin" pitchFamily="2" charset="-78"/>
            </a:rPr>
            <a:t>رهبری</a:t>
          </a:r>
          <a:endParaRPr lang="fa-IR" sz="2000" b="1" dirty="0">
            <a:cs typeface="B Nazanin" pitchFamily="2" charset="-78"/>
          </a:endParaRPr>
        </a:p>
      </dgm:t>
    </dgm:pt>
    <dgm:pt modelId="{C6881D8B-BBD5-45BF-B7C5-AA8682D4CA7A}" type="parTrans" cxnId="{89821A48-6D38-4E32-886B-EDA596E5CDD6}">
      <dgm:prSet/>
      <dgm:spPr/>
      <dgm:t>
        <a:bodyPr/>
        <a:lstStyle/>
        <a:p>
          <a:pPr rtl="1"/>
          <a:endParaRPr lang="fa-IR" sz="2000"/>
        </a:p>
      </dgm:t>
    </dgm:pt>
    <dgm:pt modelId="{FAC33121-2B12-4FC9-BF19-20C1FAAFC39E}" type="sibTrans" cxnId="{89821A48-6D38-4E32-886B-EDA596E5CDD6}">
      <dgm:prSet/>
      <dgm:spPr/>
      <dgm:t>
        <a:bodyPr/>
        <a:lstStyle/>
        <a:p>
          <a:pPr rtl="1"/>
          <a:endParaRPr lang="fa-IR" sz="2000" b="1">
            <a:cs typeface="B Nazanin" pitchFamily="2" charset="-78"/>
          </a:endParaRPr>
        </a:p>
      </dgm:t>
    </dgm:pt>
    <dgm:pt modelId="{3117FE14-FA34-4614-8434-A6E1CD4911DA}">
      <dgm:prSet custT="1"/>
      <dgm:spPr/>
      <dgm:t>
        <a:bodyPr/>
        <a:lstStyle/>
        <a:p>
          <a:pPr rtl="1"/>
          <a:r>
            <a:rPr lang="fa-IR" sz="2000" b="1" dirty="0" smtClean="0">
              <a:cs typeface="B Nazanin" pitchFamily="2" charset="-78"/>
            </a:rPr>
            <a:t>مهارتهای ادراکی</a:t>
          </a:r>
          <a:endParaRPr lang="fa-IR" sz="2000" b="1" dirty="0">
            <a:cs typeface="B Nazanin" pitchFamily="2" charset="-78"/>
          </a:endParaRPr>
        </a:p>
      </dgm:t>
    </dgm:pt>
    <dgm:pt modelId="{760856EF-17DD-41A7-BD33-2A9B4A387BA1}" type="parTrans" cxnId="{B4A1E6D0-22F2-4788-AA8C-95B7C2F583D2}">
      <dgm:prSet/>
      <dgm:spPr/>
      <dgm:t>
        <a:bodyPr/>
        <a:lstStyle/>
        <a:p>
          <a:pPr rtl="1"/>
          <a:endParaRPr lang="fa-IR" sz="2000"/>
        </a:p>
      </dgm:t>
    </dgm:pt>
    <dgm:pt modelId="{411A5148-34B8-4178-951C-A8DAC6FF7049}" type="sibTrans" cxnId="{B4A1E6D0-22F2-4788-AA8C-95B7C2F583D2}">
      <dgm:prSet/>
      <dgm:spPr/>
      <dgm:t>
        <a:bodyPr/>
        <a:lstStyle/>
        <a:p>
          <a:pPr rtl="1"/>
          <a:endParaRPr lang="fa-IR" sz="2000" b="1">
            <a:cs typeface="B Nazanin" pitchFamily="2" charset="-78"/>
          </a:endParaRPr>
        </a:p>
      </dgm:t>
    </dgm:pt>
    <dgm:pt modelId="{581D0047-B012-4156-B938-53EC2E83E3EA}">
      <dgm:prSet custT="1"/>
      <dgm:spPr/>
      <dgm:t>
        <a:bodyPr/>
        <a:lstStyle/>
        <a:p>
          <a:pPr rtl="1"/>
          <a:r>
            <a:rPr lang="fa-IR" sz="2000" b="1" dirty="0" smtClean="0">
              <a:cs typeface="B Nazanin" pitchFamily="2" charset="-78"/>
            </a:rPr>
            <a:t>اخلاق حرفه ای</a:t>
          </a:r>
          <a:endParaRPr lang="fa-IR" sz="2000" b="1" dirty="0">
            <a:cs typeface="B Nazanin" pitchFamily="2" charset="-78"/>
          </a:endParaRPr>
        </a:p>
      </dgm:t>
    </dgm:pt>
    <dgm:pt modelId="{6FF4CC6B-7E71-41A3-A778-9817DB432A3E}" type="parTrans" cxnId="{A2941905-C27D-48A3-B55C-F69DF38718C1}">
      <dgm:prSet/>
      <dgm:spPr/>
      <dgm:t>
        <a:bodyPr/>
        <a:lstStyle/>
        <a:p>
          <a:pPr rtl="1"/>
          <a:endParaRPr lang="fa-IR" sz="2000"/>
        </a:p>
      </dgm:t>
    </dgm:pt>
    <dgm:pt modelId="{F056C612-97A6-4E4B-90A5-08A4BD193A04}" type="sibTrans" cxnId="{A2941905-C27D-48A3-B55C-F69DF38718C1}">
      <dgm:prSet/>
      <dgm:spPr/>
      <dgm:t>
        <a:bodyPr/>
        <a:lstStyle/>
        <a:p>
          <a:pPr rtl="1"/>
          <a:endParaRPr lang="fa-IR" sz="2000" b="1">
            <a:cs typeface="B Nazanin" pitchFamily="2" charset="-78"/>
          </a:endParaRPr>
        </a:p>
      </dgm:t>
    </dgm:pt>
    <dgm:pt modelId="{E82A666B-816D-4FE8-B4DE-FAF104C7520C}">
      <dgm:prSet custT="1"/>
      <dgm:spPr/>
      <dgm:t>
        <a:bodyPr/>
        <a:lstStyle/>
        <a:p>
          <a:pPr rtl="1"/>
          <a:r>
            <a:rPr lang="fa-IR" sz="2000" b="1" dirty="0" smtClean="0">
              <a:cs typeface="B Nazanin" pitchFamily="2" charset="-78"/>
            </a:rPr>
            <a:t>ارتباط موثر</a:t>
          </a:r>
          <a:endParaRPr lang="fa-IR" sz="2000" b="1" dirty="0">
            <a:cs typeface="B Nazanin" pitchFamily="2" charset="-78"/>
          </a:endParaRPr>
        </a:p>
      </dgm:t>
    </dgm:pt>
    <dgm:pt modelId="{3AD0FE97-A111-4774-9A0D-81DAB42C4771}" type="parTrans" cxnId="{B6934109-0708-4B15-9CDE-A1D6CD2CA176}">
      <dgm:prSet/>
      <dgm:spPr/>
      <dgm:t>
        <a:bodyPr/>
        <a:lstStyle/>
        <a:p>
          <a:pPr rtl="1"/>
          <a:endParaRPr lang="fa-IR" sz="2000"/>
        </a:p>
      </dgm:t>
    </dgm:pt>
    <dgm:pt modelId="{0DDF627C-6F59-4FDD-A44D-BDB6BE713BD1}" type="sibTrans" cxnId="{B6934109-0708-4B15-9CDE-A1D6CD2CA176}">
      <dgm:prSet/>
      <dgm:spPr/>
      <dgm:t>
        <a:bodyPr/>
        <a:lstStyle/>
        <a:p>
          <a:pPr rtl="1"/>
          <a:endParaRPr lang="fa-IR" sz="2000" b="1">
            <a:cs typeface="B Nazanin" pitchFamily="2" charset="-78"/>
          </a:endParaRPr>
        </a:p>
      </dgm:t>
    </dgm:pt>
    <dgm:pt modelId="{48C6D20A-3E40-4E19-8C6B-F09FF2DBE83A}">
      <dgm:prSet custT="1"/>
      <dgm:spPr/>
      <dgm:t>
        <a:bodyPr/>
        <a:lstStyle/>
        <a:p>
          <a:pPr rtl="1"/>
          <a:r>
            <a:rPr lang="fa-IR" sz="2000" b="1" dirty="0" smtClean="0">
              <a:cs typeface="B Nazanin" pitchFamily="2" charset="-78"/>
            </a:rPr>
            <a:t>کارگروهی</a:t>
          </a:r>
          <a:endParaRPr lang="fa-IR" sz="2000" b="1" dirty="0">
            <a:cs typeface="B Nazanin" pitchFamily="2" charset="-78"/>
          </a:endParaRPr>
        </a:p>
      </dgm:t>
    </dgm:pt>
    <dgm:pt modelId="{7C917B4B-3E24-48D7-8CCD-86DD1E607FD6}" type="parTrans" cxnId="{6717038A-53DE-4B5B-9CFA-65E2B8A105B8}">
      <dgm:prSet/>
      <dgm:spPr/>
      <dgm:t>
        <a:bodyPr/>
        <a:lstStyle/>
        <a:p>
          <a:pPr rtl="1"/>
          <a:endParaRPr lang="fa-IR" sz="2000"/>
        </a:p>
      </dgm:t>
    </dgm:pt>
    <dgm:pt modelId="{48129634-EE71-4DAA-9E91-94BAEB8DFD6F}" type="sibTrans" cxnId="{6717038A-53DE-4B5B-9CFA-65E2B8A105B8}">
      <dgm:prSet/>
      <dgm:spPr/>
      <dgm:t>
        <a:bodyPr/>
        <a:lstStyle/>
        <a:p>
          <a:pPr rtl="1"/>
          <a:endParaRPr lang="fa-IR" sz="2000" b="1">
            <a:cs typeface="B Nazanin" pitchFamily="2" charset="-78"/>
          </a:endParaRPr>
        </a:p>
      </dgm:t>
    </dgm:pt>
    <dgm:pt modelId="{64E51B19-C459-4BF0-B792-19B65F89DD85}" type="pres">
      <dgm:prSet presAssocID="{C2BF8332-E979-4991-A512-3B54A8754C30}" presName="cycle" presStyleCnt="0">
        <dgm:presLayoutVars>
          <dgm:dir/>
          <dgm:resizeHandles val="exact"/>
        </dgm:presLayoutVars>
      </dgm:prSet>
      <dgm:spPr/>
      <dgm:t>
        <a:bodyPr/>
        <a:lstStyle/>
        <a:p>
          <a:pPr rtl="1"/>
          <a:endParaRPr lang="fa-IR"/>
        </a:p>
      </dgm:t>
    </dgm:pt>
    <dgm:pt modelId="{D2AE32FE-7741-4EB4-B934-F4EF18958EEB}" type="pres">
      <dgm:prSet presAssocID="{87DFAECB-A9D9-4959-84DD-E84FA34153CA}" presName="node" presStyleLbl="node1" presStyleIdx="0" presStyleCnt="10" custScaleX="249383">
        <dgm:presLayoutVars>
          <dgm:bulletEnabled val="1"/>
        </dgm:presLayoutVars>
      </dgm:prSet>
      <dgm:spPr/>
      <dgm:t>
        <a:bodyPr/>
        <a:lstStyle/>
        <a:p>
          <a:pPr rtl="1"/>
          <a:endParaRPr lang="fa-IR"/>
        </a:p>
      </dgm:t>
    </dgm:pt>
    <dgm:pt modelId="{BAA2DEF6-3790-4F0E-A9FC-67FF2B01430D}" type="pres">
      <dgm:prSet presAssocID="{87DFAECB-A9D9-4959-84DD-E84FA34153CA}" presName="spNode" presStyleCnt="0"/>
      <dgm:spPr/>
    </dgm:pt>
    <dgm:pt modelId="{B06D01BF-D273-4811-8593-D303AEC4E1BE}" type="pres">
      <dgm:prSet presAssocID="{BA2694CD-BCB3-4BB7-9BC3-95FCC9340787}" presName="sibTrans" presStyleLbl="sibTrans1D1" presStyleIdx="0" presStyleCnt="10" custScaleX="2000000"/>
      <dgm:spPr/>
      <dgm:t>
        <a:bodyPr/>
        <a:lstStyle/>
        <a:p>
          <a:pPr rtl="1"/>
          <a:endParaRPr lang="fa-IR"/>
        </a:p>
      </dgm:t>
    </dgm:pt>
    <dgm:pt modelId="{11D31D1F-3E35-4BAC-9CDE-75DE6561B093}" type="pres">
      <dgm:prSet presAssocID="{FE45ABC6-AF95-4D1E-95A4-66DC70C1BDD0}" presName="node" presStyleLbl="node1" presStyleIdx="1" presStyleCnt="10" custScaleX="190158" custRadScaleRad="101515" custRadScaleInc="94487">
        <dgm:presLayoutVars>
          <dgm:bulletEnabled val="1"/>
        </dgm:presLayoutVars>
      </dgm:prSet>
      <dgm:spPr/>
      <dgm:t>
        <a:bodyPr/>
        <a:lstStyle/>
        <a:p>
          <a:pPr rtl="1"/>
          <a:endParaRPr lang="fa-IR"/>
        </a:p>
      </dgm:t>
    </dgm:pt>
    <dgm:pt modelId="{2AE33916-A144-4D1C-B0B8-26914FFE5F11}" type="pres">
      <dgm:prSet presAssocID="{FE45ABC6-AF95-4D1E-95A4-66DC70C1BDD0}" presName="spNode" presStyleCnt="0"/>
      <dgm:spPr/>
    </dgm:pt>
    <dgm:pt modelId="{07B10F3C-144A-4B32-A7E9-5D59C2B65023}" type="pres">
      <dgm:prSet presAssocID="{FAC33121-2B12-4FC9-BF19-20C1FAAFC39E}" presName="sibTrans" presStyleLbl="sibTrans1D1" presStyleIdx="1" presStyleCnt="10" custScaleX="2000000"/>
      <dgm:spPr/>
      <dgm:t>
        <a:bodyPr/>
        <a:lstStyle/>
        <a:p>
          <a:pPr rtl="1"/>
          <a:endParaRPr lang="fa-IR"/>
        </a:p>
      </dgm:t>
    </dgm:pt>
    <dgm:pt modelId="{39447993-0396-490A-9D46-EF12F59BF552}" type="pres">
      <dgm:prSet presAssocID="{3117FE14-FA34-4614-8434-A6E1CD4911DA}" presName="node" presStyleLbl="node1" presStyleIdx="2" presStyleCnt="10" custScaleX="231588">
        <dgm:presLayoutVars>
          <dgm:bulletEnabled val="1"/>
        </dgm:presLayoutVars>
      </dgm:prSet>
      <dgm:spPr/>
      <dgm:t>
        <a:bodyPr/>
        <a:lstStyle/>
        <a:p>
          <a:pPr rtl="1"/>
          <a:endParaRPr lang="fa-IR"/>
        </a:p>
      </dgm:t>
    </dgm:pt>
    <dgm:pt modelId="{312BBC15-3FCF-4457-8EF9-41BF9F1D56C2}" type="pres">
      <dgm:prSet presAssocID="{3117FE14-FA34-4614-8434-A6E1CD4911DA}" presName="spNode" presStyleCnt="0"/>
      <dgm:spPr/>
    </dgm:pt>
    <dgm:pt modelId="{98AFBBB5-8B96-48CF-B209-6282CD63F3FC}" type="pres">
      <dgm:prSet presAssocID="{411A5148-34B8-4178-951C-A8DAC6FF7049}" presName="sibTrans" presStyleLbl="sibTrans1D1" presStyleIdx="2" presStyleCnt="10" custScaleX="2000000"/>
      <dgm:spPr/>
      <dgm:t>
        <a:bodyPr/>
        <a:lstStyle/>
        <a:p>
          <a:pPr rtl="1"/>
          <a:endParaRPr lang="fa-IR"/>
        </a:p>
      </dgm:t>
    </dgm:pt>
    <dgm:pt modelId="{B7B30FFE-8213-43BF-8B2F-6C9AAE93424C}" type="pres">
      <dgm:prSet presAssocID="{581D0047-B012-4156-B938-53EC2E83E3EA}" presName="node" presStyleLbl="node1" presStyleIdx="3" presStyleCnt="10" custScaleX="190158">
        <dgm:presLayoutVars>
          <dgm:bulletEnabled val="1"/>
        </dgm:presLayoutVars>
      </dgm:prSet>
      <dgm:spPr/>
      <dgm:t>
        <a:bodyPr/>
        <a:lstStyle/>
        <a:p>
          <a:pPr rtl="1"/>
          <a:endParaRPr lang="fa-IR"/>
        </a:p>
      </dgm:t>
    </dgm:pt>
    <dgm:pt modelId="{887C63E9-C4EC-405D-832D-60D785D0A02D}" type="pres">
      <dgm:prSet presAssocID="{581D0047-B012-4156-B938-53EC2E83E3EA}" presName="spNode" presStyleCnt="0"/>
      <dgm:spPr/>
    </dgm:pt>
    <dgm:pt modelId="{FEF27D53-D5AD-412E-9771-137E712BBAF4}" type="pres">
      <dgm:prSet presAssocID="{F056C612-97A6-4E4B-90A5-08A4BD193A04}" presName="sibTrans" presStyleLbl="sibTrans1D1" presStyleIdx="3" presStyleCnt="10" custScaleX="2000000"/>
      <dgm:spPr/>
      <dgm:t>
        <a:bodyPr/>
        <a:lstStyle/>
        <a:p>
          <a:pPr rtl="1"/>
          <a:endParaRPr lang="fa-IR"/>
        </a:p>
      </dgm:t>
    </dgm:pt>
    <dgm:pt modelId="{EC4208EC-8F5B-4D06-9C7F-09977E2FBA79}" type="pres">
      <dgm:prSet presAssocID="{E82A666B-816D-4FE8-B4DE-FAF104C7520C}" presName="node" presStyleLbl="node1" presStyleIdx="4" presStyleCnt="10" custScaleX="190158" custRadScaleRad="99496" custRadScaleInc="-85478">
        <dgm:presLayoutVars>
          <dgm:bulletEnabled val="1"/>
        </dgm:presLayoutVars>
      </dgm:prSet>
      <dgm:spPr/>
      <dgm:t>
        <a:bodyPr/>
        <a:lstStyle/>
        <a:p>
          <a:pPr rtl="1"/>
          <a:endParaRPr lang="fa-IR"/>
        </a:p>
      </dgm:t>
    </dgm:pt>
    <dgm:pt modelId="{1F3FB3B0-FBED-43B1-A571-061BE52C976F}" type="pres">
      <dgm:prSet presAssocID="{E82A666B-816D-4FE8-B4DE-FAF104C7520C}" presName="spNode" presStyleCnt="0"/>
      <dgm:spPr/>
    </dgm:pt>
    <dgm:pt modelId="{D1FD504C-0FCB-4608-AA95-5E6106560466}" type="pres">
      <dgm:prSet presAssocID="{0DDF627C-6F59-4FDD-A44D-BDB6BE713BD1}" presName="sibTrans" presStyleLbl="sibTrans1D1" presStyleIdx="4" presStyleCnt="10" custScaleX="2000000"/>
      <dgm:spPr/>
      <dgm:t>
        <a:bodyPr/>
        <a:lstStyle/>
        <a:p>
          <a:pPr rtl="1"/>
          <a:endParaRPr lang="fa-IR"/>
        </a:p>
      </dgm:t>
    </dgm:pt>
    <dgm:pt modelId="{BAB48D2F-1D9B-4ACB-A780-FA788253D78D}" type="pres">
      <dgm:prSet presAssocID="{CE6CC78F-7AB4-4F14-8C63-9B2C7AB3B06A}" presName="node" presStyleLbl="node1" presStyleIdx="5" presStyleCnt="10" custScaleX="234392">
        <dgm:presLayoutVars>
          <dgm:bulletEnabled val="1"/>
        </dgm:presLayoutVars>
      </dgm:prSet>
      <dgm:spPr/>
      <dgm:t>
        <a:bodyPr/>
        <a:lstStyle/>
        <a:p>
          <a:pPr rtl="1"/>
          <a:endParaRPr lang="fa-IR"/>
        </a:p>
      </dgm:t>
    </dgm:pt>
    <dgm:pt modelId="{926A36FA-04C2-45ED-82B7-3792042CC51B}" type="pres">
      <dgm:prSet presAssocID="{CE6CC78F-7AB4-4F14-8C63-9B2C7AB3B06A}" presName="spNode" presStyleCnt="0"/>
      <dgm:spPr/>
    </dgm:pt>
    <dgm:pt modelId="{047209CB-8EBC-43FA-8F6F-48F235AC34DF}" type="pres">
      <dgm:prSet presAssocID="{1E8E21E0-D439-4DDF-A8AE-235270E0A7E7}" presName="sibTrans" presStyleLbl="sibTrans1D1" presStyleIdx="5" presStyleCnt="10" custScaleX="2000000"/>
      <dgm:spPr/>
      <dgm:t>
        <a:bodyPr/>
        <a:lstStyle/>
        <a:p>
          <a:pPr rtl="1"/>
          <a:endParaRPr lang="fa-IR"/>
        </a:p>
      </dgm:t>
    </dgm:pt>
    <dgm:pt modelId="{568D021C-308E-4353-A214-7D5AD030F070}" type="pres">
      <dgm:prSet presAssocID="{E6E6C61E-39F4-42BE-B2CD-E11ECB37FEDD}" presName="node" presStyleLbl="node1" presStyleIdx="6" presStyleCnt="10" custScaleX="264886" custRadScaleRad="101927" custRadScaleInc="113557">
        <dgm:presLayoutVars>
          <dgm:bulletEnabled val="1"/>
        </dgm:presLayoutVars>
      </dgm:prSet>
      <dgm:spPr/>
      <dgm:t>
        <a:bodyPr/>
        <a:lstStyle/>
        <a:p>
          <a:pPr rtl="1"/>
          <a:endParaRPr lang="fa-IR"/>
        </a:p>
      </dgm:t>
    </dgm:pt>
    <dgm:pt modelId="{B2CFFE58-D1EF-431C-B6E8-74E7F1FCA03C}" type="pres">
      <dgm:prSet presAssocID="{E6E6C61E-39F4-42BE-B2CD-E11ECB37FEDD}" presName="spNode" presStyleCnt="0"/>
      <dgm:spPr/>
    </dgm:pt>
    <dgm:pt modelId="{59A31C64-2E75-4675-9369-20DA652F304E}" type="pres">
      <dgm:prSet presAssocID="{6DF2C666-FCCB-4A38-93E1-111629ECBF2B}" presName="sibTrans" presStyleLbl="sibTrans1D1" presStyleIdx="6" presStyleCnt="10" custScaleX="2000000"/>
      <dgm:spPr/>
      <dgm:t>
        <a:bodyPr/>
        <a:lstStyle/>
        <a:p>
          <a:pPr rtl="1"/>
          <a:endParaRPr lang="fa-IR"/>
        </a:p>
      </dgm:t>
    </dgm:pt>
    <dgm:pt modelId="{3545EF94-EC36-4DBD-9E28-03F4FD881351}" type="pres">
      <dgm:prSet presAssocID="{02781877-CF21-48C1-93E6-CAE743DBD36E}" presName="node" presStyleLbl="node1" presStyleIdx="7" presStyleCnt="10" custScaleX="190158" custRadScaleRad="102480" custRadScaleInc="87413">
        <dgm:presLayoutVars>
          <dgm:bulletEnabled val="1"/>
        </dgm:presLayoutVars>
      </dgm:prSet>
      <dgm:spPr/>
      <dgm:t>
        <a:bodyPr/>
        <a:lstStyle/>
        <a:p>
          <a:pPr rtl="1"/>
          <a:endParaRPr lang="fa-IR"/>
        </a:p>
      </dgm:t>
    </dgm:pt>
    <dgm:pt modelId="{FF7BE606-FA59-4382-A421-25370F8245E0}" type="pres">
      <dgm:prSet presAssocID="{02781877-CF21-48C1-93E6-CAE743DBD36E}" presName="spNode" presStyleCnt="0"/>
      <dgm:spPr/>
    </dgm:pt>
    <dgm:pt modelId="{60D6AE35-3791-42EB-9DBE-22C90E0E17B6}" type="pres">
      <dgm:prSet presAssocID="{50B6B2B7-A196-4D92-BB60-BE5475EE398F}" presName="sibTrans" presStyleLbl="sibTrans1D1" presStyleIdx="7" presStyleCnt="10" custScaleX="2000000"/>
      <dgm:spPr/>
      <dgm:t>
        <a:bodyPr/>
        <a:lstStyle/>
        <a:p>
          <a:pPr rtl="1"/>
          <a:endParaRPr lang="fa-IR"/>
        </a:p>
      </dgm:t>
    </dgm:pt>
    <dgm:pt modelId="{3C6B4667-FC61-47FB-A6DC-4FEEDDEA90E4}" type="pres">
      <dgm:prSet presAssocID="{CC868239-DF8B-4059-9D09-8B1C73F2639A}" presName="node" presStyleLbl="node1" presStyleIdx="8" presStyleCnt="10" custScaleX="190158">
        <dgm:presLayoutVars>
          <dgm:bulletEnabled val="1"/>
        </dgm:presLayoutVars>
      </dgm:prSet>
      <dgm:spPr/>
      <dgm:t>
        <a:bodyPr/>
        <a:lstStyle/>
        <a:p>
          <a:pPr rtl="1"/>
          <a:endParaRPr lang="fa-IR"/>
        </a:p>
      </dgm:t>
    </dgm:pt>
    <dgm:pt modelId="{25EE7E85-552C-4A73-B0AF-28B832194C08}" type="pres">
      <dgm:prSet presAssocID="{CC868239-DF8B-4059-9D09-8B1C73F2639A}" presName="spNode" presStyleCnt="0"/>
      <dgm:spPr/>
    </dgm:pt>
    <dgm:pt modelId="{3FF924C5-5175-4621-81D2-C66106570F18}" type="pres">
      <dgm:prSet presAssocID="{26E60F47-779C-4C90-9B5E-A8EA1DB90B93}" presName="sibTrans" presStyleLbl="sibTrans1D1" presStyleIdx="8" presStyleCnt="10" custScaleX="2000000"/>
      <dgm:spPr/>
      <dgm:t>
        <a:bodyPr/>
        <a:lstStyle/>
        <a:p>
          <a:pPr rtl="1"/>
          <a:endParaRPr lang="fa-IR"/>
        </a:p>
      </dgm:t>
    </dgm:pt>
    <dgm:pt modelId="{5E6E3743-674A-4486-A87C-C7D467E5D4A7}" type="pres">
      <dgm:prSet presAssocID="{48C6D20A-3E40-4E19-8C6B-F09FF2DBE83A}" presName="node" presStyleLbl="node1" presStyleIdx="9" presStyleCnt="10" custScaleX="237198" custRadScaleRad="100632" custRadScaleInc="-72272">
        <dgm:presLayoutVars>
          <dgm:bulletEnabled val="1"/>
        </dgm:presLayoutVars>
      </dgm:prSet>
      <dgm:spPr/>
      <dgm:t>
        <a:bodyPr/>
        <a:lstStyle/>
        <a:p>
          <a:pPr rtl="1"/>
          <a:endParaRPr lang="fa-IR"/>
        </a:p>
      </dgm:t>
    </dgm:pt>
    <dgm:pt modelId="{6AAD46AD-FA87-4096-8A57-7ED9164DF15C}" type="pres">
      <dgm:prSet presAssocID="{48C6D20A-3E40-4E19-8C6B-F09FF2DBE83A}" presName="spNode" presStyleCnt="0"/>
      <dgm:spPr/>
    </dgm:pt>
    <dgm:pt modelId="{59569F6E-EB78-4CC8-B280-37B590C6A574}" type="pres">
      <dgm:prSet presAssocID="{48129634-EE71-4DAA-9E91-94BAEB8DFD6F}" presName="sibTrans" presStyleLbl="sibTrans1D1" presStyleIdx="9" presStyleCnt="10" custScaleX="2000000"/>
      <dgm:spPr/>
      <dgm:t>
        <a:bodyPr/>
        <a:lstStyle/>
        <a:p>
          <a:pPr rtl="1"/>
          <a:endParaRPr lang="fa-IR"/>
        </a:p>
      </dgm:t>
    </dgm:pt>
  </dgm:ptLst>
  <dgm:cxnLst>
    <dgm:cxn modelId="{B4A1E6D0-22F2-4788-AA8C-95B7C2F583D2}" srcId="{C2BF8332-E979-4991-A512-3B54A8754C30}" destId="{3117FE14-FA34-4614-8434-A6E1CD4911DA}" srcOrd="2" destOrd="0" parTransId="{760856EF-17DD-41A7-BD33-2A9B4A387BA1}" sibTransId="{411A5148-34B8-4178-951C-A8DAC6FF7049}"/>
    <dgm:cxn modelId="{D32B89D3-8476-40BF-BBA9-3D6B8B5D2025}" type="presOf" srcId="{87DFAECB-A9D9-4959-84DD-E84FA34153CA}" destId="{D2AE32FE-7741-4EB4-B934-F4EF18958EEB}" srcOrd="0" destOrd="0" presId="urn:microsoft.com/office/officeart/2005/8/layout/cycle6"/>
    <dgm:cxn modelId="{6037EEE7-3C6E-4354-9537-76E9F63ADA27}" srcId="{C2BF8332-E979-4991-A512-3B54A8754C30}" destId="{CC868239-DF8B-4059-9D09-8B1C73F2639A}" srcOrd="8" destOrd="0" parTransId="{6252AB04-6446-4D02-86A1-32DA3C967BF6}" sibTransId="{26E60F47-779C-4C90-9B5E-A8EA1DB90B93}"/>
    <dgm:cxn modelId="{89821A48-6D38-4E32-886B-EDA596E5CDD6}" srcId="{C2BF8332-E979-4991-A512-3B54A8754C30}" destId="{FE45ABC6-AF95-4D1E-95A4-66DC70C1BDD0}" srcOrd="1" destOrd="0" parTransId="{C6881D8B-BBD5-45BF-B7C5-AA8682D4CA7A}" sibTransId="{FAC33121-2B12-4FC9-BF19-20C1FAAFC39E}"/>
    <dgm:cxn modelId="{C212E749-4A55-4755-9C8F-007912A65E3F}" type="presOf" srcId="{26E60F47-779C-4C90-9B5E-A8EA1DB90B93}" destId="{3FF924C5-5175-4621-81D2-C66106570F18}" srcOrd="0" destOrd="0" presId="urn:microsoft.com/office/officeart/2005/8/layout/cycle6"/>
    <dgm:cxn modelId="{8E536E03-5CC0-4ACE-9636-694BE9EEA5F9}" type="presOf" srcId="{CC868239-DF8B-4059-9D09-8B1C73F2639A}" destId="{3C6B4667-FC61-47FB-A6DC-4FEEDDEA90E4}" srcOrd="0" destOrd="0" presId="urn:microsoft.com/office/officeart/2005/8/layout/cycle6"/>
    <dgm:cxn modelId="{1458D625-2627-4ABD-AF27-8D28303C71F1}" srcId="{C2BF8332-E979-4991-A512-3B54A8754C30}" destId="{E6E6C61E-39F4-42BE-B2CD-E11ECB37FEDD}" srcOrd="6" destOrd="0" parTransId="{D0D059E3-AF5F-4758-AD62-E6DC910C8689}" sibTransId="{6DF2C666-FCCB-4A38-93E1-111629ECBF2B}"/>
    <dgm:cxn modelId="{44091A6B-494A-4EE4-BEF6-958CE6E1DDDB}" type="presOf" srcId="{50B6B2B7-A196-4D92-BB60-BE5475EE398F}" destId="{60D6AE35-3791-42EB-9DBE-22C90E0E17B6}" srcOrd="0" destOrd="0" presId="urn:microsoft.com/office/officeart/2005/8/layout/cycle6"/>
    <dgm:cxn modelId="{C1FDF409-FA2A-44E1-943B-2771CD7D3286}" type="presOf" srcId="{48C6D20A-3E40-4E19-8C6B-F09FF2DBE83A}" destId="{5E6E3743-674A-4486-A87C-C7D467E5D4A7}" srcOrd="0" destOrd="0" presId="urn:microsoft.com/office/officeart/2005/8/layout/cycle6"/>
    <dgm:cxn modelId="{51F647C0-E7B9-44BD-89A9-CF3E6EBFF5F1}" srcId="{C2BF8332-E979-4991-A512-3B54A8754C30}" destId="{87DFAECB-A9D9-4959-84DD-E84FA34153CA}" srcOrd="0" destOrd="0" parTransId="{D8264F9B-0AE5-479D-B8F8-5A7536426751}" sibTransId="{BA2694CD-BCB3-4BB7-9BC3-95FCC9340787}"/>
    <dgm:cxn modelId="{1C78775A-137D-4194-B569-3E36E43F9549}" type="presOf" srcId="{3117FE14-FA34-4614-8434-A6E1CD4911DA}" destId="{39447993-0396-490A-9D46-EF12F59BF552}" srcOrd="0" destOrd="0" presId="urn:microsoft.com/office/officeart/2005/8/layout/cycle6"/>
    <dgm:cxn modelId="{5D0BD1EB-C085-4562-9998-5FD6919C20ED}" type="presOf" srcId="{581D0047-B012-4156-B938-53EC2E83E3EA}" destId="{B7B30FFE-8213-43BF-8B2F-6C9AAE93424C}" srcOrd="0" destOrd="0" presId="urn:microsoft.com/office/officeart/2005/8/layout/cycle6"/>
    <dgm:cxn modelId="{6A7637AF-3DFC-462E-9B28-6124CFA5D943}" type="presOf" srcId="{E82A666B-816D-4FE8-B4DE-FAF104C7520C}" destId="{EC4208EC-8F5B-4D06-9C7F-09977E2FBA79}" srcOrd="0" destOrd="0" presId="urn:microsoft.com/office/officeart/2005/8/layout/cycle6"/>
    <dgm:cxn modelId="{259E23E8-E030-46DA-8A04-35A7FC54A2AD}" type="presOf" srcId="{FAC33121-2B12-4FC9-BF19-20C1FAAFC39E}" destId="{07B10F3C-144A-4B32-A7E9-5D59C2B65023}" srcOrd="0" destOrd="0" presId="urn:microsoft.com/office/officeart/2005/8/layout/cycle6"/>
    <dgm:cxn modelId="{B6934109-0708-4B15-9CDE-A1D6CD2CA176}" srcId="{C2BF8332-E979-4991-A512-3B54A8754C30}" destId="{E82A666B-816D-4FE8-B4DE-FAF104C7520C}" srcOrd="4" destOrd="0" parTransId="{3AD0FE97-A111-4774-9A0D-81DAB42C4771}" sibTransId="{0DDF627C-6F59-4FDD-A44D-BDB6BE713BD1}"/>
    <dgm:cxn modelId="{EE6CBD8D-CC1A-40A6-91A0-2D5E91442FAD}" type="presOf" srcId="{CE6CC78F-7AB4-4F14-8C63-9B2C7AB3B06A}" destId="{BAB48D2F-1D9B-4ACB-A780-FA788253D78D}" srcOrd="0" destOrd="0" presId="urn:microsoft.com/office/officeart/2005/8/layout/cycle6"/>
    <dgm:cxn modelId="{DE84DD7C-9DEE-47D9-A067-337559808164}" type="presOf" srcId="{1E8E21E0-D439-4DDF-A8AE-235270E0A7E7}" destId="{047209CB-8EBC-43FA-8F6F-48F235AC34DF}" srcOrd="0" destOrd="0" presId="urn:microsoft.com/office/officeart/2005/8/layout/cycle6"/>
    <dgm:cxn modelId="{5284B3FF-C965-41B6-B27F-665A73BEC539}" type="presOf" srcId="{FE45ABC6-AF95-4D1E-95A4-66DC70C1BDD0}" destId="{11D31D1F-3E35-4BAC-9CDE-75DE6561B093}" srcOrd="0" destOrd="0" presId="urn:microsoft.com/office/officeart/2005/8/layout/cycle6"/>
    <dgm:cxn modelId="{51215269-FE3C-4FD9-A13C-21D029E5C05A}" srcId="{C2BF8332-E979-4991-A512-3B54A8754C30}" destId="{02781877-CF21-48C1-93E6-CAE743DBD36E}" srcOrd="7" destOrd="0" parTransId="{A6A25ECB-AB7D-4F63-B87A-29AB76FFC5C2}" sibTransId="{50B6B2B7-A196-4D92-BB60-BE5475EE398F}"/>
    <dgm:cxn modelId="{11BD4313-68CB-4C86-8B38-1A49BE6EB8CF}" type="presOf" srcId="{C2BF8332-E979-4991-A512-3B54A8754C30}" destId="{64E51B19-C459-4BF0-B792-19B65F89DD85}" srcOrd="0" destOrd="0" presId="urn:microsoft.com/office/officeart/2005/8/layout/cycle6"/>
    <dgm:cxn modelId="{3D043B46-A1C9-4854-A5B2-906A021CE139}" type="presOf" srcId="{6DF2C666-FCCB-4A38-93E1-111629ECBF2B}" destId="{59A31C64-2E75-4675-9369-20DA652F304E}" srcOrd="0" destOrd="0" presId="urn:microsoft.com/office/officeart/2005/8/layout/cycle6"/>
    <dgm:cxn modelId="{C37A713D-42F3-4ACD-AC62-0D4FCE2E27DF}" type="presOf" srcId="{BA2694CD-BCB3-4BB7-9BC3-95FCC9340787}" destId="{B06D01BF-D273-4811-8593-D303AEC4E1BE}" srcOrd="0" destOrd="0" presId="urn:microsoft.com/office/officeart/2005/8/layout/cycle6"/>
    <dgm:cxn modelId="{18A00BC1-8780-46EA-A930-14BA5C754609}" type="presOf" srcId="{E6E6C61E-39F4-42BE-B2CD-E11ECB37FEDD}" destId="{568D021C-308E-4353-A214-7D5AD030F070}" srcOrd="0" destOrd="0" presId="urn:microsoft.com/office/officeart/2005/8/layout/cycle6"/>
    <dgm:cxn modelId="{A2941905-C27D-48A3-B55C-F69DF38718C1}" srcId="{C2BF8332-E979-4991-A512-3B54A8754C30}" destId="{581D0047-B012-4156-B938-53EC2E83E3EA}" srcOrd="3" destOrd="0" parTransId="{6FF4CC6B-7E71-41A3-A778-9817DB432A3E}" sibTransId="{F056C612-97A6-4E4B-90A5-08A4BD193A04}"/>
    <dgm:cxn modelId="{C6B0A2B3-FDDA-4143-B52A-023715630943}" type="presOf" srcId="{48129634-EE71-4DAA-9E91-94BAEB8DFD6F}" destId="{59569F6E-EB78-4CC8-B280-37B590C6A574}" srcOrd="0" destOrd="0" presId="urn:microsoft.com/office/officeart/2005/8/layout/cycle6"/>
    <dgm:cxn modelId="{5B504D21-2456-4377-8225-52CE295E1B66}" type="presOf" srcId="{02781877-CF21-48C1-93E6-CAE743DBD36E}" destId="{3545EF94-EC36-4DBD-9E28-03F4FD881351}" srcOrd="0" destOrd="0" presId="urn:microsoft.com/office/officeart/2005/8/layout/cycle6"/>
    <dgm:cxn modelId="{CDA54BD2-71F5-4DD0-A7BB-9566F68D3CC2}" type="presOf" srcId="{411A5148-34B8-4178-951C-A8DAC6FF7049}" destId="{98AFBBB5-8B96-48CF-B209-6282CD63F3FC}" srcOrd="0" destOrd="0" presId="urn:microsoft.com/office/officeart/2005/8/layout/cycle6"/>
    <dgm:cxn modelId="{42020E19-83A4-423A-84FE-319FD2DB94FF}" type="presOf" srcId="{F056C612-97A6-4E4B-90A5-08A4BD193A04}" destId="{FEF27D53-D5AD-412E-9771-137E712BBAF4}" srcOrd="0" destOrd="0" presId="urn:microsoft.com/office/officeart/2005/8/layout/cycle6"/>
    <dgm:cxn modelId="{6717038A-53DE-4B5B-9CFA-65E2B8A105B8}" srcId="{C2BF8332-E979-4991-A512-3B54A8754C30}" destId="{48C6D20A-3E40-4E19-8C6B-F09FF2DBE83A}" srcOrd="9" destOrd="0" parTransId="{7C917B4B-3E24-48D7-8CCD-86DD1E607FD6}" sibTransId="{48129634-EE71-4DAA-9E91-94BAEB8DFD6F}"/>
    <dgm:cxn modelId="{F0B9B372-8DD1-431E-8595-40533D8D2FFC}" type="presOf" srcId="{0DDF627C-6F59-4FDD-A44D-BDB6BE713BD1}" destId="{D1FD504C-0FCB-4608-AA95-5E6106560466}" srcOrd="0" destOrd="0" presId="urn:microsoft.com/office/officeart/2005/8/layout/cycle6"/>
    <dgm:cxn modelId="{DD10D4A9-3901-4E43-B8F4-56D8633B1DB6}" srcId="{C2BF8332-E979-4991-A512-3B54A8754C30}" destId="{CE6CC78F-7AB4-4F14-8C63-9B2C7AB3B06A}" srcOrd="5" destOrd="0" parTransId="{9ECE9F7A-7AAC-45F6-B878-D7946781C07C}" sibTransId="{1E8E21E0-D439-4DDF-A8AE-235270E0A7E7}"/>
    <dgm:cxn modelId="{788BFAAA-8E09-47E1-ADBF-9EB364A91FDF}" type="presParOf" srcId="{64E51B19-C459-4BF0-B792-19B65F89DD85}" destId="{D2AE32FE-7741-4EB4-B934-F4EF18958EEB}" srcOrd="0" destOrd="0" presId="urn:microsoft.com/office/officeart/2005/8/layout/cycle6"/>
    <dgm:cxn modelId="{523DE59C-9CF4-445A-B88D-641E21E26EAB}" type="presParOf" srcId="{64E51B19-C459-4BF0-B792-19B65F89DD85}" destId="{BAA2DEF6-3790-4F0E-A9FC-67FF2B01430D}" srcOrd="1" destOrd="0" presId="urn:microsoft.com/office/officeart/2005/8/layout/cycle6"/>
    <dgm:cxn modelId="{7BADA456-1764-4369-BC2B-35AF2C7A017A}" type="presParOf" srcId="{64E51B19-C459-4BF0-B792-19B65F89DD85}" destId="{B06D01BF-D273-4811-8593-D303AEC4E1BE}" srcOrd="2" destOrd="0" presId="urn:microsoft.com/office/officeart/2005/8/layout/cycle6"/>
    <dgm:cxn modelId="{350A2929-6AC0-4BD5-B3F5-9997ABEA51CD}" type="presParOf" srcId="{64E51B19-C459-4BF0-B792-19B65F89DD85}" destId="{11D31D1F-3E35-4BAC-9CDE-75DE6561B093}" srcOrd="3" destOrd="0" presId="urn:microsoft.com/office/officeart/2005/8/layout/cycle6"/>
    <dgm:cxn modelId="{25E083A8-893C-4F87-8773-2ABD7C50795A}" type="presParOf" srcId="{64E51B19-C459-4BF0-B792-19B65F89DD85}" destId="{2AE33916-A144-4D1C-B0B8-26914FFE5F11}" srcOrd="4" destOrd="0" presId="urn:microsoft.com/office/officeart/2005/8/layout/cycle6"/>
    <dgm:cxn modelId="{71A22ECF-4468-4E1E-9AE3-D85A30D42435}" type="presParOf" srcId="{64E51B19-C459-4BF0-B792-19B65F89DD85}" destId="{07B10F3C-144A-4B32-A7E9-5D59C2B65023}" srcOrd="5" destOrd="0" presId="urn:microsoft.com/office/officeart/2005/8/layout/cycle6"/>
    <dgm:cxn modelId="{6671B726-27B7-4330-9035-A4F5B9FE804D}" type="presParOf" srcId="{64E51B19-C459-4BF0-B792-19B65F89DD85}" destId="{39447993-0396-490A-9D46-EF12F59BF552}" srcOrd="6" destOrd="0" presId="urn:microsoft.com/office/officeart/2005/8/layout/cycle6"/>
    <dgm:cxn modelId="{F23C7BCE-62A1-46B7-A8FE-9EBE63331887}" type="presParOf" srcId="{64E51B19-C459-4BF0-B792-19B65F89DD85}" destId="{312BBC15-3FCF-4457-8EF9-41BF9F1D56C2}" srcOrd="7" destOrd="0" presId="urn:microsoft.com/office/officeart/2005/8/layout/cycle6"/>
    <dgm:cxn modelId="{46FADB57-F0C3-48EF-BE93-A369B42A4125}" type="presParOf" srcId="{64E51B19-C459-4BF0-B792-19B65F89DD85}" destId="{98AFBBB5-8B96-48CF-B209-6282CD63F3FC}" srcOrd="8" destOrd="0" presId="urn:microsoft.com/office/officeart/2005/8/layout/cycle6"/>
    <dgm:cxn modelId="{2303236D-DE0D-4B87-89CB-D7FEE1E448DE}" type="presParOf" srcId="{64E51B19-C459-4BF0-B792-19B65F89DD85}" destId="{B7B30FFE-8213-43BF-8B2F-6C9AAE93424C}" srcOrd="9" destOrd="0" presId="urn:microsoft.com/office/officeart/2005/8/layout/cycle6"/>
    <dgm:cxn modelId="{D001C5B8-25D1-4058-AF0E-AA0034E227BD}" type="presParOf" srcId="{64E51B19-C459-4BF0-B792-19B65F89DD85}" destId="{887C63E9-C4EC-405D-832D-60D785D0A02D}" srcOrd="10" destOrd="0" presId="urn:microsoft.com/office/officeart/2005/8/layout/cycle6"/>
    <dgm:cxn modelId="{F1D64750-2991-457D-A1A1-5AEC3926D618}" type="presParOf" srcId="{64E51B19-C459-4BF0-B792-19B65F89DD85}" destId="{FEF27D53-D5AD-412E-9771-137E712BBAF4}" srcOrd="11" destOrd="0" presId="urn:microsoft.com/office/officeart/2005/8/layout/cycle6"/>
    <dgm:cxn modelId="{306249B6-0143-4259-81BC-E21C8AB8D6B3}" type="presParOf" srcId="{64E51B19-C459-4BF0-B792-19B65F89DD85}" destId="{EC4208EC-8F5B-4D06-9C7F-09977E2FBA79}" srcOrd="12" destOrd="0" presId="urn:microsoft.com/office/officeart/2005/8/layout/cycle6"/>
    <dgm:cxn modelId="{FDE4BF71-3CF6-4A01-92AD-03D2DF15CE5E}" type="presParOf" srcId="{64E51B19-C459-4BF0-B792-19B65F89DD85}" destId="{1F3FB3B0-FBED-43B1-A571-061BE52C976F}" srcOrd="13" destOrd="0" presId="urn:microsoft.com/office/officeart/2005/8/layout/cycle6"/>
    <dgm:cxn modelId="{65AA8BA3-57C1-4171-A9AE-D2373E0FD336}" type="presParOf" srcId="{64E51B19-C459-4BF0-B792-19B65F89DD85}" destId="{D1FD504C-0FCB-4608-AA95-5E6106560466}" srcOrd="14" destOrd="0" presId="urn:microsoft.com/office/officeart/2005/8/layout/cycle6"/>
    <dgm:cxn modelId="{0A3FC24A-8AFE-4D28-B9A1-F3FECF735202}" type="presParOf" srcId="{64E51B19-C459-4BF0-B792-19B65F89DD85}" destId="{BAB48D2F-1D9B-4ACB-A780-FA788253D78D}" srcOrd="15" destOrd="0" presId="urn:microsoft.com/office/officeart/2005/8/layout/cycle6"/>
    <dgm:cxn modelId="{8BB3A07D-3D8D-4BEF-8086-F9F1F8737261}" type="presParOf" srcId="{64E51B19-C459-4BF0-B792-19B65F89DD85}" destId="{926A36FA-04C2-45ED-82B7-3792042CC51B}" srcOrd="16" destOrd="0" presId="urn:microsoft.com/office/officeart/2005/8/layout/cycle6"/>
    <dgm:cxn modelId="{E4626B24-FED0-4E45-88BA-1A137961D30A}" type="presParOf" srcId="{64E51B19-C459-4BF0-B792-19B65F89DD85}" destId="{047209CB-8EBC-43FA-8F6F-48F235AC34DF}" srcOrd="17" destOrd="0" presId="urn:microsoft.com/office/officeart/2005/8/layout/cycle6"/>
    <dgm:cxn modelId="{50075B56-3AB4-471F-BAB0-6D95809CA087}" type="presParOf" srcId="{64E51B19-C459-4BF0-B792-19B65F89DD85}" destId="{568D021C-308E-4353-A214-7D5AD030F070}" srcOrd="18" destOrd="0" presId="urn:microsoft.com/office/officeart/2005/8/layout/cycle6"/>
    <dgm:cxn modelId="{CC525C85-3042-45C5-9248-D9E52E78028F}" type="presParOf" srcId="{64E51B19-C459-4BF0-B792-19B65F89DD85}" destId="{B2CFFE58-D1EF-431C-B6E8-74E7F1FCA03C}" srcOrd="19" destOrd="0" presId="urn:microsoft.com/office/officeart/2005/8/layout/cycle6"/>
    <dgm:cxn modelId="{535D3470-F9C8-4585-A468-D469B65F21B0}" type="presParOf" srcId="{64E51B19-C459-4BF0-B792-19B65F89DD85}" destId="{59A31C64-2E75-4675-9369-20DA652F304E}" srcOrd="20" destOrd="0" presId="urn:microsoft.com/office/officeart/2005/8/layout/cycle6"/>
    <dgm:cxn modelId="{D5A3FE7A-E382-40D9-8227-6DD3EF0127B3}" type="presParOf" srcId="{64E51B19-C459-4BF0-B792-19B65F89DD85}" destId="{3545EF94-EC36-4DBD-9E28-03F4FD881351}" srcOrd="21" destOrd="0" presId="urn:microsoft.com/office/officeart/2005/8/layout/cycle6"/>
    <dgm:cxn modelId="{BD4B6FC7-F840-4CE7-878E-A9CBC6F4CF32}" type="presParOf" srcId="{64E51B19-C459-4BF0-B792-19B65F89DD85}" destId="{FF7BE606-FA59-4382-A421-25370F8245E0}" srcOrd="22" destOrd="0" presId="urn:microsoft.com/office/officeart/2005/8/layout/cycle6"/>
    <dgm:cxn modelId="{2590AD03-5701-4593-A629-FB6213FAB50A}" type="presParOf" srcId="{64E51B19-C459-4BF0-B792-19B65F89DD85}" destId="{60D6AE35-3791-42EB-9DBE-22C90E0E17B6}" srcOrd="23" destOrd="0" presId="urn:microsoft.com/office/officeart/2005/8/layout/cycle6"/>
    <dgm:cxn modelId="{F471568B-7BF8-406D-8E37-F9ED49078ED0}" type="presParOf" srcId="{64E51B19-C459-4BF0-B792-19B65F89DD85}" destId="{3C6B4667-FC61-47FB-A6DC-4FEEDDEA90E4}" srcOrd="24" destOrd="0" presId="urn:microsoft.com/office/officeart/2005/8/layout/cycle6"/>
    <dgm:cxn modelId="{A4207EA2-0831-407E-A35B-087008973CDA}" type="presParOf" srcId="{64E51B19-C459-4BF0-B792-19B65F89DD85}" destId="{25EE7E85-552C-4A73-B0AF-28B832194C08}" srcOrd="25" destOrd="0" presId="urn:microsoft.com/office/officeart/2005/8/layout/cycle6"/>
    <dgm:cxn modelId="{1EBE7ABE-A0B6-44F0-8FA2-C8B9DA2BAAFE}" type="presParOf" srcId="{64E51B19-C459-4BF0-B792-19B65F89DD85}" destId="{3FF924C5-5175-4621-81D2-C66106570F18}" srcOrd="26" destOrd="0" presId="urn:microsoft.com/office/officeart/2005/8/layout/cycle6"/>
    <dgm:cxn modelId="{1D098228-7701-4361-86E9-D6931481E58B}" type="presParOf" srcId="{64E51B19-C459-4BF0-B792-19B65F89DD85}" destId="{5E6E3743-674A-4486-A87C-C7D467E5D4A7}" srcOrd="27" destOrd="0" presId="urn:microsoft.com/office/officeart/2005/8/layout/cycle6"/>
    <dgm:cxn modelId="{2AD2E4D5-8E42-4C74-9433-6A404D5CFBAC}" type="presParOf" srcId="{64E51B19-C459-4BF0-B792-19B65F89DD85}" destId="{6AAD46AD-FA87-4096-8A57-7ED9164DF15C}" srcOrd="28" destOrd="0" presId="urn:microsoft.com/office/officeart/2005/8/layout/cycle6"/>
    <dgm:cxn modelId="{4EF0BFAF-7ABA-49B0-9C8A-0ACBB0CED39B}" type="presParOf" srcId="{64E51B19-C459-4BF0-B792-19B65F89DD85}" destId="{59569F6E-EB78-4CC8-B280-37B590C6A574}" srcOrd="29"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66" tIns="49533" rIns="99066" bIns="49533" numCol="1" anchor="t" anchorCtr="0" compatLnSpc="1">
            <a:prstTxWarp prst="textNoShape">
              <a:avLst/>
            </a:prstTxWarp>
          </a:bodyPr>
          <a:lstStyle>
            <a:lvl1pPr defTabSz="990600">
              <a:defRPr sz="1300" smtClean="0"/>
            </a:lvl1pPr>
          </a:lstStyle>
          <a:p>
            <a:pPr>
              <a:defRPr/>
            </a:pPr>
            <a:endParaRPr lang="en-US" dirty="0">
              <a:cs typeface="B Nazanin" pitchFamily="2" charset="-78"/>
            </a:endParaRPr>
          </a:p>
        </p:txBody>
      </p:sp>
      <p:sp>
        <p:nvSpPr>
          <p:cNvPr id="69635" name="Rectangle 3"/>
          <p:cNvSpPr>
            <a:spLocks noGrp="1" noChangeArrowheads="1"/>
          </p:cNvSpPr>
          <p:nvPr>
            <p:ph type="dt" sz="quarter" idx="1"/>
          </p:nvPr>
        </p:nvSpPr>
        <p:spPr bwMode="auto">
          <a:xfrm>
            <a:off x="4022725" y="0"/>
            <a:ext cx="3078163" cy="511175"/>
          </a:xfrm>
          <a:prstGeom prst="rect">
            <a:avLst/>
          </a:prstGeom>
          <a:noFill/>
          <a:ln w="9525">
            <a:noFill/>
            <a:miter lim="800000"/>
            <a:headEnd/>
            <a:tailEnd/>
          </a:ln>
          <a:effectLst/>
        </p:spPr>
        <p:txBody>
          <a:bodyPr vert="horz" wrap="square" lIns="99066" tIns="49533" rIns="99066" bIns="49533" numCol="1" anchor="t" anchorCtr="0" compatLnSpc="1">
            <a:prstTxWarp prst="textNoShape">
              <a:avLst/>
            </a:prstTxWarp>
          </a:bodyPr>
          <a:lstStyle>
            <a:lvl1pPr algn="r" defTabSz="990600">
              <a:defRPr sz="1300" smtClean="0"/>
            </a:lvl1pPr>
          </a:lstStyle>
          <a:p>
            <a:pPr>
              <a:defRPr/>
            </a:pPr>
            <a:endParaRPr lang="en-US" dirty="0">
              <a:cs typeface="B Nazanin" pitchFamily="2" charset="-78"/>
            </a:endParaRPr>
          </a:p>
        </p:txBody>
      </p:sp>
      <p:sp>
        <p:nvSpPr>
          <p:cNvPr id="69636"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66" tIns="49533" rIns="99066" bIns="49533" numCol="1" anchor="b" anchorCtr="0" compatLnSpc="1">
            <a:prstTxWarp prst="textNoShape">
              <a:avLst/>
            </a:prstTxWarp>
          </a:bodyPr>
          <a:lstStyle>
            <a:lvl1pPr defTabSz="990600">
              <a:defRPr sz="1300" smtClean="0"/>
            </a:lvl1pPr>
          </a:lstStyle>
          <a:p>
            <a:pPr>
              <a:defRPr/>
            </a:pPr>
            <a:endParaRPr lang="en-US" dirty="0">
              <a:cs typeface="B Nazanin" pitchFamily="2" charset="-78"/>
            </a:endParaRPr>
          </a:p>
        </p:txBody>
      </p:sp>
      <p:sp>
        <p:nvSpPr>
          <p:cNvPr id="69637" name="Rectangle 5"/>
          <p:cNvSpPr>
            <a:spLocks noGrp="1" noChangeArrowheads="1"/>
          </p:cNvSpPr>
          <p:nvPr>
            <p:ph type="sldNum" sz="quarter" idx="3"/>
          </p:nvPr>
        </p:nvSpPr>
        <p:spPr bwMode="auto">
          <a:xfrm>
            <a:off x="4022725" y="9721850"/>
            <a:ext cx="3078163" cy="511175"/>
          </a:xfrm>
          <a:prstGeom prst="rect">
            <a:avLst/>
          </a:prstGeom>
          <a:noFill/>
          <a:ln w="9525">
            <a:noFill/>
            <a:miter lim="800000"/>
            <a:headEnd/>
            <a:tailEnd/>
          </a:ln>
          <a:effectLst/>
        </p:spPr>
        <p:txBody>
          <a:bodyPr vert="horz" wrap="square" lIns="99066" tIns="49533" rIns="99066" bIns="49533" numCol="1" anchor="b" anchorCtr="0" compatLnSpc="1">
            <a:prstTxWarp prst="textNoShape">
              <a:avLst/>
            </a:prstTxWarp>
          </a:bodyPr>
          <a:lstStyle>
            <a:lvl1pPr algn="r" defTabSz="990600">
              <a:defRPr sz="1300" smtClean="0"/>
            </a:lvl1pPr>
          </a:lstStyle>
          <a:p>
            <a:pPr>
              <a:defRPr/>
            </a:pPr>
            <a:fld id="{2A4A2A0E-2B1C-4545-B150-25881EC5EF9B}" type="slidenum">
              <a:rPr lang="ar-SA">
                <a:cs typeface="B Nazanin" pitchFamily="2" charset="-78"/>
              </a:rPr>
              <a:pPr>
                <a:defRPr/>
              </a:pPr>
              <a:t>‹#›</a:t>
            </a:fld>
            <a:endParaRPr lang="en-US" dirty="0">
              <a:cs typeface="B Nazanin" pitchFamily="2" charset="-78"/>
            </a:endParaRPr>
          </a:p>
        </p:txBody>
      </p:sp>
    </p:spTree>
    <p:extLst>
      <p:ext uri="{BB962C8B-B14F-4D97-AF65-F5344CB8AC3E}">
        <p14:creationId xmlns:p14="http://schemas.microsoft.com/office/powerpoint/2010/main" val="2861908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66" tIns="49533" rIns="99066" bIns="49533" numCol="1" anchor="t" anchorCtr="0" compatLnSpc="1">
            <a:prstTxWarp prst="textNoShape">
              <a:avLst/>
            </a:prstTxWarp>
          </a:bodyPr>
          <a:lstStyle>
            <a:lvl1pPr defTabSz="990600">
              <a:defRPr sz="1300" smtClean="0">
                <a:cs typeface="B Nazanin" pitchFamily="2" charset="-78"/>
              </a:defRPr>
            </a:lvl1pPr>
          </a:lstStyle>
          <a:p>
            <a:pPr>
              <a:defRPr/>
            </a:pPr>
            <a:endParaRPr lang="en-US" dirty="0"/>
          </a:p>
        </p:txBody>
      </p:sp>
      <p:sp>
        <p:nvSpPr>
          <p:cNvPr id="65539" name="Rectangle 3"/>
          <p:cNvSpPr>
            <a:spLocks noGrp="1" noChangeArrowheads="1"/>
          </p:cNvSpPr>
          <p:nvPr>
            <p:ph type="dt" idx="1"/>
          </p:nvPr>
        </p:nvSpPr>
        <p:spPr bwMode="auto">
          <a:xfrm>
            <a:off x="4022725" y="0"/>
            <a:ext cx="3078163" cy="511175"/>
          </a:xfrm>
          <a:prstGeom prst="rect">
            <a:avLst/>
          </a:prstGeom>
          <a:noFill/>
          <a:ln w="9525">
            <a:noFill/>
            <a:miter lim="800000"/>
            <a:headEnd/>
            <a:tailEnd/>
          </a:ln>
          <a:effectLst/>
        </p:spPr>
        <p:txBody>
          <a:bodyPr vert="horz" wrap="square" lIns="99066" tIns="49533" rIns="99066" bIns="49533" numCol="1" anchor="t" anchorCtr="0" compatLnSpc="1">
            <a:prstTxWarp prst="textNoShape">
              <a:avLst/>
            </a:prstTxWarp>
          </a:bodyPr>
          <a:lstStyle>
            <a:lvl1pPr algn="r" defTabSz="990600">
              <a:defRPr sz="1300" smtClean="0">
                <a:cs typeface="B Nazanin" pitchFamily="2" charset="-78"/>
              </a:defRPr>
            </a:lvl1pPr>
          </a:lstStyle>
          <a:p>
            <a:pPr>
              <a:defRPr/>
            </a:pPr>
            <a:endParaRPr lang="en-US" dirty="0"/>
          </a:p>
        </p:txBody>
      </p:sp>
      <p:sp>
        <p:nvSpPr>
          <p:cNvPr id="20484" name="Rectangle 4"/>
          <p:cNvSpPr>
            <a:spLocks noGrp="1" noRot="1" noChangeAspect="1" noChangeArrowheads="1" noTextEdit="1"/>
          </p:cNvSpPr>
          <p:nvPr>
            <p:ph type="sldImg" idx="2"/>
          </p:nvPr>
        </p:nvSpPr>
        <p:spPr bwMode="auto">
          <a:xfrm>
            <a:off x="992188" y="768350"/>
            <a:ext cx="5118100" cy="3836988"/>
          </a:xfrm>
          <a:prstGeom prst="rect">
            <a:avLst/>
          </a:prstGeom>
          <a:noFill/>
          <a:ln w="9525">
            <a:solidFill>
              <a:srgbClr val="000000"/>
            </a:solidFill>
            <a:miter lim="800000"/>
            <a:headEnd/>
            <a:tailEnd/>
          </a:ln>
        </p:spPr>
      </p:sp>
      <p:sp>
        <p:nvSpPr>
          <p:cNvPr id="65541" name="Rectangle 5"/>
          <p:cNvSpPr>
            <a:spLocks noGrp="1" noChangeArrowheads="1"/>
          </p:cNvSpPr>
          <p:nvPr>
            <p:ph type="body" sz="quarter" idx="3"/>
          </p:nvPr>
        </p:nvSpPr>
        <p:spPr bwMode="auto">
          <a:xfrm>
            <a:off x="709613" y="4860925"/>
            <a:ext cx="5683250" cy="4605338"/>
          </a:xfrm>
          <a:prstGeom prst="rect">
            <a:avLst/>
          </a:prstGeom>
          <a:noFill/>
          <a:ln w="9525">
            <a:noFill/>
            <a:miter lim="800000"/>
            <a:headEnd/>
            <a:tailEnd/>
          </a:ln>
          <a:effectLst/>
        </p:spPr>
        <p:txBody>
          <a:bodyPr vert="horz" wrap="square" lIns="99066" tIns="49533" rIns="99066" bIns="49533"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5542" name="Rectangle 6"/>
          <p:cNvSpPr>
            <a:spLocks noGrp="1" noChangeArrowheads="1"/>
          </p:cNvSpPr>
          <p:nvPr>
            <p:ph type="ftr" sz="quarter" idx="4"/>
          </p:nvPr>
        </p:nvSpPr>
        <p:spPr bwMode="auto">
          <a:xfrm>
            <a:off x="0" y="9721850"/>
            <a:ext cx="3078163" cy="511175"/>
          </a:xfrm>
          <a:prstGeom prst="rect">
            <a:avLst/>
          </a:prstGeom>
          <a:noFill/>
          <a:ln w="9525">
            <a:noFill/>
            <a:miter lim="800000"/>
            <a:headEnd/>
            <a:tailEnd/>
          </a:ln>
          <a:effectLst/>
        </p:spPr>
        <p:txBody>
          <a:bodyPr vert="horz" wrap="square" lIns="99066" tIns="49533" rIns="99066" bIns="49533" numCol="1" anchor="b" anchorCtr="0" compatLnSpc="1">
            <a:prstTxWarp prst="textNoShape">
              <a:avLst/>
            </a:prstTxWarp>
          </a:bodyPr>
          <a:lstStyle>
            <a:lvl1pPr defTabSz="990600">
              <a:defRPr sz="1300" smtClean="0">
                <a:cs typeface="B Nazanin" pitchFamily="2" charset="-78"/>
              </a:defRPr>
            </a:lvl1pPr>
          </a:lstStyle>
          <a:p>
            <a:pPr>
              <a:defRPr/>
            </a:pPr>
            <a:endParaRPr lang="en-US" dirty="0"/>
          </a:p>
        </p:txBody>
      </p:sp>
      <p:sp>
        <p:nvSpPr>
          <p:cNvPr id="65543" name="Rectangle 7"/>
          <p:cNvSpPr>
            <a:spLocks noGrp="1" noChangeArrowheads="1"/>
          </p:cNvSpPr>
          <p:nvPr>
            <p:ph type="sldNum" sz="quarter" idx="5"/>
          </p:nvPr>
        </p:nvSpPr>
        <p:spPr bwMode="auto">
          <a:xfrm>
            <a:off x="4022725" y="9721850"/>
            <a:ext cx="3078163" cy="511175"/>
          </a:xfrm>
          <a:prstGeom prst="rect">
            <a:avLst/>
          </a:prstGeom>
          <a:noFill/>
          <a:ln w="9525">
            <a:noFill/>
            <a:miter lim="800000"/>
            <a:headEnd/>
            <a:tailEnd/>
          </a:ln>
          <a:effectLst/>
        </p:spPr>
        <p:txBody>
          <a:bodyPr vert="horz" wrap="square" lIns="99066" tIns="49533" rIns="99066" bIns="49533" numCol="1" anchor="b" anchorCtr="0" compatLnSpc="1">
            <a:prstTxWarp prst="textNoShape">
              <a:avLst/>
            </a:prstTxWarp>
          </a:bodyPr>
          <a:lstStyle>
            <a:lvl1pPr algn="r" defTabSz="990600">
              <a:defRPr sz="1300" smtClean="0">
                <a:cs typeface="B Nazanin" pitchFamily="2" charset="-78"/>
              </a:defRPr>
            </a:lvl1pPr>
          </a:lstStyle>
          <a:p>
            <a:pPr>
              <a:defRPr/>
            </a:pPr>
            <a:fld id="{2F6A1EE2-F06F-47F3-8AA8-63C99DE87741}" type="slidenum">
              <a:rPr lang="ar-SA" smtClean="0"/>
              <a:pPr>
                <a:defRPr/>
              </a:pPr>
              <a:t>‹#›</a:t>
            </a:fld>
            <a:endParaRPr lang="en-US" dirty="0"/>
          </a:p>
        </p:txBody>
      </p:sp>
    </p:spTree>
    <p:extLst>
      <p:ext uri="{BB962C8B-B14F-4D97-AF65-F5344CB8AC3E}">
        <p14:creationId xmlns:p14="http://schemas.microsoft.com/office/powerpoint/2010/main" val="19517733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B Nazanin" pitchFamily="2" charset="-78"/>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B Nazanin" pitchFamily="2" charset="-78"/>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B Nazanin" pitchFamily="2" charset="-78"/>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B Nazanin" pitchFamily="2" charset="-78"/>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B Nazanin" pitchFamily="2" charset="-78"/>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1B97F0B3-F123-4BA3-834F-14FC11C36241}" type="slidenum">
              <a:rPr lang="ar-SA"/>
              <a:pPr/>
              <a:t>1</a:t>
            </a:fld>
            <a:endParaRPr lang="en-US" dirty="0"/>
          </a:p>
        </p:txBody>
      </p:sp>
      <p:sp>
        <p:nvSpPr>
          <p:cNvPr id="21507" name="Rectangle 2"/>
          <p:cNvSpPr>
            <a:spLocks noGrp="1" noRot="1" noChangeAspect="1" noChangeArrowheads="1" noTextEdit="1"/>
          </p:cNvSpPr>
          <p:nvPr>
            <p:ph type="sldImg"/>
          </p:nvPr>
        </p:nvSpPr>
        <p:spPr>
          <a:xfrm>
            <a:off x="993775" y="768350"/>
            <a:ext cx="5114925" cy="3836988"/>
          </a:xfrm>
          <a:ln/>
        </p:spPr>
      </p:sp>
      <p:sp>
        <p:nvSpPr>
          <p:cNvPr id="21508" name="Rectangle 3"/>
          <p:cNvSpPr>
            <a:spLocks noGrp="1" noChangeArrowheads="1"/>
          </p:cNvSpPr>
          <p:nvPr>
            <p:ph type="body" idx="1"/>
          </p:nvPr>
        </p:nvSpPr>
        <p:spPr>
          <a:xfrm>
            <a:off x="947738" y="4860925"/>
            <a:ext cx="5207000" cy="4605338"/>
          </a:xfrm>
          <a:noFill/>
          <a:ln/>
        </p:spPr>
        <p:txBody>
          <a:bodyPr/>
          <a:lstStyle/>
          <a:p>
            <a:pPr eaLnBrk="1" hangingPunct="1"/>
            <a:endParaRPr lang="en-US" altLang="en-US" dirty="0" smtClean="0"/>
          </a:p>
        </p:txBody>
      </p:sp>
    </p:spTree>
    <p:extLst>
      <p:ext uri="{BB962C8B-B14F-4D97-AF65-F5344CB8AC3E}">
        <p14:creationId xmlns:p14="http://schemas.microsoft.com/office/powerpoint/2010/main" val="3207075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a-IR"/>
          </a:p>
        </p:txBody>
      </p:sp>
      <p:sp>
        <p:nvSpPr>
          <p:cNvPr id="4" name="Rectangle 3"/>
          <p:cNvSpPr>
            <a:spLocks noGrp="1" noChangeArrowheads="1"/>
          </p:cNvSpPr>
          <p:nvPr>
            <p:ph type="dt" sz="half" idx="10"/>
          </p:nvPr>
        </p:nvSpPr>
        <p:spPr>
          <a:ln/>
        </p:spPr>
        <p:txBody>
          <a:bodyPr/>
          <a:lstStyle>
            <a:lvl1pPr>
              <a:defRPr/>
            </a:lvl1pPr>
          </a:lstStyle>
          <a:p>
            <a:pPr>
              <a:defRPr/>
            </a:pPr>
            <a:endParaRPr lang="en-US" dirty="0"/>
          </a:p>
        </p:txBody>
      </p:sp>
      <p:sp>
        <p:nvSpPr>
          <p:cNvPr id="5" name="Rectangle 4"/>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5"/>
          <p:cNvSpPr>
            <a:spLocks noGrp="1" noChangeArrowheads="1"/>
          </p:cNvSpPr>
          <p:nvPr>
            <p:ph type="sldNum" sz="quarter" idx="12"/>
          </p:nvPr>
        </p:nvSpPr>
        <p:spPr>
          <a:ln/>
        </p:spPr>
        <p:txBody>
          <a:bodyPr/>
          <a:lstStyle>
            <a:lvl1pPr>
              <a:defRPr/>
            </a:lvl1pPr>
          </a:lstStyle>
          <a:p>
            <a:pPr>
              <a:defRPr/>
            </a:pPr>
            <a:fld id="{BCE302BD-22C8-40DC-B6FD-099C7BA01F28}" type="slidenum">
              <a:rPr lang="ar-SA"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3"/>
          <p:cNvSpPr>
            <a:spLocks noGrp="1" noChangeArrowheads="1"/>
          </p:cNvSpPr>
          <p:nvPr>
            <p:ph type="dt" sz="half" idx="10"/>
          </p:nvPr>
        </p:nvSpPr>
        <p:spPr>
          <a:ln/>
        </p:spPr>
        <p:txBody>
          <a:bodyPr/>
          <a:lstStyle>
            <a:lvl1pPr>
              <a:defRPr/>
            </a:lvl1pPr>
          </a:lstStyle>
          <a:p>
            <a:pPr>
              <a:defRPr/>
            </a:pPr>
            <a:endParaRPr lang="en-US" dirty="0"/>
          </a:p>
        </p:txBody>
      </p:sp>
      <p:sp>
        <p:nvSpPr>
          <p:cNvPr id="5" name="Rectangle 4"/>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5"/>
          <p:cNvSpPr>
            <a:spLocks noGrp="1" noChangeArrowheads="1"/>
          </p:cNvSpPr>
          <p:nvPr>
            <p:ph type="sldNum" sz="quarter" idx="12"/>
          </p:nvPr>
        </p:nvSpPr>
        <p:spPr>
          <a:ln/>
        </p:spPr>
        <p:txBody>
          <a:bodyPr/>
          <a:lstStyle>
            <a:lvl1pPr>
              <a:defRPr/>
            </a:lvl1pPr>
          </a:lstStyle>
          <a:p>
            <a:pPr>
              <a:defRPr/>
            </a:pPr>
            <a:fld id="{6E036F20-1004-4D8D-80FB-A8A6B869B569}" type="slidenum">
              <a:rPr lang="ar-SA"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3"/>
          <p:cNvSpPr>
            <a:spLocks noGrp="1" noChangeArrowheads="1"/>
          </p:cNvSpPr>
          <p:nvPr>
            <p:ph type="dt" sz="half" idx="10"/>
          </p:nvPr>
        </p:nvSpPr>
        <p:spPr>
          <a:ln/>
        </p:spPr>
        <p:txBody>
          <a:bodyPr/>
          <a:lstStyle>
            <a:lvl1pPr>
              <a:defRPr/>
            </a:lvl1pPr>
          </a:lstStyle>
          <a:p>
            <a:pPr>
              <a:defRPr/>
            </a:pPr>
            <a:endParaRPr lang="en-US" dirty="0"/>
          </a:p>
        </p:txBody>
      </p:sp>
      <p:sp>
        <p:nvSpPr>
          <p:cNvPr id="5" name="Rectangle 4"/>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5"/>
          <p:cNvSpPr>
            <a:spLocks noGrp="1" noChangeArrowheads="1"/>
          </p:cNvSpPr>
          <p:nvPr>
            <p:ph type="sldNum" sz="quarter" idx="12"/>
          </p:nvPr>
        </p:nvSpPr>
        <p:spPr>
          <a:ln/>
        </p:spPr>
        <p:txBody>
          <a:bodyPr/>
          <a:lstStyle>
            <a:lvl1pPr>
              <a:defRPr/>
            </a:lvl1pPr>
          </a:lstStyle>
          <a:p>
            <a:pPr>
              <a:defRPr/>
            </a:pPr>
            <a:fld id="{021CC118-5F95-411B-BD62-96D02449B93E}" type="slidenum">
              <a:rPr lang="ar-SA"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fa-IR"/>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fa-IR" noProof="0" smtClean="0"/>
          </a:p>
        </p:txBody>
      </p:sp>
      <p:sp>
        <p:nvSpPr>
          <p:cNvPr id="4" name="Rectangle 3"/>
          <p:cNvSpPr>
            <a:spLocks noGrp="1" noChangeArrowheads="1"/>
          </p:cNvSpPr>
          <p:nvPr>
            <p:ph type="dt" sz="half" idx="10"/>
          </p:nvPr>
        </p:nvSpPr>
        <p:spPr>
          <a:ln/>
        </p:spPr>
        <p:txBody>
          <a:bodyPr/>
          <a:lstStyle>
            <a:lvl1pPr>
              <a:defRPr/>
            </a:lvl1pPr>
          </a:lstStyle>
          <a:p>
            <a:pPr>
              <a:defRPr/>
            </a:pPr>
            <a:endParaRPr lang="en-US" dirty="0"/>
          </a:p>
        </p:txBody>
      </p:sp>
      <p:sp>
        <p:nvSpPr>
          <p:cNvPr id="5" name="Rectangle 4"/>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5"/>
          <p:cNvSpPr>
            <a:spLocks noGrp="1" noChangeArrowheads="1"/>
          </p:cNvSpPr>
          <p:nvPr>
            <p:ph type="sldNum" sz="quarter" idx="12"/>
          </p:nvPr>
        </p:nvSpPr>
        <p:spPr>
          <a:ln/>
        </p:spPr>
        <p:txBody>
          <a:bodyPr/>
          <a:lstStyle>
            <a:lvl1pPr>
              <a:defRPr/>
            </a:lvl1pPr>
          </a:lstStyle>
          <a:p>
            <a:pPr>
              <a:defRPr/>
            </a:pPr>
            <a:fld id="{45DA8490-D7BB-48CB-B39D-4A2689D0CF3C}" type="slidenum">
              <a:rPr lang="ar-SA" smtClean="0"/>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Rectangle 3"/>
          <p:cNvSpPr>
            <a:spLocks noGrp="1" noChangeArrowheads="1"/>
          </p:cNvSpPr>
          <p:nvPr>
            <p:ph type="dt" sz="half" idx="10"/>
          </p:nvPr>
        </p:nvSpPr>
        <p:spPr>
          <a:ln/>
        </p:spPr>
        <p:txBody>
          <a:bodyPr/>
          <a:lstStyle>
            <a:lvl1pPr>
              <a:defRPr/>
            </a:lvl1pPr>
          </a:lstStyle>
          <a:p>
            <a:pPr>
              <a:defRPr/>
            </a:pPr>
            <a:endParaRPr lang="en-US" dirty="0"/>
          </a:p>
        </p:txBody>
      </p:sp>
      <p:sp>
        <p:nvSpPr>
          <p:cNvPr id="4" name="Rectangle 4"/>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5"/>
          <p:cNvSpPr>
            <a:spLocks noGrp="1" noChangeArrowheads="1"/>
          </p:cNvSpPr>
          <p:nvPr>
            <p:ph type="sldNum" sz="quarter" idx="12"/>
          </p:nvPr>
        </p:nvSpPr>
        <p:spPr>
          <a:ln/>
        </p:spPr>
        <p:txBody>
          <a:bodyPr/>
          <a:lstStyle>
            <a:lvl1pPr>
              <a:defRPr/>
            </a:lvl1pPr>
          </a:lstStyle>
          <a:p>
            <a:pPr>
              <a:defRPr/>
            </a:pPr>
            <a:fld id="{0D3C7DBA-7DA5-48BD-BD0E-4C660275241E}" type="slidenum">
              <a:rPr lang="ar-SA" smtClean="0"/>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cs typeface="B Nazanin" pitchFamily="2" charset="-78"/>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cs typeface="B Nazanin" pitchFamily="2" charset="-78"/>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BCE302BD-22C8-40DC-B6FD-099C7BA01F28}" type="slidenum">
              <a:rPr lang="ar-SA" smtClean="0"/>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lvl1pPr>
              <a:defRPr/>
            </a:lvl1pPr>
            <a:extLst/>
          </a:lstStyle>
          <a:p>
            <a:pPr>
              <a:defRPr/>
            </a:pPr>
            <a:endParaRPr lang="en-US" dirty="0"/>
          </a:p>
        </p:txBody>
      </p:sp>
      <p:sp>
        <p:nvSpPr>
          <p:cNvPr id="5" name="Footer Placeholder 4"/>
          <p:cNvSpPr>
            <a:spLocks noGrp="1"/>
          </p:cNvSpPr>
          <p:nvPr>
            <p:ph type="ftr" sz="quarter" idx="11"/>
          </p:nvPr>
        </p:nvSpPr>
        <p:spPr/>
        <p:txBody>
          <a:bodyPr/>
          <a:lstStyle>
            <a:lvl1pPr>
              <a:defRPr/>
            </a:lvl1pPr>
            <a:extLst/>
          </a:lstStyle>
          <a:p>
            <a:pPr>
              <a:defRPr/>
            </a:pPr>
            <a:endParaRPr lang="en-US" dirty="0"/>
          </a:p>
        </p:txBody>
      </p:sp>
      <p:sp>
        <p:nvSpPr>
          <p:cNvPr id="6" name="Slide Number Placeholder 5"/>
          <p:cNvSpPr>
            <a:spLocks noGrp="1"/>
          </p:cNvSpPr>
          <p:nvPr>
            <p:ph type="sldNum" sz="quarter" idx="12"/>
          </p:nvPr>
        </p:nvSpPr>
        <p:spPr/>
        <p:txBody>
          <a:bodyPr/>
          <a:lstStyle>
            <a:lvl1pPr>
              <a:defRPr/>
            </a:lvl1pPr>
            <a:extLst/>
          </a:lstStyle>
          <a:p>
            <a:pPr>
              <a:defRPr/>
            </a:pPr>
            <a:fld id="{A75F5919-003A-4571-B458-34F01F0B5A6B}" type="slidenum">
              <a:rPr lang="ar-SA" smtClean="0"/>
              <a:pPr>
                <a:defRPr/>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lvl1pPr>
              <a:defRPr/>
            </a:lvl1pPr>
            <a:extLst/>
          </a:lstStyle>
          <a:p>
            <a:pPr>
              <a:defRPr/>
            </a:pPr>
            <a:endParaRPr lang="en-US" dirty="0"/>
          </a:p>
        </p:txBody>
      </p:sp>
      <p:sp>
        <p:nvSpPr>
          <p:cNvPr id="5" name="Footer Placeholder 4"/>
          <p:cNvSpPr>
            <a:spLocks noGrp="1"/>
          </p:cNvSpPr>
          <p:nvPr>
            <p:ph type="ftr" sz="quarter" idx="11"/>
          </p:nvPr>
        </p:nvSpPr>
        <p:spPr/>
        <p:txBody>
          <a:bodyPr/>
          <a:lstStyle>
            <a:lvl1pPr>
              <a:defRPr/>
            </a:lvl1pPr>
            <a:extLst/>
          </a:lstStyle>
          <a:p>
            <a:pPr>
              <a:defRPr/>
            </a:pPr>
            <a:endParaRPr lang="en-US" dirty="0"/>
          </a:p>
        </p:txBody>
      </p:sp>
      <p:sp>
        <p:nvSpPr>
          <p:cNvPr id="6" name="Slide Number Placeholder 5"/>
          <p:cNvSpPr>
            <a:spLocks noGrp="1"/>
          </p:cNvSpPr>
          <p:nvPr>
            <p:ph type="sldNum" sz="quarter" idx="12"/>
          </p:nvPr>
        </p:nvSpPr>
        <p:spPr/>
        <p:txBody>
          <a:bodyPr/>
          <a:lstStyle>
            <a:lvl1pPr>
              <a:defRPr/>
            </a:lvl1pPr>
            <a:extLst/>
          </a:lstStyle>
          <a:p>
            <a:pPr>
              <a:defRPr/>
            </a:pPr>
            <a:fld id="{D3392D92-9A0A-4804-856A-01CA95C50892}" type="slidenum">
              <a:rPr lang="ar-SA" smtClean="0"/>
              <a:pPr>
                <a:defRPr/>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lvl1pPr>
              <a:defRPr/>
            </a:lvl1pPr>
            <a:extLst/>
          </a:lstStyle>
          <a:p>
            <a:pPr>
              <a:defRPr/>
            </a:pPr>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4ED9F9A2-C3A3-4D81-BE52-ADBA0A073528}" type="slidenum">
              <a:rPr lang="ar-SA" smtClean="0"/>
              <a:pPr>
                <a:defRPr/>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lvl1pPr>
              <a:defRPr/>
            </a:lvl1pPr>
            <a:extLst/>
          </a:lstStyle>
          <a:p>
            <a:pPr>
              <a:defRPr/>
            </a:pPr>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dirty="0"/>
          </a:p>
        </p:txBody>
      </p:sp>
      <p:sp>
        <p:nvSpPr>
          <p:cNvPr id="9" name="Slide Number Placeholder 8"/>
          <p:cNvSpPr>
            <a:spLocks noGrp="1"/>
          </p:cNvSpPr>
          <p:nvPr>
            <p:ph type="sldNum" sz="quarter" idx="12"/>
          </p:nvPr>
        </p:nvSpPr>
        <p:spPr/>
        <p:txBody>
          <a:bodyPr/>
          <a:lstStyle>
            <a:lvl1pPr>
              <a:defRPr/>
            </a:lvl1pPr>
            <a:extLst/>
          </a:lstStyle>
          <a:p>
            <a:pPr>
              <a:defRPr/>
            </a:pPr>
            <a:fld id="{5F4E6FCA-9BDF-4D8C-8DCA-7307321C1C2D}" type="slidenum">
              <a:rPr lang="ar-SA"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lvl1pPr>
            <a:extLst/>
          </a:lstStyle>
          <a:p>
            <a:pPr>
              <a:defRPr/>
            </a:pPr>
            <a:endParaRPr lang="en-US" dirty="0"/>
          </a:p>
        </p:txBody>
      </p:sp>
      <p:sp>
        <p:nvSpPr>
          <p:cNvPr id="4" name="Footer Placeholder 3"/>
          <p:cNvSpPr>
            <a:spLocks noGrp="1"/>
          </p:cNvSpPr>
          <p:nvPr>
            <p:ph type="ftr" sz="quarter" idx="11"/>
          </p:nvPr>
        </p:nvSpPr>
        <p:spPr/>
        <p:txBody>
          <a:bodyPr/>
          <a:lstStyle>
            <a:lvl1pPr>
              <a:defRPr/>
            </a:lvl1pPr>
            <a:extLst/>
          </a:lstStyle>
          <a:p>
            <a:pPr>
              <a:defRPr/>
            </a:pPr>
            <a:endParaRPr lang="en-US" dirty="0"/>
          </a:p>
        </p:txBody>
      </p:sp>
      <p:sp>
        <p:nvSpPr>
          <p:cNvPr id="5" name="Slide Number Placeholder 4"/>
          <p:cNvSpPr>
            <a:spLocks noGrp="1"/>
          </p:cNvSpPr>
          <p:nvPr>
            <p:ph type="sldNum" sz="quarter" idx="12"/>
          </p:nvPr>
        </p:nvSpPr>
        <p:spPr/>
        <p:txBody>
          <a:bodyPr/>
          <a:lstStyle>
            <a:lvl1pPr>
              <a:defRPr/>
            </a:lvl1pPr>
            <a:extLst/>
          </a:lstStyle>
          <a:p>
            <a:pPr>
              <a:defRPr/>
            </a:pPr>
            <a:fld id="{554B8031-9CB2-4C5F-A502-585113BDE77C}" type="slidenum">
              <a:rPr lang="ar-SA" smtClean="0"/>
              <a:pPr>
                <a:defRPr/>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fa-I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3"/>
          <p:cNvSpPr>
            <a:spLocks noGrp="1" noChangeArrowheads="1"/>
          </p:cNvSpPr>
          <p:nvPr>
            <p:ph type="dt" sz="half" idx="10"/>
          </p:nvPr>
        </p:nvSpPr>
        <p:spPr>
          <a:ln/>
        </p:spPr>
        <p:txBody>
          <a:bodyPr/>
          <a:lstStyle>
            <a:lvl1pPr>
              <a:defRPr/>
            </a:lvl1pPr>
          </a:lstStyle>
          <a:p>
            <a:pPr>
              <a:defRPr/>
            </a:pPr>
            <a:endParaRPr lang="en-US" dirty="0"/>
          </a:p>
        </p:txBody>
      </p:sp>
      <p:sp>
        <p:nvSpPr>
          <p:cNvPr id="5" name="Rectangle 4"/>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5"/>
          <p:cNvSpPr>
            <a:spLocks noGrp="1" noChangeArrowheads="1"/>
          </p:cNvSpPr>
          <p:nvPr>
            <p:ph type="sldNum" sz="quarter" idx="12"/>
          </p:nvPr>
        </p:nvSpPr>
        <p:spPr>
          <a:ln/>
        </p:spPr>
        <p:txBody>
          <a:bodyPr/>
          <a:lstStyle>
            <a:lvl1pPr>
              <a:defRPr/>
            </a:lvl1pPr>
          </a:lstStyle>
          <a:p>
            <a:pPr>
              <a:defRPr/>
            </a:pPr>
            <a:fld id="{A75F5919-003A-4571-B458-34F01F0B5A6B}" type="slidenum">
              <a:rPr lang="ar-SA" smtClean="0"/>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extLst/>
          </a:lstStyle>
          <a:p>
            <a:pPr>
              <a:defRPr/>
            </a:pPr>
            <a:endParaRPr lang="en-US" dirty="0"/>
          </a:p>
        </p:txBody>
      </p:sp>
      <p:sp>
        <p:nvSpPr>
          <p:cNvPr id="3" name="Footer Placeholder 2"/>
          <p:cNvSpPr>
            <a:spLocks noGrp="1"/>
          </p:cNvSpPr>
          <p:nvPr>
            <p:ph type="ftr" sz="quarter" idx="11"/>
          </p:nvPr>
        </p:nvSpPr>
        <p:spPr/>
        <p:txBody>
          <a:bodyPr/>
          <a:lstStyle>
            <a:lvl1pPr>
              <a:defRPr/>
            </a:lvl1pPr>
            <a:extLst/>
          </a:lstStyle>
          <a:p>
            <a:pPr>
              <a:defRPr/>
            </a:pPr>
            <a:endParaRPr lang="en-US" dirty="0"/>
          </a:p>
        </p:txBody>
      </p:sp>
      <p:sp>
        <p:nvSpPr>
          <p:cNvPr id="4" name="Slide Number Placeholder 3"/>
          <p:cNvSpPr>
            <a:spLocks noGrp="1"/>
          </p:cNvSpPr>
          <p:nvPr>
            <p:ph type="sldNum" sz="quarter" idx="12"/>
          </p:nvPr>
        </p:nvSpPr>
        <p:spPr/>
        <p:txBody>
          <a:bodyPr/>
          <a:lstStyle>
            <a:lvl1pPr>
              <a:defRPr/>
            </a:lvl1pPr>
            <a:extLst/>
          </a:lstStyle>
          <a:p>
            <a:pPr>
              <a:defRPr/>
            </a:pPr>
            <a:fld id="{837BE8E1-776F-4430-872B-B371BEC8257A}" type="slidenum">
              <a:rPr lang="ar-SA" smtClean="0"/>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lvl1pPr>
              <a:defRPr/>
            </a:lvl1pPr>
            <a:extLst/>
          </a:lstStyle>
          <a:p>
            <a:pPr>
              <a:defRPr/>
            </a:pPr>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2FE50F5F-5817-4E9D-B630-43CBAA699F3B}" type="slidenum">
              <a:rPr lang="ar-SA"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60D3CB8E-78EE-469D-9D03-CDF20C6A5964}" type="slidenum">
              <a:rPr lang="ar-SA" smtClean="0"/>
              <a:pPr>
                <a:defRPr/>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cs typeface="B Nazanin" pitchFamily="2" charset="-78"/>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cs typeface="B Nazanin" pitchFamily="2" charset="-78"/>
            </a:endParaRPr>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lvl1pPr>
              <a:defRPr/>
            </a:lvl1pPr>
            <a:extLst/>
          </a:lstStyle>
          <a:p>
            <a:pPr>
              <a:defRPr/>
            </a:pPr>
            <a:endParaRPr lang="en-US" dirty="0"/>
          </a:p>
        </p:txBody>
      </p:sp>
      <p:sp>
        <p:nvSpPr>
          <p:cNvPr id="5" name="Footer Placeholder 4"/>
          <p:cNvSpPr>
            <a:spLocks noGrp="1"/>
          </p:cNvSpPr>
          <p:nvPr>
            <p:ph type="ftr" sz="quarter" idx="11"/>
          </p:nvPr>
        </p:nvSpPr>
        <p:spPr/>
        <p:txBody>
          <a:bodyPr/>
          <a:lstStyle>
            <a:lvl1pPr>
              <a:defRPr/>
            </a:lvl1pPr>
            <a:extLst/>
          </a:lstStyle>
          <a:p>
            <a:pPr>
              <a:defRPr/>
            </a:pPr>
            <a:endParaRPr lang="en-US" dirty="0"/>
          </a:p>
        </p:txBody>
      </p:sp>
      <p:sp>
        <p:nvSpPr>
          <p:cNvPr id="6" name="Slide Number Placeholder 5"/>
          <p:cNvSpPr>
            <a:spLocks noGrp="1"/>
          </p:cNvSpPr>
          <p:nvPr>
            <p:ph type="sldNum" sz="quarter" idx="12"/>
          </p:nvPr>
        </p:nvSpPr>
        <p:spPr/>
        <p:txBody>
          <a:bodyPr/>
          <a:lstStyle>
            <a:lvl1pPr>
              <a:defRPr/>
            </a:lvl1pPr>
            <a:extLst/>
          </a:lstStyle>
          <a:p>
            <a:pPr>
              <a:defRPr/>
            </a:pPr>
            <a:fld id="{6E036F20-1004-4D8D-80FB-A8A6B869B569}" type="slidenum">
              <a:rPr lang="ar-SA" smtClean="0"/>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lvl1pPr>
              <a:defRPr/>
            </a:lvl1pPr>
            <a:extLst/>
          </a:lstStyle>
          <a:p>
            <a:pPr>
              <a:defRPr/>
            </a:pPr>
            <a:endParaRPr lang="en-US" dirty="0"/>
          </a:p>
        </p:txBody>
      </p:sp>
      <p:sp>
        <p:nvSpPr>
          <p:cNvPr id="5" name="Footer Placeholder 4"/>
          <p:cNvSpPr>
            <a:spLocks noGrp="1"/>
          </p:cNvSpPr>
          <p:nvPr>
            <p:ph type="ftr" sz="quarter" idx="11"/>
          </p:nvPr>
        </p:nvSpPr>
        <p:spPr/>
        <p:txBody>
          <a:bodyPr/>
          <a:lstStyle>
            <a:lvl1pPr>
              <a:defRPr/>
            </a:lvl1pPr>
            <a:extLst/>
          </a:lstStyle>
          <a:p>
            <a:pPr>
              <a:defRPr/>
            </a:pPr>
            <a:endParaRPr lang="en-US" dirty="0"/>
          </a:p>
        </p:txBody>
      </p:sp>
      <p:sp>
        <p:nvSpPr>
          <p:cNvPr id="6" name="Slide Number Placeholder 5"/>
          <p:cNvSpPr>
            <a:spLocks noGrp="1"/>
          </p:cNvSpPr>
          <p:nvPr>
            <p:ph type="sldNum" sz="quarter" idx="12"/>
          </p:nvPr>
        </p:nvSpPr>
        <p:spPr/>
        <p:txBody>
          <a:bodyPr/>
          <a:lstStyle>
            <a:lvl1pPr>
              <a:defRPr/>
            </a:lvl1pPr>
            <a:extLst/>
          </a:lstStyle>
          <a:p>
            <a:pPr>
              <a:defRPr/>
            </a:pPr>
            <a:fld id="{021CC118-5F95-411B-BD62-96D02449B93E}" type="slidenum">
              <a:rPr lang="ar-SA"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sz="half" idx="10"/>
          </p:nvPr>
        </p:nvSpPr>
        <p:spPr>
          <a:ln/>
        </p:spPr>
        <p:txBody>
          <a:bodyPr/>
          <a:lstStyle>
            <a:lvl1pPr>
              <a:defRPr/>
            </a:lvl1pPr>
          </a:lstStyle>
          <a:p>
            <a:pPr>
              <a:defRPr/>
            </a:pPr>
            <a:endParaRPr lang="en-US" dirty="0"/>
          </a:p>
        </p:txBody>
      </p:sp>
      <p:sp>
        <p:nvSpPr>
          <p:cNvPr id="5" name="Rectangle 4"/>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5"/>
          <p:cNvSpPr>
            <a:spLocks noGrp="1" noChangeArrowheads="1"/>
          </p:cNvSpPr>
          <p:nvPr>
            <p:ph type="sldNum" sz="quarter" idx="12"/>
          </p:nvPr>
        </p:nvSpPr>
        <p:spPr>
          <a:ln/>
        </p:spPr>
        <p:txBody>
          <a:bodyPr/>
          <a:lstStyle>
            <a:lvl1pPr>
              <a:defRPr/>
            </a:lvl1pPr>
          </a:lstStyle>
          <a:p>
            <a:pPr>
              <a:defRPr/>
            </a:pPr>
            <a:fld id="{D3392D92-9A0A-4804-856A-01CA95C50892}" type="slidenum">
              <a:rPr lang="ar-SA"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3"/>
          <p:cNvSpPr>
            <a:spLocks noGrp="1" noChangeArrowheads="1"/>
          </p:cNvSpPr>
          <p:nvPr>
            <p:ph type="dt" sz="half" idx="10"/>
          </p:nvPr>
        </p:nvSpPr>
        <p:spPr>
          <a:ln/>
        </p:spPr>
        <p:txBody>
          <a:bodyPr/>
          <a:lstStyle>
            <a:lvl1pPr>
              <a:defRPr/>
            </a:lvl1pPr>
          </a:lstStyle>
          <a:p>
            <a:pPr>
              <a:defRPr/>
            </a:pPr>
            <a:endParaRPr lang="en-US" dirty="0"/>
          </a:p>
        </p:txBody>
      </p:sp>
      <p:sp>
        <p:nvSpPr>
          <p:cNvPr id="6" name="Rectangle 4"/>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5"/>
          <p:cNvSpPr>
            <a:spLocks noGrp="1" noChangeArrowheads="1"/>
          </p:cNvSpPr>
          <p:nvPr>
            <p:ph type="sldNum" sz="quarter" idx="12"/>
          </p:nvPr>
        </p:nvSpPr>
        <p:spPr>
          <a:ln/>
        </p:spPr>
        <p:txBody>
          <a:bodyPr/>
          <a:lstStyle>
            <a:lvl1pPr>
              <a:defRPr/>
            </a:lvl1pPr>
          </a:lstStyle>
          <a:p>
            <a:pPr>
              <a:defRPr/>
            </a:pPr>
            <a:fld id="{4ED9F9A2-C3A3-4D81-BE52-ADBA0A073528}" type="slidenum">
              <a:rPr lang="ar-SA"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3"/>
          <p:cNvSpPr>
            <a:spLocks noGrp="1" noChangeArrowheads="1"/>
          </p:cNvSpPr>
          <p:nvPr>
            <p:ph type="dt" sz="half" idx="10"/>
          </p:nvPr>
        </p:nvSpPr>
        <p:spPr>
          <a:ln/>
        </p:spPr>
        <p:txBody>
          <a:bodyPr/>
          <a:lstStyle>
            <a:lvl1pPr>
              <a:defRPr/>
            </a:lvl1pPr>
          </a:lstStyle>
          <a:p>
            <a:pPr>
              <a:defRPr/>
            </a:pPr>
            <a:endParaRPr lang="en-US" dirty="0"/>
          </a:p>
        </p:txBody>
      </p:sp>
      <p:sp>
        <p:nvSpPr>
          <p:cNvPr id="8" name="Rectangle 4"/>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5"/>
          <p:cNvSpPr>
            <a:spLocks noGrp="1" noChangeArrowheads="1"/>
          </p:cNvSpPr>
          <p:nvPr>
            <p:ph type="sldNum" sz="quarter" idx="12"/>
          </p:nvPr>
        </p:nvSpPr>
        <p:spPr>
          <a:ln/>
        </p:spPr>
        <p:txBody>
          <a:bodyPr/>
          <a:lstStyle>
            <a:lvl1pPr>
              <a:defRPr/>
            </a:lvl1pPr>
          </a:lstStyle>
          <a:p>
            <a:pPr>
              <a:defRPr/>
            </a:pPr>
            <a:fld id="{5F4E6FCA-9BDF-4D8C-8DCA-7307321C1C2D}" type="slidenum">
              <a:rPr lang="ar-SA"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fa-IR"/>
          </a:p>
        </p:txBody>
      </p:sp>
      <p:sp>
        <p:nvSpPr>
          <p:cNvPr id="3" name="Rectangle 3"/>
          <p:cNvSpPr>
            <a:spLocks noGrp="1" noChangeArrowheads="1"/>
          </p:cNvSpPr>
          <p:nvPr>
            <p:ph type="dt" sz="half" idx="10"/>
          </p:nvPr>
        </p:nvSpPr>
        <p:spPr>
          <a:ln/>
        </p:spPr>
        <p:txBody>
          <a:bodyPr/>
          <a:lstStyle>
            <a:lvl1pPr>
              <a:defRPr/>
            </a:lvl1pPr>
          </a:lstStyle>
          <a:p>
            <a:pPr>
              <a:defRPr/>
            </a:pPr>
            <a:endParaRPr lang="en-US" dirty="0"/>
          </a:p>
        </p:txBody>
      </p:sp>
      <p:sp>
        <p:nvSpPr>
          <p:cNvPr id="4" name="Rectangle 4"/>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5"/>
          <p:cNvSpPr>
            <a:spLocks noGrp="1" noChangeArrowheads="1"/>
          </p:cNvSpPr>
          <p:nvPr>
            <p:ph type="sldNum" sz="quarter" idx="12"/>
          </p:nvPr>
        </p:nvSpPr>
        <p:spPr>
          <a:ln/>
        </p:spPr>
        <p:txBody>
          <a:bodyPr/>
          <a:lstStyle>
            <a:lvl1pPr>
              <a:defRPr/>
            </a:lvl1pPr>
          </a:lstStyle>
          <a:p>
            <a:pPr>
              <a:defRPr/>
            </a:pPr>
            <a:fld id="{554B8031-9CB2-4C5F-A502-585113BDE77C}" type="slidenum">
              <a:rPr lang="ar-SA"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a:ln/>
        </p:spPr>
        <p:txBody>
          <a:bodyPr/>
          <a:lstStyle>
            <a:lvl1pPr>
              <a:defRPr/>
            </a:lvl1pPr>
          </a:lstStyle>
          <a:p>
            <a:pPr>
              <a:defRPr/>
            </a:pPr>
            <a:endParaRPr lang="en-US" dirty="0"/>
          </a:p>
        </p:txBody>
      </p:sp>
      <p:sp>
        <p:nvSpPr>
          <p:cNvPr id="3" name="Rectangle 4"/>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5"/>
          <p:cNvSpPr>
            <a:spLocks noGrp="1" noChangeArrowheads="1"/>
          </p:cNvSpPr>
          <p:nvPr>
            <p:ph type="sldNum" sz="quarter" idx="12"/>
          </p:nvPr>
        </p:nvSpPr>
        <p:spPr>
          <a:ln/>
        </p:spPr>
        <p:txBody>
          <a:bodyPr/>
          <a:lstStyle>
            <a:lvl1pPr>
              <a:defRPr/>
            </a:lvl1pPr>
          </a:lstStyle>
          <a:p>
            <a:pPr>
              <a:defRPr/>
            </a:pPr>
            <a:fld id="{837BE8E1-776F-4430-872B-B371BEC8257A}" type="slidenum">
              <a:rPr lang="ar-SA"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pPr>
              <a:defRPr/>
            </a:pPr>
            <a:endParaRPr lang="en-US" dirty="0"/>
          </a:p>
        </p:txBody>
      </p:sp>
      <p:sp>
        <p:nvSpPr>
          <p:cNvPr id="6" name="Rectangle 4"/>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5"/>
          <p:cNvSpPr>
            <a:spLocks noGrp="1" noChangeArrowheads="1"/>
          </p:cNvSpPr>
          <p:nvPr>
            <p:ph type="sldNum" sz="quarter" idx="12"/>
          </p:nvPr>
        </p:nvSpPr>
        <p:spPr>
          <a:ln/>
        </p:spPr>
        <p:txBody>
          <a:bodyPr/>
          <a:lstStyle>
            <a:lvl1pPr>
              <a:defRPr/>
            </a:lvl1pPr>
          </a:lstStyle>
          <a:p>
            <a:pPr>
              <a:defRPr/>
            </a:pPr>
            <a:fld id="{2FE50F5F-5817-4E9D-B630-43CBAA699F3B}" type="slidenum">
              <a:rPr lang="ar-SA"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pPr>
              <a:defRPr/>
            </a:pPr>
            <a:endParaRPr lang="en-US" dirty="0"/>
          </a:p>
        </p:txBody>
      </p:sp>
      <p:sp>
        <p:nvSpPr>
          <p:cNvPr id="6" name="Rectangle 4"/>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5"/>
          <p:cNvSpPr>
            <a:spLocks noGrp="1" noChangeArrowheads="1"/>
          </p:cNvSpPr>
          <p:nvPr>
            <p:ph type="sldNum" sz="quarter" idx="12"/>
          </p:nvPr>
        </p:nvSpPr>
        <p:spPr>
          <a:ln/>
        </p:spPr>
        <p:txBody>
          <a:bodyPr/>
          <a:lstStyle>
            <a:lvl1pPr>
              <a:defRPr/>
            </a:lvl1pPr>
          </a:lstStyle>
          <a:p>
            <a:pPr>
              <a:defRPr/>
            </a:pPr>
            <a:fld id="{60D3CB8E-78EE-469D-9D03-CDF20C6A5964}" type="slidenum">
              <a:rPr lang="ar-SA"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tile tx="0" ty="0" sx="100000" sy="100000" flip="none" algn="tl"/>
        </a:blipFill>
        <a:effectLst/>
      </p:bgPr>
    </p:bg>
    <p:spTree>
      <p:nvGrpSpPr>
        <p:cNvPr id="1" name=""/>
        <p:cNvGrpSpPr/>
        <p:nvPr/>
      </p:nvGrpSpPr>
      <p:grpSpPr>
        <a:xfrm>
          <a:off x="0" y="0"/>
          <a:ext cx="0" cy="0"/>
          <a:chOff x="0" y="0"/>
          <a:chExt cx="0" cy="0"/>
        </a:xfrm>
      </p:grpSpPr>
      <p:pic>
        <p:nvPicPr>
          <p:cNvPr id="1026" name="Picture 2" descr="defect copy"/>
          <p:cNvPicPr>
            <a:picLocks noChangeAspect="1" noChangeArrowheads="1"/>
          </p:cNvPicPr>
          <p:nvPr userDrawn="1"/>
        </p:nvPicPr>
        <p:blipFill>
          <a:blip r:embed="rId16" cstate="print">
            <a:clrChange>
              <a:clrFrom>
                <a:srgbClr val="FFFFFF"/>
              </a:clrFrom>
              <a:clrTo>
                <a:srgbClr val="FFFFFF">
                  <a:alpha val="0"/>
                </a:srgbClr>
              </a:clrTo>
            </a:clrChange>
          </a:blip>
          <a:srcRect/>
          <a:stretch>
            <a:fillRect/>
          </a:stretch>
        </p:blipFill>
        <p:spPr bwMode="auto">
          <a:xfrm>
            <a:off x="0" y="0"/>
            <a:ext cx="9144000" cy="6858000"/>
          </a:xfrm>
          <a:prstGeom prst="rect">
            <a:avLst/>
          </a:prstGeom>
          <a:noFill/>
          <a:ln w="9525">
            <a:noFill/>
            <a:miter lim="800000"/>
            <a:headEnd/>
            <a:tailEnd/>
          </a:ln>
        </p:spPr>
      </p:pic>
      <p:sp>
        <p:nvSpPr>
          <p:cNvPr id="68611" name="Rectangle 3"/>
          <p:cNvSpPr>
            <a:spLocks noGrp="1" noChangeArrowheads="1"/>
          </p:cNvSpPr>
          <p:nvPr>
            <p:ph type="dt" sz="half" idx="2"/>
          </p:nvPr>
        </p:nvSpPr>
        <p:spPr bwMode="auto">
          <a:xfrm>
            <a:off x="6156325" y="61658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cs typeface="B Nazanin" pitchFamily="2" charset="-78"/>
              </a:defRPr>
            </a:lvl1pPr>
          </a:lstStyle>
          <a:p>
            <a:pPr>
              <a:defRPr/>
            </a:pPr>
            <a:endParaRPr lang="en-US" dirty="0"/>
          </a:p>
        </p:txBody>
      </p:sp>
      <p:sp>
        <p:nvSpPr>
          <p:cNvPr id="68612" name="Rectangle 4"/>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cs typeface="B Nazanin" pitchFamily="2" charset="-78"/>
              </a:defRPr>
            </a:lvl1pPr>
          </a:lstStyle>
          <a:p>
            <a:pPr>
              <a:defRPr/>
            </a:pPr>
            <a:endParaRPr lang="en-US" dirty="0"/>
          </a:p>
        </p:txBody>
      </p:sp>
      <p:sp>
        <p:nvSpPr>
          <p:cNvPr id="68613" name="Rectangle 5"/>
          <p:cNvSpPr>
            <a:spLocks noGrp="1" noChangeArrowheads="1"/>
          </p:cNvSpPr>
          <p:nvPr>
            <p:ph type="sldNum" sz="quarter" idx="4"/>
          </p:nvPr>
        </p:nvSpPr>
        <p:spPr bwMode="auto">
          <a:xfrm>
            <a:off x="107950" y="6402388"/>
            <a:ext cx="2133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smtClean="0">
                <a:solidFill>
                  <a:schemeClr val="accent2"/>
                </a:solidFill>
                <a:cs typeface="B Nazanin" pitchFamily="2" charset="-78"/>
              </a:defRPr>
            </a:lvl1pPr>
          </a:lstStyle>
          <a:p>
            <a:pPr>
              <a:defRPr/>
            </a:pPr>
            <a:fld id="{0DAD498F-D88B-4B9E-ADE2-C9DBC900690A}" type="slidenum">
              <a:rPr lang="ar-SA"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iming>
    <p:tnLst>
      <p:par>
        <p:cTn id="1" dur="indefinite" restart="never" nodeType="tmRoot"/>
      </p:par>
    </p:tnLst>
  </p:timing>
  <p:hf hdr="0" ftr="0" dt="0"/>
  <p:txStyles>
    <p:titleStyle>
      <a:lvl1pPr algn="r" rtl="0" eaLnBrk="0" fontAlgn="base" hangingPunct="0">
        <a:spcBef>
          <a:spcPct val="0"/>
        </a:spcBef>
        <a:spcAft>
          <a:spcPct val="0"/>
        </a:spcAft>
        <a:defRPr sz="1100" b="1">
          <a:solidFill>
            <a:srgbClr val="000066"/>
          </a:solidFill>
          <a:latin typeface="+mj-lt"/>
          <a:ea typeface="+mj-ea"/>
          <a:cs typeface="+mj-cs"/>
        </a:defRPr>
      </a:lvl1pPr>
      <a:lvl2pPr algn="r" rtl="0" eaLnBrk="0" fontAlgn="base" hangingPunct="0">
        <a:spcBef>
          <a:spcPct val="0"/>
        </a:spcBef>
        <a:spcAft>
          <a:spcPct val="0"/>
        </a:spcAft>
        <a:defRPr sz="1100" b="1">
          <a:solidFill>
            <a:srgbClr val="000066"/>
          </a:solidFill>
          <a:latin typeface="Times New Roman" pitchFamily="18" charset="0"/>
          <a:cs typeface="B Nazanin" pitchFamily="2" charset="-78"/>
        </a:defRPr>
      </a:lvl2pPr>
      <a:lvl3pPr algn="r" rtl="0" eaLnBrk="0" fontAlgn="base" hangingPunct="0">
        <a:spcBef>
          <a:spcPct val="0"/>
        </a:spcBef>
        <a:spcAft>
          <a:spcPct val="0"/>
        </a:spcAft>
        <a:defRPr sz="1100" b="1">
          <a:solidFill>
            <a:srgbClr val="000066"/>
          </a:solidFill>
          <a:latin typeface="Times New Roman" pitchFamily="18" charset="0"/>
          <a:cs typeface="B Nazanin" pitchFamily="2" charset="-78"/>
        </a:defRPr>
      </a:lvl3pPr>
      <a:lvl4pPr algn="r" rtl="0" eaLnBrk="0" fontAlgn="base" hangingPunct="0">
        <a:spcBef>
          <a:spcPct val="0"/>
        </a:spcBef>
        <a:spcAft>
          <a:spcPct val="0"/>
        </a:spcAft>
        <a:defRPr sz="1100" b="1">
          <a:solidFill>
            <a:srgbClr val="000066"/>
          </a:solidFill>
          <a:latin typeface="Times New Roman" pitchFamily="18" charset="0"/>
          <a:cs typeface="B Nazanin" pitchFamily="2" charset="-78"/>
        </a:defRPr>
      </a:lvl4pPr>
      <a:lvl5pPr algn="r" rtl="0" eaLnBrk="0" fontAlgn="base" hangingPunct="0">
        <a:spcBef>
          <a:spcPct val="0"/>
        </a:spcBef>
        <a:spcAft>
          <a:spcPct val="0"/>
        </a:spcAft>
        <a:defRPr sz="1100" b="1">
          <a:solidFill>
            <a:srgbClr val="000066"/>
          </a:solidFill>
          <a:latin typeface="Times New Roman" pitchFamily="18" charset="0"/>
          <a:cs typeface="B Nazanin" pitchFamily="2" charset="-78"/>
        </a:defRPr>
      </a:lvl5pPr>
      <a:lvl6pPr marL="457200" algn="r" rtl="0" fontAlgn="base">
        <a:spcBef>
          <a:spcPct val="0"/>
        </a:spcBef>
        <a:spcAft>
          <a:spcPct val="0"/>
        </a:spcAft>
        <a:defRPr sz="1100" b="1">
          <a:solidFill>
            <a:srgbClr val="000066"/>
          </a:solidFill>
          <a:latin typeface="Arial" pitchFamily="34" charset="0"/>
          <a:cs typeface="Arial" pitchFamily="34" charset="0"/>
        </a:defRPr>
      </a:lvl6pPr>
      <a:lvl7pPr marL="914400" algn="r" rtl="0" fontAlgn="base">
        <a:spcBef>
          <a:spcPct val="0"/>
        </a:spcBef>
        <a:spcAft>
          <a:spcPct val="0"/>
        </a:spcAft>
        <a:defRPr sz="1100" b="1">
          <a:solidFill>
            <a:srgbClr val="000066"/>
          </a:solidFill>
          <a:latin typeface="Arial" pitchFamily="34" charset="0"/>
          <a:cs typeface="Arial" pitchFamily="34" charset="0"/>
        </a:defRPr>
      </a:lvl7pPr>
      <a:lvl8pPr marL="1371600" algn="r" rtl="0" fontAlgn="base">
        <a:spcBef>
          <a:spcPct val="0"/>
        </a:spcBef>
        <a:spcAft>
          <a:spcPct val="0"/>
        </a:spcAft>
        <a:defRPr sz="1100" b="1">
          <a:solidFill>
            <a:srgbClr val="000066"/>
          </a:solidFill>
          <a:latin typeface="Arial" pitchFamily="34" charset="0"/>
          <a:cs typeface="Arial" pitchFamily="34" charset="0"/>
        </a:defRPr>
      </a:lvl8pPr>
      <a:lvl9pPr marL="1828800" algn="r" rtl="0" fontAlgn="base">
        <a:spcBef>
          <a:spcPct val="0"/>
        </a:spcBef>
        <a:spcAft>
          <a:spcPct val="0"/>
        </a:spcAft>
        <a:defRPr sz="1100" b="1">
          <a:solidFill>
            <a:srgbClr val="000066"/>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cs typeface="B Nazanin" pitchFamily="2" charset="-78"/>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cs typeface="B Nazanin" pitchFamily="2" charset="-78"/>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cs typeface="B Nazanin" pitchFamily="2" charset="-78"/>
              </a:defRPr>
            </a:lvl1pPr>
            <a:extLst/>
          </a:lstStyle>
          <a:p>
            <a:pPr>
              <a:defRPr/>
            </a:pPr>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cs typeface="B Nazanin" pitchFamily="2" charset="-78"/>
              </a:defRPr>
            </a:lvl1pPr>
            <a:extLst/>
          </a:lstStyle>
          <a:p>
            <a:pPr>
              <a:defRPr/>
            </a:pPr>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cs typeface="B Nazanin" pitchFamily="2" charset="-78"/>
              </a:defRPr>
            </a:lvl1pPr>
            <a:extLst/>
          </a:lstStyle>
          <a:p>
            <a:pPr>
              <a:defRPr/>
            </a:pPr>
            <a:fld id="{0DAD498F-D88B-4B9E-ADE2-C9DBC900690A}" type="slidenum">
              <a:rPr lang="ar-SA" smtClean="0"/>
              <a:pPr>
                <a:defRPr/>
              </a:pPr>
              <a:t>‹#›</a:t>
            </a:fld>
            <a:endParaRPr lang="en-US" dirty="0"/>
          </a:p>
        </p:txBody>
      </p:sp>
      <p:pic>
        <p:nvPicPr>
          <p:cNvPr id="11" name="Picture 2" descr="defect copy"/>
          <p:cNvPicPr>
            <a:picLocks noChangeAspect="1" noChangeArrowheads="1"/>
          </p:cNvPicPr>
          <p:nvPr userDrawn="1"/>
        </p:nvPicPr>
        <p:blipFill>
          <a:blip r:embed="rId14" cstate="print">
            <a:clrChange>
              <a:clrFrom>
                <a:srgbClr val="FFFFFF"/>
              </a:clrFrom>
              <a:clrTo>
                <a:srgbClr val="FFFFFF">
                  <a:alpha val="0"/>
                </a:srgbClr>
              </a:clrTo>
            </a:clrChange>
          </a:blip>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ftr="0" dt="0"/>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0.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5.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5.xml"/><Relationship Id="rId1" Type="http://schemas.openxmlformats.org/officeDocument/2006/relationships/vmlDrawing" Target="../drawings/vmlDrawing2.vml"/><Relationship Id="rId4" Type="http://schemas.openxmlformats.org/officeDocument/2006/relationships/image" Target="../media/image24.wmf"/></Relationships>
</file>

<file path=ppt/slides/_rels/slide4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3"/>
          <p:cNvSpPr>
            <a:spLocks noGrp="1"/>
          </p:cNvSpPr>
          <p:nvPr>
            <p:ph type="sldNum" sz="quarter" idx="12"/>
          </p:nvPr>
        </p:nvSpPr>
        <p:spPr>
          <a:noFill/>
        </p:spPr>
        <p:txBody>
          <a:bodyPr/>
          <a:lstStyle/>
          <a:p>
            <a:fld id="{FF15EFD9-687C-452E-A267-7B3F50629C26}" type="slidenum">
              <a:rPr lang="ar-SA"/>
              <a:pPr/>
              <a:t>1</a:t>
            </a:fld>
            <a:endParaRPr lang="en-US" dirty="0"/>
          </a:p>
        </p:txBody>
      </p:sp>
      <p:sp>
        <p:nvSpPr>
          <p:cNvPr id="64514" name="Rectangle 2"/>
          <p:cNvSpPr>
            <a:spLocks noChangeArrowheads="1"/>
          </p:cNvSpPr>
          <p:nvPr/>
        </p:nvSpPr>
        <p:spPr bwMode="auto">
          <a:xfrm>
            <a:off x="0" y="0"/>
            <a:ext cx="7696200" cy="6858000"/>
          </a:xfrm>
          <a:prstGeom prst="rect">
            <a:avLst/>
          </a:prstGeom>
          <a:gradFill rotWithShape="0">
            <a:gsLst>
              <a:gs pos="0">
                <a:srgbClr val="FCFAF5"/>
              </a:gs>
              <a:gs pos="100000">
                <a:srgbClr val="CFB875"/>
              </a:gs>
            </a:gsLst>
            <a:lin ang="5400000" scaled="1"/>
          </a:gradFill>
          <a:ln w="9525">
            <a:noFill/>
            <a:miter lim="800000"/>
            <a:headEnd/>
            <a:tailEnd/>
          </a:ln>
          <a:effectLst>
            <a:outerShdw dist="107763" dir="2700000" algn="ctr" rotWithShape="0">
              <a:schemeClr val="bg2"/>
            </a:outerShdw>
          </a:effectLst>
        </p:spPr>
        <p:txBody>
          <a:bodyPr wrap="none" anchor="ctr"/>
          <a:lstStyle/>
          <a:p>
            <a:pPr algn="ctr" eaLnBrk="0" hangingPunct="0">
              <a:defRPr/>
            </a:pPr>
            <a:endParaRPr lang="en-US" sz="2400">
              <a:latin typeface="Times New Roman" pitchFamily="18" charset="0"/>
              <a:cs typeface="Times New Roman" pitchFamily="18" charset="0"/>
            </a:endParaRPr>
          </a:p>
        </p:txBody>
      </p:sp>
      <p:sp>
        <p:nvSpPr>
          <p:cNvPr id="2052" name="Rectangle 3"/>
          <p:cNvSpPr>
            <a:spLocks noChangeArrowheads="1"/>
          </p:cNvSpPr>
          <p:nvPr/>
        </p:nvSpPr>
        <p:spPr bwMode="auto">
          <a:xfrm>
            <a:off x="7696200" y="0"/>
            <a:ext cx="1447800" cy="6858000"/>
          </a:xfrm>
          <a:prstGeom prst="rect">
            <a:avLst/>
          </a:prstGeom>
          <a:solidFill>
            <a:srgbClr val="B3273D"/>
          </a:solidFill>
          <a:ln w="9525">
            <a:noFill/>
            <a:miter lim="800000"/>
            <a:headEnd/>
            <a:tailEnd/>
          </a:ln>
        </p:spPr>
        <p:txBody>
          <a:bodyPr wrap="none" anchor="ctr"/>
          <a:lstStyle/>
          <a:p>
            <a:endParaRPr lang="fa-IR" dirty="0">
              <a:cs typeface="B Nazanin" pitchFamily="2" charset="-78"/>
            </a:endParaRPr>
          </a:p>
        </p:txBody>
      </p:sp>
      <p:sp>
        <p:nvSpPr>
          <p:cNvPr id="2053" name="Text Box 7"/>
          <p:cNvSpPr txBox="1">
            <a:spLocks noChangeArrowheads="1"/>
          </p:cNvSpPr>
          <p:nvPr/>
        </p:nvSpPr>
        <p:spPr bwMode="auto">
          <a:xfrm>
            <a:off x="7632700" y="549275"/>
            <a:ext cx="1547813" cy="1019510"/>
          </a:xfrm>
          <a:prstGeom prst="rect">
            <a:avLst/>
          </a:prstGeom>
          <a:noFill/>
          <a:ln w="9525">
            <a:noFill/>
            <a:miter lim="800000"/>
            <a:headEnd/>
            <a:tailEnd/>
          </a:ln>
        </p:spPr>
        <p:txBody>
          <a:bodyPr>
            <a:spAutoFit/>
          </a:bodyPr>
          <a:lstStyle/>
          <a:p>
            <a:pPr algn="ctr" rtl="1" eaLnBrk="0" hangingPunct="0">
              <a:lnSpc>
                <a:spcPts val="1500"/>
              </a:lnSpc>
              <a:spcBef>
                <a:spcPct val="50000"/>
              </a:spcBef>
            </a:pPr>
            <a:endParaRPr lang="fa-IR" altLang="en-US" sz="1800" b="1" dirty="0">
              <a:solidFill>
                <a:srgbClr val="FFFF00"/>
              </a:solidFill>
              <a:latin typeface="Times New Roman" pitchFamily="18" charset="0"/>
              <a:cs typeface="B Nazanin" pitchFamily="2" charset="-78"/>
            </a:endParaRPr>
          </a:p>
          <a:p>
            <a:pPr algn="ctr" rtl="1" eaLnBrk="0" hangingPunct="0">
              <a:lnSpc>
                <a:spcPts val="1500"/>
              </a:lnSpc>
              <a:spcBef>
                <a:spcPct val="50000"/>
              </a:spcBef>
            </a:pPr>
            <a:r>
              <a:rPr lang="fa-IR" altLang="en-US" sz="1800" b="1" dirty="0">
                <a:solidFill>
                  <a:srgbClr val="FFFF00"/>
                </a:solidFill>
                <a:latin typeface="Times New Roman" pitchFamily="18" charset="0"/>
                <a:cs typeface="B Nazanin" pitchFamily="2" charset="-78"/>
              </a:rPr>
              <a:t>گروه</a:t>
            </a:r>
            <a:endParaRPr lang="en-US" altLang="en-US" sz="1600" b="1" dirty="0">
              <a:solidFill>
                <a:srgbClr val="FFFF00"/>
              </a:solidFill>
              <a:latin typeface="Times New Roman" pitchFamily="18" charset="0"/>
              <a:cs typeface="B Nazanin" pitchFamily="2" charset="-78"/>
            </a:endParaRPr>
          </a:p>
          <a:p>
            <a:pPr algn="ctr" rtl="1" eaLnBrk="0" hangingPunct="0">
              <a:lnSpc>
                <a:spcPts val="1800"/>
              </a:lnSpc>
              <a:spcBef>
                <a:spcPct val="50000"/>
              </a:spcBef>
            </a:pPr>
            <a:r>
              <a:rPr lang="fa-IR" altLang="en-US" sz="2000" b="1" dirty="0">
                <a:solidFill>
                  <a:srgbClr val="FFFF00"/>
                </a:solidFill>
                <a:latin typeface="Times New Roman" pitchFamily="18" charset="0"/>
                <a:cs typeface="B Nazanin" pitchFamily="2" charset="-78"/>
              </a:rPr>
              <a:t>مهندسي</a:t>
            </a:r>
            <a:r>
              <a:rPr lang="ar-SA" altLang="en-US" sz="2000" b="1" dirty="0">
                <a:solidFill>
                  <a:srgbClr val="FFFF00"/>
                </a:solidFill>
                <a:latin typeface="Times New Roman" pitchFamily="18" charset="0"/>
                <a:cs typeface="B Nazanin" pitchFamily="2" charset="-78"/>
              </a:rPr>
              <a:t> </a:t>
            </a:r>
            <a:r>
              <a:rPr lang="fa-IR" altLang="en-US" sz="2000" b="1" dirty="0">
                <a:solidFill>
                  <a:srgbClr val="FFFF00"/>
                </a:solidFill>
                <a:latin typeface="Times New Roman" pitchFamily="18" charset="0"/>
                <a:cs typeface="B Nazanin" pitchFamily="2" charset="-78"/>
              </a:rPr>
              <a:t>صنايع</a:t>
            </a:r>
            <a:endParaRPr lang="en-US" altLang="en-US" sz="2400" b="1" dirty="0">
              <a:latin typeface="Times New Roman" pitchFamily="18" charset="0"/>
              <a:cs typeface="B Nazanin" pitchFamily="2" charset="-78"/>
            </a:endParaRPr>
          </a:p>
        </p:txBody>
      </p:sp>
      <p:pic>
        <p:nvPicPr>
          <p:cNvPr id="2054" name="Picture 9" descr="besm"/>
          <p:cNvPicPr>
            <a:picLocks noChangeAspect="1" noChangeArrowheads="1"/>
          </p:cNvPicPr>
          <p:nvPr/>
        </p:nvPicPr>
        <p:blipFill>
          <a:blip r:embed="rId3" cstate="print">
            <a:clrChange>
              <a:clrFrom>
                <a:srgbClr val="FBFAF5"/>
              </a:clrFrom>
              <a:clrTo>
                <a:srgbClr val="FBFAF5">
                  <a:alpha val="0"/>
                </a:srgbClr>
              </a:clrTo>
            </a:clrChange>
          </a:blip>
          <a:srcRect/>
          <a:stretch>
            <a:fillRect/>
          </a:stretch>
        </p:blipFill>
        <p:spPr bwMode="auto">
          <a:xfrm>
            <a:off x="2819400" y="152400"/>
            <a:ext cx="2438400" cy="1320800"/>
          </a:xfrm>
          <a:prstGeom prst="rect">
            <a:avLst/>
          </a:prstGeom>
          <a:noFill/>
          <a:ln w="9525">
            <a:noFill/>
            <a:miter lim="800000"/>
            <a:headEnd/>
            <a:tailEnd/>
          </a:ln>
        </p:spPr>
      </p:pic>
      <p:sp>
        <p:nvSpPr>
          <p:cNvPr id="64522" name="AutoShape 10"/>
          <p:cNvSpPr>
            <a:spLocks noChangeArrowheads="1"/>
          </p:cNvSpPr>
          <p:nvPr/>
        </p:nvSpPr>
        <p:spPr bwMode="auto">
          <a:xfrm>
            <a:off x="228600" y="2095500"/>
            <a:ext cx="7315200" cy="1620838"/>
          </a:xfrm>
          <a:prstGeom prst="roundRect">
            <a:avLst>
              <a:gd name="adj" fmla="val 16667"/>
            </a:avLst>
          </a:prstGeom>
          <a:solidFill>
            <a:srgbClr val="4D4D4D"/>
          </a:solidFill>
          <a:ln w="9525">
            <a:solidFill>
              <a:schemeClr val="bg2"/>
            </a:solidFill>
            <a:round/>
            <a:headEnd/>
            <a:tailEnd/>
          </a:ln>
          <a:effectLst>
            <a:outerShdw dist="107763" dir="2700000" algn="ctr" rotWithShape="0">
              <a:srgbClr val="808080"/>
            </a:outerShdw>
          </a:effectLst>
        </p:spPr>
        <p:txBody>
          <a:bodyPr wrap="none" anchor="ctr"/>
          <a:lstStyle/>
          <a:p>
            <a:pPr algn="ctr">
              <a:defRPr/>
            </a:pPr>
            <a:r>
              <a:rPr lang="fa-IR" sz="4000" dirty="0">
                <a:solidFill>
                  <a:srgbClr val="66CCFF"/>
                </a:solidFill>
                <a:cs typeface="B Titr" pitchFamily="2" charset="-78"/>
              </a:rPr>
              <a:t>مهندسي صنايع</a:t>
            </a:r>
            <a:endParaRPr lang="en-US" altLang="en-US" sz="4000" dirty="0">
              <a:solidFill>
                <a:srgbClr val="66CCFF"/>
              </a:solidFill>
              <a:cs typeface="B Titr" pitchFamily="2" charset="-78"/>
            </a:endParaRPr>
          </a:p>
        </p:txBody>
      </p:sp>
      <p:pic>
        <p:nvPicPr>
          <p:cNvPr id="8" name="Picture 7" descr="ARM_0_2"/>
          <p:cNvPicPr/>
          <p:nvPr/>
        </p:nvPicPr>
        <p:blipFill>
          <a:blip r:embed="rId4" cstate="print"/>
          <a:srcRect/>
          <a:stretch>
            <a:fillRect/>
          </a:stretch>
        </p:blipFill>
        <p:spPr bwMode="auto">
          <a:xfrm>
            <a:off x="8172400" y="149007"/>
            <a:ext cx="495935" cy="68770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64522">
                                            <p:txEl>
                                              <p:pRg st="0" end="0"/>
                                            </p:txEl>
                                          </p:spTgt>
                                        </p:tgtEl>
                                        <p:attrNameLst>
                                          <p:attrName>style.visibility</p:attrName>
                                        </p:attrNameLst>
                                      </p:cBhvr>
                                      <p:to>
                                        <p:strVal val="visible"/>
                                      </p:to>
                                    </p:set>
                                    <p:animEffect transition="in" filter="diamond(in)">
                                      <p:cBhvr>
                                        <p:cTn id="7" dur="2000"/>
                                        <p:tgtEl>
                                          <p:spTgt spid="645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3"/>
          <p:cNvSpPr>
            <a:spLocks noGrp="1" noChangeArrowheads="1"/>
          </p:cNvSpPr>
          <p:nvPr>
            <p:ph idx="1"/>
          </p:nvPr>
        </p:nvSpPr>
        <p:spPr bwMode="auto">
          <a:xfrm>
            <a:off x="457200" y="1214438"/>
            <a:ext cx="8229600" cy="5006499"/>
          </a:xfrm>
          <a:noFill/>
          <a:ln algn="ctr">
            <a:miter lim="800000"/>
            <a:headEnd/>
            <a:tailEnd/>
          </a:ln>
        </p:spPr>
        <p:txBody>
          <a:bodyPr vert="horz" wrap="square" lIns="91440" tIns="45720" rIns="91440" bIns="45720" numCol="1" anchor="t" anchorCtr="0" compatLnSpc="1">
            <a:prstTxWarp prst="textNoShape">
              <a:avLst/>
            </a:prstTxWarp>
            <a:spAutoFit/>
          </a:bodyPr>
          <a:lstStyle/>
          <a:p>
            <a:pPr algn="r" rtl="1" eaLnBrk="1" hangingPunct="1"/>
            <a:r>
              <a:rPr lang="fa-IR" sz="2600" b="1" dirty="0" smtClean="0">
                <a:cs typeface="Nazanin" pitchFamily="2" charset="-78"/>
              </a:rPr>
              <a:t> </a:t>
            </a:r>
            <a:r>
              <a:rPr lang="ar-SA" sz="2600" b="1" dirty="0" smtClean="0">
                <a:cs typeface="B Nazanin" pitchFamily="2" charset="-78"/>
              </a:rPr>
              <a:t>برنامه ريزي استراتژيك و عملياتي سازمان</a:t>
            </a:r>
            <a:endParaRPr lang="en-US" sz="2600" b="1" dirty="0" smtClean="0"/>
          </a:p>
          <a:p>
            <a:pPr algn="r" rtl="1" eaLnBrk="1" hangingPunct="1"/>
            <a:r>
              <a:rPr lang="ar-SA" sz="2600" b="1" dirty="0" smtClean="0">
                <a:cs typeface="B Nazanin" pitchFamily="2" charset="-78"/>
              </a:rPr>
              <a:t>مديريت توليد</a:t>
            </a:r>
            <a:endParaRPr lang="en-US" sz="2600" b="1" dirty="0" smtClean="0"/>
          </a:p>
          <a:p>
            <a:pPr algn="r" rtl="1" eaLnBrk="1" hangingPunct="1"/>
            <a:r>
              <a:rPr lang="ar-SA" sz="2600" b="1" dirty="0" smtClean="0">
                <a:cs typeface="B Nazanin" pitchFamily="2" charset="-78"/>
              </a:rPr>
              <a:t>مديريت مهندسي</a:t>
            </a:r>
            <a:endParaRPr lang="en-US" sz="2600" b="1" dirty="0" smtClean="0"/>
          </a:p>
          <a:p>
            <a:pPr algn="r" rtl="1" eaLnBrk="1" hangingPunct="1"/>
            <a:r>
              <a:rPr lang="ar-SA" sz="2600" b="1" dirty="0" smtClean="0">
                <a:cs typeface="B Nazanin" pitchFamily="2" charset="-78"/>
              </a:rPr>
              <a:t>مديريت پروژه</a:t>
            </a:r>
            <a:endParaRPr lang="en-US" sz="2600" b="1" dirty="0" smtClean="0"/>
          </a:p>
          <a:p>
            <a:pPr algn="r" rtl="1" eaLnBrk="1" hangingPunct="1"/>
            <a:r>
              <a:rPr lang="ar-SA" sz="2600" b="1" dirty="0" smtClean="0">
                <a:cs typeface="B Nazanin" pitchFamily="2" charset="-78"/>
              </a:rPr>
              <a:t>مهندسي لجستيك</a:t>
            </a:r>
            <a:endParaRPr lang="en-US" sz="2600" b="1" dirty="0" smtClean="0"/>
          </a:p>
          <a:p>
            <a:pPr algn="r" rtl="1" eaLnBrk="1" hangingPunct="1"/>
            <a:r>
              <a:rPr lang="ar-SA" sz="2600" b="1" dirty="0" smtClean="0">
                <a:cs typeface="B Nazanin" pitchFamily="2" charset="-78"/>
              </a:rPr>
              <a:t>سيستمهاي توليدي</a:t>
            </a:r>
            <a:endParaRPr lang="en-US" sz="2600" b="1" dirty="0" smtClean="0"/>
          </a:p>
          <a:p>
            <a:pPr algn="r" rtl="1" eaLnBrk="1" hangingPunct="1"/>
            <a:r>
              <a:rPr lang="ar-SA" sz="2600" b="1" dirty="0" smtClean="0">
                <a:cs typeface="B Nazanin" pitchFamily="2" charset="-78"/>
              </a:rPr>
              <a:t>مهندسي سيستمهاي كيفيت</a:t>
            </a:r>
            <a:endParaRPr lang="en-US" sz="2600" b="1" dirty="0" smtClean="0"/>
          </a:p>
          <a:p>
            <a:pPr algn="r" rtl="1" eaLnBrk="1" hangingPunct="1"/>
            <a:r>
              <a:rPr lang="ar-SA" sz="2600" b="1" dirty="0" smtClean="0">
                <a:cs typeface="B Nazanin" pitchFamily="2" charset="-78"/>
              </a:rPr>
              <a:t>مهندسي سيستمهاي اطلاعاتي</a:t>
            </a:r>
            <a:endParaRPr lang="en-US" sz="2600" b="1" dirty="0" smtClean="0"/>
          </a:p>
          <a:p>
            <a:pPr algn="r" rtl="1" eaLnBrk="1" hangingPunct="1"/>
            <a:r>
              <a:rPr lang="ar-SA" sz="2600" b="1" dirty="0" smtClean="0">
                <a:cs typeface="B Nazanin" pitchFamily="2" charset="-78"/>
              </a:rPr>
              <a:t>مهندسي ارزش</a:t>
            </a:r>
            <a:endParaRPr lang="en-US" sz="2600" b="1" dirty="0" smtClean="0"/>
          </a:p>
          <a:p>
            <a:pPr algn="r" rtl="1" eaLnBrk="1" hangingPunct="1"/>
            <a:r>
              <a:rPr lang="ar-SA" sz="2600" b="1" dirty="0" smtClean="0">
                <a:cs typeface="B Nazanin" pitchFamily="2" charset="-78"/>
              </a:rPr>
              <a:t>مهندسي سيستمهاي بهره‌وري</a:t>
            </a:r>
            <a:endParaRPr lang="en-US" sz="2600" b="1" dirty="0" smtClean="0"/>
          </a:p>
          <a:p>
            <a:pPr algn="r" rtl="1" eaLnBrk="1" hangingPunct="1"/>
            <a:r>
              <a:rPr lang="ar-SA" sz="2600" b="1" dirty="0" smtClean="0">
                <a:cs typeface="B Nazanin" pitchFamily="2" charset="-78"/>
              </a:rPr>
              <a:t>طراحي فرايندها و ساختارهاي سازماني	</a:t>
            </a:r>
            <a:endParaRPr lang="en-US" sz="2600" b="1" dirty="0" smtClean="0"/>
          </a:p>
        </p:txBody>
      </p:sp>
      <p:sp>
        <p:nvSpPr>
          <p:cNvPr id="11266" name="Slide Number Placeholder 5"/>
          <p:cNvSpPr>
            <a:spLocks noGrp="1"/>
          </p:cNvSpPr>
          <p:nvPr>
            <p:ph type="sldNum" sz="quarter" idx="12"/>
          </p:nvPr>
        </p:nvSpPr>
        <p:spPr>
          <a:noFill/>
        </p:spPr>
        <p:txBody>
          <a:bodyPr/>
          <a:lstStyle/>
          <a:p>
            <a:fld id="{927AEACD-CD13-416F-9112-8C09BA523488}" type="slidenum">
              <a:rPr lang="ar-SA"/>
              <a:pPr/>
              <a:t>10</a:t>
            </a:fld>
            <a:endParaRPr lang="en-US" dirty="0"/>
          </a:p>
        </p:txBody>
      </p:sp>
      <p:sp>
        <p:nvSpPr>
          <p:cNvPr id="9218" name="Rectangle 2"/>
          <p:cNvSpPr>
            <a:spLocks noGrp="1" noChangeArrowheads="1"/>
          </p:cNvSpPr>
          <p:nvPr>
            <p:ph type="title"/>
          </p:nvPr>
        </p:nvSpPr>
        <p:spPr bwMode="auto">
          <a:xfrm>
            <a:off x="1331913" y="274638"/>
            <a:ext cx="7354887" cy="922337"/>
          </a:xfrm>
          <a:ln cap="flat" algn="ctr">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fa-IR" sz="3600" dirty="0" smtClean="0">
                <a:solidFill>
                  <a:srgbClr val="FF0000"/>
                </a:solidFill>
                <a:effectLst>
                  <a:outerShdw blurRad="38100" dist="38100" dir="2700000" algn="tl">
                    <a:srgbClr val="000000"/>
                  </a:outerShdw>
                </a:effectLst>
                <a:cs typeface="Titr" pitchFamily="2" charset="-78"/>
              </a:rPr>
              <a:t>زمینه های فعالیت مهندسی صنایع</a:t>
            </a:r>
            <a:endParaRPr lang="en-US" sz="3600" dirty="0" smtClean="0">
              <a:solidFill>
                <a:srgbClr val="FF0000"/>
              </a:solidFill>
              <a:effectLst>
                <a:outerShdw blurRad="38100" dist="38100" dir="2700000" algn="tl">
                  <a:srgbClr val="000000"/>
                </a:outerShdw>
              </a:effectLst>
              <a:cs typeface="Titr" pitchFamily="2" charset="-78"/>
            </a:endParaRPr>
          </a:p>
        </p:txBody>
      </p:sp>
      <p:sp>
        <p:nvSpPr>
          <p:cNvPr id="11269" name="Rectangle 4"/>
          <p:cNvSpPr>
            <a:spLocks noChangeArrowheads="1"/>
          </p:cNvSpPr>
          <p:nvPr/>
        </p:nvSpPr>
        <p:spPr bwMode="auto">
          <a:xfrm flipV="1">
            <a:off x="2627313" y="1052513"/>
            <a:ext cx="6350000" cy="73025"/>
          </a:xfrm>
          <a:prstGeom prst="rect">
            <a:avLst/>
          </a:prstGeom>
          <a:gradFill rotWithShape="1">
            <a:gsLst>
              <a:gs pos="0">
                <a:srgbClr val="663300"/>
              </a:gs>
              <a:gs pos="50000">
                <a:srgbClr val="FFCB39"/>
              </a:gs>
              <a:gs pos="100000">
                <a:srgbClr val="663300"/>
              </a:gs>
            </a:gsLst>
            <a:lin ang="2700000" scaled="1"/>
          </a:gradFill>
          <a:ln w="9525">
            <a:noFill/>
            <a:miter lim="800000"/>
            <a:headEnd/>
            <a:tailEnd/>
          </a:ln>
        </p:spPr>
        <p:txBody>
          <a:bodyPr rot="10800000" wrap="none" anchor="ctr"/>
          <a:lstStyle/>
          <a:p>
            <a:pPr algn="ctr"/>
            <a:endParaRPr lang="en-US" sz="1800" dirty="0">
              <a:cs typeface="B Nazanin"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idx="1"/>
          </p:nvPr>
        </p:nvSpPr>
        <p:spPr>
          <a:xfrm>
            <a:off x="533400" y="762000"/>
            <a:ext cx="8305800" cy="5715000"/>
          </a:xfrm>
          <a:ln w="19050">
            <a:solidFill>
              <a:schemeClr val="accent2">
                <a:lumMod val="60000"/>
                <a:lumOff val="40000"/>
              </a:schemeClr>
            </a:solidFill>
            <a:prstDash val="lgDash"/>
          </a:ln>
        </p:spPr>
        <p:txBody>
          <a:bodyPr/>
          <a:lstStyle/>
          <a:p>
            <a:pPr algn="ctr" eaLnBrk="1" hangingPunct="1">
              <a:buFont typeface="Wingdings 2" pitchFamily="18" charset="2"/>
              <a:buNone/>
            </a:pPr>
            <a:endParaRPr lang="fa-IR" b="1" dirty="0" smtClean="0">
              <a:solidFill>
                <a:srgbClr val="00FFFF"/>
              </a:solidFill>
              <a:cs typeface="B Titr" pitchFamily="2" charset="-78"/>
            </a:endParaRPr>
          </a:p>
          <a:p>
            <a:pPr marL="95250" indent="0" algn="just" eaLnBrk="1" hangingPunct="1">
              <a:buFont typeface="Wingdings 2" pitchFamily="18" charset="2"/>
              <a:buNone/>
            </a:pPr>
            <a:r>
              <a:rPr lang="fa-IR" b="1" dirty="0" smtClean="0">
                <a:solidFill>
                  <a:srgbClr val="FF0000"/>
                </a:solidFill>
                <a:cs typeface="B Titr" pitchFamily="2" charset="-78"/>
              </a:rPr>
              <a:t>بررسی ها نشان می دهد که انسان های قوی پیروز میدان نیستند بلکه انسانهایی که به پیروزی هدفمند فکر می‌کنند پیروز نهایی هستند.</a:t>
            </a:r>
            <a:endParaRPr lang="en-US" b="1" dirty="0" smtClean="0">
              <a:solidFill>
                <a:srgbClr val="FF0000"/>
              </a:solidFill>
              <a:cs typeface="B Titr" pitchFamily="2" charset="-78"/>
            </a:endParaRPr>
          </a:p>
        </p:txBody>
      </p:sp>
      <p:grpSp>
        <p:nvGrpSpPr>
          <p:cNvPr id="2" name="Group 5"/>
          <p:cNvGrpSpPr>
            <a:grpSpLocks noChangeAspect="1"/>
          </p:cNvGrpSpPr>
          <p:nvPr/>
        </p:nvGrpSpPr>
        <p:grpSpPr bwMode="auto">
          <a:xfrm>
            <a:off x="3048000" y="3124200"/>
            <a:ext cx="3429000" cy="3316288"/>
            <a:chOff x="1920" y="1968"/>
            <a:chExt cx="2160" cy="2089"/>
          </a:xfrm>
        </p:grpSpPr>
        <p:sp>
          <p:nvSpPr>
            <p:cNvPr id="7172" name="AutoShape 4"/>
            <p:cNvSpPr>
              <a:spLocks noChangeAspect="1" noChangeArrowheads="1" noTextEdit="1"/>
            </p:cNvSpPr>
            <p:nvPr/>
          </p:nvSpPr>
          <p:spPr bwMode="auto">
            <a:xfrm>
              <a:off x="1920" y="1968"/>
              <a:ext cx="2160" cy="2089"/>
            </a:xfrm>
            <a:prstGeom prst="rect">
              <a:avLst/>
            </a:prstGeom>
            <a:noFill/>
            <a:ln w="9525">
              <a:noFill/>
              <a:miter lim="800000"/>
              <a:headEnd/>
              <a:tailEnd/>
            </a:ln>
          </p:spPr>
          <p:txBody>
            <a:bodyPr/>
            <a:lstStyle/>
            <a:p>
              <a:endParaRPr lang="en-US" dirty="0">
                <a:cs typeface="B Nazanin" pitchFamily="2" charset="-78"/>
              </a:endParaRPr>
            </a:p>
          </p:txBody>
        </p:sp>
        <p:sp>
          <p:nvSpPr>
            <p:cNvPr id="7173" name="Freeform 6"/>
            <p:cNvSpPr>
              <a:spLocks/>
            </p:cNvSpPr>
            <p:nvPr/>
          </p:nvSpPr>
          <p:spPr bwMode="auto">
            <a:xfrm>
              <a:off x="1951" y="2761"/>
              <a:ext cx="2088" cy="1187"/>
            </a:xfrm>
            <a:custGeom>
              <a:avLst/>
              <a:gdLst>
                <a:gd name="T0" fmla="*/ 2078 w 2088"/>
                <a:gd name="T1" fmla="*/ 1160 h 1187"/>
                <a:gd name="T2" fmla="*/ 2057 w 2088"/>
                <a:gd name="T3" fmla="*/ 1121 h 1187"/>
                <a:gd name="T4" fmla="*/ 2028 w 2088"/>
                <a:gd name="T5" fmla="*/ 1080 h 1187"/>
                <a:gd name="T6" fmla="*/ 1993 w 2088"/>
                <a:gd name="T7" fmla="*/ 1045 h 1187"/>
                <a:gd name="T8" fmla="*/ 1950 w 2088"/>
                <a:gd name="T9" fmla="*/ 1010 h 1187"/>
                <a:gd name="T10" fmla="*/ 1903 w 2088"/>
                <a:gd name="T11" fmla="*/ 978 h 1187"/>
                <a:gd name="T12" fmla="*/ 1852 w 2088"/>
                <a:gd name="T13" fmla="*/ 949 h 1187"/>
                <a:gd name="T14" fmla="*/ 1794 w 2088"/>
                <a:gd name="T15" fmla="*/ 922 h 1187"/>
                <a:gd name="T16" fmla="*/ 1731 w 2088"/>
                <a:gd name="T17" fmla="*/ 900 h 1187"/>
                <a:gd name="T18" fmla="*/ 1667 w 2088"/>
                <a:gd name="T19" fmla="*/ 881 h 1187"/>
                <a:gd name="T20" fmla="*/ 1599 w 2088"/>
                <a:gd name="T21" fmla="*/ 863 h 1187"/>
                <a:gd name="T22" fmla="*/ 1527 w 2088"/>
                <a:gd name="T23" fmla="*/ 852 h 1187"/>
                <a:gd name="T24" fmla="*/ 1456 w 2088"/>
                <a:gd name="T25" fmla="*/ 844 h 1187"/>
                <a:gd name="T26" fmla="*/ 1729 w 2088"/>
                <a:gd name="T27" fmla="*/ 526 h 1187"/>
                <a:gd name="T28" fmla="*/ 1698 w 2088"/>
                <a:gd name="T29" fmla="*/ 505 h 1187"/>
                <a:gd name="T30" fmla="*/ 1659 w 2088"/>
                <a:gd name="T31" fmla="*/ 487 h 1187"/>
                <a:gd name="T32" fmla="*/ 1618 w 2088"/>
                <a:gd name="T33" fmla="*/ 470 h 1187"/>
                <a:gd name="T34" fmla="*/ 1573 w 2088"/>
                <a:gd name="T35" fmla="*/ 458 h 1187"/>
                <a:gd name="T36" fmla="*/ 1523 w 2088"/>
                <a:gd name="T37" fmla="*/ 446 h 1187"/>
                <a:gd name="T38" fmla="*/ 1470 w 2088"/>
                <a:gd name="T39" fmla="*/ 439 h 1187"/>
                <a:gd name="T40" fmla="*/ 1412 w 2088"/>
                <a:gd name="T41" fmla="*/ 435 h 1187"/>
                <a:gd name="T42" fmla="*/ 1353 w 2088"/>
                <a:gd name="T43" fmla="*/ 433 h 1187"/>
                <a:gd name="T44" fmla="*/ 1291 w 2088"/>
                <a:gd name="T45" fmla="*/ 439 h 1187"/>
                <a:gd name="T46" fmla="*/ 1226 w 2088"/>
                <a:gd name="T47" fmla="*/ 448 h 1187"/>
                <a:gd name="T48" fmla="*/ 1158 w 2088"/>
                <a:gd name="T49" fmla="*/ 460 h 1187"/>
                <a:gd name="T50" fmla="*/ 1090 w 2088"/>
                <a:gd name="T51" fmla="*/ 481 h 1187"/>
                <a:gd name="T52" fmla="*/ 1238 w 2088"/>
                <a:gd name="T53" fmla="*/ 166 h 1187"/>
                <a:gd name="T54" fmla="*/ 1178 w 2088"/>
                <a:gd name="T55" fmla="*/ 150 h 1187"/>
                <a:gd name="T56" fmla="*/ 1113 w 2088"/>
                <a:gd name="T57" fmla="*/ 137 h 1187"/>
                <a:gd name="T58" fmla="*/ 1047 w 2088"/>
                <a:gd name="T59" fmla="*/ 129 h 1187"/>
                <a:gd name="T60" fmla="*/ 979 w 2088"/>
                <a:gd name="T61" fmla="*/ 129 h 1187"/>
                <a:gd name="T62" fmla="*/ 911 w 2088"/>
                <a:gd name="T63" fmla="*/ 135 h 1187"/>
                <a:gd name="T64" fmla="*/ 840 w 2088"/>
                <a:gd name="T65" fmla="*/ 146 h 1187"/>
                <a:gd name="T66" fmla="*/ 770 w 2088"/>
                <a:gd name="T67" fmla="*/ 162 h 1187"/>
                <a:gd name="T68" fmla="*/ 700 w 2088"/>
                <a:gd name="T69" fmla="*/ 185 h 1187"/>
                <a:gd name="T70" fmla="*/ 630 w 2088"/>
                <a:gd name="T71" fmla="*/ 213 h 1187"/>
                <a:gd name="T72" fmla="*/ 562 w 2088"/>
                <a:gd name="T73" fmla="*/ 244 h 1187"/>
                <a:gd name="T74" fmla="*/ 497 w 2088"/>
                <a:gd name="T75" fmla="*/ 283 h 1187"/>
                <a:gd name="T76" fmla="*/ 433 w 2088"/>
                <a:gd name="T77" fmla="*/ 329 h 1187"/>
                <a:gd name="T78" fmla="*/ 562 w 2088"/>
                <a:gd name="T79" fmla="*/ 0 h 1187"/>
                <a:gd name="T80" fmla="*/ 525 w 2088"/>
                <a:gd name="T81" fmla="*/ 0 h 1187"/>
                <a:gd name="T82" fmla="*/ 482 w 2088"/>
                <a:gd name="T83" fmla="*/ 2 h 1187"/>
                <a:gd name="T84" fmla="*/ 437 w 2088"/>
                <a:gd name="T85" fmla="*/ 10 h 1187"/>
                <a:gd name="T86" fmla="*/ 386 w 2088"/>
                <a:gd name="T87" fmla="*/ 22 h 1187"/>
                <a:gd name="T88" fmla="*/ 332 w 2088"/>
                <a:gd name="T89" fmla="*/ 41 h 1187"/>
                <a:gd name="T90" fmla="*/ 279 w 2088"/>
                <a:gd name="T91" fmla="*/ 64 h 1187"/>
                <a:gd name="T92" fmla="*/ 228 w 2088"/>
                <a:gd name="T93" fmla="*/ 90 h 1187"/>
                <a:gd name="T94" fmla="*/ 174 w 2088"/>
                <a:gd name="T95" fmla="*/ 125 h 1187"/>
                <a:gd name="T96" fmla="*/ 125 w 2088"/>
                <a:gd name="T97" fmla="*/ 166 h 1187"/>
                <a:gd name="T98" fmla="*/ 80 w 2088"/>
                <a:gd name="T99" fmla="*/ 211 h 1187"/>
                <a:gd name="T100" fmla="*/ 39 w 2088"/>
                <a:gd name="T101" fmla="*/ 265 h 1187"/>
                <a:gd name="T102" fmla="*/ 4 w 2088"/>
                <a:gd name="T103" fmla="*/ 326 h 118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088"/>
                <a:gd name="T157" fmla="*/ 0 h 1187"/>
                <a:gd name="T158" fmla="*/ 2088 w 2088"/>
                <a:gd name="T159" fmla="*/ 1187 h 118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088" h="1187">
                  <a:moveTo>
                    <a:pt x="0" y="1187"/>
                  </a:moveTo>
                  <a:lnTo>
                    <a:pt x="2088" y="1187"/>
                  </a:lnTo>
                  <a:lnTo>
                    <a:pt x="2084" y="1179"/>
                  </a:lnTo>
                  <a:lnTo>
                    <a:pt x="2082" y="1171"/>
                  </a:lnTo>
                  <a:lnTo>
                    <a:pt x="2078" y="1160"/>
                  </a:lnTo>
                  <a:lnTo>
                    <a:pt x="2076" y="1152"/>
                  </a:lnTo>
                  <a:lnTo>
                    <a:pt x="2072" y="1144"/>
                  </a:lnTo>
                  <a:lnTo>
                    <a:pt x="2067" y="1136"/>
                  </a:lnTo>
                  <a:lnTo>
                    <a:pt x="2061" y="1128"/>
                  </a:lnTo>
                  <a:lnTo>
                    <a:pt x="2057" y="1121"/>
                  </a:lnTo>
                  <a:lnTo>
                    <a:pt x="2053" y="1113"/>
                  </a:lnTo>
                  <a:lnTo>
                    <a:pt x="2047" y="1105"/>
                  </a:lnTo>
                  <a:lnTo>
                    <a:pt x="2041" y="1097"/>
                  </a:lnTo>
                  <a:lnTo>
                    <a:pt x="2035" y="1089"/>
                  </a:lnTo>
                  <a:lnTo>
                    <a:pt x="2028" y="1080"/>
                  </a:lnTo>
                  <a:lnTo>
                    <a:pt x="2022" y="1074"/>
                  </a:lnTo>
                  <a:lnTo>
                    <a:pt x="2014" y="1066"/>
                  </a:lnTo>
                  <a:lnTo>
                    <a:pt x="2008" y="1060"/>
                  </a:lnTo>
                  <a:lnTo>
                    <a:pt x="2000" y="1052"/>
                  </a:lnTo>
                  <a:lnTo>
                    <a:pt x="1993" y="1045"/>
                  </a:lnTo>
                  <a:lnTo>
                    <a:pt x="1985" y="1037"/>
                  </a:lnTo>
                  <a:lnTo>
                    <a:pt x="1977" y="1031"/>
                  </a:lnTo>
                  <a:lnTo>
                    <a:pt x="1969" y="1023"/>
                  </a:lnTo>
                  <a:lnTo>
                    <a:pt x="1961" y="1017"/>
                  </a:lnTo>
                  <a:lnTo>
                    <a:pt x="1950" y="1010"/>
                  </a:lnTo>
                  <a:lnTo>
                    <a:pt x="1942" y="1004"/>
                  </a:lnTo>
                  <a:lnTo>
                    <a:pt x="1932" y="996"/>
                  </a:lnTo>
                  <a:lnTo>
                    <a:pt x="1924" y="990"/>
                  </a:lnTo>
                  <a:lnTo>
                    <a:pt x="1913" y="984"/>
                  </a:lnTo>
                  <a:lnTo>
                    <a:pt x="1903" y="978"/>
                  </a:lnTo>
                  <a:lnTo>
                    <a:pt x="1893" y="971"/>
                  </a:lnTo>
                  <a:lnTo>
                    <a:pt x="1883" y="965"/>
                  </a:lnTo>
                  <a:lnTo>
                    <a:pt x="1872" y="959"/>
                  </a:lnTo>
                  <a:lnTo>
                    <a:pt x="1862" y="955"/>
                  </a:lnTo>
                  <a:lnTo>
                    <a:pt x="1852" y="949"/>
                  </a:lnTo>
                  <a:lnTo>
                    <a:pt x="1839" y="945"/>
                  </a:lnTo>
                  <a:lnTo>
                    <a:pt x="1829" y="939"/>
                  </a:lnTo>
                  <a:lnTo>
                    <a:pt x="1817" y="932"/>
                  </a:lnTo>
                  <a:lnTo>
                    <a:pt x="1805" y="928"/>
                  </a:lnTo>
                  <a:lnTo>
                    <a:pt x="1794" y="922"/>
                  </a:lnTo>
                  <a:lnTo>
                    <a:pt x="1782" y="918"/>
                  </a:lnTo>
                  <a:lnTo>
                    <a:pt x="1770" y="914"/>
                  </a:lnTo>
                  <a:lnTo>
                    <a:pt x="1757" y="908"/>
                  </a:lnTo>
                  <a:lnTo>
                    <a:pt x="1745" y="904"/>
                  </a:lnTo>
                  <a:lnTo>
                    <a:pt x="1731" y="900"/>
                  </a:lnTo>
                  <a:lnTo>
                    <a:pt x="1720" y="895"/>
                  </a:lnTo>
                  <a:lnTo>
                    <a:pt x="1706" y="891"/>
                  </a:lnTo>
                  <a:lnTo>
                    <a:pt x="1694" y="887"/>
                  </a:lnTo>
                  <a:lnTo>
                    <a:pt x="1681" y="883"/>
                  </a:lnTo>
                  <a:lnTo>
                    <a:pt x="1667" y="881"/>
                  </a:lnTo>
                  <a:lnTo>
                    <a:pt x="1653" y="877"/>
                  </a:lnTo>
                  <a:lnTo>
                    <a:pt x="1640" y="873"/>
                  </a:lnTo>
                  <a:lnTo>
                    <a:pt x="1626" y="871"/>
                  </a:lnTo>
                  <a:lnTo>
                    <a:pt x="1614" y="867"/>
                  </a:lnTo>
                  <a:lnTo>
                    <a:pt x="1599" y="863"/>
                  </a:lnTo>
                  <a:lnTo>
                    <a:pt x="1585" y="861"/>
                  </a:lnTo>
                  <a:lnTo>
                    <a:pt x="1571" y="858"/>
                  </a:lnTo>
                  <a:lnTo>
                    <a:pt x="1556" y="856"/>
                  </a:lnTo>
                  <a:lnTo>
                    <a:pt x="1542" y="854"/>
                  </a:lnTo>
                  <a:lnTo>
                    <a:pt x="1527" y="852"/>
                  </a:lnTo>
                  <a:lnTo>
                    <a:pt x="1513" y="850"/>
                  </a:lnTo>
                  <a:lnTo>
                    <a:pt x="1499" y="848"/>
                  </a:lnTo>
                  <a:lnTo>
                    <a:pt x="1484" y="846"/>
                  </a:lnTo>
                  <a:lnTo>
                    <a:pt x="1470" y="844"/>
                  </a:lnTo>
                  <a:lnTo>
                    <a:pt x="1456" y="844"/>
                  </a:lnTo>
                  <a:lnTo>
                    <a:pt x="1441" y="842"/>
                  </a:lnTo>
                  <a:lnTo>
                    <a:pt x="1747" y="538"/>
                  </a:lnTo>
                  <a:lnTo>
                    <a:pt x="1741" y="534"/>
                  </a:lnTo>
                  <a:lnTo>
                    <a:pt x="1735" y="530"/>
                  </a:lnTo>
                  <a:lnTo>
                    <a:pt x="1729" y="526"/>
                  </a:lnTo>
                  <a:lnTo>
                    <a:pt x="1722" y="522"/>
                  </a:lnTo>
                  <a:lnTo>
                    <a:pt x="1716" y="518"/>
                  </a:lnTo>
                  <a:lnTo>
                    <a:pt x="1710" y="513"/>
                  </a:lnTo>
                  <a:lnTo>
                    <a:pt x="1704" y="509"/>
                  </a:lnTo>
                  <a:lnTo>
                    <a:pt x="1698" y="505"/>
                  </a:lnTo>
                  <a:lnTo>
                    <a:pt x="1690" y="501"/>
                  </a:lnTo>
                  <a:lnTo>
                    <a:pt x="1681" y="497"/>
                  </a:lnTo>
                  <a:lnTo>
                    <a:pt x="1673" y="493"/>
                  </a:lnTo>
                  <a:lnTo>
                    <a:pt x="1667" y="491"/>
                  </a:lnTo>
                  <a:lnTo>
                    <a:pt x="1659" y="487"/>
                  </a:lnTo>
                  <a:lnTo>
                    <a:pt x="1651" y="483"/>
                  </a:lnTo>
                  <a:lnTo>
                    <a:pt x="1644" y="481"/>
                  </a:lnTo>
                  <a:lnTo>
                    <a:pt x="1636" y="478"/>
                  </a:lnTo>
                  <a:lnTo>
                    <a:pt x="1626" y="474"/>
                  </a:lnTo>
                  <a:lnTo>
                    <a:pt x="1618" y="470"/>
                  </a:lnTo>
                  <a:lnTo>
                    <a:pt x="1610" y="468"/>
                  </a:lnTo>
                  <a:lnTo>
                    <a:pt x="1599" y="464"/>
                  </a:lnTo>
                  <a:lnTo>
                    <a:pt x="1591" y="462"/>
                  </a:lnTo>
                  <a:lnTo>
                    <a:pt x="1583" y="460"/>
                  </a:lnTo>
                  <a:lnTo>
                    <a:pt x="1573" y="458"/>
                  </a:lnTo>
                  <a:lnTo>
                    <a:pt x="1564" y="456"/>
                  </a:lnTo>
                  <a:lnTo>
                    <a:pt x="1552" y="454"/>
                  </a:lnTo>
                  <a:lnTo>
                    <a:pt x="1544" y="450"/>
                  </a:lnTo>
                  <a:lnTo>
                    <a:pt x="1534" y="448"/>
                  </a:lnTo>
                  <a:lnTo>
                    <a:pt x="1523" y="446"/>
                  </a:lnTo>
                  <a:lnTo>
                    <a:pt x="1513" y="444"/>
                  </a:lnTo>
                  <a:lnTo>
                    <a:pt x="1503" y="444"/>
                  </a:lnTo>
                  <a:lnTo>
                    <a:pt x="1490" y="442"/>
                  </a:lnTo>
                  <a:lnTo>
                    <a:pt x="1482" y="442"/>
                  </a:lnTo>
                  <a:lnTo>
                    <a:pt x="1470" y="439"/>
                  </a:lnTo>
                  <a:lnTo>
                    <a:pt x="1458" y="437"/>
                  </a:lnTo>
                  <a:lnTo>
                    <a:pt x="1447" y="437"/>
                  </a:lnTo>
                  <a:lnTo>
                    <a:pt x="1437" y="437"/>
                  </a:lnTo>
                  <a:lnTo>
                    <a:pt x="1425" y="435"/>
                  </a:lnTo>
                  <a:lnTo>
                    <a:pt x="1412" y="435"/>
                  </a:lnTo>
                  <a:lnTo>
                    <a:pt x="1400" y="435"/>
                  </a:lnTo>
                  <a:lnTo>
                    <a:pt x="1390" y="435"/>
                  </a:lnTo>
                  <a:lnTo>
                    <a:pt x="1378" y="433"/>
                  </a:lnTo>
                  <a:lnTo>
                    <a:pt x="1365" y="433"/>
                  </a:lnTo>
                  <a:lnTo>
                    <a:pt x="1353" y="433"/>
                  </a:lnTo>
                  <a:lnTo>
                    <a:pt x="1341" y="435"/>
                  </a:lnTo>
                  <a:lnTo>
                    <a:pt x="1328" y="435"/>
                  </a:lnTo>
                  <a:lnTo>
                    <a:pt x="1316" y="435"/>
                  </a:lnTo>
                  <a:lnTo>
                    <a:pt x="1304" y="437"/>
                  </a:lnTo>
                  <a:lnTo>
                    <a:pt x="1291" y="439"/>
                  </a:lnTo>
                  <a:lnTo>
                    <a:pt x="1277" y="439"/>
                  </a:lnTo>
                  <a:lnTo>
                    <a:pt x="1265" y="442"/>
                  </a:lnTo>
                  <a:lnTo>
                    <a:pt x="1252" y="444"/>
                  </a:lnTo>
                  <a:lnTo>
                    <a:pt x="1240" y="446"/>
                  </a:lnTo>
                  <a:lnTo>
                    <a:pt x="1226" y="448"/>
                  </a:lnTo>
                  <a:lnTo>
                    <a:pt x="1213" y="450"/>
                  </a:lnTo>
                  <a:lnTo>
                    <a:pt x="1199" y="452"/>
                  </a:lnTo>
                  <a:lnTo>
                    <a:pt x="1187" y="456"/>
                  </a:lnTo>
                  <a:lnTo>
                    <a:pt x="1172" y="458"/>
                  </a:lnTo>
                  <a:lnTo>
                    <a:pt x="1158" y="460"/>
                  </a:lnTo>
                  <a:lnTo>
                    <a:pt x="1146" y="464"/>
                  </a:lnTo>
                  <a:lnTo>
                    <a:pt x="1131" y="468"/>
                  </a:lnTo>
                  <a:lnTo>
                    <a:pt x="1117" y="470"/>
                  </a:lnTo>
                  <a:lnTo>
                    <a:pt x="1104" y="476"/>
                  </a:lnTo>
                  <a:lnTo>
                    <a:pt x="1090" y="481"/>
                  </a:lnTo>
                  <a:lnTo>
                    <a:pt x="1076" y="485"/>
                  </a:lnTo>
                  <a:lnTo>
                    <a:pt x="1273" y="183"/>
                  </a:lnTo>
                  <a:lnTo>
                    <a:pt x="1260" y="177"/>
                  </a:lnTo>
                  <a:lnTo>
                    <a:pt x="1250" y="170"/>
                  </a:lnTo>
                  <a:lnTo>
                    <a:pt x="1238" y="166"/>
                  </a:lnTo>
                  <a:lnTo>
                    <a:pt x="1226" y="164"/>
                  </a:lnTo>
                  <a:lnTo>
                    <a:pt x="1213" y="160"/>
                  </a:lnTo>
                  <a:lnTo>
                    <a:pt x="1201" y="156"/>
                  </a:lnTo>
                  <a:lnTo>
                    <a:pt x="1189" y="152"/>
                  </a:lnTo>
                  <a:lnTo>
                    <a:pt x="1178" y="150"/>
                  </a:lnTo>
                  <a:lnTo>
                    <a:pt x="1164" y="146"/>
                  </a:lnTo>
                  <a:lnTo>
                    <a:pt x="1152" y="144"/>
                  </a:lnTo>
                  <a:lnTo>
                    <a:pt x="1139" y="142"/>
                  </a:lnTo>
                  <a:lnTo>
                    <a:pt x="1127" y="140"/>
                  </a:lnTo>
                  <a:lnTo>
                    <a:pt x="1113" y="137"/>
                  </a:lnTo>
                  <a:lnTo>
                    <a:pt x="1100" y="133"/>
                  </a:lnTo>
                  <a:lnTo>
                    <a:pt x="1088" y="133"/>
                  </a:lnTo>
                  <a:lnTo>
                    <a:pt x="1074" y="131"/>
                  </a:lnTo>
                  <a:lnTo>
                    <a:pt x="1061" y="129"/>
                  </a:lnTo>
                  <a:lnTo>
                    <a:pt x="1047" y="129"/>
                  </a:lnTo>
                  <a:lnTo>
                    <a:pt x="1033" y="129"/>
                  </a:lnTo>
                  <a:lnTo>
                    <a:pt x="1020" y="129"/>
                  </a:lnTo>
                  <a:lnTo>
                    <a:pt x="1006" y="129"/>
                  </a:lnTo>
                  <a:lnTo>
                    <a:pt x="994" y="129"/>
                  </a:lnTo>
                  <a:lnTo>
                    <a:pt x="979" y="129"/>
                  </a:lnTo>
                  <a:lnTo>
                    <a:pt x="967" y="129"/>
                  </a:lnTo>
                  <a:lnTo>
                    <a:pt x="952" y="129"/>
                  </a:lnTo>
                  <a:lnTo>
                    <a:pt x="938" y="131"/>
                  </a:lnTo>
                  <a:lnTo>
                    <a:pt x="924" y="133"/>
                  </a:lnTo>
                  <a:lnTo>
                    <a:pt x="911" y="135"/>
                  </a:lnTo>
                  <a:lnTo>
                    <a:pt x="897" y="137"/>
                  </a:lnTo>
                  <a:lnTo>
                    <a:pt x="883" y="140"/>
                  </a:lnTo>
                  <a:lnTo>
                    <a:pt x="868" y="142"/>
                  </a:lnTo>
                  <a:lnTo>
                    <a:pt x="856" y="144"/>
                  </a:lnTo>
                  <a:lnTo>
                    <a:pt x="840" y="146"/>
                  </a:lnTo>
                  <a:lnTo>
                    <a:pt x="827" y="150"/>
                  </a:lnTo>
                  <a:lnTo>
                    <a:pt x="813" y="152"/>
                  </a:lnTo>
                  <a:lnTo>
                    <a:pt x="799" y="156"/>
                  </a:lnTo>
                  <a:lnTo>
                    <a:pt x="784" y="158"/>
                  </a:lnTo>
                  <a:lnTo>
                    <a:pt x="770" y="162"/>
                  </a:lnTo>
                  <a:lnTo>
                    <a:pt x="755" y="166"/>
                  </a:lnTo>
                  <a:lnTo>
                    <a:pt x="743" y="170"/>
                  </a:lnTo>
                  <a:lnTo>
                    <a:pt x="729" y="177"/>
                  </a:lnTo>
                  <a:lnTo>
                    <a:pt x="714" y="181"/>
                  </a:lnTo>
                  <a:lnTo>
                    <a:pt x="700" y="185"/>
                  </a:lnTo>
                  <a:lnTo>
                    <a:pt x="686" y="189"/>
                  </a:lnTo>
                  <a:lnTo>
                    <a:pt x="673" y="195"/>
                  </a:lnTo>
                  <a:lnTo>
                    <a:pt x="659" y="201"/>
                  </a:lnTo>
                  <a:lnTo>
                    <a:pt x="645" y="207"/>
                  </a:lnTo>
                  <a:lnTo>
                    <a:pt x="630" y="213"/>
                  </a:lnTo>
                  <a:lnTo>
                    <a:pt x="618" y="220"/>
                  </a:lnTo>
                  <a:lnTo>
                    <a:pt x="603" y="226"/>
                  </a:lnTo>
                  <a:lnTo>
                    <a:pt x="589" y="232"/>
                  </a:lnTo>
                  <a:lnTo>
                    <a:pt x="577" y="238"/>
                  </a:lnTo>
                  <a:lnTo>
                    <a:pt x="562" y="244"/>
                  </a:lnTo>
                  <a:lnTo>
                    <a:pt x="548" y="253"/>
                  </a:lnTo>
                  <a:lnTo>
                    <a:pt x="536" y="261"/>
                  </a:lnTo>
                  <a:lnTo>
                    <a:pt x="523" y="269"/>
                  </a:lnTo>
                  <a:lnTo>
                    <a:pt x="509" y="275"/>
                  </a:lnTo>
                  <a:lnTo>
                    <a:pt x="497" y="283"/>
                  </a:lnTo>
                  <a:lnTo>
                    <a:pt x="482" y="292"/>
                  </a:lnTo>
                  <a:lnTo>
                    <a:pt x="470" y="300"/>
                  </a:lnTo>
                  <a:lnTo>
                    <a:pt x="458" y="310"/>
                  </a:lnTo>
                  <a:lnTo>
                    <a:pt x="445" y="318"/>
                  </a:lnTo>
                  <a:lnTo>
                    <a:pt x="433" y="329"/>
                  </a:lnTo>
                  <a:lnTo>
                    <a:pt x="421" y="337"/>
                  </a:lnTo>
                  <a:lnTo>
                    <a:pt x="583" y="4"/>
                  </a:lnTo>
                  <a:lnTo>
                    <a:pt x="577" y="2"/>
                  </a:lnTo>
                  <a:lnTo>
                    <a:pt x="569" y="2"/>
                  </a:lnTo>
                  <a:lnTo>
                    <a:pt x="562" y="0"/>
                  </a:lnTo>
                  <a:lnTo>
                    <a:pt x="556" y="0"/>
                  </a:lnTo>
                  <a:lnTo>
                    <a:pt x="548" y="0"/>
                  </a:lnTo>
                  <a:lnTo>
                    <a:pt x="542" y="0"/>
                  </a:lnTo>
                  <a:lnTo>
                    <a:pt x="534" y="0"/>
                  </a:lnTo>
                  <a:lnTo>
                    <a:pt x="525" y="0"/>
                  </a:lnTo>
                  <a:lnTo>
                    <a:pt x="517" y="0"/>
                  </a:lnTo>
                  <a:lnTo>
                    <a:pt x="509" y="0"/>
                  </a:lnTo>
                  <a:lnTo>
                    <a:pt x="501" y="0"/>
                  </a:lnTo>
                  <a:lnTo>
                    <a:pt x="493" y="2"/>
                  </a:lnTo>
                  <a:lnTo>
                    <a:pt x="482" y="2"/>
                  </a:lnTo>
                  <a:lnTo>
                    <a:pt x="474" y="4"/>
                  </a:lnTo>
                  <a:lnTo>
                    <a:pt x="466" y="6"/>
                  </a:lnTo>
                  <a:lnTo>
                    <a:pt x="458" y="8"/>
                  </a:lnTo>
                  <a:lnTo>
                    <a:pt x="447" y="10"/>
                  </a:lnTo>
                  <a:lnTo>
                    <a:pt x="437" y="10"/>
                  </a:lnTo>
                  <a:lnTo>
                    <a:pt x="427" y="12"/>
                  </a:lnTo>
                  <a:lnTo>
                    <a:pt x="417" y="14"/>
                  </a:lnTo>
                  <a:lnTo>
                    <a:pt x="406" y="16"/>
                  </a:lnTo>
                  <a:lnTo>
                    <a:pt x="396" y="20"/>
                  </a:lnTo>
                  <a:lnTo>
                    <a:pt x="386" y="22"/>
                  </a:lnTo>
                  <a:lnTo>
                    <a:pt x="376" y="27"/>
                  </a:lnTo>
                  <a:lnTo>
                    <a:pt x="365" y="29"/>
                  </a:lnTo>
                  <a:lnTo>
                    <a:pt x="355" y="33"/>
                  </a:lnTo>
                  <a:lnTo>
                    <a:pt x="345" y="37"/>
                  </a:lnTo>
                  <a:lnTo>
                    <a:pt x="332" y="41"/>
                  </a:lnTo>
                  <a:lnTo>
                    <a:pt x="322" y="45"/>
                  </a:lnTo>
                  <a:lnTo>
                    <a:pt x="312" y="49"/>
                  </a:lnTo>
                  <a:lnTo>
                    <a:pt x="302" y="53"/>
                  </a:lnTo>
                  <a:lnTo>
                    <a:pt x="291" y="59"/>
                  </a:lnTo>
                  <a:lnTo>
                    <a:pt x="279" y="64"/>
                  </a:lnTo>
                  <a:lnTo>
                    <a:pt x="269" y="68"/>
                  </a:lnTo>
                  <a:lnTo>
                    <a:pt x="259" y="74"/>
                  </a:lnTo>
                  <a:lnTo>
                    <a:pt x="248" y="80"/>
                  </a:lnTo>
                  <a:lnTo>
                    <a:pt x="238" y="86"/>
                  </a:lnTo>
                  <a:lnTo>
                    <a:pt x="228" y="90"/>
                  </a:lnTo>
                  <a:lnTo>
                    <a:pt x="215" y="96"/>
                  </a:lnTo>
                  <a:lnTo>
                    <a:pt x="205" y="105"/>
                  </a:lnTo>
                  <a:lnTo>
                    <a:pt x="195" y="111"/>
                  </a:lnTo>
                  <a:lnTo>
                    <a:pt x="185" y="117"/>
                  </a:lnTo>
                  <a:lnTo>
                    <a:pt x="174" y="125"/>
                  </a:lnTo>
                  <a:lnTo>
                    <a:pt x="164" y="133"/>
                  </a:lnTo>
                  <a:lnTo>
                    <a:pt x="154" y="140"/>
                  </a:lnTo>
                  <a:lnTo>
                    <a:pt x="144" y="148"/>
                  </a:lnTo>
                  <a:lnTo>
                    <a:pt x="135" y="156"/>
                  </a:lnTo>
                  <a:lnTo>
                    <a:pt x="125" y="166"/>
                  </a:lnTo>
                  <a:lnTo>
                    <a:pt x="115" y="174"/>
                  </a:lnTo>
                  <a:lnTo>
                    <a:pt x="107" y="183"/>
                  </a:lnTo>
                  <a:lnTo>
                    <a:pt x="96" y="191"/>
                  </a:lnTo>
                  <a:lnTo>
                    <a:pt x="88" y="201"/>
                  </a:lnTo>
                  <a:lnTo>
                    <a:pt x="80" y="211"/>
                  </a:lnTo>
                  <a:lnTo>
                    <a:pt x="72" y="222"/>
                  </a:lnTo>
                  <a:lnTo>
                    <a:pt x="61" y="232"/>
                  </a:lnTo>
                  <a:lnTo>
                    <a:pt x="55" y="242"/>
                  </a:lnTo>
                  <a:lnTo>
                    <a:pt x="45" y="255"/>
                  </a:lnTo>
                  <a:lnTo>
                    <a:pt x="39" y="265"/>
                  </a:lnTo>
                  <a:lnTo>
                    <a:pt x="31" y="277"/>
                  </a:lnTo>
                  <a:lnTo>
                    <a:pt x="24" y="290"/>
                  </a:lnTo>
                  <a:lnTo>
                    <a:pt x="18" y="302"/>
                  </a:lnTo>
                  <a:lnTo>
                    <a:pt x="12" y="314"/>
                  </a:lnTo>
                  <a:lnTo>
                    <a:pt x="4" y="326"/>
                  </a:lnTo>
                  <a:lnTo>
                    <a:pt x="0" y="341"/>
                  </a:lnTo>
                  <a:lnTo>
                    <a:pt x="0" y="1187"/>
                  </a:lnTo>
                  <a:close/>
                </a:path>
              </a:pathLst>
            </a:custGeom>
            <a:solidFill>
              <a:srgbClr val="E6F2FF"/>
            </a:solidFill>
            <a:ln w="9525">
              <a:noFill/>
              <a:round/>
              <a:headEnd/>
              <a:tailEnd/>
            </a:ln>
          </p:spPr>
          <p:txBody>
            <a:bodyPr/>
            <a:lstStyle/>
            <a:p>
              <a:endParaRPr lang="en-US" dirty="0">
                <a:cs typeface="B Nazanin" pitchFamily="2" charset="-78"/>
              </a:endParaRPr>
            </a:p>
          </p:txBody>
        </p:sp>
        <p:sp>
          <p:nvSpPr>
            <p:cNvPr id="7174" name="Freeform 7"/>
            <p:cNvSpPr>
              <a:spLocks/>
            </p:cNvSpPr>
            <p:nvPr/>
          </p:nvSpPr>
          <p:spPr bwMode="auto">
            <a:xfrm>
              <a:off x="1920" y="3521"/>
              <a:ext cx="832" cy="495"/>
            </a:xfrm>
            <a:custGeom>
              <a:avLst/>
              <a:gdLst>
                <a:gd name="T0" fmla="*/ 0 w 832"/>
                <a:gd name="T1" fmla="*/ 493 h 495"/>
                <a:gd name="T2" fmla="*/ 0 w 832"/>
                <a:gd name="T3" fmla="*/ 487 h 495"/>
                <a:gd name="T4" fmla="*/ 0 w 832"/>
                <a:gd name="T5" fmla="*/ 476 h 495"/>
                <a:gd name="T6" fmla="*/ 0 w 832"/>
                <a:gd name="T7" fmla="*/ 466 h 495"/>
                <a:gd name="T8" fmla="*/ 4 w 832"/>
                <a:gd name="T9" fmla="*/ 458 h 495"/>
                <a:gd name="T10" fmla="*/ 8 w 832"/>
                <a:gd name="T11" fmla="*/ 450 h 495"/>
                <a:gd name="T12" fmla="*/ 12 w 832"/>
                <a:gd name="T13" fmla="*/ 439 h 495"/>
                <a:gd name="T14" fmla="*/ 16 w 832"/>
                <a:gd name="T15" fmla="*/ 429 h 495"/>
                <a:gd name="T16" fmla="*/ 23 w 832"/>
                <a:gd name="T17" fmla="*/ 417 h 495"/>
                <a:gd name="T18" fmla="*/ 29 w 832"/>
                <a:gd name="T19" fmla="*/ 405 h 495"/>
                <a:gd name="T20" fmla="*/ 37 w 832"/>
                <a:gd name="T21" fmla="*/ 392 h 495"/>
                <a:gd name="T22" fmla="*/ 45 w 832"/>
                <a:gd name="T23" fmla="*/ 378 h 495"/>
                <a:gd name="T24" fmla="*/ 53 w 832"/>
                <a:gd name="T25" fmla="*/ 363 h 495"/>
                <a:gd name="T26" fmla="*/ 64 w 832"/>
                <a:gd name="T27" fmla="*/ 349 h 495"/>
                <a:gd name="T28" fmla="*/ 74 w 832"/>
                <a:gd name="T29" fmla="*/ 335 h 495"/>
                <a:gd name="T30" fmla="*/ 84 w 832"/>
                <a:gd name="T31" fmla="*/ 318 h 495"/>
                <a:gd name="T32" fmla="*/ 97 w 832"/>
                <a:gd name="T33" fmla="*/ 304 h 495"/>
                <a:gd name="T34" fmla="*/ 111 w 832"/>
                <a:gd name="T35" fmla="*/ 287 h 495"/>
                <a:gd name="T36" fmla="*/ 123 w 832"/>
                <a:gd name="T37" fmla="*/ 269 h 495"/>
                <a:gd name="T38" fmla="*/ 140 w 832"/>
                <a:gd name="T39" fmla="*/ 253 h 495"/>
                <a:gd name="T40" fmla="*/ 156 w 832"/>
                <a:gd name="T41" fmla="*/ 236 h 495"/>
                <a:gd name="T42" fmla="*/ 172 w 832"/>
                <a:gd name="T43" fmla="*/ 222 h 495"/>
                <a:gd name="T44" fmla="*/ 191 w 832"/>
                <a:gd name="T45" fmla="*/ 203 h 495"/>
                <a:gd name="T46" fmla="*/ 211 w 832"/>
                <a:gd name="T47" fmla="*/ 187 h 495"/>
                <a:gd name="T48" fmla="*/ 232 w 832"/>
                <a:gd name="T49" fmla="*/ 170 h 495"/>
                <a:gd name="T50" fmla="*/ 255 w 832"/>
                <a:gd name="T51" fmla="*/ 154 h 495"/>
                <a:gd name="T52" fmla="*/ 277 w 832"/>
                <a:gd name="T53" fmla="*/ 138 h 495"/>
                <a:gd name="T54" fmla="*/ 302 w 832"/>
                <a:gd name="T55" fmla="*/ 121 h 495"/>
                <a:gd name="T56" fmla="*/ 326 w 832"/>
                <a:gd name="T57" fmla="*/ 107 h 495"/>
                <a:gd name="T58" fmla="*/ 353 w 832"/>
                <a:gd name="T59" fmla="*/ 90 h 495"/>
                <a:gd name="T60" fmla="*/ 380 w 832"/>
                <a:gd name="T61" fmla="*/ 78 h 495"/>
                <a:gd name="T62" fmla="*/ 404 w 832"/>
                <a:gd name="T63" fmla="*/ 64 h 495"/>
                <a:gd name="T64" fmla="*/ 431 w 832"/>
                <a:gd name="T65" fmla="*/ 53 h 495"/>
                <a:gd name="T66" fmla="*/ 456 w 832"/>
                <a:gd name="T67" fmla="*/ 43 h 495"/>
                <a:gd name="T68" fmla="*/ 478 w 832"/>
                <a:gd name="T69" fmla="*/ 35 h 495"/>
                <a:gd name="T70" fmla="*/ 503 w 832"/>
                <a:gd name="T71" fmla="*/ 27 h 495"/>
                <a:gd name="T72" fmla="*/ 526 w 832"/>
                <a:gd name="T73" fmla="*/ 20 h 495"/>
                <a:gd name="T74" fmla="*/ 548 w 832"/>
                <a:gd name="T75" fmla="*/ 16 h 495"/>
                <a:gd name="T76" fmla="*/ 571 w 832"/>
                <a:gd name="T77" fmla="*/ 10 h 495"/>
                <a:gd name="T78" fmla="*/ 591 w 832"/>
                <a:gd name="T79" fmla="*/ 6 h 495"/>
                <a:gd name="T80" fmla="*/ 612 w 832"/>
                <a:gd name="T81" fmla="*/ 4 h 495"/>
                <a:gd name="T82" fmla="*/ 630 w 832"/>
                <a:gd name="T83" fmla="*/ 2 h 495"/>
                <a:gd name="T84" fmla="*/ 649 w 832"/>
                <a:gd name="T85" fmla="*/ 2 h 495"/>
                <a:gd name="T86" fmla="*/ 667 w 832"/>
                <a:gd name="T87" fmla="*/ 0 h 495"/>
                <a:gd name="T88" fmla="*/ 684 w 832"/>
                <a:gd name="T89" fmla="*/ 0 h 495"/>
                <a:gd name="T90" fmla="*/ 700 w 832"/>
                <a:gd name="T91" fmla="*/ 2 h 495"/>
                <a:gd name="T92" fmla="*/ 715 w 832"/>
                <a:gd name="T93" fmla="*/ 2 h 495"/>
                <a:gd name="T94" fmla="*/ 731 w 832"/>
                <a:gd name="T95" fmla="*/ 2 h 495"/>
                <a:gd name="T96" fmla="*/ 743 w 832"/>
                <a:gd name="T97" fmla="*/ 4 h 495"/>
                <a:gd name="T98" fmla="*/ 758 w 832"/>
                <a:gd name="T99" fmla="*/ 6 h 495"/>
                <a:gd name="T100" fmla="*/ 768 w 832"/>
                <a:gd name="T101" fmla="*/ 8 h 495"/>
                <a:gd name="T102" fmla="*/ 780 w 832"/>
                <a:gd name="T103" fmla="*/ 10 h 495"/>
                <a:gd name="T104" fmla="*/ 788 w 832"/>
                <a:gd name="T105" fmla="*/ 12 h 495"/>
                <a:gd name="T106" fmla="*/ 799 w 832"/>
                <a:gd name="T107" fmla="*/ 14 h 495"/>
                <a:gd name="T108" fmla="*/ 805 w 832"/>
                <a:gd name="T109" fmla="*/ 16 h 495"/>
                <a:gd name="T110" fmla="*/ 815 w 832"/>
                <a:gd name="T111" fmla="*/ 20 h 495"/>
                <a:gd name="T112" fmla="*/ 825 w 832"/>
                <a:gd name="T113" fmla="*/ 22 h 495"/>
                <a:gd name="T114" fmla="*/ 830 w 832"/>
                <a:gd name="T115" fmla="*/ 25 h 495"/>
                <a:gd name="T116" fmla="*/ 480 w 832"/>
                <a:gd name="T117" fmla="*/ 489 h 495"/>
                <a:gd name="T118" fmla="*/ 0 w 832"/>
                <a:gd name="T119" fmla="*/ 495 h 49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832"/>
                <a:gd name="T181" fmla="*/ 0 h 495"/>
                <a:gd name="T182" fmla="*/ 832 w 832"/>
                <a:gd name="T183" fmla="*/ 495 h 49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832" h="495">
                  <a:moveTo>
                    <a:pt x="0" y="495"/>
                  </a:moveTo>
                  <a:lnTo>
                    <a:pt x="0" y="493"/>
                  </a:lnTo>
                  <a:lnTo>
                    <a:pt x="0" y="491"/>
                  </a:lnTo>
                  <a:lnTo>
                    <a:pt x="0" y="487"/>
                  </a:lnTo>
                  <a:lnTo>
                    <a:pt x="0" y="485"/>
                  </a:lnTo>
                  <a:lnTo>
                    <a:pt x="0" y="476"/>
                  </a:lnTo>
                  <a:lnTo>
                    <a:pt x="0" y="470"/>
                  </a:lnTo>
                  <a:lnTo>
                    <a:pt x="0" y="466"/>
                  </a:lnTo>
                  <a:lnTo>
                    <a:pt x="2" y="462"/>
                  </a:lnTo>
                  <a:lnTo>
                    <a:pt x="4" y="458"/>
                  </a:lnTo>
                  <a:lnTo>
                    <a:pt x="6" y="456"/>
                  </a:lnTo>
                  <a:lnTo>
                    <a:pt x="8" y="450"/>
                  </a:lnTo>
                  <a:lnTo>
                    <a:pt x="10" y="446"/>
                  </a:lnTo>
                  <a:lnTo>
                    <a:pt x="12" y="439"/>
                  </a:lnTo>
                  <a:lnTo>
                    <a:pt x="14" y="435"/>
                  </a:lnTo>
                  <a:lnTo>
                    <a:pt x="16" y="429"/>
                  </a:lnTo>
                  <a:lnTo>
                    <a:pt x="21" y="423"/>
                  </a:lnTo>
                  <a:lnTo>
                    <a:pt x="23" y="417"/>
                  </a:lnTo>
                  <a:lnTo>
                    <a:pt x="27" y="413"/>
                  </a:lnTo>
                  <a:lnTo>
                    <a:pt x="29" y="405"/>
                  </a:lnTo>
                  <a:lnTo>
                    <a:pt x="33" y="398"/>
                  </a:lnTo>
                  <a:lnTo>
                    <a:pt x="37" y="392"/>
                  </a:lnTo>
                  <a:lnTo>
                    <a:pt x="41" y="386"/>
                  </a:lnTo>
                  <a:lnTo>
                    <a:pt x="45" y="378"/>
                  </a:lnTo>
                  <a:lnTo>
                    <a:pt x="49" y="372"/>
                  </a:lnTo>
                  <a:lnTo>
                    <a:pt x="53" y="363"/>
                  </a:lnTo>
                  <a:lnTo>
                    <a:pt x="60" y="357"/>
                  </a:lnTo>
                  <a:lnTo>
                    <a:pt x="64" y="349"/>
                  </a:lnTo>
                  <a:lnTo>
                    <a:pt x="68" y="343"/>
                  </a:lnTo>
                  <a:lnTo>
                    <a:pt x="74" y="335"/>
                  </a:lnTo>
                  <a:lnTo>
                    <a:pt x="80" y="326"/>
                  </a:lnTo>
                  <a:lnTo>
                    <a:pt x="84" y="318"/>
                  </a:lnTo>
                  <a:lnTo>
                    <a:pt x="90" y="310"/>
                  </a:lnTo>
                  <a:lnTo>
                    <a:pt x="97" y="304"/>
                  </a:lnTo>
                  <a:lnTo>
                    <a:pt x="105" y="296"/>
                  </a:lnTo>
                  <a:lnTo>
                    <a:pt x="111" y="287"/>
                  </a:lnTo>
                  <a:lnTo>
                    <a:pt x="117" y="279"/>
                  </a:lnTo>
                  <a:lnTo>
                    <a:pt x="123" y="269"/>
                  </a:lnTo>
                  <a:lnTo>
                    <a:pt x="131" y="263"/>
                  </a:lnTo>
                  <a:lnTo>
                    <a:pt x="140" y="253"/>
                  </a:lnTo>
                  <a:lnTo>
                    <a:pt x="148" y="246"/>
                  </a:lnTo>
                  <a:lnTo>
                    <a:pt x="156" y="236"/>
                  </a:lnTo>
                  <a:lnTo>
                    <a:pt x="164" y="230"/>
                  </a:lnTo>
                  <a:lnTo>
                    <a:pt x="172" y="222"/>
                  </a:lnTo>
                  <a:lnTo>
                    <a:pt x="183" y="211"/>
                  </a:lnTo>
                  <a:lnTo>
                    <a:pt x="191" y="203"/>
                  </a:lnTo>
                  <a:lnTo>
                    <a:pt x="201" y="195"/>
                  </a:lnTo>
                  <a:lnTo>
                    <a:pt x="211" y="187"/>
                  </a:lnTo>
                  <a:lnTo>
                    <a:pt x="222" y="179"/>
                  </a:lnTo>
                  <a:lnTo>
                    <a:pt x="232" y="170"/>
                  </a:lnTo>
                  <a:lnTo>
                    <a:pt x="242" y="162"/>
                  </a:lnTo>
                  <a:lnTo>
                    <a:pt x="255" y="154"/>
                  </a:lnTo>
                  <a:lnTo>
                    <a:pt x="265" y="146"/>
                  </a:lnTo>
                  <a:lnTo>
                    <a:pt x="277" y="138"/>
                  </a:lnTo>
                  <a:lnTo>
                    <a:pt x="290" y="129"/>
                  </a:lnTo>
                  <a:lnTo>
                    <a:pt x="302" y="121"/>
                  </a:lnTo>
                  <a:lnTo>
                    <a:pt x="314" y="115"/>
                  </a:lnTo>
                  <a:lnTo>
                    <a:pt x="326" y="107"/>
                  </a:lnTo>
                  <a:lnTo>
                    <a:pt x="341" y="98"/>
                  </a:lnTo>
                  <a:lnTo>
                    <a:pt x="353" y="90"/>
                  </a:lnTo>
                  <a:lnTo>
                    <a:pt x="368" y="84"/>
                  </a:lnTo>
                  <a:lnTo>
                    <a:pt x="380" y="78"/>
                  </a:lnTo>
                  <a:lnTo>
                    <a:pt x="394" y="72"/>
                  </a:lnTo>
                  <a:lnTo>
                    <a:pt x="404" y="64"/>
                  </a:lnTo>
                  <a:lnTo>
                    <a:pt x="419" y="59"/>
                  </a:lnTo>
                  <a:lnTo>
                    <a:pt x="431" y="53"/>
                  </a:lnTo>
                  <a:lnTo>
                    <a:pt x="443" y="49"/>
                  </a:lnTo>
                  <a:lnTo>
                    <a:pt x="456" y="43"/>
                  </a:lnTo>
                  <a:lnTo>
                    <a:pt x="468" y="39"/>
                  </a:lnTo>
                  <a:lnTo>
                    <a:pt x="478" y="35"/>
                  </a:lnTo>
                  <a:lnTo>
                    <a:pt x="493" y="31"/>
                  </a:lnTo>
                  <a:lnTo>
                    <a:pt x="503" y="27"/>
                  </a:lnTo>
                  <a:lnTo>
                    <a:pt x="515" y="25"/>
                  </a:lnTo>
                  <a:lnTo>
                    <a:pt x="526" y="20"/>
                  </a:lnTo>
                  <a:lnTo>
                    <a:pt x="538" y="18"/>
                  </a:lnTo>
                  <a:lnTo>
                    <a:pt x="548" y="16"/>
                  </a:lnTo>
                  <a:lnTo>
                    <a:pt x="558" y="12"/>
                  </a:lnTo>
                  <a:lnTo>
                    <a:pt x="571" y="10"/>
                  </a:lnTo>
                  <a:lnTo>
                    <a:pt x="581" y="8"/>
                  </a:lnTo>
                  <a:lnTo>
                    <a:pt x="591" y="6"/>
                  </a:lnTo>
                  <a:lnTo>
                    <a:pt x="602" y="6"/>
                  </a:lnTo>
                  <a:lnTo>
                    <a:pt x="612" y="4"/>
                  </a:lnTo>
                  <a:lnTo>
                    <a:pt x="622" y="4"/>
                  </a:lnTo>
                  <a:lnTo>
                    <a:pt x="630" y="2"/>
                  </a:lnTo>
                  <a:lnTo>
                    <a:pt x="641" y="2"/>
                  </a:lnTo>
                  <a:lnTo>
                    <a:pt x="649" y="2"/>
                  </a:lnTo>
                  <a:lnTo>
                    <a:pt x="659" y="2"/>
                  </a:lnTo>
                  <a:lnTo>
                    <a:pt x="667" y="0"/>
                  </a:lnTo>
                  <a:lnTo>
                    <a:pt x="676" y="0"/>
                  </a:lnTo>
                  <a:lnTo>
                    <a:pt x="684" y="0"/>
                  </a:lnTo>
                  <a:lnTo>
                    <a:pt x="694" y="2"/>
                  </a:lnTo>
                  <a:lnTo>
                    <a:pt x="700" y="2"/>
                  </a:lnTo>
                  <a:lnTo>
                    <a:pt x="708" y="2"/>
                  </a:lnTo>
                  <a:lnTo>
                    <a:pt x="715" y="2"/>
                  </a:lnTo>
                  <a:lnTo>
                    <a:pt x="723" y="2"/>
                  </a:lnTo>
                  <a:lnTo>
                    <a:pt x="731" y="2"/>
                  </a:lnTo>
                  <a:lnTo>
                    <a:pt x="737" y="4"/>
                  </a:lnTo>
                  <a:lnTo>
                    <a:pt x="743" y="4"/>
                  </a:lnTo>
                  <a:lnTo>
                    <a:pt x="751" y="6"/>
                  </a:lnTo>
                  <a:lnTo>
                    <a:pt x="758" y="6"/>
                  </a:lnTo>
                  <a:lnTo>
                    <a:pt x="764" y="6"/>
                  </a:lnTo>
                  <a:lnTo>
                    <a:pt x="768" y="8"/>
                  </a:lnTo>
                  <a:lnTo>
                    <a:pt x="774" y="8"/>
                  </a:lnTo>
                  <a:lnTo>
                    <a:pt x="780" y="10"/>
                  </a:lnTo>
                  <a:lnTo>
                    <a:pt x="784" y="12"/>
                  </a:lnTo>
                  <a:lnTo>
                    <a:pt x="788" y="12"/>
                  </a:lnTo>
                  <a:lnTo>
                    <a:pt x="795" y="14"/>
                  </a:lnTo>
                  <a:lnTo>
                    <a:pt x="799" y="14"/>
                  </a:lnTo>
                  <a:lnTo>
                    <a:pt x="803" y="16"/>
                  </a:lnTo>
                  <a:lnTo>
                    <a:pt x="805" y="16"/>
                  </a:lnTo>
                  <a:lnTo>
                    <a:pt x="809" y="18"/>
                  </a:lnTo>
                  <a:lnTo>
                    <a:pt x="815" y="20"/>
                  </a:lnTo>
                  <a:lnTo>
                    <a:pt x="821" y="22"/>
                  </a:lnTo>
                  <a:lnTo>
                    <a:pt x="825" y="22"/>
                  </a:lnTo>
                  <a:lnTo>
                    <a:pt x="827" y="25"/>
                  </a:lnTo>
                  <a:lnTo>
                    <a:pt x="830" y="25"/>
                  </a:lnTo>
                  <a:lnTo>
                    <a:pt x="832" y="27"/>
                  </a:lnTo>
                  <a:lnTo>
                    <a:pt x="480" y="489"/>
                  </a:lnTo>
                  <a:lnTo>
                    <a:pt x="0" y="495"/>
                  </a:lnTo>
                  <a:close/>
                </a:path>
              </a:pathLst>
            </a:custGeom>
            <a:solidFill>
              <a:srgbClr val="FFFFFF"/>
            </a:solidFill>
            <a:ln w="9525">
              <a:noFill/>
              <a:round/>
              <a:headEnd/>
              <a:tailEnd/>
            </a:ln>
          </p:spPr>
          <p:txBody>
            <a:bodyPr/>
            <a:lstStyle/>
            <a:p>
              <a:endParaRPr lang="en-US" dirty="0">
                <a:cs typeface="B Nazanin" pitchFamily="2" charset="-78"/>
              </a:endParaRPr>
            </a:p>
          </p:txBody>
        </p:sp>
        <p:sp>
          <p:nvSpPr>
            <p:cNvPr id="7175" name="Freeform 8"/>
            <p:cNvSpPr>
              <a:spLocks/>
            </p:cNvSpPr>
            <p:nvPr/>
          </p:nvSpPr>
          <p:spPr bwMode="auto">
            <a:xfrm>
              <a:off x="2390" y="2301"/>
              <a:ext cx="930" cy="1622"/>
            </a:xfrm>
            <a:custGeom>
              <a:avLst/>
              <a:gdLst>
                <a:gd name="T0" fmla="*/ 401 w 930"/>
                <a:gd name="T1" fmla="*/ 815 h 1622"/>
                <a:gd name="T2" fmla="*/ 364 w 930"/>
                <a:gd name="T3" fmla="*/ 860 h 1622"/>
                <a:gd name="T4" fmla="*/ 329 w 930"/>
                <a:gd name="T5" fmla="*/ 922 h 1622"/>
                <a:gd name="T6" fmla="*/ 302 w 930"/>
                <a:gd name="T7" fmla="*/ 1002 h 1622"/>
                <a:gd name="T8" fmla="*/ 294 w 930"/>
                <a:gd name="T9" fmla="*/ 1099 h 1622"/>
                <a:gd name="T10" fmla="*/ 277 w 930"/>
                <a:gd name="T11" fmla="*/ 1191 h 1622"/>
                <a:gd name="T12" fmla="*/ 203 w 930"/>
                <a:gd name="T13" fmla="*/ 1253 h 1622"/>
                <a:gd name="T14" fmla="*/ 148 w 930"/>
                <a:gd name="T15" fmla="*/ 1321 h 1622"/>
                <a:gd name="T16" fmla="*/ 111 w 930"/>
                <a:gd name="T17" fmla="*/ 1392 h 1622"/>
                <a:gd name="T18" fmla="*/ 86 w 930"/>
                <a:gd name="T19" fmla="*/ 1468 h 1622"/>
                <a:gd name="T20" fmla="*/ 72 w 930"/>
                <a:gd name="T21" fmla="*/ 1542 h 1622"/>
                <a:gd name="T22" fmla="*/ 62 w 930"/>
                <a:gd name="T23" fmla="*/ 1614 h 1622"/>
                <a:gd name="T24" fmla="*/ 756 w 930"/>
                <a:gd name="T25" fmla="*/ 1242 h 1622"/>
                <a:gd name="T26" fmla="*/ 760 w 930"/>
                <a:gd name="T27" fmla="*/ 1329 h 1622"/>
                <a:gd name="T28" fmla="*/ 776 w 930"/>
                <a:gd name="T29" fmla="*/ 1405 h 1622"/>
                <a:gd name="T30" fmla="*/ 807 w 930"/>
                <a:gd name="T31" fmla="*/ 1473 h 1622"/>
                <a:gd name="T32" fmla="*/ 846 w 930"/>
                <a:gd name="T33" fmla="*/ 1532 h 1622"/>
                <a:gd name="T34" fmla="*/ 893 w 930"/>
                <a:gd name="T35" fmla="*/ 1586 h 1622"/>
                <a:gd name="T36" fmla="*/ 912 w 930"/>
                <a:gd name="T37" fmla="*/ 1177 h 1622"/>
                <a:gd name="T38" fmla="*/ 900 w 930"/>
                <a:gd name="T39" fmla="*/ 1127 h 1622"/>
                <a:gd name="T40" fmla="*/ 879 w 930"/>
                <a:gd name="T41" fmla="*/ 1062 h 1622"/>
                <a:gd name="T42" fmla="*/ 842 w 930"/>
                <a:gd name="T43" fmla="*/ 984 h 1622"/>
                <a:gd name="T44" fmla="*/ 791 w 930"/>
                <a:gd name="T45" fmla="*/ 904 h 1622"/>
                <a:gd name="T46" fmla="*/ 719 w 930"/>
                <a:gd name="T47" fmla="*/ 828 h 1622"/>
                <a:gd name="T48" fmla="*/ 694 w 930"/>
                <a:gd name="T49" fmla="*/ 452 h 1622"/>
                <a:gd name="T50" fmla="*/ 778 w 930"/>
                <a:gd name="T51" fmla="*/ 415 h 1622"/>
                <a:gd name="T52" fmla="*/ 828 w 930"/>
                <a:gd name="T53" fmla="*/ 351 h 1622"/>
                <a:gd name="T54" fmla="*/ 844 w 930"/>
                <a:gd name="T55" fmla="*/ 273 h 1622"/>
                <a:gd name="T56" fmla="*/ 824 w 930"/>
                <a:gd name="T57" fmla="*/ 185 h 1622"/>
                <a:gd name="T58" fmla="*/ 772 w 930"/>
                <a:gd name="T59" fmla="*/ 98 h 1622"/>
                <a:gd name="T60" fmla="*/ 688 w 930"/>
                <a:gd name="T61" fmla="*/ 20 h 1622"/>
                <a:gd name="T62" fmla="*/ 655 w 930"/>
                <a:gd name="T63" fmla="*/ 24 h 1622"/>
                <a:gd name="T64" fmla="*/ 653 w 930"/>
                <a:gd name="T65" fmla="*/ 80 h 1622"/>
                <a:gd name="T66" fmla="*/ 659 w 930"/>
                <a:gd name="T67" fmla="*/ 127 h 1622"/>
                <a:gd name="T68" fmla="*/ 674 w 930"/>
                <a:gd name="T69" fmla="*/ 178 h 1622"/>
                <a:gd name="T70" fmla="*/ 698 w 930"/>
                <a:gd name="T71" fmla="*/ 230 h 1622"/>
                <a:gd name="T72" fmla="*/ 688 w 930"/>
                <a:gd name="T73" fmla="*/ 259 h 1622"/>
                <a:gd name="T74" fmla="*/ 633 w 930"/>
                <a:gd name="T75" fmla="*/ 273 h 1622"/>
                <a:gd name="T76" fmla="*/ 583 w 930"/>
                <a:gd name="T77" fmla="*/ 314 h 1622"/>
                <a:gd name="T78" fmla="*/ 546 w 930"/>
                <a:gd name="T79" fmla="*/ 363 h 1622"/>
                <a:gd name="T80" fmla="*/ 485 w 930"/>
                <a:gd name="T81" fmla="*/ 353 h 1622"/>
                <a:gd name="T82" fmla="*/ 427 w 930"/>
                <a:gd name="T83" fmla="*/ 353 h 1622"/>
                <a:gd name="T84" fmla="*/ 380 w 930"/>
                <a:gd name="T85" fmla="*/ 357 h 1622"/>
                <a:gd name="T86" fmla="*/ 320 w 930"/>
                <a:gd name="T87" fmla="*/ 367 h 1622"/>
                <a:gd name="T88" fmla="*/ 271 w 930"/>
                <a:gd name="T89" fmla="*/ 314 h 1622"/>
                <a:gd name="T90" fmla="*/ 203 w 930"/>
                <a:gd name="T91" fmla="*/ 285 h 1622"/>
                <a:gd name="T92" fmla="*/ 146 w 930"/>
                <a:gd name="T93" fmla="*/ 289 h 1622"/>
                <a:gd name="T94" fmla="*/ 148 w 930"/>
                <a:gd name="T95" fmla="*/ 257 h 1622"/>
                <a:gd name="T96" fmla="*/ 154 w 930"/>
                <a:gd name="T97" fmla="*/ 213 h 1622"/>
                <a:gd name="T98" fmla="*/ 156 w 930"/>
                <a:gd name="T99" fmla="*/ 168 h 1622"/>
                <a:gd name="T100" fmla="*/ 150 w 930"/>
                <a:gd name="T101" fmla="*/ 119 h 1622"/>
                <a:gd name="T102" fmla="*/ 142 w 930"/>
                <a:gd name="T103" fmla="*/ 72 h 1622"/>
                <a:gd name="T104" fmla="*/ 130 w 930"/>
                <a:gd name="T105" fmla="*/ 31 h 1622"/>
                <a:gd name="T106" fmla="*/ 78 w 930"/>
                <a:gd name="T107" fmla="*/ 72 h 1622"/>
                <a:gd name="T108" fmla="*/ 27 w 930"/>
                <a:gd name="T109" fmla="*/ 160 h 1622"/>
                <a:gd name="T110" fmla="*/ 2 w 930"/>
                <a:gd name="T111" fmla="*/ 257 h 1622"/>
                <a:gd name="T112" fmla="*/ 10 w 930"/>
                <a:gd name="T113" fmla="*/ 349 h 1622"/>
                <a:gd name="T114" fmla="*/ 60 w 930"/>
                <a:gd name="T115" fmla="*/ 425 h 1622"/>
                <a:gd name="T116" fmla="*/ 152 w 930"/>
                <a:gd name="T117" fmla="*/ 476 h 162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930"/>
                <a:gd name="T178" fmla="*/ 0 h 1622"/>
                <a:gd name="T179" fmla="*/ 930 w 930"/>
                <a:gd name="T180" fmla="*/ 1622 h 162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930" h="1622">
                  <a:moveTo>
                    <a:pt x="249" y="493"/>
                  </a:moveTo>
                  <a:lnTo>
                    <a:pt x="413" y="786"/>
                  </a:lnTo>
                  <a:lnTo>
                    <a:pt x="433" y="786"/>
                  </a:lnTo>
                  <a:lnTo>
                    <a:pt x="429" y="789"/>
                  </a:lnTo>
                  <a:lnTo>
                    <a:pt x="423" y="793"/>
                  </a:lnTo>
                  <a:lnTo>
                    <a:pt x="419" y="797"/>
                  </a:lnTo>
                  <a:lnTo>
                    <a:pt x="415" y="801"/>
                  </a:lnTo>
                  <a:lnTo>
                    <a:pt x="409" y="807"/>
                  </a:lnTo>
                  <a:lnTo>
                    <a:pt x="405" y="813"/>
                  </a:lnTo>
                  <a:lnTo>
                    <a:pt x="401" y="815"/>
                  </a:lnTo>
                  <a:lnTo>
                    <a:pt x="396" y="819"/>
                  </a:lnTo>
                  <a:lnTo>
                    <a:pt x="394" y="823"/>
                  </a:lnTo>
                  <a:lnTo>
                    <a:pt x="390" y="828"/>
                  </a:lnTo>
                  <a:lnTo>
                    <a:pt x="386" y="832"/>
                  </a:lnTo>
                  <a:lnTo>
                    <a:pt x="382" y="836"/>
                  </a:lnTo>
                  <a:lnTo>
                    <a:pt x="380" y="840"/>
                  </a:lnTo>
                  <a:lnTo>
                    <a:pt x="376" y="846"/>
                  </a:lnTo>
                  <a:lnTo>
                    <a:pt x="372" y="850"/>
                  </a:lnTo>
                  <a:lnTo>
                    <a:pt x="368" y="854"/>
                  </a:lnTo>
                  <a:lnTo>
                    <a:pt x="364" y="860"/>
                  </a:lnTo>
                  <a:lnTo>
                    <a:pt x="362" y="867"/>
                  </a:lnTo>
                  <a:lnTo>
                    <a:pt x="357" y="871"/>
                  </a:lnTo>
                  <a:lnTo>
                    <a:pt x="353" y="877"/>
                  </a:lnTo>
                  <a:lnTo>
                    <a:pt x="349" y="883"/>
                  </a:lnTo>
                  <a:lnTo>
                    <a:pt x="347" y="889"/>
                  </a:lnTo>
                  <a:lnTo>
                    <a:pt x="343" y="895"/>
                  </a:lnTo>
                  <a:lnTo>
                    <a:pt x="339" y="902"/>
                  </a:lnTo>
                  <a:lnTo>
                    <a:pt x="335" y="908"/>
                  </a:lnTo>
                  <a:lnTo>
                    <a:pt x="333" y="916"/>
                  </a:lnTo>
                  <a:lnTo>
                    <a:pt x="329" y="922"/>
                  </a:lnTo>
                  <a:lnTo>
                    <a:pt x="325" y="930"/>
                  </a:lnTo>
                  <a:lnTo>
                    <a:pt x="320" y="936"/>
                  </a:lnTo>
                  <a:lnTo>
                    <a:pt x="318" y="945"/>
                  </a:lnTo>
                  <a:lnTo>
                    <a:pt x="316" y="953"/>
                  </a:lnTo>
                  <a:lnTo>
                    <a:pt x="312" y="961"/>
                  </a:lnTo>
                  <a:lnTo>
                    <a:pt x="310" y="967"/>
                  </a:lnTo>
                  <a:lnTo>
                    <a:pt x="308" y="978"/>
                  </a:lnTo>
                  <a:lnTo>
                    <a:pt x="306" y="986"/>
                  </a:lnTo>
                  <a:lnTo>
                    <a:pt x="304" y="994"/>
                  </a:lnTo>
                  <a:lnTo>
                    <a:pt x="302" y="1002"/>
                  </a:lnTo>
                  <a:lnTo>
                    <a:pt x="300" y="1012"/>
                  </a:lnTo>
                  <a:lnTo>
                    <a:pt x="298" y="1021"/>
                  </a:lnTo>
                  <a:lnTo>
                    <a:pt x="296" y="1029"/>
                  </a:lnTo>
                  <a:lnTo>
                    <a:pt x="296" y="1039"/>
                  </a:lnTo>
                  <a:lnTo>
                    <a:pt x="294" y="1049"/>
                  </a:lnTo>
                  <a:lnTo>
                    <a:pt x="294" y="1058"/>
                  </a:lnTo>
                  <a:lnTo>
                    <a:pt x="294" y="1068"/>
                  </a:lnTo>
                  <a:lnTo>
                    <a:pt x="294" y="1078"/>
                  </a:lnTo>
                  <a:lnTo>
                    <a:pt x="294" y="1088"/>
                  </a:lnTo>
                  <a:lnTo>
                    <a:pt x="294" y="1099"/>
                  </a:lnTo>
                  <a:lnTo>
                    <a:pt x="294" y="1109"/>
                  </a:lnTo>
                  <a:lnTo>
                    <a:pt x="294" y="1121"/>
                  </a:lnTo>
                  <a:lnTo>
                    <a:pt x="296" y="1132"/>
                  </a:lnTo>
                  <a:lnTo>
                    <a:pt x="298" y="1142"/>
                  </a:lnTo>
                  <a:lnTo>
                    <a:pt x="300" y="1152"/>
                  </a:lnTo>
                  <a:lnTo>
                    <a:pt x="302" y="1164"/>
                  </a:lnTo>
                  <a:lnTo>
                    <a:pt x="304" y="1177"/>
                  </a:lnTo>
                  <a:lnTo>
                    <a:pt x="296" y="1181"/>
                  </a:lnTo>
                  <a:lnTo>
                    <a:pt x="286" y="1187"/>
                  </a:lnTo>
                  <a:lnTo>
                    <a:pt x="277" y="1191"/>
                  </a:lnTo>
                  <a:lnTo>
                    <a:pt x="269" y="1197"/>
                  </a:lnTo>
                  <a:lnTo>
                    <a:pt x="261" y="1203"/>
                  </a:lnTo>
                  <a:lnTo>
                    <a:pt x="253" y="1208"/>
                  </a:lnTo>
                  <a:lnTo>
                    <a:pt x="245" y="1216"/>
                  </a:lnTo>
                  <a:lnTo>
                    <a:pt x="238" y="1222"/>
                  </a:lnTo>
                  <a:lnTo>
                    <a:pt x="230" y="1226"/>
                  </a:lnTo>
                  <a:lnTo>
                    <a:pt x="222" y="1234"/>
                  </a:lnTo>
                  <a:lnTo>
                    <a:pt x="216" y="1240"/>
                  </a:lnTo>
                  <a:lnTo>
                    <a:pt x="210" y="1247"/>
                  </a:lnTo>
                  <a:lnTo>
                    <a:pt x="203" y="1253"/>
                  </a:lnTo>
                  <a:lnTo>
                    <a:pt x="197" y="1259"/>
                  </a:lnTo>
                  <a:lnTo>
                    <a:pt x="189" y="1265"/>
                  </a:lnTo>
                  <a:lnTo>
                    <a:pt x="185" y="1273"/>
                  </a:lnTo>
                  <a:lnTo>
                    <a:pt x="179" y="1279"/>
                  </a:lnTo>
                  <a:lnTo>
                    <a:pt x="173" y="1286"/>
                  </a:lnTo>
                  <a:lnTo>
                    <a:pt x="167" y="1294"/>
                  </a:lnTo>
                  <a:lnTo>
                    <a:pt x="162" y="1300"/>
                  </a:lnTo>
                  <a:lnTo>
                    <a:pt x="158" y="1306"/>
                  </a:lnTo>
                  <a:lnTo>
                    <a:pt x="152" y="1314"/>
                  </a:lnTo>
                  <a:lnTo>
                    <a:pt x="148" y="1321"/>
                  </a:lnTo>
                  <a:lnTo>
                    <a:pt x="144" y="1329"/>
                  </a:lnTo>
                  <a:lnTo>
                    <a:pt x="140" y="1335"/>
                  </a:lnTo>
                  <a:lnTo>
                    <a:pt x="136" y="1341"/>
                  </a:lnTo>
                  <a:lnTo>
                    <a:pt x="132" y="1349"/>
                  </a:lnTo>
                  <a:lnTo>
                    <a:pt x="127" y="1358"/>
                  </a:lnTo>
                  <a:lnTo>
                    <a:pt x="123" y="1364"/>
                  </a:lnTo>
                  <a:lnTo>
                    <a:pt x="121" y="1372"/>
                  </a:lnTo>
                  <a:lnTo>
                    <a:pt x="117" y="1378"/>
                  </a:lnTo>
                  <a:lnTo>
                    <a:pt x="115" y="1386"/>
                  </a:lnTo>
                  <a:lnTo>
                    <a:pt x="111" y="1392"/>
                  </a:lnTo>
                  <a:lnTo>
                    <a:pt x="109" y="1401"/>
                  </a:lnTo>
                  <a:lnTo>
                    <a:pt x="105" y="1409"/>
                  </a:lnTo>
                  <a:lnTo>
                    <a:pt x="103" y="1415"/>
                  </a:lnTo>
                  <a:lnTo>
                    <a:pt x="101" y="1423"/>
                  </a:lnTo>
                  <a:lnTo>
                    <a:pt x="99" y="1431"/>
                  </a:lnTo>
                  <a:lnTo>
                    <a:pt x="97" y="1438"/>
                  </a:lnTo>
                  <a:lnTo>
                    <a:pt x="93" y="1446"/>
                  </a:lnTo>
                  <a:lnTo>
                    <a:pt x="91" y="1452"/>
                  </a:lnTo>
                  <a:lnTo>
                    <a:pt x="88" y="1460"/>
                  </a:lnTo>
                  <a:lnTo>
                    <a:pt x="86" y="1468"/>
                  </a:lnTo>
                  <a:lnTo>
                    <a:pt x="84" y="1475"/>
                  </a:lnTo>
                  <a:lnTo>
                    <a:pt x="82" y="1483"/>
                  </a:lnTo>
                  <a:lnTo>
                    <a:pt x="82" y="1491"/>
                  </a:lnTo>
                  <a:lnTo>
                    <a:pt x="80" y="1499"/>
                  </a:lnTo>
                  <a:lnTo>
                    <a:pt x="78" y="1505"/>
                  </a:lnTo>
                  <a:lnTo>
                    <a:pt x="76" y="1514"/>
                  </a:lnTo>
                  <a:lnTo>
                    <a:pt x="76" y="1520"/>
                  </a:lnTo>
                  <a:lnTo>
                    <a:pt x="74" y="1528"/>
                  </a:lnTo>
                  <a:lnTo>
                    <a:pt x="72" y="1536"/>
                  </a:lnTo>
                  <a:lnTo>
                    <a:pt x="72" y="1542"/>
                  </a:lnTo>
                  <a:lnTo>
                    <a:pt x="70" y="1551"/>
                  </a:lnTo>
                  <a:lnTo>
                    <a:pt x="70" y="1557"/>
                  </a:lnTo>
                  <a:lnTo>
                    <a:pt x="68" y="1565"/>
                  </a:lnTo>
                  <a:lnTo>
                    <a:pt x="68" y="1571"/>
                  </a:lnTo>
                  <a:lnTo>
                    <a:pt x="66" y="1579"/>
                  </a:lnTo>
                  <a:lnTo>
                    <a:pt x="66" y="1586"/>
                  </a:lnTo>
                  <a:lnTo>
                    <a:pt x="64" y="1594"/>
                  </a:lnTo>
                  <a:lnTo>
                    <a:pt x="64" y="1600"/>
                  </a:lnTo>
                  <a:lnTo>
                    <a:pt x="64" y="1608"/>
                  </a:lnTo>
                  <a:lnTo>
                    <a:pt x="62" y="1614"/>
                  </a:lnTo>
                  <a:lnTo>
                    <a:pt x="62" y="1622"/>
                  </a:lnTo>
                  <a:lnTo>
                    <a:pt x="411" y="1263"/>
                  </a:lnTo>
                  <a:lnTo>
                    <a:pt x="550" y="1012"/>
                  </a:lnTo>
                  <a:lnTo>
                    <a:pt x="762" y="1185"/>
                  </a:lnTo>
                  <a:lnTo>
                    <a:pt x="760" y="1195"/>
                  </a:lnTo>
                  <a:lnTo>
                    <a:pt x="758" y="1206"/>
                  </a:lnTo>
                  <a:lnTo>
                    <a:pt x="758" y="1214"/>
                  </a:lnTo>
                  <a:lnTo>
                    <a:pt x="756" y="1224"/>
                  </a:lnTo>
                  <a:lnTo>
                    <a:pt x="756" y="1232"/>
                  </a:lnTo>
                  <a:lnTo>
                    <a:pt x="756" y="1242"/>
                  </a:lnTo>
                  <a:lnTo>
                    <a:pt x="756" y="1251"/>
                  </a:lnTo>
                  <a:lnTo>
                    <a:pt x="756" y="1261"/>
                  </a:lnTo>
                  <a:lnTo>
                    <a:pt x="754" y="1269"/>
                  </a:lnTo>
                  <a:lnTo>
                    <a:pt x="754" y="1277"/>
                  </a:lnTo>
                  <a:lnTo>
                    <a:pt x="754" y="1286"/>
                  </a:lnTo>
                  <a:lnTo>
                    <a:pt x="756" y="1296"/>
                  </a:lnTo>
                  <a:lnTo>
                    <a:pt x="756" y="1304"/>
                  </a:lnTo>
                  <a:lnTo>
                    <a:pt x="756" y="1312"/>
                  </a:lnTo>
                  <a:lnTo>
                    <a:pt x="758" y="1321"/>
                  </a:lnTo>
                  <a:lnTo>
                    <a:pt x="760" y="1329"/>
                  </a:lnTo>
                  <a:lnTo>
                    <a:pt x="760" y="1337"/>
                  </a:lnTo>
                  <a:lnTo>
                    <a:pt x="762" y="1345"/>
                  </a:lnTo>
                  <a:lnTo>
                    <a:pt x="762" y="1351"/>
                  </a:lnTo>
                  <a:lnTo>
                    <a:pt x="764" y="1360"/>
                  </a:lnTo>
                  <a:lnTo>
                    <a:pt x="766" y="1368"/>
                  </a:lnTo>
                  <a:lnTo>
                    <a:pt x="768" y="1376"/>
                  </a:lnTo>
                  <a:lnTo>
                    <a:pt x="770" y="1384"/>
                  </a:lnTo>
                  <a:lnTo>
                    <a:pt x="772" y="1390"/>
                  </a:lnTo>
                  <a:lnTo>
                    <a:pt x="774" y="1397"/>
                  </a:lnTo>
                  <a:lnTo>
                    <a:pt x="776" y="1405"/>
                  </a:lnTo>
                  <a:lnTo>
                    <a:pt x="780" y="1411"/>
                  </a:lnTo>
                  <a:lnTo>
                    <a:pt x="782" y="1419"/>
                  </a:lnTo>
                  <a:lnTo>
                    <a:pt x="785" y="1425"/>
                  </a:lnTo>
                  <a:lnTo>
                    <a:pt x="789" y="1434"/>
                  </a:lnTo>
                  <a:lnTo>
                    <a:pt x="793" y="1440"/>
                  </a:lnTo>
                  <a:lnTo>
                    <a:pt x="795" y="1448"/>
                  </a:lnTo>
                  <a:lnTo>
                    <a:pt x="797" y="1454"/>
                  </a:lnTo>
                  <a:lnTo>
                    <a:pt x="801" y="1460"/>
                  </a:lnTo>
                  <a:lnTo>
                    <a:pt x="803" y="1466"/>
                  </a:lnTo>
                  <a:lnTo>
                    <a:pt x="807" y="1473"/>
                  </a:lnTo>
                  <a:lnTo>
                    <a:pt x="811" y="1479"/>
                  </a:lnTo>
                  <a:lnTo>
                    <a:pt x="815" y="1485"/>
                  </a:lnTo>
                  <a:lnTo>
                    <a:pt x="819" y="1491"/>
                  </a:lnTo>
                  <a:lnTo>
                    <a:pt x="824" y="1497"/>
                  </a:lnTo>
                  <a:lnTo>
                    <a:pt x="826" y="1503"/>
                  </a:lnTo>
                  <a:lnTo>
                    <a:pt x="830" y="1510"/>
                  </a:lnTo>
                  <a:lnTo>
                    <a:pt x="834" y="1514"/>
                  </a:lnTo>
                  <a:lnTo>
                    <a:pt x="838" y="1522"/>
                  </a:lnTo>
                  <a:lnTo>
                    <a:pt x="842" y="1526"/>
                  </a:lnTo>
                  <a:lnTo>
                    <a:pt x="846" y="1532"/>
                  </a:lnTo>
                  <a:lnTo>
                    <a:pt x="852" y="1538"/>
                  </a:lnTo>
                  <a:lnTo>
                    <a:pt x="856" y="1544"/>
                  </a:lnTo>
                  <a:lnTo>
                    <a:pt x="860" y="1549"/>
                  </a:lnTo>
                  <a:lnTo>
                    <a:pt x="865" y="1555"/>
                  </a:lnTo>
                  <a:lnTo>
                    <a:pt x="869" y="1559"/>
                  </a:lnTo>
                  <a:lnTo>
                    <a:pt x="873" y="1565"/>
                  </a:lnTo>
                  <a:lnTo>
                    <a:pt x="877" y="1569"/>
                  </a:lnTo>
                  <a:lnTo>
                    <a:pt x="883" y="1575"/>
                  </a:lnTo>
                  <a:lnTo>
                    <a:pt x="887" y="1579"/>
                  </a:lnTo>
                  <a:lnTo>
                    <a:pt x="893" y="1586"/>
                  </a:lnTo>
                  <a:lnTo>
                    <a:pt x="897" y="1590"/>
                  </a:lnTo>
                  <a:lnTo>
                    <a:pt x="902" y="1594"/>
                  </a:lnTo>
                  <a:lnTo>
                    <a:pt x="906" y="1600"/>
                  </a:lnTo>
                  <a:lnTo>
                    <a:pt x="912" y="1604"/>
                  </a:lnTo>
                  <a:lnTo>
                    <a:pt x="916" y="1608"/>
                  </a:lnTo>
                  <a:lnTo>
                    <a:pt x="920" y="1614"/>
                  </a:lnTo>
                  <a:lnTo>
                    <a:pt x="926" y="1618"/>
                  </a:lnTo>
                  <a:lnTo>
                    <a:pt x="930" y="1622"/>
                  </a:lnTo>
                  <a:lnTo>
                    <a:pt x="914" y="1179"/>
                  </a:lnTo>
                  <a:lnTo>
                    <a:pt x="912" y="1177"/>
                  </a:lnTo>
                  <a:lnTo>
                    <a:pt x="912" y="1175"/>
                  </a:lnTo>
                  <a:lnTo>
                    <a:pt x="912" y="1171"/>
                  </a:lnTo>
                  <a:lnTo>
                    <a:pt x="910" y="1164"/>
                  </a:lnTo>
                  <a:lnTo>
                    <a:pt x="908" y="1158"/>
                  </a:lnTo>
                  <a:lnTo>
                    <a:pt x="906" y="1150"/>
                  </a:lnTo>
                  <a:lnTo>
                    <a:pt x="906" y="1146"/>
                  </a:lnTo>
                  <a:lnTo>
                    <a:pt x="904" y="1142"/>
                  </a:lnTo>
                  <a:lnTo>
                    <a:pt x="904" y="1138"/>
                  </a:lnTo>
                  <a:lnTo>
                    <a:pt x="902" y="1132"/>
                  </a:lnTo>
                  <a:lnTo>
                    <a:pt x="900" y="1127"/>
                  </a:lnTo>
                  <a:lnTo>
                    <a:pt x="900" y="1121"/>
                  </a:lnTo>
                  <a:lnTo>
                    <a:pt x="897" y="1115"/>
                  </a:lnTo>
                  <a:lnTo>
                    <a:pt x="895" y="1109"/>
                  </a:lnTo>
                  <a:lnTo>
                    <a:pt x="893" y="1103"/>
                  </a:lnTo>
                  <a:lnTo>
                    <a:pt x="891" y="1097"/>
                  </a:lnTo>
                  <a:lnTo>
                    <a:pt x="889" y="1090"/>
                  </a:lnTo>
                  <a:lnTo>
                    <a:pt x="887" y="1084"/>
                  </a:lnTo>
                  <a:lnTo>
                    <a:pt x="883" y="1076"/>
                  </a:lnTo>
                  <a:lnTo>
                    <a:pt x="881" y="1070"/>
                  </a:lnTo>
                  <a:lnTo>
                    <a:pt x="879" y="1062"/>
                  </a:lnTo>
                  <a:lnTo>
                    <a:pt x="877" y="1056"/>
                  </a:lnTo>
                  <a:lnTo>
                    <a:pt x="873" y="1047"/>
                  </a:lnTo>
                  <a:lnTo>
                    <a:pt x="869" y="1039"/>
                  </a:lnTo>
                  <a:lnTo>
                    <a:pt x="867" y="1033"/>
                  </a:lnTo>
                  <a:lnTo>
                    <a:pt x="865" y="1025"/>
                  </a:lnTo>
                  <a:lnTo>
                    <a:pt x="860" y="1017"/>
                  </a:lnTo>
                  <a:lnTo>
                    <a:pt x="856" y="1008"/>
                  </a:lnTo>
                  <a:lnTo>
                    <a:pt x="852" y="1000"/>
                  </a:lnTo>
                  <a:lnTo>
                    <a:pt x="848" y="992"/>
                  </a:lnTo>
                  <a:lnTo>
                    <a:pt x="842" y="984"/>
                  </a:lnTo>
                  <a:lnTo>
                    <a:pt x="838" y="975"/>
                  </a:lnTo>
                  <a:lnTo>
                    <a:pt x="834" y="967"/>
                  </a:lnTo>
                  <a:lnTo>
                    <a:pt x="830" y="959"/>
                  </a:lnTo>
                  <a:lnTo>
                    <a:pt x="824" y="951"/>
                  </a:lnTo>
                  <a:lnTo>
                    <a:pt x="819" y="943"/>
                  </a:lnTo>
                  <a:lnTo>
                    <a:pt x="813" y="934"/>
                  </a:lnTo>
                  <a:lnTo>
                    <a:pt x="809" y="926"/>
                  </a:lnTo>
                  <a:lnTo>
                    <a:pt x="803" y="918"/>
                  </a:lnTo>
                  <a:lnTo>
                    <a:pt x="797" y="910"/>
                  </a:lnTo>
                  <a:lnTo>
                    <a:pt x="791" y="904"/>
                  </a:lnTo>
                  <a:lnTo>
                    <a:pt x="785" y="895"/>
                  </a:lnTo>
                  <a:lnTo>
                    <a:pt x="778" y="887"/>
                  </a:lnTo>
                  <a:lnTo>
                    <a:pt x="772" y="879"/>
                  </a:lnTo>
                  <a:lnTo>
                    <a:pt x="764" y="871"/>
                  </a:lnTo>
                  <a:lnTo>
                    <a:pt x="758" y="865"/>
                  </a:lnTo>
                  <a:lnTo>
                    <a:pt x="750" y="856"/>
                  </a:lnTo>
                  <a:lnTo>
                    <a:pt x="743" y="848"/>
                  </a:lnTo>
                  <a:lnTo>
                    <a:pt x="735" y="842"/>
                  </a:lnTo>
                  <a:lnTo>
                    <a:pt x="727" y="834"/>
                  </a:lnTo>
                  <a:lnTo>
                    <a:pt x="719" y="828"/>
                  </a:lnTo>
                  <a:lnTo>
                    <a:pt x="711" y="821"/>
                  </a:lnTo>
                  <a:lnTo>
                    <a:pt x="702" y="813"/>
                  </a:lnTo>
                  <a:lnTo>
                    <a:pt x="692" y="809"/>
                  </a:lnTo>
                  <a:lnTo>
                    <a:pt x="684" y="803"/>
                  </a:lnTo>
                  <a:lnTo>
                    <a:pt x="674" y="797"/>
                  </a:lnTo>
                  <a:lnTo>
                    <a:pt x="665" y="791"/>
                  </a:lnTo>
                  <a:lnTo>
                    <a:pt x="655" y="786"/>
                  </a:lnTo>
                  <a:lnTo>
                    <a:pt x="674" y="782"/>
                  </a:lnTo>
                  <a:lnTo>
                    <a:pt x="686" y="454"/>
                  </a:lnTo>
                  <a:lnTo>
                    <a:pt x="694" y="452"/>
                  </a:lnTo>
                  <a:lnTo>
                    <a:pt x="704" y="450"/>
                  </a:lnTo>
                  <a:lnTo>
                    <a:pt x="715" y="448"/>
                  </a:lnTo>
                  <a:lnTo>
                    <a:pt x="725" y="443"/>
                  </a:lnTo>
                  <a:lnTo>
                    <a:pt x="733" y="439"/>
                  </a:lnTo>
                  <a:lnTo>
                    <a:pt x="741" y="437"/>
                  </a:lnTo>
                  <a:lnTo>
                    <a:pt x="750" y="433"/>
                  </a:lnTo>
                  <a:lnTo>
                    <a:pt x="758" y="429"/>
                  </a:lnTo>
                  <a:lnTo>
                    <a:pt x="764" y="425"/>
                  </a:lnTo>
                  <a:lnTo>
                    <a:pt x="772" y="419"/>
                  </a:lnTo>
                  <a:lnTo>
                    <a:pt x="778" y="415"/>
                  </a:lnTo>
                  <a:lnTo>
                    <a:pt x="785" y="411"/>
                  </a:lnTo>
                  <a:lnTo>
                    <a:pt x="791" y="404"/>
                  </a:lnTo>
                  <a:lnTo>
                    <a:pt x="797" y="398"/>
                  </a:lnTo>
                  <a:lnTo>
                    <a:pt x="803" y="392"/>
                  </a:lnTo>
                  <a:lnTo>
                    <a:pt x="807" y="386"/>
                  </a:lnTo>
                  <a:lnTo>
                    <a:pt x="813" y="380"/>
                  </a:lnTo>
                  <a:lnTo>
                    <a:pt x="817" y="374"/>
                  </a:lnTo>
                  <a:lnTo>
                    <a:pt x="819" y="365"/>
                  </a:lnTo>
                  <a:lnTo>
                    <a:pt x="824" y="359"/>
                  </a:lnTo>
                  <a:lnTo>
                    <a:pt x="828" y="351"/>
                  </a:lnTo>
                  <a:lnTo>
                    <a:pt x="832" y="345"/>
                  </a:lnTo>
                  <a:lnTo>
                    <a:pt x="834" y="337"/>
                  </a:lnTo>
                  <a:lnTo>
                    <a:pt x="836" y="330"/>
                  </a:lnTo>
                  <a:lnTo>
                    <a:pt x="838" y="322"/>
                  </a:lnTo>
                  <a:lnTo>
                    <a:pt x="840" y="314"/>
                  </a:lnTo>
                  <a:lnTo>
                    <a:pt x="840" y="306"/>
                  </a:lnTo>
                  <a:lnTo>
                    <a:pt x="842" y="298"/>
                  </a:lnTo>
                  <a:lnTo>
                    <a:pt x="842" y="289"/>
                  </a:lnTo>
                  <a:lnTo>
                    <a:pt x="844" y="281"/>
                  </a:lnTo>
                  <a:lnTo>
                    <a:pt x="844" y="273"/>
                  </a:lnTo>
                  <a:lnTo>
                    <a:pt x="844" y="265"/>
                  </a:lnTo>
                  <a:lnTo>
                    <a:pt x="842" y="257"/>
                  </a:lnTo>
                  <a:lnTo>
                    <a:pt x="842" y="246"/>
                  </a:lnTo>
                  <a:lnTo>
                    <a:pt x="840" y="238"/>
                  </a:lnTo>
                  <a:lnTo>
                    <a:pt x="838" y="230"/>
                  </a:lnTo>
                  <a:lnTo>
                    <a:pt x="836" y="220"/>
                  </a:lnTo>
                  <a:lnTo>
                    <a:pt x="834" y="211"/>
                  </a:lnTo>
                  <a:lnTo>
                    <a:pt x="832" y="203"/>
                  </a:lnTo>
                  <a:lnTo>
                    <a:pt x="828" y="193"/>
                  </a:lnTo>
                  <a:lnTo>
                    <a:pt x="824" y="185"/>
                  </a:lnTo>
                  <a:lnTo>
                    <a:pt x="821" y="176"/>
                  </a:lnTo>
                  <a:lnTo>
                    <a:pt x="817" y="166"/>
                  </a:lnTo>
                  <a:lnTo>
                    <a:pt x="813" y="158"/>
                  </a:lnTo>
                  <a:lnTo>
                    <a:pt x="807" y="150"/>
                  </a:lnTo>
                  <a:lnTo>
                    <a:pt x="803" y="141"/>
                  </a:lnTo>
                  <a:lnTo>
                    <a:pt x="797" y="133"/>
                  </a:lnTo>
                  <a:lnTo>
                    <a:pt x="793" y="125"/>
                  </a:lnTo>
                  <a:lnTo>
                    <a:pt x="787" y="115"/>
                  </a:lnTo>
                  <a:lnTo>
                    <a:pt x="780" y="107"/>
                  </a:lnTo>
                  <a:lnTo>
                    <a:pt x="772" y="98"/>
                  </a:lnTo>
                  <a:lnTo>
                    <a:pt x="766" y="90"/>
                  </a:lnTo>
                  <a:lnTo>
                    <a:pt x="758" y="80"/>
                  </a:lnTo>
                  <a:lnTo>
                    <a:pt x="750" y="74"/>
                  </a:lnTo>
                  <a:lnTo>
                    <a:pt x="743" y="65"/>
                  </a:lnTo>
                  <a:lnTo>
                    <a:pt x="735" y="57"/>
                  </a:lnTo>
                  <a:lnTo>
                    <a:pt x="725" y="49"/>
                  </a:lnTo>
                  <a:lnTo>
                    <a:pt x="717" y="41"/>
                  </a:lnTo>
                  <a:lnTo>
                    <a:pt x="709" y="35"/>
                  </a:lnTo>
                  <a:lnTo>
                    <a:pt x="698" y="26"/>
                  </a:lnTo>
                  <a:lnTo>
                    <a:pt x="688" y="20"/>
                  </a:lnTo>
                  <a:lnTo>
                    <a:pt x="678" y="14"/>
                  </a:lnTo>
                  <a:lnTo>
                    <a:pt x="667" y="6"/>
                  </a:lnTo>
                  <a:lnTo>
                    <a:pt x="657" y="0"/>
                  </a:lnTo>
                  <a:lnTo>
                    <a:pt x="657" y="2"/>
                  </a:lnTo>
                  <a:lnTo>
                    <a:pt x="657" y="4"/>
                  </a:lnTo>
                  <a:lnTo>
                    <a:pt x="655" y="6"/>
                  </a:lnTo>
                  <a:lnTo>
                    <a:pt x="655" y="12"/>
                  </a:lnTo>
                  <a:lnTo>
                    <a:pt x="655" y="14"/>
                  </a:lnTo>
                  <a:lnTo>
                    <a:pt x="655" y="20"/>
                  </a:lnTo>
                  <a:lnTo>
                    <a:pt x="655" y="24"/>
                  </a:lnTo>
                  <a:lnTo>
                    <a:pt x="655" y="33"/>
                  </a:lnTo>
                  <a:lnTo>
                    <a:pt x="655" y="37"/>
                  </a:lnTo>
                  <a:lnTo>
                    <a:pt x="653" y="45"/>
                  </a:lnTo>
                  <a:lnTo>
                    <a:pt x="653" y="51"/>
                  </a:lnTo>
                  <a:lnTo>
                    <a:pt x="653" y="59"/>
                  </a:lnTo>
                  <a:lnTo>
                    <a:pt x="653" y="63"/>
                  </a:lnTo>
                  <a:lnTo>
                    <a:pt x="653" y="68"/>
                  </a:lnTo>
                  <a:lnTo>
                    <a:pt x="653" y="72"/>
                  </a:lnTo>
                  <a:lnTo>
                    <a:pt x="653" y="76"/>
                  </a:lnTo>
                  <a:lnTo>
                    <a:pt x="653" y="80"/>
                  </a:lnTo>
                  <a:lnTo>
                    <a:pt x="655" y="86"/>
                  </a:lnTo>
                  <a:lnTo>
                    <a:pt x="655" y="90"/>
                  </a:lnTo>
                  <a:lnTo>
                    <a:pt x="655" y="94"/>
                  </a:lnTo>
                  <a:lnTo>
                    <a:pt x="655" y="98"/>
                  </a:lnTo>
                  <a:lnTo>
                    <a:pt x="655" y="102"/>
                  </a:lnTo>
                  <a:lnTo>
                    <a:pt x="657" y="109"/>
                  </a:lnTo>
                  <a:lnTo>
                    <a:pt x="657" y="113"/>
                  </a:lnTo>
                  <a:lnTo>
                    <a:pt x="657" y="117"/>
                  </a:lnTo>
                  <a:lnTo>
                    <a:pt x="659" y="121"/>
                  </a:lnTo>
                  <a:lnTo>
                    <a:pt x="659" y="127"/>
                  </a:lnTo>
                  <a:lnTo>
                    <a:pt x="661" y="133"/>
                  </a:lnTo>
                  <a:lnTo>
                    <a:pt x="661" y="137"/>
                  </a:lnTo>
                  <a:lnTo>
                    <a:pt x="663" y="144"/>
                  </a:lnTo>
                  <a:lnTo>
                    <a:pt x="663" y="148"/>
                  </a:lnTo>
                  <a:lnTo>
                    <a:pt x="665" y="152"/>
                  </a:lnTo>
                  <a:lnTo>
                    <a:pt x="665" y="158"/>
                  </a:lnTo>
                  <a:lnTo>
                    <a:pt x="667" y="164"/>
                  </a:lnTo>
                  <a:lnTo>
                    <a:pt x="670" y="168"/>
                  </a:lnTo>
                  <a:lnTo>
                    <a:pt x="672" y="174"/>
                  </a:lnTo>
                  <a:lnTo>
                    <a:pt x="674" y="178"/>
                  </a:lnTo>
                  <a:lnTo>
                    <a:pt x="676" y="185"/>
                  </a:lnTo>
                  <a:lnTo>
                    <a:pt x="678" y="189"/>
                  </a:lnTo>
                  <a:lnTo>
                    <a:pt x="680" y="195"/>
                  </a:lnTo>
                  <a:lnTo>
                    <a:pt x="682" y="199"/>
                  </a:lnTo>
                  <a:lnTo>
                    <a:pt x="684" y="205"/>
                  </a:lnTo>
                  <a:lnTo>
                    <a:pt x="686" y="209"/>
                  </a:lnTo>
                  <a:lnTo>
                    <a:pt x="690" y="215"/>
                  </a:lnTo>
                  <a:lnTo>
                    <a:pt x="692" y="220"/>
                  </a:lnTo>
                  <a:lnTo>
                    <a:pt x="694" y="226"/>
                  </a:lnTo>
                  <a:lnTo>
                    <a:pt x="698" y="230"/>
                  </a:lnTo>
                  <a:lnTo>
                    <a:pt x="702" y="236"/>
                  </a:lnTo>
                  <a:lnTo>
                    <a:pt x="704" y="240"/>
                  </a:lnTo>
                  <a:lnTo>
                    <a:pt x="709" y="246"/>
                  </a:lnTo>
                  <a:lnTo>
                    <a:pt x="713" y="250"/>
                  </a:lnTo>
                  <a:lnTo>
                    <a:pt x="717" y="257"/>
                  </a:lnTo>
                  <a:lnTo>
                    <a:pt x="711" y="257"/>
                  </a:lnTo>
                  <a:lnTo>
                    <a:pt x="704" y="257"/>
                  </a:lnTo>
                  <a:lnTo>
                    <a:pt x="698" y="257"/>
                  </a:lnTo>
                  <a:lnTo>
                    <a:pt x="692" y="259"/>
                  </a:lnTo>
                  <a:lnTo>
                    <a:pt x="688" y="259"/>
                  </a:lnTo>
                  <a:lnTo>
                    <a:pt x="682" y="259"/>
                  </a:lnTo>
                  <a:lnTo>
                    <a:pt x="676" y="261"/>
                  </a:lnTo>
                  <a:lnTo>
                    <a:pt x="672" y="261"/>
                  </a:lnTo>
                  <a:lnTo>
                    <a:pt x="665" y="263"/>
                  </a:lnTo>
                  <a:lnTo>
                    <a:pt x="659" y="263"/>
                  </a:lnTo>
                  <a:lnTo>
                    <a:pt x="653" y="265"/>
                  </a:lnTo>
                  <a:lnTo>
                    <a:pt x="649" y="267"/>
                  </a:lnTo>
                  <a:lnTo>
                    <a:pt x="643" y="269"/>
                  </a:lnTo>
                  <a:lnTo>
                    <a:pt x="639" y="271"/>
                  </a:lnTo>
                  <a:lnTo>
                    <a:pt x="633" y="273"/>
                  </a:lnTo>
                  <a:lnTo>
                    <a:pt x="628" y="277"/>
                  </a:lnTo>
                  <a:lnTo>
                    <a:pt x="622" y="279"/>
                  </a:lnTo>
                  <a:lnTo>
                    <a:pt x="618" y="283"/>
                  </a:lnTo>
                  <a:lnTo>
                    <a:pt x="612" y="285"/>
                  </a:lnTo>
                  <a:lnTo>
                    <a:pt x="608" y="289"/>
                  </a:lnTo>
                  <a:lnTo>
                    <a:pt x="604" y="293"/>
                  </a:lnTo>
                  <a:lnTo>
                    <a:pt x="598" y="298"/>
                  </a:lnTo>
                  <a:lnTo>
                    <a:pt x="594" y="304"/>
                  </a:lnTo>
                  <a:lnTo>
                    <a:pt x="589" y="308"/>
                  </a:lnTo>
                  <a:lnTo>
                    <a:pt x="583" y="314"/>
                  </a:lnTo>
                  <a:lnTo>
                    <a:pt x="579" y="320"/>
                  </a:lnTo>
                  <a:lnTo>
                    <a:pt x="573" y="326"/>
                  </a:lnTo>
                  <a:lnTo>
                    <a:pt x="569" y="333"/>
                  </a:lnTo>
                  <a:lnTo>
                    <a:pt x="565" y="341"/>
                  </a:lnTo>
                  <a:lnTo>
                    <a:pt x="561" y="347"/>
                  </a:lnTo>
                  <a:lnTo>
                    <a:pt x="559" y="353"/>
                  </a:lnTo>
                  <a:lnTo>
                    <a:pt x="555" y="357"/>
                  </a:lnTo>
                  <a:lnTo>
                    <a:pt x="553" y="361"/>
                  </a:lnTo>
                  <a:lnTo>
                    <a:pt x="550" y="365"/>
                  </a:lnTo>
                  <a:lnTo>
                    <a:pt x="546" y="363"/>
                  </a:lnTo>
                  <a:lnTo>
                    <a:pt x="540" y="361"/>
                  </a:lnTo>
                  <a:lnTo>
                    <a:pt x="536" y="361"/>
                  </a:lnTo>
                  <a:lnTo>
                    <a:pt x="530" y="359"/>
                  </a:lnTo>
                  <a:lnTo>
                    <a:pt x="524" y="357"/>
                  </a:lnTo>
                  <a:lnTo>
                    <a:pt x="518" y="357"/>
                  </a:lnTo>
                  <a:lnTo>
                    <a:pt x="511" y="355"/>
                  </a:lnTo>
                  <a:lnTo>
                    <a:pt x="505" y="355"/>
                  </a:lnTo>
                  <a:lnTo>
                    <a:pt x="499" y="355"/>
                  </a:lnTo>
                  <a:lnTo>
                    <a:pt x="491" y="353"/>
                  </a:lnTo>
                  <a:lnTo>
                    <a:pt x="485" y="353"/>
                  </a:lnTo>
                  <a:lnTo>
                    <a:pt x="477" y="353"/>
                  </a:lnTo>
                  <a:lnTo>
                    <a:pt x="470" y="353"/>
                  </a:lnTo>
                  <a:lnTo>
                    <a:pt x="462" y="353"/>
                  </a:lnTo>
                  <a:lnTo>
                    <a:pt x="454" y="353"/>
                  </a:lnTo>
                  <a:lnTo>
                    <a:pt x="448" y="353"/>
                  </a:lnTo>
                  <a:lnTo>
                    <a:pt x="444" y="353"/>
                  </a:lnTo>
                  <a:lnTo>
                    <a:pt x="440" y="353"/>
                  </a:lnTo>
                  <a:lnTo>
                    <a:pt x="435" y="353"/>
                  </a:lnTo>
                  <a:lnTo>
                    <a:pt x="431" y="353"/>
                  </a:lnTo>
                  <a:lnTo>
                    <a:pt x="427" y="353"/>
                  </a:lnTo>
                  <a:lnTo>
                    <a:pt x="423" y="353"/>
                  </a:lnTo>
                  <a:lnTo>
                    <a:pt x="419" y="353"/>
                  </a:lnTo>
                  <a:lnTo>
                    <a:pt x="415" y="353"/>
                  </a:lnTo>
                  <a:lnTo>
                    <a:pt x="411" y="353"/>
                  </a:lnTo>
                  <a:lnTo>
                    <a:pt x="407" y="353"/>
                  </a:lnTo>
                  <a:lnTo>
                    <a:pt x="403" y="353"/>
                  </a:lnTo>
                  <a:lnTo>
                    <a:pt x="399" y="355"/>
                  </a:lnTo>
                  <a:lnTo>
                    <a:pt x="390" y="355"/>
                  </a:lnTo>
                  <a:lnTo>
                    <a:pt x="384" y="357"/>
                  </a:lnTo>
                  <a:lnTo>
                    <a:pt x="380" y="357"/>
                  </a:lnTo>
                  <a:lnTo>
                    <a:pt x="376" y="357"/>
                  </a:lnTo>
                  <a:lnTo>
                    <a:pt x="372" y="357"/>
                  </a:lnTo>
                  <a:lnTo>
                    <a:pt x="368" y="359"/>
                  </a:lnTo>
                  <a:lnTo>
                    <a:pt x="360" y="359"/>
                  </a:lnTo>
                  <a:lnTo>
                    <a:pt x="353" y="361"/>
                  </a:lnTo>
                  <a:lnTo>
                    <a:pt x="345" y="363"/>
                  </a:lnTo>
                  <a:lnTo>
                    <a:pt x="337" y="365"/>
                  </a:lnTo>
                  <a:lnTo>
                    <a:pt x="331" y="367"/>
                  </a:lnTo>
                  <a:lnTo>
                    <a:pt x="325" y="372"/>
                  </a:lnTo>
                  <a:lnTo>
                    <a:pt x="320" y="367"/>
                  </a:lnTo>
                  <a:lnTo>
                    <a:pt x="318" y="363"/>
                  </a:lnTo>
                  <a:lnTo>
                    <a:pt x="316" y="359"/>
                  </a:lnTo>
                  <a:lnTo>
                    <a:pt x="312" y="355"/>
                  </a:lnTo>
                  <a:lnTo>
                    <a:pt x="308" y="349"/>
                  </a:lnTo>
                  <a:lnTo>
                    <a:pt x="302" y="343"/>
                  </a:lnTo>
                  <a:lnTo>
                    <a:pt x="296" y="337"/>
                  </a:lnTo>
                  <a:lnTo>
                    <a:pt x="290" y="328"/>
                  </a:lnTo>
                  <a:lnTo>
                    <a:pt x="284" y="324"/>
                  </a:lnTo>
                  <a:lnTo>
                    <a:pt x="277" y="320"/>
                  </a:lnTo>
                  <a:lnTo>
                    <a:pt x="271" y="314"/>
                  </a:lnTo>
                  <a:lnTo>
                    <a:pt x="263" y="310"/>
                  </a:lnTo>
                  <a:lnTo>
                    <a:pt x="257" y="306"/>
                  </a:lnTo>
                  <a:lnTo>
                    <a:pt x="251" y="302"/>
                  </a:lnTo>
                  <a:lnTo>
                    <a:pt x="245" y="300"/>
                  </a:lnTo>
                  <a:lnTo>
                    <a:pt x="238" y="296"/>
                  </a:lnTo>
                  <a:lnTo>
                    <a:pt x="232" y="293"/>
                  </a:lnTo>
                  <a:lnTo>
                    <a:pt x="224" y="291"/>
                  </a:lnTo>
                  <a:lnTo>
                    <a:pt x="218" y="289"/>
                  </a:lnTo>
                  <a:lnTo>
                    <a:pt x="212" y="287"/>
                  </a:lnTo>
                  <a:lnTo>
                    <a:pt x="203" y="285"/>
                  </a:lnTo>
                  <a:lnTo>
                    <a:pt x="197" y="285"/>
                  </a:lnTo>
                  <a:lnTo>
                    <a:pt x="191" y="283"/>
                  </a:lnTo>
                  <a:lnTo>
                    <a:pt x="185" y="283"/>
                  </a:lnTo>
                  <a:lnTo>
                    <a:pt x="179" y="283"/>
                  </a:lnTo>
                  <a:lnTo>
                    <a:pt x="173" y="283"/>
                  </a:lnTo>
                  <a:lnTo>
                    <a:pt x="167" y="283"/>
                  </a:lnTo>
                  <a:lnTo>
                    <a:pt x="162" y="285"/>
                  </a:lnTo>
                  <a:lnTo>
                    <a:pt x="156" y="285"/>
                  </a:lnTo>
                  <a:lnTo>
                    <a:pt x="152" y="287"/>
                  </a:lnTo>
                  <a:lnTo>
                    <a:pt x="146" y="289"/>
                  </a:lnTo>
                  <a:lnTo>
                    <a:pt x="142" y="291"/>
                  </a:lnTo>
                  <a:lnTo>
                    <a:pt x="138" y="293"/>
                  </a:lnTo>
                  <a:lnTo>
                    <a:pt x="136" y="296"/>
                  </a:lnTo>
                  <a:lnTo>
                    <a:pt x="138" y="289"/>
                  </a:lnTo>
                  <a:lnTo>
                    <a:pt x="140" y="281"/>
                  </a:lnTo>
                  <a:lnTo>
                    <a:pt x="144" y="275"/>
                  </a:lnTo>
                  <a:lnTo>
                    <a:pt x="146" y="267"/>
                  </a:lnTo>
                  <a:lnTo>
                    <a:pt x="146" y="263"/>
                  </a:lnTo>
                  <a:lnTo>
                    <a:pt x="148" y="261"/>
                  </a:lnTo>
                  <a:lnTo>
                    <a:pt x="148" y="257"/>
                  </a:lnTo>
                  <a:lnTo>
                    <a:pt x="150" y="252"/>
                  </a:lnTo>
                  <a:lnTo>
                    <a:pt x="150" y="248"/>
                  </a:lnTo>
                  <a:lnTo>
                    <a:pt x="150" y="244"/>
                  </a:lnTo>
                  <a:lnTo>
                    <a:pt x="152" y="240"/>
                  </a:lnTo>
                  <a:lnTo>
                    <a:pt x="152" y="236"/>
                  </a:lnTo>
                  <a:lnTo>
                    <a:pt x="152" y="230"/>
                  </a:lnTo>
                  <a:lnTo>
                    <a:pt x="154" y="226"/>
                  </a:lnTo>
                  <a:lnTo>
                    <a:pt x="154" y="222"/>
                  </a:lnTo>
                  <a:lnTo>
                    <a:pt x="154" y="217"/>
                  </a:lnTo>
                  <a:lnTo>
                    <a:pt x="154" y="213"/>
                  </a:lnTo>
                  <a:lnTo>
                    <a:pt x="156" y="209"/>
                  </a:lnTo>
                  <a:lnTo>
                    <a:pt x="156" y="205"/>
                  </a:lnTo>
                  <a:lnTo>
                    <a:pt x="156" y="201"/>
                  </a:lnTo>
                  <a:lnTo>
                    <a:pt x="156" y="195"/>
                  </a:lnTo>
                  <a:lnTo>
                    <a:pt x="156" y="191"/>
                  </a:lnTo>
                  <a:lnTo>
                    <a:pt x="156" y="187"/>
                  </a:lnTo>
                  <a:lnTo>
                    <a:pt x="156" y="183"/>
                  </a:lnTo>
                  <a:lnTo>
                    <a:pt x="156" y="176"/>
                  </a:lnTo>
                  <a:lnTo>
                    <a:pt x="156" y="172"/>
                  </a:lnTo>
                  <a:lnTo>
                    <a:pt x="156" y="168"/>
                  </a:lnTo>
                  <a:lnTo>
                    <a:pt x="156" y="164"/>
                  </a:lnTo>
                  <a:lnTo>
                    <a:pt x="156" y="158"/>
                  </a:lnTo>
                  <a:lnTo>
                    <a:pt x="154" y="154"/>
                  </a:lnTo>
                  <a:lnTo>
                    <a:pt x="154" y="148"/>
                  </a:lnTo>
                  <a:lnTo>
                    <a:pt x="154" y="144"/>
                  </a:lnTo>
                  <a:lnTo>
                    <a:pt x="152" y="137"/>
                  </a:lnTo>
                  <a:lnTo>
                    <a:pt x="152" y="133"/>
                  </a:lnTo>
                  <a:lnTo>
                    <a:pt x="152" y="129"/>
                  </a:lnTo>
                  <a:lnTo>
                    <a:pt x="152" y="125"/>
                  </a:lnTo>
                  <a:lnTo>
                    <a:pt x="150" y="119"/>
                  </a:lnTo>
                  <a:lnTo>
                    <a:pt x="150" y="115"/>
                  </a:lnTo>
                  <a:lnTo>
                    <a:pt x="148" y="109"/>
                  </a:lnTo>
                  <a:lnTo>
                    <a:pt x="148" y="105"/>
                  </a:lnTo>
                  <a:lnTo>
                    <a:pt x="148" y="100"/>
                  </a:lnTo>
                  <a:lnTo>
                    <a:pt x="148" y="94"/>
                  </a:lnTo>
                  <a:lnTo>
                    <a:pt x="146" y="90"/>
                  </a:lnTo>
                  <a:lnTo>
                    <a:pt x="146" y="86"/>
                  </a:lnTo>
                  <a:lnTo>
                    <a:pt x="144" y="82"/>
                  </a:lnTo>
                  <a:lnTo>
                    <a:pt x="144" y="78"/>
                  </a:lnTo>
                  <a:lnTo>
                    <a:pt x="142" y="72"/>
                  </a:lnTo>
                  <a:lnTo>
                    <a:pt x="142" y="68"/>
                  </a:lnTo>
                  <a:lnTo>
                    <a:pt x="140" y="63"/>
                  </a:lnTo>
                  <a:lnTo>
                    <a:pt x="140" y="59"/>
                  </a:lnTo>
                  <a:lnTo>
                    <a:pt x="138" y="55"/>
                  </a:lnTo>
                  <a:lnTo>
                    <a:pt x="138" y="51"/>
                  </a:lnTo>
                  <a:lnTo>
                    <a:pt x="136" y="47"/>
                  </a:lnTo>
                  <a:lnTo>
                    <a:pt x="136" y="43"/>
                  </a:lnTo>
                  <a:lnTo>
                    <a:pt x="132" y="39"/>
                  </a:lnTo>
                  <a:lnTo>
                    <a:pt x="132" y="35"/>
                  </a:lnTo>
                  <a:lnTo>
                    <a:pt x="130" y="31"/>
                  </a:lnTo>
                  <a:lnTo>
                    <a:pt x="130" y="24"/>
                  </a:lnTo>
                  <a:lnTo>
                    <a:pt x="127" y="22"/>
                  </a:lnTo>
                  <a:lnTo>
                    <a:pt x="127" y="18"/>
                  </a:lnTo>
                  <a:lnTo>
                    <a:pt x="119" y="24"/>
                  </a:lnTo>
                  <a:lnTo>
                    <a:pt x="111" y="33"/>
                  </a:lnTo>
                  <a:lnTo>
                    <a:pt x="103" y="39"/>
                  </a:lnTo>
                  <a:lnTo>
                    <a:pt x="97" y="47"/>
                  </a:lnTo>
                  <a:lnTo>
                    <a:pt x="91" y="53"/>
                  </a:lnTo>
                  <a:lnTo>
                    <a:pt x="84" y="61"/>
                  </a:lnTo>
                  <a:lnTo>
                    <a:pt x="78" y="72"/>
                  </a:lnTo>
                  <a:lnTo>
                    <a:pt x="72" y="80"/>
                  </a:lnTo>
                  <a:lnTo>
                    <a:pt x="66" y="88"/>
                  </a:lnTo>
                  <a:lnTo>
                    <a:pt x="60" y="96"/>
                  </a:lnTo>
                  <a:lnTo>
                    <a:pt x="54" y="105"/>
                  </a:lnTo>
                  <a:lnTo>
                    <a:pt x="49" y="115"/>
                  </a:lnTo>
                  <a:lnTo>
                    <a:pt x="43" y="123"/>
                  </a:lnTo>
                  <a:lnTo>
                    <a:pt x="39" y="133"/>
                  </a:lnTo>
                  <a:lnTo>
                    <a:pt x="35" y="141"/>
                  </a:lnTo>
                  <a:lnTo>
                    <a:pt x="31" y="152"/>
                  </a:lnTo>
                  <a:lnTo>
                    <a:pt x="27" y="160"/>
                  </a:lnTo>
                  <a:lnTo>
                    <a:pt x="23" y="170"/>
                  </a:lnTo>
                  <a:lnTo>
                    <a:pt x="19" y="181"/>
                  </a:lnTo>
                  <a:lnTo>
                    <a:pt x="17" y="189"/>
                  </a:lnTo>
                  <a:lnTo>
                    <a:pt x="13" y="199"/>
                  </a:lnTo>
                  <a:lnTo>
                    <a:pt x="10" y="209"/>
                  </a:lnTo>
                  <a:lnTo>
                    <a:pt x="8" y="220"/>
                  </a:lnTo>
                  <a:lnTo>
                    <a:pt x="6" y="228"/>
                  </a:lnTo>
                  <a:lnTo>
                    <a:pt x="4" y="238"/>
                  </a:lnTo>
                  <a:lnTo>
                    <a:pt x="2" y="246"/>
                  </a:lnTo>
                  <a:lnTo>
                    <a:pt x="2" y="257"/>
                  </a:lnTo>
                  <a:lnTo>
                    <a:pt x="2" y="267"/>
                  </a:lnTo>
                  <a:lnTo>
                    <a:pt x="0" y="275"/>
                  </a:lnTo>
                  <a:lnTo>
                    <a:pt x="0" y="285"/>
                  </a:lnTo>
                  <a:lnTo>
                    <a:pt x="2" y="296"/>
                  </a:lnTo>
                  <a:lnTo>
                    <a:pt x="2" y="304"/>
                  </a:lnTo>
                  <a:lnTo>
                    <a:pt x="2" y="314"/>
                  </a:lnTo>
                  <a:lnTo>
                    <a:pt x="4" y="322"/>
                  </a:lnTo>
                  <a:lnTo>
                    <a:pt x="6" y="330"/>
                  </a:lnTo>
                  <a:lnTo>
                    <a:pt x="8" y="341"/>
                  </a:lnTo>
                  <a:lnTo>
                    <a:pt x="10" y="349"/>
                  </a:lnTo>
                  <a:lnTo>
                    <a:pt x="13" y="357"/>
                  </a:lnTo>
                  <a:lnTo>
                    <a:pt x="17" y="365"/>
                  </a:lnTo>
                  <a:lnTo>
                    <a:pt x="21" y="374"/>
                  </a:lnTo>
                  <a:lnTo>
                    <a:pt x="25" y="382"/>
                  </a:lnTo>
                  <a:lnTo>
                    <a:pt x="29" y="390"/>
                  </a:lnTo>
                  <a:lnTo>
                    <a:pt x="35" y="396"/>
                  </a:lnTo>
                  <a:lnTo>
                    <a:pt x="41" y="404"/>
                  </a:lnTo>
                  <a:lnTo>
                    <a:pt x="45" y="413"/>
                  </a:lnTo>
                  <a:lnTo>
                    <a:pt x="52" y="419"/>
                  </a:lnTo>
                  <a:lnTo>
                    <a:pt x="60" y="425"/>
                  </a:lnTo>
                  <a:lnTo>
                    <a:pt x="66" y="433"/>
                  </a:lnTo>
                  <a:lnTo>
                    <a:pt x="74" y="437"/>
                  </a:lnTo>
                  <a:lnTo>
                    <a:pt x="82" y="445"/>
                  </a:lnTo>
                  <a:lnTo>
                    <a:pt x="91" y="450"/>
                  </a:lnTo>
                  <a:lnTo>
                    <a:pt x="99" y="456"/>
                  </a:lnTo>
                  <a:lnTo>
                    <a:pt x="109" y="460"/>
                  </a:lnTo>
                  <a:lnTo>
                    <a:pt x="119" y="466"/>
                  </a:lnTo>
                  <a:lnTo>
                    <a:pt x="130" y="470"/>
                  </a:lnTo>
                  <a:lnTo>
                    <a:pt x="142" y="474"/>
                  </a:lnTo>
                  <a:lnTo>
                    <a:pt x="152" y="476"/>
                  </a:lnTo>
                  <a:lnTo>
                    <a:pt x="164" y="480"/>
                  </a:lnTo>
                  <a:lnTo>
                    <a:pt x="177" y="482"/>
                  </a:lnTo>
                  <a:lnTo>
                    <a:pt x="189" y="487"/>
                  </a:lnTo>
                  <a:lnTo>
                    <a:pt x="203" y="489"/>
                  </a:lnTo>
                  <a:lnTo>
                    <a:pt x="218" y="491"/>
                  </a:lnTo>
                  <a:lnTo>
                    <a:pt x="232" y="493"/>
                  </a:lnTo>
                  <a:lnTo>
                    <a:pt x="249" y="493"/>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176" name="Freeform 9"/>
            <p:cNvSpPr>
              <a:spLocks/>
            </p:cNvSpPr>
            <p:nvPr/>
          </p:nvSpPr>
          <p:spPr bwMode="auto">
            <a:xfrm>
              <a:off x="2739" y="2467"/>
              <a:ext cx="171" cy="214"/>
            </a:xfrm>
            <a:custGeom>
              <a:avLst/>
              <a:gdLst>
                <a:gd name="T0" fmla="*/ 60 w 171"/>
                <a:gd name="T1" fmla="*/ 130 h 214"/>
                <a:gd name="T2" fmla="*/ 19 w 171"/>
                <a:gd name="T3" fmla="*/ 136 h 214"/>
                <a:gd name="T4" fmla="*/ 21 w 171"/>
                <a:gd name="T5" fmla="*/ 127 h 214"/>
                <a:gd name="T6" fmla="*/ 25 w 171"/>
                <a:gd name="T7" fmla="*/ 119 h 214"/>
                <a:gd name="T8" fmla="*/ 31 w 171"/>
                <a:gd name="T9" fmla="*/ 107 h 214"/>
                <a:gd name="T10" fmla="*/ 39 w 171"/>
                <a:gd name="T11" fmla="*/ 101 h 214"/>
                <a:gd name="T12" fmla="*/ 47 w 171"/>
                <a:gd name="T13" fmla="*/ 97 h 214"/>
                <a:gd name="T14" fmla="*/ 4 w 171"/>
                <a:gd name="T15" fmla="*/ 105 h 214"/>
                <a:gd name="T16" fmla="*/ 11 w 171"/>
                <a:gd name="T17" fmla="*/ 93 h 214"/>
                <a:gd name="T18" fmla="*/ 17 w 171"/>
                <a:gd name="T19" fmla="*/ 86 h 214"/>
                <a:gd name="T20" fmla="*/ 25 w 171"/>
                <a:gd name="T21" fmla="*/ 80 h 214"/>
                <a:gd name="T22" fmla="*/ 31 w 171"/>
                <a:gd name="T23" fmla="*/ 74 h 214"/>
                <a:gd name="T24" fmla="*/ 43 w 171"/>
                <a:gd name="T25" fmla="*/ 66 h 214"/>
                <a:gd name="T26" fmla="*/ 54 w 171"/>
                <a:gd name="T27" fmla="*/ 62 h 214"/>
                <a:gd name="T28" fmla="*/ 66 w 171"/>
                <a:gd name="T29" fmla="*/ 58 h 214"/>
                <a:gd name="T30" fmla="*/ 2 w 171"/>
                <a:gd name="T31" fmla="*/ 66 h 214"/>
                <a:gd name="T32" fmla="*/ 8 w 171"/>
                <a:gd name="T33" fmla="*/ 56 h 214"/>
                <a:gd name="T34" fmla="*/ 17 w 171"/>
                <a:gd name="T35" fmla="*/ 45 h 214"/>
                <a:gd name="T36" fmla="*/ 29 w 171"/>
                <a:gd name="T37" fmla="*/ 37 h 214"/>
                <a:gd name="T38" fmla="*/ 43 w 171"/>
                <a:gd name="T39" fmla="*/ 27 h 214"/>
                <a:gd name="T40" fmla="*/ 56 w 171"/>
                <a:gd name="T41" fmla="*/ 21 h 214"/>
                <a:gd name="T42" fmla="*/ 64 w 171"/>
                <a:gd name="T43" fmla="*/ 19 h 214"/>
                <a:gd name="T44" fmla="*/ 72 w 171"/>
                <a:gd name="T45" fmla="*/ 17 h 214"/>
                <a:gd name="T46" fmla="*/ 80 w 171"/>
                <a:gd name="T47" fmla="*/ 15 h 214"/>
                <a:gd name="T48" fmla="*/ 91 w 171"/>
                <a:gd name="T49" fmla="*/ 15 h 214"/>
                <a:gd name="T50" fmla="*/ 99 w 171"/>
                <a:gd name="T51" fmla="*/ 15 h 214"/>
                <a:gd name="T52" fmla="*/ 107 w 171"/>
                <a:gd name="T53" fmla="*/ 10 h 214"/>
                <a:gd name="T54" fmla="*/ 115 w 171"/>
                <a:gd name="T55" fmla="*/ 6 h 214"/>
                <a:gd name="T56" fmla="*/ 123 w 171"/>
                <a:gd name="T57" fmla="*/ 2 h 214"/>
                <a:gd name="T58" fmla="*/ 132 w 171"/>
                <a:gd name="T59" fmla="*/ 0 h 214"/>
                <a:gd name="T60" fmla="*/ 140 w 171"/>
                <a:gd name="T61" fmla="*/ 0 h 214"/>
                <a:gd name="T62" fmla="*/ 148 w 171"/>
                <a:gd name="T63" fmla="*/ 0 h 214"/>
                <a:gd name="T64" fmla="*/ 160 w 171"/>
                <a:gd name="T65" fmla="*/ 2 h 214"/>
                <a:gd name="T66" fmla="*/ 152 w 171"/>
                <a:gd name="T67" fmla="*/ 27 h 214"/>
                <a:gd name="T68" fmla="*/ 160 w 171"/>
                <a:gd name="T69" fmla="*/ 105 h 214"/>
                <a:gd name="T70" fmla="*/ 162 w 171"/>
                <a:gd name="T71" fmla="*/ 140 h 214"/>
                <a:gd name="T72" fmla="*/ 154 w 171"/>
                <a:gd name="T73" fmla="*/ 144 h 214"/>
                <a:gd name="T74" fmla="*/ 140 w 171"/>
                <a:gd name="T75" fmla="*/ 146 h 214"/>
                <a:gd name="T76" fmla="*/ 130 w 171"/>
                <a:gd name="T77" fmla="*/ 148 h 214"/>
                <a:gd name="T78" fmla="*/ 154 w 171"/>
                <a:gd name="T79" fmla="*/ 214 h 214"/>
                <a:gd name="T80" fmla="*/ 47 w 171"/>
                <a:gd name="T81" fmla="*/ 201 h 21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71"/>
                <a:gd name="T124" fmla="*/ 0 h 214"/>
                <a:gd name="T125" fmla="*/ 171 w 171"/>
                <a:gd name="T126" fmla="*/ 214 h 21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71" h="214">
                  <a:moveTo>
                    <a:pt x="47" y="201"/>
                  </a:moveTo>
                  <a:lnTo>
                    <a:pt x="60" y="130"/>
                  </a:lnTo>
                  <a:lnTo>
                    <a:pt x="19" y="140"/>
                  </a:lnTo>
                  <a:lnTo>
                    <a:pt x="19" y="136"/>
                  </a:lnTo>
                  <a:lnTo>
                    <a:pt x="21" y="132"/>
                  </a:lnTo>
                  <a:lnTo>
                    <a:pt x="21" y="127"/>
                  </a:lnTo>
                  <a:lnTo>
                    <a:pt x="23" y="125"/>
                  </a:lnTo>
                  <a:lnTo>
                    <a:pt x="25" y="119"/>
                  </a:lnTo>
                  <a:lnTo>
                    <a:pt x="27" y="113"/>
                  </a:lnTo>
                  <a:lnTo>
                    <a:pt x="31" y="107"/>
                  </a:lnTo>
                  <a:lnTo>
                    <a:pt x="35" y="103"/>
                  </a:lnTo>
                  <a:lnTo>
                    <a:pt x="39" y="101"/>
                  </a:lnTo>
                  <a:lnTo>
                    <a:pt x="43" y="99"/>
                  </a:lnTo>
                  <a:lnTo>
                    <a:pt x="47" y="97"/>
                  </a:lnTo>
                  <a:lnTo>
                    <a:pt x="54" y="97"/>
                  </a:lnTo>
                  <a:lnTo>
                    <a:pt x="4" y="105"/>
                  </a:lnTo>
                  <a:lnTo>
                    <a:pt x="6" y="99"/>
                  </a:lnTo>
                  <a:lnTo>
                    <a:pt x="11" y="93"/>
                  </a:lnTo>
                  <a:lnTo>
                    <a:pt x="13" y="88"/>
                  </a:lnTo>
                  <a:lnTo>
                    <a:pt x="17" y="86"/>
                  </a:lnTo>
                  <a:lnTo>
                    <a:pt x="21" y="82"/>
                  </a:lnTo>
                  <a:lnTo>
                    <a:pt x="25" y="80"/>
                  </a:lnTo>
                  <a:lnTo>
                    <a:pt x="27" y="76"/>
                  </a:lnTo>
                  <a:lnTo>
                    <a:pt x="31" y="74"/>
                  </a:lnTo>
                  <a:lnTo>
                    <a:pt x="37" y="70"/>
                  </a:lnTo>
                  <a:lnTo>
                    <a:pt x="43" y="66"/>
                  </a:lnTo>
                  <a:lnTo>
                    <a:pt x="47" y="64"/>
                  </a:lnTo>
                  <a:lnTo>
                    <a:pt x="54" y="62"/>
                  </a:lnTo>
                  <a:lnTo>
                    <a:pt x="60" y="60"/>
                  </a:lnTo>
                  <a:lnTo>
                    <a:pt x="66" y="58"/>
                  </a:lnTo>
                  <a:lnTo>
                    <a:pt x="0" y="70"/>
                  </a:lnTo>
                  <a:lnTo>
                    <a:pt x="2" y="66"/>
                  </a:lnTo>
                  <a:lnTo>
                    <a:pt x="4" y="60"/>
                  </a:lnTo>
                  <a:lnTo>
                    <a:pt x="8" y="56"/>
                  </a:lnTo>
                  <a:lnTo>
                    <a:pt x="13" y="51"/>
                  </a:lnTo>
                  <a:lnTo>
                    <a:pt x="17" y="45"/>
                  </a:lnTo>
                  <a:lnTo>
                    <a:pt x="23" y="41"/>
                  </a:lnTo>
                  <a:lnTo>
                    <a:pt x="29" y="37"/>
                  </a:lnTo>
                  <a:lnTo>
                    <a:pt x="37" y="33"/>
                  </a:lnTo>
                  <a:lnTo>
                    <a:pt x="43" y="27"/>
                  </a:lnTo>
                  <a:lnTo>
                    <a:pt x="52" y="23"/>
                  </a:lnTo>
                  <a:lnTo>
                    <a:pt x="56" y="21"/>
                  </a:lnTo>
                  <a:lnTo>
                    <a:pt x="60" y="19"/>
                  </a:lnTo>
                  <a:lnTo>
                    <a:pt x="64" y="19"/>
                  </a:lnTo>
                  <a:lnTo>
                    <a:pt x="68" y="17"/>
                  </a:lnTo>
                  <a:lnTo>
                    <a:pt x="72" y="17"/>
                  </a:lnTo>
                  <a:lnTo>
                    <a:pt x="76" y="15"/>
                  </a:lnTo>
                  <a:lnTo>
                    <a:pt x="80" y="15"/>
                  </a:lnTo>
                  <a:lnTo>
                    <a:pt x="86" y="15"/>
                  </a:lnTo>
                  <a:lnTo>
                    <a:pt x="91" y="15"/>
                  </a:lnTo>
                  <a:lnTo>
                    <a:pt x="95" y="15"/>
                  </a:lnTo>
                  <a:lnTo>
                    <a:pt x="99" y="15"/>
                  </a:lnTo>
                  <a:lnTo>
                    <a:pt x="105" y="15"/>
                  </a:lnTo>
                  <a:lnTo>
                    <a:pt x="107" y="10"/>
                  </a:lnTo>
                  <a:lnTo>
                    <a:pt x="109" y="8"/>
                  </a:lnTo>
                  <a:lnTo>
                    <a:pt x="115" y="6"/>
                  </a:lnTo>
                  <a:lnTo>
                    <a:pt x="119" y="4"/>
                  </a:lnTo>
                  <a:lnTo>
                    <a:pt x="123" y="2"/>
                  </a:lnTo>
                  <a:lnTo>
                    <a:pt x="128" y="2"/>
                  </a:lnTo>
                  <a:lnTo>
                    <a:pt x="132" y="0"/>
                  </a:lnTo>
                  <a:lnTo>
                    <a:pt x="136" y="0"/>
                  </a:lnTo>
                  <a:lnTo>
                    <a:pt x="140" y="0"/>
                  </a:lnTo>
                  <a:lnTo>
                    <a:pt x="144" y="0"/>
                  </a:lnTo>
                  <a:lnTo>
                    <a:pt x="148" y="0"/>
                  </a:lnTo>
                  <a:lnTo>
                    <a:pt x="154" y="0"/>
                  </a:lnTo>
                  <a:lnTo>
                    <a:pt x="160" y="2"/>
                  </a:lnTo>
                  <a:lnTo>
                    <a:pt x="167" y="6"/>
                  </a:lnTo>
                  <a:lnTo>
                    <a:pt x="152" y="27"/>
                  </a:lnTo>
                  <a:lnTo>
                    <a:pt x="171" y="103"/>
                  </a:lnTo>
                  <a:lnTo>
                    <a:pt x="160" y="105"/>
                  </a:lnTo>
                  <a:lnTo>
                    <a:pt x="164" y="138"/>
                  </a:lnTo>
                  <a:lnTo>
                    <a:pt x="162" y="140"/>
                  </a:lnTo>
                  <a:lnTo>
                    <a:pt x="158" y="142"/>
                  </a:lnTo>
                  <a:lnTo>
                    <a:pt x="154" y="144"/>
                  </a:lnTo>
                  <a:lnTo>
                    <a:pt x="146" y="144"/>
                  </a:lnTo>
                  <a:lnTo>
                    <a:pt x="140" y="146"/>
                  </a:lnTo>
                  <a:lnTo>
                    <a:pt x="134" y="148"/>
                  </a:lnTo>
                  <a:lnTo>
                    <a:pt x="130" y="148"/>
                  </a:lnTo>
                  <a:lnTo>
                    <a:pt x="154" y="214"/>
                  </a:lnTo>
                  <a:lnTo>
                    <a:pt x="47" y="201"/>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177" name="Freeform 10"/>
            <p:cNvSpPr>
              <a:spLocks/>
            </p:cNvSpPr>
            <p:nvPr/>
          </p:nvSpPr>
          <p:spPr bwMode="auto">
            <a:xfrm>
              <a:off x="3012" y="2266"/>
              <a:ext cx="78" cy="72"/>
            </a:xfrm>
            <a:custGeom>
              <a:avLst/>
              <a:gdLst>
                <a:gd name="T0" fmla="*/ 43 w 78"/>
                <a:gd name="T1" fmla="*/ 72 h 72"/>
                <a:gd name="T2" fmla="*/ 0 w 78"/>
                <a:gd name="T3" fmla="*/ 51 h 72"/>
                <a:gd name="T4" fmla="*/ 2 w 78"/>
                <a:gd name="T5" fmla="*/ 2 h 72"/>
                <a:gd name="T6" fmla="*/ 2 w 78"/>
                <a:gd name="T7" fmla="*/ 2 h 72"/>
                <a:gd name="T8" fmla="*/ 9 w 78"/>
                <a:gd name="T9" fmla="*/ 2 h 72"/>
                <a:gd name="T10" fmla="*/ 13 w 78"/>
                <a:gd name="T11" fmla="*/ 0 h 72"/>
                <a:gd name="T12" fmla="*/ 17 w 78"/>
                <a:gd name="T13" fmla="*/ 0 h 72"/>
                <a:gd name="T14" fmla="*/ 21 w 78"/>
                <a:gd name="T15" fmla="*/ 0 h 72"/>
                <a:gd name="T16" fmla="*/ 27 w 78"/>
                <a:gd name="T17" fmla="*/ 2 h 72"/>
                <a:gd name="T18" fmla="*/ 31 w 78"/>
                <a:gd name="T19" fmla="*/ 2 h 72"/>
                <a:gd name="T20" fmla="*/ 37 w 78"/>
                <a:gd name="T21" fmla="*/ 2 h 72"/>
                <a:gd name="T22" fmla="*/ 41 w 78"/>
                <a:gd name="T23" fmla="*/ 2 h 72"/>
                <a:gd name="T24" fmla="*/ 48 w 78"/>
                <a:gd name="T25" fmla="*/ 4 h 72"/>
                <a:gd name="T26" fmla="*/ 52 w 78"/>
                <a:gd name="T27" fmla="*/ 6 h 72"/>
                <a:gd name="T28" fmla="*/ 56 w 78"/>
                <a:gd name="T29" fmla="*/ 10 h 72"/>
                <a:gd name="T30" fmla="*/ 60 w 78"/>
                <a:gd name="T31" fmla="*/ 12 h 72"/>
                <a:gd name="T32" fmla="*/ 64 w 78"/>
                <a:gd name="T33" fmla="*/ 16 h 72"/>
                <a:gd name="T34" fmla="*/ 66 w 78"/>
                <a:gd name="T35" fmla="*/ 20 h 72"/>
                <a:gd name="T36" fmla="*/ 68 w 78"/>
                <a:gd name="T37" fmla="*/ 22 h 72"/>
                <a:gd name="T38" fmla="*/ 68 w 78"/>
                <a:gd name="T39" fmla="*/ 29 h 72"/>
                <a:gd name="T40" fmla="*/ 70 w 78"/>
                <a:gd name="T41" fmla="*/ 33 h 72"/>
                <a:gd name="T42" fmla="*/ 72 w 78"/>
                <a:gd name="T43" fmla="*/ 35 h 72"/>
                <a:gd name="T44" fmla="*/ 72 w 78"/>
                <a:gd name="T45" fmla="*/ 39 h 72"/>
                <a:gd name="T46" fmla="*/ 74 w 78"/>
                <a:gd name="T47" fmla="*/ 43 h 72"/>
                <a:gd name="T48" fmla="*/ 76 w 78"/>
                <a:gd name="T49" fmla="*/ 49 h 72"/>
                <a:gd name="T50" fmla="*/ 76 w 78"/>
                <a:gd name="T51" fmla="*/ 55 h 72"/>
                <a:gd name="T52" fmla="*/ 76 w 78"/>
                <a:gd name="T53" fmla="*/ 59 h 72"/>
                <a:gd name="T54" fmla="*/ 76 w 78"/>
                <a:gd name="T55" fmla="*/ 64 h 72"/>
                <a:gd name="T56" fmla="*/ 78 w 78"/>
                <a:gd name="T57" fmla="*/ 66 h 72"/>
                <a:gd name="T58" fmla="*/ 43 w 78"/>
                <a:gd name="T59" fmla="*/ 72 h 72"/>
                <a:gd name="T60" fmla="*/ 43 w 78"/>
                <a:gd name="T61" fmla="*/ 72 h 7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78"/>
                <a:gd name="T94" fmla="*/ 0 h 72"/>
                <a:gd name="T95" fmla="*/ 78 w 78"/>
                <a:gd name="T96" fmla="*/ 72 h 7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78" h="72">
                  <a:moveTo>
                    <a:pt x="43" y="72"/>
                  </a:moveTo>
                  <a:lnTo>
                    <a:pt x="0" y="51"/>
                  </a:lnTo>
                  <a:lnTo>
                    <a:pt x="2" y="2"/>
                  </a:lnTo>
                  <a:lnTo>
                    <a:pt x="9" y="2"/>
                  </a:lnTo>
                  <a:lnTo>
                    <a:pt x="13" y="0"/>
                  </a:lnTo>
                  <a:lnTo>
                    <a:pt x="17" y="0"/>
                  </a:lnTo>
                  <a:lnTo>
                    <a:pt x="21" y="0"/>
                  </a:lnTo>
                  <a:lnTo>
                    <a:pt x="27" y="2"/>
                  </a:lnTo>
                  <a:lnTo>
                    <a:pt x="31" y="2"/>
                  </a:lnTo>
                  <a:lnTo>
                    <a:pt x="37" y="2"/>
                  </a:lnTo>
                  <a:lnTo>
                    <a:pt x="41" y="2"/>
                  </a:lnTo>
                  <a:lnTo>
                    <a:pt x="48" y="4"/>
                  </a:lnTo>
                  <a:lnTo>
                    <a:pt x="52" y="6"/>
                  </a:lnTo>
                  <a:lnTo>
                    <a:pt x="56" y="10"/>
                  </a:lnTo>
                  <a:lnTo>
                    <a:pt x="60" y="12"/>
                  </a:lnTo>
                  <a:lnTo>
                    <a:pt x="64" y="16"/>
                  </a:lnTo>
                  <a:lnTo>
                    <a:pt x="66" y="20"/>
                  </a:lnTo>
                  <a:lnTo>
                    <a:pt x="68" y="22"/>
                  </a:lnTo>
                  <a:lnTo>
                    <a:pt x="68" y="29"/>
                  </a:lnTo>
                  <a:lnTo>
                    <a:pt x="70" y="33"/>
                  </a:lnTo>
                  <a:lnTo>
                    <a:pt x="72" y="35"/>
                  </a:lnTo>
                  <a:lnTo>
                    <a:pt x="72" y="39"/>
                  </a:lnTo>
                  <a:lnTo>
                    <a:pt x="74" y="43"/>
                  </a:lnTo>
                  <a:lnTo>
                    <a:pt x="76" y="49"/>
                  </a:lnTo>
                  <a:lnTo>
                    <a:pt x="76" y="55"/>
                  </a:lnTo>
                  <a:lnTo>
                    <a:pt x="76" y="59"/>
                  </a:lnTo>
                  <a:lnTo>
                    <a:pt x="76" y="64"/>
                  </a:lnTo>
                  <a:lnTo>
                    <a:pt x="78" y="66"/>
                  </a:lnTo>
                  <a:lnTo>
                    <a:pt x="43" y="72"/>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178" name="Freeform 11"/>
            <p:cNvSpPr>
              <a:spLocks/>
            </p:cNvSpPr>
            <p:nvPr/>
          </p:nvSpPr>
          <p:spPr bwMode="auto">
            <a:xfrm>
              <a:off x="2992" y="2272"/>
              <a:ext cx="35" cy="49"/>
            </a:xfrm>
            <a:custGeom>
              <a:avLst/>
              <a:gdLst>
                <a:gd name="T0" fmla="*/ 29 w 35"/>
                <a:gd name="T1" fmla="*/ 49 h 49"/>
                <a:gd name="T2" fmla="*/ 4 w 35"/>
                <a:gd name="T3" fmla="*/ 41 h 49"/>
                <a:gd name="T4" fmla="*/ 0 w 35"/>
                <a:gd name="T5" fmla="*/ 0 h 49"/>
                <a:gd name="T6" fmla="*/ 2 w 35"/>
                <a:gd name="T7" fmla="*/ 0 h 49"/>
                <a:gd name="T8" fmla="*/ 6 w 35"/>
                <a:gd name="T9" fmla="*/ 0 h 49"/>
                <a:gd name="T10" fmla="*/ 12 w 35"/>
                <a:gd name="T11" fmla="*/ 0 h 49"/>
                <a:gd name="T12" fmla="*/ 16 w 35"/>
                <a:gd name="T13" fmla="*/ 6 h 49"/>
                <a:gd name="T14" fmla="*/ 16 w 35"/>
                <a:gd name="T15" fmla="*/ 8 h 49"/>
                <a:gd name="T16" fmla="*/ 16 w 35"/>
                <a:gd name="T17" fmla="*/ 12 h 49"/>
                <a:gd name="T18" fmla="*/ 14 w 35"/>
                <a:gd name="T19" fmla="*/ 16 h 49"/>
                <a:gd name="T20" fmla="*/ 14 w 35"/>
                <a:gd name="T21" fmla="*/ 21 h 49"/>
                <a:gd name="T22" fmla="*/ 12 w 35"/>
                <a:gd name="T23" fmla="*/ 27 h 49"/>
                <a:gd name="T24" fmla="*/ 12 w 35"/>
                <a:gd name="T25" fmla="*/ 29 h 49"/>
                <a:gd name="T26" fmla="*/ 35 w 35"/>
                <a:gd name="T27" fmla="*/ 37 h 49"/>
                <a:gd name="T28" fmla="*/ 29 w 35"/>
                <a:gd name="T29" fmla="*/ 49 h 49"/>
                <a:gd name="T30" fmla="*/ 29 w 35"/>
                <a:gd name="T31" fmla="*/ 49 h 4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5"/>
                <a:gd name="T49" fmla="*/ 0 h 49"/>
                <a:gd name="T50" fmla="*/ 35 w 35"/>
                <a:gd name="T51" fmla="*/ 49 h 4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5" h="49">
                  <a:moveTo>
                    <a:pt x="29" y="49"/>
                  </a:moveTo>
                  <a:lnTo>
                    <a:pt x="4" y="41"/>
                  </a:lnTo>
                  <a:lnTo>
                    <a:pt x="0" y="0"/>
                  </a:lnTo>
                  <a:lnTo>
                    <a:pt x="2" y="0"/>
                  </a:lnTo>
                  <a:lnTo>
                    <a:pt x="6" y="0"/>
                  </a:lnTo>
                  <a:lnTo>
                    <a:pt x="12" y="0"/>
                  </a:lnTo>
                  <a:lnTo>
                    <a:pt x="16" y="6"/>
                  </a:lnTo>
                  <a:lnTo>
                    <a:pt x="16" y="8"/>
                  </a:lnTo>
                  <a:lnTo>
                    <a:pt x="16" y="12"/>
                  </a:lnTo>
                  <a:lnTo>
                    <a:pt x="14" y="16"/>
                  </a:lnTo>
                  <a:lnTo>
                    <a:pt x="14" y="21"/>
                  </a:lnTo>
                  <a:lnTo>
                    <a:pt x="12" y="27"/>
                  </a:lnTo>
                  <a:lnTo>
                    <a:pt x="12" y="29"/>
                  </a:lnTo>
                  <a:lnTo>
                    <a:pt x="35" y="37"/>
                  </a:lnTo>
                  <a:lnTo>
                    <a:pt x="29" y="49"/>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179" name="Freeform 12"/>
            <p:cNvSpPr>
              <a:spLocks/>
            </p:cNvSpPr>
            <p:nvPr/>
          </p:nvSpPr>
          <p:spPr bwMode="auto">
            <a:xfrm>
              <a:off x="2491" y="2276"/>
              <a:ext cx="78" cy="74"/>
            </a:xfrm>
            <a:custGeom>
              <a:avLst/>
              <a:gdLst>
                <a:gd name="T0" fmla="*/ 35 w 78"/>
                <a:gd name="T1" fmla="*/ 74 h 74"/>
                <a:gd name="T2" fmla="*/ 78 w 78"/>
                <a:gd name="T3" fmla="*/ 51 h 74"/>
                <a:gd name="T4" fmla="*/ 72 w 78"/>
                <a:gd name="T5" fmla="*/ 0 h 74"/>
                <a:gd name="T6" fmla="*/ 70 w 78"/>
                <a:gd name="T7" fmla="*/ 0 h 74"/>
                <a:gd name="T8" fmla="*/ 63 w 78"/>
                <a:gd name="T9" fmla="*/ 0 h 74"/>
                <a:gd name="T10" fmla="*/ 59 w 78"/>
                <a:gd name="T11" fmla="*/ 0 h 74"/>
                <a:gd name="T12" fmla="*/ 55 w 78"/>
                <a:gd name="T13" fmla="*/ 0 h 74"/>
                <a:gd name="T14" fmla="*/ 49 w 78"/>
                <a:gd name="T15" fmla="*/ 0 h 74"/>
                <a:gd name="T16" fmla="*/ 45 w 78"/>
                <a:gd name="T17" fmla="*/ 2 h 74"/>
                <a:gd name="T18" fmla="*/ 39 w 78"/>
                <a:gd name="T19" fmla="*/ 2 h 74"/>
                <a:gd name="T20" fmla="*/ 35 w 78"/>
                <a:gd name="T21" fmla="*/ 2 h 74"/>
                <a:gd name="T22" fmla="*/ 29 w 78"/>
                <a:gd name="T23" fmla="*/ 4 h 74"/>
                <a:gd name="T24" fmla="*/ 24 w 78"/>
                <a:gd name="T25" fmla="*/ 6 h 74"/>
                <a:gd name="T26" fmla="*/ 18 w 78"/>
                <a:gd name="T27" fmla="*/ 8 h 74"/>
                <a:gd name="T28" fmla="*/ 16 w 78"/>
                <a:gd name="T29" fmla="*/ 12 h 74"/>
                <a:gd name="T30" fmla="*/ 12 w 78"/>
                <a:gd name="T31" fmla="*/ 14 h 74"/>
                <a:gd name="T32" fmla="*/ 10 w 78"/>
                <a:gd name="T33" fmla="*/ 21 h 74"/>
                <a:gd name="T34" fmla="*/ 6 w 78"/>
                <a:gd name="T35" fmla="*/ 25 h 74"/>
                <a:gd name="T36" fmla="*/ 4 w 78"/>
                <a:gd name="T37" fmla="*/ 29 h 74"/>
                <a:gd name="T38" fmla="*/ 4 w 78"/>
                <a:gd name="T39" fmla="*/ 33 h 74"/>
                <a:gd name="T40" fmla="*/ 2 w 78"/>
                <a:gd name="T41" fmla="*/ 37 h 74"/>
                <a:gd name="T42" fmla="*/ 2 w 78"/>
                <a:gd name="T43" fmla="*/ 41 h 74"/>
                <a:gd name="T44" fmla="*/ 0 w 78"/>
                <a:gd name="T45" fmla="*/ 45 h 74"/>
                <a:gd name="T46" fmla="*/ 0 w 78"/>
                <a:gd name="T47" fmla="*/ 49 h 74"/>
                <a:gd name="T48" fmla="*/ 0 w 78"/>
                <a:gd name="T49" fmla="*/ 54 h 74"/>
                <a:gd name="T50" fmla="*/ 0 w 78"/>
                <a:gd name="T51" fmla="*/ 60 h 74"/>
                <a:gd name="T52" fmla="*/ 0 w 78"/>
                <a:gd name="T53" fmla="*/ 66 h 74"/>
                <a:gd name="T54" fmla="*/ 0 w 78"/>
                <a:gd name="T55" fmla="*/ 70 h 74"/>
                <a:gd name="T56" fmla="*/ 2 w 78"/>
                <a:gd name="T57" fmla="*/ 72 h 74"/>
                <a:gd name="T58" fmla="*/ 35 w 78"/>
                <a:gd name="T59" fmla="*/ 74 h 74"/>
                <a:gd name="T60" fmla="*/ 35 w 78"/>
                <a:gd name="T61" fmla="*/ 74 h 7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78"/>
                <a:gd name="T94" fmla="*/ 0 h 74"/>
                <a:gd name="T95" fmla="*/ 78 w 78"/>
                <a:gd name="T96" fmla="*/ 74 h 7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78" h="74">
                  <a:moveTo>
                    <a:pt x="35" y="74"/>
                  </a:moveTo>
                  <a:lnTo>
                    <a:pt x="78" y="51"/>
                  </a:lnTo>
                  <a:lnTo>
                    <a:pt x="72" y="0"/>
                  </a:lnTo>
                  <a:lnTo>
                    <a:pt x="70" y="0"/>
                  </a:lnTo>
                  <a:lnTo>
                    <a:pt x="63" y="0"/>
                  </a:lnTo>
                  <a:lnTo>
                    <a:pt x="59" y="0"/>
                  </a:lnTo>
                  <a:lnTo>
                    <a:pt x="55" y="0"/>
                  </a:lnTo>
                  <a:lnTo>
                    <a:pt x="49" y="0"/>
                  </a:lnTo>
                  <a:lnTo>
                    <a:pt x="45" y="2"/>
                  </a:lnTo>
                  <a:lnTo>
                    <a:pt x="39" y="2"/>
                  </a:lnTo>
                  <a:lnTo>
                    <a:pt x="35" y="2"/>
                  </a:lnTo>
                  <a:lnTo>
                    <a:pt x="29" y="4"/>
                  </a:lnTo>
                  <a:lnTo>
                    <a:pt x="24" y="6"/>
                  </a:lnTo>
                  <a:lnTo>
                    <a:pt x="18" y="8"/>
                  </a:lnTo>
                  <a:lnTo>
                    <a:pt x="16" y="12"/>
                  </a:lnTo>
                  <a:lnTo>
                    <a:pt x="12" y="14"/>
                  </a:lnTo>
                  <a:lnTo>
                    <a:pt x="10" y="21"/>
                  </a:lnTo>
                  <a:lnTo>
                    <a:pt x="6" y="25"/>
                  </a:lnTo>
                  <a:lnTo>
                    <a:pt x="4" y="29"/>
                  </a:lnTo>
                  <a:lnTo>
                    <a:pt x="4" y="33"/>
                  </a:lnTo>
                  <a:lnTo>
                    <a:pt x="2" y="37"/>
                  </a:lnTo>
                  <a:lnTo>
                    <a:pt x="2" y="41"/>
                  </a:lnTo>
                  <a:lnTo>
                    <a:pt x="0" y="45"/>
                  </a:lnTo>
                  <a:lnTo>
                    <a:pt x="0" y="49"/>
                  </a:lnTo>
                  <a:lnTo>
                    <a:pt x="0" y="54"/>
                  </a:lnTo>
                  <a:lnTo>
                    <a:pt x="0" y="60"/>
                  </a:lnTo>
                  <a:lnTo>
                    <a:pt x="0" y="66"/>
                  </a:lnTo>
                  <a:lnTo>
                    <a:pt x="0" y="70"/>
                  </a:lnTo>
                  <a:lnTo>
                    <a:pt x="2" y="72"/>
                  </a:lnTo>
                  <a:lnTo>
                    <a:pt x="35" y="74"/>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180" name="Freeform 13"/>
            <p:cNvSpPr>
              <a:spLocks/>
            </p:cNvSpPr>
            <p:nvPr/>
          </p:nvSpPr>
          <p:spPr bwMode="auto">
            <a:xfrm>
              <a:off x="2552" y="2278"/>
              <a:ext cx="33" cy="56"/>
            </a:xfrm>
            <a:custGeom>
              <a:avLst/>
              <a:gdLst>
                <a:gd name="T0" fmla="*/ 9 w 33"/>
                <a:gd name="T1" fmla="*/ 56 h 56"/>
                <a:gd name="T2" fmla="*/ 33 w 33"/>
                <a:gd name="T3" fmla="*/ 41 h 56"/>
                <a:gd name="T4" fmla="*/ 33 w 33"/>
                <a:gd name="T5" fmla="*/ 2 h 56"/>
                <a:gd name="T6" fmla="*/ 29 w 33"/>
                <a:gd name="T7" fmla="*/ 0 h 56"/>
                <a:gd name="T8" fmla="*/ 25 w 33"/>
                <a:gd name="T9" fmla="*/ 0 h 56"/>
                <a:gd name="T10" fmla="*/ 23 w 33"/>
                <a:gd name="T11" fmla="*/ 0 h 56"/>
                <a:gd name="T12" fmla="*/ 21 w 33"/>
                <a:gd name="T13" fmla="*/ 2 h 56"/>
                <a:gd name="T14" fmla="*/ 19 w 33"/>
                <a:gd name="T15" fmla="*/ 4 h 56"/>
                <a:gd name="T16" fmla="*/ 19 w 33"/>
                <a:gd name="T17" fmla="*/ 8 h 56"/>
                <a:gd name="T18" fmla="*/ 17 w 33"/>
                <a:gd name="T19" fmla="*/ 10 h 56"/>
                <a:gd name="T20" fmla="*/ 17 w 33"/>
                <a:gd name="T21" fmla="*/ 17 h 56"/>
                <a:gd name="T22" fmla="*/ 19 w 33"/>
                <a:gd name="T23" fmla="*/ 19 h 56"/>
                <a:gd name="T24" fmla="*/ 21 w 33"/>
                <a:gd name="T25" fmla="*/ 23 h 56"/>
                <a:gd name="T26" fmla="*/ 23 w 33"/>
                <a:gd name="T27" fmla="*/ 29 h 56"/>
                <a:gd name="T28" fmla="*/ 25 w 33"/>
                <a:gd name="T29" fmla="*/ 31 h 56"/>
                <a:gd name="T30" fmla="*/ 0 w 33"/>
                <a:gd name="T31" fmla="*/ 41 h 56"/>
                <a:gd name="T32" fmla="*/ 9 w 33"/>
                <a:gd name="T33" fmla="*/ 56 h 56"/>
                <a:gd name="T34" fmla="*/ 9 w 33"/>
                <a:gd name="T35" fmla="*/ 56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3"/>
                <a:gd name="T55" fmla="*/ 0 h 56"/>
                <a:gd name="T56" fmla="*/ 33 w 33"/>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3" h="56">
                  <a:moveTo>
                    <a:pt x="9" y="56"/>
                  </a:moveTo>
                  <a:lnTo>
                    <a:pt x="33" y="41"/>
                  </a:lnTo>
                  <a:lnTo>
                    <a:pt x="33" y="2"/>
                  </a:lnTo>
                  <a:lnTo>
                    <a:pt x="29" y="0"/>
                  </a:lnTo>
                  <a:lnTo>
                    <a:pt x="25" y="0"/>
                  </a:lnTo>
                  <a:lnTo>
                    <a:pt x="23" y="0"/>
                  </a:lnTo>
                  <a:lnTo>
                    <a:pt x="21" y="2"/>
                  </a:lnTo>
                  <a:lnTo>
                    <a:pt x="19" y="4"/>
                  </a:lnTo>
                  <a:lnTo>
                    <a:pt x="19" y="8"/>
                  </a:lnTo>
                  <a:lnTo>
                    <a:pt x="17" y="10"/>
                  </a:lnTo>
                  <a:lnTo>
                    <a:pt x="17" y="17"/>
                  </a:lnTo>
                  <a:lnTo>
                    <a:pt x="19" y="19"/>
                  </a:lnTo>
                  <a:lnTo>
                    <a:pt x="21" y="23"/>
                  </a:lnTo>
                  <a:lnTo>
                    <a:pt x="23" y="29"/>
                  </a:lnTo>
                  <a:lnTo>
                    <a:pt x="25" y="31"/>
                  </a:lnTo>
                  <a:lnTo>
                    <a:pt x="0" y="41"/>
                  </a:lnTo>
                  <a:lnTo>
                    <a:pt x="9" y="56"/>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181" name="Freeform 14"/>
            <p:cNvSpPr>
              <a:spLocks/>
            </p:cNvSpPr>
            <p:nvPr/>
          </p:nvSpPr>
          <p:spPr bwMode="auto">
            <a:xfrm>
              <a:off x="2392" y="3903"/>
              <a:ext cx="91" cy="45"/>
            </a:xfrm>
            <a:custGeom>
              <a:avLst/>
              <a:gdLst>
                <a:gd name="T0" fmla="*/ 68 w 91"/>
                <a:gd name="T1" fmla="*/ 0 h 45"/>
                <a:gd name="T2" fmla="*/ 91 w 91"/>
                <a:gd name="T3" fmla="*/ 45 h 45"/>
                <a:gd name="T4" fmla="*/ 0 w 91"/>
                <a:gd name="T5" fmla="*/ 45 h 45"/>
                <a:gd name="T6" fmla="*/ 68 w 91"/>
                <a:gd name="T7" fmla="*/ 0 h 45"/>
                <a:gd name="T8" fmla="*/ 68 w 91"/>
                <a:gd name="T9" fmla="*/ 0 h 45"/>
                <a:gd name="T10" fmla="*/ 0 60000 65536"/>
                <a:gd name="T11" fmla="*/ 0 60000 65536"/>
                <a:gd name="T12" fmla="*/ 0 60000 65536"/>
                <a:gd name="T13" fmla="*/ 0 60000 65536"/>
                <a:gd name="T14" fmla="*/ 0 60000 65536"/>
                <a:gd name="T15" fmla="*/ 0 w 91"/>
                <a:gd name="T16" fmla="*/ 0 h 45"/>
                <a:gd name="T17" fmla="*/ 91 w 91"/>
                <a:gd name="T18" fmla="*/ 45 h 45"/>
              </a:gdLst>
              <a:ahLst/>
              <a:cxnLst>
                <a:cxn ang="T10">
                  <a:pos x="T0" y="T1"/>
                </a:cxn>
                <a:cxn ang="T11">
                  <a:pos x="T2" y="T3"/>
                </a:cxn>
                <a:cxn ang="T12">
                  <a:pos x="T4" y="T5"/>
                </a:cxn>
                <a:cxn ang="T13">
                  <a:pos x="T6" y="T7"/>
                </a:cxn>
                <a:cxn ang="T14">
                  <a:pos x="T8" y="T9"/>
                </a:cxn>
              </a:cxnLst>
              <a:rect l="T15" t="T16" r="T17" b="T18"/>
              <a:pathLst>
                <a:path w="91" h="45">
                  <a:moveTo>
                    <a:pt x="68" y="0"/>
                  </a:moveTo>
                  <a:lnTo>
                    <a:pt x="91" y="45"/>
                  </a:lnTo>
                  <a:lnTo>
                    <a:pt x="0" y="45"/>
                  </a:lnTo>
                  <a:lnTo>
                    <a:pt x="68" y="0"/>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182" name="Freeform 15"/>
            <p:cNvSpPr>
              <a:spLocks/>
            </p:cNvSpPr>
            <p:nvPr/>
          </p:nvSpPr>
          <p:spPr bwMode="auto">
            <a:xfrm>
              <a:off x="3300" y="3899"/>
              <a:ext cx="100" cy="53"/>
            </a:xfrm>
            <a:custGeom>
              <a:avLst/>
              <a:gdLst>
                <a:gd name="T0" fmla="*/ 6 w 100"/>
                <a:gd name="T1" fmla="*/ 0 h 53"/>
                <a:gd name="T2" fmla="*/ 100 w 100"/>
                <a:gd name="T3" fmla="*/ 53 h 53"/>
                <a:gd name="T4" fmla="*/ 0 w 100"/>
                <a:gd name="T5" fmla="*/ 49 h 53"/>
                <a:gd name="T6" fmla="*/ 6 w 100"/>
                <a:gd name="T7" fmla="*/ 0 h 53"/>
                <a:gd name="T8" fmla="*/ 6 w 100"/>
                <a:gd name="T9" fmla="*/ 0 h 53"/>
                <a:gd name="T10" fmla="*/ 0 60000 65536"/>
                <a:gd name="T11" fmla="*/ 0 60000 65536"/>
                <a:gd name="T12" fmla="*/ 0 60000 65536"/>
                <a:gd name="T13" fmla="*/ 0 60000 65536"/>
                <a:gd name="T14" fmla="*/ 0 60000 65536"/>
                <a:gd name="T15" fmla="*/ 0 w 100"/>
                <a:gd name="T16" fmla="*/ 0 h 53"/>
                <a:gd name="T17" fmla="*/ 100 w 100"/>
                <a:gd name="T18" fmla="*/ 53 h 53"/>
              </a:gdLst>
              <a:ahLst/>
              <a:cxnLst>
                <a:cxn ang="T10">
                  <a:pos x="T0" y="T1"/>
                </a:cxn>
                <a:cxn ang="T11">
                  <a:pos x="T2" y="T3"/>
                </a:cxn>
                <a:cxn ang="T12">
                  <a:pos x="T4" y="T5"/>
                </a:cxn>
                <a:cxn ang="T13">
                  <a:pos x="T6" y="T7"/>
                </a:cxn>
                <a:cxn ang="T14">
                  <a:pos x="T8" y="T9"/>
                </a:cxn>
              </a:cxnLst>
              <a:rect l="T15" t="T16" r="T17" b="T18"/>
              <a:pathLst>
                <a:path w="100" h="53">
                  <a:moveTo>
                    <a:pt x="6" y="0"/>
                  </a:moveTo>
                  <a:lnTo>
                    <a:pt x="100" y="53"/>
                  </a:lnTo>
                  <a:lnTo>
                    <a:pt x="0" y="49"/>
                  </a:lnTo>
                  <a:lnTo>
                    <a:pt x="6" y="0"/>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183" name="Freeform 16"/>
            <p:cNvSpPr>
              <a:spLocks/>
            </p:cNvSpPr>
            <p:nvPr/>
          </p:nvSpPr>
          <p:spPr bwMode="auto">
            <a:xfrm>
              <a:off x="2160" y="2284"/>
              <a:ext cx="1323" cy="37"/>
            </a:xfrm>
            <a:custGeom>
              <a:avLst/>
              <a:gdLst>
                <a:gd name="T0" fmla="*/ 0 w 1323"/>
                <a:gd name="T1" fmla="*/ 37 h 37"/>
                <a:gd name="T2" fmla="*/ 1323 w 1323"/>
                <a:gd name="T3" fmla="*/ 35 h 37"/>
                <a:gd name="T4" fmla="*/ 1323 w 1323"/>
                <a:gd name="T5" fmla="*/ 0 h 37"/>
                <a:gd name="T6" fmla="*/ 0 w 1323"/>
                <a:gd name="T7" fmla="*/ 2 h 37"/>
                <a:gd name="T8" fmla="*/ 0 w 1323"/>
                <a:gd name="T9" fmla="*/ 37 h 37"/>
                <a:gd name="T10" fmla="*/ 0 w 1323"/>
                <a:gd name="T11" fmla="*/ 37 h 37"/>
                <a:gd name="T12" fmla="*/ 0 60000 65536"/>
                <a:gd name="T13" fmla="*/ 0 60000 65536"/>
                <a:gd name="T14" fmla="*/ 0 60000 65536"/>
                <a:gd name="T15" fmla="*/ 0 60000 65536"/>
                <a:gd name="T16" fmla="*/ 0 60000 65536"/>
                <a:gd name="T17" fmla="*/ 0 60000 65536"/>
                <a:gd name="T18" fmla="*/ 0 w 1323"/>
                <a:gd name="T19" fmla="*/ 0 h 37"/>
                <a:gd name="T20" fmla="*/ 1323 w 1323"/>
                <a:gd name="T21" fmla="*/ 37 h 37"/>
              </a:gdLst>
              <a:ahLst/>
              <a:cxnLst>
                <a:cxn ang="T12">
                  <a:pos x="T0" y="T1"/>
                </a:cxn>
                <a:cxn ang="T13">
                  <a:pos x="T2" y="T3"/>
                </a:cxn>
                <a:cxn ang="T14">
                  <a:pos x="T4" y="T5"/>
                </a:cxn>
                <a:cxn ang="T15">
                  <a:pos x="T6" y="T7"/>
                </a:cxn>
                <a:cxn ang="T16">
                  <a:pos x="T8" y="T9"/>
                </a:cxn>
                <a:cxn ang="T17">
                  <a:pos x="T10" y="T11"/>
                </a:cxn>
              </a:cxnLst>
              <a:rect l="T18" t="T19" r="T20" b="T21"/>
              <a:pathLst>
                <a:path w="1323" h="37">
                  <a:moveTo>
                    <a:pt x="0" y="37"/>
                  </a:moveTo>
                  <a:lnTo>
                    <a:pt x="1323" y="35"/>
                  </a:lnTo>
                  <a:lnTo>
                    <a:pt x="1323" y="0"/>
                  </a:lnTo>
                  <a:lnTo>
                    <a:pt x="0" y="2"/>
                  </a:lnTo>
                  <a:lnTo>
                    <a:pt x="0" y="37"/>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184" name="Freeform 17"/>
            <p:cNvSpPr>
              <a:spLocks/>
            </p:cNvSpPr>
            <p:nvPr/>
          </p:nvSpPr>
          <p:spPr bwMode="auto">
            <a:xfrm>
              <a:off x="2168" y="2013"/>
              <a:ext cx="249" cy="592"/>
            </a:xfrm>
            <a:custGeom>
              <a:avLst/>
              <a:gdLst>
                <a:gd name="T0" fmla="*/ 142 w 249"/>
                <a:gd name="T1" fmla="*/ 588 h 592"/>
                <a:gd name="T2" fmla="*/ 167 w 249"/>
                <a:gd name="T3" fmla="*/ 571 h 592"/>
                <a:gd name="T4" fmla="*/ 187 w 249"/>
                <a:gd name="T5" fmla="*/ 547 h 592"/>
                <a:gd name="T6" fmla="*/ 200 w 249"/>
                <a:gd name="T7" fmla="*/ 528 h 592"/>
                <a:gd name="T8" fmla="*/ 208 w 249"/>
                <a:gd name="T9" fmla="*/ 510 h 592"/>
                <a:gd name="T10" fmla="*/ 216 w 249"/>
                <a:gd name="T11" fmla="*/ 489 h 592"/>
                <a:gd name="T12" fmla="*/ 224 w 249"/>
                <a:gd name="T13" fmla="*/ 464 h 592"/>
                <a:gd name="T14" fmla="*/ 230 w 249"/>
                <a:gd name="T15" fmla="*/ 442 h 592"/>
                <a:gd name="T16" fmla="*/ 237 w 249"/>
                <a:gd name="T17" fmla="*/ 417 h 592"/>
                <a:gd name="T18" fmla="*/ 241 w 249"/>
                <a:gd name="T19" fmla="*/ 388 h 592"/>
                <a:gd name="T20" fmla="*/ 245 w 249"/>
                <a:gd name="T21" fmla="*/ 362 h 592"/>
                <a:gd name="T22" fmla="*/ 247 w 249"/>
                <a:gd name="T23" fmla="*/ 331 h 592"/>
                <a:gd name="T24" fmla="*/ 247 w 249"/>
                <a:gd name="T25" fmla="*/ 302 h 592"/>
                <a:gd name="T26" fmla="*/ 247 w 249"/>
                <a:gd name="T27" fmla="*/ 271 h 592"/>
                <a:gd name="T28" fmla="*/ 245 w 249"/>
                <a:gd name="T29" fmla="*/ 241 h 592"/>
                <a:gd name="T30" fmla="*/ 243 w 249"/>
                <a:gd name="T31" fmla="*/ 214 h 592"/>
                <a:gd name="T32" fmla="*/ 239 w 249"/>
                <a:gd name="T33" fmla="*/ 185 h 592"/>
                <a:gd name="T34" fmla="*/ 232 w 249"/>
                <a:gd name="T35" fmla="*/ 160 h 592"/>
                <a:gd name="T36" fmla="*/ 228 w 249"/>
                <a:gd name="T37" fmla="*/ 136 h 592"/>
                <a:gd name="T38" fmla="*/ 220 w 249"/>
                <a:gd name="T39" fmla="*/ 111 h 592"/>
                <a:gd name="T40" fmla="*/ 212 w 249"/>
                <a:gd name="T41" fmla="*/ 91 h 592"/>
                <a:gd name="T42" fmla="*/ 204 w 249"/>
                <a:gd name="T43" fmla="*/ 70 h 592"/>
                <a:gd name="T44" fmla="*/ 195 w 249"/>
                <a:gd name="T45" fmla="*/ 54 h 592"/>
                <a:gd name="T46" fmla="*/ 185 w 249"/>
                <a:gd name="T47" fmla="*/ 37 h 592"/>
                <a:gd name="T48" fmla="*/ 167 w 249"/>
                <a:gd name="T49" fmla="*/ 17 h 592"/>
                <a:gd name="T50" fmla="*/ 142 w 249"/>
                <a:gd name="T51" fmla="*/ 2 h 592"/>
                <a:gd name="T52" fmla="*/ 117 w 249"/>
                <a:gd name="T53" fmla="*/ 0 h 592"/>
                <a:gd name="T54" fmla="*/ 93 w 249"/>
                <a:gd name="T55" fmla="*/ 8 h 592"/>
                <a:gd name="T56" fmla="*/ 70 w 249"/>
                <a:gd name="T57" fmla="*/ 27 h 592"/>
                <a:gd name="T58" fmla="*/ 58 w 249"/>
                <a:gd name="T59" fmla="*/ 45 h 592"/>
                <a:gd name="T60" fmla="*/ 48 w 249"/>
                <a:gd name="T61" fmla="*/ 62 h 592"/>
                <a:gd name="T62" fmla="*/ 39 w 249"/>
                <a:gd name="T63" fmla="*/ 80 h 592"/>
                <a:gd name="T64" fmla="*/ 31 w 249"/>
                <a:gd name="T65" fmla="*/ 101 h 592"/>
                <a:gd name="T66" fmla="*/ 23 w 249"/>
                <a:gd name="T67" fmla="*/ 123 h 592"/>
                <a:gd name="T68" fmla="*/ 17 w 249"/>
                <a:gd name="T69" fmla="*/ 146 h 592"/>
                <a:gd name="T70" fmla="*/ 11 w 249"/>
                <a:gd name="T71" fmla="*/ 173 h 592"/>
                <a:gd name="T72" fmla="*/ 7 w 249"/>
                <a:gd name="T73" fmla="*/ 199 h 592"/>
                <a:gd name="T74" fmla="*/ 2 w 249"/>
                <a:gd name="T75" fmla="*/ 228 h 592"/>
                <a:gd name="T76" fmla="*/ 0 w 249"/>
                <a:gd name="T77" fmla="*/ 257 h 592"/>
                <a:gd name="T78" fmla="*/ 0 w 249"/>
                <a:gd name="T79" fmla="*/ 288 h 592"/>
                <a:gd name="T80" fmla="*/ 0 w 249"/>
                <a:gd name="T81" fmla="*/ 317 h 592"/>
                <a:gd name="T82" fmla="*/ 2 w 249"/>
                <a:gd name="T83" fmla="*/ 347 h 592"/>
                <a:gd name="T84" fmla="*/ 5 w 249"/>
                <a:gd name="T85" fmla="*/ 376 h 592"/>
                <a:gd name="T86" fmla="*/ 9 w 249"/>
                <a:gd name="T87" fmla="*/ 403 h 592"/>
                <a:gd name="T88" fmla="*/ 13 w 249"/>
                <a:gd name="T89" fmla="*/ 429 h 592"/>
                <a:gd name="T90" fmla="*/ 19 w 249"/>
                <a:gd name="T91" fmla="*/ 454 h 592"/>
                <a:gd name="T92" fmla="*/ 27 w 249"/>
                <a:gd name="T93" fmla="*/ 477 h 592"/>
                <a:gd name="T94" fmla="*/ 35 w 249"/>
                <a:gd name="T95" fmla="*/ 499 h 592"/>
                <a:gd name="T96" fmla="*/ 44 w 249"/>
                <a:gd name="T97" fmla="*/ 518 h 592"/>
                <a:gd name="T98" fmla="*/ 52 w 249"/>
                <a:gd name="T99" fmla="*/ 536 h 592"/>
                <a:gd name="T100" fmla="*/ 70 w 249"/>
                <a:gd name="T101" fmla="*/ 561 h 592"/>
                <a:gd name="T102" fmla="*/ 93 w 249"/>
                <a:gd name="T103" fmla="*/ 579 h 592"/>
                <a:gd name="T104" fmla="*/ 117 w 249"/>
                <a:gd name="T105" fmla="*/ 590 h 59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49"/>
                <a:gd name="T160" fmla="*/ 0 h 592"/>
                <a:gd name="T161" fmla="*/ 249 w 249"/>
                <a:gd name="T162" fmla="*/ 592 h 59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49" h="592">
                  <a:moveTo>
                    <a:pt x="126" y="592"/>
                  </a:moveTo>
                  <a:lnTo>
                    <a:pt x="132" y="590"/>
                  </a:lnTo>
                  <a:lnTo>
                    <a:pt x="138" y="590"/>
                  </a:lnTo>
                  <a:lnTo>
                    <a:pt x="142" y="588"/>
                  </a:lnTo>
                  <a:lnTo>
                    <a:pt x="150" y="586"/>
                  </a:lnTo>
                  <a:lnTo>
                    <a:pt x="154" y="579"/>
                  </a:lnTo>
                  <a:lnTo>
                    <a:pt x="161" y="577"/>
                  </a:lnTo>
                  <a:lnTo>
                    <a:pt x="167" y="571"/>
                  </a:lnTo>
                  <a:lnTo>
                    <a:pt x="173" y="567"/>
                  </a:lnTo>
                  <a:lnTo>
                    <a:pt x="177" y="561"/>
                  </a:lnTo>
                  <a:lnTo>
                    <a:pt x="183" y="555"/>
                  </a:lnTo>
                  <a:lnTo>
                    <a:pt x="187" y="547"/>
                  </a:lnTo>
                  <a:lnTo>
                    <a:pt x="193" y="540"/>
                  </a:lnTo>
                  <a:lnTo>
                    <a:pt x="195" y="536"/>
                  </a:lnTo>
                  <a:lnTo>
                    <a:pt x="198" y="532"/>
                  </a:lnTo>
                  <a:lnTo>
                    <a:pt x="200" y="528"/>
                  </a:lnTo>
                  <a:lnTo>
                    <a:pt x="202" y="522"/>
                  </a:lnTo>
                  <a:lnTo>
                    <a:pt x="204" y="518"/>
                  </a:lnTo>
                  <a:lnTo>
                    <a:pt x="206" y="514"/>
                  </a:lnTo>
                  <a:lnTo>
                    <a:pt x="208" y="510"/>
                  </a:lnTo>
                  <a:lnTo>
                    <a:pt x="212" y="503"/>
                  </a:lnTo>
                  <a:lnTo>
                    <a:pt x="212" y="499"/>
                  </a:lnTo>
                  <a:lnTo>
                    <a:pt x="214" y="493"/>
                  </a:lnTo>
                  <a:lnTo>
                    <a:pt x="216" y="489"/>
                  </a:lnTo>
                  <a:lnTo>
                    <a:pt x="220" y="483"/>
                  </a:lnTo>
                  <a:lnTo>
                    <a:pt x="220" y="477"/>
                  </a:lnTo>
                  <a:lnTo>
                    <a:pt x="222" y="473"/>
                  </a:lnTo>
                  <a:lnTo>
                    <a:pt x="224" y="464"/>
                  </a:lnTo>
                  <a:lnTo>
                    <a:pt x="226" y="460"/>
                  </a:lnTo>
                  <a:lnTo>
                    <a:pt x="228" y="454"/>
                  </a:lnTo>
                  <a:lnTo>
                    <a:pt x="228" y="448"/>
                  </a:lnTo>
                  <a:lnTo>
                    <a:pt x="230" y="442"/>
                  </a:lnTo>
                  <a:lnTo>
                    <a:pt x="232" y="436"/>
                  </a:lnTo>
                  <a:lnTo>
                    <a:pt x="232" y="429"/>
                  </a:lnTo>
                  <a:lnTo>
                    <a:pt x="235" y="423"/>
                  </a:lnTo>
                  <a:lnTo>
                    <a:pt x="237" y="417"/>
                  </a:lnTo>
                  <a:lnTo>
                    <a:pt x="239" y="411"/>
                  </a:lnTo>
                  <a:lnTo>
                    <a:pt x="239" y="403"/>
                  </a:lnTo>
                  <a:lnTo>
                    <a:pt x="241" y="397"/>
                  </a:lnTo>
                  <a:lnTo>
                    <a:pt x="241" y="388"/>
                  </a:lnTo>
                  <a:lnTo>
                    <a:pt x="243" y="382"/>
                  </a:lnTo>
                  <a:lnTo>
                    <a:pt x="243" y="376"/>
                  </a:lnTo>
                  <a:lnTo>
                    <a:pt x="243" y="368"/>
                  </a:lnTo>
                  <a:lnTo>
                    <a:pt x="245" y="362"/>
                  </a:lnTo>
                  <a:lnTo>
                    <a:pt x="245" y="356"/>
                  </a:lnTo>
                  <a:lnTo>
                    <a:pt x="245" y="347"/>
                  </a:lnTo>
                  <a:lnTo>
                    <a:pt x="247" y="339"/>
                  </a:lnTo>
                  <a:lnTo>
                    <a:pt x="247" y="331"/>
                  </a:lnTo>
                  <a:lnTo>
                    <a:pt x="247" y="325"/>
                  </a:lnTo>
                  <a:lnTo>
                    <a:pt x="247" y="317"/>
                  </a:lnTo>
                  <a:lnTo>
                    <a:pt x="247" y="310"/>
                  </a:lnTo>
                  <a:lnTo>
                    <a:pt x="247" y="302"/>
                  </a:lnTo>
                  <a:lnTo>
                    <a:pt x="249" y="296"/>
                  </a:lnTo>
                  <a:lnTo>
                    <a:pt x="247" y="288"/>
                  </a:lnTo>
                  <a:lnTo>
                    <a:pt x="247" y="280"/>
                  </a:lnTo>
                  <a:lnTo>
                    <a:pt x="247" y="271"/>
                  </a:lnTo>
                  <a:lnTo>
                    <a:pt x="247" y="265"/>
                  </a:lnTo>
                  <a:lnTo>
                    <a:pt x="247" y="257"/>
                  </a:lnTo>
                  <a:lnTo>
                    <a:pt x="247" y="249"/>
                  </a:lnTo>
                  <a:lnTo>
                    <a:pt x="245" y="241"/>
                  </a:lnTo>
                  <a:lnTo>
                    <a:pt x="245" y="234"/>
                  </a:lnTo>
                  <a:lnTo>
                    <a:pt x="245" y="228"/>
                  </a:lnTo>
                  <a:lnTo>
                    <a:pt x="243" y="220"/>
                  </a:lnTo>
                  <a:lnTo>
                    <a:pt x="243" y="214"/>
                  </a:lnTo>
                  <a:lnTo>
                    <a:pt x="243" y="208"/>
                  </a:lnTo>
                  <a:lnTo>
                    <a:pt x="241" y="199"/>
                  </a:lnTo>
                  <a:lnTo>
                    <a:pt x="241" y="193"/>
                  </a:lnTo>
                  <a:lnTo>
                    <a:pt x="239" y="185"/>
                  </a:lnTo>
                  <a:lnTo>
                    <a:pt x="239" y="179"/>
                  </a:lnTo>
                  <a:lnTo>
                    <a:pt x="237" y="173"/>
                  </a:lnTo>
                  <a:lnTo>
                    <a:pt x="235" y="167"/>
                  </a:lnTo>
                  <a:lnTo>
                    <a:pt x="232" y="160"/>
                  </a:lnTo>
                  <a:lnTo>
                    <a:pt x="232" y="154"/>
                  </a:lnTo>
                  <a:lnTo>
                    <a:pt x="230" y="146"/>
                  </a:lnTo>
                  <a:lnTo>
                    <a:pt x="228" y="142"/>
                  </a:lnTo>
                  <a:lnTo>
                    <a:pt x="228" y="136"/>
                  </a:lnTo>
                  <a:lnTo>
                    <a:pt x="226" y="130"/>
                  </a:lnTo>
                  <a:lnTo>
                    <a:pt x="224" y="123"/>
                  </a:lnTo>
                  <a:lnTo>
                    <a:pt x="222" y="117"/>
                  </a:lnTo>
                  <a:lnTo>
                    <a:pt x="220" y="111"/>
                  </a:lnTo>
                  <a:lnTo>
                    <a:pt x="220" y="107"/>
                  </a:lnTo>
                  <a:lnTo>
                    <a:pt x="216" y="101"/>
                  </a:lnTo>
                  <a:lnTo>
                    <a:pt x="214" y="97"/>
                  </a:lnTo>
                  <a:lnTo>
                    <a:pt x="212" y="91"/>
                  </a:lnTo>
                  <a:lnTo>
                    <a:pt x="212" y="86"/>
                  </a:lnTo>
                  <a:lnTo>
                    <a:pt x="208" y="80"/>
                  </a:lnTo>
                  <a:lnTo>
                    <a:pt x="206" y="74"/>
                  </a:lnTo>
                  <a:lnTo>
                    <a:pt x="204" y="70"/>
                  </a:lnTo>
                  <a:lnTo>
                    <a:pt x="202" y="66"/>
                  </a:lnTo>
                  <a:lnTo>
                    <a:pt x="200" y="62"/>
                  </a:lnTo>
                  <a:lnTo>
                    <a:pt x="198" y="58"/>
                  </a:lnTo>
                  <a:lnTo>
                    <a:pt x="195" y="54"/>
                  </a:lnTo>
                  <a:lnTo>
                    <a:pt x="193" y="49"/>
                  </a:lnTo>
                  <a:lnTo>
                    <a:pt x="189" y="45"/>
                  </a:lnTo>
                  <a:lnTo>
                    <a:pt x="187" y="41"/>
                  </a:lnTo>
                  <a:lnTo>
                    <a:pt x="185" y="37"/>
                  </a:lnTo>
                  <a:lnTo>
                    <a:pt x="183" y="35"/>
                  </a:lnTo>
                  <a:lnTo>
                    <a:pt x="177" y="27"/>
                  </a:lnTo>
                  <a:lnTo>
                    <a:pt x="173" y="23"/>
                  </a:lnTo>
                  <a:lnTo>
                    <a:pt x="167" y="17"/>
                  </a:lnTo>
                  <a:lnTo>
                    <a:pt x="161" y="13"/>
                  </a:lnTo>
                  <a:lnTo>
                    <a:pt x="154" y="8"/>
                  </a:lnTo>
                  <a:lnTo>
                    <a:pt x="150" y="6"/>
                  </a:lnTo>
                  <a:lnTo>
                    <a:pt x="142" y="2"/>
                  </a:lnTo>
                  <a:lnTo>
                    <a:pt x="138" y="0"/>
                  </a:lnTo>
                  <a:lnTo>
                    <a:pt x="132" y="0"/>
                  </a:lnTo>
                  <a:lnTo>
                    <a:pt x="126" y="0"/>
                  </a:lnTo>
                  <a:lnTo>
                    <a:pt x="117" y="0"/>
                  </a:lnTo>
                  <a:lnTo>
                    <a:pt x="111" y="0"/>
                  </a:lnTo>
                  <a:lnTo>
                    <a:pt x="105" y="2"/>
                  </a:lnTo>
                  <a:lnTo>
                    <a:pt x="99" y="6"/>
                  </a:lnTo>
                  <a:lnTo>
                    <a:pt x="93" y="8"/>
                  </a:lnTo>
                  <a:lnTo>
                    <a:pt x="87" y="13"/>
                  </a:lnTo>
                  <a:lnTo>
                    <a:pt x="81" y="17"/>
                  </a:lnTo>
                  <a:lnTo>
                    <a:pt x="76" y="23"/>
                  </a:lnTo>
                  <a:lnTo>
                    <a:pt x="70" y="27"/>
                  </a:lnTo>
                  <a:lnTo>
                    <a:pt x="66" y="35"/>
                  </a:lnTo>
                  <a:lnTo>
                    <a:pt x="62" y="37"/>
                  </a:lnTo>
                  <a:lnTo>
                    <a:pt x="60" y="41"/>
                  </a:lnTo>
                  <a:lnTo>
                    <a:pt x="58" y="45"/>
                  </a:lnTo>
                  <a:lnTo>
                    <a:pt x="56" y="49"/>
                  </a:lnTo>
                  <a:lnTo>
                    <a:pt x="52" y="54"/>
                  </a:lnTo>
                  <a:lnTo>
                    <a:pt x="50" y="58"/>
                  </a:lnTo>
                  <a:lnTo>
                    <a:pt x="48" y="62"/>
                  </a:lnTo>
                  <a:lnTo>
                    <a:pt x="46" y="66"/>
                  </a:lnTo>
                  <a:lnTo>
                    <a:pt x="44" y="70"/>
                  </a:lnTo>
                  <a:lnTo>
                    <a:pt x="42" y="74"/>
                  </a:lnTo>
                  <a:lnTo>
                    <a:pt x="39" y="80"/>
                  </a:lnTo>
                  <a:lnTo>
                    <a:pt x="37" y="86"/>
                  </a:lnTo>
                  <a:lnTo>
                    <a:pt x="35" y="91"/>
                  </a:lnTo>
                  <a:lnTo>
                    <a:pt x="33" y="97"/>
                  </a:lnTo>
                  <a:lnTo>
                    <a:pt x="31" y="101"/>
                  </a:lnTo>
                  <a:lnTo>
                    <a:pt x="29" y="107"/>
                  </a:lnTo>
                  <a:lnTo>
                    <a:pt x="27" y="111"/>
                  </a:lnTo>
                  <a:lnTo>
                    <a:pt x="25" y="117"/>
                  </a:lnTo>
                  <a:lnTo>
                    <a:pt x="23" y="123"/>
                  </a:lnTo>
                  <a:lnTo>
                    <a:pt x="21" y="130"/>
                  </a:lnTo>
                  <a:lnTo>
                    <a:pt x="19" y="136"/>
                  </a:lnTo>
                  <a:lnTo>
                    <a:pt x="17" y="142"/>
                  </a:lnTo>
                  <a:lnTo>
                    <a:pt x="17" y="146"/>
                  </a:lnTo>
                  <a:lnTo>
                    <a:pt x="15" y="154"/>
                  </a:lnTo>
                  <a:lnTo>
                    <a:pt x="13" y="160"/>
                  </a:lnTo>
                  <a:lnTo>
                    <a:pt x="13" y="167"/>
                  </a:lnTo>
                  <a:lnTo>
                    <a:pt x="11" y="173"/>
                  </a:lnTo>
                  <a:lnTo>
                    <a:pt x="11" y="179"/>
                  </a:lnTo>
                  <a:lnTo>
                    <a:pt x="9" y="185"/>
                  </a:lnTo>
                  <a:lnTo>
                    <a:pt x="7" y="193"/>
                  </a:lnTo>
                  <a:lnTo>
                    <a:pt x="7" y="199"/>
                  </a:lnTo>
                  <a:lnTo>
                    <a:pt x="5" y="208"/>
                  </a:lnTo>
                  <a:lnTo>
                    <a:pt x="5" y="214"/>
                  </a:lnTo>
                  <a:lnTo>
                    <a:pt x="5" y="220"/>
                  </a:lnTo>
                  <a:lnTo>
                    <a:pt x="2" y="228"/>
                  </a:lnTo>
                  <a:lnTo>
                    <a:pt x="2" y="234"/>
                  </a:lnTo>
                  <a:lnTo>
                    <a:pt x="2" y="241"/>
                  </a:lnTo>
                  <a:lnTo>
                    <a:pt x="0" y="249"/>
                  </a:lnTo>
                  <a:lnTo>
                    <a:pt x="0" y="257"/>
                  </a:lnTo>
                  <a:lnTo>
                    <a:pt x="0" y="265"/>
                  </a:lnTo>
                  <a:lnTo>
                    <a:pt x="0" y="271"/>
                  </a:lnTo>
                  <a:lnTo>
                    <a:pt x="0" y="280"/>
                  </a:lnTo>
                  <a:lnTo>
                    <a:pt x="0" y="288"/>
                  </a:lnTo>
                  <a:lnTo>
                    <a:pt x="0" y="296"/>
                  </a:lnTo>
                  <a:lnTo>
                    <a:pt x="0" y="302"/>
                  </a:lnTo>
                  <a:lnTo>
                    <a:pt x="0" y="310"/>
                  </a:lnTo>
                  <a:lnTo>
                    <a:pt x="0" y="317"/>
                  </a:lnTo>
                  <a:lnTo>
                    <a:pt x="0" y="325"/>
                  </a:lnTo>
                  <a:lnTo>
                    <a:pt x="0" y="331"/>
                  </a:lnTo>
                  <a:lnTo>
                    <a:pt x="0" y="339"/>
                  </a:lnTo>
                  <a:lnTo>
                    <a:pt x="2" y="347"/>
                  </a:lnTo>
                  <a:lnTo>
                    <a:pt x="2" y="356"/>
                  </a:lnTo>
                  <a:lnTo>
                    <a:pt x="2" y="362"/>
                  </a:lnTo>
                  <a:lnTo>
                    <a:pt x="5" y="368"/>
                  </a:lnTo>
                  <a:lnTo>
                    <a:pt x="5" y="376"/>
                  </a:lnTo>
                  <a:lnTo>
                    <a:pt x="5" y="382"/>
                  </a:lnTo>
                  <a:lnTo>
                    <a:pt x="7" y="388"/>
                  </a:lnTo>
                  <a:lnTo>
                    <a:pt x="7" y="397"/>
                  </a:lnTo>
                  <a:lnTo>
                    <a:pt x="9" y="403"/>
                  </a:lnTo>
                  <a:lnTo>
                    <a:pt x="11" y="411"/>
                  </a:lnTo>
                  <a:lnTo>
                    <a:pt x="11" y="417"/>
                  </a:lnTo>
                  <a:lnTo>
                    <a:pt x="13" y="423"/>
                  </a:lnTo>
                  <a:lnTo>
                    <a:pt x="13" y="429"/>
                  </a:lnTo>
                  <a:lnTo>
                    <a:pt x="15" y="436"/>
                  </a:lnTo>
                  <a:lnTo>
                    <a:pt x="17" y="442"/>
                  </a:lnTo>
                  <a:lnTo>
                    <a:pt x="17" y="448"/>
                  </a:lnTo>
                  <a:lnTo>
                    <a:pt x="19" y="454"/>
                  </a:lnTo>
                  <a:lnTo>
                    <a:pt x="21" y="460"/>
                  </a:lnTo>
                  <a:lnTo>
                    <a:pt x="23" y="464"/>
                  </a:lnTo>
                  <a:lnTo>
                    <a:pt x="25" y="473"/>
                  </a:lnTo>
                  <a:lnTo>
                    <a:pt x="27" y="477"/>
                  </a:lnTo>
                  <a:lnTo>
                    <a:pt x="29" y="483"/>
                  </a:lnTo>
                  <a:lnTo>
                    <a:pt x="31" y="489"/>
                  </a:lnTo>
                  <a:lnTo>
                    <a:pt x="33" y="493"/>
                  </a:lnTo>
                  <a:lnTo>
                    <a:pt x="35" y="499"/>
                  </a:lnTo>
                  <a:lnTo>
                    <a:pt x="37" y="503"/>
                  </a:lnTo>
                  <a:lnTo>
                    <a:pt x="39" y="510"/>
                  </a:lnTo>
                  <a:lnTo>
                    <a:pt x="42" y="514"/>
                  </a:lnTo>
                  <a:lnTo>
                    <a:pt x="44" y="518"/>
                  </a:lnTo>
                  <a:lnTo>
                    <a:pt x="46" y="522"/>
                  </a:lnTo>
                  <a:lnTo>
                    <a:pt x="48" y="528"/>
                  </a:lnTo>
                  <a:lnTo>
                    <a:pt x="50" y="532"/>
                  </a:lnTo>
                  <a:lnTo>
                    <a:pt x="52" y="536"/>
                  </a:lnTo>
                  <a:lnTo>
                    <a:pt x="56" y="540"/>
                  </a:lnTo>
                  <a:lnTo>
                    <a:pt x="60" y="547"/>
                  </a:lnTo>
                  <a:lnTo>
                    <a:pt x="66" y="555"/>
                  </a:lnTo>
                  <a:lnTo>
                    <a:pt x="70" y="561"/>
                  </a:lnTo>
                  <a:lnTo>
                    <a:pt x="76" y="567"/>
                  </a:lnTo>
                  <a:lnTo>
                    <a:pt x="81" y="571"/>
                  </a:lnTo>
                  <a:lnTo>
                    <a:pt x="87" y="577"/>
                  </a:lnTo>
                  <a:lnTo>
                    <a:pt x="93" y="579"/>
                  </a:lnTo>
                  <a:lnTo>
                    <a:pt x="99" y="586"/>
                  </a:lnTo>
                  <a:lnTo>
                    <a:pt x="105" y="588"/>
                  </a:lnTo>
                  <a:lnTo>
                    <a:pt x="111" y="590"/>
                  </a:lnTo>
                  <a:lnTo>
                    <a:pt x="117" y="590"/>
                  </a:lnTo>
                  <a:lnTo>
                    <a:pt x="126" y="592"/>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185" name="Freeform 18"/>
            <p:cNvSpPr>
              <a:spLocks/>
            </p:cNvSpPr>
            <p:nvPr/>
          </p:nvSpPr>
          <p:spPr bwMode="auto">
            <a:xfrm>
              <a:off x="2240" y="2251"/>
              <a:ext cx="52" cy="107"/>
            </a:xfrm>
            <a:custGeom>
              <a:avLst/>
              <a:gdLst>
                <a:gd name="T0" fmla="*/ 27 w 52"/>
                <a:gd name="T1" fmla="*/ 107 h 107"/>
                <a:gd name="T2" fmla="*/ 31 w 52"/>
                <a:gd name="T3" fmla="*/ 105 h 107"/>
                <a:gd name="T4" fmla="*/ 37 w 52"/>
                <a:gd name="T5" fmla="*/ 101 h 107"/>
                <a:gd name="T6" fmla="*/ 39 w 52"/>
                <a:gd name="T7" fmla="*/ 97 h 107"/>
                <a:gd name="T8" fmla="*/ 43 w 52"/>
                <a:gd name="T9" fmla="*/ 91 h 107"/>
                <a:gd name="T10" fmla="*/ 45 w 52"/>
                <a:gd name="T11" fmla="*/ 87 h 107"/>
                <a:gd name="T12" fmla="*/ 48 w 52"/>
                <a:gd name="T13" fmla="*/ 83 h 107"/>
                <a:gd name="T14" fmla="*/ 48 w 52"/>
                <a:gd name="T15" fmla="*/ 79 h 107"/>
                <a:gd name="T16" fmla="*/ 50 w 52"/>
                <a:gd name="T17" fmla="*/ 74 h 107"/>
                <a:gd name="T18" fmla="*/ 50 w 52"/>
                <a:gd name="T19" fmla="*/ 68 h 107"/>
                <a:gd name="T20" fmla="*/ 52 w 52"/>
                <a:gd name="T21" fmla="*/ 64 h 107"/>
                <a:gd name="T22" fmla="*/ 52 w 52"/>
                <a:gd name="T23" fmla="*/ 58 h 107"/>
                <a:gd name="T24" fmla="*/ 52 w 52"/>
                <a:gd name="T25" fmla="*/ 54 h 107"/>
                <a:gd name="T26" fmla="*/ 52 w 52"/>
                <a:gd name="T27" fmla="*/ 48 h 107"/>
                <a:gd name="T28" fmla="*/ 52 w 52"/>
                <a:gd name="T29" fmla="*/ 44 h 107"/>
                <a:gd name="T30" fmla="*/ 50 w 52"/>
                <a:gd name="T31" fmla="*/ 37 h 107"/>
                <a:gd name="T32" fmla="*/ 50 w 52"/>
                <a:gd name="T33" fmla="*/ 33 h 107"/>
                <a:gd name="T34" fmla="*/ 48 w 52"/>
                <a:gd name="T35" fmla="*/ 27 h 107"/>
                <a:gd name="T36" fmla="*/ 48 w 52"/>
                <a:gd name="T37" fmla="*/ 23 h 107"/>
                <a:gd name="T38" fmla="*/ 45 w 52"/>
                <a:gd name="T39" fmla="*/ 19 h 107"/>
                <a:gd name="T40" fmla="*/ 43 w 52"/>
                <a:gd name="T41" fmla="*/ 15 h 107"/>
                <a:gd name="T42" fmla="*/ 39 w 52"/>
                <a:gd name="T43" fmla="*/ 9 h 107"/>
                <a:gd name="T44" fmla="*/ 37 w 52"/>
                <a:gd name="T45" fmla="*/ 3 h 107"/>
                <a:gd name="T46" fmla="*/ 31 w 52"/>
                <a:gd name="T47" fmla="*/ 0 h 107"/>
                <a:gd name="T48" fmla="*/ 27 w 52"/>
                <a:gd name="T49" fmla="*/ 0 h 107"/>
                <a:gd name="T50" fmla="*/ 21 w 52"/>
                <a:gd name="T51" fmla="*/ 0 h 107"/>
                <a:gd name="T52" fmla="*/ 17 w 52"/>
                <a:gd name="T53" fmla="*/ 3 h 107"/>
                <a:gd name="T54" fmla="*/ 11 w 52"/>
                <a:gd name="T55" fmla="*/ 9 h 107"/>
                <a:gd name="T56" fmla="*/ 6 w 52"/>
                <a:gd name="T57" fmla="*/ 15 h 107"/>
                <a:gd name="T58" fmla="*/ 4 w 52"/>
                <a:gd name="T59" fmla="*/ 19 h 107"/>
                <a:gd name="T60" fmla="*/ 2 w 52"/>
                <a:gd name="T61" fmla="*/ 23 h 107"/>
                <a:gd name="T62" fmla="*/ 2 w 52"/>
                <a:gd name="T63" fmla="*/ 27 h 107"/>
                <a:gd name="T64" fmla="*/ 0 w 52"/>
                <a:gd name="T65" fmla="*/ 33 h 107"/>
                <a:gd name="T66" fmla="*/ 0 w 52"/>
                <a:gd name="T67" fmla="*/ 37 h 107"/>
                <a:gd name="T68" fmla="*/ 0 w 52"/>
                <a:gd name="T69" fmla="*/ 44 h 107"/>
                <a:gd name="T70" fmla="*/ 0 w 52"/>
                <a:gd name="T71" fmla="*/ 48 h 107"/>
                <a:gd name="T72" fmla="*/ 0 w 52"/>
                <a:gd name="T73" fmla="*/ 54 h 107"/>
                <a:gd name="T74" fmla="*/ 0 w 52"/>
                <a:gd name="T75" fmla="*/ 58 h 107"/>
                <a:gd name="T76" fmla="*/ 0 w 52"/>
                <a:gd name="T77" fmla="*/ 64 h 107"/>
                <a:gd name="T78" fmla="*/ 0 w 52"/>
                <a:gd name="T79" fmla="*/ 68 h 107"/>
                <a:gd name="T80" fmla="*/ 0 w 52"/>
                <a:gd name="T81" fmla="*/ 74 h 107"/>
                <a:gd name="T82" fmla="*/ 2 w 52"/>
                <a:gd name="T83" fmla="*/ 79 h 107"/>
                <a:gd name="T84" fmla="*/ 2 w 52"/>
                <a:gd name="T85" fmla="*/ 83 h 107"/>
                <a:gd name="T86" fmla="*/ 4 w 52"/>
                <a:gd name="T87" fmla="*/ 87 h 107"/>
                <a:gd name="T88" fmla="*/ 6 w 52"/>
                <a:gd name="T89" fmla="*/ 91 h 107"/>
                <a:gd name="T90" fmla="*/ 11 w 52"/>
                <a:gd name="T91" fmla="*/ 97 h 107"/>
                <a:gd name="T92" fmla="*/ 17 w 52"/>
                <a:gd name="T93" fmla="*/ 101 h 107"/>
                <a:gd name="T94" fmla="*/ 21 w 52"/>
                <a:gd name="T95" fmla="*/ 105 h 107"/>
                <a:gd name="T96" fmla="*/ 27 w 52"/>
                <a:gd name="T97" fmla="*/ 107 h 107"/>
                <a:gd name="T98" fmla="*/ 27 w 52"/>
                <a:gd name="T99" fmla="*/ 107 h 10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2"/>
                <a:gd name="T151" fmla="*/ 0 h 107"/>
                <a:gd name="T152" fmla="*/ 52 w 52"/>
                <a:gd name="T153" fmla="*/ 107 h 10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2" h="107">
                  <a:moveTo>
                    <a:pt x="27" y="107"/>
                  </a:moveTo>
                  <a:lnTo>
                    <a:pt x="31" y="105"/>
                  </a:lnTo>
                  <a:lnTo>
                    <a:pt x="37" y="101"/>
                  </a:lnTo>
                  <a:lnTo>
                    <a:pt x="39" y="97"/>
                  </a:lnTo>
                  <a:lnTo>
                    <a:pt x="43" y="91"/>
                  </a:lnTo>
                  <a:lnTo>
                    <a:pt x="45" y="87"/>
                  </a:lnTo>
                  <a:lnTo>
                    <a:pt x="48" y="83"/>
                  </a:lnTo>
                  <a:lnTo>
                    <a:pt x="48" y="79"/>
                  </a:lnTo>
                  <a:lnTo>
                    <a:pt x="50" y="74"/>
                  </a:lnTo>
                  <a:lnTo>
                    <a:pt x="50" y="68"/>
                  </a:lnTo>
                  <a:lnTo>
                    <a:pt x="52" y="64"/>
                  </a:lnTo>
                  <a:lnTo>
                    <a:pt x="52" y="58"/>
                  </a:lnTo>
                  <a:lnTo>
                    <a:pt x="52" y="54"/>
                  </a:lnTo>
                  <a:lnTo>
                    <a:pt x="52" y="48"/>
                  </a:lnTo>
                  <a:lnTo>
                    <a:pt x="52" y="44"/>
                  </a:lnTo>
                  <a:lnTo>
                    <a:pt x="50" y="37"/>
                  </a:lnTo>
                  <a:lnTo>
                    <a:pt x="50" y="33"/>
                  </a:lnTo>
                  <a:lnTo>
                    <a:pt x="48" y="27"/>
                  </a:lnTo>
                  <a:lnTo>
                    <a:pt x="48" y="23"/>
                  </a:lnTo>
                  <a:lnTo>
                    <a:pt x="45" y="19"/>
                  </a:lnTo>
                  <a:lnTo>
                    <a:pt x="43" y="15"/>
                  </a:lnTo>
                  <a:lnTo>
                    <a:pt x="39" y="9"/>
                  </a:lnTo>
                  <a:lnTo>
                    <a:pt x="37" y="3"/>
                  </a:lnTo>
                  <a:lnTo>
                    <a:pt x="31" y="0"/>
                  </a:lnTo>
                  <a:lnTo>
                    <a:pt x="27" y="0"/>
                  </a:lnTo>
                  <a:lnTo>
                    <a:pt x="21" y="0"/>
                  </a:lnTo>
                  <a:lnTo>
                    <a:pt x="17" y="3"/>
                  </a:lnTo>
                  <a:lnTo>
                    <a:pt x="11" y="9"/>
                  </a:lnTo>
                  <a:lnTo>
                    <a:pt x="6" y="15"/>
                  </a:lnTo>
                  <a:lnTo>
                    <a:pt x="4" y="19"/>
                  </a:lnTo>
                  <a:lnTo>
                    <a:pt x="2" y="23"/>
                  </a:lnTo>
                  <a:lnTo>
                    <a:pt x="2" y="27"/>
                  </a:lnTo>
                  <a:lnTo>
                    <a:pt x="0" y="33"/>
                  </a:lnTo>
                  <a:lnTo>
                    <a:pt x="0" y="37"/>
                  </a:lnTo>
                  <a:lnTo>
                    <a:pt x="0" y="44"/>
                  </a:lnTo>
                  <a:lnTo>
                    <a:pt x="0" y="48"/>
                  </a:lnTo>
                  <a:lnTo>
                    <a:pt x="0" y="54"/>
                  </a:lnTo>
                  <a:lnTo>
                    <a:pt x="0" y="58"/>
                  </a:lnTo>
                  <a:lnTo>
                    <a:pt x="0" y="64"/>
                  </a:lnTo>
                  <a:lnTo>
                    <a:pt x="0" y="68"/>
                  </a:lnTo>
                  <a:lnTo>
                    <a:pt x="0" y="74"/>
                  </a:lnTo>
                  <a:lnTo>
                    <a:pt x="2" y="79"/>
                  </a:lnTo>
                  <a:lnTo>
                    <a:pt x="2" y="83"/>
                  </a:lnTo>
                  <a:lnTo>
                    <a:pt x="4" y="87"/>
                  </a:lnTo>
                  <a:lnTo>
                    <a:pt x="6" y="91"/>
                  </a:lnTo>
                  <a:lnTo>
                    <a:pt x="11" y="97"/>
                  </a:lnTo>
                  <a:lnTo>
                    <a:pt x="17" y="101"/>
                  </a:lnTo>
                  <a:lnTo>
                    <a:pt x="21" y="105"/>
                  </a:lnTo>
                  <a:lnTo>
                    <a:pt x="27" y="107"/>
                  </a:lnTo>
                  <a:close/>
                </a:path>
              </a:pathLst>
            </a:custGeom>
            <a:solidFill>
              <a:srgbClr val="FFFFFF"/>
            </a:solidFill>
            <a:ln w="9525">
              <a:noFill/>
              <a:round/>
              <a:headEnd/>
              <a:tailEnd/>
            </a:ln>
          </p:spPr>
          <p:txBody>
            <a:bodyPr/>
            <a:lstStyle/>
            <a:p>
              <a:endParaRPr lang="en-US" dirty="0">
                <a:cs typeface="B Nazanin" pitchFamily="2" charset="-78"/>
              </a:endParaRPr>
            </a:p>
          </p:txBody>
        </p:sp>
        <p:sp>
          <p:nvSpPr>
            <p:cNvPr id="7186" name="Freeform 19"/>
            <p:cNvSpPr>
              <a:spLocks/>
            </p:cNvSpPr>
            <p:nvPr/>
          </p:nvSpPr>
          <p:spPr bwMode="auto">
            <a:xfrm>
              <a:off x="2150" y="2286"/>
              <a:ext cx="117" cy="33"/>
            </a:xfrm>
            <a:custGeom>
              <a:avLst/>
              <a:gdLst>
                <a:gd name="T0" fmla="*/ 0 w 117"/>
                <a:gd name="T1" fmla="*/ 33 h 33"/>
                <a:gd name="T2" fmla="*/ 117 w 117"/>
                <a:gd name="T3" fmla="*/ 33 h 33"/>
                <a:gd name="T4" fmla="*/ 117 w 117"/>
                <a:gd name="T5" fmla="*/ 0 h 33"/>
                <a:gd name="T6" fmla="*/ 0 w 117"/>
                <a:gd name="T7" fmla="*/ 0 h 33"/>
                <a:gd name="T8" fmla="*/ 0 w 117"/>
                <a:gd name="T9" fmla="*/ 33 h 33"/>
                <a:gd name="T10" fmla="*/ 0 w 117"/>
                <a:gd name="T11" fmla="*/ 33 h 33"/>
                <a:gd name="T12" fmla="*/ 0 60000 65536"/>
                <a:gd name="T13" fmla="*/ 0 60000 65536"/>
                <a:gd name="T14" fmla="*/ 0 60000 65536"/>
                <a:gd name="T15" fmla="*/ 0 60000 65536"/>
                <a:gd name="T16" fmla="*/ 0 60000 65536"/>
                <a:gd name="T17" fmla="*/ 0 60000 65536"/>
                <a:gd name="T18" fmla="*/ 0 w 117"/>
                <a:gd name="T19" fmla="*/ 0 h 33"/>
                <a:gd name="T20" fmla="*/ 117 w 117"/>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117" h="33">
                  <a:moveTo>
                    <a:pt x="0" y="33"/>
                  </a:moveTo>
                  <a:lnTo>
                    <a:pt x="117" y="33"/>
                  </a:lnTo>
                  <a:lnTo>
                    <a:pt x="117" y="0"/>
                  </a:lnTo>
                  <a:lnTo>
                    <a:pt x="0" y="0"/>
                  </a:lnTo>
                  <a:lnTo>
                    <a:pt x="0" y="33"/>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187" name="Freeform 20"/>
            <p:cNvSpPr>
              <a:spLocks/>
            </p:cNvSpPr>
            <p:nvPr/>
          </p:nvSpPr>
          <p:spPr bwMode="auto">
            <a:xfrm>
              <a:off x="2273" y="2026"/>
              <a:ext cx="119" cy="267"/>
            </a:xfrm>
            <a:custGeom>
              <a:avLst/>
              <a:gdLst>
                <a:gd name="T0" fmla="*/ 0 w 119"/>
                <a:gd name="T1" fmla="*/ 211 h 267"/>
                <a:gd name="T2" fmla="*/ 17 w 119"/>
                <a:gd name="T3" fmla="*/ 0 h 267"/>
                <a:gd name="T4" fmla="*/ 21 w 119"/>
                <a:gd name="T5" fmla="*/ 0 h 267"/>
                <a:gd name="T6" fmla="*/ 25 w 119"/>
                <a:gd name="T7" fmla="*/ 0 h 267"/>
                <a:gd name="T8" fmla="*/ 29 w 119"/>
                <a:gd name="T9" fmla="*/ 4 h 267"/>
                <a:gd name="T10" fmla="*/ 33 w 119"/>
                <a:gd name="T11" fmla="*/ 4 h 267"/>
                <a:gd name="T12" fmla="*/ 35 w 119"/>
                <a:gd name="T13" fmla="*/ 6 h 267"/>
                <a:gd name="T14" fmla="*/ 39 w 119"/>
                <a:gd name="T15" fmla="*/ 10 h 267"/>
                <a:gd name="T16" fmla="*/ 43 w 119"/>
                <a:gd name="T17" fmla="*/ 12 h 267"/>
                <a:gd name="T18" fmla="*/ 47 w 119"/>
                <a:gd name="T19" fmla="*/ 14 h 267"/>
                <a:gd name="T20" fmla="*/ 51 w 119"/>
                <a:gd name="T21" fmla="*/ 18 h 267"/>
                <a:gd name="T22" fmla="*/ 56 w 119"/>
                <a:gd name="T23" fmla="*/ 22 h 267"/>
                <a:gd name="T24" fmla="*/ 62 w 119"/>
                <a:gd name="T25" fmla="*/ 28 h 267"/>
                <a:gd name="T26" fmla="*/ 66 w 119"/>
                <a:gd name="T27" fmla="*/ 32 h 267"/>
                <a:gd name="T28" fmla="*/ 70 w 119"/>
                <a:gd name="T29" fmla="*/ 36 h 267"/>
                <a:gd name="T30" fmla="*/ 74 w 119"/>
                <a:gd name="T31" fmla="*/ 43 h 267"/>
                <a:gd name="T32" fmla="*/ 78 w 119"/>
                <a:gd name="T33" fmla="*/ 51 h 267"/>
                <a:gd name="T34" fmla="*/ 80 w 119"/>
                <a:gd name="T35" fmla="*/ 53 h 267"/>
                <a:gd name="T36" fmla="*/ 82 w 119"/>
                <a:gd name="T37" fmla="*/ 57 h 267"/>
                <a:gd name="T38" fmla="*/ 84 w 119"/>
                <a:gd name="T39" fmla="*/ 61 h 267"/>
                <a:gd name="T40" fmla="*/ 86 w 119"/>
                <a:gd name="T41" fmla="*/ 65 h 267"/>
                <a:gd name="T42" fmla="*/ 88 w 119"/>
                <a:gd name="T43" fmla="*/ 69 h 267"/>
                <a:gd name="T44" fmla="*/ 90 w 119"/>
                <a:gd name="T45" fmla="*/ 73 h 267"/>
                <a:gd name="T46" fmla="*/ 93 w 119"/>
                <a:gd name="T47" fmla="*/ 78 h 267"/>
                <a:gd name="T48" fmla="*/ 95 w 119"/>
                <a:gd name="T49" fmla="*/ 84 h 267"/>
                <a:gd name="T50" fmla="*/ 97 w 119"/>
                <a:gd name="T51" fmla="*/ 88 h 267"/>
                <a:gd name="T52" fmla="*/ 99 w 119"/>
                <a:gd name="T53" fmla="*/ 94 h 267"/>
                <a:gd name="T54" fmla="*/ 101 w 119"/>
                <a:gd name="T55" fmla="*/ 98 h 267"/>
                <a:gd name="T56" fmla="*/ 103 w 119"/>
                <a:gd name="T57" fmla="*/ 104 h 267"/>
                <a:gd name="T58" fmla="*/ 103 w 119"/>
                <a:gd name="T59" fmla="*/ 110 h 267"/>
                <a:gd name="T60" fmla="*/ 105 w 119"/>
                <a:gd name="T61" fmla="*/ 117 h 267"/>
                <a:gd name="T62" fmla="*/ 107 w 119"/>
                <a:gd name="T63" fmla="*/ 123 h 267"/>
                <a:gd name="T64" fmla="*/ 109 w 119"/>
                <a:gd name="T65" fmla="*/ 129 h 267"/>
                <a:gd name="T66" fmla="*/ 109 w 119"/>
                <a:gd name="T67" fmla="*/ 135 h 267"/>
                <a:gd name="T68" fmla="*/ 111 w 119"/>
                <a:gd name="T69" fmla="*/ 141 h 267"/>
                <a:gd name="T70" fmla="*/ 113 w 119"/>
                <a:gd name="T71" fmla="*/ 149 h 267"/>
                <a:gd name="T72" fmla="*/ 115 w 119"/>
                <a:gd name="T73" fmla="*/ 156 h 267"/>
                <a:gd name="T74" fmla="*/ 115 w 119"/>
                <a:gd name="T75" fmla="*/ 164 h 267"/>
                <a:gd name="T76" fmla="*/ 117 w 119"/>
                <a:gd name="T77" fmla="*/ 170 h 267"/>
                <a:gd name="T78" fmla="*/ 119 w 119"/>
                <a:gd name="T79" fmla="*/ 180 h 267"/>
                <a:gd name="T80" fmla="*/ 119 w 119"/>
                <a:gd name="T81" fmla="*/ 188 h 267"/>
                <a:gd name="T82" fmla="*/ 82 w 119"/>
                <a:gd name="T83" fmla="*/ 119 h 267"/>
                <a:gd name="T84" fmla="*/ 90 w 119"/>
                <a:gd name="T85" fmla="*/ 225 h 267"/>
                <a:gd name="T86" fmla="*/ 62 w 119"/>
                <a:gd name="T87" fmla="*/ 164 h 267"/>
                <a:gd name="T88" fmla="*/ 60 w 119"/>
                <a:gd name="T89" fmla="*/ 256 h 267"/>
                <a:gd name="T90" fmla="*/ 35 w 119"/>
                <a:gd name="T91" fmla="*/ 209 h 267"/>
                <a:gd name="T92" fmla="*/ 35 w 119"/>
                <a:gd name="T93" fmla="*/ 267 h 267"/>
                <a:gd name="T94" fmla="*/ 33 w 119"/>
                <a:gd name="T95" fmla="*/ 260 h 267"/>
                <a:gd name="T96" fmla="*/ 31 w 119"/>
                <a:gd name="T97" fmla="*/ 256 h 267"/>
                <a:gd name="T98" fmla="*/ 31 w 119"/>
                <a:gd name="T99" fmla="*/ 252 h 267"/>
                <a:gd name="T100" fmla="*/ 29 w 119"/>
                <a:gd name="T101" fmla="*/ 248 h 267"/>
                <a:gd name="T102" fmla="*/ 27 w 119"/>
                <a:gd name="T103" fmla="*/ 242 h 267"/>
                <a:gd name="T104" fmla="*/ 25 w 119"/>
                <a:gd name="T105" fmla="*/ 238 h 267"/>
                <a:gd name="T106" fmla="*/ 23 w 119"/>
                <a:gd name="T107" fmla="*/ 234 h 267"/>
                <a:gd name="T108" fmla="*/ 23 w 119"/>
                <a:gd name="T109" fmla="*/ 232 h 267"/>
                <a:gd name="T110" fmla="*/ 17 w 119"/>
                <a:gd name="T111" fmla="*/ 223 h 267"/>
                <a:gd name="T112" fmla="*/ 12 w 119"/>
                <a:gd name="T113" fmla="*/ 217 h 267"/>
                <a:gd name="T114" fmla="*/ 6 w 119"/>
                <a:gd name="T115" fmla="*/ 213 h 267"/>
                <a:gd name="T116" fmla="*/ 0 w 119"/>
                <a:gd name="T117" fmla="*/ 211 h 267"/>
                <a:gd name="T118" fmla="*/ 0 w 119"/>
                <a:gd name="T119" fmla="*/ 211 h 26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19"/>
                <a:gd name="T181" fmla="*/ 0 h 267"/>
                <a:gd name="T182" fmla="*/ 119 w 119"/>
                <a:gd name="T183" fmla="*/ 267 h 26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19" h="267">
                  <a:moveTo>
                    <a:pt x="0" y="211"/>
                  </a:moveTo>
                  <a:lnTo>
                    <a:pt x="17" y="0"/>
                  </a:lnTo>
                  <a:lnTo>
                    <a:pt x="21" y="0"/>
                  </a:lnTo>
                  <a:lnTo>
                    <a:pt x="25" y="0"/>
                  </a:lnTo>
                  <a:lnTo>
                    <a:pt x="29" y="4"/>
                  </a:lnTo>
                  <a:lnTo>
                    <a:pt x="33" y="4"/>
                  </a:lnTo>
                  <a:lnTo>
                    <a:pt x="35" y="6"/>
                  </a:lnTo>
                  <a:lnTo>
                    <a:pt x="39" y="10"/>
                  </a:lnTo>
                  <a:lnTo>
                    <a:pt x="43" y="12"/>
                  </a:lnTo>
                  <a:lnTo>
                    <a:pt x="47" y="14"/>
                  </a:lnTo>
                  <a:lnTo>
                    <a:pt x="51" y="18"/>
                  </a:lnTo>
                  <a:lnTo>
                    <a:pt x="56" y="22"/>
                  </a:lnTo>
                  <a:lnTo>
                    <a:pt x="62" y="28"/>
                  </a:lnTo>
                  <a:lnTo>
                    <a:pt x="66" y="32"/>
                  </a:lnTo>
                  <a:lnTo>
                    <a:pt x="70" y="36"/>
                  </a:lnTo>
                  <a:lnTo>
                    <a:pt x="74" y="43"/>
                  </a:lnTo>
                  <a:lnTo>
                    <a:pt x="78" y="51"/>
                  </a:lnTo>
                  <a:lnTo>
                    <a:pt x="80" y="53"/>
                  </a:lnTo>
                  <a:lnTo>
                    <a:pt x="82" y="57"/>
                  </a:lnTo>
                  <a:lnTo>
                    <a:pt x="84" y="61"/>
                  </a:lnTo>
                  <a:lnTo>
                    <a:pt x="86" y="65"/>
                  </a:lnTo>
                  <a:lnTo>
                    <a:pt x="88" y="69"/>
                  </a:lnTo>
                  <a:lnTo>
                    <a:pt x="90" y="73"/>
                  </a:lnTo>
                  <a:lnTo>
                    <a:pt x="93" y="78"/>
                  </a:lnTo>
                  <a:lnTo>
                    <a:pt x="95" y="84"/>
                  </a:lnTo>
                  <a:lnTo>
                    <a:pt x="97" y="88"/>
                  </a:lnTo>
                  <a:lnTo>
                    <a:pt x="99" y="94"/>
                  </a:lnTo>
                  <a:lnTo>
                    <a:pt x="101" y="98"/>
                  </a:lnTo>
                  <a:lnTo>
                    <a:pt x="103" y="104"/>
                  </a:lnTo>
                  <a:lnTo>
                    <a:pt x="103" y="110"/>
                  </a:lnTo>
                  <a:lnTo>
                    <a:pt x="105" y="117"/>
                  </a:lnTo>
                  <a:lnTo>
                    <a:pt x="107" y="123"/>
                  </a:lnTo>
                  <a:lnTo>
                    <a:pt x="109" y="129"/>
                  </a:lnTo>
                  <a:lnTo>
                    <a:pt x="109" y="135"/>
                  </a:lnTo>
                  <a:lnTo>
                    <a:pt x="111" y="141"/>
                  </a:lnTo>
                  <a:lnTo>
                    <a:pt x="113" y="149"/>
                  </a:lnTo>
                  <a:lnTo>
                    <a:pt x="115" y="156"/>
                  </a:lnTo>
                  <a:lnTo>
                    <a:pt x="115" y="164"/>
                  </a:lnTo>
                  <a:lnTo>
                    <a:pt x="117" y="170"/>
                  </a:lnTo>
                  <a:lnTo>
                    <a:pt x="119" y="180"/>
                  </a:lnTo>
                  <a:lnTo>
                    <a:pt x="119" y="188"/>
                  </a:lnTo>
                  <a:lnTo>
                    <a:pt x="82" y="119"/>
                  </a:lnTo>
                  <a:lnTo>
                    <a:pt x="90" y="225"/>
                  </a:lnTo>
                  <a:lnTo>
                    <a:pt x="62" y="164"/>
                  </a:lnTo>
                  <a:lnTo>
                    <a:pt x="60" y="256"/>
                  </a:lnTo>
                  <a:lnTo>
                    <a:pt x="35" y="209"/>
                  </a:lnTo>
                  <a:lnTo>
                    <a:pt x="35" y="267"/>
                  </a:lnTo>
                  <a:lnTo>
                    <a:pt x="33" y="260"/>
                  </a:lnTo>
                  <a:lnTo>
                    <a:pt x="31" y="256"/>
                  </a:lnTo>
                  <a:lnTo>
                    <a:pt x="31" y="252"/>
                  </a:lnTo>
                  <a:lnTo>
                    <a:pt x="29" y="248"/>
                  </a:lnTo>
                  <a:lnTo>
                    <a:pt x="27" y="242"/>
                  </a:lnTo>
                  <a:lnTo>
                    <a:pt x="25" y="238"/>
                  </a:lnTo>
                  <a:lnTo>
                    <a:pt x="23" y="234"/>
                  </a:lnTo>
                  <a:lnTo>
                    <a:pt x="23" y="232"/>
                  </a:lnTo>
                  <a:lnTo>
                    <a:pt x="17" y="223"/>
                  </a:lnTo>
                  <a:lnTo>
                    <a:pt x="12" y="217"/>
                  </a:lnTo>
                  <a:lnTo>
                    <a:pt x="6" y="213"/>
                  </a:lnTo>
                  <a:lnTo>
                    <a:pt x="0" y="211"/>
                  </a:lnTo>
                  <a:close/>
                </a:path>
              </a:pathLst>
            </a:custGeom>
            <a:solidFill>
              <a:srgbClr val="FFFFC2"/>
            </a:solidFill>
            <a:ln w="9525">
              <a:noFill/>
              <a:round/>
              <a:headEnd/>
              <a:tailEnd/>
            </a:ln>
          </p:spPr>
          <p:txBody>
            <a:bodyPr/>
            <a:lstStyle/>
            <a:p>
              <a:endParaRPr lang="en-US" dirty="0">
                <a:cs typeface="B Nazanin" pitchFamily="2" charset="-78"/>
              </a:endParaRPr>
            </a:p>
          </p:txBody>
        </p:sp>
        <p:sp>
          <p:nvSpPr>
            <p:cNvPr id="7188" name="Freeform 21"/>
            <p:cNvSpPr>
              <a:spLocks/>
            </p:cNvSpPr>
            <p:nvPr/>
          </p:nvSpPr>
          <p:spPr bwMode="auto">
            <a:xfrm>
              <a:off x="2290" y="2340"/>
              <a:ext cx="90" cy="201"/>
            </a:xfrm>
            <a:custGeom>
              <a:avLst/>
              <a:gdLst>
                <a:gd name="T0" fmla="*/ 90 w 90"/>
                <a:gd name="T1" fmla="*/ 127 h 201"/>
                <a:gd name="T2" fmla="*/ 88 w 90"/>
                <a:gd name="T3" fmla="*/ 131 h 201"/>
                <a:gd name="T4" fmla="*/ 86 w 90"/>
                <a:gd name="T5" fmla="*/ 135 h 201"/>
                <a:gd name="T6" fmla="*/ 84 w 90"/>
                <a:gd name="T7" fmla="*/ 142 h 201"/>
                <a:gd name="T8" fmla="*/ 82 w 90"/>
                <a:gd name="T9" fmla="*/ 148 h 201"/>
                <a:gd name="T10" fmla="*/ 80 w 90"/>
                <a:gd name="T11" fmla="*/ 152 h 201"/>
                <a:gd name="T12" fmla="*/ 78 w 90"/>
                <a:gd name="T13" fmla="*/ 156 h 201"/>
                <a:gd name="T14" fmla="*/ 76 w 90"/>
                <a:gd name="T15" fmla="*/ 162 h 201"/>
                <a:gd name="T16" fmla="*/ 73 w 90"/>
                <a:gd name="T17" fmla="*/ 168 h 201"/>
                <a:gd name="T18" fmla="*/ 71 w 90"/>
                <a:gd name="T19" fmla="*/ 172 h 201"/>
                <a:gd name="T20" fmla="*/ 69 w 90"/>
                <a:gd name="T21" fmla="*/ 176 h 201"/>
                <a:gd name="T22" fmla="*/ 67 w 90"/>
                <a:gd name="T23" fmla="*/ 181 h 201"/>
                <a:gd name="T24" fmla="*/ 65 w 90"/>
                <a:gd name="T25" fmla="*/ 185 h 201"/>
                <a:gd name="T26" fmla="*/ 63 w 90"/>
                <a:gd name="T27" fmla="*/ 189 h 201"/>
                <a:gd name="T28" fmla="*/ 61 w 90"/>
                <a:gd name="T29" fmla="*/ 193 h 201"/>
                <a:gd name="T30" fmla="*/ 59 w 90"/>
                <a:gd name="T31" fmla="*/ 197 h 201"/>
                <a:gd name="T32" fmla="*/ 57 w 90"/>
                <a:gd name="T33" fmla="*/ 201 h 201"/>
                <a:gd name="T34" fmla="*/ 0 w 90"/>
                <a:gd name="T35" fmla="*/ 18 h 201"/>
                <a:gd name="T36" fmla="*/ 4 w 90"/>
                <a:gd name="T37" fmla="*/ 14 h 201"/>
                <a:gd name="T38" fmla="*/ 6 w 90"/>
                <a:gd name="T39" fmla="*/ 10 h 201"/>
                <a:gd name="T40" fmla="*/ 8 w 90"/>
                <a:gd name="T41" fmla="*/ 4 h 201"/>
                <a:gd name="T42" fmla="*/ 10 w 90"/>
                <a:gd name="T43" fmla="*/ 0 h 201"/>
                <a:gd name="T44" fmla="*/ 90 w 90"/>
                <a:gd name="T45" fmla="*/ 127 h 201"/>
                <a:gd name="T46" fmla="*/ 90 w 90"/>
                <a:gd name="T47" fmla="*/ 127 h 2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0"/>
                <a:gd name="T73" fmla="*/ 0 h 201"/>
                <a:gd name="T74" fmla="*/ 90 w 90"/>
                <a:gd name="T75" fmla="*/ 201 h 2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0" h="201">
                  <a:moveTo>
                    <a:pt x="90" y="127"/>
                  </a:moveTo>
                  <a:lnTo>
                    <a:pt x="88" y="131"/>
                  </a:lnTo>
                  <a:lnTo>
                    <a:pt x="86" y="135"/>
                  </a:lnTo>
                  <a:lnTo>
                    <a:pt x="84" y="142"/>
                  </a:lnTo>
                  <a:lnTo>
                    <a:pt x="82" y="148"/>
                  </a:lnTo>
                  <a:lnTo>
                    <a:pt x="80" y="152"/>
                  </a:lnTo>
                  <a:lnTo>
                    <a:pt x="78" y="156"/>
                  </a:lnTo>
                  <a:lnTo>
                    <a:pt x="76" y="162"/>
                  </a:lnTo>
                  <a:lnTo>
                    <a:pt x="73" y="168"/>
                  </a:lnTo>
                  <a:lnTo>
                    <a:pt x="71" y="172"/>
                  </a:lnTo>
                  <a:lnTo>
                    <a:pt x="69" y="176"/>
                  </a:lnTo>
                  <a:lnTo>
                    <a:pt x="67" y="181"/>
                  </a:lnTo>
                  <a:lnTo>
                    <a:pt x="65" y="185"/>
                  </a:lnTo>
                  <a:lnTo>
                    <a:pt x="63" y="189"/>
                  </a:lnTo>
                  <a:lnTo>
                    <a:pt x="61" y="193"/>
                  </a:lnTo>
                  <a:lnTo>
                    <a:pt x="59" y="197"/>
                  </a:lnTo>
                  <a:lnTo>
                    <a:pt x="57" y="201"/>
                  </a:lnTo>
                  <a:lnTo>
                    <a:pt x="0" y="18"/>
                  </a:lnTo>
                  <a:lnTo>
                    <a:pt x="4" y="14"/>
                  </a:lnTo>
                  <a:lnTo>
                    <a:pt x="6" y="10"/>
                  </a:lnTo>
                  <a:lnTo>
                    <a:pt x="8" y="4"/>
                  </a:lnTo>
                  <a:lnTo>
                    <a:pt x="10" y="0"/>
                  </a:lnTo>
                  <a:lnTo>
                    <a:pt x="90" y="127"/>
                  </a:lnTo>
                  <a:close/>
                </a:path>
              </a:pathLst>
            </a:custGeom>
            <a:solidFill>
              <a:srgbClr val="E6F2FF"/>
            </a:solidFill>
            <a:ln w="9525">
              <a:noFill/>
              <a:round/>
              <a:headEnd/>
              <a:tailEnd/>
            </a:ln>
          </p:spPr>
          <p:txBody>
            <a:bodyPr/>
            <a:lstStyle/>
            <a:p>
              <a:endParaRPr lang="en-US" dirty="0">
                <a:cs typeface="B Nazanin" pitchFamily="2" charset="-78"/>
              </a:endParaRPr>
            </a:p>
          </p:txBody>
        </p:sp>
        <p:sp>
          <p:nvSpPr>
            <p:cNvPr id="7189" name="Freeform 22"/>
            <p:cNvSpPr>
              <a:spLocks/>
            </p:cNvSpPr>
            <p:nvPr/>
          </p:nvSpPr>
          <p:spPr bwMode="auto">
            <a:xfrm>
              <a:off x="3232" y="2369"/>
              <a:ext cx="64" cy="213"/>
            </a:xfrm>
            <a:custGeom>
              <a:avLst/>
              <a:gdLst>
                <a:gd name="T0" fmla="*/ 64 w 64"/>
                <a:gd name="T1" fmla="*/ 39 h 213"/>
                <a:gd name="T2" fmla="*/ 53 w 64"/>
                <a:gd name="T3" fmla="*/ 213 h 213"/>
                <a:gd name="T4" fmla="*/ 51 w 64"/>
                <a:gd name="T5" fmla="*/ 211 h 213"/>
                <a:gd name="T6" fmla="*/ 51 w 64"/>
                <a:gd name="T7" fmla="*/ 209 h 213"/>
                <a:gd name="T8" fmla="*/ 47 w 64"/>
                <a:gd name="T9" fmla="*/ 205 h 213"/>
                <a:gd name="T10" fmla="*/ 45 w 64"/>
                <a:gd name="T11" fmla="*/ 201 h 213"/>
                <a:gd name="T12" fmla="*/ 43 w 64"/>
                <a:gd name="T13" fmla="*/ 197 h 213"/>
                <a:gd name="T14" fmla="*/ 41 w 64"/>
                <a:gd name="T15" fmla="*/ 193 h 213"/>
                <a:gd name="T16" fmla="*/ 39 w 64"/>
                <a:gd name="T17" fmla="*/ 189 h 213"/>
                <a:gd name="T18" fmla="*/ 37 w 64"/>
                <a:gd name="T19" fmla="*/ 184 h 213"/>
                <a:gd name="T20" fmla="*/ 35 w 64"/>
                <a:gd name="T21" fmla="*/ 180 h 213"/>
                <a:gd name="T22" fmla="*/ 33 w 64"/>
                <a:gd name="T23" fmla="*/ 176 h 213"/>
                <a:gd name="T24" fmla="*/ 31 w 64"/>
                <a:gd name="T25" fmla="*/ 172 h 213"/>
                <a:gd name="T26" fmla="*/ 29 w 64"/>
                <a:gd name="T27" fmla="*/ 166 h 213"/>
                <a:gd name="T28" fmla="*/ 25 w 64"/>
                <a:gd name="T29" fmla="*/ 162 h 213"/>
                <a:gd name="T30" fmla="*/ 23 w 64"/>
                <a:gd name="T31" fmla="*/ 156 h 213"/>
                <a:gd name="T32" fmla="*/ 21 w 64"/>
                <a:gd name="T33" fmla="*/ 149 h 213"/>
                <a:gd name="T34" fmla="*/ 18 w 64"/>
                <a:gd name="T35" fmla="*/ 143 h 213"/>
                <a:gd name="T36" fmla="*/ 16 w 64"/>
                <a:gd name="T37" fmla="*/ 137 h 213"/>
                <a:gd name="T38" fmla="*/ 14 w 64"/>
                <a:gd name="T39" fmla="*/ 131 h 213"/>
                <a:gd name="T40" fmla="*/ 12 w 64"/>
                <a:gd name="T41" fmla="*/ 125 h 213"/>
                <a:gd name="T42" fmla="*/ 10 w 64"/>
                <a:gd name="T43" fmla="*/ 119 h 213"/>
                <a:gd name="T44" fmla="*/ 8 w 64"/>
                <a:gd name="T45" fmla="*/ 110 h 213"/>
                <a:gd name="T46" fmla="*/ 6 w 64"/>
                <a:gd name="T47" fmla="*/ 104 h 213"/>
                <a:gd name="T48" fmla="*/ 4 w 64"/>
                <a:gd name="T49" fmla="*/ 96 h 213"/>
                <a:gd name="T50" fmla="*/ 2 w 64"/>
                <a:gd name="T51" fmla="*/ 90 h 213"/>
                <a:gd name="T52" fmla="*/ 0 w 64"/>
                <a:gd name="T53" fmla="*/ 82 h 213"/>
                <a:gd name="T54" fmla="*/ 0 w 64"/>
                <a:gd name="T55" fmla="*/ 76 h 213"/>
                <a:gd name="T56" fmla="*/ 0 w 64"/>
                <a:gd name="T57" fmla="*/ 67 h 213"/>
                <a:gd name="T58" fmla="*/ 0 w 64"/>
                <a:gd name="T59" fmla="*/ 61 h 213"/>
                <a:gd name="T60" fmla="*/ 21 w 64"/>
                <a:gd name="T61" fmla="*/ 90 h 213"/>
                <a:gd name="T62" fmla="*/ 14 w 64"/>
                <a:gd name="T63" fmla="*/ 34 h 213"/>
                <a:gd name="T64" fmla="*/ 33 w 64"/>
                <a:gd name="T65" fmla="*/ 63 h 213"/>
                <a:gd name="T66" fmla="*/ 27 w 64"/>
                <a:gd name="T67" fmla="*/ 12 h 213"/>
                <a:gd name="T68" fmla="*/ 43 w 64"/>
                <a:gd name="T69" fmla="*/ 39 h 213"/>
                <a:gd name="T70" fmla="*/ 43 w 64"/>
                <a:gd name="T71" fmla="*/ 0 h 213"/>
                <a:gd name="T72" fmla="*/ 45 w 64"/>
                <a:gd name="T73" fmla="*/ 6 h 213"/>
                <a:gd name="T74" fmla="*/ 47 w 64"/>
                <a:gd name="T75" fmla="*/ 12 h 213"/>
                <a:gd name="T76" fmla="*/ 49 w 64"/>
                <a:gd name="T77" fmla="*/ 18 h 213"/>
                <a:gd name="T78" fmla="*/ 51 w 64"/>
                <a:gd name="T79" fmla="*/ 24 h 213"/>
                <a:gd name="T80" fmla="*/ 53 w 64"/>
                <a:gd name="T81" fmla="*/ 28 h 213"/>
                <a:gd name="T82" fmla="*/ 58 w 64"/>
                <a:gd name="T83" fmla="*/ 32 h 213"/>
                <a:gd name="T84" fmla="*/ 60 w 64"/>
                <a:gd name="T85" fmla="*/ 37 h 213"/>
                <a:gd name="T86" fmla="*/ 64 w 64"/>
                <a:gd name="T87" fmla="*/ 39 h 213"/>
                <a:gd name="T88" fmla="*/ 64 w 64"/>
                <a:gd name="T89" fmla="*/ 39 h 21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4"/>
                <a:gd name="T136" fmla="*/ 0 h 213"/>
                <a:gd name="T137" fmla="*/ 64 w 64"/>
                <a:gd name="T138" fmla="*/ 213 h 21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4" h="213">
                  <a:moveTo>
                    <a:pt x="64" y="39"/>
                  </a:moveTo>
                  <a:lnTo>
                    <a:pt x="53" y="213"/>
                  </a:lnTo>
                  <a:lnTo>
                    <a:pt x="51" y="211"/>
                  </a:lnTo>
                  <a:lnTo>
                    <a:pt x="51" y="209"/>
                  </a:lnTo>
                  <a:lnTo>
                    <a:pt x="47" y="205"/>
                  </a:lnTo>
                  <a:lnTo>
                    <a:pt x="45" y="201"/>
                  </a:lnTo>
                  <a:lnTo>
                    <a:pt x="43" y="197"/>
                  </a:lnTo>
                  <a:lnTo>
                    <a:pt x="41" y="193"/>
                  </a:lnTo>
                  <a:lnTo>
                    <a:pt x="39" y="189"/>
                  </a:lnTo>
                  <a:lnTo>
                    <a:pt x="37" y="184"/>
                  </a:lnTo>
                  <a:lnTo>
                    <a:pt x="35" y="180"/>
                  </a:lnTo>
                  <a:lnTo>
                    <a:pt x="33" y="176"/>
                  </a:lnTo>
                  <a:lnTo>
                    <a:pt x="31" y="172"/>
                  </a:lnTo>
                  <a:lnTo>
                    <a:pt x="29" y="166"/>
                  </a:lnTo>
                  <a:lnTo>
                    <a:pt x="25" y="162"/>
                  </a:lnTo>
                  <a:lnTo>
                    <a:pt x="23" y="156"/>
                  </a:lnTo>
                  <a:lnTo>
                    <a:pt x="21" y="149"/>
                  </a:lnTo>
                  <a:lnTo>
                    <a:pt x="18" y="143"/>
                  </a:lnTo>
                  <a:lnTo>
                    <a:pt x="16" y="137"/>
                  </a:lnTo>
                  <a:lnTo>
                    <a:pt x="14" y="131"/>
                  </a:lnTo>
                  <a:lnTo>
                    <a:pt x="12" y="125"/>
                  </a:lnTo>
                  <a:lnTo>
                    <a:pt x="10" y="119"/>
                  </a:lnTo>
                  <a:lnTo>
                    <a:pt x="8" y="110"/>
                  </a:lnTo>
                  <a:lnTo>
                    <a:pt x="6" y="104"/>
                  </a:lnTo>
                  <a:lnTo>
                    <a:pt x="4" y="96"/>
                  </a:lnTo>
                  <a:lnTo>
                    <a:pt x="2" y="90"/>
                  </a:lnTo>
                  <a:lnTo>
                    <a:pt x="0" y="82"/>
                  </a:lnTo>
                  <a:lnTo>
                    <a:pt x="0" y="76"/>
                  </a:lnTo>
                  <a:lnTo>
                    <a:pt x="0" y="67"/>
                  </a:lnTo>
                  <a:lnTo>
                    <a:pt x="0" y="61"/>
                  </a:lnTo>
                  <a:lnTo>
                    <a:pt x="21" y="90"/>
                  </a:lnTo>
                  <a:lnTo>
                    <a:pt x="14" y="34"/>
                  </a:lnTo>
                  <a:lnTo>
                    <a:pt x="33" y="63"/>
                  </a:lnTo>
                  <a:lnTo>
                    <a:pt x="27" y="12"/>
                  </a:lnTo>
                  <a:lnTo>
                    <a:pt x="43" y="39"/>
                  </a:lnTo>
                  <a:lnTo>
                    <a:pt x="43" y="0"/>
                  </a:lnTo>
                  <a:lnTo>
                    <a:pt x="45" y="6"/>
                  </a:lnTo>
                  <a:lnTo>
                    <a:pt x="47" y="12"/>
                  </a:lnTo>
                  <a:lnTo>
                    <a:pt x="49" y="18"/>
                  </a:lnTo>
                  <a:lnTo>
                    <a:pt x="51" y="24"/>
                  </a:lnTo>
                  <a:lnTo>
                    <a:pt x="53" y="28"/>
                  </a:lnTo>
                  <a:lnTo>
                    <a:pt x="58" y="32"/>
                  </a:lnTo>
                  <a:lnTo>
                    <a:pt x="60" y="37"/>
                  </a:lnTo>
                  <a:lnTo>
                    <a:pt x="64" y="39"/>
                  </a:lnTo>
                  <a:close/>
                </a:path>
              </a:pathLst>
            </a:custGeom>
            <a:solidFill>
              <a:srgbClr val="FFFFFF"/>
            </a:solidFill>
            <a:ln w="9525">
              <a:noFill/>
              <a:round/>
              <a:headEnd/>
              <a:tailEnd/>
            </a:ln>
          </p:spPr>
          <p:txBody>
            <a:bodyPr/>
            <a:lstStyle/>
            <a:p>
              <a:endParaRPr lang="en-US" dirty="0">
                <a:cs typeface="B Nazanin" pitchFamily="2" charset="-78"/>
              </a:endParaRPr>
            </a:p>
          </p:txBody>
        </p:sp>
        <p:sp>
          <p:nvSpPr>
            <p:cNvPr id="7190" name="Freeform 23"/>
            <p:cNvSpPr>
              <a:spLocks/>
            </p:cNvSpPr>
            <p:nvPr/>
          </p:nvSpPr>
          <p:spPr bwMode="auto">
            <a:xfrm>
              <a:off x="3238" y="2130"/>
              <a:ext cx="58" cy="154"/>
            </a:xfrm>
            <a:custGeom>
              <a:avLst/>
              <a:gdLst>
                <a:gd name="T0" fmla="*/ 0 w 58"/>
                <a:gd name="T1" fmla="*/ 58 h 154"/>
                <a:gd name="T2" fmla="*/ 0 w 58"/>
                <a:gd name="T3" fmla="*/ 54 h 154"/>
                <a:gd name="T4" fmla="*/ 2 w 58"/>
                <a:gd name="T5" fmla="*/ 50 h 154"/>
                <a:gd name="T6" fmla="*/ 4 w 58"/>
                <a:gd name="T7" fmla="*/ 45 h 154"/>
                <a:gd name="T8" fmla="*/ 4 w 58"/>
                <a:gd name="T9" fmla="*/ 43 h 154"/>
                <a:gd name="T10" fmla="*/ 6 w 58"/>
                <a:gd name="T11" fmla="*/ 39 h 154"/>
                <a:gd name="T12" fmla="*/ 8 w 58"/>
                <a:gd name="T13" fmla="*/ 35 h 154"/>
                <a:gd name="T14" fmla="*/ 8 w 58"/>
                <a:gd name="T15" fmla="*/ 31 h 154"/>
                <a:gd name="T16" fmla="*/ 10 w 58"/>
                <a:gd name="T17" fmla="*/ 27 h 154"/>
                <a:gd name="T18" fmla="*/ 12 w 58"/>
                <a:gd name="T19" fmla="*/ 23 h 154"/>
                <a:gd name="T20" fmla="*/ 12 w 58"/>
                <a:gd name="T21" fmla="*/ 19 h 154"/>
                <a:gd name="T22" fmla="*/ 15 w 58"/>
                <a:gd name="T23" fmla="*/ 15 h 154"/>
                <a:gd name="T24" fmla="*/ 17 w 58"/>
                <a:gd name="T25" fmla="*/ 13 h 154"/>
                <a:gd name="T26" fmla="*/ 19 w 58"/>
                <a:gd name="T27" fmla="*/ 6 h 154"/>
                <a:gd name="T28" fmla="*/ 23 w 58"/>
                <a:gd name="T29" fmla="*/ 0 h 154"/>
                <a:gd name="T30" fmla="*/ 58 w 58"/>
                <a:gd name="T31" fmla="*/ 148 h 154"/>
                <a:gd name="T32" fmla="*/ 52 w 58"/>
                <a:gd name="T33" fmla="*/ 154 h 154"/>
                <a:gd name="T34" fmla="*/ 0 w 58"/>
                <a:gd name="T35" fmla="*/ 58 h 154"/>
                <a:gd name="T36" fmla="*/ 0 w 58"/>
                <a:gd name="T37" fmla="*/ 58 h 1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8"/>
                <a:gd name="T58" fmla="*/ 0 h 154"/>
                <a:gd name="T59" fmla="*/ 58 w 58"/>
                <a:gd name="T60" fmla="*/ 154 h 1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8" h="154">
                  <a:moveTo>
                    <a:pt x="0" y="58"/>
                  </a:moveTo>
                  <a:lnTo>
                    <a:pt x="0" y="54"/>
                  </a:lnTo>
                  <a:lnTo>
                    <a:pt x="2" y="50"/>
                  </a:lnTo>
                  <a:lnTo>
                    <a:pt x="4" y="45"/>
                  </a:lnTo>
                  <a:lnTo>
                    <a:pt x="4" y="43"/>
                  </a:lnTo>
                  <a:lnTo>
                    <a:pt x="6" y="39"/>
                  </a:lnTo>
                  <a:lnTo>
                    <a:pt x="8" y="35"/>
                  </a:lnTo>
                  <a:lnTo>
                    <a:pt x="8" y="31"/>
                  </a:lnTo>
                  <a:lnTo>
                    <a:pt x="10" y="27"/>
                  </a:lnTo>
                  <a:lnTo>
                    <a:pt x="12" y="23"/>
                  </a:lnTo>
                  <a:lnTo>
                    <a:pt x="12" y="19"/>
                  </a:lnTo>
                  <a:lnTo>
                    <a:pt x="15" y="15"/>
                  </a:lnTo>
                  <a:lnTo>
                    <a:pt x="17" y="13"/>
                  </a:lnTo>
                  <a:lnTo>
                    <a:pt x="19" y="6"/>
                  </a:lnTo>
                  <a:lnTo>
                    <a:pt x="23" y="0"/>
                  </a:lnTo>
                  <a:lnTo>
                    <a:pt x="58" y="148"/>
                  </a:lnTo>
                  <a:lnTo>
                    <a:pt x="52" y="154"/>
                  </a:lnTo>
                  <a:lnTo>
                    <a:pt x="0" y="58"/>
                  </a:lnTo>
                  <a:close/>
                </a:path>
              </a:pathLst>
            </a:custGeom>
            <a:solidFill>
              <a:srgbClr val="FFFFFF"/>
            </a:solidFill>
            <a:ln w="9525">
              <a:noFill/>
              <a:round/>
              <a:headEnd/>
              <a:tailEnd/>
            </a:ln>
          </p:spPr>
          <p:txBody>
            <a:bodyPr/>
            <a:lstStyle/>
            <a:p>
              <a:endParaRPr lang="en-US" dirty="0">
                <a:cs typeface="B Nazanin" pitchFamily="2" charset="-78"/>
              </a:endParaRPr>
            </a:p>
          </p:txBody>
        </p:sp>
        <p:sp>
          <p:nvSpPr>
            <p:cNvPr id="7191" name="Freeform 24"/>
            <p:cNvSpPr>
              <a:spLocks/>
            </p:cNvSpPr>
            <p:nvPr/>
          </p:nvSpPr>
          <p:spPr bwMode="auto">
            <a:xfrm>
              <a:off x="2466" y="2360"/>
              <a:ext cx="60" cy="37"/>
            </a:xfrm>
            <a:custGeom>
              <a:avLst/>
              <a:gdLst>
                <a:gd name="T0" fmla="*/ 29 w 60"/>
                <a:gd name="T1" fmla="*/ 0 h 37"/>
                <a:gd name="T2" fmla="*/ 51 w 60"/>
                <a:gd name="T3" fmla="*/ 2 h 37"/>
                <a:gd name="T4" fmla="*/ 60 w 60"/>
                <a:gd name="T5" fmla="*/ 37 h 37"/>
                <a:gd name="T6" fmla="*/ 0 w 60"/>
                <a:gd name="T7" fmla="*/ 37 h 37"/>
                <a:gd name="T8" fmla="*/ 29 w 60"/>
                <a:gd name="T9" fmla="*/ 0 h 37"/>
                <a:gd name="T10" fmla="*/ 29 w 60"/>
                <a:gd name="T11" fmla="*/ 0 h 37"/>
                <a:gd name="T12" fmla="*/ 0 60000 65536"/>
                <a:gd name="T13" fmla="*/ 0 60000 65536"/>
                <a:gd name="T14" fmla="*/ 0 60000 65536"/>
                <a:gd name="T15" fmla="*/ 0 60000 65536"/>
                <a:gd name="T16" fmla="*/ 0 60000 65536"/>
                <a:gd name="T17" fmla="*/ 0 60000 65536"/>
                <a:gd name="T18" fmla="*/ 0 w 60"/>
                <a:gd name="T19" fmla="*/ 0 h 37"/>
                <a:gd name="T20" fmla="*/ 60 w 60"/>
                <a:gd name="T21" fmla="*/ 37 h 37"/>
              </a:gdLst>
              <a:ahLst/>
              <a:cxnLst>
                <a:cxn ang="T12">
                  <a:pos x="T0" y="T1"/>
                </a:cxn>
                <a:cxn ang="T13">
                  <a:pos x="T2" y="T3"/>
                </a:cxn>
                <a:cxn ang="T14">
                  <a:pos x="T4" y="T5"/>
                </a:cxn>
                <a:cxn ang="T15">
                  <a:pos x="T6" y="T7"/>
                </a:cxn>
                <a:cxn ang="T16">
                  <a:pos x="T8" y="T9"/>
                </a:cxn>
                <a:cxn ang="T17">
                  <a:pos x="T10" y="T11"/>
                </a:cxn>
              </a:cxnLst>
              <a:rect l="T18" t="T19" r="T20" b="T21"/>
              <a:pathLst>
                <a:path w="60" h="37">
                  <a:moveTo>
                    <a:pt x="29" y="0"/>
                  </a:moveTo>
                  <a:lnTo>
                    <a:pt x="51" y="2"/>
                  </a:lnTo>
                  <a:lnTo>
                    <a:pt x="60" y="37"/>
                  </a:lnTo>
                  <a:lnTo>
                    <a:pt x="0" y="37"/>
                  </a:lnTo>
                  <a:lnTo>
                    <a:pt x="29" y="0"/>
                  </a:lnTo>
                  <a:close/>
                </a:path>
              </a:pathLst>
            </a:custGeom>
            <a:solidFill>
              <a:srgbClr val="FFFFFF"/>
            </a:solidFill>
            <a:ln w="9525">
              <a:noFill/>
              <a:round/>
              <a:headEnd/>
              <a:tailEnd/>
            </a:ln>
          </p:spPr>
          <p:txBody>
            <a:bodyPr/>
            <a:lstStyle/>
            <a:p>
              <a:endParaRPr lang="en-US" dirty="0">
                <a:cs typeface="B Nazanin" pitchFamily="2" charset="-78"/>
              </a:endParaRPr>
            </a:p>
          </p:txBody>
        </p:sp>
        <p:sp>
          <p:nvSpPr>
            <p:cNvPr id="7192" name="Freeform 25"/>
            <p:cNvSpPr>
              <a:spLocks/>
            </p:cNvSpPr>
            <p:nvPr/>
          </p:nvSpPr>
          <p:spPr bwMode="auto">
            <a:xfrm>
              <a:off x="3060" y="2338"/>
              <a:ext cx="57" cy="37"/>
            </a:xfrm>
            <a:custGeom>
              <a:avLst/>
              <a:gdLst>
                <a:gd name="T0" fmla="*/ 22 w 57"/>
                <a:gd name="T1" fmla="*/ 0 h 37"/>
                <a:gd name="T2" fmla="*/ 2 w 57"/>
                <a:gd name="T3" fmla="*/ 4 h 37"/>
                <a:gd name="T4" fmla="*/ 0 w 57"/>
                <a:gd name="T5" fmla="*/ 37 h 37"/>
                <a:gd name="T6" fmla="*/ 57 w 57"/>
                <a:gd name="T7" fmla="*/ 35 h 37"/>
                <a:gd name="T8" fmla="*/ 22 w 57"/>
                <a:gd name="T9" fmla="*/ 0 h 37"/>
                <a:gd name="T10" fmla="*/ 22 w 57"/>
                <a:gd name="T11" fmla="*/ 0 h 37"/>
                <a:gd name="T12" fmla="*/ 0 60000 65536"/>
                <a:gd name="T13" fmla="*/ 0 60000 65536"/>
                <a:gd name="T14" fmla="*/ 0 60000 65536"/>
                <a:gd name="T15" fmla="*/ 0 60000 65536"/>
                <a:gd name="T16" fmla="*/ 0 60000 65536"/>
                <a:gd name="T17" fmla="*/ 0 60000 65536"/>
                <a:gd name="T18" fmla="*/ 0 w 57"/>
                <a:gd name="T19" fmla="*/ 0 h 37"/>
                <a:gd name="T20" fmla="*/ 57 w 57"/>
                <a:gd name="T21" fmla="*/ 37 h 37"/>
              </a:gdLst>
              <a:ahLst/>
              <a:cxnLst>
                <a:cxn ang="T12">
                  <a:pos x="T0" y="T1"/>
                </a:cxn>
                <a:cxn ang="T13">
                  <a:pos x="T2" y="T3"/>
                </a:cxn>
                <a:cxn ang="T14">
                  <a:pos x="T4" y="T5"/>
                </a:cxn>
                <a:cxn ang="T15">
                  <a:pos x="T6" y="T7"/>
                </a:cxn>
                <a:cxn ang="T16">
                  <a:pos x="T8" y="T9"/>
                </a:cxn>
                <a:cxn ang="T17">
                  <a:pos x="T10" y="T11"/>
                </a:cxn>
              </a:cxnLst>
              <a:rect l="T18" t="T19" r="T20" b="T21"/>
              <a:pathLst>
                <a:path w="57" h="37">
                  <a:moveTo>
                    <a:pt x="22" y="0"/>
                  </a:moveTo>
                  <a:lnTo>
                    <a:pt x="2" y="4"/>
                  </a:lnTo>
                  <a:lnTo>
                    <a:pt x="0" y="37"/>
                  </a:lnTo>
                  <a:lnTo>
                    <a:pt x="57" y="35"/>
                  </a:lnTo>
                  <a:lnTo>
                    <a:pt x="22" y="0"/>
                  </a:lnTo>
                  <a:close/>
                </a:path>
              </a:pathLst>
            </a:custGeom>
            <a:solidFill>
              <a:srgbClr val="FFFFFF"/>
            </a:solidFill>
            <a:ln w="9525">
              <a:noFill/>
              <a:round/>
              <a:headEnd/>
              <a:tailEnd/>
            </a:ln>
          </p:spPr>
          <p:txBody>
            <a:bodyPr/>
            <a:lstStyle/>
            <a:p>
              <a:endParaRPr lang="en-US" dirty="0">
                <a:cs typeface="B Nazanin" pitchFamily="2" charset="-78"/>
              </a:endParaRPr>
            </a:p>
          </p:txBody>
        </p:sp>
        <p:sp>
          <p:nvSpPr>
            <p:cNvPr id="7193" name="Freeform 26"/>
            <p:cNvSpPr>
              <a:spLocks/>
            </p:cNvSpPr>
            <p:nvPr/>
          </p:nvSpPr>
          <p:spPr bwMode="auto">
            <a:xfrm>
              <a:off x="2789" y="2654"/>
              <a:ext cx="137" cy="296"/>
            </a:xfrm>
            <a:custGeom>
              <a:avLst/>
              <a:gdLst>
                <a:gd name="T0" fmla="*/ 0 w 137"/>
                <a:gd name="T1" fmla="*/ 2 h 296"/>
                <a:gd name="T2" fmla="*/ 59 w 137"/>
                <a:gd name="T3" fmla="*/ 14 h 296"/>
                <a:gd name="T4" fmla="*/ 94 w 137"/>
                <a:gd name="T5" fmla="*/ 0 h 296"/>
                <a:gd name="T6" fmla="*/ 137 w 137"/>
                <a:gd name="T7" fmla="*/ 296 h 296"/>
                <a:gd name="T8" fmla="*/ 0 w 137"/>
                <a:gd name="T9" fmla="*/ 2 h 296"/>
                <a:gd name="T10" fmla="*/ 0 w 137"/>
                <a:gd name="T11" fmla="*/ 2 h 296"/>
                <a:gd name="T12" fmla="*/ 0 60000 65536"/>
                <a:gd name="T13" fmla="*/ 0 60000 65536"/>
                <a:gd name="T14" fmla="*/ 0 60000 65536"/>
                <a:gd name="T15" fmla="*/ 0 60000 65536"/>
                <a:gd name="T16" fmla="*/ 0 60000 65536"/>
                <a:gd name="T17" fmla="*/ 0 60000 65536"/>
                <a:gd name="T18" fmla="*/ 0 w 137"/>
                <a:gd name="T19" fmla="*/ 0 h 296"/>
                <a:gd name="T20" fmla="*/ 137 w 137"/>
                <a:gd name="T21" fmla="*/ 296 h 296"/>
              </a:gdLst>
              <a:ahLst/>
              <a:cxnLst>
                <a:cxn ang="T12">
                  <a:pos x="T0" y="T1"/>
                </a:cxn>
                <a:cxn ang="T13">
                  <a:pos x="T2" y="T3"/>
                </a:cxn>
                <a:cxn ang="T14">
                  <a:pos x="T4" y="T5"/>
                </a:cxn>
                <a:cxn ang="T15">
                  <a:pos x="T6" y="T7"/>
                </a:cxn>
                <a:cxn ang="T16">
                  <a:pos x="T8" y="T9"/>
                </a:cxn>
                <a:cxn ang="T17">
                  <a:pos x="T10" y="T11"/>
                </a:cxn>
              </a:cxnLst>
              <a:rect l="T18" t="T19" r="T20" b="T21"/>
              <a:pathLst>
                <a:path w="137" h="296">
                  <a:moveTo>
                    <a:pt x="0" y="2"/>
                  </a:moveTo>
                  <a:lnTo>
                    <a:pt x="59" y="14"/>
                  </a:lnTo>
                  <a:lnTo>
                    <a:pt x="94" y="0"/>
                  </a:lnTo>
                  <a:lnTo>
                    <a:pt x="137" y="296"/>
                  </a:lnTo>
                  <a:lnTo>
                    <a:pt x="0" y="2"/>
                  </a:lnTo>
                  <a:close/>
                </a:path>
              </a:pathLst>
            </a:custGeom>
            <a:solidFill>
              <a:srgbClr val="FFFFFF"/>
            </a:solidFill>
            <a:ln w="9525">
              <a:noFill/>
              <a:round/>
              <a:headEnd/>
              <a:tailEnd/>
            </a:ln>
          </p:spPr>
          <p:txBody>
            <a:bodyPr/>
            <a:lstStyle/>
            <a:p>
              <a:endParaRPr lang="en-US" dirty="0">
                <a:cs typeface="B Nazanin" pitchFamily="2" charset="-78"/>
              </a:endParaRPr>
            </a:p>
          </p:txBody>
        </p:sp>
        <p:sp>
          <p:nvSpPr>
            <p:cNvPr id="7194" name="Freeform 27"/>
            <p:cNvSpPr>
              <a:spLocks/>
            </p:cNvSpPr>
            <p:nvPr/>
          </p:nvSpPr>
          <p:spPr bwMode="auto">
            <a:xfrm>
              <a:off x="2667" y="3474"/>
              <a:ext cx="43" cy="61"/>
            </a:xfrm>
            <a:custGeom>
              <a:avLst/>
              <a:gdLst>
                <a:gd name="T0" fmla="*/ 27 w 43"/>
                <a:gd name="T1" fmla="*/ 0 h 61"/>
                <a:gd name="T2" fmla="*/ 43 w 43"/>
                <a:gd name="T3" fmla="*/ 61 h 61"/>
                <a:gd name="T4" fmla="*/ 0 w 43"/>
                <a:gd name="T5" fmla="*/ 20 h 61"/>
                <a:gd name="T6" fmla="*/ 27 w 43"/>
                <a:gd name="T7" fmla="*/ 0 h 61"/>
                <a:gd name="T8" fmla="*/ 27 w 43"/>
                <a:gd name="T9" fmla="*/ 0 h 61"/>
                <a:gd name="T10" fmla="*/ 0 60000 65536"/>
                <a:gd name="T11" fmla="*/ 0 60000 65536"/>
                <a:gd name="T12" fmla="*/ 0 60000 65536"/>
                <a:gd name="T13" fmla="*/ 0 60000 65536"/>
                <a:gd name="T14" fmla="*/ 0 60000 65536"/>
                <a:gd name="T15" fmla="*/ 0 w 43"/>
                <a:gd name="T16" fmla="*/ 0 h 61"/>
                <a:gd name="T17" fmla="*/ 43 w 43"/>
                <a:gd name="T18" fmla="*/ 61 h 61"/>
              </a:gdLst>
              <a:ahLst/>
              <a:cxnLst>
                <a:cxn ang="T10">
                  <a:pos x="T0" y="T1"/>
                </a:cxn>
                <a:cxn ang="T11">
                  <a:pos x="T2" y="T3"/>
                </a:cxn>
                <a:cxn ang="T12">
                  <a:pos x="T4" y="T5"/>
                </a:cxn>
                <a:cxn ang="T13">
                  <a:pos x="T6" y="T7"/>
                </a:cxn>
                <a:cxn ang="T14">
                  <a:pos x="T8" y="T9"/>
                </a:cxn>
              </a:cxnLst>
              <a:rect l="T15" t="T16" r="T17" b="T18"/>
              <a:pathLst>
                <a:path w="43" h="61">
                  <a:moveTo>
                    <a:pt x="27" y="0"/>
                  </a:moveTo>
                  <a:lnTo>
                    <a:pt x="43" y="61"/>
                  </a:lnTo>
                  <a:lnTo>
                    <a:pt x="0" y="20"/>
                  </a:lnTo>
                  <a:lnTo>
                    <a:pt x="27" y="0"/>
                  </a:lnTo>
                  <a:close/>
                </a:path>
              </a:pathLst>
            </a:custGeom>
            <a:solidFill>
              <a:srgbClr val="E6F2FF"/>
            </a:solidFill>
            <a:ln w="9525">
              <a:noFill/>
              <a:round/>
              <a:headEnd/>
              <a:tailEnd/>
            </a:ln>
          </p:spPr>
          <p:txBody>
            <a:bodyPr/>
            <a:lstStyle/>
            <a:p>
              <a:endParaRPr lang="en-US" dirty="0">
                <a:cs typeface="B Nazanin" pitchFamily="2" charset="-78"/>
              </a:endParaRPr>
            </a:p>
          </p:txBody>
        </p:sp>
        <p:sp>
          <p:nvSpPr>
            <p:cNvPr id="7195" name="Freeform 28"/>
            <p:cNvSpPr>
              <a:spLocks/>
            </p:cNvSpPr>
            <p:nvPr/>
          </p:nvSpPr>
          <p:spPr bwMode="auto">
            <a:xfrm>
              <a:off x="3138" y="3480"/>
              <a:ext cx="73" cy="53"/>
            </a:xfrm>
            <a:custGeom>
              <a:avLst/>
              <a:gdLst>
                <a:gd name="T0" fmla="*/ 6 w 73"/>
                <a:gd name="T1" fmla="*/ 0 h 53"/>
                <a:gd name="T2" fmla="*/ 73 w 73"/>
                <a:gd name="T3" fmla="*/ 53 h 53"/>
                <a:gd name="T4" fmla="*/ 0 w 73"/>
                <a:gd name="T5" fmla="*/ 47 h 53"/>
                <a:gd name="T6" fmla="*/ 6 w 73"/>
                <a:gd name="T7" fmla="*/ 0 h 53"/>
                <a:gd name="T8" fmla="*/ 6 w 73"/>
                <a:gd name="T9" fmla="*/ 0 h 53"/>
                <a:gd name="T10" fmla="*/ 0 60000 65536"/>
                <a:gd name="T11" fmla="*/ 0 60000 65536"/>
                <a:gd name="T12" fmla="*/ 0 60000 65536"/>
                <a:gd name="T13" fmla="*/ 0 60000 65536"/>
                <a:gd name="T14" fmla="*/ 0 60000 65536"/>
                <a:gd name="T15" fmla="*/ 0 w 73"/>
                <a:gd name="T16" fmla="*/ 0 h 53"/>
                <a:gd name="T17" fmla="*/ 73 w 73"/>
                <a:gd name="T18" fmla="*/ 53 h 53"/>
              </a:gdLst>
              <a:ahLst/>
              <a:cxnLst>
                <a:cxn ang="T10">
                  <a:pos x="T0" y="T1"/>
                </a:cxn>
                <a:cxn ang="T11">
                  <a:pos x="T2" y="T3"/>
                </a:cxn>
                <a:cxn ang="T12">
                  <a:pos x="T4" y="T5"/>
                </a:cxn>
                <a:cxn ang="T13">
                  <a:pos x="T6" y="T7"/>
                </a:cxn>
                <a:cxn ang="T14">
                  <a:pos x="T8" y="T9"/>
                </a:cxn>
              </a:cxnLst>
              <a:rect l="T15" t="T16" r="T17" b="T18"/>
              <a:pathLst>
                <a:path w="73" h="53">
                  <a:moveTo>
                    <a:pt x="6" y="0"/>
                  </a:moveTo>
                  <a:lnTo>
                    <a:pt x="73" y="53"/>
                  </a:lnTo>
                  <a:lnTo>
                    <a:pt x="0" y="47"/>
                  </a:lnTo>
                  <a:lnTo>
                    <a:pt x="6" y="0"/>
                  </a:lnTo>
                  <a:close/>
                </a:path>
              </a:pathLst>
            </a:custGeom>
            <a:solidFill>
              <a:srgbClr val="E6F2FF"/>
            </a:solidFill>
            <a:ln w="9525">
              <a:noFill/>
              <a:round/>
              <a:headEnd/>
              <a:tailEnd/>
            </a:ln>
          </p:spPr>
          <p:txBody>
            <a:bodyPr/>
            <a:lstStyle/>
            <a:p>
              <a:endParaRPr lang="en-US" dirty="0">
                <a:cs typeface="B Nazanin" pitchFamily="2" charset="-78"/>
              </a:endParaRPr>
            </a:p>
          </p:txBody>
        </p:sp>
        <p:sp>
          <p:nvSpPr>
            <p:cNvPr id="7196" name="Freeform 29"/>
            <p:cNvSpPr>
              <a:spLocks/>
            </p:cNvSpPr>
            <p:nvPr/>
          </p:nvSpPr>
          <p:spPr bwMode="auto">
            <a:xfrm>
              <a:off x="3220" y="2009"/>
              <a:ext cx="248" cy="592"/>
            </a:xfrm>
            <a:custGeom>
              <a:avLst/>
              <a:gdLst>
                <a:gd name="T0" fmla="*/ 141 w 248"/>
                <a:gd name="T1" fmla="*/ 588 h 592"/>
                <a:gd name="T2" fmla="*/ 166 w 248"/>
                <a:gd name="T3" fmla="*/ 571 h 592"/>
                <a:gd name="T4" fmla="*/ 187 w 248"/>
                <a:gd name="T5" fmla="*/ 546 h 592"/>
                <a:gd name="T6" fmla="*/ 199 w 248"/>
                <a:gd name="T7" fmla="*/ 526 h 592"/>
                <a:gd name="T8" fmla="*/ 207 w 248"/>
                <a:gd name="T9" fmla="*/ 507 h 592"/>
                <a:gd name="T10" fmla="*/ 217 w 248"/>
                <a:gd name="T11" fmla="*/ 487 h 592"/>
                <a:gd name="T12" fmla="*/ 223 w 248"/>
                <a:gd name="T13" fmla="*/ 464 h 592"/>
                <a:gd name="T14" fmla="*/ 230 w 248"/>
                <a:gd name="T15" fmla="*/ 442 h 592"/>
                <a:gd name="T16" fmla="*/ 236 w 248"/>
                <a:gd name="T17" fmla="*/ 417 h 592"/>
                <a:gd name="T18" fmla="*/ 240 w 248"/>
                <a:gd name="T19" fmla="*/ 388 h 592"/>
                <a:gd name="T20" fmla="*/ 244 w 248"/>
                <a:gd name="T21" fmla="*/ 362 h 592"/>
                <a:gd name="T22" fmla="*/ 246 w 248"/>
                <a:gd name="T23" fmla="*/ 331 h 592"/>
                <a:gd name="T24" fmla="*/ 246 w 248"/>
                <a:gd name="T25" fmla="*/ 302 h 592"/>
                <a:gd name="T26" fmla="*/ 246 w 248"/>
                <a:gd name="T27" fmla="*/ 271 h 592"/>
                <a:gd name="T28" fmla="*/ 244 w 248"/>
                <a:gd name="T29" fmla="*/ 240 h 592"/>
                <a:gd name="T30" fmla="*/ 242 w 248"/>
                <a:gd name="T31" fmla="*/ 214 h 592"/>
                <a:gd name="T32" fmla="*/ 238 w 248"/>
                <a:gd name="T33" fmla="*/ 185 h 592"/>
                <a:gd name="T34" fmla="*/ 234 w 248"/>
                <a:gd name="T35" fmla="*/ 160 h 592"/>
                <a:gd name="T36" fmla="*/ 228 w 248"/>
                <a:gd name="T37" fmla="*/ 134 h 592"/>
                <a:gd name="T38" fmla="*/ 219 w 248"/>
                <a:gd name="T39" fmla="*/ 111 h 592"/>
                <a:gd name="T40" fmla="*/ 213 w 248"/>
                <a:gd name="T41" fmla="*/ 90 h 592"/>
                <a:gd name="T42" fmla="*/ 203 w 248"/>
                <a:gd name="T43" fmla="*/ 70 h 592"/>
                <a:gd name="T44" fmla="*/ 195 w 248"/>
                <a:gd name="T45" fmla="*/ 53 h 592"/>
                <a:gd name="T46" fmla="*/ 182 w 248"/>
                <a:gd name="T47" fmla="*/ 37 h 592"/>
                <a:gd name="T48" fmla="*/ 166 w 248"/>
                <a:gd name="T49" fmla="*/ 17 h 592"/>
                <a:gd name="T50" fmla="*/ 141 w 248"/>
                <a:gd name="T51" fmla="*/ 2 h 592"/>
                <a:gd name="T52" fmla="*/ 117 w 248"/>
                <a:gd name="T53" fmla="*/ 0 h 592"/>
                <a:gd name="T54" fmla="*/ 92 w 248"/>
                <a:gd name="T55" fmla="*/ 8 h 592"/>
                <a:gd name="T56" fmla="*/ 70 w 248"/>
                <a:gd name="T57" fmla="*/ 27 h 592"/>
                <a:gd name="T58" fmla="*/ 57 w 248"/>
                <a:gd name="T59" fmla="*/ 45 h 592"/>
                <a:gd name="T60" fmla="*/ 47 w 248"/>
                <a:gd name="T61" fmla="*/ 62 h 592"/>
                <a:gd name="T62" fmla="*/ 39 w 248"/>
                <a:gd name="T63" fmla="*/ 80 h 592"/>
                <a:gd name="T64" fmla="*/ 30 w 248"/>
                <a:gd name="T65" fmla="*/ 101 h 592"/>
                <a:gd name="T66" fmla="*/ 22 w 248"/>
                <a:gd name="T67" fmla="*/ 123 h 592"/>
                <a:gd name="T68" fmla="*/ 16 w 248"/>
                <a:gd name="T69" fmla="*/ 146 h 592"/>
                <a:gd name="T70" fmla="*/ 10 w 248"/>
                <a:gd name="T71" fmla="*/ 173 h 592"/>
                <a:gd name="T72" fmla="*/ 6 w 248"/>
                <a:gd name="T73" fmla="*/ 199 h 592"/>
                <a:gd name="T74" fmla="*/ 2 w 248"/>
                <a:gd name="T75" fmla="*/ 226 h 592"/>
                <a:gd name="T76" fmla="*/ 0 w 248"/>
                <a:gd name="T77" fmla="*/ 257 h 592"/>
                <a:gd name="T78" fmla="*/ 0 w 248"/>
                <a:gd name="T79" fmla="*/ 288 h 592"/>
                <a:gd name="T80" fmla="*/ 0 w 248"/>
                <a:gd name="T81" fmla="*/ 316 h 592"/>
                <a:gd name="T82" fmla="*/ 2 w 248"/>
                <a:gd name="T83" fmla="*/ 347 h 592"/>
                <a:gd name="T84" fmla="*/ 4 w 248"/>
                <a:gd name="T85" fmla="*/ 374 h 592"/>
                <a:gd name="T86" fmla="*/ 8 w 248"/>
                <a:gd name="T87" fmla="*/ 403 h 592"/>
                <a:gd name="T88" fmla="*/ 12 w 248"/>
                <a:gd name="T89" fmla="*/ 429 h 592"/>
                <a:gd name="T90" fmla="*/ 18 w 248"/>
                <a:gd name="T91" fmla="*/ 454 h 592"/>
                <a:gd name="T92" fmla="*/ 26 w 248"/>
                <a:gd name="T93" fmla="*/ 477 h 592"/>
                <a:gd name="T94" fmla="*/ 35 w 248"/>
                <a:gd name="T95" fmla="*/ 499 h 592"/>
                <a:gd name="T96" fmla="*/ 43 w 248"/>
                <a:gd name="T97" fmla="*/ 518 h 592"/>
                <a:gd name="T98" fmla="*/ 51 w 248"/>
                <a:gd name="T99" fmla="*/ 536 h 592"/>
                <a:gd name="T100" fmla="*/ 70 w 248"/>
                <a:gd name="T101" fmla="*/ 561 h 592"/>
                <a:gd name="T102" fmla="*/ 92 w 248"/>
                <a:gd name="T103" fmla="*/ 579 h 592"/>
                <a:gd name="T104" fmla="*/ 117 w 248"/>
                <a:gd name="T105" fmla="*/ 590 h 59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48"/>
                <a:gd name="T160" fmla="*/ 0 h 592"/>
                <a:gd name="T161" fmla="*/ 248 w 248"/>
                <a:gd name="T162" fmla="*/ 592 h 59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48" h="592">
                  <a:moveTo>
                    <a:pt x="125" y="592"/>
                  </a:moveTo>
                  <a:lnTo>
                    <a:pt x="129" y="590"/>
                  </a:lnTo>
                  <a:lnTo>
                    <a:pt x="135" y="590"/>
                  </a:lnTo>
                  <a:lnTo>
                    <a:pt x="141" y="588"/>
                  </a:lnTo>
                  <a:lnTo>
                    <a:pt x="148" y="583"/>
                  </a:lnTo>
                  <a:lnTo>
                    <a:pt x="154" y="579"/>
                  </a:lnTo>
                  <a:lnTo>
                    <a:pt x="160" y="577"/>
                  </a:lnTo>
                  <a:lnTo>
                    <a:pt x="166" y="571"/>
                  </a:lnTo>
                  <a:lnTo>
                    <a:pt x="170" y="567"/>
                  </a:lnTo>
                  <a:lnTo>
                    <a:pt x="176" y="561"/>
                  </a:lnTo>
                  <a:lnTo>
                    <a:pt x="180" y="555"/>
                  </a:lnTo>
                  <a:lnTo>
                    <a:pt x="187" y="546"/>
                  </a:lnTo>
                  <a:lnTo>
                    <a:pt x="191" y="540"/>
                  </a:lnTo>
                  <a:lnTo>
                    <a:pt x="195" y="536"/>
                  </a:lnTo>
                  <a:lnTo>
                    <a:pt x="197" y="532"/>
                  </a:lnTo>
                  <a:lnTo>
                    <a:pt x="199" y="526"/>
                  </a:lnTo>
                  <a:lnTo>
                    <a:pt x="201" y="522"/>
                  </a:lnTo>
                  <a:lnTo>
                    <a:pt x="203" y="518"/>
                  </a:lnTo>
                  <a:lnTo>
                    <a:pt x="205" y="514"/>
                  </a:lnTo>
                  <a:lnTo>
                    <a:pt x="207" y="507"/>
                  </a:lnTo>
                  <a:lnTo>
                    <a:pt x="211" y="503"/>
                  </a:lnTo>
                  <a:lnTo>
                    <a:pt x="213" y="499"/>
                  </a:lnTo>
                  <a:lnTo>
                    <a:pt x="215" y="493"/>
                  </a:lnTo>
                  <a:lnTo>
                    <a:pt x="217" y="487"/>
                  </a:lnTo>
                  <a:lnTo>
                    <a:pt x="219" y="483"/>
                  </a:lnTo>
                  <a:lnTo>
                    <a:pt x="219" y="477"/>
                  </a:lnTo>
                  <a:lnTo>
                    <a:pt x="221" y="473"/>
                  </a:lnTo>
                  <a:lnTo>
                    <a:pt x="223" y="464"/>
                  </a:lnTo>
                  <a:lnTo>
                    <a:pt x="226" y="460"/>
                  </a:lnTo>
                  <a:lnTo>
                    <a:pt x="228" y="454"/>
                  </a:lnTo>
                  <a:lnTo>
                    <a:pt x="228" y="448"/>
                  </a:lnTo>
                  <a:lnTo>
                    <a:pt x="230" y="442"/>
                  </a:lnTo>
                  <a:lnTo>
                    <a:pt x="232" y="436"/>
                  </a:lnTo>
                  <a:lnTo>
                    <a:pt x="234" y="429"/>
                  </a:lnTo>
                  <a:lnTo>
                    <a:pt x="236" y="423"/>
                  </a:lnTo>
                  <a:lnTo>
                    <a:pt x="236" y="417"/>
                  </a:lnTo>
                  <a:lnTo>
                    <a:pt x="238" y="411"/>
                  </a:lnTo>
                  <a:lnTo>
                    <a:pt x="238" y="403"/>
                  </a:lnTo>
                  <a:lnTo>
                    <a:pt x="240" y="397"/>
                  </a:lnTo>
                  <a:lnTo>
                    <a:pt x="240" y="388"/>
                  </a:lnTo>
                  <a:lnTo>
                    <a:pt x="242" y="382"/>
                  </a:lnTo>
                  <a:lnTo>
                    <a:pt x="242" y="374"/>
                  </a:lnTo>
                  <a:lnTo>
                    <a:pt x="242" y="368"/>
                  </a:lnTo>
                  <a:lnTo>
                    <a:pt x="244" y="362"/>
                  </a:lnTo>
                  <a:lnTo>
                    <a:pt x="244" y="353"/>
                  </a:lnTo>
                  <a:lnTo>
                    <a:pt x="244" y="347"/>
                  </a:lnTo>
                  <a:lnTo>
                    <a:pt x="246" y="339"/>
                  </a:lnTo>
                  <a:lnTo>
                    <a:pt x="246" y="331"/>
                  </a:lnTo>
                  <a:lnTo>
                    <a:pt x="246" y="325"/>
                  </a:lnTo>
                  <a:lnTo>
                    <a:pt x="246" y="316"/>
                  </a:lnTo>
                  <a:lnTo>
                    <a:pt x="246" y="310"/>
                  </a:lnTo>
                  <a:lnTo>
                    <a:pt x="246" y="302"/>
                  </a:lnTo>
                  <a:lnTo>
                    <a:pt x="248" y="296"/>
                  </a:lnTo>
                  <a:lnTo>
                    <a:pt x="246" y="288"/>
                  </a:lnTo>
                  <a:lnTo>
                    <a:pt x="246" y="279"/>
                  </a:lnTo>
                  <a:lnTo>
                    <a:pt x="246" y="271"/>
                  </a:lnTo>
                  <a:lnTo>
                    <a:pt x="246" y="263"/>
                  </a:lnTo>
                  <a:lnTo>
                    <a:pt x="246" y="257"/>
                  </a:lnTo>
                  <a:lnTo>
                    <a:pt x="246" y="249"/>
                  </a:lnTo>
                  <a:lnTo>
                    <a:pt x="244" y="240"/>
                  </a:lnTo>
                  <a:lnTo>
                    <a:pt x="244" y="234"/>
                  </a:lnTo>
                  <a:lnTo>
                    <a:pt x="244" y="226"/>
                  </a:lnTo>
                  <a:lnTo>
                    <a:pt x="242" y="220"/>
                  </a:lnTo>
                  <a:lnTo>
                    <a:pt x="242" y="214"/>
                  </a:lnTo>
                  <a:lnTo>
                    <a:pt x="242" y="205"/>
                  </a:lnTo>
                  <a:lnTo>
                    <a:pt x="240" y="199"/>
                  </a:lnTo>
                  <a:lnTo>
                    <a:pt x="240" y="193"/>
                  </a:lnTo>
                  <a:lnTo>
                    <a:pt x="238" y="185"/>
                  </a:lnTo>
                  <a:lnTo>
                    <a:pt x="238" y="179"/>
                  </a:lnTo>
                  <a:lnTo>
                    <a:pt x="236" y="173"/>
                  </a:lnTo>
                  <a:lnTo>
                    <a:pt x="236" y="166"/>
                  </a:lnTo>
                  <a:lnTo>
                    <a:pt x="234" y="160"/>
                  </a:lnTo>
                  <a:lnTo>
                    <a:pt x="232" y="152"/>
                  </a:lnTo>
                  <a:lnTo>
                    <a:pt x="230" y="146"/>
                  </a:lnTo>
                  <a:lnTo>
                    <a:pt x="228" y="142"/>
                  </a:lnTo>
                  <a:lnTo>
                    <a:pt x="228" y="134"/>
                  </a:lnTo>
                  <a:lnTo>
                    <a:pt x="226" y="129"/>
                  </a:lnTo>
                  <a:lnTo>
                    <a:pt x="223" y="123"/>
                  </a:lnTo>
                  <a:lnTo>
                    <a:pt x="221" y="117"/>
                  </a:lnTo>
                  <a:lnTo>
                    <a:pt x="219" y="111"/>
                  </a:lnTo>
                  <a:lnTo>
                    <a:pt x="219" y="107"/>
                  </a:lnTo>
                  <a:lnTo>
                    <a:pt x="217" y="101"/>
                  </a:lnTo>
                  <a:lnTo>
                    <a:pt x="215" y="95"/>
                  </a:lnTo>
                  <a:lnTo>
                    <a:pt x="213" y="90"/>
                  </a:lnTo>
                  <a:lnTo>
                    <a:pt x="211" y="86"/>
                  </a:lnTo>
                  <a:lnTo>
                    <a:pt x="207" y="80"/>
                  </a:lnTo>
                  <a:lnTo>
                    <a:pt x="205" y="74"/>
                  </a:lnTo>
                  <a:lnTo>
                    <a:pt x="203" y="70"/>
                  </a:lnTo>
                  <a:lnTo>
                    <a:pt x="201" y="66"/>
                  </a:lnTo>
                  <a:lnTo>
                    <a:pt x="199" y="62"/>
                  </a:lnTo>
                  <a:lnTo>
                    <a:pt x="197" y="58"/>
                  </a:lnTo>
                  <a:lnTo>
                    <a:pt x="195" y="53"/>
                  </a:lnTo>
                  <a:lnTo>
                    <a:pt x="191" y="49"/>
                  </a:lnTo>
                  <a:lnTo>
                    <a:pt x="189" y="45"/>
                  </a:lnTo>
                  <a:lnTo>
                    <a:pt x="187" y="41"/>
                  </a:lnTo>
                  <a:lnTo>
                    <a:pt x="182" y="37"/>
                  </a:lnTo>
                  <a:lnTo>
                    <a:pt x="180" y="35"/>
                  </a:lnTo>
                  <a:lnTo>
                    <a:pt x="176" y="27"/>
                  </a:lnTo>
                  <a:lnTo>
                    <a:pt x="170" y="23"/>
                  </a:lnTo>
                  <a:lnTo>
                    <a:pt x="166" y="17"/>
                  </a:lnTo>
                  <a:lnTo>
                    <a:pt x="160" y="12"/>
                  </a:lnTo>
                  <a:lnTo>
                    <a:pt x="154" y="8"/>
                  </a:lnTo>
                  <a:lnTo>
                    <a:pt x="148" y="4"/>
                  </a:lnTo>
                  <a:lnTo>
                    <a:pt x="141" y="2"/>
                  </a:lnTo>
                  <a:lnTo>
                    <a:pt x="135" y="0"/>
                  </a:lnTo>
                  <a:lnTo>
                    <a:pt x="129" y="0"/>
                  </a:lnTo>
                  <a:lnTo>
                    <a:pt x="125" y="0"/>
                  </a:lnTo>
                  <a:lnTo>
                    <a:pt x="117" y="0"/>
                  </a:lnTo>
                  <a:lnTo>
                    <a:pt x="111" y="0"/>
                  </a:lnTo>
                  <a:lnTo>
                    <a:pt x="104" y="2"/>
                  </a:lnTo>
                  <a:lnTo>
                    <a:pt x="98" y="4"/>
                  </a:lnTo>
                  <a:lnTo>
                    <a:pt x="92" y="8"/>
                  </a:lnTo>
                  <a:lnTo>
                    <a:pt x="86" y="12"/>
                  </a:lnTo>
                  <a:lnTo>
                    <a:pt x="82" y="17"/>
                  </a:lnTo>
                  <a:lnTo>
                    <a:pt x="76" y="23"/>
                  </a:lnTo>
                  <a:lnTo>
                    <a:pt x="70" y="27"/>
                  </a:lnTo>
                  <a:lnTo>
                    <a:pt x="65" y="35"/>
                  </a:lnTo>
                  <a:lnTo>
                    <a:pt x="61" y="37"/>
                  </a:lnTo>
                  <a:lnTo>
                    <a:pt x="59" y="41"/>
                  </a:lnTo>
                  <a:lnTo>
                    <a:pt x="57" y="45"/>
                  </a:lnTo>
                  <a:lnTo>
                    <a:pt x="55" y="49"/>
                  </a:lnTo>
                  <a:lnTo>
                    <a:pt x="51" y="53"/>
                  </a:lnTo>
                  <a:lnTo>
                    <a:pt x="49" y="58"/>
                  </a:lnTo>
                  <a:lnTo>
                    <a:pt x="47" y="62"/>
                  </a:lnTo>
                  <a:lnTo>
                    <a:pt x="45" y="66"/>
                  </a:lnTo>
                  <a:lnTo>
                    <a:pt x="43" y="70"/>
                  </a:lnTo>
                  <a:lnTo>
                    <a:pt x="41" y="74"/>
                  </a:lnTo>
                  <a:lnTo>
                    <a:pt x="39" y="80"/>
                  </a:lnTo>
                  <a:lnTo>
                    <a:pt x="37" y="86"/>
                  </a:lnTo>
                  <a:lnTo>
                    <a:pt x="35" y="90"/>
                  </a:lnTo>
                  <a:lnTo>
                    <a:pt x="33" y="95"/>
                  </a:lnTo>
                  <a:lnTo>
                    <a:pt x="30" y="101"/>
                  </a:lnTo>
                  <a:lnTo>
                    <a:pt x="28" y="107"/>
                  </a:lnTo>
                  <a:lnTo>
                    <a:pt x="26" y="111"/>
                  </a:lnTo>
                  <a:lnTo>
                    <a:pt x="24" y="117"/>
                  </a:lnTo>
                  <a:lnTo>
                    <a:pt x="22" y="123"/>
                  </a:lnTo>
                  <a:lnTo>
                    <a:pt x="20" y="129"/>
                  </a:lnTo>
                  <a:lnTo>
                    <a:pt x="18" y="134"/>
                  </a:lnTo>
                  <a:lnTo>
                    <a:pt x="16" y="142"/>
                  </a:lnTo>
                  <a:lnTo>
                    <a:pt x="16" y="146"/>
                  </a:lnTo>
                  <a:lnTo>
                    <a:pt x="14" y="152"/>
                  </a:lnTo>
                  <a:lnTo>
                    <a:pt x="12" y="160"/>
                  </a:lnTo>
                  <a:lnTo>
                    <a:pt x="12" y="166"/>
                  </a:lnTo>
                  <a:lnTo>
                    <a:pt x="10" y="173"/>
                  </a:lnTo>
                  <a:lnTo>
                    <a:pt x="10" y="179"/>
                  </a:lnTo>
                  <a:lnTo>
                    <a:pt x="8" y="185"/>
                  </a:lnTo>
                  <a:lnTo>
                    <a:pt x="6" y="193"/>
                  </a:lnTo>
                  <a:lnTo>
                    <a:pt x="6" y="199"/>
                  </a:lnTo>
                  <a:lnTo>
                    <a:pt x="4" y="205"/>
                  </a:lnTo>
                  <a:lnTo>
                    <a:pt x="4" y="214"/>
                  </a:lnTo>
                  <a:lnTo>
                    <a:pt x="4" y="220"/>
                  </a:lnTo>
                  <a:lnTo>
                    <a:pt x="2" y="226"/>
                  </a:lnTo>
                  <a:lnTo>
                    <a:pt x="2" y="234"/>
                  </a:lnTo>
                  <a:lnTo>
                    <a:pt x="2" y="240"/>
                  </a:lnTo>
                  <a:lnTo>
                    <a:pt x="2" y="249"/>
                  </a:lnTo>
                  <a:lnTo>
                    <a:pt x="0" y="257"/>
                  </a:lnTo>
                  <a:lnTo>
                    <a:pt x="0" y="263"/>
                  </a:lnTo>
                  <a:lnTo>
                    <a:pt x="0" y="271"/>
                  </a:lnTo>
                  <a:lnTo>
                    <a:pt x="0" y="279"/>
                  </a:lnTo>
                  <a:lnTo>
                    <a:pt x="0" y="288"/>
                  </a:lnTo>
                  <a:lnTo>
                    <a:pt x="0" y="296"/>
                  </a:lnTo>
                  <a:lnTo>
                    <a:pt x="0" y="302"/>
                  </a:lnTo>
                  <a:lnTo>
                    <a:pt x="0" y="310"/>
                  </a:lnTo>
                  <a:lnTo>
                    <a:pt x="0" y="316"/>
                  </a:lnTo>
                  <a:lnTo>
                    <a:pt x="0" y="325"/>
                  </a:lnTo>
                  <a:lnTo>
                    <a:pt x="0" y="331"/>
                  </a:lnTo>
                  <a:lnTo>
                    <a:pt x="2" y="339"/>
                  </a:lnTo>
                  <a:lnTo>
                    <a:pt x="2" y="347"/>
                  </a:lnTo>
                  <a:lnTo>
                    <a:pt x="2" y="353"/>
                  </a:lnTo>
                  <a:lnTo>
                    <a:pt x="2" y="362"/>
                  </a:lnTo>
                  <a:lnTo>
                    <a:pt x="4" y="368"/>
                  </a:lnTo>
                  <a:lnTo>
                    <a:pt x="4" y="374"/>
                  </a:lnTo>
                  <a:lnTo>
                    <a:pt x="4" y="382"/>
                  </a:lnTo>
                  <a:lnTo>
                    <a:pt x="6" y="388"/>
                  </a:lnTo>
                  <a:lnTo>
                    <a:pt x="6" y="397"/>
                  </a:lnTo>
                  <a:lnTo>
                    <a:pt x="8" y="403"/>
                  </a:lnTo>
                  <a:lnTo>
                    <a:pt x="10" y="411"/>
                  </a:lnTo>
                  <a:lnTo>
                    <a:pt x="10" y="417"/>
                  </a:lnTo>
                  <a:lnTo>
                    <a:pt x="12" y="423"/>
                  </a:lnTo>
                  <a:lnTo>
                    <a:pt x="12" y="429"/>
                  </a:lnTo>
                  <a:lnTo>
                    <a:pt x="14" y="436"/>
                  </a:lnTo>
                  <a:lnTo>
                    <a:pt x="16" y="442"/>
                  </a:lnTo>
                  <a:lnTo>
                    <a:pt x="16" y="448"/>
                  </a:lnTo>
                  <a:lnTo>
                    <a:pt x="18" y="454"/>
                  </a:lnTo>
                  <a:lnTo>
                    <a:pt x="20" y="460"/>
                  </a:lnTo>
                  <a:lnTo>
                    <a:pt x="22" y="464"/>
                  </a:lnTo>
                  <a:lnTo>
                    <a:pt x="24" y="473"/>
                  </a:lnTo>
                  <a:lnTo>
                    <a:pt x="26" y="477"/>
                  </a:lnTo>
                  <a:lnTo>
                    <a:pt x="28" y="483"/>
                  </a:lnTo>
                  <a:lnTo>
                    <a:pt x="30" y="487"/>
                  </a:lnTo>
                  <a:lnTo>
                    <a:pt x="33" y="493"/>
                  </a:lnTo>
                  <a:lnTo>
                    <a:pt x="35" y="499"/>
                  </a:lnTo>
                  <a:lnTo>
                    <a:pt x="37" y="503"/>
                  </a:lnTo>
                  <a:lnTo>
                    <a:pt x="39" y="507"/>
                  </a:lnTo>
                  <a:lnTo>
                    <a:pt x="41" y="514"/>
                  </a:lnTo>
                  <a:lnTo>
                    <a:pt x="43" y="518"/>
                  </a:lnTo>
                  <a:lnTo>
                    <a:pt x="45" y="522"/>
                  </a:lnTo>
                  <a:lnTo>
                    <a:pt x="47" y="526"/>
                  </a:lnTo>
                  <a:lnTo>
                    <a:pt x="49" y="532"/>
                  </a:lnTo>
                  <a:lnTo>
                    <a:pt x="51" y="536"/>
                  </a:lnTo>
                  <a:lnTo>
                    <a:pt x="55" y="540"/>
                  </a:lnTo>
                  <a:lnTo>
                    <a:pt x="59" y="546"/>
                  </a:lnTo>
                  <a:lnTo>
                    <a:pt x="65" y="555"/>
                  </a:lnTo>
                  <a:lnTo>
                    <a:pt x="70" y="561"/>
                  </a:lnTo>
                  <a:lnTo>
                    <a:pt x="76" y="567"/>
                  </a:lnTo>
                  <a:lnTo>
                    <a:pt x="82" y="571"/>
                  </a:lnTo>
                  <a:lnTo>
                    <a:pt x="86" y="577"/>
                  </a:lnTo>
                  <a:lnTo>
                    <a:pt x="92" y="579"/>
                  </a:lnTo>
                  <a:lnTo>
                    <a:pt x="98" y="583"/>
                  </a:lnTo>
                  <a:lnTo>
                    <a:pt x="104" y="588"/>
                  </a:lnTo>
                  <a:lnTo>
                    <a:pt x="111" y="590"/>
                  </a:lnTo>
                  <a:lnTo>
                    <a:pt x="117" y="590"/>
                  </a:lnTo>
                  <a:lnTo>
                    <a:pt x="125" y="592"/>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197" name="Freeform 30"/>
            <p:cNvSpPr>
              <a:spLocks/>
            </p:cNvSpPr>
            <p:nvPr/>
          </p:nvSpPr>
          <p:spPr bwMode="auto">
            <a:xfrm>
              <a:off x="3292" y="2247"/>
              <a:ext cx="51" cy="107"/>
            </a:xfrm>
            <a:custGeom>
              <a:avLst/>
              <a:gdLst>
                <a:gd name="T0" fmla="*/ 26 w 51"/>
                <a:gd name="T1" fmla="*/ 107 h 107"/>
                <a:gd name="T2" fmla="*/ 30 w 51"/>
                <a:gd name="T3" fmla="*/ 105 h 107"/>
                <a:gd name="T4" fmla="*/ 34 w 51"/>
                <a:gd name="T5" fmla="*/ 101 h 107"/>
                <a:gd name="T6" fmla="*/ 39 w 51"/>
                <a:gd name="T7" fmla="*/ 97 h 107"/>
                <a:gd name="T8" fmla="*/ 43 w 51"/>
                <a:gd name="T9" fmla="*/ 91 h 107"/>
                <a:gd name="T10" fmla="*/ 43 w 51"/>
                <a:gd name="T11" fmla="*/ 87 h 107"/>
                <a:gd name="T12" fmla="*/ 45 w 51"/>
                <a:gd name="T13" fmla="*/ 83 h 107"/>
                <a:gd name="T14" fmla="*/ 47 w 51"/>
                <a:gd name="T15" fmla="*/ 78 h 107"/>
                <a:gd name="T16" fmla="*/ 49 w 51"/>
                <a:gd name="T17" fmla="*/ 74 h 107"/>
                <a:gd name="T18" fmla="*/ 49 w 51"/>
                <a:gd name="T19" fmla="*/ 68 h 107"/>
                <a:gd name="T20" fmla="*/ 49 w 51"/>
                <a:gd name="T21" fmla="*/ 62 h 107"/>
                <a:gd name="T22" fmla="*/ 51 w 51"/>
                <a:gd name="T23" fmla="*/ 58 h 107"/>
                <a:gd name="T24" fmla="*/ 51 w 51"/>
                <a:gd name="T25" fmla="*/ 54 h 107"/>
                <a:gd name="T26" fmla="*/ 51 w 51"/>
                <a:gd name="T27" fmla="*/ 48 h 107"/>
                <a:gd name="T28" fmla="*/ 49 w 51"/>
                <a:gd name="T29" fmla="*/ 41 h 107"/>
                <a:gd name="T30" fmla="*/ 49 w 51"/>
                <a:gd name="T31" fmla="*/ 35 h 107"/>
                <a:gd name="T32" fmla="*/ 49 w 51"/>
                <a:gd name="T33" fmla="*/ 31 h 107"/>
                <a:gd name="T34" fmla="*/ 47 w 51"/>
                <a:gd name="T35" fmla="*/ 27 h 107"/>
                <a:gd name="T36" fmla="*/ 45 w 51"/>
                <a:gd name="T37" fmla="*/ 23 h 107"/>
                <a:gd name="T38" fmla="*/ 43 w 51"/>
                <a:gd name="T39" fmla="*/ 19 h 107"/>
                <a:gd name="T40" fmla="*/ 43 w 51"/>
                <a:gd name="T41" fmla="*/ 15 h 107"/>
                <a:gd name="T42" fmla="*/ 39 w 51"/>
                <a:gd name="T43" fmla="*/ 7 h 107"/>
                <a:gd name="T44" fmla="*/ 34 w 51"/>
                <a:gd name="T45" fmla="*/ 2 h 107"/>
                <a:gd name="T46" fmla="*/ 30 w 51"/>
                <a:gd name="T47" fmla="*/ 0 h 107"/>
                <a:gd name="T48" fmla="*/ 26 w 51"/>
                <a:gd name="T49" fmla="*/ 0 h 107"/>
                <a:gd name="T50" fmla="*/ 20 w 51"/>
                <a:gd name="T51" fmla="*/ 0 h 107"/>
                <a:gd name="T52" fmla="*/ 16 w 51"/>
                <a:gd name="T53" fmla="*/ 2 h 107"/>
                <a:gd name="T54" fmla="*/ 10 w 51"/>
                <a:gd name="T55" fmla="*/ 7 h 107"/>
                <a:gd name="T56" fmla="*/ 6 w 51"/>
                <a:gd name="T57" fmla="*/ 15 h 107"/>
                <a:gd name="T58" fmla="*/ 4 w 51"/>
                <a:gd name="T59" fmla="*/ 19 h 107"/>
                <a:gd name="T60" fmla="*/ 2 w 51"/>
                <a:gd name="T61" fmla="*/ 23 h 107"/>
                <a:gd name="T62" fmla="*/ 2 w 51"/>
                <a:gd name="T63" fmla="*/ 27 h 107"/>
                <a:gd name="T64" fmla="*/ 0 w 51"/>
                <a:gd name="T65" fmla="*/ 31 h 107"/>
                <a:gd name="T66" fmla="*/ 0 w 51"/>
                <a:gd name="T67" fmla="*/ 35 h 107"/>
                <a:gd name="T68" fmla="*/ 0 w 51"/>
                <a:gd name="T69" fmla="*/ 41 h 107"/>
                <a:gd name="T70" fmla="*/ 0 w 51"/>
                <a:gd name="T71" fmla="*/ 48 h 107"/>
                <a:gd name="T72" fmla="*/ 0 w 51"/>
                <a:gd name="T73" fmla="*/ 54 h 107"/>
                <a:gd name="T74" fmla="*/ 0 w 51"/>
                <a:gd name="T75" fmla="*/ 58 h 107"/>
                <a:gd name="T76" fmla="*/ 0 w 51"/>
                <a:gd name="T77" fmla="*/ 62 h 107"/>
                <a:gd name="T78" fmla="*/ 0 w 51"/>
                <a:gd name="T79" fmla="*/ 68 h 107"/>
                <a:gd name="T80" fmla="*/ 0 w 51"/>
                <a:gd name="T81" fmla="*/ 74 h 107"/>
                <a:gd name="T82" fmla="*/ 2 w 51"/>
                <a:gd name="T83" fmla="*/ 78 h 107"/>
                <a:gd name="T84" fmla="*/ 2 w 51"/>
                <a:gd name="T85" fmla="*/ 83 h 107"/>
                <a:gd name="T86" fmla="*/ 4 w 51"/>
                <a:gd name="T87" fmla="*/ 87 h 107"/>
                <a:gd name="T88" fmla="*/ 6 w 51"/>
                <a:gd name="T89" fmla="*/ 91 h 107"/>
                <a:gd name="T90" fmla="*/ 10 w 51"/>
                <a:gd name="T91" fmla="*/ 97 h 107"/>
                <a:gd name="T92" fmla="*/ 16 w 51"/>
                <a:gd name="T93" fmla="*/ 101 h 107"/>
                <a:gd name="T94" fmla="*/ 20 w 51"/>
                <a:gd name="T95" fmla="*/ 105 h 107"/>
                <a:gd name="T96" fmla="*/ 26 w 51"/>
                <a:gd name="T97" fmla="*/ 107 h 107"/>
                <a:gd name="T98" fmla="*/ 26 w 51"/>
                <a:gd name="T99" fmla="*/ 107 h 10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
                <a:gd name="T151" fmla="*/ 0 h 107"/>
                <a:gd name="T152" fmla="*/ 51 w 51"/>
                <a:gd name="T153" fmla="*/ 107 h 10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 h="107">
                  <a:moveTo>
                    <a:pt x="26" y="107"/>
                  </a:moveTo>
                  <a:lnTo>
                    <a:pt x="30" y="105"/>
                  </a:lnTo>
                  <a:lnTo>
                    <a:pt x="34" y="101"/>
                  </a:lnTo>
                  <a:lnTo>
                    <a:pt x="39" y="97"/>
                  </a:lnTo>
                  <a:lnTo>
                    <a:pt x="43" y="91"/>
                  </a:lnTo>
                  <a:lnTo>
                    <a:pt x="43" y="87"/>
                  </a:lnTo>
                  <a:lnTo>
                    <a:pt x="45" y="83"/>
                  </a:lnTo>
                  <a:lnTo>
                    <a:pt x="47" y="78"/>
                  </a:lnTo>
                  <a:lnTo>
                    <a:pt x="49" y="74"/>
                  </a:lnTo>
                  <a:lnTo>
                    <a:pt x="49" y="68"/>
                  </a:lnTo>
                  <a:lnTo>
                    <a:pt x="49" y="62"/>
                  </a:lnTo>
                  <a:lnTo>
                    <a:pt x="51" y="58"/>
                  </a:lnTo>
                  <a:lnTo>
                    <a:pt x="51" y="54"/>
                  </a:lnTo>
                  <a:lnTo>
                    <a:pt x="51" y="48"/>
                  </a:lnTo>
                  <a:lnTo>
                    <a:pt x="49" y="41"/>
                  </a:lnTo>
                  <a:lnTo>
                    <a:pt x="49" y="35"/>
                  </a:lnTo>
                  <a:lnTo>
                    <a:pt x="49" y="31"/>
                  </a:lnTo>
                  <a:lnTo>
                    <a:pt x="47" y="27"/>
                  </a:lnTo>
                  <a:lnTo>
                    <a:pt x="45" y="23"/>
                  </a:lnTo>
                  <a:lnTo>
                    <a:pt x="43" y="19"/>
                  </a:lnTo>
                  <a:lnTo>
                    <a:pt x="43" y="15"/>
                  </a:lnTo>
                  <a:lnTo>
                    <a:pt x="39" y="7"/>
                  </a:lnTo>
                  <a:lnTo>
                    <a:pt x="34" y="2"/>
                  </a:lnTo>
                  <a:lnTo>
                    <a:pt x="30" y="0"/>
                  </a:lnTo>
                  <a:lnTo>
                    <a:pt x="26" y="0"/>
                  </a:lnTo>
                  <a:lnTo>
                    <a:pt x="20" y="0"/>
                  </a:lnTo>
                  <a:lnTo>
                    <a:pt x="16" y="2"/>
                  </a:lnTo>
                  <a:lnTo>
                    <a:pt x="10" y="7"/>
                  </a:lnTo>
                  <a:lnTo>
                    <a:pt x="6" y="15"/>
                  </a:lnTo>
                  <a:lnTo>
                    <a:pt x="4" y="19"/>
                  </a:lnTo>
                  <a:lnTo>
                    <a:pt x="2" y="23"/>
                  </a:lnTo>
                  <a:lnTo>
                    <a:pt x="2" y="27"/>
                  </a:lnTo>
                  <a:lnTo>
                    <a:pt x="0" y="31"/>
                  </a:lnTo>
                  <a:lnTo>
                    <a:pt x="0" y="35"/>
                  </a:lnTo>
                  <a:lnTo>
                    <a:pt x="0" y="41"/>
                  </a:lnTo>
                  <a:lnTo>
                    <a:pt x="0" y="48"/>
                  </a:lnTo>
                  <a:lnTo>
                    <a:pt x="0" y="54"/>
                  </a:lnTo>
                  <a:lnTo>
                    <a:pt x="0" y="58"/>
                  </a:lnTo>
                  <a:lnTo>
                    <a:pt x="0" y="62"/>
                  </a:lnTo>
                  <a:lnTo>
                    <a:pt x="0" y="68"/>
                  </a:lnTo>
                  <a:lnTo>
                    <a:pt x="0" y="74"/>
                  </a:lnTo>
                  <a:lnTo>
                    <a:pt x="2" y="78"/>
                  </a:lnTo>
                  <a:lnTo>
                    <a:pt x="2" y="83"/>
                  </a:lnTo>
                  <a:lnTo>
                    <a:pt x="4" y="87"/>
                  </a:lnTo>
                  <a:lnTo>
                    <a:pt x="6" y="91"/>
                  </a:lnTo>
                  <a:lnTo>
                    <a:pt x="10" y="97"/>
                  </a:lnTo>
                  <a:lnTo>
                    <a:pt x="16" y="101"/>
                  </a:lnTo>
                  <a:lnTo>
                    <a:pt x="20" y="105"/>
                  </a:lnTo>
                  <a:lnTo>
                    <a:pt x="26" y="107"/>
                  </a:lnTo>
                  <a:close/>
                </a:path>
              </a:pathLst>
            </a:custGeom>
            <a:solidFill>
              <a:srgbClr val="FFFFFF"/>
            </a:solidFill>
            <a:ln w="9525">
              <a:noFill/>
              <a:round/>
              <a:headEnd/>
              <a:tailEnd/>
            </a:ln>
          </p:spPr>
          <p:txBody>
            <a:bodyPr/>
            <a:lstStyle/>
            <a:p>
              <a:endParaRPr lang="en-US" dirty="0">
                <a:cs typeface="B Nazanin" pitchFamily="2" charset="-78"/>
              </a:endParaRPr>
            </a:p>
          </p:txBody>
        </p:sp>
        <p:sp>
          <p:nvSpPr>
            <p:cNvPr id="7198" name="Freeform 31"/>
            <p:cNvSpPr>
              <a:spLocks/>
            </p:cNvSpPr>
            <p:nvPr/>
          </p:nvSpPr>
          <p:spPr bwMode="auto">
            <a:xfrm>
              <a:off x="3324" y="2021"/>
              <a:ext cx="119" cy="267"/>
            </a:xfrm>
            <a:custGeom>
              <a:avLst/>
              <a:gdLst>
                <a:gd name="T0" fmla="*/ 0 w 119"/>
                <a:gd name="T1" fmla="*/ 212 h 267"/>
                <a:gd name="T2" fmla="*/ 17 w 119"/>
                <a:gd name="T3" fmla="*/ 0 h 267"/>
                <a:gd name="T4" fmla="*/ 21 w 119"/>
                <a:gd name="T5" fmla="*/ 0 h 267"/>
                <a:gd name="T6" fmla="*/ 25 w 119"/>
                <a:gd name="T7" fmla="*/ 0 h 267"/>
                <a:gd name="T8" fmla="*/ 29 w 119"/>
                <a:gd name="T9" fmla="*/ 5 h 267"/>
                <a:gd name="T10" fmla="*/ 35 w 119"/>
                <a:gd name="T11" fmla="*/ 7 h 267"/>
                <a:gd name="T12" fmla="*/ 44 w 119"/>
                <a:gd name="T13" fmla="*/ 11 h 267"/>
                <a:gd name="T14" fmla="*/ 48 w 119"/>
                <a:gd name="T15" fmla="*/ 15 h 267"/>
                <a:gd name="T16" fmla="*/ 52 w 119"/>
                <a:gd name="T17" fmla="*/ 19 h 267"/>
                <a:gd name="T18" fmla="*/ 56 w 119"/>
                <a:gd name="T19" fmla="*/ 23 h 267"/>
                <a:gd name="T20" fmla="*/ 60 w 119"/>
                <a:gd name="T21" fmla="*/ 27 h 267"/>
                <a:gd name="T22" fmla="*/ 64 w 119"/>
                <a:gd name="T23" fmla="*/ 31 h 267"/>
                <a:gd name="T24" fmla="*/ 68 w 119"/>
                <a:gd name="T25" fmla="*/ 37 h 267"/>
                <a:gd name="T26" fmla="*/ 74 w 119"/>
                <a:gd name="T27" fmla="*/ 44 h 267"/>
                <a:gd name="T28" fmla="*/ 78 w 119"/>
                <a:gd name="T29" fmla="*/ 50 h 267"/>
                <a:gd name="T30" fmla="*/ 80 w 119"/>
                <a:gd name="T31" fmla="*/ 54 h 267"/>
                <a:gd name="T32" fmla="*/ 83 w 119"/>
                <a:gd name="T33" fmla="*/ 56 h 267"/>
                <a:gd name="T34" fmla="*/ 85 w 119"/>
                <a:gd name="T35" fmla="*/ 60 h 267"/>
                <a:gd name="T36" fmla="*/ 87 w 119"/>
                <a:gd name="T37" fmla="*/ 64 h 267"/>
                <a:gd name="T38" fmla="*/ 89 w 119"/>
                <a:gd name="T39" fmla="*/ 70 h 267"/>
                <a:gd name="T40" fmla="*/ 91 w 119"/>
                <a:gd name="T41" fmla="*/ 74 h 267"/>
                <a:gd name="T42" fmla="*/ 93 w 119"/>
                <a:gd name="T43" fmla="*/ 78 h 267"/>
                <a:gd name="T44" fmla="*/ 95 w 119"/>
                <a:gd name="T45" fmla="*/ 83 h 267"/>
                <a:gd name="T46" fmla="*/ 97 w 119"/>
                <a:gd name="T47" fmla="*/ 89 h 267"/>
                <a:gd name="T48" fmla="*/ 99 w 119"/>
                <a:gd name="T49" fmla="*/ 93 h 267"/>
                <a:gd name="T50" fmla="*/ 99 w 119"/>
                <a:gd name="T51" fmla="*/ 97 h 267"/>
                <a:gd name="T52" fmla="*/ 101 w 119"/>
                <a:gd name="T53" fmla="*/ 103 h 267"/>
                <a:gd name="T54" fmla="*/ 103 w 119"/>
                <a:gd name="T55" fmla="*/ 109 h 267"/>
                <a:gd name="T56" fmla="*/ 105 w 119"/>
                <a:gd name="T57" fmla="*/ 115 h 267"/>
                <a:gd name="T58" fmla="*/ 107 w 119"/>
                <a:gd name="T59" fmla="*/ 122 h 267"/>
                <a:gd name="T60" fmla="*/ 109 w 119"/>
                <a:gd name="T61" fmla="*/ 130 h 267"/>
                <a:gd name="T62" fmla="*/ 109 w 119"/>
                <a:gd name="T63" fmla="*/ 136 h 267"/>
                <a:gd name="T64" fmla="*/ 111 w 119"/>
                <a:gd name="T65" fmla="*/ 142 h 267"/>
                <a:gd name="T66" fmla="*/ 113 w 119"/>
                <a:gd name="T67" fmla="*/ 148 h 267"/>
                <a:gd name="T68" fmla="*/ 115 w 119"/>
                <a:gd name="T69" fmla="*/ 157 h 267"/>
                <a:gd name="T70" fmla="*/ 115 w 119"/>
                <a:gd name="T71" fmla="*/ 163 h 267"/>
                <a:gd name="T72" fmla="*/ 117 w 119"/>
                <a:gd name="T73" fmla="*/ 171 h 267"/>
                <a:gd name="T74" fmla="*/ 117 w 119"/>
                <a:gd name="T75" fmla="*/ 179 h 267"/>
                <a:gd name="T76" fmla="*/ 119 w 119"/>
                <a:gd name="T77" fmla="*/ 187 h 267"/>
                <a:gd name="T78" fmla="*/ 83 w 119"/>
                <a:gd name="T79" fmla="*/ 117 h 267"/>
                <a:gd name="T80" fmla="*/ 91 w 119"/>
                <a:gd name="T81" fmla="*/ 226 h 267"/>
                <a:gd name="T82" fmla="*/ 62 w 119"/>
                <a:gd name="T83" fmla="*/ 165 h 267"/>
                <a:gd name="T84" fmla="*/ 60 w 119"/>
                <a:gd name="T85" fmla="*/ 257 h 267"/>
                <a:gd name="T86" fmla="*/ 35 w 119"/>
                <a:gd name="T87" fmla="*/ 210 h 267"/>
                <a:gd name="T88" fmla="*/ 35 w 119"/>
                <a:gd name="T89" fmla="*/ 267 h 267"/>
                <a:gd name="T90" fmla="*/ 33 w 119"/>
                <a:gd name="T91" fmla="*/ 261 h 267"/>
                <a:gd name="T92" fmla="*/ 31 w 119"/>
                <a:gd name="T93" fmla="*/ 257 h 267"/>
                <a:gd name="T94" fmla="*/ 31 w 119"/>
                <a:gd name="T95" fmla="*/ 253 h 267"/>
                <a:gd name="T96" fmla="*/ 29 w 119"/>
                <a:gd name="T97" fmla="*/ 249 h 267"/>
                <a:gd name="T98" fmla="*/ 27 w 119"/>
                <a:gd name="T99" fmla="*/ 243 h 267"/>
                <a:gd name="T100" fmla="*/ 25 w 119"/>
                <a:gd name="T101" fmla="*/ 239 h 267"/>
                <a:gd name="T102" fmla="*/ 23 w 119"/>
                <a:gd name="T103" fmla="*/ 235 h 267"/>
                <a:gd name="T104" fmla="*/ 23 w 119"/>
                <a:gd name="T105" fmla="*/ 230 h 267"/>
                <a:gd name="T106" fmla="*/ 17 w 119"/>
                <a:gd name="T107" fmla="*/ 224 h 267"/>
                <a:gd name="T108" fmla="*/ 11 w 119"/>
                <a:gd name="T109" fmla="*/ 218 h 267"/>
                <a:gd name="T110" fmla="*/ 5 w 119"/>
                <a:gd name="T111" fmla="*/ 214 h 267"/>
                <a:gd name="T112" fmla="*/ 0 w 119"/>
                <a:gd name="T113" fmla="*/ 212 h 267"/>
                <a:gd name="T114" fmla="*/ 0 w 119"/>
                <a:gd name="T115" fmla="*/ 212 h 26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19"/>
                <a:gd name="T175" fmla="*/ 0 h 267"/>
                <a:gd name="T176" fmla="*/ 119 w 119"/>
                <a:gd name="T177" fmla="*/ 267 h 26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19" h="267">
                  <a:moveTo>
                    <a:pt x="0" y="212"/>
                  </a:moveTo>
                  <a:lnTo>
                    <a:pt x="17" y="0"/>
                  </a:lnTo>
                  <a:lnTo>
                    <a:pt x="21" y="0"/>
                  </a:lnTo>
                  <a:lnTo>
                    <a:pt x="25" y="0"/>
                  </a:lnTo>
                  <a:lnTo>
                    <a:pt x="29" y="5"/>
                  </a:lnTo>
                  <a:lnTo>
                    <a:pt x="35" y="7"/>
                  </a:lnTo>
                  <a:lnTo>
                    <a:pt x="44" y="11"/>
                  </a:lnTo>
                  <a:lnTo>
                    <a:pt x="48" y="15"/>
                  </a:lnTo>
                  <a:lnTo>
                    <a:pt x="52" y="19"/>
                  </a:lnTo>
                  <a:lnTo>
                    <a:pt x="56" y="23"/>
                  </a:lnTo>
                  <a:lnTo>
                    <a:pt x="60" y="27"/>
                  </a:lnTo>
                  <a:lnTo>
                    <a:pt x="64" y="31"/>
                  </a:lnTo>
                  <a:lnTo>
                    <a:pt x="68" y="37"/>
                  </a:lnTo>
                  <a:lnTo>
                    <a:pt x="74" y="44"/>
                  </a:lnTo>
                  <a:lnTo>
                    <a:pt x="78" y="50"/>
                  </a:lnTo>
                  <a:lnTo>
                    <a:pt x="80" y="54"/>
                  </a:lnTo>
                  <a:lnTo>
                    <a:pt x="83" y="56"/>
                  </a:lnTo>
                  <a:lnTo>
                    <a:pt x="85" y="60"/>
                  </a:lnTo>
                  <a:lnTo>
                    <a:pt x="87" y="64"/>
                  </a:lnTo>
                  <a:lnTo>
                    <a:pt x="89" y="70"/>
                  </a:lnTo>
                  <a:lnTo>
                    <a:pt x="91" y="74"/>
                  </a:lnTo>
                  <a:lnTo>
                    <a:pt x="93" y="78"/>
                  </a:lnTo>
                  <a:lnTo>
                    <a:pt x="95" y="83"/>
                  </a:lnTo>
                  <a:lnTo>
                    <a:pt x="97" y="89"/>
                  </a:lnTo>
                  <a:lnTo>
                    <a:pt x="99" y="93"/>
                  </a:lnTo>
                  <a:lnTo>
                    <a:pt x="99" y="97"/>
                  </a:lnTo>
                  <a:lnTo>
                    <a:pt x="101" y="103"/>
                  </a:lnTo>
                  <a:lnTo>
                    <a:pt x="103" y="109"/>
                  </a:lnTo>
                  <a:lnTo>
                    <a:pt x="105" y="115"/>
                  </a:lnTo>
                  <a:lnTo>
                    <a:pt x="107" y="122"/>
                  </a:lnTo>
                  <a:lnTo>
                    <a:pt x="109" y="130"/>
                  </a:lnTo>
                  <a:lnTo>
                    <a:pt x="109" y="136"/>
                  </a:lnTo>
                  <a:lnTo>
                    <a:pt x="111" y="142"/>
                  </a:lnTo>
                  <a:lnTo>
                    <a:pt x="113" y="148"/>
                  </a:lnTo>
                  <a:lnTo>
                    <a:pt x="115" y="157"/>
                  </a:lnTo>
                  <a:lnTo>
                    <a:pt x="115" y="163"/>
                  </a:lnTo>
                  <a:lnTo>
                    <a:pt x="117" y="171"/>
                  </a:lnTo>
                  <a:lnTo>
                    <a:pt x="117" y="179"/>
                  </a:lnTo>
                  <a:lnTo>
                    <a:pt x="119" y="187"/>
                  </a:lnTo>
                  <a:lnTo>
                    <a:pt x="83" y="117"/>
                  </a:lnTo>
                  <a:lnTo>
                    <a:pt x="91" y="226"/>
                  </a:lnTo>
                  <a:lnTo>
                    <a:pt x="62" y="165"/>
                  </a:lnTo>
                  <a:lnTo>
                    <a:pt x="60" y="257"/>
                  </a:lnTo>
                  <a:lnTo>
                    <a:pt x="35" y="210"/>
                  </a:lnTo>
                  <a:lnTo>
                    <a:pt x="35" y="267"/>
                  </a:lnTo>
                  <a:lnTo>
                    <a:pt x="33" y="261"/>
                  </a:lnTo>
                  <a:lnTo>
                    <a:pt x="31" y="257"/>
                  </a:lnTo>
                  <a:lnTo>
                    <a:pt x="31" y="253"/>
                  </a:lnTo>
                  <a:lnTo>
                    <a:pt x="29" y="249"/>
                  </a:lnTo>
                  <a:lnTo>
                    <a:pt x="27" y="243"/>
                  </a:lnTo>
                  <a:lnTo>
                    <a:pt x="25" y="239"/>
                  </a:lnTo>
                  <a:lnTo>
                    <a:pt x="23" y="235"/>
                  </a:lnTo>
                  <a:lnTo>
                    <a:pt x="23" y="230"/>
                  </a:lnTo>
                  <a:lnTo>
                    <a:pt x="17" y="224"/>
                  </a:lnTo>
                  <a:lnTo>
                    <a:pt x="11" y="218"/>
                  </a:lnTo>
                  <a:lnTo>
                    <a:pt x="5" y="214"/>
                  </a:lnTo>
                  <a:lnTo>
                    <a:pt x="0" y="212"/>
                  </a:lnTo>
                  <a:close/>
                </a:path>
              </a:pathLst>
            </a:custGeom>
            <a:solidFill>
              <a:srgbClr val="FFFFC2"/>
            </a:solidFill>
            <a:ln w="9525">
              <a:noFill/>
              <a:round/>
              <a:headEnd/>
              <a:tailEnd/>
            </a:ln>
          </p:spPr>
          <p:txBody>
            <a:bodyPr/>
            <a:lstStyle/>
            <a:p>
              <a:endParaRPr lang="en-US" dirty="0">
                <a:cs typeface="B Nazanin" pitchFamily="2" charset="-78"/>
              </a:endParaRPr>
            </a:p>
          </p:txBody>
        </p:sp>
        <p:sp>
          <p:nvSpPr>
            <p:cNvPr id="7199" name="Freeform 32"/>
            <p:cNvSpPr>
              <a:spLocks/>
            </p:cNvSpPr>
            <p:nvPr/>
          </p:nvSpPr>
          <p:spPr bwMode="auto">
            <a:xfrm>
              <a:off x="3238" y="2330"/>
              <a:ext cx="66" cy="213"/>
            </a:xfrm>
            <a:custGeom>
              <a:avLst/>
              <a:gdLst>
                <a:gd name="T0" fmla="*/ 66 w 66"/>
                <a:gd name="T1" fmla="*/ 41 h 213"/>
                <a:gd name="T2" fmla="*/ 54 w 66"/>
                <a:gd name="T3" fmla="*/ 213 h 213"/>
                <a:gd name="T4" fmla="*/ 54 w 66"/>
                <a:gd name="T5" fmla="*/ 213 h 213"/>
                <a:gd name="T6" fmla="*/ 52 w 66"/>
                <a:gd name="T7" fmla="*/ 211 h 213"/>
                <a:gd name="T8" fmla="*/ 49 w 66"/>
                <a:gd name="T9" fmla="*/ 205 h 213"/>
                <a:gd name="T10" fmla="*/ 47 w 66"/>
                <a:gd name="T11" fmla="*/ 201 h 213"/>
                <a:gd name="T12" fmla="*/ 45 w 66"/>
                <a:gd name="T13" fmla="*/ 197 h 213"/>
                <a:gd name="T14" fmla="*/ 43 w 66"/>
                <a:gd name="T15" fmla="*/ 195 h 213"/>
                <a:gd name="T16" fmla="*/ 39 w 66"/>
                <a:gd name="T17" fmla="*/ 191 h 213"/>
                <a:gd name="T18" fmla="*/ 37 w 66"/>
                <a:gd name="T19" fmla="*/ 186 h 213"/>
                <a:gd name="T20" fmla="*/ 35 w 66"/>
                <a:gd name="T21" fmla="*/ 180 h 213"/>
                <a:gd name="T22" fmla="*/ 33 w 66"/>
                <a:gd name="T23" fmla="*/ 176 h 213"/>
                <a:gd name="T24" fmla="*/ 31 w 66"/>
                <a:gd name="T25" fmla="*/ 172 h 213"/>
                <a:gd name="T26" fmla="*/ 29 w 66"/>
                <a:gd name="T27" fmla="*/ 168 h 213"/>
                <a:gd name="T28" fmla="*/ 27 w 66"/>
                <a:gd name="T29" fmla="*/ 162 h 213"/>
                <a:gd name="T30" fmla="*/ 25 w 66"/>
                <a:gd name="T31" fmla="*/ 156 h 213"/>
                <a:gd name="T32" fmla="*/ 21 w 66"/>
                <a:gd name="T33" fmla="*/ 149 h 213"/>
                <a:gd name="T34" fmla="*/ 19 w 66"/>
                <a:gd name="T35" fmla="*/ 143 h 213"/>
                <a:gd name="T36" fmla="*/ 17 w 66"/>
                <a:gd name="T37" fmla="*/ 137 h 213"/>
                <a:gd name="T38" fmla="*/ 15 w 66"/>
                <a:gd name="T39" fmla="*/ 131 h 213"/>
                <a:gd name="T40" fmla="*/ 12 w 66"/>
                <a:gd name="T41" fmla="*/ 125 h 213"/>
                <a:gd name="T42" fmla="*/ 10 w 66"/>
                <a:gd name="T43" fmla="*/ 119 h 213"/>
                <a:gd name="T44" fmla="*/ 8 w 66"/>
                <a:gd name="T45" fmla="*/ 110 h 213"/>
                <a:gd name="T46" fmla="*/ 6 w 66"/>
                <a:gd name="T47" fmla="*/ 104 h 213"/>
                <a:gd name="T48" fmla="*/ 6 w 66"/>
                <a:gd name="T49" fmla="*/ 96 h 213"/>
                <a:gd name="T50" fmla="*/ 4 w 66"/>
                <a:gd name="T51" fmla="*/ 90 h 213"/>
                <a:gd name="T52" fmla="*/ 2 w 66"/>
                <a:gd name="T53" fmla="*/ 82 h 213"/>
                <a:gd name="T54" fmla="*/ 2 w 66"/>
                <a:gd name="T55" fmla="*/ 76 h 213"/>
                <a:gd name="T56" fmla="*/ 0 w 66"/>
                <a:gd name="T57" fmla="*/ 67 h 213"/>
                <a:gd name="T58" fmla="*/ 0 w 66"/>
                <a:gd name="T59" fmla="*/ 61 h 213"/>
                <a:gd name="T60" fmla="*/ 45 w 66"/>
                <a:gd name="T61" fmla="*/ 0 h 213"/>
                <a:gd name="T62" fmla="*/ 47 w 66"/>
                <a:gd name="T63" fmla="*/ 6 h 213"/>
                <a:gd name="T64" fmla="*/ 49 w 66"/>
                <a:gd name="T65" fmla="*/ 12 h 213"/>
                <a:gd name="T66" fmla="*/ 52 w 66"/>
                <a:gd name="T67" fmla="*/ 18 h 213"/>
                <a:gd name="T68" fmla="*/ 54 w 66"/>
                <a:gd name="T69" fmla="*/ 24 h 213"/>
                <a:gd name="T70" fmla="*/ 56 w 66"/>
                <a:gd name="T71" fmla="*/ 28 h 213"/>
                <a:gd name="T72" fmla="*/ 58 w 66"/>
                <a:gd name="T73" fmla="*/ 32 h 213"/>
                <a:gd name="T74" fmla="*/ 60 w 66"/>
                <a:gd name="T75" fmla="*/ 34 h 213"/>
                <a:gd name="T76" fmla="*/ 66 w 66"/>
                <a:gd name="T77" fmla="*/ 41 h 213"/>
                <a:gd name="T78" fmla="*/ 66 w 66"/>
                <a:gd name="T79" fmla="*/ 41 h 21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6"/>
                <a:gd name="T121" fmla="*/ 0 h 213"/>
                <a:gd name="T122" fmla="*/ 66 w 66"/>
                <a:gd name="T123" fmla="*/ 213 h 21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6" h="213">
                  <a:moveTo>
                    <a:pt x="66" y="41"/>
                  </a:moveTo>
                  <a:lnTo>
                    <a:pt x="54" y="213"/>
                  </a:lnTo>
                  <a:lnTo>
                    <a:pt x="52" y="211"/>
                  </a:lnTo>
                  <a:lnTo>
                    <a:pt x="49" y="205"/>
                  </a:lnTo>
                  <a:lnTo>
                    <a:pt x="47" y="201"/>
                  </a:lnTo>
                  <a:lnTo>
                    <a:pt x="45" y="197"/>
                  </a:lnTo>
                  <a:lnTo>
                    <a:pt x="43" y="195"/>
                  </a:lnTo>
                  <a:lnTo>
                    <a:pt x="39" y="191"/>
                  </a:lnTo>
                  <a:lnTo>
                    <a:pt x="37" y="186"/>
                  </a:lnTo>
                  <a:lnTo>
                    <a:pt x="35" y="180"/>
                  </a:lnTo>
                  <a:lnTo>
                    <a:pt x="33" y="176"/>
                  </a:lnTo>
                  <a:lnTo>
                    <a:pt x="31" y="172"/>
                  </a:lnTo>
                  <a:lnTo>
                    <a:pt x="29" y="168"/>
                  </a:lnTo>
                  <a:lnTo>
                    <a:pt x="27" y="162"/>
                  </a:lnTo>
                  <a:lnTo>
                    <a:pt x="25" y="156"/>
                  </a:lnTo>
                  <a:lnTo>
                    <a:pt x="21" y="149"/>
                  </a:lnTo>
                  <a:lnTo>
                    <a:pt x="19" y="143"/>
                  </a:lnTo>
                  <a:lnTo>
                    <a:pt x="17" y="137"/>
                  </a:lnTo>
                  <a:lnTo>
                    <a:pt x="15" y="131"/>
                  </a:lnTo>
                  <a:lnTo>
                    <a:pt x="12" y="125"/>
                  </a:lnTo>
                  <a:lnTo>
                    <a:pt x="10" y="119"/>
                  </a:lnTo>
                  <a:lnTo>
                    <a:pt x="8" y="110"/>
                  </a:lnTo>
                  <a:lnTo>
                    <a:pt x="6" y="104"/>
                  </a:lnTo>
                  <a:lnTo>
                    <a:pt x="6" y="96"/>
                  </a:lnTo>
                  <a:lnTo>
                    <a:pt x="4" y="90"/>
                  </a:lnTo>
                  <a:lnTo>
                    <a:pt x="2" y="82"/>
                  </a:lnTo>
                  <a:lnTo>
                    <a:pt x="2" y="76"/>
                  </a:lnTo>
                  <a:lnTo>
                    <a:pt x="0" y="67"/>
                  </a:lnTo>
                  <a:lnTo>
                    <a:pt x="0" y="61"/>
                  </a:lnTo>
                  <a:lnTo>
                    <a:pt x="45" y="0"/>
                  </a:lnTo>
                  <a:lnTo>
                    <a:pt x="47" y="6"/>
                  </a:lnTo>
                  <a:lnTo>
                    <a:pt x="49" y="12"/>
                  </a:lnTo>
                  <a:lnTo>
                    <a:pt x="52" y="18"/>
                  </a:lnTo>
                  <a:lnTo>
                    <a:pt x="54" y="24"/>
                  </a:lnTo>
                  <a:lnTo>
                    <a:pt x="56" y="28"/>
                  </a:lnTo>
                  <a:lnTo>
                    <a:pt x="58" y="32"/>
                  </a:lnTo>
                  <a:lnTo>
                    <a:pt x="60" y="34"/>
                  </a:lnTo>
                  <a:lnTo>
                    <a:pt x="66" y="41"/>
                  </a:lnTo>
                  <a:close/>
                </a:path>
              </a:pathLst>
            </a:custGeom>
            <a:solidFill>
              <a:srgbClr val="FFFFFF"/>
            </a:solidFill>
            <a:ln w="9525">
              <a:noFill/>
              <a:round/>
              <a:headEnd/>
              <a:tailEnd/>
            </a:ln>
          </p:spPr>
          <p:txBody>
            <a:bodyPr/>
            <a:lstStyle/>
            <a:p>
              <a:endParaRPr lang="en-US" dirty="0">
                <a:cs typeface="B Nazanin" pitchFamily="2" charset="-78"/>
              </a:endParaRPr>
            </a:p>
          </p:txBody>
        </p:sp>
        <p:sp>
          <p:nvSpPr>
            <p:cNvPr id="7200" name="Freeform 33"/>
            <p:cNvSpPr>
              <a:spLocks/>
            </p:cNvSpPr>
            <p:nvPr/>
          </p:nvSpPr>
          <p:spPr bwMode="auto">
            <a:xfrm>
              <a:off x="3341" y="2336"/>
              <a:ext cx="90" cy="199"/>
            </a:xfrm>
            <a:custGeom>
              <a:avLst/>
              <a:gdLst>
                <a:gd name="T0" fmla="*/ 90 w 90"/>
                <a:gd name="T1" fmla="*/ 127 h 199"/>
                <a:gd name="T2" fmla="*/ 88 w 90"/>
                <a:gd name="T3" fmla="*/ 131 h 199"/>
                <a:gd name="T4" fmla="*/ 86 w 90"/>
                <a:gd name="T5" fmla="*/ 135 h 199"/>
                <a:gd name="T6" fmla="*/ 84 w 90"/>
                <a:gd name="T7" fmla="*/ 141 h 199"/>
                <a:gd name="T8" fmla="*/ 82 w 90"/>
                <a:gd name="T9" fmla="*/ 148 h 199"/>
                <a:gd name="T10" fmla="*/ 80 w 90"/>
                <a:gd name="T11" fmla="*/ 152 h 199"/>
                <a:gd name="T12" fmla="*/ 78 w 90"/>
                <a:gd name="T13" fmla="*/ 156 h 199"/>
                <a:gd name="T14" fmla="*/ 76 w 90"/>
                <a:gd name="T15" fmla="*/ 162 h 199"/>
                <a:gd name="T16" fmla="*/ 74 w 90"/>
                <a:gd name="T17" fmla="*/ 168 h 199"/>
                <a:gd name="T18" fmla="*/ 72 w 90"/>
                <a:gd name="T19" fmla="*/ 172 h 199"/>
                <a:gd name="T20" fmla="*/ 70 w 90"/>
                <a:gd name="T21" fmla="*/ 176 h 199"/>
                <a:gd name="T22" fmla="*/ 68 w 90"/>
                <a:gd name="T23" fmla="*/ 180 h 199"/>
                <a:gd name="T24" fmla="*/ 66 w 90"/>
                <a:gd name="T25" fmla="*/ 185 h 199"/>
                <a:gd name="T26" fmla="*/ 63 w 90"/>
                <a:gd name="T27" fmla="*/ 189 h 199"/>
                <a:gd name="T28" fmla="*/ 61 w 90"/>
                <a:gd name="T29" fmla="*/ 193 h 199"/>
                <a:gd name="T30" fmla="*/ 59 w 90"/>
                <a:gd name="T31" fmla="*/ 197 h 199"/>
                <a:gd name="T32" fmla="*/ 57 w 90"/>
                <a:gd name="T33" fmla="*/ 199 h 199"/>
                <a:gd name="T34" fmla="*/ 0 w 90"/>
                <a:gd name="T35" fmla="*/ 18 h 199"/>
                <a:gd name="T36" fmla="*/ 4 w 90"/>
                <a:gd name="T37" fmla="*/ 14 h 199"/>
                <a:gd name="T38" fmla="*/ 6 w 90"/>
                <a:gd name="T39" fmla="*/ 8 h 199"/>
                <a:gd name="T40" fmla="*/ 8 w 90"/>
                <a:gd name="T41" fmla="*/ 4 h 199"/>
                <a:gd name="T42" fmla="*/ 10 w 90"/>
                <a:gd name="T43" fmla="*/ 0 h 199"/>
                <a:gd name="T44" fmla="*/ 90 w 90"/>
                <a:gd name="T45" fmla="*/ 127 h 199"/>
                <a:gd name="T46" fmla="*/ 90 w 90"/>
                <a:gd name="T47" fmla="*/ 127 h 19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0"/>
                <a:gd name="T73" fmla="*/ 0 h 199"/>
                <a:gd name="T74" fmla="*/ 90 w 90"/>
                <a:gd name="T75" fmla="*/ 199 h 19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0" h="199">
                  <a:moveTo>
                    <a:pt x="90" y="127"/>
                  </a:moveTo>
                  <a:lnTo>
                    <a:pt x="88" y="131"/>
                  </a:lnTo>
                  <a:lnTo>
                    <a:pt x="86" y="135"/>
                  </a:lnTo>
                  <a:lnTo>
                    <a:pt x="84" y="141"/>
                  </a:lnTo>
                  <a:lnTo>
                    <a:pt x="82" y="148"/>
                  </a:lnTo>
                  <a:lnTo>
                    <a:pt x="80" y="152"/>
                  </a:lnTo>
                  <a:lnTo>
                    <a:pt x="78" y="156"/>
                  </a:lnTo>
                  <a:lnTo>
                    <a:pt x="76" y="162"/>
                  </a:lnTo>
                  <a:lnTo>
                    <a:pt x="74" y="168"/>
                  </a:lnTo>
                  <a:lnTo>
                    <a:pt x="72" y="172"/>
                  </a:lnTo>
                  <a:lnTo>
                    <a:pt x="70" y="176"/>
                  </a:lnTo>
                  <a:lnTo>
                    <a:pt x="68" y="180"/>
                  </a:lnTo>
                  <a:lnTo>
                    <a:pt x="66" y="185"/>
                  </a:lnTo>
                  <a:lnTo>
                    <a:pt x="63" y="189"/>
                  </a:lnTo>
                  <a:lnTo>
                    <a:pt x="61" y="193"/>
                  </a:lnTo>
                  <a:lnTo>
                    <a:pt x="59" y="197"/>
                  </a:lnTo>
                  <a:lnTo>
                    <a:pt x="57" y="199"/>
                  </a:lnTo>
                  <a:lnTo>
                    <a:pt x="0" y="18"/>
                  </a:lnTo>
                  <a:lnTo>
                    <a:pt x="4" y="14"/>
                  </a:lnTo>
                  <a:lnTo>
                    <a:pt x="6" y="8"/>
                  </a:lnTo>
                  <a:lnTo>
                    <a:pt x="8" y="4"/>
                  </a:lnTo>
                  <a:lnTo>
                    <a:pt x="10" y="0"/>
                  </a:lnTo>
                  <a:lnTo>
                    <a:pt x="90" y="127"/>
                  </a:lnTo>
                  <a:close/>
                </a:path>
              </a:pathLst>
            </a:custGeom>
            <a:solidFill>
              <a:srgbClr val="E6F2FF"/>
            </a:solidFill>
            <a:ln w="9525">
              <a:noFill/>
              <a:round/>
              <a:headEnd/>
              <a:tailEnd/>
            </a:ln>
          </p:spPr>
          <p:txBody>
            <a:bodyPr/>
            <a:lstStyle/>
            <a:p>
              <a:endParaRPr lang="en-US" dirty="0">
                <a:cs typeface="B Nazanin" pitchFamily="2" charset="-78"/>
              </a:endParaRPr>
            </a:p>
          </p:txBody>
        </p:sp>
        <p:sp>
          <p:nvSpPr>
            <p:cNvPr id="7201" name="Freeform 34"/>
            <p:cNvSpPr>
              <a:spLocks/>
            </p:cNvSpPr>
            <p:nvPr/>
          </p:nvSpPr>
          <p:spPr bwMode="auto">
            <a:xfrm>
              <a:off x="3201" y="2288"/>
              <a:ext cx="115" cy="29"/>
            </a:xfrm>
            <a:custGeom>
              <a:avLst/>
              <a:gdLst>
                <a:gd name="T0" fmla="*/ 0 w 115"/>
                <a:gd name="T1" fmla="*/ 29 h 29"/>
                <a:gd name="T2" fmla="*/ 115 w 115"/>
                <a:gd name="T3" fmla="*/ 29 h 29"/>
                <a:gd name="T4" fmla="*/ 115 w 115"/>
                <a:gd name="T5" fmla="*/ 0 h 29"/>
                <a:gd name="T6" fmla="*/ 0 w 115"/>
                <a:gd name="T7" fmla="*/ 0 h 29"/>
                <a:gd name="T8" fmla="*/ 0 w 115"/>
                <a:gd name="T9" fmla="*/ 29 h 29"/>
                <a:gd name="T10" fmla="*/ 0 w 115"/>
                <a:gd name="T11" fmla="*/ 29 h 29"/>
                <a:gd name="T12" fmla="*/ 0 60000 65536"/>
                <a:gd name="T13" fmla="*/ 0 60000 65536"/>
                <a:gd name="T14" fmla="*/ 0 60000 65536"/>
                <a:gd name="T15" fmla="*/ 0 60000 65536"/>
                <a:gd name="T16" fmla="*/ 0 60000 65536"/>
                <a:gd name="T17" fmla="*/ 0 60000 65536"/>
                <a:gd name="T18" fmla="*/ 0 w 115"/>
                <a:gd name="T19" fmla="*/ 0 h 29"/>
                <a:gd name="T20" fmla="*/ 115 w 115"/>
                <a:gd name="T21" fmla="*/ 29 h 29"/>
              </a:gdLst>
              <a:ahLst/>
              <a:cxnLst>
                <a:cxn ang="T12">
                  <a:pos x="T0" y="T1"/>
                </a:cxn>
                <a:cxn ang="T13">
                  <a:pos x="T2" y="T3"/>
                </a:cxn>
                <a:cxn ang="T14">
                  <a:pos x="T4" y="T5"/>
                </a:cxn>
                <a:cxn ang="T15">
                  <a:pos x="T6" y="T7"/>
                </a:cxn>
                <a:cxn ang="T16">
                  <a:pos x="T8" y="T9"/>
                </a:cxn>
                <a:cxn ang="T17">
                  <a:pos x="T10" y="T11"/>
                </a:cxn>
              </a:cxnLst>
              <a:rect l="T18" t="T19" r="T20" b="T21"/>
              <a:pathLst>
                <a:path w="115" h="29">
                  <a:moveTo>
                    <a:pt x="0" y="29"/>
                  </a:moveTo>
                  <a:lnTo>
                    <a:pt x="115" y="29"/>
                  </a:lnTo>
                  <a:lnTo>
                    <a:pt x="115" y="0"/>
                  </a:lnTo>
                  <a:lnTo>
                    <a:pt x="0" y="0"/>
                  </a:lnTo>
                  <a:lnTo>
                    <a:pt x="0" y="29"/>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202" name="Freeform 35"/>
            <p:cNvSpPr>
              <a:spLocks/>
            </p:cNvSpPr>
            <p:nvPr/>
          </p:nvSpPr>
          <p:spPr bwMode="auto">
            <a:xfrm>
              <a:off x="3446" y="2923"/>
              <a:ext cx="59" cy="195"/>
            </a:xfrm>
            <a:custGeom>
              <a:avLst/>
              <a:gdLst>
                <a:gd name="T0" fmla="*/ 24 w 59"/>
                <a:gd name="T1" fmla="*/ 0 h 195"/>
                <a:gd name="T2" fmla="*/ 34 w 59"/>
                <a:gd name="T3" fmla="*/ 2 h 195"/>
                <a:gd name="T4" fmla="*/ 43 w 59"/>
                <a:gd name="T5" fmla="*/ 4 h 195"/>
                <a:gd name="T6" fmla="*/ 53 w 59"/>
                <a:gd name="T7" fmla="*/ 6 h 195"/>
                <a:gd name="T8" fmla="*/ 57 w 59"/>
                <a:gd name="T9" fmla="*/ 15 h 195"/>
                <a:gd name="T10" fmla="*/ 57 w 59"/>
                <a:gd name="T11" fmla="*/ 25 h 195"/>
                <a:gd name="T12" fmla="*/ 57 w 59"/>
                <a:gd name="T13" fmla="*/ 37 h 195"/>
                <a:gd name="T14" fmla="*/ 55 w 59"/>
                <a:gd name="T15" fmla="*/ 49 h 195"/>
                <a:gd name="T16" fmla="*/ 53 w 59"/>
                <a:gd name="T17" fmla="*/ 62 h 195"/>
                <a:gd name="T18" fmla="*/ 53 w 59"/>
                <a:gd name="T19" fmla="*/ 74 h 195"/>
                <a:gd name="T20" fmla="*/ 51 w 59"/>
                <a:gd name="T21" fmla="*/ 84 h 195"/>
                <a:gd name="T22" fmla="*/ 49 w 59"/>
                <a:gd name="T23" fmla="*/ 97 h 195"/>
                <a:gd name="T24" fmla="*/ 49 w 59"/>
                <a:gd name="T25" fmla="*/ 109 h 195"/>
                <a:gd name="T26" fmla="*/ 45 w 59"/>
                <a:gd name="T27" fmla="*/ 121 h 195"/>
                <a:gd name="T28" fmla="*/ 43 w 59"/>
                <a:gd name="T29" fmla="*/ 132 h 195"/>
                <a:gd name="T30" fmla="*/ 41 w 59"/>
                <a:gd name="T31" fmla="*/ 144 h 195"/>
                <a:gd name="T32" fmla="*/ 39 w 59"/>
                <a:gd name="T33" fmla="*/ 156 h 195"/>
                <a:gd name="T34" fmla="*/ 37 w 59"/>
                <a:gd name="T35" fmla="*/ 167 h 195"/>
                <a:gd name="T36" fmla="*/ 34 w 59"/>
                <a:gd name="T37" fmla="*/ 179 h 195"/>
                <a:gd name="T38" fmla="*/ 32 w 59"/>
                <a:gd name="T39" fmla="*/ 189 h 195"/>
                <a:gd name="T40" fmla="*/ 28 w 59"/>
                <a:gd name="T41" fmla="*/ 195 h 195"/>
                <a:gd name="T42" fmla="*/ 20 w 59"/>
                <a:gd name="T43" fmla="*/ 193 h 195"/>
                <a:gd name="T44" fmla="*/ 12 w 59"/>
                <a:gd name="T45" fmla="*/ 193 h 195"/>
                <a:gd name="T46" fmla="*/ 4 w 59"/>
                <a:gd name="T47" fmla="*/ 191 h 195"/>
                <a:gd name="T48" fmla="*/ 0 w 59"/>
                <a:gd name="T49" fmla="*/ 185 h 195"/>
                <a:gd name="T50" fmla="*/ 2 w 59"/>
                <a:gd name="T51" fmla="*/ 175 h 195"/>
                <a:gd name="T52" fmla="*/ 4 w 59"/>
                <a:gd name="T53" fmla="*/ 162 h 195"/>
                <a:gd name="T54" fmla="*/ 6 w 59"/>
                <a:gd name="T55" fmla="*/ 150 h 195"/>
                <a:gd name="T56" fmla="*/ 8 w 59"/>
                <a:gd name="T57" fmla="*/ 138 h 195"/>
                <a:gd name="T58" fmla="*/ 10 w 59"/>
                <a:gd name="T59" fmla="*/ 128 h 195"/>
                <a:gd name="T60" fmla="*/ 12 w 59"/>
                <a:gd name="T61" fmla="*/ 115 h 195"/>
                <a:gd name="T62" fmla="*/ 14 w 59"/>
                <a:gd name="T63" fmla="*/ 103 h 195"/>
                <a:gd name="T64" fmla="*/ 14 w 59"/>
                <a:gd name="T65" fmla="*/ 91 h 195"/>
                <a:gd name="T66" fmla="*/ 16 w 59"/>
                <a:gd name="T67" fmla="*/ 78 h 195"/>
                <a:gd name="T68" fmla="*/ 16 w 59"/>
                <a:gd name="T69" fmla="*/ 66 h 195"/>
                <a:gd name="T70" fmla="*/ 18 w 59"/>
                <a:gd name="T71" fmla="*/ 54 h 195"/>
                <a:gd name="T72" fmla="*/ 18 w 59"/>
                <a:gd name="T73" fmla="*/ 41 h 195"/>
                <a:gd name="T74" fmla="*/ 20 w 59"/>
                <a:gd name="T75" fmla="*/ 29 h 195"/>
                <a:gd name="T76" fmla="*/ 20 w 59"/>
                <a:gd name="T77" fmla="*/ 17 h 195"/>
                <a:gd name="T78" fmla="*/ 20 w 59"/>
                <a:gd name="T79" fmla="*/ 6 h 195"/>
                <a:gd name="T80" fmla="*/ 22 w 59"/>
                <a:gd name="T81" fmla="*/ 0 h 19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9"/>
                <a:gd name="T124" fmla="*/ 0 h 195"/>
                <a:gd name="T125" fmla="*/ 59 w 59"/>
                <a:gd name="T126" fmla="*/ 195 h 19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9" h="195">
                  <a:moveTo>
                    <a:pt x="22" y="0"/>
                  </a:moveTo>
                  <a:lnTo>
                    <a:pt x="24" y="0"/>
                  </a:lnTo>
                  <a:lnTo>
                    <a:pt x="30" y="2"/>
                  </a:lnTo>
                  <a:lnTo>
                    <a:pt x="34" y="2"/>
                  </a:lnTo>
                  <a:lnTo>
                    <a:pt x="39" y="4"/>
                  </a:lnTo>
                  <a:lnTo>
                    <a:pt x="43" y="4"/>
                  </a:lnTo>
                  <a:lnTo>
                    <a:pt x="49" y="6"/>
                  </a:lnTo>
                  <a:lnTo>
                    <a:pt x="53" y="6"/>
                  </a:lnTo>
                  <a:lnTo>
                    <a:pt x="59" y="8"/>
                  </a:lnTo>
                  <a:lnTo>
                    <a:pt x="57" y="15"/>
                  </a:lnTo>
                  <a:lnTo>
                    <a:pt x="57" y="19"/>
                  </a:lnTo>
                  <a:lnTo>
                    <a:pt x="57" y="25"/>
                  </a:lnTo>
                  <a:lnTo>
                    <a:pt x="57" y="31"/>
                  </a:lnTo>
                  <a:lnTo>
                    <a:pt x="57" y="37"/>
                  </a:lnTo>
                  <a:lnTo>
                    <a:pt x="55" y="43"/>
                  </a:lnTo>
                  <a:lnTo>
                    <a:pt x="55" y="49"/>
                  </a:lnTo>
                  <a:lnTo>
                    <a:pt x="55" y="56"/>
                  </a:lnTo>
                  <a:lnTo>
                    <a:pt x="53" y="62"/>
                  </a:lnTo>
                  <a:lnTo>
                    <a:pt x="53" y="66"/>
                  </a:lnTo>
                  <a:lnTo>
                    <a:pt x="53" y="74"/>
                  </a:lnTo>
                  <a:lnTo>
                    <a:pt x="53" y="80"/>
                  </a:lnTo>
                  <a:lnTo>
                    <a:pt x="51" y="84"/>
                  </a:lnTo>
                  <a:lnTo>
                    <a:pt x="51" y="91"/>
                  </a:lnTo>
                  <a:lnTo>
                    <a:pt x="49" y="97"/>
                  </a:lnTo>
                  <a:lnTo>
                    <a:pt x="49" y="103"/>
                  </a:lnTo>
                  <a:lnTo>
                    <a:pt x="49" y="109"/>
                  </a:lnTo>
                  <a:lnTo>
                    <a:pt x="47" y="115"/>
                  </a:lnTo>
                  <a:lnTo>
                    <a:pt x="45" y="121"/>
                  </a:lnTo>
                  <a:lnTo>
                    <a:pt x="45" y="128"/>
                  </a:lnTo>
                  <a:lnTo>
                    <a:pt x="43" y="132"/>
                  </a:lnTo>
                  <a:lnTo>
                    <a:pt x="43" y="138"/>
                  </a:lnTo>
                  <a:lnTo>
                    <a:pt x="41" y="144"/>
                  </a:lnTo>
                  <a:lnTo>
                    <a:pt x="41" y="150"/>
                  </a:lnTo>
                  <a:lnTo>
                    <a:pt x="39" y="156"/>
                  </a:lnTo>
                  <a:lnTo>
                    <a:pt x="39" y="162"/>
                  </a:lnTo>
                  <a:lnTo>
                    <a:pt x="37" y="167"/>
                  </a:lnTo>
                  <a:lnTo>
                    <a:pt x="37" y="173"/>
                  </a:lnTo>
                  <a:lnTo>
                    <a:pt x="34" y="179"/>
                  </a:lnTo>
                  <a:lnTo>
                    <a:pt x="34" y="185"/>
                  </a:lnTo>
                  <a:lnTo>
                    <a:pt x="32" y="189"/>
                  </a:lnTo>
                  <a:lnTo>
                    <a:pt x="32" y="195"/>
                  </a:lnTo>
                  <a:lnTo>
                    <a:pt x="28" y="195"/>
                  </a:lnTo>
                  <a:lnTo>
                    <a:pt x="24" y="195"/>
                  </a:lnTo>
                  <a:lnTo>
                    <a:pt x="20" y="193"/>
                  </a:lnTo>
                  <a:lnTo>
                    <a:pt x="16" y="193"/>
                  </a:lnTo>
                  <a:lnTo>
                    <a:pt x="12" y="193"/>
                  </a:lnTo>
                  <a:lnTo>
                    <a:pt x="8" y="193"/>
                  </a:lnTo>
                  <a:lnTo>
                    <a:pt x="4" y="191"/>
                  </a:lnTo>
                  <a:lnTo>
                    <a:pt x="0" y="191"/>
                  </a:lnTo>
                  <a:lnTo>
                    <a:pt x="0" y="185"/>
                  </a:lnTo>
                  <a:lnTo>
                    <a:pt x="2" y="181"/>
                  </a:lnTo>
                  <a:lnTo>
                    <a:pt x="2" y="175"/>
                  </a:lnTo>
                  <a:lnTo>
                    <a:pt x="4" y="169"/>
                  </a:lnTo>
                  <a:lnTo>
                    <a:pt x="4" y="162"/>
                  </a:lnTo>
                  <a:lnTo>
                    <a:pt x="6" y="156"/>
                  </a:lnTo>
                  <a:lnTo>
                    <a:pt x="6" y="150"/>
                  </a:lnTo>
                  <a:lnTo>
                    <a:pt x="8" y="146"/>
                  </a:lnTo>
                  <a:lnTo>
                    <a:pt x="8" y="138"/>
                  </a:lnTo>
                  <a:lnTo>
                    <a:pt x="10" y="134"/>
                  </a:lnTo>
                  <a:lnTo>
                    <a:pt x="10" y="128"/>
                  </a:lnTo>
                  <a:lnTo>
                    <a:pt x="12" y="121"/>
                  </a:lnTo>
                  <a:lnTo>
                    <a:pt x="12" y="115"/>
                  </a:lnTo>
                  <a:lnTo>
                    <a:pt x="12" y="109"/>
                  </a:lnTo>
                  <a:lnTo>
                    <a:pt x="14" y="103"/>
                  </a:lnTo>
                  <a:lnTo>
                    <a:pt x="14" y="97"/>
                  </a:lnTo>
                  <a:lnTo>
                    <a:pt x="14" y="91"/>
                  </a:lnTo>
                  <a:lnTo>
                    <a:pt x="16" y="84"/>
                  </a:lnTo>
                  <a:lnTo>
                    <a:pt x="16" y="78"/>
                  </a:lnTo>
                  <a:lnTo>
                    <a:pt x="16" y="72"/>
                  </a:lnTo>
                  <a:lnTo>
                    <a:pt x="16" y="66"/>
                  </a:lnTo>
                  <a:lnTo>
                    <a:pt x="18" y="60"/>
                  </a:lnTo>
                  <a:lnTo>
                    <a:pt x="18" y="54"/>
                  </a:lnTo>
                  <a:lnTo>
                    <a:pt x="18" y="47"/>
                  </a:lnTo>
                  <a:lnTo>
                    <a:pt x="18" y="41"/>
                  </a:lnTo>
                  <a:lnTo>
                    <a:pt x="20" y="35"/>
                  </a:lnTo>
                  <a:lnTo>
                    <a:pt x="20" y="29"/>
                  </a:lnTo>
                  <a:lnTo>
                    <a:pt x="20" y="23"/>
                  </a:lnTo>
                  <a:lnTo>
                    <a:pt x="20" y="17"/>
                  </a:lnTo>
                  <a:lnTo>
                    <a:pt x="20" y="10"/>
                  </a:lnTo>
                  <a:lnTo>
                    <a:pt x="20" y="6"/>
                  </a:lnTo>
                  <a:lnTo>
                    <a:pt x="22" y="0"/>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203" name="Freeform 36"/>
            <p:cNvSpPr>
              <a:spLocks/>
            </p:cNvSpPr>
            <p:nvPr/>
          </p:nvSpPr>
          <p:spPr bwMode="auto">
            <a:xfrm>
              <a:off x="3390" y="3159"/>
              <a:ext cx="78" cy="138"/>
            </a:xfrm>
            <a:custGeom>
              <a:avLst/>
              <a:gdLst>
                <a:gd name="T0" fmla="*/ 49 w 78"/>
                <a:gd name="T1" fmla="*/ 2 h 138"/>
                <a:gd name="T2" fmla="*/ 58 w 78"/>
                <a:gd name="T3" fmla="*/ 2 h 138"/>
                <a:gd name="T4" fmla="*/ 66 w 78"/>
                <a:gd name="T5" fmla="*/ 4 h 138"/>
                <a:gd name="T6" fmla="*/ 74 w 78"/>
                <a:gd name="T7" fmla="*/ 7 h 138"/>
                <a:gd name="T8" fmla="*/ 76 w 78"/>
                <a:gd name="T9" fmla="*/ 11 h 138"/>
                <a:gd name="T10" fmla="*/ 72 w 78"/>
                <a:gd name="T11" fmla="*/ 19 h 138"/>
                <a:gd name="T12" fmla="*/ 70 w 78"/>
                <a:gd name="T13" fmla="*/ 27 h 138"/>
                <a:gd name="T14" fmla="*/ 68 w 78"/>
                <a:gd name="T15" fmla="*/ 35 h 138"/>
                <a:gd name="T16" fmla="*/ 64 w 78"/>
                <a:gd name="T17" fmla="*/ 44 h 138"/>
                <a:gd name="T18" fmla="*/ 62 w 78"/>
                <a:gd name="T19" fmla="*/ 52 h 138"/>
                <a:gd name="T20" fmla="*/ 60 w 78"/>
                <a:gd name="T21" fmla="*/ 60 h 138"/>
                <a:gd name="T22" fmla="*/ 56 w 78"/>
                <a:gd name="T23" fmla="*/ 68 h 138"/>
                <a:gd name="T24" fmla="*/ 53 w 78"/>
                <a:gd name="T25" fmla="*/ 76 h 138"/>
                <a:gd name="T26" fmla="*/ 51 w 78"/>
                <a:gd name="T27" fmla="*/ 85 h 138"/>
                <a:gd name="T28" fmla="*/ 47 w 78"/>
                <a:gd name="T29" fmla="*/ 93 h 138"/>
                <a:gd name="T30" fmla="*/ 45 w 78"/>
                <a:gd name="T31" fmla="*/ 101 h 138"/>
                <a:gd name="T32" fmla="*/ 41 w 78"/>
                <a:gd name="T33" fmla="*/ 109 h 138"/>
                <a:gd name="T34" fmla="*/ 37 w 78"/>
                <a:gd name="T35" fmla="*/ 117 h 138"/>
                <a:gd name="T36" fmla="*/ 35 w 78"/>
                <a:gd name="T37" fmla="*/ 126 h 138"/>
                <a:gd name="T38" fmla="*/ 31 w 78"/>
                <a:gd name="T39" fmla="*/ 134 h 138"/>
                <a:gd name="T40" fmla="*/ 23 w 78"/>
                <a:gd name="T41" fmla="*/ 136 h 138"/>
                <a:gd name="T42" fmla="*/ 8 w 78"/>
                <a:gd name="T43" fmla="*/ 132 h 138"/>
                <a:gd name="T44" fmla="*/ 2 w 78"/>
                <a:gd name="T45" fmla="*/ 124 h 138"/>
                <a:gd name="T46" fmla="*/ 4 w 78"/>
                <a:gd name="T47" fmla="*/ 115 h 138"/>
                <a:gd name="T48" fmla="*/ 8 w 78"/>
                <a:gd name="T49" fmla="*/ 107 h 138"/>
                <a:gd name="T50" fmla="*/ 10 w 78"/>
                <a:gd name="T51" fmla="*/ 101 h 138"/>
                <a:gd name="T52" fmla="*/ 14 w 78"/>
                <a:gd name="T53" fmla="*/ 93 h 138"/>
                <a:gd name="T54" fmla="*/ 17 w 78"/>
                <a:gd name="T55" fmla="*/ 85 h 138"/>
                <a:gd name="T56" fmla="*/ 19 w 78"/>
                <a:gd name="T57" fmla="*/ 76 h 138"/>
                <a:gd name="T58" fmla="*/ 23 w 78"/>
                <a:gd name="T59" fmla="*/ 68 h 138"/>
                <a:gd name="T60" fmla="*/ 25 w 78"/>
                <a:gd name="T61" fmla="*/ 62 h 138"/>
                <a:gd name="T62" fmla="*/ 29 w 78"/>
                <a:gd name="T63" fmla="*/ 52 h 138"/>
                <a:gd name="T64" fmla="*/ 31 w 78"/>
                <a:gd name="T65" fmla="*/ 46 h 138"/>
                <a:gd name="T66" fmla="*/ 33 w 78"/>
                <a:gd name="T67" fmla="*/ 37 h 138"/>
                <a:gd name="T68" fmla="*/ 35 w 78"/>
                <a:gd name="T69" fmla="*/ 29 h 138"/>
                <a:gd name="T70" fmla="*/ 37 w 78"/>
                <a:gd name="T71" fmla="*/ 21 h 138"/>
                <a:gd name="T72" fmla="*/ 41 w 78"/>
                <a:gd name="T73" fmla="*/ 13 h 138"/>
                <a:gd name="T74" fmla="*/ 43 w 78"/>
                <a:gd name="T75" fmla="*/ 4 h 138"/>
                <a:gd name="T76" fmla="*/ 45 w 78"/>
                <a:gd name="T77" fmla="*/ 0 h 13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8"/>
                <a:gd name="T118" fmla="*/ 0 h 138"/>
                <a:gd name="T119" fmla="*/ 78 w 78"/>
                <a:gd name="T120" fmla="*/ 138 h 13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8" h="138">
                  <a:moveTo>
                    <a:pt x="45" y="0"/>
                  </a:moveTo>
                  <a:lnTo>
                    <a:pt x="49" y="2"/>
                  </a:lnTo>
                  <a:lnTo>
                    <a:pt x="53" y="2"/>
                  </a:lnTo>
                  <a:lnTo>
                    <a:pt x="58" y="2"/>
                  </a:lnTo>
                  <a:lnTo>
                    <a:pt x="62" y="4"/>
                  </a:lnTo>
                  <a:lnTo>
                    <a:pt x="66" y="4"/>
                  </a:lnTo>
                  <a:lnTo>
                    <a:pt x="70" y="4"/>
                  </a:lnTo>
                  <a:lnTo>
                    <a:pt x="74" y="7"/>
                  </a:lnTo>
                  <a:lnTo>
                    <a:pt x="78" y="7"/>
                  </a:lnTo>
                  <a:lnTo>
                    <a:pt x="76" y="11"/>
                  </a:lnTo>
                  <a:lnTo>
                    <a:pt x="74" y="15"/>
                  </a:lnTo>
                  <a:lnTo>
                    <a:pt x="72" y="19"/>
                  </a:lnTo>
                  <a:lnTo>
                    <a:pt x="72" y="23"/>
                  </a:lnTo>
                  <a:lnTo>
                    <a:pt x="70" y="27"/>
                  </a:lnTo>
                  <a:lnTo>
                    <a:pt x="70" y="31"/>
                  </a:lnTo>
                  <a:lnTo>
                    <a:pt x="68" y="35"/>
                  </a:lnTo>
                  <a:lnTo>
                    <a:pt x="66" y="39"/>
                  </a:lnTo>
                  <a:lnTo>
                    <a:pt x="64" y="44"/>
                  </a:lnTo>
                  <a:lnTo>
                    <a:pt x="64" y="48"/>
                  </a:lnTo>
                  <a:lnTo>
                    <a:pt x="62" y="52"/>
                  </a:lnTo>
                  <a:lnTo>
                    <a:pt x="60" y="56"/>
                  </a:lnTo>
                  <a:lnTo>
                    <a:pt x="60" y="60"/>
                  </a:lnTo>
                  <a:lnTo>
                    <a:pt x="58" y="64"/>
                  </a:lnTo>
                  <a:lnTo>
                    <a:pt x="56" y="68"/>
                  </a:lnTo>
                  <a:lnTo>
                    <a:pt x="56" y="72"/>
                  </a:lnTo>
                  <a:lnTo>
                    <a:pt x="53" y="76"/>
                  </a:lnTo>
                  <a:lnTo>
                    <a:pt x="51" y="80"/>
                  </a:lnTo>
                  <a:lnTo>
                    <a:pt x="51" y="85"/>
                  </a:lnTo>
                  <a:lnTo>
                    <a:pt x="49" y="89"/>
                  </a:lnTo>
                  <a:lnTo>
                    <a:pt x="47" y="93"/>
                  </a:lnTo>
                  <a:lnTo>
                    <a:pt x="45" y="97"/>
                  </a:lnTo>
                  <a:lnTo>
                    <a:pt x="45" y="101"/>
                  </a:lnTo>
                  <a:lnTo>
                    <a:pt x="43" y="105"/>
                  </a:lnTo>
                  <a:lnTo>
                    <a:pt x="41" y="109"/>
                  </a:lnTo>
                  <a:lnTo>
                    <a:pt x="39" y="113"/>
                  </a:lnTo>
                  <a:lnTo>
                    <a:pt x="37" y="117"/>
                  </a:lnTo>
                  <a:lnTo>
                    <a:pt x="37" y="122"/>
                  </a:lnTo>
                  <a:lnTo>
                    <a:pt x="35" y="126"/>
                  </a:lnTo>
                  <a:lnTo>
                    <a:pt x="33" y="130"/>
                  </a:lnTo>
                  <a:lnTo>
                    <a:pt x="31" y="134"/>
                  </a:lnTo>
                  <a:lnTo>
                    <a:pt x="31" y="138"/>
                  </a:lnTo>
                  <a:lnTo>
                    <a:pt x="23" y="136"/>
                  </a:lnTo>
                  <a:lnTo>
                    <a:pt x="14" y="134"/>
                  </a:lnTo>
                  <a:lnTo>
                    <a:pt x="8" y="132"/>
                  </a:lnTo>
                  <a:lnTo>
                    <a:pt x="0" y="128"/>
                  </a:lnTo>
                  <a:lnTo>
                    <a:pt x="2" y="124"/>
                  </a:lnTo>
                  <a:lnTo>
                    <a:pt x="2" y="120"/>
                  </a:lnTo>
                  <a:lnTo>
                    <a:pt x="4" y="115"/>
                  </a:lnTo>
                  <a:lnTo>
                    <a:pt x="6" y="113"/>
                  </a:lnTo>
                  <a:lnTo>
                    <a:pt x="8" y="107"/>
                  </a:lnTo>
                  <a:lnTo>
                    <a:pt x="8" y="105"/>
                  </a:lnTo>
                  <a:lnTo>
                    <a:pt x="10" y="101"/>
                  </a:lnTo>
                  <a:lnTo>
                    <a:pt x="12" y="97"/>
                  </a:lnTo>
                  <a:lnTo>
                    <a:pt x="14" y="93"/>
                  </a:lnTo>
                  <a:lnTo>
                    <a:pt x="14" y="89"/>
                  </a:lnTo>
                  <a:lnTo>
                    <a:pt x="17" y="85"/>
                  </a:lnTo>
                  <a:lnTo>
                    <a:pt x="19" y="80"/>
                  </a:lnTo>
                  <a:lnTo>
                    <a:pt x="19" y="76"/>
                  </a:lnTo>
                  <a:lnTo>
                    <a:pt x="21" y="72"/>
                  </a:lnTo>
                  <a:lnTo>
                    <a:pt x="23" y="68"/>
                  </a:lnTo>
                  <a:lnTo>
                    <a:pt x="25" y="66"/>
                  </a:lnTo>
                  <a:lnTo>
                    <a:pt x="25" y="62"/>
                  </a:lnTo>
                  <a:lnTo>
                    <a:pt x="27" y="58"/>
                  </a:lnTo>
                  <a:lnTo>
                    <a:pt x="29" y="52"/>
                  </a:lnTo>
                  <a:lnTo>
                    <a:pt x="29" y="50"/>
                  </a:lnTo>
                  <a:lnTo>
                    <a:pt x="31" y="46"/>
                  </a:lnTo>
                  <a:lnTo>
                    <a:pt x="33" y="41"/>
                  </a:lnTo>
                  <a:lnTo>
                    <a:pt x="33" y="37"/>
                  </a:lnTo>
                  <a:lnTo>
                    <a:pt x="35" y="33"/>
                  </a:lnTo>
                  <a:lnTo>
                    <a:pt x="35" y="29"/>
                  </a:lnTo>
                  <a:lnTo>
                    <a:pt x="37" y="25"/>
                  </a:lnTo>
                  <a:lnTo>
                    <a:pt x="37" y="21"/>
                  </a:lnTo>
                  <a:lnTo>
                    <a:pt x="39" y="17"/>
                  </a:lnTo>
                  <a:lnTo>
                    <a:pt x="41" y="13"/>
                  </a:lnTo>
                  <a:lnTo>
                    <a:pt x="43" y="9"/>
                  </a:lnTo>
                  <a:lnTo>
                    <a:pt x="43" y="4"/>
                  </a:lnTo>
                  <a:lnTo>
                    <a:pt x="45" y="0"/>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204" name="Freeform 37"/>
            <p:cNvSpPr>
              <a:spLocks/>
            </p:cNvSpPr>
            <p:nvPr/>
          </p:nvSpPr>
          <p:spPr bwMode="auto">
            <a:xfrm>
              <a:off x="3302" y="3330"/>
              <a:ext cx="98" cy="133"/>
            </a:xfrm>
            <a:custGeom>
              <a:avLst/>
              <a:gdLst>
                <a:gd name="T0" fmla="*/ 68 w 98"/>
                <a:gd name="T1" fmla="*/ 0 h 133"/>
                <a:gd name="T2" fmla="*/ 72 w 98"/>
                <a:gd name="T3" fmla="*/ 2 h 133"/>
                <a:gd name="T4" fmla="*/ 76 w 98"/>
                <a:gd name="T5" fmla="*/ 4 h 133"/>
                <a:gd name="T6" fmla="*/ 80 w 98"/>
                <a:gd name="T7" fmla="*/ 4 h 133"/>
                <a:gd name="T8" fmla="*/ 84 w 98"/>
                <a:gd name="T9" fmla="*/ 6 h 133"/>
                <a:gd name="T10" fmla="*/ 90 w 98"/>
                <a:gd name="T11" fmla="*/ 8 h 133"/>
                <a:gd name="T12" fmla="*/ 98 w 98"/>
                <a:gd name="T13" fmla="*/ 10 h 133"/>
                <a:gd name="T14" fmla="*/ 94 w 98"/>
                <a:gd name="T15" fmla="*/ 18 h 133"/>
                <a:gd name="T16" fmla="*/ 90 w 98"/>
                <a:gd name="T17" fmla="*/ 27 h 133"/>
                <a:gd name="T18" fmla="*/ 88 w 98"/>
                <a:gd name="T19" fmla="*/ 29 h 133"/>
                <a:gd name="T20" fmla="*/ 86 w 98"/>
                <a:gd name="T21" fmla="*/ 35 h 133"/>
                <a:gd name="T22" fmla="*/ 84 w 98"/>
                <a:gd name="T23" fmla="*/ 37 h 133"/>
                <a:gd name="T24" fmla="*/ 82 w 98"/>
                <a:gd name="T25" fmla="*/ 41 h 133"/>
                <a:gd name="T26" fmla="*/ 80 w 98"/>
                <a:gd name="T27" fmla="*/ 45 h 133"/>
                <a:gd name="T28" fmla="*/ 78 w 98"/>
                <a:gd name="T29" fmla="*/ 49 h 133"/>
                <a:gd name="T30" fmla="*/ 76 w 98"/>
                <a:gd name="T31" fmla="*/ 53 h 133"/>
                <a:gd name="T32" fmla="*/ 74 w 98"/>
                <a:gd name="T33" fmla="*/ 57 h 133"/>
                <a:gd name="T34" fmla="*/ 72 w 98"/>
                <a:gd name="T35" fmla="*/ 61 h 133"/>
                <a:gd name="T36" fmla="*/ 70 w 98"/>
                <a:gd name="T37" fmla="*/ 64 h 133"/>
                <a:gd name="T38" fmla="*/ 68 w 98"/>
                <a:gd name="T39" fmla="*/ 68 h 133"/>
                <a:gd name="T40" fmla="*/ 66 w 98"/>
                <a:gd name="T41" fmla="*/ 74 h 133"/>
                <a:gd name="T42" fmla="*/ 59 w 98"/>
                <a:gd name="T43" fmla="*/ 80 h 133"/>
                <a:gd name="T44" fmla="*/ 55 w 98"/>
                <a:gd name="T45" fmla="*/ 88 h 133"/>
                <a:gd name="T46" fmla="*/ 51 w 98"/>
                <a:gd name="T47" fmla="*/ 94 h 133"/>
                <a:gd name="T48" fmla="*/ 47 w 98"/>
                <a:gd name="T49" fmla="*/ 103 h 133"/>
                <a:gd name="T50" fmla="*/ 41 w 98"/>
                <a:gd name="T51" fmla="*/ 111 h 133"/>
                <a:gd name="T52" fmla="*/ 37 w 98"/>
                <a:gd name="T53" fmla="*/ 117 h 133"/>
                <a:gd name="T54" fmla="*/ 31 w 98"/>
                <a:gd name="T55" fmla="*/ 125 h 133"/>
                <a:gd name="T56" fmla="*/ 27 w 98"/>
                <a:gd name="T57" fmla="*/ 133 h 133"/>
                <a:gd name="T58" fmla="*/ 20 w 98"/>
                <a:gd name="T59" fmla="*/ 129 h 133"/>
                <a:gd name="T60" fmla="*/ 14 w 98"/>
                <a:gd name="T61" fmla="*/ 125 h 133"/>
                <a:gd name="T62" fmla="*/ 6 w 98"/>
                <a:gd name="T63" fmla="*/ 121 h 133"/>
                <a:gd name="T64" fmla="*/ 0 w 98"/>
                <a:gd name="T65" fmla="*/ 117 h 133"/>
                <a:gd name="T66" fmla="*/ 4 w 98"/>
                <a:gd name="T67" fmla="*/ 111 h 133"/>
                <a:gd name="T68" fmla="*/ 8 w 98"/>
                <a:gd name="T69" fmla="*/ 103 h 133"/>
                <a:gd name="T70" fmla="*/ 12 w 98"/>
                <a:gd name="T71" fmla="*/ 96 h 133"/>
                <a:gd name="T72" fmla="*/ 16 w 98"/>
                <a:gd name="T73" fmla="*/ 90 h 133"/>
                <a:gd name="T74" fmla="*/ 22 w 98"/>
                <a:gd name="T75" fmla="*/ 82 h 133"/>
                <a:gd name="T76" fmla="*/ 27 w 98"/>
                <a:gd name="T77" fmla="*/ 76 h 133"/>
                <a:gd name="T78" fmla="*/ 31 w 98"/>
                <a:gd name="T79" fmla="*/ 68 h 133"/>
                <a:gd name="T80" fmla="*/ 35 w 98"/>
                <a:gd name="T81" fmla="*/ 61 h 133"/>
                <a:gd name="T82" fmla="*/ 37 w 98"/>
                <a:gd name="T83" fmla="*/ 57 h 133"/>
                <a:gd name="T84" fmla="*/ 39 w 98"/>
                <a:gd name="T85" fmla="*/ 53 h 133"/>
                <a:gd name="T86" fmla="*/ 41 w 98"/>
                <a:gd name="T87" fmla="*/ 49 h 133"/>
                <a:gd name="T88" fmla="*/ 43 w 98"/>
                <a:gd name="T89" fmla="*/ 45 h 133"/>
                <a:gd name="T90" fmla="*/ 47 w 98"/>
                <a:gd name="T91" fmla="*/ 37 h 133"/>
                <a:gd name="T92" fmla="*/ 51 w 98"/>
                <a:gd name="T93" fmla="*/ 31 h 133"/>
                <a:gd name="T94" fmla="*/ 55 w 98"/>
                <a:gd name="T95" fmla="*/ 22 h 133"/>
                <a:gd name="T96" fmla="*/ 59 w 98"/>
                <a:gd name="T97" fmla="*/ 16 h 133"/>
                <a:gd name="T98" fmla="*/ 63 w 98"/>
                <a:gd name="T99" fmla="*/ 8 h 133"/>
                <a:gd name="T100" fmla="*/ 68 w 98"/>
                <a:gd name="T101" fmla="*/ 0 h 133"/>
                <a:gd name="T102" fmla="*/ 68 w 98"/>
                <a:gd name="T103" fmla="*/ 0 h 13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98"/>
                <a:gd name="T157" fmla="*/ 0 h 133"/>
                <a:gd name="T158" fmla="*/ 98 w 98"/>
                <a:gd name="T159" fmla="*/ 133 h 13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98" h="133">
                  <a:moveTo>
                    <a:pt x="68" y="0"/>
                  </a:moveTo>
                  <a:lnTo>
                    <a:pt x="72" y="2"/>
                  </a:lnTo>
                  <a:lnTo>
                    <a:pt x="76" y="4"/>
                  </a:lnTo>
                  <a:lnTo>
                    <a:pt x="80" y="4"/>
                  </a:lnTo>
                  <a:lnTo>
                    <a:pt x="84" y="6"/>
                  </a:lnTo>
                  <a:lnTo>
                    <a:pt x="90" y="8"/>
                  </a:lnTo>
                  <a:lnTo>
                    <a:pt x="98" y="10"/>
                  </a:lnTo>
                  <a:lnTo>
                    <a:pt x="94" y="18"/>
                  </a:lnTo>
                  <a:lnTo>
                    <a:pt x="90" y="27"/>
                  </a:lnTo>
                  <a:lnTo>
                    <a:pt x="88" y="29"/>
                  </a:lnTo>
                  <a:lnTo>
                    <a:pt x="86" y="35"/>
                  </a:lnTo>
                  <a:lnTo>
                    <a:pt x="84" y="37"/>
                  </a:lnTo>
                  <a:lnTo>
                    <a:pt x="82" y="41"/>
                  </a:lnTo>
                  <a:lnTo>
                    <a:pt x="80" y="45"/>
                  </a:lnTo>
                  <a:lnTo>
                    <a:pt x="78" y="49"/>
                  </a:lnTo>
                  <a:lnTo>
                    <a:pt x="76" y="53"/>
                  </a:lnTo>
                  <a:lnTo>
                    <a:pt x="74" y="57"/>
                  </a:lnTo>
                  <a:lnTo>
                    <a:pt x="72" y="61"/>
                  </a:lnTo>
                  <a:lnTo>
                    <a:pt x="70" y="64"/>
                  </a:lnTo>
                  <a:lnTo>
                    <a:pt x="68" y="68"/>
                  </a:lnTo>
                  <a:lnTo>
                    <a:pt x="66" y="74"/>
                  </a:lnTo>
                  <a:lnTo>
                    <a:pt x="59" y="80"/>
                  </a:lnTo>
                  <a:lnTo>
                    <a:pt x="55" y="88"/>
                  </a:lnTo>
                  <a:lnTo>
                    <a:pt x="51" y="94"/>
                  </a:lnTo>
                  <a:lnTo>
                    <a:pt x="47" y="103"/>
                  </a:lnTo>
                  <a:lnTo>
                    <a:pt x="41" y="111"/>
                  </a:lnTo>
                  <a:lnTo>
                    <a:pt x="37" y="117"/>
                  </a:lnTo>
                  <a:lnTo>
                    <a:pt x="31" y="125"/>
                  </a:lnTo>
                  <a:lnTo>
                    <a:pt x="27" y="133"/>
                  </a:lnTo>
                  <a:lnTo>
                    <a:pt x="20" y="129"/>
                  </a:lnTo>
                  <a:lnTo>
                    <a:pt x="14" y="125"/>
                  </a:lnTo>
                  <a:lnTo>
                    <a:pt x="6" y="121"/>
                  </a:lnTo>
                  <a:lnTo>
                    <a:pt x="0" y="117"/>
                  </a:lnTo>
                  <a:lnTo>
                    <a:pt x="4" y="111"/>
                  </a:lnTo>
                  <a:lnTo>
                    <a:pt x="8" y="103"/>
                  </a:lnTo>
                  <a:lnTo>
                    <a:pt x="12" y="96"/>
                  </a:lnTo>
                  <a:lnTo>
                    <a:pt x="16" y="90"/>
                  </a:lnTo>
                  <a:lnTo>
                    <a:pt x="22" y="82"/>
                  </a:lnTo>
                  <a:lnTo>
                    <a:pt x="27" y="76"/>
                  </a:lnTo>
                  <a:lnTo>
                    <a:pt x="31" y="68"/>
                  </a:lnTo>
                  <a:lnTo>
                    <a:pt x="35" y="61"/>
                  </a:lnTo>
                  <a:lnTo>
                    <a:pt x="37" y="57"/>
                  </a:lnTo>
                  <a:lnTo>
                    <a:pt x="39" y="53"/>
                  </a:lnTo>
                  <a:lnTo>
                    <a:pt x="41" y="49"/>
                  </a:lnTo>
                  <a:lnTo>
                    <a:pt x="43" y="45"/>
                  </a:lnTo>
                  <a:lnTo>
                    <a:pt x="47" y="37"/>
                  </a:lnTo>
                  <a:lnTo>
                    <a:pt x="51" y="31"/>
                  </a:lnTo>
                  <a:lnTo>
                    <a:pt x="55" y="22"/>
                  </a:lnTo>
                  <a:lnTo>
                    <a:pt x="59" y="16"/>
                  </a:lnTo>
                  <a:lnTo>
                    <a:pt x="63" y="8"/>
                  </a:lnTo>
                  <a:lnTo>
                    <a:pt x="68" y="0"/>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205" name="Freeform 38"/>
            <p:cNvSpPr>
              <a:spLocks/>
            </p:cNvSpPr>
            <p:nvPr/>
          </p:nvSpPr>
          <p:spPr bwMode="auto">
            <a:xfrm>
              <a:off x="3183" y="3488"/>
              <a:ext cx="119" cy="123"/>
            </a:xfrm>
            <a:custGeom>
              <a:avLst/>
              <a:gdLst>
                <a:gd name="T0" fmla="*/ 90 w 119"/>
                <a:gd name="T1" fmla="*/ 0 h 123"/>
                <a:gd name="T2" fmla="*/ 98 w 119"/>
                <a:gd name="T3" fmla="*/ 4 h 123"/>
                <a:gd name="T4" fmla="*/ 104 w 119"/>
                <a:gd name="T5" fmla="*/ 8 h 123"/>
                <a:gd name="T6" fmla="*/ 111 w 119"/>
                <a:gd name="T7" fmla="*/ 10 h 123"/>
                <a:gd name="T8" fmla="*/ 119 w 119"/>
                <a:gd name="T9" fmla="*/ 14 h 123"/>
                <a:gd name="T10" fmla="*/ 113 w 119"/>
                <a:gd name="T11" fmla="*/ 21 h 123"/>
                <a:gd name="T12" fmla="*/ 107 w 119"/>
                <a:gd name="T13" fmla="*/ 29 h 123"/>
                <a:gd name="T14" fmla="*/ 102 w 119"/>
                <a:gd name="T15" fmla="*/ 35 h 123"/>
                <a:gd name="T16" fmla="*/ 96 w 119"/>
                <a:gd name="T17" fmla="*/ 41 h 123"/>
                <a:gd name="T18" fmla="*/ 90 w 119"/>
                <a:gd name="T19" fmla="*/ 49 h 123"/>
                <a:gd name="T20" fmla="*/ 86 w 119"/>
                <a:gd name="T21" fmla="*/ 55 h 123"/>
                <a:gd name="T22" fmla="*/ 80 w 119"/>
                <a:gd name="T23" fmla="*/ 62 h 123"/>
                <a:gd name="T24" fmla="*/ 74 w 119"/>
                <a:gd name="T25" fmla="*/ 70 h 123"/>
                <a:gd name="T26" fmla="*/ 67 w 119"/>
                <a:gd name="T27" fmla="*/ 76 h 123"/>
                <a:gd name="T28" fmla="*/ 61 w 119"/>
                <a:gd name="T29" fmla="*/ 84 h 123"/>
                <a:gd name="T30" fmla="*/ 55 w 119"/>
                <a:gd name="T31" fmla="*/ 90 h 123"/>
                <a:gd name="T32" fmla="*/ 49 w 119"/>
                <a:gd name="T33" fmla="*/ 97 h 123"/>
                <a:gd name="T34" fmla="*/ 43 w 119"/>
                <a:gd name="T35" fmla="*/ 103 h 123"/>
                <a:gd name="T36" fmla="*/ 37 w 119"/>
                <a:gd name="T37" fmla="*/ 109 h 123"/>
                <a:gd name="T38" fmla="*/ 31 w 119"/>
                <a:gd name="T39" fmla="*/ 115 h 123"/>
                <a:gd name="T40" fmla="*/ 24 w 119"/>
                <a:gd name="T41" fmla="*/ 123 h 123"/>
                <a:gd name="T42" fmla="*/ 18 w 119"/>
                <a:gd name="T43" fmla="*/ 117 h 123"/>
                <a:gd name="T44" fmla="*/ 12 w 119"/>
                <a:gd name="T45" fmla="*/ 113 h 123"/>
                <a:gd name="T46" fmla="*/ 6 w 119"/>
                <a:gd name="T47" fmla="*/ 109 h 123"/>
                <a:gd name="T48" fmla="*/ 0 w 119"/>
                <a:gd name="T49" fmla="*/ 105 h 123"/>
                <a:gd name="T50" fmla="*/ 6 w 119"/>
                <a:gd name="T51" fmla="*/ 99 h 123"/>
                <a:gd name="T52" fmla="*/ 12 w 119"/>
                <a:gd name="T53" fmla="*/ 92 h 123"/>
                <a:gd name="T54" fmla="*/ 18 w 119"/>
                <a:gd name="T55" fmla="*/ 86 h 123"/>
                <a:gd name="T56" fmla="*/ 22 w 119"/>
                <a:gd name="T57" fmla="*/ 78 h 123"/>
                <a:gd name="T58" fmla="*/ 28 w 119"/>
                <a:gd name="T59" fmla="*/ 72 h 123"/>
                <a:gd name="T60" fmla="*/ 35 w 119"/>
                <a:gd name="T61" fmla="*/ 66 h 123"/>
                <a:gd name="T62" fmla="*/ 41 w 119"/>
                <a:gd name="T63" fmla="*/ 60 h 123"/>
                <a:gd name="T64" fmla="*/ 47 w 119"/>
                <a:gd name="T65" fmla="*/ 53 h 123"/>
                <a:gd name="T66" fmla="*/ 51 w 119"/>
                <a:gd name="T67" fmla="*/ 47 h 123"/>
                <a:gd name="T68" fmla="*/ 57 w 119"/>
                <a:gd name="T69" fmla="*/ 39 h 123"/>
                <a:gd name="T70" fmla="*/ 63 w 119"/>
                <a:gd name="T71" fmla="*/ 33 h 123"/>
                <a:gd name="T72" fmla="*/ 67 w 119"/>
                <a:gd name="T73" fmla="*/ 27 h 123"/>
                <a:gd name="T74" fmla="*/ 74 w 119"/>
                <a:gd name="T75" fmla="*/ 21 h 123"/>
                <a:gd name="T76" fmla="*/ 80 w 119"/>
                <a:gd name="T77" fmla="*/ 14 h 123"/>
                <a:gd name="T78" fmla="*/ 84 w 119"/>
                <a:gd name="T79" fmla="*/ 6 h 123"/>
                <a:gd name="T80" fmla="*/ 90 w 119"/>
                <a:gd name="T81" fmla="*/ 0 h 123"/>
                <a:gd name="T82" fmla="*/ 90 w 119"/>
                <a:gd name="T83" fmla="*/ 0 h 12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9"/>
                <a:gd name="T127" fmla="*/ 0 h 123"/>
                <a:gd name="T128" fmla="*/ 119 w 119"/>
                <a:gd name="T129" fmla="*/ 123 h 12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9" h="123">
                  <a:moveTo>
                    <a:pt x="90" y="0"/>
                  </a:moveTo>
                  <a:lnTo>
                    <a:pt x="98" y="4"/>
                  </a:lnTo>
                  <a:lnTo>
                    <a:pt x="104" y="8"/>
                  </a:lnTo>
                  <a:lnTo>
                    <a:pt x="111" y="10"/>
                  </a:lnTo>
                  <a:lnTo>
                    <a:pt x="119" y="14"/>
                  </a:lnTo>
                  <a:lnTo>
                    <a:pt x="113" y="21"/>
                  </a:lnTo>
                  <a:lnTo>
                    <a:pt x="107" y="29"/>
                  </a:lnTo>
                  <a:lnTo>
                    <a:pt x="102" y="35"/>
                  </a:lnTo>
                  <a:lnTo>
                    <a:pt x="96" y="41"/>
                  </a:lnTo>
                  <a:lnTo>
                    <a:pt x="90" y="49"/>
                  </a:lnTo>
                  <a:lnTo>
                    <a:pt x="86" y="55"/>
                  </a:lnTo>
                  <a:lnTo>
                    <a:pt x="80" y="62"/>
                  </a:lnTo>
                  <a:lnTo>
                    <a:pt x="74" y="70"/>
                  </a:lnTo>
                  <a:lnTo>
                    <a:pt x="67" y="76"/>
                  </a:lnTo>
                  <a:lnTo>
                    <a:pt x="61" y="84"/>
                  </a:lnTo>
                  <a:lnTo>
                    <a:pt x="55" y="90"/>
                  </a:lnTo>
                  <a:lnTo>
                    <a:pt x="49" y="97"/>
                  </a:lnTo>
                  <a:lnTo>
                    <a:pt x="43" y="103"/>
                  </a:lnTo>
                  <a:lnTo>
                    <a:pt x="37" y="109"/>
                  </a:lnTo>
                  <a:lnTo>
                    <a:pt x="31" y="115"/>
                  </a:lnTo>
                  <a:lnTo>
                    <a:pt x="24" y="123"/>
                  </a:lnTo>
                  <a:lnTo>
                    <a:pt x="18" y="117"/>
                  </a:lnTo>
                  <a:lnTo>
                    <a:pt x="12" y="113"/>
                  </a:lnTo>
                  <a:lnTo>
                    <a:pt x="6" y="109"/>
                  </a:lnTo>
                  <a:lnTo>
                    <a:pt x="0" y="105"/>
                  </a:lnTo>
                  <a:lnTo>
                    <a:pt x="6" y="99"/>
                  </a:lnTo>
                  <a:lnTo>
                    <a:pt x="12" y="92"/>
                  </a:lnTo>
                  <a:lnTo>
                    <a:pt x="18" y="86"/>
                  </a:lnTo>
                  <a:lnTo>
                    <a:pt x="22" y="78"/>
                  </a:lnTo>
                  <a:lnTo>
                    <a:pt x="28" y="72"/>
                  </a:lnTo>
                  <a:lnTo>
                    <a:pt x="35" y="66"/>
                  </a:lnTo>
                  <a:lnTo>
                    <a:pt x="41" y="60"/>
                  </a:lnTo>
                  <a:lnTo>
                    <a:pt x="47" y="53"/>
                  </a:lnTo>
                  <a:lnTo>
                    <a:pt x="51" y="47"/>
                  </a:lnTo>
                  <a:lnTo>
                    <a:pt x="57" y="39"/>
                  </a:lnTo>
                  <a:lnTo>
                    <a:pt x="63" y="33"/>
                  </a:lnTo>
                  <a:lnTo>
                    <a:pt x="67" y="27"/>
                  </a:lnTo>
                  <a:lnTo>
                    <a:pt x="74" y="21"/>
                  </a:lnTo>
                  <a:lnTo>
                    <a:pt x="80" y="14"/>
                  </a:lnTo>
                  <a:lnTo>
                    <a:pt x="84" y="6"/>
                  </a:lnTo>
                  <a:lnTo>
                    <a:pt x="90" y="0"/>
                  </a:lnTo>
                  <a:close/>
                </a:path>
              </a:pathLst>
            </a:custGeom>
            <a:solidFill>
              <a:srgbClr val="E6F2FF"/>
            </a:solidFill>
            <a:ln w="9525">
              <a:noFill/>
              <a:round/>
              <a:headEnd/>
              <a:tailEnd/>
            </a:ln>
          </p:spPr>
          <p:txBody>
            <a:bodyPr/>
            <a:lstStyle/>
            <a:p>
              <a:endParaRPr lang="en-US" dirty="0">
                <a:cs typeface="B Nazanin" pitchFamily="2" charset="-78"/>
              </a:endParaRPr>
            </a:p>
          </p:txBody>
        </p:sp>
        <p:sp>
          <p:nvSpPr>
            <p:cNvPr id="7206" name="Freeform 39"/>
            <p:cNvSpPr>
              <a:spLocks/>
            </p:cNvSpPr>
            <p:nvPr/>
          </p:nvSpPr>
          <p:spPr bwMode="auto">
            <a:xfrm>
              <a:off x="3041" y="3628"/>
              <a:ext cx="131" cy="111"/>
            </a:xfrm>
            <a:custGeom>
              <a:avLst/>
              <a:gdLst>
                <a:gd name="T0" fmla="*/ 107 w 131"/>
                <a:gd name="T1" fmla="*/ 0 h 111"/>
                <a:gd name="T2" fmla="*/ 113 w 131"/>
                <a:gd name="T3" fmla="*/ 4 h 111"/>
                <a:gd name="T4" fmla="*/ 119 w 131"/>
                <a:gd name="T5" fmla="*/ 8 h 111"/>
                <a:gd name="T6" fmla="*/ 125 w 131"/>
                <a:gd name="T7" fmla="*/ 12 h 111"/>
                <a:gd name="T8" fmla="*/ 131 w 131"/>
                <a:gd name="T9" fmla="*/ 16 h 111"/>
                <a:gd name="T10" fmla="*/ 125 w 131"/>
                <a:gd name="T11" fmla="*/ 22 h 111"/>
                <a:gd name="T12" fmla="*/ 117 w 131"/>
                <a:gd name="T13" fmla="*/ 28 h 111"/>
                <a:gd name="T14" fmla="*/ 111 w 131"/>
                <a:gd name="T15" fmla="*/ 35 h 111"/>
                <a:gd name="T16" fmla="*/ 105 w 131"/>
                <a:gd name="T17" fmla="*/ 41 h 111"/>
                <a:gd name="T18" fmla="*/ 97 w 131"/>
                <a:gd name="T19" fmla="*/ 47 h 111"/>
                <a:gd name="T20" fmla="*/ 90 w 131"/>
                <a:gd name="T21" fmla="*/ 53 h 111"/>
                <a:gd name="T22" fmla="*/ 84 w 131"/>
                <a:gd name="T23" fmla="*/ 59 h 111"/>
                <a:gd name="T24" fmla="*/ 76 w 131"/>
                <a:gd name="T25" fmla="*/ 65 h 111"/>
                <a:gd name="T26" fmla="*/ 70 w 131"/>
                <a:gd name="T27" fmla="*/ 70 h 111"/>
                <a:gd name="T28" fmla="*/ 62 w 131"/>
                <a:gd name="T29" fmla="*/ 78 h 111"/>
                <a:gd name="T30" fmla="*/ 56 w 131"/>
                <a:gd name="T31" fmla="*/ 82 h 111"/>
                <a:gd name="T32" fmla="*/ 49 w 131"/>
                <a:gd name="T33" fmla="*/ 88 h 111"/>
                <a:gd name="T34" fmla="*/ 41 w 131"/>
                <a:gd name="T35" fmla="*/ 92 h 111"/>
                <a:gd name="T36" fmla="*/ 35 w 131"/>
                <a:gd name="T37" fmla="*/ 100 h 111"/>
                <a:gd name="T38" fmla="*/ 27 w 131"/>
                <a:gd name="T39" fmla="*/ 104 h 111"/>
                <a:gd name="T40" fmla="*/ 21 w 131"/>
                <a:gd name="T41" fmla="*/ 111 h 111"/>
                <a:gd name="T42" fmla="*/ 14 w 131"/>
                <a:gd name="T43" fmla="*/ 104 h 111"/>
                <a:gd name="T44" fmla="*/ 10 w 131"/>
                <a:gd name="T45" fmla="*/ 100 h 111"/>
                <a:gd name="T46" fmla="*/ 4 w 131"/>
                <a:gd name="T47" fmla="*/ 92 h 111"/>
                <a:gd name="T48" fmla="*/ 0 w 131"/>
                <a:gd name="T49" fmla="*/ 88 h 111"/>
                <a:gd name="T50" fmla="*/ 6 w 131"/>
                <a:gd name="T51" fmla="*/ 82 h 111"/>
                <a:gd name="T52" fmla="*/ 12 w 131"/>
                <a:gd name="T53" fmla="*/ 78 h 111"/>
                <a:gd name="T54" fmla="*/ 19 w 131"/>
                <a:gd name="T55" fmla="*/ 72 h 111"/>
                <a:gd name="T56" fmla="*/ 27 w 131"/>
                <a:gd name="T57" fmla="*/ 65 h 111"/>
                <a:gd name="T58" fmla="*/ 33 w 131"/>
                <a:gd name="T59" fmla="*/ 61 h 111"/>
                <a:gd name="T60" fmla="*/ 39 w 131"/>
                <a:gd name="T61" fmla="*/ 55 h 111"/>
                <a:gd name="T62" fmla="*/ 47 w 131"/>
                <a:gd name="T63" fmla="*/ 49 h 111"/>
                <a:gd name="T64" fmla="*/ 53 w 131"/>
                <a:gd name="T65" fmla="*/ 45 h 111"/>
                <a:gd name="T66" fmla="*/ 60 w 131"/>
                <a:gd name="T67" fmla="*/ 39 h 111"/>
                <a:gd name="T68" fmla="*/ 66 w 131"/>
                <a:gd name="T69" fmla="*/ 33 h 111"/>
                <a:gd name="T70" fmla="*/ 72 w 131"/>
                <a:gd name="T71" fmla="*/ 26 h 111"/>
                <a:gd name="T72" fmla="*/ 80 w 131"/>
                <a:gd name="T73" fmla="*/ 22 h 111"/>
                <a:gd name="T74" fmla="*/ 86 w 131"/>
                <a:gd name="T75" fmla="*/ 16 h 111"/>
                <a:gd name="T76" fmla="*/ 92 w 131"/>
                <a:gd name="T77" fmla="*/ 10 h 111"/>
                <a:gd name="T78" fmla="*/ 99 w 131"/>
                <a:gd name="T79" fmla="*/ 4 h 111"/>
                <a:gd name="T80" fmla="*/ 107 w 131"/>
                <a:gd name="T81" fmla="*/ 0 h 111"/>
                <a:gd name="T82" fmla="*/ 107 w 131"/>
                <a:gd name="T83" fmla="*/ 0 h 11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1"/>
                <a:gd name="T127" fmla="*/ 0 h 111"/>
                <a:gd name="T128" fmla="*/ 131 w 131"/>
                <a:gd name="T129" fmla="*/ 111 h 11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1" h="111">
                  <a:moveTo>
                    <a:pt x="107" y="0"/>
                  </a:moveTo>
                  <a:lnTo>
                    <a:pt x="113" y="4"/>
                  </a:lnTo>
                  <a:lnTo>
                    <a:pt x="119" y="8"/>
                  </a:lnTo>
                  <a:lnTo>
                    <a:pt x="125" y="12"/>
                  </a:lnTo>
                  <a:lnTo>
                    <a:pt x="131" y="16"/>
                  </a:lnTo>
                  <a:lnTo>
                    <a:pt x="125" y="22"/>
                  </a:lnTo>
                  <a:lnTo>
                    <a:pt x="117" y="28"/>
                  </a:lnTo>
                  <a:lnTo>
                    <a:pt x="111" y="35"/>
                  </a:lnTo>
                  <a:lnTo>
                    <a:pt x="105" y="41"/>
                  </a:lnTo>
                  <a:lnTo>
                    <a:pt x="97" y="47"/>
                  </a:lnTo>
                  <a:lnTo>
                    <a:pt x="90" y="53"/>
                  </a:lnTo>
                  <a:lnTo>
                    <a:pt x="84" y="59"/>
                  </a:lnTo>
                  <a:lnTo>
                    <a:pt x="76" y="65"/>
                  </a:lnTo>
                  <a:lnTo>
                    <a:pt x="70" y="70"/>
                  </a:lnTo>
                  <a:lnTo>
                    <a:pt x="62" y="78"/>
                  </a:lnTo>
                  <a:lnTo>
                    <a:pt x="56" y="82"/>
                  </a:lnTo>
                  <a:lnTo>
                    <a:pt x="49" y="88"/>
                  </a:lnTo>
                  <a:lnTo>
                    <a:pt x="41" y="92"/>
                  </a:lnTo>
                  <a:lnTo>
                    <a:pt x="35" y="100"/>
                  </a:lnTo>
                  <a:lnTo>
                    <a:pt x="27" y="104"/>
                  </a:lnTo>
                  <a:lnTo>
                    <a:pt x="21" y="111"/>
                  </a:lnTo>
                  <a:lnTo>
                    <a:pt x="14" y="104"/>
                  </a:lnTo>
                  <a:lnTo>
                    <a:pt x="10" y="100"/>
                  </a:lnTo>
                  <a:lnTo>
                    <a:pt x="4" y="92"/>
                  </a:lnTo>
                  <a:lnTo>
                    <a:pt x="0" y="88"/>
                  </a:lnTo>
                  <a:lnTo>
                    <a:pt x="6" y="82"/>
                  </a:lnTo>
                  <a:lnTo>
                    <a:pt x="12" y="78"/>
                  </a:lnTo>
                  <a:lnTo>
                    <a:pt x="19" y="72"/>
                  </a:lnTo>
                  <a:lnTo>
                    <a:pt x="27" y="65"/>
                  </a:lnTo>
                  <a:lnTo>
                    <a:pt x="33" y="61"/>
                  </a:lnTo>
                  <a:lnTo>
                    <a:pt x="39" y="55"/>
                  </a:lnTo>
                  <a:lnTo>
                    <a:pt x="47" y="49"/>
                  </a:lnTo>
                  <a:lnTo>
                    <a:pt x="53" y="45"/>
                  </a:lnTo>
                  <a:lnTo>
                    <a:pt x="60" y="39"/>
                  </a:lnTo>
                  <a:lnTo>
                    <a:pt x="66" y="33"/>
                  </a:lnTo>
                  <a:lnTo>
                    <a:pt x="72" y="26"/>
                  </a:lnTo>
                  <a:lnTo>
                    <a:pt x="80" y="22"/>
                  </a:lnTo>
                  <a:lnTo>
                    <a:pt x="86" y="16"/>
                  </a:lnTo>
                  <a:lnTo>
                    <a:pt x="92" y="10"/>
                  </a:lnTo>
                  <a:lnTo>
                    <a:pt x="99" y="4"/>
                  </a:lnTo>
                  <a:lnTo>
                    <a:pt x="107" y="0"/>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207" name="Freeform 40"/>
            <p:cNvSpPr>
              <a:spLocks/>
            </p:cNvSpPr>
            <p:nvPr/>
          </p:nvSpPr>
          <p:spPr bwMode="auto">
            <a:xfrm>
              <a:off x="2877" y="3745"/>
              <a:ext cx="144" cy="96"/>
            </a:xfrm>
            <a:custGeom>
              <a:avLst/>
              <a:gdLst>
                <a:gd name="T0" fmla="*/ 127 w 144"/>
                <a:gd name="T1" fmla="*/ 6 h 96"/>
                <a:gd name="T2" fmla="*/ 137 w 144"/>
                <a:gd name="T3" fmla="*/ 16 h 96"/>
                <a:gd name="T4" fmla="*/ 139 w 144"/>
                <a:gd name="T5" fmla="*/ 24 h 96"/>
                <a:gd name="T6" fmla="*/ 129 w 144"/>
                <a:gd name="T7" fmla="*/ 29 h 96"/>
                <a:gd name="T8" fmla="*/ 123 w 144"/>
                <a:gd name="T9" fmla="*/ 35 h 96"/>
                <a:gd name="T10" fmla="*/ 115 w 144"/>
                <a:gd name="T11" fmla="*/ 39 h 96"/>
                <a:gd name="T12" fmla="*/ 107 w 144"/>
                <a:gd name="T13" fmla="*/ 43 h 96"/>
                <a:gd name="T14" fmla="*/ 98 w 144"/>
                <a:gd name="T15" fmla="*/ 47 h 96"/>
                <a:gd name="T16" fmla="*/ 92 w 144"/>
                <a:gd name="T17" fmla="*/ 53 h 96"/>
                <a:gd name="T18" fmla="*/ 84 w 144"/>
                <a:gd name="T19" fmla="*/ 57 h 96"/>
                <a:gd name="T20" fmla="*/ 76 w 144"/>
                <a:gd name="T21" fmla="*/ 63 h 96"/>
                <a:gd name="T22" fmla="*/ 68 w 144"/>
                <a:gd name="T23" fmla="*/ 68 h 96"/>
                <a:gd name="T24" fmla="*/ 59 w 144"/>
                <a:gd name="T25" fmla="*/ 72 h 96"/>
                <a:gd name="T26" fmla="*/ 51 w 144"/>
                <a:gd name="T27" fmla="*/ 76 h 96"/>
                <a:gd name="T28" fmla="*/ 43 w 144"/>
                <a:gd name="T29" fmla="*/ 80 h 96"/>
                <a:gd name="T30" fmla="*/ 35 w 144"/>
                <a:gd name="T31" fmla="*/ 84 h 96"/>
                <a:gd name="T32" fmla="*/ 26 w 144"/>
                <a:gd name="T33" fmla="*/ 88 h 96"/>
                <a:gd name="T34" fmla="*/ 18 w 144"/>
                <a:gd name="T35" fmla="*/ 94 h 96"/>
                <a:gd name="T36" fmla="*/ 10 w 144"/>
                <a:gd name="T37" fmla="*/ 90 h 96"/>
                <a:gd name="T38" fmla="*/ 4 w 144"/>
                <a:gd name="T39" fmla="*/ 78 h 96"/>
                <a:gd name="T40" fmla="*/ 2 w 144"/>
                <a:gd name="T41" fmla="*/ 70 h 96"/>
                <a:gd name="T42" fmla="*/ 10 w 144"/>
                <a:gd name="T43" fmla="*/ 66 h 96"/>
                <a:gd name="T44" fmla="*/ 18 w 144"/>
                <a:gd name="T45" fmla="*/ 61 h 96"/>
                <a:gd name="T46" fmla="*/ 26 w 144"/>
                <a:gd name="T47" fmla="*/ 57 h 96"/>
                <a:gd name="T48" fmla="*/ 35 w 144"/>
                <a:gd name="T49" fmla="*/ 53 h 96"/>
                <a:gd name="T50" fmla="*/ 41 w 144"/>
                <a:gd name="T51" fmla="*/ 47 h 96"/>
                <a:gd name="T52" fmla="*/ 49 w 144"/>
                <a:gd name="T53" fmla="*/ 43 h 96"/>
                <a:gd name="T54" fmla="*/ 57 w 144"/>
                <a:gd name="T55" fmla="*/ 39 h 96"/>
                <a:gd name="T56" fmla="*/ 68 w 144"/>
                <a:gd name="T57" fmla="*/ 33 h 96"/>
                <a:gd name="T58" fmla="*/ 84 w 144"/>
                <a:gd name="T59" fmla="*/ 22 h 96"/>
                <a:gd name="T60" fmla="*/ 98 w 144"/>
                <a:gd name="T61" fmla="*/ 14 h 96"/>
                <a:gd name="T62" fmla="*/ 109 w 144"/>
                <a:gd name="T63" fmla="*/ 6 h 96"/>
                <a:gd name="T64" fmla="*/ 117 w 144"/>
                <a:gd name="T65" fmla="*/ 2 h 96"/>
                <a:gd name="T66" fmla="*/ 121 w 144"/>
                <a:gd name="T67" fmla="*/ 0 h 9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4"/>
                <a:gd name="T103" fmla="*/ 0 h 96"/>
                <a:gd name="T104" fmla="*/ 144 w 144"/>
                <a:gd name="T105" fmla="*/ 96 h 9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4" h="96">
                  <a:moveTo>
                    <a:pt x="121" y="0"/>
                  </a:moveTo>
                  <a:lnTo>
                    <a:pt x="127" y="6"/>
                  </a:lnTo>
                  <a:lnTo>
                    <a:pt x="133" y="12"/>
                  </a:lnTo>
                  <a:lnTo>
                    <a:pt x="137" y="16"/>
                  </a:lnTo>
                  <a:lnTo>
                    <a:pt x="144" y="22"/>
                  </a:lnTo>
                  <a:lnTo>
                    <a:pt x="139" y="24"/>
                  </a:lnTo>
                  <a:lnTo>
                    <a:pt x="135" y="26"/>
                  </a:lnTo>
                  <a:lnTo>
                    <a:pt x="129" y="29"/>
                  </a:lnTo>
                  <a:lnTo>
                    <a:pt x="127" y="31"/>
                  </a:lnTo>
                  <a:lnTo>
                    <a:pt x="123" y="35"/>
                  </a:lnTo>
                  <a:lnTo>
                    <a:pt x="119" y="37"/>
                  </a:lnTo>
                  <a:lnTo>
                    <a:pt x="115" y="39"/>
                  </a:lnTo>
                  <a:lnTo>
                    <a:pt x="111" y="41"/>
                  </a:lnTo>
                  <a:lnTo>
                    <a:pt x="107" y="43"/>
                  </a:lnTo>
                  <a:lnTo>
                    <a:pt x="102" y="45"/>
                  </a:lnTo>
                  <a:lnTo>
                    <a:pt x="98" y="47"/>
                  </a:lnTo>
                  <a:lnTo>
                    <a:pt x="96" y="51"/>
                  </a:lnTo>
                  <a:lnTo>
                    <a:pt x="92" y="53"/>
                  </a:lnTo>
                  <a:lnTo>
                    <a:pt x="86" y="55"/>
                  </a:lnTo>
                  <a:lnTo>
                    <a:pt x="84" y="57"/>
                  </a:lnTo>
                  <a:lnTo>
                    <a:pt x="80" y="61"/>
                  </a:lnTo>
                  <a:lnTo>
                    <a:pt x="76" y="63"/>
                  </a:lnTo>
                  <a:lnTo>
                    <a:pt x="72" y="66"/>
                  </a:lnTo>
                  <a:lnTo>
                    <a:pt x="68" y="68"/>
                  </a:lnTo>
                  <a:lnTo>
                    <a:pt x="63" y="70"/>
                  </a:lnTo>
                  <a:lnTo>
                    <a:pt x="59" y="72"/>
                  </a:lnTo>
                  <a:lnTo>
                    <a:pt x="55" y="74"/>
                  </a:lnTo>
                  <a:lnTo>
                    <a:pt x="51" y="76"/>
                  </a:lnTo>
                  <a:lnTo>
                    <a:pt x="47" y="78"/>
                  </a:lnTo>
                  <a:lnTo>
                    <a:pt x="43" y="80"/>
                  </a:lnTo>
                  <a:lnTo>
                    <a:pt x="39" y="82"/>
                  </a:lnTo>
                  <a:lnTo>
                    <a:pt x="35" y="84"/>
                  </a:lnTo>
                  <a:lnTo>
                    <a:pt x="31" y="86"/>
                  </a:lnTo>
                  <a:lnTo>
                    <a:pt x="26" y="88"/>
                  </a:lnTo>
                  <a:lnTo>
                    <a:pt x="22" y="92"/>
                  </a:lnTo>
                  <a:lnTo>
                    <a:pt x="18" y="94"/>
                  </a:lnTo>
                  <a:lnTo>
                    <a:pt x="16" y="96"/>
                  </a:lnTo>
                  <a:lnTo>
                    <a:pt x="10" y="90"/>
                  </a:lnTo>
                  <a:lnTo>
                    <a:pt x="8" y="84"/>
                  </a:lnTo>
                  <a:lnTo>
                    <a:pt x="4" y="78"/>
                  </a:lnTo>
                  <a:lnTo>
                    <a:pt x="0" y="72"/>
                  </a:lnTo>
                  <a:lnTo>
                    <a:pt x="2" y="70"/>
                  </a:lnTo>
                  <a:lnTo>
                    <a:pt x="6" y="68"/>
                  </a:lnTo>
                  <a:lnTo>
                    <a:pt x="10" y="66"/>
                  </a:lnTo>
                  <a:lnTo>
                    <a:pt x="14" y="63"/>
                  </a:lnTo>
                  <a:lnTo>
                    <a:pt x="18" y="61"/>
                  </a:lnTo>
                  <a:lnTo>
                    <a:pt x="22" y="59"/>
                  </a:lnTo>
                  <a:lnTo>
                    <a:pt x="26" y="57"/>
                  </a:lnTo>
                  <a:lnTo>
                    <a:pt x="31" y="55"/>
                  </a:lnTo>
                  <a:lnTo>
                    <a:pt x="35" y="53"/>
                  </a:lnTo>
                  <a:lnTo>
                    <a:pt x="37" y="49"/>
                  </a:lnTo>
                  <a:lnTo>
                    <a:pt x="41" y="47"/>
                  </a:lnTo>
                  <a:lnTo>
                    <a:pt x="45" y="45"/>
                  </a:lnTo>
                  <a:lnTo>
                    <a:pt x="49" y="43"/>
                  </a:lnTo>
                  <a:lnTo>
                    <a:pt x="53" y="41"/>
                  </a:lnTo>
                  <a:lnTo>
                    <a:pt x="57" y="39"/>
                  </a:lnTo>
                  <a:lnTo>
                    <a:pt x="61" y="37"/>
                  </a:lnTo>
                  <a:lnTo>
                    <a:pt x="68" y="33"/>
                  </a:lnTo>
                  <a:lnTo>
                    <a:pt x="76" y="29"/>
                  </a:lnTo>
                  <a:lnTo>
                    <a:pt x="84" y="22"/>
                  </a:lnTo>
                  <a:lnTo>
                    <a:pt x="92" y="18"/>
                  </a:lnTo>
                  <a:lnTo>
                    <a:pt x="98" y="14"/>
                  </a:lnTo>
                  <a:lnTo>
                    <a:pt x="107" y="8"/>
                  </a:lnTo>
                  <a:lnTo>
                    <a:pt x="109" y="6"/>
                  </a:lnTo>
                  <a:lnTo>
                    <a:pt x="115" y="4"/>
                  </a:lnTo>
                  <a:lnTo>
                    <a:pt x="117" y="2"/>
                  </a:lnTo>
                  <a:lnTo>
                    <a:pt x="121" y="0"/>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208" name="Freeform 41"/>
            <p:cNvSpPr>
              <a:spLocks/>
            </p:cNvSpPr>
            <p:nvPr/>
          </p:nvSpPr>
          <p:spPr bwMode="auto">
            <a:xfrm>
              <a:off x="2696" y="3839"/>
              <a:ext cx="150" cy="80"/>
            </a:xfrm>
            <a:custGeom>
              <a:avLst/>
              <a:gdLst>
                <a:gd name="T0" fmla="*/ 138 w 150"/>
                <a:gd name="T1" fmla="*/ 6 h 80"/>
                <a:gd name="T2" fmla="*/ 146 w 150"/>
                <a:gd name="T3" fmla="*/ 19 h 80"/>
                <a:gd name="T4" fmla="*/ 146 w 150"/>
                <a:gd name="T5" fmla="*/ 25 h 80"/>
                <a:gd name="T6" fmla="*/ 136 w 150"/>
                <a:gd name="T7" fmla="*/ 29 h 80"/>
                <a:gd name="T8" fmla="*/ 127 w 150"/>
                <a:gd name="T9" fmla="*/ 33 h 80"/>
                <a:gd name="T10" fmla="*/ 119 w 150"/>
                <a:gd name="T11" fmla="*/ 37 h 80"/>
                <a:gd name="T12" fmla="*/ 111 w 150"/>
                <a:gd name="T13" fmla="*/ 41 h 80"/>
                <a:gd name="T14" fmla="*/ 103 w 150"/>
                <a:gd name="T15" fmla="*/ 43 h 80"/>
                <a:gd name="T16" fmla="*/ 95 w 150"/>
                <a:gd name="T17" fmla="*/ 48 h 80"/>
                <a:gd name="T18" fmla="*/ 86 w 150"/>
                <a:gd name="T19" fmla="*/ 52 h 80"/>
                <a:gd name="T20" fmla="*/ 76 w 150"/>
                <a:gd name="T21" fmla="*/ 56 h 80"/>
                <a:gd name="T22" fmla="*/ 68 w 150"/>
                <a:gd name="T23" fmla="*/ 58 h 80"/>
                <a:gd name="T24" fmla="*/ 58 w 150"/>
                <a:gd name="T25" fmla="*/ 62 h 80"/>
                <a:gd name="T26" fmla="*/ 49 w 150"/>
                <a:gd name="T27" fmla="*/ 64 h 80"/>
                <a:gd name="T28" fmla="*/ 41 w 150"/>
                <a:gd name="T29" fmla="*/ 68 h 80"/>
                <a:gd name="T30" fmla="*/ 33 w 150"/>
                <a:gd name="T31" fmla="*/ 70 h 80"/>
                <a:gd name="T32" fmla="*/ 25 w 150"/>
                <a:gd name="T33" fmla="*/ 74 h 80"/>
                <a:gd name="T34" fmla="*/ 14 w 150"/>
                <a:gd name="T35" fmla="*/ 78 h 80"/>
                <a:gd name="T36" fmla="*/ 8 w 150"/>
                <a:gd name="T37" fmla="*/ 72 h 80"/>
                <a:gd name="T38" fmla="*/ 2 w 150"/>
                <a:gd name="T39" fmla="*/ 60 h 80"/>
                <a:gd name="T40" fmla="*/ 4 w 150"/>
                <a:gd name="T41" fmla="*/ 50 h 80"/>
                <a:gd name="T42" fmla="*/ 12 w 150"/>
                <a:gd name="T43" fmla="*/ 48 h 80"/>
                <a:gd name="T44" fmla="*/ 21 w 150"/>
                <a:gd name="T45" fmla="*/ 43 h 80"/>
                <a:gd name="T46" fmla="*/ 29 w 150"/>
                <a:gd name="T47" fmla="*/ 41 h 80"/>
                <a:gd name="T48" fmla="*/ 37 w 150"/>
                <a:gd name="T49" fmla="*/ 39 h 80"/>
                <a:gd name="T50" fmla="*/ 47 w 150"/>
                <a:gd name="T51" fmla="*/ 35 h 80"/>
                <a:gd name="T52" fmla="*/ 56 w 150"/>
                <a:gd name="T53" fmla="*/ 31 h 80"/>
                <a:gd name="T54" fmla="*/ 64 w 150"/>
                <a:gd name="T55" fmla="*/ 29 h 80"/>
                <a:gd name="T56" fmla="*/ 72 w 150"/>
                <a:gd name="T57" fmla="*/ 25 h 80"/>
                <a:gd name="T58" fmla="*/ 80 w 150"/>
                <a:gd name="T59" fmla="*/ 23 h 80"/>
                <a:gd name="T60" fmla="*/ 88 w 150"/>
                <a:gd name="T61" fmla="*/ 19 h 80"/>
                <a:gd name="T62" fmla="*/ 97 w 150"/>
                <a:gd name="T63" fmla="*/ 17 h 80"/>
                <a:gd name="T64" fmla="*/ 105 w 150"/>
                <a:gd name="T65" fmla="*/ 13 h 80"/>
                <a:gd name="T66" fmla="*/ 113 w 150"/>
                <a:gd name="T67" fmla="*/ 8 h 80"/>
                <a:gd name="T68" fmla="*/ 121 w 150"/>
                <a:gd name="T69" fmla="*/ 4 h 80"/>
                <a:gd name="T70" fmla="*/ 129 w 150"/>
                <a:gd name="T71" fmla="*/ 2 h 80"/>
                <a:gd name="T72" fmla="*/ 134 w 150"/>
                <a:gd name="T73" fmla="*/ 0 h 8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0"/>
                <a:gd name="T112" fmla="*/ 0 h 80"/>
                <a:gd name="T113" fmla="*/ 150 w 150"/>
                <a:gd name="T114" fmla="*/ 80 h 8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0" h="80">
                  <a:moveTo>
                    <a:pt x="134" y="0"/>
                  </a:moveTo>
                  <a:lnTo>
                    <a:pt x="138" y="6"/>
                  </a:lnTo>
                  <a:lnTo>
                    <a:pt x="142" y="13"/>
                  </a:lnTo>
                  <a:lnTo>
                    <a:pt x="146" y="19"/>
                  </a:lnTo>
                  <a:lnTo>
                    <a:pt x="150" y="25"/>
                  </a:lnTo>
                  <a:lnTo>
                    <a:pt x="146" y="25"/>
                  </a:lnTo>
                  <a:lnTo>
                    <a:pt x="142" y="27"/>
                  </a:lnTo>
                  <a:lnTo>
                    <a:pt x="136" y="29"/>
                  </a:lnTo>
                  <a:lnTo>
                    <a:pt x="132" y="31"/>
                  </a:lnTo>
                  <a:lnTo>
                    <a:pt x="127" y="33"/>
                  </a:lnTo>
                  <a:lnTo>
                    <a:pt x="123" y="35"/>
                  </a:lnTo>
                  <a:lnTo>
                    <a:pt x="119" y="37"/>
                  </a:lnTo>
                  <a:lnTo>
                    <a:pt x="115" y="39"/>
                  </a:lnTo>
                  <a:lnTo>
                    <a:pt x="111" y="41"/>
                  </a:lnTo>
                  <a:lnTo>
                    <a:pt x="107" y="41"/>
                  </a:lnTo>
                  <a:lnTo>
                    <a:pt x="103" y="43"/>
                  </a:lnTo>
                  <a:lnTo>
                    <a:pt x="99" y="45"/>
                  </a:lnTo>
                  <a:lnTo>
                    <a:pt x="95" y="48"/>
                  </a:lnTo>
                  <a:lnTo>
                    <a:pt x="90" y="50"/>
                  </a:lnTo>
                  <a:lnTo>
                    <a:pt x="86" y="52"/>
                  </a:lnTo>
                  <a:lnTo>
                    <a:pt x="82" y="54"/>
                  </a:lnTo>
                  <a:lnTo>
                    <a:pt x="76" y="56"/>
                  </a:lnTo>
                  <a:lnTo>
                    <a:pt x="72" y="56"/>
                  </a:lnTo>
                  <a:lnTo>
                    <a:pt x="68" y="58"/>
                  </a:lnTo>
                  <a:lnTo>
                    <a:pt x="64" y="60"/>
                  </a:lnTo>
                  <a:lnTo>
                    <a:pt x="58" y="62"/>
                  </a:lnTo>
                  <a:lnTo>
                    <a:pt x="54" y="62"/>
                  </a:lnTo>
                  <a:lnTo>
                    <a:pt x="49" y="64"/>
                  </a:lnTo>
                  <a:lnTo>
                    <a:pt x="45" y="66"/>
                  </a:lnTo>
                  <a:lnTo>
                    <a:pt x="41" y="68"/>
                  </a:lnTo>
                  <a:lnTo>
                    <a:pt x="37" y="68"/>
                  </a:lnTo>
                  <a:lnTo>
                    <a:pt x="33" y="70"/>
                  </a:lnTo>
                  <a:lnTo>
                    <a:pt x="29" y="72"/>
                  </a:lnTo>
                  <a:lnTo>
                    <a:pt x="25" y="74"/>
                  </a:lnTo>
                  <a:lnTo>
                    <a:pt x="21" y="76"/>
                  </a:lnTo>
                  <a:lnTo>
                    <a:pt x="14" y="78"/>
                  </a:lnTo>
                  <a:lnTo>
                    <a:pt x="10" y="80"/>
                  </a:lnTo>
                  <a:lnTo>
                    <a:pt x="8" y="72"/>
                  </a:lnTo>
                  <a:lnTo>
                    <a:pt x="6" y="66"/>
                  </a:lnTo>
                  <a:lnTo>
                    <a:pt x="2" y="60"/>
                  </a:lnTo>
                  <a:lnTo>
                    <a:pt x="0" y="52"/>
                  </a:lnTo>
                  <a:lnTo>
                    <a:pt x="4" y="50"/>
                  </a:lnTo>
                  <a:lnTo>
                    <a:pt x="8" y="50"/>
                  </a:lnTo>
                  <a:lnTo>
                    <a:pt x="12" y="48"/>
                  </a:lnTo>
                  <a:lnTo>
                    <a:pt x="17" y="45"/>
                  </a:lnTo>
                  <a:lnTo>
                    <a:pt x="21" y="43"/>
                  </a:lnTo>
                  <a:lnTo>
                    <a:pt x="25" y="43"/>
                  </a:lnTo>
                  <a:lnTo>
                    <a:pt x="29" y="41"/>
                  </a:lnTo>
                  <a:lnTo>
                    <a:pt x="33" y="41"/>
                  </a:lnTo>
                  <a:lnTo>
                    <a:pt x="37" y="39"/>
                  </a:lnTo>
                  <a:lnTo>
                    <a:pt x="43" y="37"/>
                  </a:lnTo>
                  <a:lnTo>
                    <a:pt x="47" y="35"/>
                  </a:lnTo>
                  <a:lnTo>
                    <a:pt x="51" y="35"/>
                  </a:lnTo>
                  <a:lnTo>
                    <a:pt x="56" y="31"/>
                  </a:lnTo>
                  <a:lnTo>
                    <a:pt x="60" y="31"/>
                  </a:lnTo>
                  <a:lnTo>
                    <a:pt x="64" y="29"/>
                  </a:lnTo>
                  <a:lnTo>
                    <a:pt x="68" y="27"/>
                  </a:lnTo>
                  <a:lnTo>
                    <a:pt x="72" y="25"/>
                  </a:lnTo>
                  <a:lnTo>
                    <a:pt x="76" y="25"/>
                  </a:lnTo>
                  <a:lnTo>
                    <a:pt x="80" y="23"/>
                  </a:lnTo>
                  <a:lnTo>
                    <a:pt x="84" y="21"/>
                  </a:lnTo>
                  <a:lnTo>
                    <a:pt x="88" y="19"/>
                  </a:lnTo>
                  <a:lnTo>
                    <a:pt x="93" y="17"/>
                  </a:lnTo>
                  <a:lnTo>
                    <a:pt x="97" y="17"/>
                  </a:lnTo>
                  <a:lnTo>
                    <a:pt x="101" y="15"/>
                  </a:lnTo>
                  <a:lnTo>
                    <a:pt x="105" y="13"/>
                  </a:lnTo>
                  <a:lnTo>
                    <a:pt x="109" y="11"/>
                  </a:lnTo>
                  <a:lnTo>
                    <a:pt x="113" y="8"/>
                  </a:lnTo>
                  <a:lnTo>
                    <a:pt x="117" y="6"/>
                  </a:lnTo>
                  <a:lnTo>
                    <a:pt x="121" y="4"/>
                  </a:lnTo>
                  <a:lnTo>
                    <a:pt x="125" y="4"/>
                  </a:lnTo>
                  <a:lnTo>
                    <a:pt x="129" y="2"/>
                  </a:lnTo>
                  <a:lnTo>
                    <a:pt x="134" y="0"/>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209" name="Freeform 42"/>
            <p:cNvSpPr>
              <a:spLocks/>
            </p:cNvSpPr>
            <p:nvPr/>
          </p:nvSpPr>
          <p:spPr bwMode="auto">
            <a:xfrm>
              <a:off x="2509" y="3907"/>
              <a:ext cx="148" cy="53"/>
            </a:xfrm>
            <a:custGeom>
              <a:avLst/>
              <a:gdLst>
                <a:gd name="T0" fmla="*/ 140 w 148"/>
                <a:gd name="T1" fmla="*/ 6 h 53"/>
                <a:gd name="T2" fmla="*/ 144 w 148"/>
                <a:gd name="T3" fmla="*/ 19 h 53"/>
                <a:gd name="T4" fmla="*/ 142 w 148"/>
                <a:gd name="T5" fmla="*/ 27 h 53"/>
                <a:gd name="T6" fmla="*/ 134 w 148"/>
                <a:gd name="T7" fmla="*/ 29 h 53"/>
                <a:gd name="T8" fmla="*/ 123 w 148"/>
                <a:gd name="T9" fmla="*/ 31 h 53"/>
                <a:gd name="T10" fmla="*/ 115 w 148"/>
                <a:gd name="T11" fmla="*/ 33 h 53"/>
                <a:gd name="T12" fmla="*/ 107 w 148"/>
                <a:gd name="T13" fmla="*/ 35 h 53"/>
                <a:gd name="T14" fmla="*/ 99 w 148"/>
                <a:gd name="T15" fmla="*/ 37 h 53"/>
                <a:gd name="T16" fmla="*/ 89 w 148"/>
                <a:gd name="T17" fmla="*/ 39 h 53"/>
                <a:gd name="T18" fmla="*/ 80 w 148"/>
                <a:gd name="T19" fmla="*/ 41 h 53"/>
                <a:gd name="T20" fmla="*/ 70 w 148"/>
                <a:gd name="T21" fmla="*/ 43 h 53"/>
                <a:gd name="T22" fmla="*/ 62 w 148"/>
                <a:gd name="T23" fmla="*/ 45 h 53"/>
                <a:gd name="T24" fmla="*/ 52 w 148"/>
                <a:gd name="T25" fmla="*/ 45 h 53"/>
                <a:gd name="T26" fmla="*/ 43 w 148"/>
                <a:gd name="T27" fmla="*/ 47 h 53"/>
                <a:gd name="T28" fmla="*/ 35 w 148"/>
                <a:gd name="T29" fmla="*/ 49 h 53"/>
                <a:gd name="T30" fmla="*/ 25 w 148"/>
                <a:gd name="T31" fmla="*/ 49 h 53"/>
                <a:gd name="T32" fmla="*/ 17 w 148"/>
                <a:gd name="T33" fmla="*/ 51 h 53"/>
                <a:gd name="T34" fmla="*/ 6 w 148"/>
                <a:gd name="T35" fmla="*/ 51 h 53"/>
                <a:gd name="T36" fmla="*/ 2 w 148"/>
                <a:gd name="T37" fmla="*/ 47 h 53"/>
                <a:gd name="T38" fmla="*/ 0 w 148"/>
                <a:gd name="T39" fmla="*/ 33 h 53"/>
                <a:gd name="T40" fmla="*/ 4 w 148"/>
                <a:gd name="T41" fmla="*/ 27 h 53"/>
                <a:gd name="T42" fmla="*/ 13 w 148"/>
                <a:gd name="T43" fmla="*/ 25 h 53"/>
                <a:gd name="T44" fmla="*/ 23 w 148"/>
                <a:gd name="T45" fmla="*/ 25 h 53"/>
                <a:gd name="T46" fmla="*/ 31 w 148"/>
                <a:gd name="T47" fmla="*/ 23 h 53"/>
                <a:gd name="T48" fmla="*/ 39 w 148"/>
                <a:gd name="T49" fmla="*/ 21 h 53"/>
                <a:gd name="T50" fmla="*/ 48 w 148"/>
                <a:gd name="T51" fmla="*/ 21 h 53"/>
                <a:gd name="T52" fmla="*/ 58 w 148"/>
                <a:gd name="T53" fmla="*/ 19 h 53"/>
                <a:gd name="T54" fmla="*/ 66 w 148"/>
                <a:gd name="T55" fmla="*/ 16 h 53"/>
                <a:gd name="T56" fmla="*/ 74 w 148"/>
                <a:gd name="T57" fmla="*/ 16 h 53"/>
                <a:gd name="T58" fmla="*/ 82 w 148"/>
                <a:gd name="T59" fmla="*/ 14 h 53"/>
                <a:gd name="T60" fmla="*/ 91 w 148"/>
                <a:gd name="T61" fmla="*/ 12 h 53"/>
                <a:gd name="T62" fmla="*/ 99 w 148"/>
                <a:gd name="T63" fmla="*/ 10 h 53"/>
                <a:gd name="T64" fmla="*/ 107 w 148"/>
                <a:gd name="T65" fmla="*/ 8 h 53"/>
                <a:gd name="T66" fmla="*/ 115 w 148"/>
                <a:gd name="T67" fmla="*/ 4 h 53"/>
                <a:gd name="T68" fmla="*/ 123 w 148"/>
                <a:gd name="T69" fmla="*/ 2 h 53"/>
                <a:gd name="T70" fmla="*/ 132 w 148"/>
                <a:gd name="T71" fmla="*/ 0 h 53"/>
                <a:gd name="T72" fmla="*/ 138 w 148"/>
                <a:gd name="T73" fmla="*/ 0 h 5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8"/>
                <a:gd name="T112" fmla="*/ 0 h 53"/>
                <a:gd name="T113" fmla="*/ 148 w 148"/>
                <a:gd name="T114" fmla="*/ 53 h 5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8" h="53">
                  <a:moveTo>
                    <a:pt x="138" y="0"/>
                  </a:moveTo>
                  <a:lnTo>
                    <a:pt x="140" y="6"/>
                  </a:lnTo>
                  <a:lnTo>
                    <a:pt x="142" y="12"/>
                  </a:lnTo>
                  <a:lnTo>
                    <a:pt x="144" y="19"/>
                  </a:lnTo>
                  <a:lnTo>
                    <a:pt x="148" y="27"/>
                  </a:lnTo>
                  <a:lnTo>
                    <a:pt x="142" y="27"/>
                  </a:lnTo>
                  <a:lnTo>
                    <a:pt x="138" y="29"/>
                  </a:lnTo>
                  <a:lnTo>
                    <a:pt x="134" y="29"/>
                  </a:lnTo>
                  <a:lnTo>
                    <a:pt x="130" y="31"/>
                  </a:lnTo>
                  <a:lnTo>
                    <a:pt x="123" y="31"/>
                  </a:lnTo>
                  <a:lnTo>
                    <a:pt x="119" y="33"/>
                  </a:lnTo>
                  <a:lnTo>
                    <a:pt x="115" y="33"/>
                  </a:lnTo>
                  <a:lnTo>
                    <a:pt x="111" y="35"/>
                  </a:lnTo>
                  <a:lnTo>
                    <a:pt x="107" y="35"/>
                  </a:lnTo>
                  <a:lnTo>
                    <a:pt x="103" y="37"/>
                  </a:lnTo>
                  <a:lnTo>
                    <a:pt x="99" y="37"/>
                  </a:lnTo>
                  <a:lnTo>
                    <a:pt x="95" y="39"/>
                  </a:lnTo>
                  <a:lnTo>
                    <a:pt x="89" y="39"/>
                  </a:lnTo>
                  <a:lnTo>
                    <a:pt x="84" y="41"/>
                  </a:lnTo>
                  <a:lnTo>
                    <a:pt x="80" y="41"/>
                  </a:lnTo>
                  <a:lnTo>
                    <a:pt x="76" y="43"/>
                  </a:lnTo>
                  <a:lnTo>
                    <a:pt x="70" y="43"/>
                  </a:lnTo>
                  <a:lnTo>
                    <a:pt x="66" y="45"/>
                  </a:lnTo>
                  <a:lnTo>
                    <a:pt x="62" y="45"/>
                  </a:lnTo>
                  <a:lnTo>
                    <a:pt x="58" y="45"/>
                  </a:lnTo>
                  <a:lnTo>
                    <a:pt x="52" y="45"/>
                  </a:lnTo>
                  <a:lnTo>
                    <a:pt x="48" y="47"/>
                  </a:lnTo>
                  <a:lnTo>
                    <a:pt x="43" y="47"/>
                  </a:lnTo>
                  <a:lnTo>
                    <a:pt x="39" y="49"/>
                  </a:lnTo>
                  <a:lnTo>
                    <a:pt x="35" y="49"/>
                  </a:lnTo>
                  <a:lnTo>
                    <a:pt x="29" y="49"/>
                  </a:lnTo>
                  <a:lnTo>
                    <a:pt x="25" y="49"/>
                  </a:lnTo>
                  <a:lnTo>
                    <a:pt x="21" y="51"/>
                  </a:lnTo>
                  <a:lnTo>
                    <a:pt x="17" y="51"/>
                  </a:lnTo>
                  <a:lnTo>
                    <a:pt x="11" y="51"/>
                  </a:lnTo>
                  <a:lnTo>
                    <a:pt x="6" y="51"/>
                  </a:lnTo>
                  <a:lnTo>
                    <a:pt x="2" y="53"/>
                  </a:lnTo>
                  <a:lnTo>
                    <a:pt x="2" y="47"/>
                  </a:lnTo>
                  <a:lnTo>
                    <a:pt x="0" y="39"/>
                  </a:lnTo>
                  <a:lnTo>
                    <a:pt x="0" y="33"/>
                  </a:lnTo>
                  <a:lnTo>
                    <a:pt x="0" y="27"/>
                  </a:lnTo>
                  <a:lnTo>
                    <a:pt x="4" y="27"/>
                  </a:lnTo>
                  <a:lnTo>
                    <a:pt x="8" y="27"/>
                  </a:lnTo>
                  <a:lnTo>
                    <a:pt x="13" y="25"/>
                  </a:lnTo>
                  <a:lnTo>
                    <a:pt x="19" y="25"/>
                  </a:lnTo>
                  <a:lnTo>
                    <a:pt x="23" y="25"/>
                  </a:lnTo>
                  <a:lnTo>
                    <a:pt x="27" y="25"/>
                  </a:lnTo>
                  <a:lnTo>
                    <a:pt x="31" y="23"/>
                  </a:lnTo>
                  <a:lnTo>
                    <a:pt x="35" y="23"/>
                  </a:lnTo>
                  <a:lnTo>
                    <a:pt x="39" y="21"/>
                  </a:lnTo>
                  <a:lnTo>
                    <a:pt x="43" y="21"/>
                  </a:lnTo>
                  <a:lnTo>
                    <a:pt x="48" y="21"/>
                  </a:lnTo>
                  <a:lnTo>
                    <a:pt x="52" y="21"/>
                  </a:lnTo>
                  <a:lnTo>
                    <a:pt x="58" y="19"/>
                  </a:lnTo>
                  <a:lnTo>
                    <a:pt x="62" y="19"/>
                  </a:lnTo>
                  <a:lnTo>
                    <a:pt x="66" y="16"/>
                  </a:lnTo>
                  <a:lnTo>
                    <a:pt x="70" y="16"/>
                  </a:lnTo>
                  <a:lnTo>
                    <a:pt x="74" y="16"/>
                  </a:lnTo>
                  <a:lnTo>
                    <a:pt x="78" y="14"/>
                  </a:lnTo>
                  <a:lnTo>
                    <a:pt x="82" y="14"/>
                  </a:lnTo>
                  <a:lnTo>
                    <a:pt x="87" y="12"/>
                  </a:lnTo>
                  <a:lnTo>
                    <a:pt x="91" y="12"/>
                  </a:lnTo>
                  <a:lnTo>
                    <a:pt x="95" y="10"/>
                  </a:lnTo>
                  <a:lnTo>
                    <a:pt x="99" y="10"/>
                  </a:lnTo>
                  <a:lnTo>
                    <a:pt x="103" y="8"/>
                  </a:lnTo>
                  <a:lnTo>
                    <a:pt x="107" y="8"/>
                  </a:lnTo>
                  <a:lnTo>
                    <a:pt x="111" y="6"/>
                  </a:lnTo>
                  <a:lnTo>
                    <a:pt x="115" y="4"/>
                  </a:lnTo>
                  <a:lnTo>
                    <a:pt x="119" y="4"/>
                  </a:lnTo>
                  <a:lnTo>
                    <a:pt x="123" y="2"/>
                  </a:lnTo>
                  <a:lnTo>
                    <a:pt x="128" y="2"/>
                  </a:lnTo>
                  <a:lnTo>
                    <a:pt x="132" y="0"/>
                  </a:lnTo>
                  <a:lnTo>
                    <a:pt x="138" y="0"/>
                  </a:lnTo>
                  <a:close/>
                </a:path>
              </a:pathLst>
            </a:custGeom>
            <a:solidFill>
              <a:srgbClr val="000000"/>
            </a:solidFill>
            <a:ln w="9525">
              <a:noFill/>
              <a:round/>
              <a:headEnd/>
              <a:tailEnd/>
            </a:ln>
          </p:spPr>
          <p:txBody>
            <a:bodyPr/>
            <a:lstStyle/>
            <a:p>
              <a:endParaRPr lang="en-US" dirty="0">
                <a:cs typeface="B Nazanin" pitchFamily="2" charset="-78"/>
              </a:endParaRPr>
            </a:p>
          </p:txBody>
        </p:sp>
        <p:sp>
          <p:nvSpPr>
            <p:cNvPr id="7210" name="Freeform 43"/>
            <p:cNvSpPr>
              <a:spLocks/>
            </p:cNvSpPr>
            <p:nvPr/>
          </p:nvSpPr>
          <p:spPr bwMode="auto">
            <a:xfrm>
              <a:off x="2719" y="2679"/>
              <a:ext cx="205" cy="326"/>
            </a:xfrm>
            <a:custGeom>
              <a:avLst/>
              <a:gdLst>
                <a:gd name="T0" fmla="*/ 49 w 205"/>
                <a:gd name="T1" fmla="*/ 117 h 326"/>
                <a:gd name="T2" fmla="*/ 86 w 205"/>
                <a:gd name="T3" fmla="*/ 109 h 326"/>
                <a:gd name="T4" fmla="*/ 0 w 205"/>
                <a:gd name="T5" fmla="*/ 18 h 326"/>
                <a:gd name="T6" fmla="*/ 59 w 205"/>
                <a:gd name="T7" fmla="*/ 0 h 326"/>
                <a:gd name="T8" fmla="*/ 205 w 205"/>
                <a:gd name="T9" fmla="*/ 326 h 326"/>
                <a:gd name="T10" fmla="*/ 49 w 205"/>
                <a:gd name="T11" fmla="*/ 117 h 326"/>
                <a:gd name="T12" fmla="*/ 49 w 205"/>
                <a:gd name="T13" fmla="*/ 117 h 326"/>
                <a:gd name="T14" fmla="*/ 0 60000 65536"/>
                <a:gd name="T15" fmla="*/ 0 60000 65536"/>
                <a:gd name="T16" fmla="*/ 0 60000 65536"/>
                <a:gd name="T17" fmla="*/ 0 60000 65536"/>
                <a:gd name="T18" fmla="*/ 0 60000 65536"/>
                <a:gd name="T19" fmla="*/ 0 60000 65536"/>
                <a:gd name="T20" fmla="*/ 0 60000 65536"/>
                <a:gd name="T21" fmla="*/ 0 w 205"/>
                <a:gd name="T22" fmla="*/ 0 h 326"/>
                <a:gd name="T23" fmla="*/ 205 w 205"/>
                <a:gd name="T24" fmla="*/ 326 h 3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5" h="326">
                  <a:moveTo>
                    <a:pt x="49" y="117"/>
                  </a:moveTo>
                  <a:lnTo>
                    <a:pt x="86" y="109"/>
                  </a:lnTo>
                  <a:lnTo>
                    <a:pt x="0" y="18"/>
                  </a:lnTo>
                  <a:lnTo>
                    <a:pt x="59" y="0"/>
                  </a:lnTo>
                  <a:lnTo>
                    <a:pt x="205" y="326"/>
                  </a:lnTo>
                  <a:lnTo>
                    <a:pt x="49" y="117"/>
                  </a:lnTo>
                  <a:close/>
                </a:path>
              </a:pathLst>
            </a:custGeom>
            <a:solidFill>
              <a:srgbClr val="FFFFC2"/>
            </a:solidFill>
            <a:ln w="9525">
              <a:noFill/>
              <a:round/>
              <a:headEnd/>
              <a:tailEnd/>
            </a:ln>
          </p:spPr>
          <p:txBody>
            <a:bodyPr/>
            <a:lstStyle/>
            <a:p>
              <a:endParaRPr lang="en-US" dirty="0">
                <a:cs typeface="B Nazanin" pitchFamily="2" charset="-78"/>
              </a:endParaRPr>
            </a:p>
          </p:txBody>
        </p:sp>
        <p:sp>
          <p:nvSpPr>
            <p:cNvPr id="7211" name="Freeform 44"/>
            <p:cNvSpPr>
              <a:spLocks/>
            </p:cNvSpPr>
            <p:nvPr/>
          </p:nvSpPr>
          <p:spPr bwMode="auto">
            <a:xfrm>
              <a:off x="2187" y="2338"/>
              <a:ext cx="64" cy="211"/>
            </a:xfrm>
            <a:custGeom>
              <a:avLst/>
              <a:gdLst>
                <a:gd name="T0" fmla="*/ 64 w 64"/>
                <a:gd name="T1" fmla="*/ 37 h 211"/>
                <a:gd name="T2" fmla="*/ 53 w 64"/>
                <a:gd name="T3" fmla="*/ 211 h 211"/>
                <a:gd name="T4" fmla="*/ 51 w 64"/>
                <a:gd name="T5" fmla="*/ 209 h 211"/>
                <a:gd name="T6" fmla="*/ 49 w 64"/>
                <a:gd name="T7" fmla="*/ 207 h 211"/>
                <a:gd name="T8" fmla="*/ 47 w 64"/>
                <a:gd name="T9" fmla="*/ 203 h 211"/>
                <a:gd name="T10" fmla="*/ 45 w 64"/>
                <a:gd name="T11" fmla="*/ 199 h 211"/>
                <a:gd name="T12" fmla="*/ 43 w 64"/>
                <a:gd name="T13" fmla="*/ 195 h 211"/>
                <a:gd name="T14" fmla="*/ 41 w 64"/>
                <a:gd name="T15" fmla="*/ 191 h 211"/>
                <a:gd name="T16" fmla="*/ 39 w 64"/>
                <a:gd name="T17" fmla="*/ 187 h 211"/>
                <a:gd name="T18" fmla="*/ 37 w 64"/>
                <a:gd name="T19" fmla="*/ 185 h 211"/>
                <a:gd name="T20" fmla="*/ 35 w 64"/>
                <a:gd name="T21" fmla="*/ 178 h 211"/>
                <a:gd name="T22" fmla="*/ 33 w 64"/>
                <a:gd name="T23" fmla="*/ 174 h 211"/>
                <a:gd name="T24" fmla="*/ 31 w 64"/>
                <a:gd name="T25" fmla="*/ 170 h 211"/>
                <a:gd name="T26" fmla="*/ 29 w 64"/>
                <a:gd name="T27" fmla="*/ 166 h 211"/>
                <a:gd name="T28" fmla="*/ 25 w 64"/>
                <a:gd name="T29" fmla="*/ 160 h 211"/>
                <a:gd name="T30" fmla="*/ 23 w 64"/>
                <a:gd name="T31" fmla="*/ 154 h 211"/>
                <a:gd name="T32" fmla="*/ 20 w 64"/>
                <a:gd name="T33" fmla="*/ 148 h 211"/>
                <a:gd name="T34" fmla="*/ 18 w 64"/>
                <a:gd name="T35" fmla="*/ 141 h 211"/>
                <a:gd name="T36" fmla="*/ 16 w 64"/>
                <a:gd name="T37" fmla="*/ 135 h 211"/>
                <a:gd name="T38" fmla="*/ 14 w 64"/>
                <a:gd name="T39" fmla="*/ 129 h 211"/>
                <a:gd name="T40" fmla="*/ 12 w 64"/>
                <a:gd name="T41" fmla="*/ 123 h 211"/>
                <a:gd name="T42" fmla="*/ 10 w 64"/>
                <a:gd name="T43" fmla="*/ 117 h 211"/>
                <a:gd name="T44" fmla="*/ 8 w 64"/>
                <a:gd name="T45" fmla="*/ 109 h 211"/>
                <a:gd name="T46" fmla="*/ 6 w 64"/>
                <a:gd name="T47" fmla="*/ 102 h 211"/>
                <a:gd name="T48" fmla="*/ 4 w 64"/>
                <a:gd name="T49" fmla="*/ 94 h 211"/>
                <a:gd name="T50" fmla="*/ 2 w 64"/>
                <a:gd name="T51" fmla="*/ 88 h 211"/>
                <a:gd name="T52" fmla="*/ 0 w 64"/>
                <a:gd name="T53" fmla="*/ 80 h 211"/>
                <a:gd name="T54" fmla="*/ 0 w 64"/>
                <a:gd name="T55" fmla="*/ 74 h 211"/>
                <a:gd name="T56" fmla="*/ 0 w 64"/>
                <a:gd name="T57" fmla="*/ 65 h 211"/>
                <a:gd name="T58" fmla="*/ 0 w 64"/>
                <a:gd name="T59" fmla="*/ 59 h 211"/>
                <a:gd name="T60" fmla="*/ 43 w 64"/>
                <a:gd name="T61" fmla="*/ 0 h 211"/>
                <a:gd name="T62" fmla="*/ 45 w 64"/>
                <a:gd name="T63" fmla="*/ 4 h 211"/>
                <a:gd name="T64" fmla="*/ 47 w 64"/>
                <a:gd name="T65" fmla="*/ 12 h 211"/>
                <a:gd name="T66" fmla="*/ 49 w 64"/>
                <a:gd name="T67" fmla="*/ 16 h 211"/>
                <a:gd name="T68" fmla="*/ 51 w 64"/>
                <a:gd name="T69" fmla="*/ 22 h 211"/>
                <a:gd name="T70" fmla="*/ 53 w 64"/>
                <a:gd name="T71" fmla="*/ 26 h 211"/>
                <a:gd name="T72" fmla="*/ 55 w 64"/>
                <a:gd name="T73" fmla="*/ 31 h 211"/>
                <a:gd name="T74" fmla="*/ 59 w 64"/>
                <a:gd name="T75" fmla="*/ 35 h 211"/>
                <a:gd name="T76" fmla="*/ 64 w 64"/>
                <a:gd name="T77" fmla="*/ 37 h 211"/>
                <a:gd name="T78" fmla="*/ 64 w 64"/>
                <a:gd name="T79" fmla="*/ 37 h 21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4"/>
                <a:gd name="T121" fmla="*/ 0 h 211"/>
                <a:gd name="T122" fmla="*/ 64 w 64"/>
                <a:gd name="T123" fmla="*/ 211 h 21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4" h="211">
                  <a:moveTo>
                    <a:pt x="64" y="37"/>
                  </a:moveTo>
                  <a:lnTo>
                    <a:pt x="53" y="211"/>
                  </a:lnTo>
                  <a:lnTo>
                    <a:pt x="51" y="209"/>
                  </a:lnTo>
                  <a:lnTo>
                    <a:pt x="49" y="207"/>
                  </a:lnTo>
                  <a:lnTo>
                    <a:pt x="47" y="203"/>
                  </a:lnTo>
                  <a:lnTo>
                    <a:pt x="45" y="199"/>
                  </a:lnTo>
                  <a:lnTo>
                    <a:pt x="43" y="195"/>
                  </a:lnTo>
                  <a:lnTo>
                    <a:pt x="41" y="191"/>
                  </a:lnTo>
                  <a:lnTo>
                    <a:pt x="39" y="187"/>
                  </a:lnTo>
                  <a:lnTo>
                    <a:pt x="37" y="185"/>
                  </a:lnTo>
                  <a:lnTo>
                    <a:pt x="35" y="178"/>
                  </a:lnTo>
                  <a:lnTo>
                    <a:pt x="33" y="174"/>
                  </a:lnTo>
                  <a:lnTo>
                    <a:pt x="31" y="170"/>
                  </a:lnTo>
                  <a:lnTo>
                    <a:pt x="29" y="166"/>
                  </a:lnTo>
                  <a:lnTo>
                    <a:pt x="25" y="160"/>
                  </a:lnTo>
                  <a:lnTo>
                    <a:pt x="23" y="154"/>
                  </a:lnTo>
                  <a:lnTo>
                    <a:pt x="20" y="148"/>
                  </a:lnTo>
                  <a:lnTo>
                    <a:pt x="18" y="141"/>
                  </a:lnTo>
                  <a:lnTo>
                    <a:pt x="16" y="135"/>
                  </a:lnTo>
                  <a:lnTo>
                    <a:pt x="14" y="129"/>
                  </a:lnTo>
                  <a:lnTo>
                    <a:pt x="12" y="123"/>
                  </a:lnTo>
                  <a:lnTo>
                    <a:pt x="10" y="117"/>
                  </a:lnTo>
                  <a:lnTo>
                    <a:pt x="8" y="109"/>
                  </a:lnTo>
                  <a:lnTo>
                    <a:pt x="6" y="102"/>
                  </a:lnTo>
                  <a:lnTo>
                    <a:pt x="4" y="94"/>
                  </a:lnTo>
                  <a:lnTo>
                    <a:pt x="2" y="88"/>
                  </a:lnTo>
                  <a:lnTo>
                    <a:pt x="0" y="80"/>
                  </a:lnTo>
                  <a:lnTo>
                    <a:pt x="0" y="74"/>
                  </a:lnTo>
                  <a:lnTo>
                    <a:pt x="0" y="65"/>
                  </a:lnTo>
                  <a:lnTo>
                    <a:pt x="0" y="59"/>
                  </a:lnTo>
                  <a:lnTo>
                    <a:pt x="43" y="0"/>
                  </a:lnTo>
                  <a:lnTo>
                    <a:pt x="45" y="4"/>
                  </a:lnTo>
                  <a:lnTo>
                    <a:pt x="47" y="12"/>
                  </a:lnTo>
                  <a:lnTo>
                    <a:pt x="49" y="16"/>
                  </a:lnTo>
                  <a:lnTo>
                    <a:pt x="51" y="22"/>
                  </a:lnTo>
                  <a:lnTo>
                    <a:pt x="53" y="26"/>
                  </a:lnTo>
                  <a:lnTo>
                    <a:pt x="55" y="31"/>
                  </a:lnTo>
                  <a:lnTo>
                    <a:pt x="59" y="35"/>
                  </a:lnTo>
                  <a:lnTo>
                    <a:pt x="64" y="37"/>
                  </a:lnTo>
                  <a:close/>
                </a:path>
              </a:pathLst>
            </a:custGeom>
            <a:solidFill>
              <a:srgbClr val="FFFFFF"/>
            </a:solidFill>
            <a:ln w="9525">
              <a:noFill/>
              <a:round/>
              <a:headEnd/>
              <a:tailEnd/>
            </a:ln>
          </p:spPr>
          <p:txBody>
            <a:bodyPr/>
            <a:lstStyle/>
            <a:p>
              <a:endParaRPr lang="en-US" dirty="0">
                <a:cs typeface="B Nazanin" pitchFamily="2" charset="-78"/>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nodeType="afterGroup">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7170">
                                            <p:bg/>
                                          </p:spTgt>
                                        </p:tgtEl>
                                        <p:attrNameLst>
                                          <p:attrName>style.visibility</p:attrName>
                                        </p:attrNameLst>
                                      </p:cBhvr>
                                      <p:to>
                                        <p:strVal val="visible"/>
                                      </p:to>
                                    </p:set>
                                    <p:animEffect transition="in" filter="fade">
                                      <p:cBhvr>
                                        <p:cTn id="14" dur="800" decel="100000"/>
                                        <p:tgtEl>
                                          <p:spTgt spid="7170">
                                            <p:bg/>
                                          </p:spTgt>
                                        </p:tgtEl>
                                      </p:cBhvr>
                                    </p:animEffect>
                                    <p:anim calcmode="lin" valueType="num">
                                      <p:cBhvr>
                                        <p:cTn id="15" dur="800" decel="100000" fill="hold"/>
                                        <p:tgtEl>
                                          <p:spTgt spid="7170">
                                            <p:bg/>
                                          </p:spTgt>
                                        </p:tgtEl>
                                        <p:attrNameLst>
                                          <p:attrName>style.rotation</p:attrName>
                                        </p:attrNameLst>
                                      </p:cBhvr>
                                      <p:tavLst>
                                        <p:tav tm="0">
                                          <p:val>
                                            <p:fltVal val="-90"/>
                                          </p:val>
                                        </p:tav>
                                        <p:tav tm="100000">
                                          <p:val>
                                            <p:fltVal val="0"/>
                                          </p:val>
                                        </p:tav>
                                      </p:tavLst>
                                    </p:anim>
                                    <p:anim calcmode="lin" valueType="num">
                                      <p:cBhvr>
                                        <p:cTn id="16" dur="800" decel="100000" fill="hold"/>
                                        <p:tgtEl>
                                          <p:spTgt spid="7170">
                                            <p:bg/>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7170">
                                            <p:bg/>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7170">
                                            <p:bg/>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7170">
                                            <p:bg/>
                                          </p:spTgt>
                                        </p:tgtEl>
                                        <p:attrNameLst>
                                          <p:attrName>ppt_y</p:attrName>
                                        </p:attrNameLst>
                                      </p:cBhvr>
                                      <p:tavLst>
                                        <p:tav tm="0">
                                          <p:val>
                                            <p:strVal val="#ppt_y+0.1"/>
                                          </p:val>
                                        </p:tav>
                                        <p:tav tm="100000">
                                          <p:val>
                                            <p:strVal val="#ppt_y"/>
                                          </p:val>
                                        </p:tav>
                                      </p:tavLst>
                                    </p:anim>
                                  </p:childTnLst>
                                </p:cTn>
                              </p:par>
                            </p:childTnLst>
                          </p:cTn>
                        </p:par>
                        <p:par>
                          <p:cTn id="20" fill="hold">
                            <p:stCondLst>
                              <p:cond delay="2000"/>
                            </p:stCondLst>
                            <p:childTnLst>
                              <p:par>
                                <p:cTn id="21" presetID="30" presetClass="entr" presetSubtype="0" fill="hold" grpId="0" nodeType="afterEffect">
                                  <p:stCondLst>
                                    <p:cond delay="0"/>
                                  </p:stCondLst>
                                  <p:childTnLst>
                                    <p:set>
                                      <p:cBhvr>
                                        <p:cTn id="22" dur="1" fill="hold">
                                          <p:stCondLst>
                                            <p:cond delay="0"/>
                                          </p:stCondLst>
                                        </p:cTn>
                                        <p:tgtEl>
                                          <p:spTgt spid="7170">
                                            <p:txEl>
                                              <p:pRg st="1" end="1"/>
                                            </p:txEl>
                                          </p:spTgt>
                                        </p:tgtEl>
                                        <p:attrNameLst>
                                          <p:attrName>style.visibility</p:attrName>
                                        </p:attrNameLst>
                                      </p:cBhvr>
                                      <p:to>
                                        <p:strVal val="visible"/>
                                      </p:to>
                                    </p:set>
                                    <p:animEffect transition="in" filter="fade">
                                      <p:cBhvr>
                                        <p:cTn id="23" dur="800" decel="100000"/>
                                        <p:tgtEl>
                                          <p:spTgt spid="7170">
                                            <p:txEl>
                                              <p:pRg st="1" end="1"/>
                                            </p:txEl>
                                          </p:spTgt>
                                        </p:tgtEl>
                                      </p:cBhvr>
                                    </p:animEffect>
                                    <p:anim calcmode="lin" valueType="num">
                                      <p:cBhvr>
                                        <p:cTn id="24" dur="800" decel="100000" fill="hold"/>
                                        <p:tgtEl>
                                          <p:spTgt spid="7170">
                                            <p:txEl>
                                              <p:pRg st="1" end="1"/>
                                            </p:txEl>
                                          </p:spTgt>
                                        </p:tgtEl>
                                        <p:attrNameLst>
                                          <p:attrName>style.rotation</p:attrName>
                                        </p:attrNameLst>
                                      </p:cBhvr>
                                      <p:tavLst>
                                        <p:tav tm="0">
                                          <p:val>
                                            <p:fltVal val="-90"/>
                                          </p:val>
                                        </p:tav>
                                        <p:tav tm="100000">
                                          <p:val>
                                            <p:fltVal val="0"/>
                                          </p:val>
                                        </p:tav>
                                      </p:tavLst>
                                    </p:anim>
                                    <p:anim calcmode="lin" valueType="num">
                                      <p:cBhvr>
                                        <p:cTn id="25" dur="800" decel="100000" fill="hold"/>
                                        <p:tgtEl>
                                          <p:spTgt spid="7170">
                                            <p:txEl>
                                              <p:pRg st="1" end="1"/>
                                            </p:txEl>
                                          </p:spTgt>
                                        </p:tgtEl>
                                        <p:attrNameLst>
                                          <p:attrName>ppt_x</p:attrName>
                                        </p:attrNameLst>
                                      </p:cBhvr>
                                      <p:tavLst>
                                        <p:tav tm="0">
                                          <p:val>
                                            <p:strVal val="#ppt_x+0.4"/>
                                          </p:val>
                                        </p:tav>
                                        <p:tav tm="100000">
                                          <p:val>
                                            <p:strVal val="#ppt_x-0.05"/>
                                          </p:val>
                                        </p:tav>
                                      </p:tavLst>
                                    </p:anim>
                                    <p:anim calcmode="lin" valueType="num">
                                      <p:cBhvr>
                                        <p:cTn id="26" dur="800" decel="100000" fill="hold"/>
                                        <p:tgtEl>
                                          <p:spTgt spid="7170">
                                            <p:txEl>
                                              <p:pRg st="1" end="1"/>
                                            </p:txEl>
                                          </p:spTgt>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7170">
                                            <p:txEl>
                                              <p:pRg st="1" end="1"/>
                                            </p:txEl>
                                          </p:spTgt>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7170">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idx="1"/>
          </p:nvPr>
        </p:nvSpPr>
        <p:spPr>
          <a:xfrm>
            <a:off x="609600" y="533400"/>
            <a:ext cx="8229600" cy="55626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algn="ctr" eaLnBrk="1" hangingPunct="1">
              <a:buNone/>
            </a:pPr>
            <a:endParaRPr lang="fa-IR" sz="2600" b="1" dirty="0" smtClean="0">
              <a:solidFill>
                <a:srgbClr val="00FFFF"/>
              </a:solidFill>
              <a:cs typeface="B Titr" pitchFamily="2" charset="-78"/>
            </a:endParaRPr>
          </a:p>
          <a:p>
            <a:pPr algn="ctr" eaLnBrk="1" hangingPunct="1">
              <a:buNone/>
            </a:pPr>
            <a:r>
              <a:rPr lang="fa-IR" sz="2600" b="1" dirty="0" smtClean="0">
                <a:solidFill>
                  <a:srgbClr val="FF0000"/>
                </a:solidFill>
                <a:cs typeface="B Titr" pitchFamily="2" charset="-78"/>
              </a:rPr>
              <a:t>انسانی خوشبخت است که هدفی دارد و در راه آن قدم برمی‌دارد.</a:t>
            </a:r>
            <a:endParaRPr lang="en-US" sz="2600" b="1" dirty="0" smtClean="0">
              <a:solidFill>
                <a:srgbClr val="FF0000"/>
              </a:solidFill>
              <a:cs typeface="B Titr" pitchFamily="2" charset="-78"/>
            </a:endParaRPr>
          </a:p>
        </p:txBody>
      </p:sp>
      <p:graphicFrame>
        <p:nvGraphicFramePr>
          <p:cNvPr id="1026" name="Object 3"/>
          <p:cNvGraphicFramePr>
            <a:graphicFrameLocks noChangeAspect="1"/>
          </p:cNvGraphicFramePr>
          <p:nvPr/>
        </p:nvGraphicFramePr>
        <p:xfrm>
          <a:off x="3352800" y="1752600"/>
          <a:ext cx="2705100" cy="3903663"/>
        </p:xfrm>
        <a:graphic>
          <a:graphicData uri="http://schemas.openxmlformats.org/presentationml/2006/ole">
            <mc:AlternateContent xmlns:mc="http://schemas.openxmlformats.org/markup-compatibility/2006">
              <mc:Choice xmlns:v="urn:schemas-microsoft-com:vml" Requires="v">
                <p:oleObj spid="_x0000_s1027" name="Clip" r:id="rId3" imgW="2630032" imgH="2387097" progId="">
                  <p:embed/>
                </p:oleObj>
              </mc:Choice>
              <mc:Fallback>
                <p:oleObj name="Clip" r:id="rId3" imgW="2630032" imgH="2387097" progId="">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1752600"/>
                        <a:ext cx="2705100" cy="3903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fltVal val="0"/>
                                          </p:val>
                                        </p:tav>
                                        <p:tav tm="100000">
                                          <p:val>
                                            <p:strVal val="#ppt_w"/>
                                          </p:val>
                                        </p:tav>
                                      </p:tavLst>
                                    </p:anim>
                                    <p:anim calcmode="lin" valueType="num">
                                      <p:cBhvr>
                                        <p:cTn id="8" dur="1000" fill="hold"/>
                                        <p:tgtEl>
                                          <p:spTgt spid="1026"/>
                                        </p:tgtEl>
                                        <p:attrNameLst>
                                          <p:attrName>ppt_h</p:attrName>
                                        </p:attrNameLst>
                                      </p:cBhvr>
                                      <p:tavLst>
                                        <p:tav tm="0">
                                          <p:val>
                                            <p:fltVal val="0"/>
                                          </p:val>
                                        </p:tav>
                                        <p:tav tm="100000">
                                          <p:val>
                                            <p:strVal val="#ppt_h"/>
                                          </p:val>
                                        </p:tav>
                                      </p:tavLst>
                                    </p:anim>
                                    <p:anim calcmode="lin" valueType="num">
                                      <p:cBhvr>
                                        <p:cTn id="9" dur="1000" fill="hold"/>
                                        <p:tgtEl>
                                          <p:spTgt spid="1026"/>
                                        </p:tgtEl>
                                        <p:attrNameLst>
                                          <p:attrName>style.rotation</p:attrName>
                                        </p:attrNameLst>
                                      </p:cBhvr>
                                      <p:tavLst>
                                        <p:tav tm="0">
                                          <p:val>
                                            <p:fltVal val="90"/>
                                          </p:val>
                                        </p:tav>
                                        <p:tav tm="100000">
                                          <p:val>
                                            <p:fltVal val="0"/>
                                          </p:val>
                                        </p:tav>
                                      </p:tavLst>
                                    </p:anim>
                                    <p:animEffect transition="in" filter="fade">
                                      <p:cBhvr>
                                        <p:cTn id="10" dur="1000"/>
                                        <p:tgtEl>
                                          <p:spTgt spid="1026"/>
                                        </p:tgtEl>
                                      </p:cBhvr>
                                    </p:animEffect>
                                  </p:childTnLst>
                                </p:cTn>
                              </p:par>
                            </p:childTnLst>
                          </p:cTn>
                        </p:par>
                        <p:par>
                          <p:cTn id="11" fill="hold" nodeType="afterGroup">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1027">
                                            <p:txEl>
                                              <p:pRg st="1" end="1"/>
                                            </p:txEl>
                                          </p:spTgt>
                                        </p:tgtEl>
                                        <p:attrNameLst>
                                          <p:attrName>style.visibility</p:attrName>
                                        </p:attrNameLst>
                                      </p:cBhvr>
                                      <p:to>
                                        <p:strVal val="visible"/>
                                      </p:to>
                                    </p:set>
                                    <p:animEffect transition="in" filter="fade">
                                      <p:cBhvr>
                                        <p:cTn id="14" dur="800" decel="100000"/>
                                        <p:tgtEl>
                                          <p:spTgt spid="1027">
                                            <p:txEl>
                                              <p:pRg st="1" end="1"/>
                                            </p:txEl>
                                          </p:spTgt>
                                        </p:tgtEl>
                                      </p:cBhvr>
                                    </p:animEffect>
                                    <p:anim calcmode="lin" valueType="num">
                                      <p:cBhvr>
                                        <p:cTn id="15" dur="800" decel="100000" fill="hold"/>
                                        <p:tgtEl>
                                          <p:spTgt spid="1027">
                                            <p:txEl>
                                              <p:pRg st="1" end="1"/>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1027">
                                            <p:txEl>
                                              <p:pRg st="1" end="1"/>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1027">
                                            <p:txEl>
                                              <p:pRg st="1" end="1"/>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1027">
                                            <p:txEl>
                                              <p:pRg st="1" end="1"/>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1027">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0" y="609600"/>
            <a:ext cx="8763000" cy="54102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algn="ctr" eaLnBrk="1" hangingPunct="1">
              <a:buNone/>
            </a:pPr>
            <a:endParaRPr lang="fa-IR" b="1" dirty="0" smtClean="0">
              <a:solidFill>
                <a:srgbClr val="00FFFF"/>
              </a:solidFill>
              <a:cs typeface="B Titr" pitchFamily="2" charset="-78"/>
            </a:endParaRPr>
          </a:p>
          <a:p>
            <a:pPr algn="ctr" eaLnBrk="1" hangingPunct="1">
              <a:buNone/>
            </a:pPr>
            <a:r>
              <a:rPr lang="fa-IR" b="1" dirty="0" smtClean="0">
                <a:solidFill>
                  <a:srgbClr val="FF0000"/>
                </a:solidFill>
                <a:cs typeface="B Titr" pitchFamily="2" charset="-78"/>
              </a:rPr>
              <a:t>ما برای آرزو تلاش نمی کنیم ولی برای هدف تلاش می‌کنیم.</a:t>
            </a:r>
            <a:endParaRPr lang="en-US" b="1" dirty="0" smtClean="0">
              <a:solidFill>
                <a:srgbClr val="FF0000"/>
              </a:solidFill>
              <a:cs typeface="B Titr" pitchFamily="2" charset="-78"/>
            </a:endParaRPr>
          </a:p>
        </p:txBody>
      </p:sp>
      <p:pic>
        <p:nvPicPr>
          <p:cNvPr id="3" name="Picture 2" descr="3.jpg"/>
          <p:cNvPicPr>
            <a:picLocks noChangeAspect="1"/>
          </p:cNvPicPr>
          <p:nvPr/>
        </p:nvPicPr>
        <p:blipFill>
          <a:blip r:embed="rId2" cstate="print"/>
          <a:stretch>
            <a:fillRect/>
          </a:stretch>
        </p:blipFill>
        <p:spPr>
          <a:xfrm>
            <a:off x="2895600" y="2133600"/>
            <a:ext cx="3429000" cy="3600450"/>
          </a:xfrm>
          <a:prstGeom prst="ellipse">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par>
                          <p:cTn id="11" fill="hold" nodeType="afterGroup">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8194">
                                            <p:txEl>
                                              <p:pRg st="1" end="1"/>
                                            </p:txEl>
                                          </p:spTgt>
                                        </p:tgtEl>
                                        <p:attrNameLst>
                                          <p:attrName>style.visibility</p:attrName>
                                        </p:attrNameLst>
                                      </p:cBhvr>
                                      <p:to>
                                        <p:strVal val="visible"/>
                                      </p:to>
                                    </p:set>
                                    <p:animEffect transition="in" filter="fade">
                                      <p:cBhvr>
                                        <p:cTn id="14" dur="800" decel="100000"/>
                                        <p:tgtEl>
                                          <p:spTgt spid="8194">
                                            <p:txEl>
                                              <p:pRg st="1" end="1"/>
                                            </p:txEl>
                                          </p:spTgt>
                                        </p:tgtEl>
                                      </p:cBhvr>
                                    </p:animEffect>
                                    <p:anim calcmode="lin" valueType="num">
                                      <p:cBhvr>
                                        <p:cTn id="15" dur="800" decel="100000" fill="hold"/>
                                        <p:tgtEl>
                                          <p:spTgt spid="8194">
                                            <p:txEl>
                                              <p:pRg st="1" end="1"/>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8194">
                                            <p:txEl>
                                              <p:pRg st="1" end="1"/>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8194">
                                            <p:txEl>
                                              <p:pRg st="1" end="1"/>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8194">
                                            <p:txEl>
                                              <p:pRg st="1" end="1"/>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8194">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457200" y="1722438"/>
            <a:ext cx="8229600" cy="4906962"/>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marL="274638" indent="-138113" eaLnBrk="1" hangingPunct="1">
              <a:buNone/>
            </a:pPr>
            <a:r>
              <a:rPr lang="fa-IR" sz="2500" b="1" dirty="0" smtClean="0">
                <a:cs typeface="B Titr" pitchFamily="2" charset="-78"/>
              </a:rPr>
              <a:t>بسیاری از افراد به گمان اینکه هدف انتخاب کردند در پی دست یابی به آن هستند غافل از اینکه در شناخت اولیه آن اشتباه کرده‌اند.</a:t>
            </a:r>
          </a:p>
          <a:p>
            <a:pPr eaLnBrk="1" hangingPunct="1">
              <a:buNone/>
            </a:pPr>
            <a:r>
              <a:rPr lang="fa-IR" sz="2600" b="1" dirty="0" smtClean="0">
                <a:cs typeface="B Titr" pitchFamily="2" charset="-78"/>
              </a:rPr>
              <a:t>اگر می‌خواهیم هدف خوبی تعیین کنیم ابتدا باید تفاوت 3 گزینه ذیل را بدانیم .</a:t>
            </a:r>
          </a:p>
          <a:p>
            <a:pPr lvl="2" eaLnBrk="1" hangingPunct="1">
              <a:buNone/>
            </a:pPr>
            <a:r>
              <a:rPr lang="fa-IR" sz="2000" b="1" dirty="0" smtClean="0">
                <a:solidFill>
                  <a:srgbClr val="FF0000"/>
                </a:solidFill>
                <a:cs typeface="B Titr" pitchFamily="2" charset="-78"/>
              </a:rPr>
              <a:t>مقصد </a:t>
            </a:r>
          </a:p>
          <a:p>
            <a:pPr lvl="2" eaLnBrk="1" hangingPunct="1">
              <a:buNone/>
            </a:pPr>
            <a:r>
              <a:rPr lang="fa-IR" sz="2000" b="1" dirty="0" smtClean="0">
                <a:solidFill>
                  <a:srgbClr val="FF0000"/>
                </a:solidFill>
                <a:cs typeface="B Titr" pitchFamily="2" charset="-78"/>
              </a:rPr>
              <a:t>ارزش </a:t>
            </a:r>
          </a:p>
          <a:p>
            <a:pPr lvl="2" eaLnBrk="1" hangingPunct="1">
              <a:buNone/>
            </a:pPr>
            <a:r>
              <a:rPr lang="fa-IR" sz="2000" b="1" dirty="0" smtClean="0">
                <a:solidFill>
                  <a:srgbClr val="FF0000"/>
                </a:solidFill>
                <a:cs typeface="B Titr" pitchFamily="2" charset="-78"/>
              </a:rPr>
              <a:t>هدف</a:t>
            </a:r>
            <a:endParaRPr lang="en-US" sz="2000" b="1" dirty="0" smtClean="0">
              <a:solidFill>
                <a:srgbClr val="FF0000"/>
              </a:solidFill>
              <a:cs typeface="B Titr" pitchFamily="2" charset="-78"/>
            </a:endParaRPr>
          </a:p>
          <a:p>
            <a:pPr eaLnBrk="1" hangingPunct="1">
              <a:buNone/>
            </a:pPr>
            <a:endParaRPr lang="en-US" sz="2600" b="1" dirty="0" smtClean="0">
              <a:cs typeface="B Titr" pitchFamily="2" charset="-78"/>
            </a:endParaRPr>
          </a:p>
        </p:txBody>
      </p:sp>
      <p:sp>
        <p:nvSpPr>
          <p:cNvPr id="7170"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مقصد ارزش هدف</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4" name="Picture 3" descr="4.jpg"/>
          <p:cNvPicPr>
            <a:picLocks noChangeAspect="1"/>
          </p:cNvPicPr>
          <p:nvPr/>
        </p:nvPicPr>
        <p:blipFill>
          <a:blip r:embed="rId2" cstate="print"/>
          <a:stretch>
            <a:fillRect/>
          </a:stretch>
        </p:blipFill>
        <p:spPr>
          <a:xfrm>
            <a:off x="2895600" y="4195747"/>
            <a:ext cx="2438400" cy="2462228"/>
          </a:xfrm>
          <a:prstGeom prst="ellipse">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par>
                          <p:cTn id="11" fill="hold">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9219">
                                            <p:txEl>
                                              <p:pRg st="0" end="0"/>
                                            </p:txEl>
                                          </p:spTgt>
                                        </p:tgtEl>
                                        <p:attrNameLst>
                                          <p:attrName>style.visibility</p:attrName>
                                        </p:attrNameLst>
                                      </p:cBhvr>
                                      <p:to>
                                        <p:strVal val="visible"/>
                                      </p:to>
                                    </p:set>
                                    <p:animEffect transition="in" filter="fade">
                                      <p:cBhvr>
                                        <p:cTn id="14" dur="800" decel="100000"/>
                                        <p:tgtEl>
                                          <p:spTgt spid="9219">
                                            <p:txEl>
                                              <p:pRg st="0" end="0"/>
                                            </p:txEl>
                                          </p:spTgt>
                                        </p:tgtEl>
                                      </p:cBhvr>
                                    </p:animEffect>
                                    <p:anim calcmode="lin" valueType="num">
                                      <p:cBhvr>
                                        <p:cTn id="15" dur="800" decel="100000" fill="hold"/>
                                        <p:tgtEl>
                                          <p:spTgt spid="9219">
                                            <p:txEl>
                                              <p:pRg st="0" end="0"/>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9219">
                                            <p:txEl>
                                              <p:pRg st="0" end="0"/>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9219">
                                            <p:txEl>
                                              <p:pRg st="0" end="0"/>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9219">
                                            <p:txEl>
                                              <p:pRg st="0" end="0"/>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9219">
                                            <p:txEl>
                                              <p:pRg st="0" end="0"/>
                                            </p:txEl>
                                          </p:spTgt>
                                        </p:tgtEl>
                                        <p:attrNameLst>
                                          <p:attrName>ppt_y</p:attrName>
                                        </p:attrNameLst>
                                      </p:cBhvr>
                                      <p:tavLst>
                                        <p:tav tm="0">
                                          <p:val>
                                            <p:strVal val="#ppt_y+0.1"/>
                                          </p:val>
                                        </p:tav>
                                        <p:tav tm="100000">
                                          <p:val>
                                            <p:strVal val="#ppt_y"/>
                                          </p:val>
                                        </p:tav>
                                      </p:tavLst>
                                    </p:anim>
                                  </p:childTnLst>
                                </p:cTn>
                              </p:par>
                            </p:childTnLst>
                          </p:cTn>
                        </p:par>
                        <p:par>
                          <p:cTn id="20" fill="hold">
                            <p:stCondLst>
                              <p:cond delay="2000"/>
                            </p:stCondLst>
                            <p:childTnLst>
                              <p:par>
                                <p:cTn id="21" presetID="30" presetClass="entr" presetSubtype="0" fill="hold" grpId="0" nodeType="afterEffect">
                                  <p:stCondLst>
                                    <p:cond delay="0"/>
                                  </p:stCondLst>
                                  <p:childTnLst>
                                    <p:set>
                                      <p:cBhvr>
                                        <p:cTn id="22" dur="1" fill="hold">
                                          <p:stCondLst>
                                            <p:cond delay="0"/>
                                          </p:stCondLst>
                                        </p:cTn>
                                        <p:tgtEl>
                                          <p:spTgt spid="9219">
                                            <p:txEl>
                                              <p:pRg st="1" end="1"/>
                                            </p:txEl>
                                          </p:spTgt>
                                        </p:tgtEl>
                                        <p:attrNameLst>
                                          <p:attrName>style.visibility</p:attrName>
                                        </p:attrNameLst>
                                      </p:cBhvr>
                                      <p:to>
                                        <p:strVal val="visible"/>
                                      </p:to>
                                    </p:set>
                                    <p:animEffect transition="in" filter="fade">
                                      <p:cBhvr>
                                        <p:cTn id="23" dur="800" decel="100000"/>
                                        <p:tgtEl>
                                          <p:spTgt spid="9219">
                                            <p:txEl>
                                              <p:pRg st="1" end="1"/>
                                            </p:txEl>
                                          </p:spTgt>
                                        </p:tgtEl>
                                      </p:cBhvr>
                                    </p:animEffect>
                                    <p:anim calcmode="lin" valueType="num">
                                      <p:cBhvr>
                                        <p:cTn id="24" dur="800" decel="100000" fill="hold"/>
                                        <p:tgtEl>
                                          <p:spTgt spid="9219">
                                            <p:txEl>
                                              <p:pRg st="1" end="1"/>
                                            </p:txEl>
                                          </p:spTgt>
                                        </p:tgtEl>
                                        <p:attrNameLst>
                                          <p:attrName>style.rotation</p:attrName>
                                        </p:attrNameLst>
                                      </p:cBhvr>
                                      <p:tavLst>
                                        <p:tav tm="0">
                                          <p:val>
                                            <p:fltVal val="-90"/>
                                          </p:val>
                                        </p:tav>
                                        <p:tav tm="100000">
                                          <p:val>
                                            <p:fltVal val="0"/>
                                          </p:val>
                                        </p:tav>
                                      </p:tavLst>
                                    </p:anim>
                                    <p:anim calcmode="lin" valueType="num">
                                      <p:cBhvr>
                                        <p:cTn id="25" dur="800" decel="100000" fill="hold"/>
                                        <p:tgtEl>
                                          <p:spTgt spid="9219">
                                            <p:txEl>
                                              <p:pRg st="1" end="1"/>
                                            </p:txEl>
                                          </p:spTgt>
                                        </p:tgtEl>
                                        <p:attrNameLst>
                                          <p:attrName>ppt_x</p:attrName>
                                        </p:attrNameLst>
                                      </p:cBhvr>
                                      <p:tavLst>
                                        <p:tav tm="0">
                                          <p:val>
                                            <p:strVal val="#ppt_x+0.4"/>
                                          </p:val>
                                        </p:tav>
                                        <p:tav tm="100000">
                                          <p:val>
                                            <p:strVal val="#ppt_x-0.05"/>
                                          </p:val>
                                        </p:tav>
                                      </p:tavLst>
                                    </p:anim>
                                    <p:anim calcmode="lin" valueType="num">
                                      <p:cBhvr>
                                        <p:cTn id="26" dur="800" decel="100000" fill="hold"/>
                                        <p:tgtEl>
                                          <p:spTgt spid="9219">
                                            <p:txEl>
                                              <p:pRg st="1" end="1"/>
                                            </p:txEl>
                                          </p:spTgt>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9219">
                                            <p:txEl>
                                              <p:pRg st="1" end="1"/>
                                            </p:txEl>
                                          </p:spTgt>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9219">
                                            <p:txEl>
                                              <p:pRg st="1" end="1"/>
                                            </p:txEl>
                                          </p:spTgt>
                                        </p:tgtEl>
                                        <p:attrNameLst>
                                          <p:attrName>ppt_y</p:attrName>
                                        </p:attrNameLst>
                                      </p:cBhvr>
                                      <p:tavLst>
                                        <p:tav tm="0">
                                          <p:val>
                                            <p:strVal val="#ppt_y+0.1"/>
                                          </p:val>
                                        </p:tav>
                                        <p:tav tm="100000">
                                          <p:val>
                                            <p:strVal val="#ppt_y"/>
                                          </p:val>
                                        </p:tav>
                                      </p:tavLst>
                                    </p:anim>
                                  </p:childTnLst>
                                </p:cTn>
                              </p:par>
                              <p:par>
                                <p:cTn id="29" presetID="30" presetClass="entr" presetSubtype="0" fill="hold" grpId="0" nodeType="withEffect">
                                  <p:stCondLst>
                                    <p:cond delay="0"/>
                                  </p:stCondLst>
                                  <p:childTnLst>
                                    <p:set>
                                      <p:cBhvr>
                                        <p:cTn id="30" dur="1" fill="hold">
                                          <p:stCondLst>
                                            <p:cond delay="0"/>
                                          </p:stCondLst>
                                        </p:cTn>
                                        <p:tgtEl>
                                          <p:spTgt spid="9219">
                                            <p:txEl>
                                              <p:pRg st="2" end="2"/>
                                            </p:txEl>
                                          </p:spTgt>
                                        </p:tgtEl>
                                        <p:attrNameLst>
                                          <p:attrName>style.visibility</p:attrName>
                                        </p:attrNameLst>
                                      </p:cBhvr>
                                      <p:to>
                                        <p:strVal val="visible"/>
                                      </p:to>
                                    </p:set>
                                    <p:animEffect transition="in" filter="fade">
                                      <p:cBhvr>
                                        <p:cTn id="31" dur="800" decel="100000"/>
                                        <p:tgtEl>
                                          <p:spTgt spid="9219">
                                            <p:txEl>
                                              <p:pRg st="2" end="2"/>
                                            </p:txEl>
                                          </p:spTgt>
                                        </p:tgtEl>
                                      </p:cBhvr>
                                    </p:animEffect>
                                    <p:anim calcmode="lin" valueType="num">
                                      <p:cBhvr>
                                        <p:cTn id="32" dur="800" decel="100000" fill="hold"/>
                                        <p:tgtEl>
                                          <p:spTgt spid="9219">
                                            <p:txEl>
                                              <p:pRg st="2" end="2"/>
                                            </p:txEl>
                                          </p:spTgt>
                                        </p:tgtEl>
                                        <p:attrNameLst>
                                          <p:attrName>style.rotation</p:attrName>
                                        </p:attrNameLst>
                                      </p:cBhvr>
                                      <p:tavLst>
                                        <p:tav tm="0">
                                          <p:val>
                                            <p:fltVal val="-90"/>
                                          </p:val>
                                        </p:tav>
                                        <p:tav tm="100000">
                                          <p:val>
                                            <p:fltVal val="0"/>
                                          </p:val>
                                        </p:tav>
                                      </p:tavLst>
                                    </p:anim>
                                    <p:anim calcmode="lin" valueType="num">
                                      <p:cBhvr>
                                        <p:cTn id="33" dur="800" decel="100000" fill="hold"/>
                                        <p:tgtEl>
                                          <p:spTgt spid="9219">
                                            <p:txEl>
                                              <p:pRg st="2" end="2"/>
                                            </p:txEl>
                                          </p:spTgt>
                                        </p:tgtEl>
                                        <p:attrNameLst>
                                          <p:attrName>ppt_x</p:attrName>
                                        </p:attrNameLst>
                                      </p:cBhvr>
                                      <p:tavLst>
                                        <p:tav tm="0">
                                          <p:val>
                                            <p:strVal val="#ppt_x+0.4"/>
                                          </p:val>
                                        </p:tav>
                                        <p:tav tm="100000">
                                          <p:val>
                                            <p:strVal val="#ppt_x-0.05"/>
                                          </p:val>
                                        </p:tav>
                                      </p:tavLst>
                                    </p:anim>
                                    <p:anim calcmode="lin" valueType="num">
                                      <p:cBhvr>
                                        <p:cTn id="34" dur="800" decel="100000" fill="hold"/>
                                        <p:tgtEl>
                                          <p:spTgt spid="9219">
                                            <p:txEl>
                                              <p:pRg st="2" end="2"/>
                                            </p:txEl>
                                          </p:spTgt>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9219">
                                            <p:txEl>
                                              <p:pRg st="2" end="2"/>
                                            </p:txEl>
                                          </p:spTgt>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9219">
                                            <p:txEl>
                                              <p:pRg st="2" end="2"/>
                                            </p:txEl>
                                          </p:spTgt>
                                        </p:tgtEl>
                                        <p:attrNameLst>
                                          <p:attrName>ppt_y</p:attrName>
                                        </p:attrNameLst>
                                      </p:cBhvr>
                                      <p:tavLst>
                                        <p:tav tm="0">
                                          <p:val>
                                            <p:strVal val="#ppt_y+0.1"/>
                                          </p:val>
                                        </p:tav>
                                        <p:tav tm="100000">
                                          <p:val>
                                            <p:strVal val="#ppt_y"/>
                                          </p:val>
                                        </p:tav>
                                      </p:tavLst>
                                    </p:anim>
                                  </p:childTnLst>
                                </p:cTn>
                              </p:par>
                              <p:par>
                                <p:cTn id="37" presetID="30" presetClass="entr" presetSubtype="0" fill="hold" grpId="0" nodeType="withEffect">
                                  <p:stCondLst>
                                    <p:cond delay="0"/>
                                  </p:stCondLst>
                                  <p:childTnLst>
                                    <p:set>
                                      <p:cBhvr>
                                        <p:cTn id="38" dur="1" fill="hold">
                                          <p:stCondLst>
                                            <p:cond delay="0"/>
                                          </p:stCondLst>
                                        </p:cTn>
                                        <p:tgtEl>
                                          <p:spTgt spid="9219">
                                            <p:txEl>
                                              <p:pRg st="3" end="3"/>
                                            </p:txEl>
                                          </p:spTgt>
                                        </p:tgtEl>
                                        <p:attrNameLst>
                                          <p:attrName>style.visibility</p:attrName>
                                        </p:attrNameLst>
                                      </p:cBhvr>
                                      <p:to>
                                        <p:strVal val="visible"/>
                                      </p:to>
                                    </p:set>
                                    <p:animEffect transition="in" filter="fade">
                                      <p:cBhvr>
                                        <p:cTn id="39" dur="800" decel="100000"/>
                                        <p:tgtEl>
                                          <p:spTgt spid="9219">
                                            <p:txEl>
                                              <p:pRg st="3" end="3"/>
                                            </p:txEl>
                                          </p:spTgt>
                                        </p:tgtEl>
                                      </p:cBhvr>
                                    </p:animEffect>
                                    <p:anim calcmode="lin" valueType="num">
                                      <p:cBhvr>
                                        <p:cTn id="40" dur="800" decel="100000" fill="hold"/>
                                        <p:tgtEl>
                                          <p:spTgt spid="9219">
                                            <p:txEl>
                                              <p:pRg st="3" end="3"/>
                                            </p:txEl>
                                          </p:spTgt>
                                        </p:tgtEl>
                                        <p:attrNameLst>
                                          <p:attrName>style.rotation</p:attrName>
                                        </p:attrNameLst>
                                      </p:cBhvr>
                                      <p:tavLst>
                                        <p:tav tm="0">
                                          <p:val>
                                            <p:fltVal val="-90"/>
                                          </p:val>
                                        </p:tav>
                                        <p:tav tm="100000">
                                          <p:val>
                                            <p:fltVal val="0"/>
                                          </p:val>
                                        </p:tav>
                                      </p:tavLst>
                                    </p:anim>
                                    <p:anim calcmode="lin" valueType="num">
                                      <p:cBhvr>
                                        <p:cTn id="41" dur="800" decel="100000" fill="hold"/>
                                        <p:tgtEl>
                                          <p:spTgt spid="9219">
                                            <p:txEl>
                                              <p:pRg st="3" end="3"/>
                                            </p:txEl>
                                          </p:spTgt>
                                        </p:tgtEl>
                                        <p:attrNameLst>
                                          <p:attrName>ppt_x</p:attrName>
                                        </p:attrNameLst>
                                      </p:cBhvr>
                                      <p:tavLst>
                                        <p:tav tm="0">
                                          <p:val>
                                            <p:strVal val="#ppt_x+0.4"/>
                                          </p:val>
                                        </p:tav>
                                        <p:tav tm="100000">
                                          <p:val>
                                            <p:strVal val="#ppt_x-0.05"/>
                                          </p:val>
                                        </p:tav>
                                      </p:tavLst>
                                    </p:anim>
                                    <p:anim calcmode="lin" valueType="num">
                                      <p:cBhvr>
                                        <p:cTn id="42" dur="800" decel="100000" fill="hold"/>
                                        <p:tgtEl>
                                          <p:spTgt spid="9219">
                                            <p:txEl>
                                              <p:pRg st="3" end="3"/>
                                            </p:txEl>
                                          </p:spTgt>
                                        </p:tgtEl>
                                        <p:attrNameLst>
                                          <p:attrName>ppt_y</p:attrName>
                                        </p:attrNameLst>
                                      </p:cBhvr>
                                      <p:tavLst>
                                        <p:tav tm="0">
                                          <p:val>
                                            <p:strVal val="#ppt_y-0.4"/>
                                          </p:val>
                                        </p:tav>
                                        <p:tav tm="100000">
                                          <p:val>
                                            <p:strVal val="#ppt_y+0.1"/>
                                          </p:val>
                                        </p:tav>
                                      </p:tavLst>
                                    </p:anim>
                                    <p:anim calcmode="lin" valueType="num">
                                      <p:cBhvr>
                                        <p:cTn id="43" dur="200" accel="100000" fill="hold">
                                          <p:stCondLst>
                                            <p:cond delay="800"/>
                                          </p:stCondLst>
                                        </p:cTn>
                                        <p:tgtEl>
                                          <p:spTgt spid="9219">
                                            <p:txEl>
                                              <p:pRg st="3" end="3"/>
                                            </p:txEl>
                                          </p:spTgt>
                                        </p:tgtEl>
                                        <p:attrNameLst>
                                          <p:attrName>ppt_x</p:attrName>
                                        </p:attrNameLst>
                                      </p:cBhvr>
                                      <p:tavLst>
                                        <p:tav tm="0">
                                          <p:val>
                                            <p:strVal val="#ppt_x-0.05"/>
                                          </p:val>
                                        </p:tav>
                                        <p:tav tm="100000">
                                          <p:val>
                                            <p:strVal val="#ppt_x"/>
                                          </p:val>
                                        </p:tav>
                                      </p:tavLst>
                                    </p:anim>
                                    <p:anim calcmode="lin" valueType="num">
                                      <p:cBhvr>
                                        <p:cTn id="44" dur="200" accel="100000" fill="hold">
                                          <p:stCondLst>
                                            <p:cond delay="800"/>
                                          </p:stCondLst>
                                        </p:cTn>
                                        <p:tgtEl>
                                          <p:spTgt spid="9219">
                                            <p:txEl>
                                              <p:pRg st="3" end="3"/>
                                            </p:txEl>
                                          </p:spTgt>
                                        </p:tgtEl>
                                        <p:attrNameLst>
                                          <p:attrName>ppt_y</p:attrName>
                                        </p:attrNameLst>
                                      </p:cBhvr>
                                      <p:tavLst>
                                        <p:tav tm="0">
                                          <p:val>
                                            <p:strVal val="#ppt_y+0.1"/>
                                          </p:val>
                                        </p:tav>
                                        <p:tav tm="100000">
                                          <p:val>
                                            <p:strVal val="#ppt_y"/>
                                          </p:val>
                                        </p:tav>
                                      </p:tavLst>
                                    </p:anim>
                                  </p:childTnLst>
                                </p:cTn>
                              </p:par>
                              <p:par>
                                <p:cTn id="45" presetID="30" presetClass="entr" presetSubtype="0" fill="hold" grpId="0" nodeType="withEffect">
                                  <p:stCondLst>
                                    <p:cond delay="0"/>
                                  </p:stCondLst>
                                  <p:childTnLst>
                                    <p:set>
                                      <p:cBhvr>
                                        <p:cTn id="46" dur="1" fill="hold">
                                          <p:stCondLst>
                                            <p:cond delay="0"/>
                                          </p:stCondLst>
                                        </p:cTn>
                                        <p:tgtEl>
                                          <p:spTgt spid="9219">
                                            <p:txEl>
                                              <p:pRg st="4" end="4"/>
                                            </p:txEl>
                                          </p:spTgt>
                                        </p:tgtEl>
                                        <p:attrNameLst>
                                          <p:attrName>style.visibility</p:attrName>
                                        </p:attrNameLst>
                                      </p:cBhvr>
                                      <p:to>
                                        <p:strVal val="visible"/>
                                      </p:to>
                                    </p:set>
                                    <p:animEffect transition="in" filter="fade">
                                      <p:cBhvr>
                                        <p:cTn id="47" dur="800" decel="100000"/>
                                        <p:tgtEl>
                                          <p:spTgt spid="9219">
                                            <p:txEl>
                                              <p:pRg st="4" end="4"/>
                                            </p:txEl>
                                          </p:spTgt>
                                        </p:tgtEl>
                                      </p:cBhvr>
                                    </p:animEffect>
                                    <p:anim calcmode="lin" valueType="num">
                                      <p:cBhvr>
                                        <p:cTn id="48" dur="800" decel="100000" fill="hold"/>
                                        <p:tgtEl>
                                          <p:spTgt spid="9219">
                                            <p:txEl>
                                              <p:pRg st="4" end="4"/>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9219">
                                            <p:txEl>
                                              <p:pRg st="4" end="4"/>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9219">
                                            <p:txEl>
                                              <p:pRg st="4" end="4"/>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9219">
                                            <p:txEl>
                                              <p:pRg st="4" end="4"/>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9219">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r>
              <a:rPr lang="fa-IR" sz="2600" b="1" dirty="0" smtClean="0">
                <a:cs typeface="B Titr" pitchFamily="2" charset="-78"/>
              </a:rPr>
              <a:t>دليلي كه ما را به خاطر ان به دنيا آوردند .</a:t>
            </a:r>
          </a:p>
          <a:p>
            <a:r>
              <a:rPr lang="fa-IR" sz="2600" b="1" dirty="0" smtClean="0">
                <a:cs typeface="B Titr" pitchFamily="2" charset="-78"/>
              </a:rPr>
              <a:t>رسالت ما در زندگي مقصد است .</a:t>
            </a:r>
          </a:p>
          <a:p>
            <a:r>
              <a:rPr lang="fa-IR" sz="2600" b="1" dirty="0" smtClean="0">
                <a:cs typeface="B Titr" pitchFamily="2" charset="-78"/>
              </a:rPr>
              <a:t>مقصد تعریفی مبهم و بدون راهنما از هدف است . </a:t>
            </a:r>
            <a:endParaRPr lang="en-US" sz="2600" b="1" dirty="0" smtClean="0">
              <a:cs typeface="B Titr" pitchFamily="2" charset="-78"/>
            </a:endParaRPr>
          </a:p>
        </p:txBody>
      </p:sp>
      <p:sp>
        <p:nvSpPr>
          <p:cNvPr id="2" name="Title 1"/>
          <p:cNvSpPr>
            <a:spLocks noGrp="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547688" indent="-411163" eaLnBrk="1" fontAlgn="auto" hangingPunct="1">
              <a:spcAft>
                <a:spcPts val="0"/>
              </a:spcAft>
              <a:buClr>
                <a:srgbClr val="F9F9F9"/>
              </a:buClr>
              <a:buSzPct val="65000"/>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مقصد</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800" decel="100000"/>
                                        <p:tgtEl>
                                          <p:spTgt spid="10243">
                                            <p:txEl>
                                              <p:pRg st="0" end="0"/>
                                            </p:txEl>
                                          </p:spTgt>
                                        </p:tgtEl>
                                      </p:cBhvr>
                                    </p:animEffect>
                                    <p:anim calcmode="lin" valueType="num">
                                      <p:cBhvr>
                                        <p:cTn id="8" dur="800" decel="100000" fill="hold"/>
                                        <p:tgtEl>
                                          <p:spTgt spid="1024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024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024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4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43">
                                            <p:txEl>
                                              <p:pRg st="0" end="0"/>
                                            </p:txEl>
                                          </p:spTgt>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10243">
                                            <p:txEl>
                                              <p:pRg st="1" end="1"/>
                                            </p:txEl>
                                          </p:spTgt>
                                        </p:tgtEl>
                                        <p:attrNameLst>
                                          <p:attrName>style.visibility</p:attrName>
                                        </p:attrNameLst>
                                      </p:cBhvr>
                                      <p:to>
                                        <p:strVal val="visible"/>
                                      </p:to>
                                    </p:set>
                                    <p:animEffect transition="in" filter="fade">
                                      <p:cBhvr>
                                        <p:cTn id="16" dur="800" decel="100000"/>
                                        <p:tgtEl>
                                          <p:spTgt spid="10243">
                                            <p:txEl>
                                              <p:pRg st="1" end="1"/>
                                            </p:txEl>
                                          </p:spTgt>
                                        </p:tgtEl>
                                      </p:cBhvr>
                                    </p:animEffect>
                                    <p:anim calcmode="lin" valueType="num">
                                      <p:cBhvr>
                                        <p:cTn id="17" dur="800" decel="100000" fill="hold"/>
                                        <p:tgtEl>
                                          <p:spTgt spid="10243">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10243">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10243">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10243">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1024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0" presetClass="entr" presetSubtype="0" fill="hold" grpId="0" nodeType="clickEffect">
                                  <p:stCondLst>
                                    <p:cond delay="0"/>
                                  </p:stCondLst>
                                  <p:childTnLst>
                                    <p:set>
                                      <p:cBhvr>
                                        <p:cTn id="25" dur="1" fill="hold">
                                          <p:stCondLst>
                                            <p:cond delay="0"/>
                                          </p:stCondLst>
                                        </p:cTn>
                                        <p:tgtEl>
                                          <p:spTgt spid="10243">
                                            <p:txEl>
                                              <p:pRg st="2" end="2"/>
                                            </p:txEl>
                                          </p:spTgt>
                                        </p:tgtEl>
                                        <p:attrNameLst>
                                          <p:attrName>style.visibility</p:attrName>
                                        </p:attrNameLst>
                                      </p:cBhvr>
                                      <p:to>
                                        <p:strVal val="visible"/>
                                      </p:to>
                                    </p:set>
                                    <p:animEffect transition="in" filter="fade">
                                      <p:cBhvr>
                                        <p:cTn id="26" dur="800" decel="100000"/>
                                        <p:tgtEl>
                                          <p:spTgt spid="10243">
                                            <p:txEl>
                                              <p:pRg st="2" end="2"/>
                                            </p:txEl>
                                          </p:spTgt>
                                        </p:tgtEl>
                                      </p:cBhvr>
                                    </p:animEffect>
                                    <p:anim calcmode="lin" valueType="num">
                                      <p:cBhvr>
                                        <p:cTn id="27" dur="800" decel="100000" fill="hold"/>
                                        <p:tgtEl>
                                          <p:spTgt spid="10243">
                                            <p:txEl>
                                              <p:pRg st="2" end="2"/>
                                            </p:txEl>
                                          </p:spTgt>
                                        </p:tgtEl>
                                        <p:attrNameLst>
                                          <p:attrName>style.rotation</p:attrName>
                                        </p:attrNameLst>
                                      </p:cBhvr>
                                      <p:tavLst>
                                        <p:tav tm="0">
                                          <p:val>
                                            <p:fltVal val="-90"/>
                                          </p:val>
                                        </p:tav>
                                        <p:tav tm="100000">
                                          <p:val>
                                            <p:fltVal val="0"/>
                                          </p:val>
                                        </p:tav>
                                      </p:tavLst>
                                    </p:anim>
                                    <p:anim calcmode="lin" valueType="num">
                                      <p:cBhvr>
                                        <p:cTn id="28" dur="800" decel="100000" fill="hold"/>
                                        <p:tgtEl>
                                          <p:spTgt spid="10243">
                                            <p:txEl>
                                              <p:pRg st="2" end="2"/>
                                            </p:txEl>
                                          </p:spTgt>
                                        </p:tgtEl>
                                        <p:attrNameLst>
                                          <p:attrName>ppt_x</p:attrName>
                                        </p:attrNameLst>
                                      </p:cBhvr>
                                      <p:tavLst>
                                        <p:tav tm="0">
                                          <p:val>
                                            <p:strVal val="#ppt_x+0.4"/>
                                          </p:val>
                                        </p:tav>
                                        <p:tav tm="100000">
                                          <p:val>
                                            <p:strVal val="#ppt_x-0.05"/>
                                          </p:val>
                                        </p:tav>
                                      </p:tavLst>
                                    </p:anim>
                                    <p:anim calcmode="lin" valueType="num">
                                      <p:cBhvr>
                                        <p:cTn id="29" dur="800" decel="100000" fill="hold"/>
                                        <p:tgtEl>
                                          <p:spTgt spid="10243">
                                            <p:txEl>
                                              <p:pRg st="2" end="2"/>
                                            </p:txEl>
                                          </p:spTgt>
                                        </p:tgtEl>
                                        <p:attrNameLst>
                                          <p:attrName>ppt_y</p:attrName>
                                        </p:attrNameLst>
                                      </p:cBhvr>
                                      <p:tavLst>
                                        <p:tav tm="0">
                                          <p:val>
                                            <p:strVal val="#ppt_y-0.4"/>
                                          </p:val>
                                        </p:tav>
                                        <p:tav tm="100000">
                                          <p:val>
                                            <p:strVal val="#ppt_y+0.1"/>
                                          </p:val>
                                        </p:tav>
                                      </p:tavLst>
                                    </p:anim>
                                    <p:anim calcmode="lin" valueType="num">
                                      <p:cBhvr>
                                        <p:cTn id="30" dur="200" accel="100000" fill="hold">
                                          <p:stCondLst>
                                            <p:cond delay="800"/>
                                          </p:stCondLst>
                                        </p:cTn>
                                        <p:tgtEl>
                                          <p:spTgt spid="10243">
                                            <p:txEl>
                                              <p:pRg st="2" end="2"/>
                                            </p:txEl>
                                          </p:spTgt>
                                        </p:tgtEl>
                                        <p:attrNameLst>
                                          <p:attrName>ppt_x</p:attrName>
                                        </p:attrNameLst>
                                      </p:cBhvr>
                                      <p:tavLst>
                                        <p:tav tm="0">
                                          <p:val>
                                            <p:strVal val="#ppt_x-0.05"/>
                                          </p:val>
                                        </p:tav>
                                        <p:tav tm="100000">
                                          <p:val>
                                            <p:strVal val="#ppt_x"/>
                                          </p:val>
                                        </p:tav>
                                      </p:tavLst>
                                    </p:anim>
                                    <p:anim calcmode="lin" valueType="num">
                                      <p:cBhvr>
                                        <p:cTn id="31" dur="200" accel="100000" fill="hold">
                                          <p:stCondLst>
                                            <p:cond delay="800"/>
                                          </p:stCondLst>
                                        </p:cTn>
                                        <p:tgtEl>
                                          <p:spTgt spid="10243">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r>
              <a:rPr lang="fa-IR" sz="2600" b="1" dirty="0" smtClean="0">
                <a:cs typeface="B Titr" pitchFamily="2" charset="-78"/>
              </a:rPr>
              <a:t>سعادت</a:t>
            </a:r>
          </a:p>
          <a:p>
            <a:pPr eaLnBrk="1" hangingPunct="1"/>
            <a:r>
              <a:rPr lang="fa-IR" sz="2600" b="1" dirty="0" smtClean="0">
                <a:cs typeface="B Titr" pitchFamily="2" charset="-78"/>
              </a:rPr>
              <a:t>كمال</a:t>
            </a:r>
          </a:p>
          <a:p>
            <a:pPr eaLnBrk="1" hangingPunct="1"/>
            <a:r>
              <a:rPr lang="fa-IR" sz="2600" b="1" dirty="0" smtClean="0">
                <a:cs typeface="B Titr" pitchFamily="2" charset="-78"/>
              </a:rPr>
              <a:t>رشد</a:t>
            </a:r>
          </a:p>
          <a:p>
            <a:pPr eaLnBrk="1" hangingPunct="1"/>
            <a:r>
              <a:rPr lang="fa-IR" sz="2600" b="1" dirty="0" smtClean="0">
                <a:cs typeface="B Titr" pitchFamily="2" charset="-78"/>
              </a:rPr>
              <a:t>موفقيت</a:t>
            </a:r>
          </a:p>
          <a:p>
            <a:pPr eaLnBrk="1" hangingPunct="1"/>
            <a:r>
              <a:rPr lang="fa-IR" sz="2600" b="1" dirty="0" smtClean="0">
                <a:cs typeface="B Titr" pitchFamily="2" charset="-78"/>
              </a:rPr>
              <a:t>تحول</a:t>
            </a:r>
            <a:endParaRPr lang="en-US" sz="2600" b="1" dirty="0" smtClean="0">
              <a:cs typeface="B Titr" pitchFamily="2" charset="-78"/>
            </a:endParaRPr>
          </a:p>
        </p:txBody>
      </p:sp>
      <p:sp>
        <p:nvSpPr>
          <p:cNvPr id="2" name="Title 1"/>
          <p:cNvSpPr>
            <a:spLocks noGrp="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نمونه هاي مقصد</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800" decel="100000"/>
                                        <p:tgtEl>
                                          <p:spTgt spid="11267">
                                            <p:txEl>
                                              <p:pRg st="0" end="0"/>
                                            </p:txEl>
                                          </p:spTgt>
                                        </p:tgtEl>
                                      </p:cBhvr>
                                    </p:animEffect>
                                    <p:anim calcmode="lin" valueType="num">
                                      <p:cBhvr>
                                        <p:cTn id="8" dur="800" decel="100000" fill="hold"/>
                                        <p:tgtEl>
                                          <p:spTgt spid="11267">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1267">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1267">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1267">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1267">
                                            <p:txEl>
                                              <p:pRg st="0" end="0"/>
                                            </p:txEl>
                                          </p:spTgt>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11267">
                                            <p:txEl>
                                              <p:pRg st="1" end="1"/>
                                            </p:txEl>
                                          </p:spTgt>
                                        </p:tgtEl>
                                        <p:attrNameLst>
                                          <p:attrName>style.visibility</p:attrName>
                                        </p:attrNameLst>
                                      </p:cBhvr>
                                      <p:to>
                                        <p:strVal val="visible"/>
                                      </p:to>
                                    </p:set>
                                    <p:animEffect transition="in" filter="fade">
                                      <p:cBhvr>
                                        <p:cTn id="16" dur="800" decel="100000"/>
                                        <p:tgtEl>
                                          <p:spTgt spid="11267">
                                            <p:txEl>
                                              <p:pRg st="1" end="1"/>
                                            </p:txEl>
                                          </p:spTgt>
                                        </p:tgtEl>
                                      </p:cBhvr>
                                    </p:animEffect>
                                    <p:anim calcmode="lin" valueType="num">
                                      <p:cBhvr>
                                        <p:cTn id="17" dur="800" decel="100000" fill="hold"/>
                                        <p:tgtEl>
                                          <p:spTgt spid="11267">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11267">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11267">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11267">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11267">
                                            <p:txEl>
                                              <p:pRg st="1" end="1"/>
                                            </p:txEl>
                                          </p:spTgt>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11267">
                                            <p:txEl>
                                              <p:pRg st="2" end="2"/>
                                            </p:txEl>
                                          </p:spTgt>
                                        </p:tgtEl>
                                        <p:attrNameLst>
                                          <p:attrName>style.visibility</p:attrName>
                                        </p:attrNameLst>
                                      </p:cBhvr>
                                      <p:to>
                                        <p:strVal val="visible"/>
                                      </p:to>
                                    </p:set>
                                    <p:animEffect transition="in" filter="fade">
                                      <p:cBhvr>
                                        <p:cTn id="25" dur="800" decel="100000"/>
                                        <p:tgtEl>
                                          <p:spTgt spid="11267">
                                            <p:txEl>
                                              <p:pRg st="2" end="2"/>
                                            </p:txEl>
                                          </p:spTgt>
                                        </p:tgtEl>
                                      </p:cBhvr>
                                    </p:animEffect>
                                    <p:anim calcmode="lin" valueType="num">
                                      <p:cBhvr>
                                        <p:cTn id="26" dur="800" decel="100000" fill="hold"/>
                                        <p:tgtEl>
                                          <p:spTgt spid="11267">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11267">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11267">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11267">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11267">
                                            <p:txEl>
                                              <p:pRg st="2" end="2"/>
                                            </p:txEl>
                                          </p:spTgt>
                                        </p:tgtEl>
                                        <p:attrNameLst>
                                          <p:attrName>ppt_y</p:attrName>
                                        </p:attrNameLst>
                                      </p:cBhvr>
                                      <p:tavLst>
                                        <p:tav tm="0">
                                          <p:val>
                                            <p:strVal val="#ppt_y+0.1"/>
                                          </p:val>
                                        </p:tav>
                                        <p:tav tm="100000">
                                          <p:val>
                                            <p:strVal val="#ppt_y"/>
                                          </p:val>
                                        </p:tav>
                                      </p:tavLst>
                                    </p:anim>
                                  </p:childTnLst>
                                </p:cTn>
                              </p:par>
                            </p:childTnLst>
                          </p:cTn>
                        </p:par>
                        <p:par>
                          <p:cTn id="31" fill="hold" nodeType="afterGroup">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11267">
                                            <p:txEl>
                                              <p:pRg st="3" end="3"/>
                                            </p:txEl>
                                          </p:spTgt>
                                        </p:tgtEl>
                                        <p:attrNameLst>
                                          <p:attrName>style.visibility</p:attrName>
                                        </p:attrNameLst>
                                      </p:cBhvr>
                                      <p:to>
                                        <p:strVal val="visible"/>
                                      </p:to>
                                    </p:set>
                                    <p:animEffect transition="in" filter="fade">
                                      <p:cBhvr>
                                        <p:cTn id="34" dur="800" decel="100000"/>
                                        <p:tgtEl>
                                          <p:spTgt spid="11267">
                                            <p:txEl>
                                              <p:pRg st="3" end="3"/>
                                            </p:txEl>
                                          </p:spTgt>
                                        </p:tgtEl>
                                      </p:cBhvr>
                                    </p:animEffect>
                                    <p:anim calcmode="lin" valueType="num">
                                      <p:cBhvr>
                                        <p:cTn id="35" dur="800" decel="100000" fill="hold"/>
                                        <p:tgtEl>
                                          <p:spTgt spid="11267">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11267">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11267">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11267">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11267">
                                            <p:txEl>
                                              <p:pRg st="3" end="3"/>
                                            </p:txEl>
                                          </p:spTgt>
                                        </p:tgtEl>
                                        <p:attrNameLst>
                                          <p:attrName>ppt_y</p:attrName>
                                        </p:attrNameLst>
                                      </p:cBhvr>
                                      <p:tavLst>
                                        <p:tav tm="0">
                                          <p:val>
                                            <p:strVal val="#ppt_y+0.1"/>
                                          </p:val>
                                        </p:tav>
                                        <p:tav tm="100000">
                                          <p:val>
                                            <p:strVal val="#ppt_y"/>
                                          </p:val>
                                        </p:tav>
                                      </p:tavLst>
                                    </p:anim>
                                  </p:childTnLst>
                                </p:cTn>
                              </p:par>
                            </p:childTnLst>
                          </p:cTn>
                        </p:par>
                        <p:par>
                          <p:cTn id="40" fill="hold" nodeType="afterGroup">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11267">
                                            <p:txEl>
                                              <p:pRg st="4" end="4"/>
                                            </p:txEl>
                                          </p:spTgt>
                                        </p:tgtEl>
                                        <p:attrNameLst>
                                          <p:attrName>style.visibility</p:attrName>
                                        </p:attrNameLst>
                                      </p:cBhvr>
                                      <p:to>
                                        <p:strVal val="visible"/>
                                      </p:to>
                                    </p:set>
                                    <p:animEffect transition="in" filter="fade">
                                      <p:cBhvr>
                                        <p:cTn id="43" dur="800" decel="100000"/>
                                        <p:tgtEl>
                                          <p:spTgt spid="11267">
                                            <p:txEl>
                                              <p:pRg st="4" end="4"/>
                                            </p:txEl>
                                          </p:spTgt>
                                        </p:tgtEl>
                                      </p:cBhvr>
                                    </p:animEffect>
                                    <p:anim calcmode="lin" valueType="num">
                                      <p:cBhvr>
                                        <p:cTn id="44" dur="800" decel="100000" fill="hold"/>
                                        <p:tgtEl>
                                          <p:spTgt spid="11267">
                                            <p:txEl>
                                              <p:pRg st="4" end="4"/>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11267">
                                            <p:txEl>
                                              <p:pRg st="4" end="4"/>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11267">
                                            <p:txEl>
                                              <p:pRg st="4" end="4"/>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11267">
                                            <p:txEl>
                                              <p:pRg st="4" end="4"/>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11267">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r>
              <a:rPr lang="fa-IR" sz="2600" b="1" dirty="0" smtClean="0">
                <a:cs typeface="B Titr" pitchFamily="2" charset="-78"/>
              </a:rPr>
              <a:t>ارزش ابعاد جنبه‌هاي مقصد را مشخص مي كند و با ارزش‌گذاري مقصد به ارزش دست پيدا مي‌كنيم. </a:t>
            </a:r>
          </a:p>
          <a:p>
            <a:r>
              <a:rPr lang="fa-IR" sz="2600" b="1" dirty="0" smtClean="0">
                <a:cs typeface="B Titr" pitchFamily="2" charset="-78"/>
              </a:rPr>
              <a:t>ارزش مشخص شدن جهت ها یک مقصد است </a:t>
            </a:r>
          </a:p>
          <a:p>
            <a:pPr eaLnBrk="1" hangingPunct="1">
              <a:buNone/>
            </a:pPr>
            <a:endParaRPr lang="fa-IR" sz="2600" b="1" dirty="0" smtClean="0">
              <a:cs typeface="B Titr" pitchFamily="2" charset="-78"/>
            </a:endParaRPr>
          </a:p>
          <a:p>
            <a:pPr eaLnBrk="1" hangingPunct="1">
              <a:buNone/>
            </a:pPr>
            <a:endParaRPr lang="en-US" sz="2600" b="1" dirty="0" smtClean="0">
              <a:cs typeface="B Titr" pitchFamily="2" charset="-78"/>
            </a:endParaRPr>
          </a:p>
        </p:txBody>
      </p:sp>
      <p:sp>
        <p:nvSpPr>
          <p:cNvPr id="2" name="Title 1"/>
          <p:cNvSpPr>
            <a:spLocks noGrp="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ارزش</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800" decel="100000"/>
                                        <p:tgtEl>
                                          <p:spTgt spid="12291">
                                            <p:txEl>
                                              <p:pRg st="0" end="0"/>
                                            </p:txEl>
                                          </p:spTgt>
                                        </p:tgtEl>
                                      </p:cBhvr>
                                    </p:animEffect>
                                    <p:anim calcmode="lin" valueType="num">
                                      <p:cBhvr>
                                        <p:cTn id="8" dur="800" decel="100000" fill="hold"/>
                                        <p:tgtEl>
                                          <p:spTgt spid="12291">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2291">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2291">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2291">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2291">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12291">
                                            <p:txEl>
                                              <p:pRg st="1" end="1"/>
                                            </p:txEl>
                                          </p:spTgt>
                                        </p:tgtEl>
                                        <p:attrNameLst>
                                          <p:attrName>style.visibility</p:attrName>
                                        </p:attrNameLst>
                                      </p:cBhvr>
                                      <p:to>
                                        <p:strVal val="visible"/>
                                      </p:to>
                                    </p:set>
                                    <p:animEffect transition="in" filter="fade">
                                      <p:cBhvr>
                                        <p:cTn id="17" dur="800" decel="100000"/>
                                        <p:tgtEl>
                                          <p:spTgt spid="12291">
                                            <p:txEl>
                                              <p:pRg st="1" end="1"/>
                                            </p:txEl>
                                          </p:spTgt>
                                        </p:tgtEl>
                                      </p:cBhvr>
                                    </p:animEffect>
                                    <p:anim calcmode="lin" valueType="num">
                                      <p:cBhvr>
                                        <p:cTn id="18" dur="800" decel="100000" fill="hold"/>
                                        <p:tgtEl>
                                          <p:spTgt spid="12291">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12291">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12291">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12291">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12291">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r>
              <a:rPr lang="fa-IR" sz="2600" b="1" dirty="0" smtClean="0">
                <a:cs typeface="B Titr" pitchFamily="2" charset="-78"/>
              </a:rPr>
              <a:t>رشد معنوي</a:t>
            </a:r>
          </a:p>
          <a:p>
            <a:pPr eaLnBrk="1" hangingPunct="1"/>
            <a:r>
              <a:rPr lang="fa-IR" sz="2600" b="1" dirty="0" smtClean="0">
                <a:cs typeface="B Titr" pitchFamily="2" charset="-78"/>
              </a:rPr>
              <a:t>رشد اقتصادي</a:t>
            </a:r>
          </a:p>
          <a:p>
            <a:pPr eaLnBrk="1" hangingPunct="1"/>
            <a:r>
              <a:rPr lang="fa-IR" sz="2600" b="1" dirty="0" smtClean="0">
                <a:cs typeface="B Titr" pitchFamily="2" charset="-78"/>
              </a:rPr>
              <a:t>جهانگرد شدن</a:t>
            </a:r>
          </a:p>
          <a:p>
            <a:pPr eaLnBrk="1" hangingPunct="1"/>
            <a:r>
              <a:rPr lang="fa-IR" sz="2600" b="1" dirty="0" smtClean="0">
                <a:cs typeface="B Titr" pitchFamily="2" charset="-78"/>
              </a:rPr>
              <a:t>قهرمان دو میدانی</a:t>
            </a:r>
          </a:p>
          <a:p>
            <a:pPr eaLnBrk="1" hangingPunct="1"/>
            <a:r>
              <a:rPr lang="fa-IR" sz="2600" b="1" dirty="0" smtClean="0">
                <a:cs typeface="B Titr" pitchFamily="2" charset="-78"/>
              </a:rPr>
              <a:t>دوست خوب</a:t>
            </a:r>
          </a:p>
          <a:p>
            <a:pPr eaLnBrk="1" hangingPunct="1"/>
            <a:r>
              <a:rPr lang="fa-IR" sz="2600" b="1" dirty="0" smtClean="0">
                <a:cs typeface="B Titr" pitchFamily="2" charset="-78"/>
              </a:rPr>
              <a:t>رشد تحصیلی</a:t>
            </a:r>
            <a:endParaRPr lang="en-US" sz="2600" b="1" dirty="0" smtClean="0">
              <a:cs typeface="B Titr" pitchFamily="2" charset="-78"/>
            </a:endParaRPr>
          </a:p>
        </p:txBody>
      </p:sp>
      <p:sp>
        <p:nvSpPr>
          <p:cNvPr id="2" name="Title 1"/>
          <p:cNvSpPr>
            <a:spLocks noGrp="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نمونه هاي ارزش</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800" decel="100000"/>
                                        <p:tgtEl>
                                          <p:spTgt spid="13315">
                                            <p:txEl>
                                              <p:pRg st="0" end="0"/>
                                            </p:txEl>
                                          </p:spTgt>
                                        </p:tgtEl>
                                      </p:cBhvr>
                                    </p:animEffect>
                                    <p:anim calcmode="lin" valueType="num">
                                      <p:cBhvr>
                                        <p:cTn id="8" dur="800" decel="100000" fill="hold"/>
                                        <p:tgtEl>
                                          <p:spTgt spid="13315">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3315">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3315">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3315">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3315">
                                            <p:txEl>
                                              <p:pRg st="0" end="0"/>
                                            </p:txEl>
                                          </p:spTgt>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13315">
                                            <p:txEl>
                                              <p:pRg st="1" end="1"/>
                                            </p:txEl>
                                          </p:spTgt>
                                        </p:tgtEl>
                                        <p:attrNameLst>
                                          <p:attrName>style.visibility</p:attrName>
                                        </p:attrNameLst>
                                      </p:cBhvr>
                                      <p:to>
                                        <p:strVal val="visible"/>
                                      </p:to>
                                    </p:set>
                                    <p:animEffect transition="in" filter="fade">
                                      <p:cBhvr>
                                        <p:cTn id="16" dur="800" decel="100000"/>
                                        <p:tgtEl>
                                          <p:spTgt spid="13315">
                                            <p:txEl>
                                              <p:pRg st="1" end="1"/>
                                            </p:txEl>
                                          </p:spTgt>
                                        </p:tgtEl>
                                      </p:cBhvr>
                                    </p:animEffect>
                                    <p:anim calcmode="lin" valueType="num">
                                      <p:cBhvr>
                                        <p:cTn id="17" dur="800" decel="100000" fill="hold"/>
                                        <p:tgtEl>
                                          <p:spTgt spid="13315">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13315">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13315">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13315">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13315">
                                            <p:txEl>
                                              <p:pRg st="1" end="1"/>
                                            </p:txEl>
                                          </p:spTgt>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13315">
                                            <p:txEl>
                                              <p:pRg st="2" end="2"/>
                                            </p:txEl>
                                          </p:spTgt>
                                        </p:tgtEl>
                                        <p:attrNameLst>
                                          <p:attrName>style.visibility</p:attrName>
                                        </p:attrNameLst>
                                      </p:cBhvr>
                                      <p:to>
                                        <p:strVal val="visible"/>
                                      </p:to>
                                    </p:set>
                                    <p:animEffect transition="in" filter="fade">
                                      <p:cBhvr>
                                        <p:cTn id="25" dur="800" decel="100000"/>
                                        <p:tgtEl>
                                          <p:spTgt spid="13315">
                                            <p:txEl>
                                              <p:pRg st="2" end="2"/>
                                            </p:txEl>
                                          </p:spTgt>
                                        </p:tgtEl>
                                      </p:cBhvr>
                                    </p:animEffect>
                                    <p:anim calcmode="lin" valueType="num">
                                      <p:cBhvr>
                                        <p:cTn id="26" dur="800" decel="100000" fill="hold"/>
                                        <p:tgtEl>
                                          <p:spTgt spid="13315">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13315">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13315">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13315">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13315">
                                            <p:txEl>
                                              <p:pRg st="2" end="2"/>
                                            </p:txEl>
                                          </p:spTgt>
                                        </p:tgtEl>
                                        <p:attrNameLst>
                                          <p:attrName>ppt_y</p:attrName>
                                        </p:attrNameLst>
                                      </p:cBhvr>
                                      <p:tavLst>
                                        <p:tav tm="0">
                                          <p:val>
                                            <p:strVal val="#ppt_y+0.1"/>
                                          </p:val>
                                        </p:tav>
                                        <p:tav tm="100000">
                                          <p:val>
                                            <p:strVal val="#ppt_y"/>
                                          </p:val>
                                        </p:tav>
                                      </p:tavLst>
                                    </p:anim>
                                  </p:childTnLst>
                                </p:cTn>
                              </p:par>
                            </p:childTnLst>
                          </p:cTn>
                        </p:par>
                        <p:par>
                          <p:cTn id="31" fill="hold" nodeType="afterGroup">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13315">
                                            <p:txEl>
                                              <p:pRg st="3" end="3"/>
                                            </p:txEl>
                                          </p:spTgt>
                                        </p:tgtEl>
                                        <p:attrNameLst>
                                          <p:attrName>style.visibility</p:attrName>
                                        </p:attrNameLst>
                                      </p:cBhvr>
                                      <p:to>
                                        <p:strVal val="visible"/>
                                      </p:to>
                                    </p:set>
                                    <p:animEffect transition="in" filter="fade">
                                      <p:cBhvr>
                                        <p:cTn id="34" dur="800" decel="100000"/>
                                        <p:tgtEl>
                                          <p:spTgt spid="13315">
                                            <p:txEl>
                                              <p:pRg st="3" end="3"/>
                                            </p:txEl>
                                          </p:spTgt>
                                        </p:tgtEl>
                                      </p:cBhvr>
                                    </p:animEffect>
                                    <p:anim calcmode="lin" valueType="num">
                                      <p:cBhvr>
                                        <p:cTn id="35" dur="800" decel="100000" fill="hold"/>
                                        <p:tgtEl>
                                          <p:spTgt spid="13315">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13315">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13315">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13315">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13315">
                                            <p:txEl>
                                              <p:pRg st="3" end="3"/>
                                            </p:txEl>
                                          </p:spTgt>
                                        </p:tgtEl>
                                        <p:attrNameLst>
                                          <p:attrName>ppt_y</p:attrName>
                                        </p:attrNameLst>
                                      </p:cBhvr>
                                      <p:tavLst>
                                        <p:tav tm="0">
                                          <p:val>
                                            <p:strVal val="#ppt_y+0.1"/>
                                          </p:val>
                                        </p:tav>
                                        <p:tav tm="100000">
                                          <p:val>
                                            <p:strVal val="#ppt_y"/>
                                          </p:val>
                                        </p:tav>
                                      </p:tavLst>
                                    </p:anim>
                                  </p:childTnLst>
                                </p:cTn>
                              </p:par>
                            </p:childTnLst>
                          </p:cTn>
                        </p:par>
                        <p:par>
                          <p:cTn id="40" fill="hold" nodeType="afterGroup">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13315">
                                            <p:txEl>
                                              <p:pRg st="4" end="4"/>
                                            </p:txEl>
                                          </p:spTgt>
                                        </p:tgtEl>
                                        <p:attrNameLst>
                                          <p:attrName>style.visibility</p:attrName>
                                        </p:attrNameLst>
                                      </p:cBhvr>
                                      <p:to>
                                        <p:strVal val="visible"/>
                                      </p:to>
                                    </p:set>
                                    <p:animEffect transition="in" filter="fade">
                                      <p:cBhvr>
                                        <p:cTn id="43" dur="800" decel="100000"/>
                                        <p:tgtEl>
                                          <p:spTgt spid="13315">
                                            <p:txEl>
                                              <p:pRg st="4" end="4"/>
                                            </p:txEl>
                                          </p:spTgt>
                                        </p:tgtEl>
                                      </p:cBhvr>
                                    </p:animEffect>
                                    <p:anim calcmode="lin" valueType="num">
                                      <p:cBhvr>
                                        <p:cTn id="44" dur="800" decel="100000" fill="hold"/>
                                        <p:tgtEl>
                                          <p:spTgt spid="13315">
                                            <p:txEl>
                                              <p:pRg st="4" end="4"/>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13315">
                                            <p:txEl>
                                              <p:pRg st="4" end="4"/>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13315">
                                            <p:txEl>
                                              <p:pRg st="4" end="4"/>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13315">
                                            <p:txEl>
                                              <p:pRg st="4" end="4"/>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13315">
                                            <p:txEl>
                                              <p:pRg st="4" end="4"/>
                                            </p:txEl>
                                          </p:spTgt>
                                        </p:tgtEl>
                                        <p:attrNameLst>
                                          <p:attrName>ppt_y</p:attrName>
                                        </p:attrNameLst>
                                      </p:cBhvr>
                                      <p:tavLst>
                                        <p:tav tm="0">
                                          <p:val>
                                            <p:strVal val="#ppt_y+0.1"/>
                                          </p:val>
                                        </p:tav>
                                        <p:tav tm="100000">
                                          <p:val>
                                            <p:strVal val="#ppt_y"/>
                                          </p:val>
                                        </p:tav>
                                      </p:tavLst>
                                    </p:anim>
                                  </p:childTnLst>
                                </p:cTn>
                              </p:par>
                            </p:childTnLst>
                          </p:cTn>
                        </p:par>
                        <p:par>
                          <p:cTn id="49" fill="hold">
                            <p:stCondLst>
                              <p:cond delay="5000"/>
                            </p:stCondLst>
                            <p:childTnLst>
                              <p:par>
                                <p:cTn id="50" presetID="30" presetClass="entr" presetSubtype="0" fill="hold" grpId="0" nodeType="afterEffect">
                                  <p:stCondLst>
                                    <p:cond delay="0"/>
                                  </p:stCondLst>
                                  <p:childTnLst>
                                    <p:set>
                                      <p:cBhvr>
                                        <p:cTn id="51" dur="1" fill="hold">
                                          <p:stCondLst>
                                            <p:cond delay="0"/>
                                          </p:stCondLst>
                                        </p:cTn>
                                        <p:tgtEl>
                                          <p:spTgt spid="13315">
                                            <p:txEl>
                                              <p:pRg st="5" end="5"/>
                                            </p:txEl>
                                          </p:spTgt>
                                        </p:tgtEl>
                                        <p:attrNameLst>
                                          <p:attrName>style.visibility</p:attrName>
                                        </p:attrNameLst>
                                      </p:cBhvr>
                                      <p:to>
                                        <p:strVal val="visible"/>
                                      </p:to>
                                    </p:set>
                                    <p:animEffect transition="in" filter="fade">
                                      <p:cBhvr>
                                        <p:cTn id="52" dur="800" decel="100000"/>
                                        <p:tgtEl>
                                          <p:spTgt spid="13315">
                                            <p:txEl>
                                              <p:pRg st="5" end="5"/>
                                            </p:txEl>
                                          </p:spTgt>
                                        </p:tgtEl>
                                      </p:cBhvr>
                                    </p:animEffect>
                                    <p:anim calcmode="lin" valueType="num">
                                      <p:cBhvr>
                                        <p:cTn id="53" dur="800" decel="100000" fill="hold"/>
                                        <p:tgtEl>
                                          <p:spTgt spid="13315">
                                            <p:txEl>
                                              <p:pRg st="5" end="5"/>
                                            </p:txEl>
                                          </p:spTgt>
                                        </p:tgtEl>
                                        <p:attrNameLst>
                                          <p:attrName>style.rotation</p:attrName>
                                        </p:attrNameLst>
                                      </p:cBhvr>
                                      <p:tavLst>
                                        <p:tav tm="0">
                                          <p:val>
                                            <p:fltVal val="-90"/>
                                          </p:val>
                                        </p:tav>
                                        <p:tav tm="100000">
                                          <p:val>
                                            <p:fltVal val="0"/>
                                          </p:val>
                                        </p:tav>
                                      </p:tavLst>
                                    </p:anim>
                                    <p:anim calcmode="lin" valueType="num">
                                      <p:cBhvr>
                                        <p:cTn id="54" dur="800" decel="100000" fill="hold"/>
                                        <p:tgtEl>
                                          <p:spTgt spid="13315">
                                            <p:txEl>
                                              <p:pRg st="5" end="5"/>
                                            </p:txEl>
                                          </p:spTgt>
                                        </p:tgtEl>
                                        <p:attrNameLst>
                                          <p:attrName>ppt_x</p:attrName>
                                        </p:attrNameLst>
                                      </p:cBhvr>
                                      <p:tavLst>
                                        <p:tav tm="0">
                                          <p:val>
                                            <p:strVal val="#ppt_x+0.4"/>
                                          </p:val>
                                        </p:tav>
                                        <p:tav tm="100000">
                                          <p:val>
                                            <p:strVal val="#ppt_x-0.05"/>
                                          </p:val>
                                        </p:tav>
                                      </p:tavLst>
                                    </p:anim>
                                    <p:anim calcmode="lin" valueType="num">
                                      <p:cBhvr>
                                        <p:cTn id="55" dur="800" decel="100000" fill="hold"/>
                                        <p:tgtEl>
                                          <p:spTgt spid="13315">
                                            <p:txEl>
                                              <p:pRg st="5" end="5"/>
                                            </p:txEl>
                                          </p:spTgt>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13315">
                                            <p:txEl>
                                              <p:pRg st="5" end="5"/>
                                            </p:txEl>
                                          </p:spTgt>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13315">
                                            <p:txEl>
                                              <p:pRg st="5" end="5"/>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fa-IR" sz="2600" b="1" dirty="0" smtClean="0">
                <a:cs typeface="B Titr" pitchFamily="2" charset="-78"/>
              </a:rPr>
              <a:t>هدف برابر است با اعلام و مشخص نمودن و شفاف نمودن ارزشها به گونه‌ای است که نشان دهنده جایگاه مقصد باشد . </a:t>
            </a:r>
          </a:p>
        </p:txBody>
      </p:sp>
      <p:sp>
        <p:nvSpPr>
          <p:cNvPr id="2" name="Title 1"/>
          <p:cNvSpPr>
            <a:spLocks noGrp="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هدف</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800" decel="100000"/>
                                        <p:tgtEl>
                                          <p:spTgt spid="14339">
                                            <p:txEl>
                                              <p:pRg st="0" end="0"/>
                                            </p:txEl>
                                          </p:spTgt>
                                        </p:tgtEl>
                                      </p:cBhvr>
                                    </p:animEffect>
                                    <p:anim calcmode="lin" valueType="num">
                                      <p:cBhvr>
                                        <p:cTn id="8" dur="800" decel="100000" fill="hold"/>
                                        <p:tgtEl>
                                          <p:spTgt spid="14339">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4339">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4339">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4339">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4339">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3"/>
          <p:cNvSpPr>
            <a:spLocks noGrp="1" noChangeArrowheads="1"/>
          </p:cNvSpPr>
          <p:nvPr>
            <p:ph idx="1"/>
          </p:nvPr>
        </p:nvSpPr>
        <p:spPr bwMode="auto">
          <a:noFill/>
          <a:ln algn="ctr">
            <a:miter lim="800000"/>
            <a:headEnd/>
            <a:tailEnd/>
          </a:ln>
        </p:spPr>
        <p:txBody>
          <a:bodyPr vert="horz" wrap="square" lIns="91440" tIns="45720" rIns="91440" bIns="45720" numCol="1" anchor="t" anchorCtr="0" compatLnSpc="1">
            <a:prstTxWarp prst="textNoShape">
              <a:avLst/>
            </a:prstTxWarp>
          </a:bodyPr>
          <a:lstStyle/>
          <a:p>
            <a:pPr marL="0" indent="0" algn="justLow">
              <a:lnSpc>
                <a:spcPct val="200000"/>
              </a:lnSpc>
              <a:buNone/>
            </a:pPr>
            <a:r>
              <a:rPr lang="ar-SA" sz="2400" b="1" dirty="0" smtClean="0">
                <a:cs typeface="B Nazanin" pitchFamily="2" charset="-78"/>
              </a:rPr>
              <a:t>مهندسي صنايع عبارت از كاربرد </a:t>
            </a:r>
            <a:r>
              <a:rPr lang="ar-SA" sz="2400" b="1" dirty="0" smtClean="0">
                <a:solidFill>
                  <a:srgbClr val="FF0000"/>
                </a:solidFill>
                <a:cs typeface="B Nazanin" pitchFamily="2" charset="-78"/>
              </a:rPr>
              <a:t>اصول و </a:t>
            </a:r>
            <a:r>
              <a:rPr lang="fa-IR" sz="2400" b="1" dirty="0" smtClean="0">
                <a:solidFill>
                  <a:srgbClr val="FF0000"/>
                </a:solidFill>
                <a:cs typeface="B Nazanin" pitchFamily="2" charset="-78"/>
              </a:rPr>
              <a:t>فنون</a:t>
            </a:r>
            <a:r>
              <a:rPr lang="ar-SA" sz="2400" b="1" dirty="0" smtClean="0">
                <a:solidFill>
                  <a:srgbClr val="FF0000"/>
                </a:solidFill>
                <a:cs typeface="B Nazanin" pitchFamily="2" charset="-78"/>
              </a:rPr>
              <a:t> </a:t>
            </a:r>
            <a:r>
              <a:rPr lang="ar-SA" sz="2400" b="1" dirty="0" smtClean="0">
                <a:cs typeface="B Nazanin" pitchFamily="2" charset="-78"/>
              </a:rPr>
              <a:t>طراحي</a:t>
            </a:r>
            <a:r>
              <a:rPr lang="fa-IR" sz="2400" b="1" dirty="0" smtClean="0">
                <a:cs typeface="B Nazanin" pitchFamily="2" charset="-78"/>
              </a:rPr>
              <a:t>،</a:t>
            </a:r>
            <a:r>
              <a:rPr lang="ar-SA" sz="2400" b="1" dirty="0" smtClean="0">
                <a:cs typeface="B Nazanin" pitchFamily="2" charset="-78"/>
              </a:rPr>
              <a:t> </a:t>
            </a:r>
            <a:r>
              <a:rPr lang="fa-IR" sz="2400" b="1" dirty="0" smtClean="0">
                <a:cs typeface="B Nazanin" pitchFamily="2" charset="-78"/>
              </a:rPr>
              <a:t>اجرا و ب</a:t>
            </a:r>
            <a:r>
              <a:rPr lang="ar-SA" sz="2400" b="1" dirty="0" smtClean="0">
                <a:cs typeface="B Nazanin" pitchFamily="2" charset="-78"/>
              </a:rPr>
              <a:t>هبود</a:t>
            </a:r>
            <a:r>
              <a:rPr lang="fa-IR" sz="2400" b="1" dirty="0" smtClean="0">
                <a:cs typeface="B Nazanin" pitchFamily="2" charset="-78"/>
              </a:rPr>
              <a:t> </a:t>
            </a:r>
            <a:r>
              <a:rPr lang="ar-SA" sz="2400" b="1" dirty="0" smtClean="0">
                <a:cs typeface="B Nazanin" pitchFamily="2" charset="-78"/>
              </a:rPr>
              <a:t>سيستمهايي شامل </a:t>
            </a:r>
            <a:r>
              <a:rPr lang="ar-SA" sz="2400" b="1" dirty="0" smtClean="0">
                <a:solidFill>
                  <a:srgbClr val="FF0000"/>
                </a:solidFill>
                <a:cs typeface="B Nazanin" pitchFamily="2" charset="-78"/>
              </a:rPr>
              <a:t>انسان، مواد، اطلاعات، انرژي و تجهيزات </a:t>
            </a:r>
            <a:r>
              <a:rPr lang="ar-SA" sz="2400" b="1" dirty="0" smtClean="0">
                <a:cs typeface="B Nazanin" pitchFamily="2" charset="-78"/>
              </a:rPr>
              <a:t>براي فراهم آوردن امكان توليد كالاها و ارائه خدمات ب</a:t>
            </a:r>
            <a:r>
              <a:rPr lang="fa-IR" sz="2400" b="1" dirty="0" smtClean="0">
                <a:cs typeface="B Nazanin" pitchFamily="2" charset="-78"/>
              </a:rPr>
              <a:t>ه </a:t>
            </a:r>
            <a:r>
              <a:rPr lang="ar-SA" sz="2400" b="1" dirty="0" smtClean="0">
                <a:solidFill>
                  <a:srgbClr val="FF0000"/>
                </a:solidFill>
                <a:cs typeface="B Nazanin" pitchFamily="2" charset="-78"/>
              </a:rPr>
              <a:t>شكل كارا و مطلو</a:t>
            </a:r>
            <a:r>
              <a:rPr lang="fa-IR" sz="2400" b="1" dirty="0" smtClean="0">
                <a:solidFill>
                  <a:srgbClr val="FF0000"/>
                </a:solidFill>
                <a:cs typeface="B Nazanin" pitchFamily="2" charset="-78"/>
              </a:rPr>
              <a:t>ب</a:t>
            </a:r>
            <a:r>
              <a:rPr lang="ar-SA" sz="2400" b="1" dirty="0" smtClean="0">
                <a:cs typeface="B Nazanin" pitchFamily="2" charset="-78"/>
              </a:rPr>
              <a:t>.</a:t>
            </a:r>
            <a:endParaRPr lang="en-US" sz="2400" b="1" dirty="0" smtClean="0">
              <a:solidFill>
                <a:schemeClr val="accent2"/>
              </a:solidFill>
            </a:endParaRPr>
          </a:p>
        </p:txBody>
      </p:sp>
      <p:sp>
        <p:nvSpPr>
          <p:cNvPr id="3074" name="Slide Number Placeholder 5"/>
          <p:cNvSpPr>
            <a:spLocks noGrp="1"/>
          </p:cNvSpPr>
          <p:nvPr>
            <p:ph type="sldNum" sz="quarter" idx="12"/>
          </p:nvPr>
        </p:nvSpPr>
        <p:spPr>
          <a:noFill/>
        </p:spPr>
        <p:txBody>
          <a:bodyPr/>
          <a:lstStyle/>
          <a:p>
            <a:fld id="{8AB73AA0-9612-497F-844F-D31FE942BF7D}" type="slidenum">
              <a:rPr lang="ar-SA"/>
              <a:pPr/>
              <a:t>2</a:t>
            </a:fld>
            <a:endParaRPr lang="en-US" dirty="0"/>
          </a:p>
        </p:txBody>
      </p:sp>
      <p:sp>
        <p:nvSpPr>
          <p:cNvPr id="9218" name="Rectangle 2"/>
          <p:cNvSpPr>
            <a:spLocks noGrp="1" noChangeArrowheads="1"/>
          </p:cNvSpPr>
          <p:nvPr>
            <p:ph type="title"/>
          </p:nvPr>
        </p:nvSpPr>
        <p:spPr bwMode="auto">
          <a:xfrm>
            <a:off x="1331913" y="274638"/>
            <a:ext cx="7354887" cy="922337"/>
          </a:xfrm>
          <a:ln cap="flat" algn="ctr">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fa-IR" sz="3600" dirty="0" smtClean="0">
                <a:solidFill>
                  <a:srgbClr val="FF0000"/>
                </a:solidFill>
                <a:effectLst>
                  <a:outerShdw blurRad="38100" dist="38100" dir="2700000" algn="tl">
                    <a:srgbClr val="000000"/>
                  </a:outerShdw>
                </a:effectLst>
                <a:cs typeface="Titr" pitchFamily="2" charset="-78"/>
              </a:rPr>
              <a:t>تعریف مهندسی صنایع</a:t>
            </a:r>
            <a:endParaRPr lang="en-US" sz="3600" dirty="0" smtClean="0">
              <a:solidFill>
                <a:srgbClr val="FF0000"/>
              </a:solidFill>
              <a:effectLst>
                <a:outerShdw blurRad="38100" dist="38100" dir="2700000" algn="tl">
                  <a:srgbClr val="000000"/>
                </a:outerShdw>
              </a:effectLst>
              <a:cs typeface="Titr" pitchFamily="2" charset="-78"/>
            </a:endParaRPr>
          </a:p>
        </p:txBody>
      </p:sp>
      <p:sp>
        <p:nvSpPr>
          <p:cNvPr id="3077" name="Rectangle 4"/>
          <p:cNvSpPr>
            <a:spLocks noChangeArrowheads="1"/>
          </p:cNvSpPr>
          <p:nvPr/>
        </p:nvSpPr>
        <p:spPr bwMode="auto">
          <a:xfrm flipV="1">
            <a:off x="2627313" y="1052513"/>
            <a:ext cx="6350000" cy="73025"/>
          </a:xfrm>
          <a:prstGeom prst="rect">
            <a:avLst/>
          </a:prstGeom>
          <a:gradFill rotWithShape="1">
            <a:gsLst>
              <a:gs pos="0">
                <a:srgbClr val="663300"/>
              </a:gs>
              <a:gs pos="50000">
                <a:srgbClr val="FFCB39"/>
              </a:gs>
              <a:gs pos="100000">
                <a:srgbClr val="663300"/>
              </a:gs>
            </a:gsLst>
            <a:lin ang="2700000" scaled="1"/>
          </a:gradFill>
          <a:ln w="9525">
            <a:noFill/>
            <a:miter lim="800000"/>
            <a:headEnd/>
            <a:tailEnd/>
          </a:ln>
        </p:spPr>
        <p:txBody>
          <a:bodyPr rot="10800000" wrap="none" anchor="ctr"/>
          <a:lstStyle/>
          <a:p>
            <a:pPr algn="ctr"/>
            <a:endParaRPr lang="en-US" sz="1800" dirty="0">
              <a:cs typeface="B Nazanin"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r>
              <a:rPr lang="fa-IR" sz="2600" b="1" dirty="0" smtClean="0">
                <a:cs typeface="B Titr" pitchFamily="2" charset="-78"/>
              </a:rPr>
              <a:t>در سال 88 قهرمان كشتي 80 كيلو گرم  استان </a:t>
            </a:r>
          </a:p>
          <a:p>
            <a:pPr eaLnBrk="1" hangingPunct="1"/>
            <a:r>
              <a:rPr lang="fa-IR" sz="2600" b="1" dirty="0" smtClean="0">
                <a:cs typeface="B Titr" pitchFamily="2" charset="-78"/>
              </a:rPr>
              <a:t>در اواسط مهر ماه به كشور چين سفر كنم</a:t>
            </a:r>
          </a:p>
          <a:p>
            <a:pPr eaLnBrk="1" hangingPunct="1"/>
            <a:r>
              <a:rPr lang="fa-IR" sz="2600" b="1" dirty="0" smtClean="0">
                <a:cs typeface="B Titr" pitchFamily="2" charset="-78"/>
              </a:rPr>
              <a:t>ادامه تحصيل در رشته كار شناسي ارشد مهندسي صنايع دانشگاه  اصفهان</a:t>
            </a:r>
            <a:endParaRPr lang="en-US" sz="2600" b="1" dirty="0" smtClean="0">
              <a:cs typeface="B Titr" pitchFamily="2" charset="-78"/>
            </a:endParaRPr>
          </a:p>
          <a:p>
            <a:pPr eaLnBrk="1" hangingPunct="1">
              <a:buNone/>
            </a:pPr>
            <a:endParaRPr lang="en-US" sz="2600" b="1" dirty="0" smtClean="0">
              <a:cs typeface="B Titr" pitchFamily="2" charset="-78"/>
            </a:endParaRPr>
          </a:p>
        </p:txBody>
      </p:sp>
      <p:sp>
        <p:nvSpPr>
          <p:cNvPr id="2" name="Title 1"/>
          <p:cNvSpPr>
            <a:spLocks noGrp="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نمونه هاي هدف</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800" decel="100000"/>
                                        <p:tgtEl>
                                          <p:spTgt spid="15363">
                                            <p:txEl>
                                              <p:pRg st="0" end="0"/>
                                            </p:txEl>
                                          </p:spTgt>
                                        </p:tgtEl>
                                      </p:cBhvr>
                                    </p:animEffect>
                                    <p:anim calcmode="lin" valueType="num">
                                      <p:cBhvr>
                                        <p:cTn id="8" dur="800" decel="100000" fill="hold"/>
                                        <p:tgtEl>
                                          <p:spTgt spid="1536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536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536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536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5363">
                                            <p:txEl>
                                              <p:pRg st="0" end="0"/>
                                            </p:txEl>
                                          </p:spTgt>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15363">
                                            <p:txEl>
                                              <p:pRg st="1" end="1"/>
                                            </p:txEl>
                                          </p:spTgt>
                                        </p:tgtEl>
                                        <p:attrNameLst>
                                          <p:attrName>style.visibility</p:attrName>
                                        </p:attrNameLst>
                                      </p:cBhvr>
                                      <p:to>
                                        <p:strVal val="visible"/>
                                      </p:to>
                                    </p:set>
                                    <p:animEffect transition="in" filter="fade">
                                      <p:cBhvr>
                                        <p:cTn id="16" dur="800" decel="100000"/>
                                        <p:tgtEl>
                                          <p:spTgt spid="15363">
                                            <p:txEl>
                                              <p:pRg st="1" end="1"/>
                                            </p:txEl>
                                          </p:spTgt>
                                        </p:tgtEl>
                                      </p:cBhvr>
                                    </p:animEffect>
                                    <p:anim calcmode="lin" valueType="num">
                                      <p:cBhvr>
                                        <p:cTn id="17" dur="800" decel="100000" fill="hold"/>
                                        <p:tgtEl>
                                          <p:spTgt spid="15363">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15363">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15363">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15363">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15363">
                                            <p:txEl>
                                              <p:pRg st="1" end="1"/>
                                            </p:txEl>
                                          </p:spTgt>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15363">
                                            <p:txEl>
                                              <p:pRg st="2" end="2"/>
                                            </p:txEl>
                                          </p:spTgt>
                                        </p:tgtEl>
                                        <p:attrNameLst>
                                          <p:attrName>style.visibility</p:attrName>
                                        </p:attrNameLst>
                                      </p:cBhvr>
                                      <p:to>
                                        <p:strVal val="visible"/>
                                      </p:to>
                                    </p:set>
                                    <p:animEffect transition="in" filter="fade">
                                      <p:cBhvr>
                                        <p:cTn id="25" dur="800" decel="100000"/>
                                        <p:tgtEl>
                                          <p:spTgt spid="15363">
                                            <p:txEl>
                                              <p:pRg st="2" end="2"/>
                                            </p:txEl>
                                          </p:spTgt>
                                        </p:tgtEl>
                                      </p:cBhvr>
                                    </p:animEffect>
                                    <p:anim calcmode="lin" valueType="num">
                                      <p:cBhvr>
                                        <p:cTn id="26" dur="800" decel="100000" fill="hold"/>
                                        <p:tgtEl>
                                          <p:spTgt spid="15363">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15363">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15363">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15363">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15363">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r>
              <a:rPr lang="fa-IR" sz="2600" b="1" dirty="0" smtClean="0">
                <a:cs typeface="B Titr" pitchFamily="2" charset="-78"/>
              </a:rPr>
              <a:t>مقصد :کسب لیسانس </a:t>
            </a:r>
          </a:p>
          <a:p>
            <a:pPr eaLnBrk="1" hangingPunct="1"/>
            <a:r>
              <a:rPr lang="fa-IR" sz="2600" b="1" dirty="0" smtClean="0">
                <a:cs typeface="B Titr" pitchFamily="2" charset="-78"/>
              </a:rPr>
              <a:t>ارزش : تحصیل در رشته مهندسی صنایع</a:t>
            </a:r>
          </a:p>
          <a:p>
            <a:pPr eaLnBrk="1" hangingPunct="1"/>
            <a:r>
              <a:rPr lang="fa-IR" sz="2600" b="1" dirty="0" smtClean="0">
                <a:cs typeface="B Titr" pitchFamily="2" charset="-78"/>
              </a:rPr>
              <a:t>هدف : رتبه اول رشته مهندسی صنایع در سال 88</a:t>
            </a:r>
            <a:endParaRPr lang="en-US" sz="2600" b="1" dirty="0" smtClean="0">
              <a:cs typeface="B Titr" pitchFamily="2" charset="-78"/>
            </a:endParaRPr>
          </a:p>
        </p:txBody>
      </p:sp>
      <p:sp>
        <p:nvSpPr>
          <p:cNvPr id="8194"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یک مثال</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800" decel="100000"/>
                                        <p:tgtEl>
                                          <p:spTgt spid="16387">
                                            <p:txEl>
                                              <p:pRg st="0" end="0"/>
                                            </p:txEl>
                                          </p:spTgt>
                                        </p:tgtEl>
                                      </p:cBhvr>
                                    </p:animEffect>
                                    <p:anim calcmode="lin" valueType="num">
                                      <p:cBhvr>
                                        <p:cTn id="8" dur="800" decel="100000" fill="hold"/>
                                        <p:tgtEl>
                                          <p:spTgt spid="16387">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6387">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6387">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6387">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6387">
                                            <p:txEl>
                                              <p:pRg st="0" end="0"/>
                                            </p:txEl>
                                          </p:spTgt>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16387">
                                            <p:txEl>
                                              <p:pRg st="1" end="1"/>
                                            </p:txEl>
                                          </p:spTgt>
                                        </p:tgtEl>
                                        <p:attrNameLst>
                                          <p:attrName>style.visibility</p:attrName>
                                        </p:attrNameLst>
                                      </p:cBhvr>
                                      <p:to>
                                        <p:strVal val="visible"/>
                                      </p:to>
                                    </p:set>
                                    <p:animEffect transition="in" filter="fade">
                                      <p:cBhvr>
                                        <p:cTn id="16" dur="800" decel="100000"/>
                                        <p:tgtEl>
                                          <p:spTgt spid="16387">
                                            <p:txEl>
                                              <p:pRg st="1" end="1"/>
                                            </p:txEl>
                                          </p:spTgt>
                                        </p:tgtEl>
                                      </p:cBhvr>
                                    </p:animEffect>
                                    <p:anim calcmode="lin" valueType="num">
                                      <p:cBhvr>
                                        <p:cTn id="17" dur="800" decel="100000" fill="hold"/>
                                        <p:tgtEl>
                                          <p:spTgt spid="16387">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16387">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16387">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16387">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16387">
                                            <p:txEl>
                                              <p:pRg st="1" end="1"/>
                                            </p:txEl>
                                          </p:spTgt>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16387">
                                            <p:txEl>
                                              <p:pRg st="2" end="2"/>
                                            </p:txEl>
                                          </p:spTgt>
                                        </p:tgtEl>
                                        <p:attrNameLst>
                                          <p:attrName>style.visibility</p:attrName>
                                        </p:attrNameLst>
                                      </p:cBhvr>
                                      <p:to>
                                        <p:strVal val="visible"/>
                                      </p:to>
                                    </p:set>
                                    <p:animEffect transition="in" filter="fade">
                                      <p:cBhvr>
                                        <p:cTn id="25" dur="800" decel="100000"/>
                                        <p:tgtEl>
                                          <p:spTgt spid="16387">
                                            <p:txEl>
                                              <p:pRg st="2" end="2"/>
                                            </p:txEl>
                                          </p:spTgt>
                                        </p:tgtEl>
                                      </p:cBhvr>
                                    </p:animEffect>
                                    <p:anim calcmode="lin" valueType="num">
                                      <p:cBhvr>
                                        <p:cTn id="26" dur="800" decel="100000" fill="hold"/>
                                        <p:tgtEl>
                                          <p:spTgt spid="16387">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16387">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16387">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16387">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16387">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r>
              <a:rPr lang="fa-IR" sz="2600" b="1" dirty="0" smtClean="0">
                <a:cs typeface="B Titr" pitchFamily="2" charset="-78"/>
              </a:rPr>
              <a:t>مقصد :رشد امكانات</a:t>
            </a:r>
          </a:p>
          <a:p>
            <a:pPr eaLnBrk="1" hangingPunct="1"/>
            <a:r>
              <a:rPr lang="fa-IR" sz="2600" b="1" dirty="0" smtClean="0">
                <a:cs typeface="B Titr" pitchFamily="2" charset="-78"/>
              </a:rPr>
              <a:t>ارزش :خانه دار شدن</a:t>
            </a:r>
          </a:p>
          <a:p>
            <a:pPr eaLnBrk="1" hangingPunct="1"/>
            <a:r>
              <a:rPr lang="fa-IR" sz="2600" b="1" dirty="0" smtClean="0">
                <a:cs typeface="B Titr" pitchFamily="2" charset="-78"/>
              </a:rPr>
              <a:t>هدف : خرید یک خانه 100 متری در مجتمع یاس</a:t>
            </a:r>
            <a:endParaRPr lang="en-US" sz="2600" b="1" dirty="0" smtClean="0">
              <a:cs typeface="B Titr" pitchFamily="2" charset="-78"/>
            </a:endParaRPr>
          </a:p>
        </p:txBody>
      </p:sp>
      <p:sp>
        <p:nvSpPr>
          <p:cNvPr id="9218"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مثال دیگر</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800" decel="100000"/>
                                        <p:tgtEl>
                                          <p:spTgt spid="17411">
                                            <p:txEl>
                                              <p:pRg st="0" end="0"/>
                                            </p:txEl>
                                          </p:spTgt>
                                        </p:tgtEl>
                                      </p:cBhvr>
                                    </p:animEffect>
                                    <p:anim calcmode="lin" valueType="num">
                                      <p:cBhvr>
                                        <p:cTn id="8" dur="800" decel="100000" fill="hold"/>
                                        <p:tgtEl>
                                          <p:spTgt spid="17411">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7411">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7411">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7411">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7411">
                                            <p:txEl>
                                              <p:pRg st="0" end="0"/>
                                            </p:txEl>
                                          </p:spTgt>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17411">
                                            <p:txEl>
                                              <p:pRg st="1" end="1"/>
                                            </p:txEl>
                                          </p:spTgt>
                                        </p:tgtEl>
                                        <p:attrNameLst>
                                          <p:attrName>style.visibility</p:attrName>
                                        </p:attrNameLst>
                                      </p:cBhvr>
                                      <p:to>
                                        <p:strVal val="visible"/>
                                      </p:to>
                                    </p:set>
                                    <p:animEffect transition="in" filter="fade">
                                      <p:cBhvr>
                                        <p:cTn id="16" dur="800" decel="100000"/>
                                        <p:tgtEl>
                                          <p:spTgt spid="17411">
                                            <p:txEl>
                                              <p:pRg st="1" end="1"/>
                                            </p:txEl>
                                          </p:spTgt>
                                        </p:tgtEl>
                                      </p:cBhvr>
                                    </p:animEffect>
                                    <p:anim calcmode="lin" valueType="num">
                                      <p:cBhvr>
                                        <p:cTn id="17" dur="800" decel="100000" fill="hold"/>
                                        <p:tgtEl>
                                          <p:spTgt spid="17411">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17411">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17411">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17411">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17411">
                                            <p:txEl>
                                              <p:pRg st="1" end="1"/>
                                            </p:txEl>
                                          </p:spTgt>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17411">
                                            <p:txEl>
                                              <p:pRg st="2" end="2"/>
                                            </p:txEl>
                                          </p:spTgt>
                                        </p:tgtEl>
                                        <p:attrNameLst>
                                          <p:attrName>style.visibility</p:attrName>
                                        </p:attrNameLst>
                                      </p:cBhvr>
                                      <p:to>
                                        <p:strVal val="visible"/>
                                      </p:to>
                                    </p:set>
                                    <p:animEffect transition="in" filter="fade">
                                      <p:cBhvr>
                                        <p:cTn id="25" dur="800" decel="100000"/>
                                        <p:tgtEl>
                                          <p:spTgt spid="17411">
                                            <p:txEl>
                                              <p:pRg st="2" end="2"/>
                                            </p:txEl>
                                          </p:spTgt>
                                        </p:tgtEl>
                                      </p:cBhvr>
                                    </p:animEffect>
                                    <p:anim calcmode="lin" valueType="num">
                                      <p:cBhvr>
                                        <p:cTn id="26" dur="800" decel="100000" fill="hold"/>
                                        <p:tgtEl>
                                          <p:spTgt spid="17411">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17411">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17411">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17411">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17411">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304800" y="1600200"/>
            <a:ext cx="8382000" cy="4708525"/>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fa-IR" sz="2600" b="1" dirty="0" smtClean="0">
                <a:cs typeface="B Titr" pitchFamily="2" charset="-78"/>
              </a:rPr>
              <a:t>براي رسيدن به اهداف بايد فعاليتهايی را انجام دهيم كه اين فعاليتها را  برنامه مي نامند</a:t>
            </a:r>
          </a:p>
          <a:p>
            <a:pPr eaLnBrk="1" hangingPunct="1">
              <a:buNone/>
            </a:pPr>
            <a:r>
              <a:rPr lang="fa-IR" sz="2600" b="1" dirty="0" smtClean="0">
                <a:cs typeface="B Titr" pitchFamily="2" charset="-78"/>
              </a:rPr>
              <a:t>برنامه براي رسيدن به رتبه اول در دانشگاه </a:t>
            </a:r>
            <a:r>
              <a:rPr lang="fa-IR" sz="1800" b="1" dirty="0" smtClean="0">
                <a:cs typeface="B Titr" pitchFamily="2" charset="-78"/>
              </a:rPr>
              <a:t>(مطالعه – كلاس تقويتي-حل تمرين)</a:t>
            </a:r>
            <a:endParaRPr lang="en-US" sz="2600" b="1" dirty="0" smtClean="0">
              <a:cs typeface="B Titr" pitchFamily="2" charset="-78"/>
            </a:endParaRPr>
          </a:p>
        </p:txBody>
      </p:sp>
      <p:sp>
        <p:nvSpPr>
          <p:cNvPr id="9218"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آخرين مرحله </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800" decel="100000"/>
                                        <p:tgtEl>
                                          <p:spTgt spid="17411">
                                            <p:txEl>
                                              <p:pRg st="0" end="0"/>
                                            </p:txEl>
                                          </p:spTgt>
                                        </p:tgtEl>
                                      </p:cBhvr>
                                    </p:animEffect>
                                    <p:anim calcmode="lin" valueType="num">
                                      <p:cBhvr>
                                        <p:cTn id="8" dur="800" decel="100000" fill="hold"/>
                                        <p:tgtEl>
                                          <p:spTgt spid="17411">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7411">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7411">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7411">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7411">
                                            <p:txEl>
                                              <p:pRg st="0" end="0"/>
                                            </p:txEl>
                                          </p:spTgt>
                                        </p:tgtEl>
                                        <p:attrNameLst>
                                          <p:attrName>ppt_y</p:attrName>
                                        </p:attrNameLst>
                                      </p:cBhvr>
                                      <p:tavLst>
                                        <p:tav tm="0">
                                          <p:val>
                                            <p:strVal val="#ppt_y+0.1"/>
                                          </p:val>
                                        </p:tav>
                                        <p:tav tm="100000">
                                          <p:val>
                                            <p:strVal val="#ppt_y"/>
                                          </p:val>
                                        </p:tav>
                                      </p:tavLst>
                                    </p:anim>
                                  </p:childTnLst>
                                </p:cTn>
                              </p:par>
                            </p:childTnLst>
                          </p:cTn>
                        </p:par>
                        <p:par>
                          <p:cTn id="13" fill="hold" nodeType="with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17411">
                                            <p:txEl>
                                              <p:pRg st="1" end="1"/>
                                            </p:txEl>
                                          </p:spTgt>
                                        </p:tgtEl>
                                        <p:attrNameLst>
                                          <p:attrName>style.visibility</p:attrName>
                                        </p:attrNameLst>
                                      </p:cBhvr>
                                      <p:to>
                                        <p:strVal val="visible"/>
                                      </p:to>
                                    </p:set>
                                    <p:animEffect transition="in" filter="fade">
                                      <p:cBhvr>
                                        <p:cTn id="16" dur="800" decel="100000"/>
                                        <p:tgtEl>
                                          <p:spTgt spid="17411">
                                            <p:txEl>
                                              <p:pRg st="1" end="1"/>
                                            </p:txEl>
                                          </p:spTgt>
                                        </p:tgtEl>
                                      </p:cBhvr>
                                    </p:animEffect>
                                    <p:anim calcmode="lin" valueType="num">
                                      <p:cBhvr>
                                        <p:cTn id="17" dur="800" decel="100000" fill="hold"/>
                                        <p:tgtEl>
                                          <p:spTgt spid="17411">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17411">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17411">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17411">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17411">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r>
              <a:rPr lang="fa-IR" sz="2600" b="1" dirty="0" smtClean="0">
                <a:cs typeface="B Titr" pitchFamily="2" charset="-78"/>
              </a:rPr>
              <a:t>یک برنامه باید دارای زمانبندی باشد . </a:t>
            </a:r>
          </a:p>
          <a:p>
            <a:pPr eaLnBrk="1" hangingPunct="1"/>
            <a:r>
              <a:rPr lang="fa-IR" sz="2600" b="1" dirty="0" smtClean="0">
                <a:cs typeface="B Titr" pitchFamily="2" charset="-78"/>
              </a:rPr>
              <a:t>به مقادیر کوچک شکسته شود</a:t>
            </a:r>
          </a:p>
          <a:p>
            <a:pPr eaLnBrk="1" hangingPunct="1"/>
            <a:r>
              <a:rPr lang="fa-IR" sz="2600" b="1" dirty="0" smtClean="0">
                <a:cs typeface="B Titr" pitchFamily="2" charset="-78"/>
              </a:rPr>
              <a:t>برنامه باید دست یافتنی باشد </a:t>
            </a:r>
          </a:p>
          <a:p>
            <a:pPr eaLnBrk="1" hangingPunct="1"/>
            <a:r>
              <a:rPr lang="fa-IR" sz="2600" b="1" dirty="0" smtClean="0">
                <a:cs typeface="B Titr" pitchFamily="2" charset="-78"/>
              </a:rPr>
              <a:t>برنامه باید قابل اندازه‌گیری باشد</a:t>
            </a:r>
          </a:p>
          <a:p>
            <a:pPr eaLnBrk="1" hangingPunct="1">
              <a:buNone/>
            </a:pPr>
            <a:endParaRPr lang="fa-IR" sz="2600" b="1" dirty="0" smtClean="0">
              <a:cs typeface="B Titr" pitchFamily="2" charset="-78"/>
            </a:endParaRPr>
          </a:p>
        </p:txBody>
      </p:sp>
      <p:sp>
        <p:nvSpPr>
          <p:cNvPr id="9218"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نکات مهم در برنامه </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800" decel="100000"/>
                                        <p:tgtEl>
                                          <p:spTgt spid="17411">
                                            <p:txEl>
                                              <p:pRg st="0" end="0"/>
                                            </p:txEl>
                                          </p:spTgt>
                                        </p:tgtEl>
                                      </p:cBhvr>
                                    </p:animEffect>
                                    <p:anim calcmode="lin" valueType="num">
                                      <p:cBhvr>
                                        <p:cTn id="8" dur="800" decel="100000" fill="hold"/>
                                        <p:tgtEl>
                                          <p:spTgt spid="17411">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7411">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7411">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7411">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7411">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17411">
                                            <p:txEl>
                                              <p:pRg st="1" end="1"/>
                                            </p:txEl>
                                          </p:spTgt>
                                        </p:tgtEl>
                                        <p:attrNameLst>
                                          <p:attrName>style.visibility</p:attrName>
                                        </p:attrNameLst>
                                      </p:cBhvr>
                                      <p:to>
                                        <p:strVal val="visible"/>
                                      </p:to>
                                    </p:set>
                                    <p:animEffect transition="in" filter="fade">
                                      <p:cBhvr>
                                        <p:cTn id="16" dur="800" decel="100000"/>
                                        <p:tgtEl>
                                          <p:spTgt spid="17411">
                                            <p:txEl>
                                              <p:pRg st="1" end="1"/>
                                            </p:txEl>
                                          </p:spTgt>
                                        </p:tgtEl>
                                      </p:cBhvr>
                                    </p:animEffect>
                                    <p:anim calcmode="lin" valueType="num">
                                      <p:cBhvr>
                                        <p:cTn id="17" dur="800" decel="100000" fill="hold"/>
                                        <p:tgtEl>
                                          <p:spTgt spid="17411">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17411">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17411">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17411">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17411">
                                            <p:txEl>
                                              <p:pRg st="1" end="1"/>
                                            </p:txEl>
                                          </p:spTgt>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17411">
                                            <p:txEl>
                                              <p:pRg st="2" end="2"/>
                                            </p:txEl>
                                          </p:spTgt>
                                        </p:tgtEl>
                                        <p:attrNameLst>
                                          <p:attrName>style.visibility</p:attrName>
                                        </p:attrNameLst>
                                      </p:cBhvr>
                                      <p:to>
                                        <p:strVal val="visible"/>
                                      </p:to>
                                    </p:set>
                                    <p:animEffect transition="in" filter="fade">
                                      <p:cBhvr>
                                        <p:cTn id="25" dur="800" decel="100000"/>
                                        <p:tgtEl>
                                          <p:spTgt spid="17411">
                                            <p:txEl>
                                              <p:pRg st="2" end="2"/>
                                            </p:txEl>
                                          </p:spTgt>
                                        </p:tgtEl>
                                      </p:cBhvr>
                                    </p:animEffect>
                                    <p:anim calcmode="lin" valueType="num">
                                      <p:cBhvr>
                                        <p:cTn id="26" dur="800" decel="100000" fill="hold"/>
                                        <p:tgtEl>
                                          <p:spTgt spid="17411">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17411">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17411">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17411">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17411">
                                            <p:txEl>
                                              <p:pRg st="2" end="2"/>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17411">
                                            <p:txEl>
                                              <p:pRg st="3" end="3"/>
                                            </p:txEl>
                                          </p:spTgt>
                                        </p:tgtEl>
                                        <p:attrNameLst>
                                          <p:attrName>style.visibility</p:attrName>
                                        </p:attrNameLst>
                                      </p:cBhvr>
                                      <p:to>
                                        <p:strVal val="visible"/>
                                      </p:to>
                                    </p:set>
                                    <p:animEffect transition="in" filter="fade">
                                      <p:cBhvr>
                                        <p:cTn id="34" dur="800" decel="100000"/>
                                        <p:tgtEl>
                                          <p:spTgt spid="17411">
                                            <p:txEl>
                                              <p:pRg st="3" end="3"/>
                                            </p:txEl>
                                          </p:spTgt>
                                        </p:tgtEl>
                                      </p:cBhvr>
                                    </p:animEffect>
                                    <p:anim calcmode="lin" valueType="num">
                                      <p:cBhvr>
                                        <p:cTn id="35" dur="800" decel="100000" fill="hold"/>
                                        <p:tgtEl>
                                          <p:spTgt spid="17411">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17411">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17411">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17411">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17411">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WordArt 4"/>
          <p:cNvSpPr>
            <a:spLocks noChangeArrowheads="1" noChangeShapeType="1" noTextEdit="1"/>
          </p:cNvSpPr>
          <p:nvPr/>
        </p:nvSpPr>
        <p:spPr bwMode="auto">
          <a:xfrm>
            <a:off x="1219200" y="685800"/>
            <a:ext cx="7315200" cy="4572000"/>
          </a:xfrm>
          <a:prstGeom prst="rect">
            <a:avLst/>
          </a:prstGeom>
        </p:spPr>
        <p:txBody>
          <a:bodyPr wrap="none" fromWordArt="1">
            <a:prstTxWarp prst="textPlain">
              <a:avLst>
                <a:gd name="adj" fmla="val 51137"/>
              </a:avLst>
            </a:prstTxWarp>
          </a:bodyPr>
          <a:lstStyle/>
          <a:p>
            <a:pPr algn="ctr">
              <a:defRPr/>
            </a:pPr>
            <a:r>
              <a:rPr lang="fa-IR" sz="900" b="1" kern="1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IranNastaliq" pitchFamily="18" charset="0"/>
                <a:cs typeface="B Jadid" pitchFamily="2" charset="-78"/>
              </a:rPr>
              <a:t>توصیه های 20گانه </a:t>
            </a:r>
          </a:p>
          <a:p>
            <a:pPr algn="ctr">
              <a:defRPr/>
            </a:pPr>
            <a:r>
              <a:rPr lang="fa-IR" sz="900" b="1" kern="1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IranNastaliq" pitchFamily="18" charset="0"/>
                <a:cs typeface="B Jadid" pitchFamily="2" charset="-78"/>
              </a:rPr>
              <a:t>برای مشخص کردن </a:t>
            </a:r>
          </a:p>
          <a:p>
            <a:pPr algn="ctr">
              <a:defRPr/>
            </a:pPr>
            <a:r>
              <a:rPr lang="fa-IR" sz="3600" b="1" kern="10" dirty="0" smtClean="0">
                <a:ln w="24500" cmpd="dbl">
                  <a:solidFill>
                    <a:schemeClr val="accent2">
                      <a:shade val="85000"/>
                      <a:satMod val="155000"/>
                    </a:schemeClr>
                  </a:solidFill>
                  <a:prstDash val="solid"/>
                  <a:miter lim="800000"/>
                </a:ln>
                <a:solidFill>
                  <a:schemeClr val="accent5">
                    <a:lumMod val="40000"/>
                    <a:lumOff val="60000"/>
                  </a:schemeClr>
                </a:solidFill>
                <a:effectLst>
                  <a:outerShdw blurRad="38100" dist="38100" dir="7020000" algn="tl">
                    <a:srgbClr val="000000">
                      <a:alpha val="35000"/>
                    </a:srgbClr>
                  </a:outerShdw>
                </a:effectLst>
                <a:latin typeface="IranNastaliq" pitchFamily="18" charset="0"/>
                <a:cs typeface="B Jadid" pitchFamily="2" charset="-78"/>
              </a:rPr>
              <a:t>هد ف</a:t>
            </a:r>
            <a:endParaRPr lang="fa-IR" sz="4400" b="1" kern="10" dirty="0">
              <a:ln w="24500" cmpd="dbl">
                <a:solidFill>
                  <a:schemeClr val="accent2">
                    <a:shade val="85000"/>
                    <a:satMod val="155000"/>
                  </a:schemeClr>
                </a:solidFill>
                <a:prstDash val="solid"/>
                <a:miter lim="800000"/>
              </a:ln>
              <a:solidFill>
                <a:schemeClr val="accent5">
                  <a:lumMod val="40000"/>
                  <a:lumOff val="60000"/>
                </a:schemeClr>
              </a:solidFill>
              <a:effectLst>
                <a:outerShdw blurRad="38100" dist="38100" dir="7020000" algn="tl">
                  <a:srgbClr val="000000">
                    <a:alpha val="35000"/>
                  </a:srgbClr>
                </a:outerShdw>
              </a:effectLst>
              <a:latin typeface="IranNastaliq" pitchFamily="18" charset="0"/>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nodeType="after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p:cTn id="7" dur="500" decel="50000" fill="hold">
                                          <p:stCondLst>
                                            <p:cond delay="0"/>
                                          </p:stCondLst>
                                        </p:cTn>
                                        <p:tgtEl>
                                          <p:spTgt spid="1024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024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0242"/>
                                        </p:tgtEl>
                                        <p:attrNameLst>
                                          <p:attrName>ppt_w</p:attrName>
                                        </p:attrNameLst>
                                      </p:cBhvr>
                                      <p:tavLst>
                                        <p:tav tm="0">
                                          <p:val>
                                            <p:strVal val="#ppt_w*.05"/>
                                          </p:val>
                                        </p:tav>
                                        <p:tav tm="100000">
                                          <p:val>
                                            <p:strVal val="#ppt_w"/>
                                          </p:val>
                                        </p:tav>
                                      </p:tavLst>
                                    </p:anim>
                                    <p:anim calcmode="lin" valueType="num">
                                      <p:cBhvr>
                                        <p:cTn id="10" dur="1000" fill="hold"/>
                                        <p:tgtEl>
                                          <p:spTgt spid="1024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024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024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024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fa-IR" sz="2600" b="1" dirty="0" smtClean="0">
                <a:cs typeface="B Titr" pitchFamily="2" charset="-78"/>
              </a:rPr>
              <a:t>اهداف باید مکتوب باشد.</a:t>
            </a:r>
          </a:p>
          <a:p>
            <a:pPr eaLnBrk="1" hangingPunct="1">
              <a:buNone/>
            </a:pPr>
            <a:endParaRPr lang="en-US" sz="2600" b="1" dirty="0" smtClean="0">
              <a:cs typeface="B Titr" pitchFamily="2" charset="-78"/>
            </a:endParaRPr>
          </a:p>
        </p:txBody>
      </p:sp>
      <p:sp>
        <p:nvSpPr>
          <p:cNvPr id="11266"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1</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19460" name="Picture 4" descr="D:\Org\كتابخانه\Business &amp; Office\143.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143250" y="2476500"/>
            <a:ext cx="4171950" cy="2781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19460"/>
                                        </p:tgtEl>
                                        <p:attrNameLst>
                                          <p:attrName>style.visibility</p:attrName>
                                        </p:attrNameLst>
                                      </p:cBhvr>
                                      <p:to>
                                        <p:strVal val="visible"/>
                                      </p:to>
                                    </p:set>
                                    <p:anim calcmode="lin" valueType="num">
                                      <p:cBhvr>
                                        <p:cTn id="7" dur="1000" fill="hold"/>
                                        <p:tgtEl>
                                          <p:spTgt spid="19460"/>
                                        </p:tgtEl>
                                        <p:attrNameLst>
                                          <p:attrName>ppt_w</p:attrName>
                                        </p:attrNameLst>
                                      </p:cBhvr>
                                      <p:tavLst>
                                        <p:tav tm="0">
                                          <p:val>
                                            <p:fltVal val="0"/>
                                          </p:val>
                                        </p:tav>
                                        <p:tav tm="100000">
                                          <p:val>
                                            <p:strVal val="#ppt_w"/>
                                          </p:val>
                                        </p:tav>
                                      </p:tavLst>
                                    </p:anim>
                                    <p:anim calcmode="lin" valueType="num">
                                      <p:cBhvr>
                                        <p:cTn id="8" dur="1000" fill="hold"/>
                                        <p:tgtEl>
                                          <p:spTgt spid="19460"/>
                                        </p:tgtEl>
                                        <p:attrNameLst>
                                          <p:attrName>ppt_h</p:attrName>
                                        </p:attrNameLst>
                                      </p:cBhvr>
                                      <p:tavLst>
                                        <p:tav tm="0">
                                          <p:val>
                                            <p:fltVal val="0"/>
                                          </p:val>
                                        </p:tav>
                                        <p:tav tm="100000">
                                          <p:val>
                                            <p:strVal val="#ppt_h"/>
                                          </p:val>
                                        </p:tav>
                                      </p:tavLst>
                                    </p:anim>
                                    <p:anim calcmode="lin" valueType="num">
                                      <p:cBhvr>
                                        <p:cTn id="9" dur="1000" fill="hold"/>
                                        <p:tgtEl>
                                          <p:spTgt spid="19460"/>
                                        </p:tgtEl>
                                        <p:attrNameLst>
                                          <p:attrName>style.rotation</p:attrName>
                                        </p:attrNameLst>
                                      </p:cBhvr>
                                      <p:tavLst>
                                        <p:tav tm="0">
                                          <p:val>
                                            <p:fltVal val="90"/>
                                          </p:val>
                                        </p:tav>
                                        <p:tav tm="100000">
                                          <p:val>
                                            <p:fltVal val="0"/>
                                          </p:val>
                                        </p:tav>
                                      </p:tavLst>
                                    </p:anim>
                                    <p:animEffect transition="in" filter="fade">
                                      <p:cBhvr>
                                        <p:cTn id="10" dur="1000"/>
                                        <p:tgtEl>
                                          <p:spTgt spid="19460"/>
                                        </p:tgtEl>
                                      </p:cBhvr>
                                    </p:animEffect>
                                  </p:childTnLst>
                                </p:cTn>
                              </p:par>
                            </p:childTnLst>
                          </p:cTn>
                        </p:par>
                        <p:par>
                          <p:cTn id="11" fill="hold" nodeType="afterGroup">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19459">
                                            <p:txEl>
                                              <p:pRg st="0" end="0"/>
                                            </p:txEl>
                                          </p:spTgt>
                                        </p:tgtEl>
                                        <p:attrNameLst>
                                          <p:attrName>style.visibility</p:attrName>
                                        </p:attrNameLst>
                                      </p:cBhvr>
                                      <p:to>
                                        <p:strVal val="visible"/>
                                      </p:to>
                                    </p:set>
                                    <p:animEffect transition="in" filter="fade">
                                      <p:cBhvr>
                                        <p:cTn id="14" dur="800" decel="100000"/>
                                        <p:tgtEl>
                                          <p:spTgt spid="19459">
                                            <p:txEl>
                                              <p:pRg st="0" end="0"/>
                                            </p:txEl>
                                          </p:spTgt>
                                        </p:tgtEl>
                                      </p:cBhvr>
                                    </p:animEffect>
                                    <p:anim calcmode="lin" valueType="num">
                                      <p:cBhvr>
                                        <p:cTn id="15" dur="800" decel="100000" fill="hold"/>
                                        <p:tgtEl>
                                          <p:spTgt spid="19459">
                                            <p:txEl>
                                              <p:pRg st="0" end="0"/>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19459">
                                            <p:txEl>
                                              <p:pRg st="0" end="0"/>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19459">
                                            <p:txEl>
                                              <p:pRg st="0" end="0"/>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19459">
                                            <p:txEl>
                                              <p:pRg st="0" end="0"/>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19459">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fa-IR" b="1" dirty="0" smtClean="0">
                <a:cs typeface="B Titr" pitchFamily="2" charset="-78"/>
              </a:rPr>
              <a:t>با نوشتن تخلیه ذهنی صورت می‌گیرد .</a:t>
            </a:r>
          </a:p>
          <a:p>
            <a:pPr eaLnBrk="1" hangingPunct="1">
              <a:defRPr/>
            </a:pPr>
            <a:r>
              <a:rPr lang="fa-IR" sz="2000" b="1" dirty="0" smtClean="0">
                <a:cs typeface="B Titr" pitchFamily="2" charset="-78"/>
              </a:rPr>
              <a:t>با توجه به قانون خلا اگر جایی را تخلیه کنی چیز جدیدی جای آن را می گیرد.</a:t>
            </a:r>
          </a:p>
          <a:p>
            <a:pPr eaLnBrk="1" hangingPunct="1">
              <a:defRPr/>
            </a:pPr>
            <a:r>
              <a:rPr lang="fa-IR" b="1" dirty="0" smtClean="0">
                <a:cs typeface="B Titr" pitchFamily="2" charset="-78"/>
              </a:rPr>
              <a:t>تمرین ذهنی فایده ندارد.</a:t>
            </a:r>
          </a:p>
          <a:p>
            <a:pPr eaLnBrk="1" hangingPunct="1">
              <a:defRPr/>
            </a:pPr>
            <a:r>
              <a:rPr lang="fa-IR" b="1" dirty="0" smtClean="0">
                <a:cs typeface="B Titr" pitchFamily="2" charset="-78"/>
              </a:rPr>
              <a:t>تا ننویسید متوجه اشکال آن نمی شوید .</a:t>
            </a:r>
          </a:p>
          <a:p>
            <a:pPr eaLnBrk="1" hangingPunct="1">
              <a:defRPr/>
            </a:pPr>
            <a:r>
              <a:rPr lang="fa-IR" sz="2000" b="1" dirty="0" smtClean="0">
                <a:cs typeface="B Titr" pitchFamily="2" charset="-78"/>
              </a:rPr>
              <a:t>با نوشتن تکرار بیشتر می شود و راه وارد شدن به ضمیر نا خود آگاه تکرار است.</a:t>
            </a:r>
          </a:p>
          <a:p>
            <a:pPr eaLnBrk="1" hangingPunct="1">
              <a:defRPr/>
            </a:pPr>
            <a:r>
              <a:rPr lang="fa-IR" b="1" dirty="0" smtClean="0">
                <a:cs typeface="B Titr" pitchFamily="2" charset="-78"/>
              </a:rPr>
              <a:t>با نوشتن از تاریخ آن دائم اخطار می گیریم .</a:t>
            </a:r>
          </a:p>
          <a:p>
            <a:pPr eaLnBrk="1" hangingPunct="1">
              <a:defRPr/>
            </a:pPr>
            <a:r>
              <a:rPr lang="fa-IR" sz="2000" b="1" dirty="0" smtClean="0">
                <a:cs typeface="B Titr" pitchFamily="2" charset="-78"/>
              </a:rPr>
              <a:t>روزانه 50000 اندیشه از ذهن می‌گذرد بنابراین نوشتن باعث می‌شود اهداف ما بین آنها گم نشود .</a:t>
            </a:r>
          </a:p>
          <a:p>
            <a:pPr eaLnBrk="1" hangingPunct="1"/>
            <a:endParaRPr lang="fa-IR" sz="2000" b="1" dirty="0" smtClean="0">
              <a:cs typeface="B Titr" pitchFamily="2" charset="-78"/>
            </a:endParaRPr>
          </a:p>
          <a:p>
            <a:pPr eaLnBrk="1" hangingPunct="1"/>
            <a:endParaRPr lang="fa-IR" sz="2400" b="1" dirty="0" smtClean="0">
              <a:cs typeface="B Titr" pitchFamily="2" charset="-78"/>
            </a:endParaRPr>
          </a:p>
        </p:txBody>
      </p:sp>
      <p:sp>
        <p:nvSpPr>
          <p:cNvPr id="9218"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مزایای مکتوب کردن هدف</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6" name="Picture 5" descr="132.JPG"/>
          <p:cNvPicPr>
            <a:picLocks noChangeAspect="1"/>
          </p:cNvPicPr>
          <p:nvPr/>
        </p:nvPicPr>
        <p:blipFill>
          <a:blip r:embed="rId2" cstate="print"/>
          <a:stretch>
            <a:fillRect/>
          </a:stretch>
        </p:blipFill>
        <p:spPr>
          <a:xfrm>
            <a:off x="3733800" y="4876800"/>
            <a:ext cx="1828800" cy="1219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800" decel="100000"/>
                                        <p:tgtEl>
                                          <p:spTgt spid="17411">
                                            <p:txEl>
                                              <p:pRg st="0" end="0"/>
                                            </p:txEl>
                                          </p:spTgt>
                                        </p:tgtEl>
                                      </p:cBhvr>
                                    </p:animEffect>
                                    <p:anim calcmode="lin" valueType="num">
                                      <p:cBhvr>
                                        <p:cTn id="8" dur="800" decel="100000" fill="hold"/>
                                        <p:tgtEl>
                                          <p:spTgt spid="17411">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7411">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7411">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7411">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7411">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17411">
                                            <p:txEl>
                                              <p:pRg st="1" end="1"/>
                                            </p:txEl>
                                          </p:spTgt>
                                        </p:tgtEl>
                                        <p:attrNameLst>
                                          <p:attrName>style.visibility</p:attrName>
                                        </p:attrNameLst>
                                      </p:cBhvr>
                                      <p:to>
                                        <p:strVal val="visible"/>
                                      </p:to>
                                    </p:set>
                                    <p:animEffect transition="in" filter="fade">
                                      <p:cBhvr>
                                        <p:cTn id="16" dur="800" decel="100000"/>
                                        <p:tgtEl>
                                          <p:spTgt spid="17411">
                                            <p:txEl>
                                              <p:pRg st="1" end="1"/>
                                            </p:txEl>
                                          </p:spTgt>
                                        </p:tgtEl>
                                      </p:cBhvr>
                                    </p:animEffect>
                                    <p:anim calcmode="lin" valueType="num">
                                      <p:cBhvr>
                                        <p:cTn id="17" dur="800" decel="100000" fill="hold"/>
                                        <p:tgtEl>
                                          <p:spTgt spid="17411">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17411">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17411">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17411">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17411">
                                            <p:txEl>
                                              <p:pRg st="1" end="1"/>
                                            </p:txEl>
                                          </p:spTgt>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17411">
                                            <p:txEl>
                                              <p:pRg st="2" end="2"/>
                                            </p:txEl>
                                          </p:spTgt>
                                        </p:tgtEl>
                                        <p:attrNameLst>
                                          <p:attrName>style.visibility</p:attrName>
                                        </p:attrNameLst>
                                      </p:cBhvr>
                                      <p:to>
                                        <p:strVal val="visible"/>
                                      </p:to>
                                    </p:set>
                                    <p:animEffect transition="in" filter="fade">
                                      <p:cBhvr>
                                        <p:cTn id="25" dur="800" decel="100000"/>
                                        <p:tgtEl>
                                          <p:spTgt spid="17411">
                                            <p:txEl>
                                              <p:pRg st="2" end="2"/>
                                            </p:txEl>
                                          </p:spTgt>
                                        </p:tgtEl>
                                      </p:cBhvr>
                                    </p:animEffect>
                                    <p:anim calcmode="lin" valueType="num">
                                      <p:cBhvr>
                                        <p:cTn id="26" dur="800" decel="100000" fill="hold"/>
                                        <p:tgtEl>
                                          <p:spTgt spid="17411">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17411">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17411">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17411">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17411">
                                            <p:txEl>
                                              <p:pRg st="2" end="2"/>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17411">
                                            <p:txEl>
                                              <p:pRg st="3" end="3"/>
                                            </p:txEl>
                                          </p:spTgt>
                                        </p:tgtEl>
                                        <p:attrNameLst>
                                          <p:attrName>style.visibility</p:attrName>
                                        </p:attrNameLst>
                                      </p:cBhvr>
                                      <p:to>
                                        <p:strVal val="visible"/>
                                      </p:to>
                                    </p:set>
                                    <p:animEffect transition="in" filter="fade">
                                      <p:cBhvr>
                                        <p:cTn id="34" dur="800" decel="100000"/>
                                        <p:tgtEl>
                                          <p:spTgt spid="17411">
                                            <p:txEl>
                                              <p:pRg st="3" end="3"/>
                                            </p:txEl>
                                          </p:spTgt>
                                        </p:tgtEl>
                                      </p:cBhvr>
                                    </p:animEffect>
                                    <p:anim calcmode="lin" valueType="num">
                                      <p:cBhvr>
                                        <p:cTn id="35" dur="800" decel="100000" fill="hold"/>
                                        <p:tgtEl>
                                          <p:spTgt spid="17411">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17411">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17411">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17411">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17411">
                                            <p:txEl>
                                              <p:pRg st="3" end="3"/>
                                            </p:txEl>
                                          </p:spTgt>
                                        </p:tgtEl>
                                        <p:attrNameLst>
                                          <p:attrName>ppt_y</p:attrName>
                                        </p:attrNameLst>
                                      </p:cBhvr>
                                      <p:tavLst>
                                        <p:tav tm="0">
                                          <p:val>
                                            <p:strVal val="#ppt_y+0.1"/>
                                          </p:val>
                                        </p:tav>
                                        <p:tav tm="100000">
                                          <p:val>
                                            <p:strVal val="#ppt_y"/>
                                          </p:val>
                                        </p:tav>
                                      </p:tavLst>
                                    </p:anim>
                                  </p:childTnLst>
                                </p:cTn>
                              </p:par>
                            </p:childTnLst>
                          </p:cTn>
                        </p:par>
                        <p:par>
                          <p:cTn id="40" fill="hold">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17411">
                                            <p:txEl>
                                              <p:pRg st="4" end="4"/>
                                            </p:txEl>
                                          </p:spTgt>
                                        </p:tgtEl>
                                        <p:attrNameLst>
                                          <p:attrName>style.visibility</p:attrName>
                                        </p:attrNameLst>
                                      </p:cBhvr>
                                      <p:to>
                                        <p:strVal val="visible"/>
                                      </p:to>
                                    </p:set>
                                    <p:animEffect transition="in" filter="fade">
                                      <p:cBhvr>
                                        <p:cTn id="43" dur="800" decel="100000"/>
                                        <p:tgtEl>
                                          <p:spTgt spid="17411">
                                            <p:txEl>
                                              <p:pRg st="4" end="4"/>
                                            </p:txEl>
                                          </p:spTgt>
                                        </p:tgtEl>
                                      </p:cBhvr>
                                    </p:animEffect>
                                    <p:anim calcmode="lin" valueType="num">
                                      <p:cBhvr>
                                        <p:cTn id="44" dur="800" decel="100000" fill="hold"/>
                                        <p:tgtEl>
                                          <p:spTgt spid="17411">
                                            <p:txEl>
                                              <p:pRg st="4" end="4"/>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17411">
                                            <p:txEl>
                                              <p:pRg st="4" end="4"/>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17411">
                                            <p:txEl>
                                              <p:pRg st="4" end="4"/>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17411">
                                            <p:txEl>
                                              <p:pRg st="4" end="4"/>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17411">
                                            <p:txEl>
                                              <p:pRg st="4" end="4"/>
                                            </p:txEl>
                                          </p:spTgt>
                                        </p:tgtEl>
                                        <p:attrNameLst>
                                          <p:attrName>ppt_y</p:attrName>
                                        </p:attrNameLst>
                                      </p:cBhvr>
                                      <p:tavLst>
                                        <p:tav tm="0">
                                          <p:val>
                                            <p:strVal val="#ppt_y+0.1"/>
                                          </p:val>
                                        </p:tav>
                                        <p:tav tm="100000">
                                          <p:val>
                                            <p:strVal val="#ppt_y"/>
                                          </p:val>
                                        </p:tav>
                                      </p:tavLst>
                                    </p:anim>
                                  </p:childTnLst>
                                </p:cTn>
                              </p:par>
                            </p:childTnLst>
                          </p:cTn>
                        </p:par>
                        <p:par>
                          <p:cTn id="49" fill="hold">
                            <p:stCondLst>
                              <p:cond delay="5000"/>
                            </p:stCondLst>
                            <p:childTnLst>
                              <p:par>
                                <p:cTn id="50" presetID="30" presetClass="entr" presetSubtype="0" fill="hold" grpId="0" nodeType="afterEffect">
                                  <p:stCondLst>
                                    <p:cond delay="0"/>
                                  </p:stCondLst>
                                  <p:childTnLst>
                                    <p:set>
                                      <p:cBhvr>
                                        <p:cTn id="51" dur="1" fill="hold">
                                          <p:stCondLst>
                                            <p:cond delay="0"/>
                                          </p:stCondLst>
                                        </p:cTn>
                                        <p:tgtEl>
                                          <p:spTgt spid="17411">
                                            <p:txEl>
                                              <p:pRg st="5" end="5"/>
                                            </p:txEl>
                                          </p:spTgt>
                                        </p:tgtEl>
                                        <p:attrNameLst>
                                          <p:attrName>style.visibility</p:attrName>
                                        </p:attrNameLst>
                                      </p:cBhvr>
                                      <p:to>
                                        <p:strVal val="visible"/>
                                      </p:to>
                                    </p:set>
                                    <p:animEffect transition="in" filter="fade">
                                      <p:cBhvr>
                                        <p:cTn id="52" dur="800" decel="100000"/>
                                        <p:tgtEl>
                                          <p:spTgt spid="17411">
                                            <p:txEl>
                                              <p:pRg st="5" end="5"/>
                                            </p:txEl>
                                          </p:spTgt>
                                        </p:tgtEl>
                                      </p:cBhvr>
                                    </p:animEffect>
                                    <p:anim calcmode="lin" valueType="num">
                                      <p:cBhvr>
                                        <p:cTn id="53" dur="800" decel="100000" fill="hold"/>
                                        <p:tgtEl>
                                          <p:spTgt spid="17411">
                                            <p:txEl>
                                              <p:pRg st="5" end="5"/>
                                            </p:txEl>
                                          </p:spTgt>
                                        </p:tgtEl>
                                        <p:attrNameLst>
                                          <p:attrName>style.rotation</p:attrName>
                                        </p:attrNameLst>
                                      </p:cBhvr>
                                      <p:tavLst>
                                        <p:tav tm="0">
                                          <p:val>
                                            <p:fltVal val="-90"/>
                                          </p:val>
                                        </p:tav>
                                        <p:tav tm="100000">
                                          <p:val>
                                            <p:fltVal val="0"/>
                                          </p:val>
                                        </p:tav>
                                      </p:tavLst>
                                    </p:anim>
                                    <p:anim calcmode="lin" valueType="num">
                                      <p:cBhvr>
                                        <p:cTn id="54" dur="800" decel="100000" fill="hold"/>
                                        <p:tgtEl>
                                          <p:spTgt spid="17411">
                                            <p:txEl>
                                              <p:pRg st="5" end="5"/>
                                            </p:txEl>
                                          </p:spTgt>
                                        </p:tgtEl>
                                        <p:attrNameLst>
                                          <p:attrName>ppt_x</p:attrName>
                                        </p:attrNameLst>
                                      </p:cBhvr>
                                      <p:tavLst>
                                        <p:tav tm="0">
                                          <p:val>
                                            <p:strVal val="#ppt_x+0.4"/>
                                          </p:val>
                                        </p:tav>
                                        <p:tav tm="100000">
                                          <p:val>
                                            <p:strVal val="#ppt_x-0.05"/>
                                          </p:val>
                                        </p:tav>
                                      </p:tavLst>
                                    </p:anim>
                                    <p:anim calcmode="lin" valueType="num">
                                      <p:cBhvr>
                                        <p:cTn id="55" dur="800" decel="100000" fill="hold"/>
                                        <p:tgtEl>
                                          <p:spTgt spid="17411">
                                            <p:txEl>
                                              <p:pRg st="5" end="5"/>
                                            </p:txEl>
                                          </p:spTgt>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17411">
                                            <p:txEl>
                                              <p:pRg st="5" end="5"/>
                                            </p:txEl>
                                          </p:spTgt>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17411">
                                            <p:txEl>
                                              <p:pRg st="5" end="5"/>
                                            </p:txEl>
                                          </p:spTgt>
                                        </p:tgtEl>
                                        <p:attrNameLst>
                                          <p:attrName>ppt_y</p:attrName>
                                        </p:attrNameLst>
                                      </p:cBhvr>
                                      <p:tavLst>
                                        <p:tav tm="0">
                                          <p:val>
                                            <p:strVal val="#ppt_y+0.1"/>
                                          </p:val>
                                        </p:tav>
                                        <p:tav tm="100000">
                                          <p:val>
                                            <p:strVal val="#ppt_y"/>
                                          </p:val>
                                        </p:tav>
                                      </p:tavLst>
                                    </p:anim>
                                  </p:childTnLst>
                                </p:cTn>
                              </p:par>
                            </p:childTnLst>
                          </p:cTn>
                        </p:par>
                        <p:par>
                          <p:cTn id="58" fill="hold">
                            <p:stCondLst>
                              <p:cond delay="6000"/>
                            </p:stCondLst>
                            <p:childTnLst>
                              <p:par>
                                <p:cTn id="59" presetID="30" presetClass="entr" presetSubtype="0" fill="hold" grpId="0" nodeType="afterEffect">
                                  <p:stCondLst>
                                    <p:cond delay="0"/>
                                  </p:stCondLst>
                                  <p:childTnLst>
                                    <p:set>
                                      <p:cBhvr>
                                        <p:cTn id="60" dur="1" fill="hold">
                                          <p:stCondLst>
                                            <p:cond delay="0"/>
                                          </p:stCondLst>
                                        </p:cTn>
                                        <p:tgtEl>
                                          <p:spTgt spid="17411">
                                            <p:txEl>
                                              <p:pRg st="6" end="6"/>
                                            </p:txEl>
                                          </p:spTgt>
                                        </p:tgtEl>
                                        <p:attrNameLst>
                                          <p:attrName>style.visibility</p:attrName>
                                        </p:attrNameLst>
                                      </p:cBhvr>
                                      <p:to>
                                        <p:strVal val="visible"/>
                                      </p:to>
                                    </p:set>
                                    <p:animEffect transition="in" filter="fade">
                                      <p:cBhvr>
                                        <p:cTn id="61" dur="800" decel="100000"/>
                                        <p:tgtEl>
                                          <p:spTgt spid="17411">
                                            <p:txEl>
                                              <p:pRg st="6" end="6"/>
                                            </p:txEl>
                                          </p:spTgt>
                                        </p:tgtEl>
                                      </p:cBhvr>
                                    </p:animEffect>
                                    <p:anim calcmode="lin" valueType="num">
                                      <p:cBhvr>
                                        <p:cTn id="62" dur="800" decel="100000" fill="hold"/>
                                        <p:tgtEl>
                                          <p:spTgt spid="17411">
                                            <p:txEl>
                                              <p:pRg st="6" end="6"/>
                                            </p:txEl>
                                          </p:spTgt>
                                        </p:tgtEl>
                                        <p:attrNameLst>
                                          <p:attrName>style.rotation</p:attrName>
                                        </p:attrNameLst>
                                      </p:cBhvr>
                                      <p:tavLst>
                                        <p:tav tm="0">
                                          <p:val>
                                            <p:fltVal val="-90"/>
                                          </p:val>
                                        </p:tav>
                                        <p:tav tm="100000">
                                          <p:val>
                                            <p:fltVal val="0"/>
                                          </p:val>
                                        </p:tav>
                                      </p:tavLst>
                                    </p:anim>
                                    <p:anim calcmode="lin" valueType="num">
                                      <p:cBhvr>
                                        <p:cTn id="63" dur="800" decel="100000" fill="hold"/>
                                        <p:tgtEl>
                                          <p:spTgt spid="17411">
                                            <p:txEl>
                                              <p:pRg st="6" end="6"/>
                                            </p:txEl>
                                          </p:spTgt>
                                        </p:tgtEl>
                                        <p:attrNameLst>
                                          <p:attrName>ppt_x</p:attrName>
                                        </p:attrNameLst>
                                      </p:cBhvr>
                                      <p:tavLst>
                                        <p:tav tm="0">
                                          <p:val>
                                            <p:strVal val="#ppt_x+0.4"/>
                                          </p:val>
                                        </p:tav>
                                        <p:tav tm="100000">
                                          <p:val>
                                            <p:strVal val="#ppt_x-0.05"/>
                                          </p:val>
                                        </p:tav>
                                      </p:tavLst>
                                    </p:anim>
                                    <p:anim calcmode="lin" valueType="num">
                                      <p:cBhvr>
                                        <p:cTn id="64" dur="800" decel="100000" fill="hold"/>
                                        <p:tgtEl>
                                          <p:spTgt spid="17411">
                                            <p:txEl>
                                              <p:pRg st="6" end="6"/>
                                            </p:txEl>
                                          </p:spTgt>
                                        </p:tgtEl>
                                        <p:attrNameLst>
                                          <p:attrName>ppt_y</p:attrName>
                                        </p:attrNameLst>
                                      </p:cBhvr>
                                      <p:tavLst>
                                        <p:tav tm="0">
                                          <p:val>
                                            <p:strVal val="#ppt_y-0.4"/>
                                          </p:val>
                                        </p:tav>
                                        <p:tav tm="100000">
                                          <p:val>
                                            <p:strVal val="#ppt_y+0.1"/>
                                          </p:val>
                                        </p:tav>
                                      </p:tavLst>
                                    </p:anim>
                                    <p:anim calcmode="lin" valueType="num">
                                      <p:cBhvr>
                                        <p:cTn id="65" dur="200" accel="100000" fill="hold">
                                          <p:stCondLst>
                                            <p:cond delay="800"/>
                                          </p:stCondLst>
                                        </p:cTn>
                                        <p:tgtEl>
                                          <p:spTgt spid="17411">
                                            <p:txEl>
                                              <p:pRg st="6" end="6"/>
                                            </p:txEl>
                                          </p:spTgt>
                                        </p:tgtEl>
                                        <p:attrNameLst>
                                          <p:attrName>ppt_x</p:attrName>
                                        </p:attrNameLst>
                                      </p:cBhvr>
                                      <p:tavLst>
                                        <p:tav tm="0">
                                          <p:val>
                                            <p:strVal val="#ppt_x-0.05"/>
                                          </p:val>
                                        </p:tav>
                                        <p:tav tm="100000">
                                          <p:val>
                                            <p:strVal val="#ppt_x"/>
                                          </p:val>
                                        </p:tav>
                                      </p:tavLst>
                                    </p:anim>
                                    <p:anim calcmode="lin" valueType="num">
                                      <p:cBhvr>
                                        <p:cTn id="66" dur="200" accel="100000" fill="hold">
                                          <p:stCondLst>
                                            <p:cond delay="800"/>
                                          </p:stCondLst>
                                        </p:cTn>
                                        <p:tgtEl>
                                          <p:spTgt spid="17411">
                                            <p:txEl>
                                              <p:pRg st="6" end="6"/>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685800" y="1524000"/>
            <a:ext cx="8001000" cy="46482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endParaRPr lang="fa-IR" sz="2600" b="1" dirty="0" smtClean="0">
              <a:cs typeface="B Titr" pitchFamily="2" charset="-78"/>
            </a:endParaRPr>
          </a:p>
          <a:p>
            <a:pPr eaLnBrk="1" hangingPunct="1">
              <a:buNone/>
            </a:pPr>
            <a:r>
              <a:rPr lang="fa-IR" sz="2600" b="1" dirty="0" smtClean="0">
                <a:cs typeface="B Titr" pitchFamily="2" charset="-78"/>
              </a:rPr>
              <a:t>اهداف باید احساس لذت ایجاد کنند.</a:t>
            </a:r>
          </a:p>
          <a:p>
            <a:pPr eaLnBrk="1" hangingPunct="1">
              <a:buNone/>
            </a:pPr>
            <a:endParaRPr lang="fa-IR" sz="2600" b="1" dirty="0" smtClean="0">
              <a:cs typeface="B Titr" pitchFamily="2" charset="-78"/>
            </a:endParaRPr>
          </a:p>
          <a:p>
            <a:pPr eaLnBrk="1" hangingPunct="1">
              <a:buNone/>
            </a:pPr>
            <a:endParaRPr lang="fa-IR" sz="2600" b="1" dirty="0" smtClean="0">
              <a:cs typeface="B Titr" pitchFamily="2" charset="-78"/>
            </a:endParaRPr>
          </a:p>
        </p:txBody>
      </p:sp>
      <p:sp>
        <p:nvSpPr>
          <p:cNvPr id="13315" name="Rectangle 4"/>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2</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21508" name="Picture 4" descr="D:\Org\كتابخانه\Business &amp; Office\033.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90800" y="2819400"/>
            <a:ext cx="4857750" cy="3238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21508"/>
                                        </p:tgtEl>
                                        <p:attrNameLst>
                                          <p:attrName>style.visibility</p:attrName>
                                        </p:attrNameLst>
                                      </p:cBhvr>
                                      <p:to>
                                        <p:strVal val="visible"/>
                                      </p:to>
                                    </p:set>
                                    <p:anim calcmode="lin" valueType="num">
                                      <p:cBhvr>
                                        <p:cTn id="7" dur="1000" fill="hold"/>
                                        <p:tgtEl>
                                          <p:spTgt spid="21508"/>
                                        </p:tgtEl>
                                        <p:attrNameLst>
                                          <p:attrName>ppt_w</p:attrName>
                                        </p:attrNameLst>
                                      </p:cBhvr>
                                      <p:tavLst>
                                        <p:tav tm="0">
                                          <p:val>
                                            <p:fltVal val="0"/>
                                          </p:val>
                                        </p:tav>
                                        <p:tav tm="100000">
                                          <p:val>
                                            <p:strVal val="#ppt_w"/>
                                          </p:val>
                                        </p:tav>
                                      </p:tavLst>
                                    </p:anim>
                                    <p:anim calcmode="lin" valueType="num">
                                      <p:cBhvr>
                                        <p:cTn id="8" dur="1000" fill="hold"/>
                                        <p:tgtEl>
                                          <p:spTgt spid="21508"/>
                                        </p:tgtEl>
                                        <p:attrNameLst>
                                          <p:attrName>ppt_h</p:attrName>
                                        </p:attrNameLst>
                                      </p:cBhvr>
                                      <p:tavLst>
                                        <p:tav tm="0">
                                          <p:val>
                                            <p:fltVal val="0"/>
                                          </p:val>
                                        </p:tav>
                                        <p:tav tm="100000">
                                          <p:val>
                                            <p:strVal val="#ppt_h"/>
                                          </p:val>
                                        </p:tav>
                                      </p:tavLst>
                                    </p:anim>
                                    <p:anim calcmode="lin" valueType="num">
                                      <p:cBhvr>
                                        <p:cTn id="9" dur="1000" fill="hold"/>
                                        <p:tgtEl>
                                          <p:spTgt spid="21508"/>
                                        </p:tgtEl>
                                        <p:attrNameLst>
                                          <p:attrName>style.rotation</p:attrName>
                                        </p:attrNameLst>
                                      </p:cBhvr>
                                      <p:tavLst>
                                        <p:tav tm="0">
                                          <p:val>
                                            <p:fltVal val="90"/>
                                          </p:val>
                                        </p:tav>
                                        <p:tav tm="100000">
                                          <p:val>
                                            <p:fltVal val="0"/>
                                          </p:val>
                                        </p:tav>
                                      </p:tavLst>
                                    </p:anim>
                                    <p:animEffect transition="in" filter="fade">
                                      <p:cBhvr>
                                        <p:cTn id="10" dur="1000"/>
                                        <p:tgtEl>
                                          <p:spTgt spid="21508"/>
                                        </p:tgtEl>
                                      </p:cBhvr>
                                    </p:animEffect>
                                  </p:childTnLst>
                                </p:cTn>
                              </p:par>
                            </p:childTnLst>
                          </p:cTn>
                        </p:par>
                        <p:par>
                          <p:cTn id="11" fill="hold">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21507">
                                            <p:txEl>
                                              <p:pRg st="1" end="1"/>
                                            </p:txEl>
                                          </p:spTgt>
                                        </p:tgtEl>
                                        <p:attrNameLst>
                                          <p:attrName>style.visibility</p:attrName>
                                        </p:attrNameLst>
                                      </p:cBhvr>
                                      <p:to>
                                        <p:strVal val="visible"/>
                                      </p:to>
                                    </p:set>
                                    <p:animEffect transition="in" filter="fade">
                                      <p:cBhvr>
                                        <p:cTn id="14" dur="800" decel="100000"/>
                                        <p:tgtEl>
                                          <p:spTgt spid="21507">
                                            <p:txEl>
                                              <p:pRg st="1" end="1"/>
                                            </p:txEl>
                                          </p:spTgt>
                                        </p:tgtEl>
                                      </p:cBhvr>
                                    </p:animEffect>
                                    <p:anim calcmode="lin" valueType="num">
                                      <p:cBhvr>
                                        <p:cTn id="15" dur="800" decel="100000" fill="hold"/>
                                        <p:tgtEl>
                                          <p:spTgt spid="21507">
                                            <p:txEl>
                                              <p:pRg st="1" end="1"/>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21507">
                                            <p:txEl>
                                              <p:pRg st="1" end="1"/>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21507">
                                            <p:txEl>
                                              <p:pRg st="1" end="1"/>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21507">
                                            <p:txEl>
                                              <p:pRg st="1" end="1"/>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21507">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idx="1"/>
          </p:nvPr>
        </p:nvSpPr>
        <p:spPr>
          <a:xfrm>
            <a:off x="533400" y="1447800"/>
            <a:ext cx="8077200" cy="47244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endParaRPr lang="fa-IR" sz="2600" b="1" dirty="0" smtClean="0">
              <a:cs typeface="B Titr" pitchFamily="2" charset="-78"/>
            </a:endParaRPr>
          </a:p>
          <a:p>
            <a:pPr eaLnBrk="1" hangingPunct="1">
              <a:buNone/>
            </a:pPr>
            <a:r>
              <a:rPr lang="fa-IR" sz="2600" b="1" dirty="0" smtClean="0">
                <a:cs typeface="B Titr" pitchFamily="2" charset="-78"/>
              </a:rPr>
              <a:t>دستیابی ما به اهداف نباید به دیگران ضرری برساند.</a:t>
            </a:r>
          </a:p>
          <a:p>
            <a:pPr eaLnBrk="1" hangingPunct="1">
              <a:buNone/>
            </a:pPr>
            <a:endParaRPr lang="fa-IR" sz="2600" b="1" dirty="0" smtClean="0">
              <a:cs typeface="B Titr" pitchFamily="2" charset="-78"/>
            </a:endParaRPr>
          </a:p>
        </p:txBody>
      </p:sp>
      <p:sp>
        <p:nvSpPr>
          <p:cNvPr id="14339" name="Rectangle 3"/>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3</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22532" name="Picture 4" descr="D:\Org\كتابخانه\Business &amp; Office\096.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819400" y="2971800"/>
            <a:ext cx="4057650" cy="27051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22532"/>
                                        </p:tgtEl>
                                        <p:attrNameLst>
                                          <p:attrName>style.visibility</p:attrName>
                                        </p:attrNameLst>
                                      </p:cBhvr>
                                      <p:to>
                                        <p:strVal val="visible"/>
                                      </p:to>
                                    </p:set>
                                    <p:anim calcmode="lin" valueType="num">
                                      <p:cBhvr>
                                        <p:cTn id="7" dur="1000" fill="hold"/>
                                        <p:tgtEl>
                                          <p:spTgt spid="22532"/>
                                        </p:tgtEl>
                                        <p:attrNameLst>
                                          <p:attrName>ppt_w</p:attrName>
                                        </p:attrNameLst>
                                      </p:cBhvr>
                                      <p:tavLst>
                                        <p:tav tm="0">
                                          <p:val>
                                            <p:fltVal val="0"/>
                                          </p:val>
                                        </p:tav>
                                        <p:tav tm="100000">
                                          <p:val>
                                            <p:strVal val="#ppt_w"/>
                                          </p:val>
                                        </p:tav>
                                      </p:tavLst>
                                    </p:anim>
                                    <p:anim calcmode="lin" valueType="num">
                                      <p:cBhvr>
                                        <p:cTn id="8" dur="1000" fill="hold"/>
                                        <p:tgtEl>
                                          <p:spTgt spid="22532"/>
                                        </p:tgtEl>
                                        <p:attrNameLst>
                                          <p:attrName>ppt_h</p:attrName>
                                        </p:attrNameLst>
                                      </p:cBhvr>
                                      <p:tavLst>
                                        <p:tav tm="0">
                                          <p:val>
                                            <p:fltVal val="0"/>
                                          </p:val>
                                        </p:tav>
                                        <p:tav tm="100000">
                                          <p:val>
                                            <p:strVal val="#ppt_h"/>
                                          </p:val>
                                        </p:tav>
                                      </p:tavLst>
                                    </p:anim>
                                    <p:anim calcmode="lin" valueType="num">
                                      <p:cBhvr>
                                        <p:cTn id="9" dur="1000" fill="hold"/>
                                        <p:tgtEl>
                                          <p:spTgt spid="22532"/>
                                        </p:tgtEl>
                                        <p:attrNameLst>
                                          <p:attrName>style.rotation</p:attrName>
                                        </p:attrNameLst>
                                      </p:cBhvr>
                                      <p:tavLst>
                                        <p:tav tm="0">
                                          <p:val>
                                            <p:fltVal val="90"/>
                                          </p:val>
                                        </p:tav>
                                        <p:tav tm="100000">
                                          <p:val>
                                            <p:fltVal val="0"/>
                                          </p:val>
                                        </p:tav>
                                      </p:tavLst>
                                    </p:anim>
                                    <p:animEffect transition="in" filter="fade">
                                      <p:cBhvr>
                                        <p:cTn id="10" dur="1000"/>
                                        <p:tgtEl>
                                          <p:spTgt spid="22532"/>
                                        </p:tgtEl>
                                      </p:cBhvr>
                                    </p:animEffect>
                                  </p:childTnLst>
                                </p:cTn>
                              </p:par>
                            </p:childTnLst>
                          </p:cTn>
                        </p:par>
                        <p:par>
                          <p:cTn id="11" fill="hold">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22531">
                                            <p:txEl>
                                              <p:pRg st="1" end="1"/>
                                            </p:txEl>
                                          </p:spTgt>
                                        </p:tgtEl>
                                        <p:attrNameLst>
                                          <p:attrName>style.visibility</p:attrName>
                                        </p:attrNameLst>
                                      </p:cBhvr>
                                      <p:to>
                                        <p:strVal val="visible"/>
                                      </p:to>
                                    </p:set>
                                    <p:animEffect transition="in" filter="fade">
                                      <p:cBhvr>
                                        <p:cTn id="14" dur="800" decel="100000"/>
                                        <p:tgtEl>
                                          <p:spTgt spid="22531">
                                            <p:txEl>
                                              <p:pRg st="1" end="1"/>
                                            </p:txEl>
                                          </p:spTgt>
                                        </p:tgtEl>
                                      </p:cBhvr>
                                    </p:animEffect>
                                    <p:anim calcmode="lin" valueType="num">
                                      <p:cBhvr>
                                        <p:cTn id="15" dur="800" decel="100000" fill="hold"/>
                                        <p:tgtEl>
                                          <p:spTgt spid="22531">
                                            <p:txEl>
                                              <p:pRg st="1" end="1"/>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22531">
                                            <p:txEl>
                                              <p:pRg st="1" end="1"/>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22531">
                                            <p:txEl>
                                              <p:pRg st="1" end="1"/>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22531">
                                            <p:txEl>
                                              <p:pRg st="1" end="1"/>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22531">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bwMode="auto">
          <a:xfrm>
            <a:off x="457200" y="1214438"/>
            <a:ext cx="8229600" cy="4911725"/>
          </a:xfrm>
          <a:noFill/>
          <a:ln algn="ctr">
            <a:miter lim="800000"/>
            <a:headEnd/>
            <a:tailEnd/>
          </a:ln>
        </p:spPr>
        <p:txBody>
          <a:bodyPr vert="horz" wrap="square" lIns="91440" tIns="45720" rIns="91440" bIns="45720" numCol="1" anchor="t" anchorCtr="0" compatLnSpc="1">
            <a:prstTxWarp prst="textNoShape">
              <a:avLst/>
            </a:prstTxWarp>
          </a:bodyPr>
          <a:lstStyle/>
          <a:p>
            <a:pPr marL="0" indent="0" algn="justLow" rtl="1" eaLnBrk="1" hangingPunct="1"/>
            <a:r>
              <a:rPr lang="fa-IR" sz="2400" dirty="0" smtClean="0">
                <a:cs typeface="B Nazanin" pitchFamily="2" charset="-78"/>
              </a:rPr>
              <a:t> </a:t>
            </a:r>
            <a:r>
              <a:rPr lang="ar-SA" sz="2400" dirty="0" smtClean="0">
                <a:cs typeface="B Nazanin" pitchFamily="2" charset="-78"/>
              </a:rPr>
              <a:t>فعاليت هر نظام اعم از توليدي يا خدماتي با اتكا بر فناوري خاص آن امكان تداوم و استمرار دارد و صرفنظر از ماهيت فني و صنعتي امر، فناوري داراي چهار جز</a:t>
            </a:r>
            <a:r>
              <a:rPr lang="fa-IR" sz="2400" dirty="0" smtClean="0">
                <a:cs typeface="B Nazanin" pitchFamily="2" charset="-78"/>
              </a:rPr>
              <a:t>ء</a:t>
            </a:r>
            <a:r>
              <a:rPr lang="ar-SA" sz="2400" dirty="0" smtClean="0">
                <a:cs typeface="B Nazanin" pitchFamily="2" charset="-78"/>
              </a:rPr>
              <a:t> اصلي يعني 1- تجهيزات، امكانات توليدي و خدماتي 2- مديريت و سازمان 3- نيروي انساني </a:t>
            </a:r>
            <a:r>
              <a:rPr lang="fa-IR" sz="2400" dirty="0" smtClean="0">
                <a:cs typeface="B Nazanin" pitchFamily="2" charset="-78"/>
              </a:rPr>
              <a:t>و </a:t>
            </a:r>
            <a:r>
              <a:rPr lang="ar-SA" sz="2400" dirty="0" smtClean="0">
                <a:cs typeface="B Nazanin" pitchFamily="2" charset="-78"/>
              </a:rPr>
              <a:t>4- دانش فني است. </a:t>
            </a:r>
            <a:endParaRPr lang="fa-IR" sz="2400" dirty="0" smtClean="0">
              <a:cs typeface="B Nazanin" pitchFamily="2" charset="-78"/>
            </a:endParaRPr>
          </a:p>
          <a:p>
            <a:pPr marL="0" indent="0" algn="justLow" rtl="1" eaLnBrk="1" hangingPunct="1"/>
            <a:r>
              <a:rPr lang="fa-IR" sz="2400" dirty="0" smtClean="0">
                <a:cs typeface="B Nazanin" pitchFamily="2" charset="-78"/>
              </a:rPr>
              <a:t> </a:t>
            </a:r>
            <a:r>
              <a:rPr lang="ar-SA" sz="2400" dirty="0" smtClean="0">
                <a:cs typeface="B Nazanin" pitchFamily="2" charset="-78"/>
              </a:rPr>
              <a:t>از آنجا كه رشته</a:t>
            </a:r>
            <a:r>
              <a:rPr lang="fa-IR" sz="2400" dirty="0" smtClean="0">
                <a:cs typeface="B Nazanin" pitchFamily="2" charset="-78"/>
              </a:rPr>
              <a:t>‌</a:t>
            </a:r>
            <a:r>
              <a:rPr lang="ar-SA" sz="2400" dirty="0" smtClean="0">
                <a:cs typeface="B Nazanin" pitchFamily="2" charset="-78"/>
              </a:rPr>
              <a:t>هاي مهندسي مرسوم نظير مهندسي مكانيك</a:t>
            </a:r>
            <a:r>
              <a:rPr lang="fa-IR" sz="2400" dirty="0" smtClean="0">
                <a:cs typeface="B Nazanin" pitchFamily="2" charset="-78"/>
              </a:rPr>
              <a:t> و</a:t>
            </a:r>
            <a:r>
              <a:rPr lang="ar-SA" sz="2400" dirty="0" smtClean="0">
                <a:cs typeface="B Nazanin" pitchFamily="2" charset="-78"/>
              </a:rPr>
              <a:t> برق</a:t>
            </a:r>
            <a:r>
              <a:rPr lang="fa-IR" sz="2400" dirty="0" smtClean="0">
                <a:cs typeface="B Nazanin" pitchFamily="2" charset="-78"/>
              </a:rPr>
              <a:t> </a:t>
            </a:r>
            <a:r>
              <a:rPr lang="ar-SA" sz="2400" dirty="0" smtClean="0">
                <a:cs typeface="B Nazanin" pitchFamily="2" charset="-78"/>
              </a:rPr>
              <a:t>بيشتر به ابعاد فني صنعت (مورد 1 و 4) توجه دارند. در فر</a:t>
            </a:r>
            <a:r>
              <a:rPr lang="fa-IR" sz="2400" dirty="0" smtClean="0">
                <a:cs typeface="B Nazanin" pitchFamily="2" charset="-78"/>
              </a:rPr>
              <a:t>آ</a:t>
            </a:r>
            <a:r>
              <a:rPr lang="ar-SA" sz="2400" dirty="0" smtClean="0">
                <a:cs typeface="B Nazanin" pitchFamily="2" charset="-78"/>
              </a:rPr>
              <a:t>يند كسب و كار رقابتي به تنهايي پاسخگوي مسائل پيچيده خدمات مهندسي و مديريتي مدرن امروزي كه ب</a:t>
            </a:r>
            <a:r>
              <a:rPr lang="fa-IR" sz="2400" dirty="0" smtClean="0">
                <a:cs typeface="B Nazanin" pitchFamily="2" charset="-78"/>
              </a:rPr>
              <a:t>ه </a:t>
            </a:r>
            <a:r>
              <a:rPr lang="ar-SA" sz="2400" dirty="0" smtClean="0">
                <a:cs typeface="B Nazanin" pitchFamily="2" charset="-78"/>
              </a:rPr>
              <a:t>صورت سيستماتيك تحولات سياسي، اجتماعي، اقتصادي و باورهاي انساني را در چرخه حيات سيستم</a:t>
            </a:r>
            <a:r>
              <a:rPr lang="fa-IR" sz="2400" dirty="0" smtClean="0">
                <a:cs typeface="B Nazanin" pitchFamily="2" charset="-78"/>
              </a:rPr>
              <a:t>‌</a:t>
            </a:r>
            <a:r>
              <a:rPr lang="ar-SA" sz="2400" dirty="0" smtClean="0">
                <a:cs typeface="B Nazanin" pitchFamily="2" charset="-78"/>
              </a:rPr>
              <a:t>هاي مورد توجه خود لحاظ نمي‌نمايند نيستند. </a:t>
            </a:r>
            <a:endParaRPr lang="fa-IR" sz="2400" dirty="0" smtClean="0">
              <a:cs typeface="B Nazanin" pitchFamily="2" charset="-78"/>
            </a:endParaRPr>
          </a:p>
          <a:p>
            <a:pPr marL="0" indent="0" algn="justLow" rtl="1" eaLnBrk="1" hangingPunct="1"/>
            <a:r>
              <a:rPr lang="fa-IR" sz="2400" dirty="0" smtClean="0">
                <a:cs typeface="B Nazanin" pitchFamily="2" charset="-78"/>
              </a:rPr>
              <a:t> </a:t>
            </a:r>
            <a:r>
              <a:rPr lang="ar-SA" sz="2400" dirty="0" smtClean="0">
                <a:cs typeface="B Nazanin" pitchFamily="2" charset="-78"/>
              </a:rPr>
              <a:t>براي رفع چنين كمبودهايي در قرن حاضر ب</a:t>
            </a:r>
            <a:r>
              <a:rPr lang="fa-IR" sz="2400" dirty="0" smtClean="0">
                <a:cs typeface="B Nazanin" pitchFamily="2" charset="-78"/>
              </a:rPr>
              <a:t>ه </a:t>
            </a:r>
            <a:r>
              <a:rPr lang="ar-SA" sz="2400" dirty="0" smtClean="0">
                <a:cs typeface="B Nazanin" pitchFamily="2" charset="-78"/>
              </a:rPr>
              <a:t>ويژه طي چند دهه اخير، رشته جديدي </a:t>
            </a:r>
            <a:r>
              <a:rPr lang="fa-IR" sz="2400" dirty="0" smtClean="0">
                <a:cs typeface="B Nazanin" pitchFamily="2" charset="-78"/>
              </a:rPr>
              <a:t>به نام </a:t>
            </a:r>
            <a:r>
              <a:rPr lang="ar-SA" sz="2400" dirty="0" smtClean="0">
                <a:cs typeface="B Nazanin" pitchFamily="2" charset="-78"/>
              </a:rPr>
              <a:t>مهندسي صنايع با بهره</a:t>
            </a:r>
            <a:r>
              <a:rPr lang="fa-IR" sz="2400" dirty="0" smtClean="0">
                <a:cs typeface="B Nazanin" pitchFamily="2" charset="-78"/>
              </a:rPr>
              <a:t>‌</a:t>
            </a:r>
            <a:r>
              <a:rPr lang="ar-SA" sz="2400" dirty="0" smtClean="0">
                <a:cs typeface="B Nazanin" pitchFamily="2" charset="-78"/>
              </a:rPr>
              <a:t>گيري از علوم رياضي، فيزيكي، اجتماعي، اقتصادي و تكنيكها و فنون مهندسي بوجود آمده است</a:t>
            </a:r>
            <a:endParaRPr lang="en-US" sz="2400" dirty="0" smtClean="0">
              <a:solidFill>
                <a:schemeClr val="accent2"/>
              </a:solidFill>
              <a:cs typeface="Nazanin" pitchFamily="2" charset="-78"/>
            </a:endParaRPr>
          </a:p>
        </p:txBody>
      </p:sp>
      <p:sp>
        <p:nvSpPr>
          <p:cNvPr id="4098" name="Slide Number Placeholder 5"/>
          <p:cNvSpPr>
            <a:spLocks noGrp="1"/>
          </p:cNvSpPr>
          <p:nvPr>
            <p:ph type="sldNum" sz="quarter" idx="12"/>
          </p:nvPr>
        </p:nvSpPr>
        <p:spPr>
          <a:noFill/>
        </p:spPr>
        <p:txBody>
          <a:bodyPr/>
          <a:lstStyle/>
          <a:p>
            <a:fld id="{6B652528-4BA8-4193-8662-760D590872D6}" type="slidenum">
              <a:rPr lang="ar-SA"/>
              <a:pPr/>
              <a:t>3</a:t>
            </a:fld>
            <a:endParaRPr lang="en-US" dirty="0"/>
          </a:p>
        </p:txBody>
      </p:sp>
      <p:sp>
        <p:nvSpPr>
          <p:cNvPr id="9218" name="Rectangle 2"/>
          <p:cNvSpPr>
            <a:spLocks noGrp="1" noChangeArrowheads="1"/>
          </p:cNvSpPr>
          <p:nvPr>
            <p:ph type="title"/>
          </p:nvPr>
        </p:nvSpPr>
        <p:spPr bwMode="auto">
          <a:xfrm>
            <a:off x="1331913" y="274638"/>
            <a:ext cx="7354887" cy="922337"/>
          </a:xfrm>
          <a:ln cap="flat" algn="ctr">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fa-IR" sz="3600" dirty="0" smtClean="0">
                <a:solidFill>
                  <a:srgbClr val="FF0000"/>
                </a:solidFill>
                <a:effectLst>
                  <a:outerShdw blurRad="38100" dist="38100" dir="2700000" algn="tl">
                    <a:srgbClr val="000000"/>
                  </a:outerShdw>
                </a:effectLst>
                <a:cs typeface="Titr" pitchFamily="2" charset="-78"/>
              </a:rPr>
              <a:t>مهندسی صنایع</a:t>
            </a:r>
            <a:endParaRPr lang="en-US" sz="3600" dirty="0" smtClean="0">
              <a:solidFill>
                <a:srgbClr val="FF0000"/>
              </a:solidFill>
              <a:effectLst>
                <a:outerShdw blurRad="38100" dist="38100" dir="2700000" algn="tl">
                  <a:srgbClr val="000000"/>
                </a:outerShdw>
              </a:effectLst>
              <a:cs typeface="Titr" pitchFamily="2" charset="-78"/>
            </a:endParaRPr>
          </a:p>
        </p:txBody>
      </p:sp>
      <p:sp>
        <p:nvSpPr>
          <p:cNvPr id="4101" name="Rectangle 4"/>
          <p:cNvSpPr>
            <a:spLocks noChangeArrowheads="1"/>
          </p:cNvSpPr>
          <p:nvPr/>
        </p:nvSpPr>
        <p:spPr bwMode="auto">
          <a:xfrm flipV="1">
            <a:off x="2627313" y="1052513"/>
            <a:ext cx="6350000" cy="73025"/>
          </a:xfrm>
          <a:prstGeom prst="rect">
            <a:avLst/>
          </a:prstGeom>
          <a:gradFill rotWithShape="1">
            <a:gsLst>
              <a:gs pos="0">
                <a:srgbClr val="663300"/>
              </a:gs>
              <a:gs pos="50000">
                <a:srgbClr val="FFCB39"/>
              </a:gs>
              <a:gs pos="100000">
                <a:srgbClr val="663300"/>
              </a:gs>
            </a:gsLst>
            <a:lin ang="2700000" scaled="1"/>
          </a:gradFill>
          <a:ln w="9525">
            <a:noFill/>
            <a:miter lim="800000"/>
            <a:headEnd/>
            <a:tailEnd/>
          </a:ln>
        </p:spPr>
        <p:txBody>
          <a:bodyPr rot="10800000" wrap="none" anchor="ctr"/>
          <a:lstStyle/>
          <a:p>
            <a:pPr algn="ctr"/>
            <a:endParaRPr lang="en-US" sz="1800" dirty="0">
              <a:cs typeface="B Nazanin"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idx="1"/>
          </p:nvPr>
        </p:nvSpPr>
        <p:spPr>
          <a:xfrm>
            <a:off x="533400" y="1371600"/>
            <a:ext cx="8229600" cy="47244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endParaRPr lang="fa-IR" sz="2600" b="1" dirty="0" smtClean="0">
              <a:cs typeface="B Titr" pitchFamily="2" charset="-78"/>
            </a:endParaRPr>
          </a:p>
          <a:p>
            <a:pPr eaLnBrk="1" hangingPunct="1">
              <a:buNone/>
            </a:pPr>
            <a:r>
              <a:rPr lang="fa-IR" sz="2600" b="1" dirty="0" smtClean="0">
                <a:cs typeface="B Titr" pitchFamily="2" charset="-78"/>
              </a:rPr>
              <a:t>اهداف وحی منزل نیستند .</a:t>
            </a:r>
          </a:p>
          <a:p>
            <a:pPr eaLnBrk="1" hangingPunct="1">
              <a:buNone/>
            </a:pPr>
            <a:r>
              <a:rPr lang="fa-IR" sz="2600" b="1" dirty="0" smtClean="0">
                <a:cs typeface="B Titr" pitchFamily="2" charset="-78"/>
              </a:rPr>
              <a:t>به شرطی که تغییر آنها از سر تنبلی نباشد.</a:t>
            </a:r>
          </a:p>
          <a:p>
            <a:pPr eaLnBrk="1" hangingPunct="1">
              <a:buNone/>
            </a:pPr>
            <a:endParaRPr lang="en-US" sz="2600" b="1" dirty="0" smtClean="0">
              <a:cs typeface="B Titr" pitchFamily="2" charset="-78"/>
            </a:endParaRPr>
          </a:p>
        </p:txBody>
      </p:sp>
      <p:sp>
        <p:nvSpPr>
          <p:cNvPr id="15363" name="Rectangle 3"/>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4</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6" name="Picture 5" descr="imagesCAG6VBTF.jpg"/>
          <p:cNvPicPr>
            <a:picLocks noChangeAspect="1"/>
          </p:cNvPicPr>
          <p:nvPr/>
        </p:nvPicPr>
        <p:blipFill>
          <a:blip r:embed="rId2" cstate="print">
            <a:clrChange>
              <a:clrFrom>
                <a:srgbClr val="FCFDFF"/>
              </a:clrFrom>
              <a:clrTo>
                <a:srgbClr val="FCFDFF">
                  <a:alpha val="0"/>
                </a:srgbClr>
              </a:clrTo>
            </a:clrChange>
          </a:blip>
          <a:stretch>
            <a:fillRect/>
          </a:stretch>
        </p:blipFill>
        <p:spPr>
          <a:xfrm>
            <a:off x="3200400" y="3124200"/>
            <a:ext cx="2440983" cy="26670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animEffect transition="in" filter="fade">
                                      <p:cBhvr>
                                        <p:cTn id="7" dur="800" decel="100000"/>
                                        <p:tgtEl>
                                          <p:spTgt spid="23555">
                                            <p:txEl>
                                              <p:pRg st="1" end="1"/>
                                            </p:txEl>
                                          </p:spTgt>
                                        </p:tgtEl>
                                      </p:cBhvr>
                                    </p:animEffect>
                                    <p:anim calcmode="lin" valueType="num">
                                      <p:cBhvr>
                                        <p:cTn id="8" dur="800" decel="100000" fill="hold"/>
                                        <p:tgtEl>
                                          <p:spTgt spid="23555">
                                            <p:txEl>
                                              <p:pRg st="1" end="1"/>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3555">
                                            <p:txEl>
                                              <p:pRg st="1" end="1"/>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3555">
                                            <p:txEl>
                                              <p:pRg st="1" end="1"/>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3555">
                                            <p:txEl>
                                              <p:pRg st="1" end="1"/>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3555">
                                            <p:txEl>
                                              <p:pRg st="1" end="1"/>
                                            </p:txEl>
                                          </p:spTgt>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23555">
                                            <p:txEl>
                                              <p:pRg st="2" end="2"/>
                                            </p:txEl>
                                          </p:spTgt>
                                        </p:tgtEl>
                                        <p:attrNameLst>
                                          <p:attrName>style.visibility</p:attrName>
                                        </p:attrNameLst>
                                      </p:cBhvr>
                                      <p:to>
                                        <p:strVal val="visible"/>
                                      </p:to>
                                    </p:set>
                                    <p:animEffect transition="in" filter="fade">
                                      <p:cBhvr>
                                        <p:cTn id="16" dur="800" decel="100000"/>
                                        <p:tgtEl>
                                          <p:spTgt spid="23555">
                                            <p:txEl>
                                              <p:pRg st="2" end="2"/>
                                            </p:txEl>
                                          </p:spTgt>
                                        </p:tgtEl>
                                      </p:cBhvr>
                                    </p:animEffect>
                                    <p:anim calcmode="lin" valueType="num">
                                      <p:cBhvr>
                                        <p:cTn id="17" dur="800" decel="100000" fill="hold"/>
                                        <p:tgtEl>
                                          <p:spTgt spid="23555">
                                            <p:txEl>
                                              <p:pRg st="2" end="2"/>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23555">
                                            <p:txEl>
                                              <p:pRg st="2" end="2"/>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23555">
                                            <p:txEl>
                                              <p:pRg st="2" end="2"/>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23555">
                                            <p:txEl>
                                              <p:pRg st="2" end="2"/>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23555">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457200" y="1371600"/>
            <a:ext cx="8305800" cy="49530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endParaRPr lang="fa-IR" sz="2600" b="1" dirty="0" smtClean="0">
              <a:cs typeface="B Titr" pitchFamily="2" charset="-78"/>
            </a:endParaRPr>
          </a:p>
          <a:p>
            <a:pPr eaLnBrk="1" hangingPunct="1">
              <a:buNone/>
            </a:pPr>
            <a:r>
              <a:rPr lang="fa-IR" sz="2600" b="1" dirty="0" smtClean="0">
                <a:cs typeface="B Titr" pitchFamily="2" charset="-78"/>
              </a:rPr>
              <a:t>پشتکار داشتن</a:t>
            </a:r>
          </a:p>
        </p:txBody>
      </p:sp>
      <p:sp>
        <p:nvSpPr>
          <p:cNvPr id="16387" name="Rectangle 4"/>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342900" indent="-342900"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5</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24580" name="Picture 4" descr="D:\Org\كتابخانه\Business &amp; Office\040.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14600" y="2819400"/>
            <a:ext cx="4286250" cy="2857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24580"/>
                                        </p:tgtEl>
                                        <p:attrNameLst>
                                          <p:attrName>style.visibility</p:attrName>
                                        </p:attrNameLst>
                                      </p:cBhvr>
                                      <p:to>
                                        <p:strVal val="visible"/>
                                      </p:to>
                                    </p:set>
                                    <p:anim calcmode="lin" valueType="num">
                                      <p:cBhvr>
                                        <p:cTn id="7" dur="1000" fill="hold"/>
                                        <p:tgtEl>
                                          <p:spTgt spid="24580"/>
                                        </p:tgtEl>
                                        <p:attrNameLst>
                                          <p:attrName>ppt_w</p:attrName>
                                        </p:attrNameLst>
                                      </p:cBhvr>
                                      <p:tavLst>
                                        <p:tav tm="0">
                                          <p:val>
                                            <p:fltVal val="0"/>
                                          </p:val>
                                        </p:tav>
                                        <p:tav tm="100000">
                                          <p:val>
                                            <p:strVal val="#ppt_w"/>
                                          </p:val>
                                        </p:tav>
                                      </p:tavLst>
                                    </p:anim>
                                    <p:anim calcmode="lin" valueType="num">
                                      <p:cBhvr>
                                        <p:cTn id="8" dur="1000" fill="hold"/>
                                        <p:tgtEl>
                                          <p:spTgt spid="24580"/>
                                        </p:tgtEl>
                                        <p:attrNameLst>
                                          <p:attrName>ppt_h</p:attrName>
                                        </p:attrNameLst>
                                      </p:cBhvr>
                                      <p:tavLst>
                                        <p:tav tm="0">
                                          <p:val>
                                            <p:fltVal val="0"/>
                                          </p:val>
                                        </p:tav>
                                        <p:tav tm="100000">
                                          <p:val>
                                            <p:strVal val="#ppt_h"/>
                                          </p:val>
                                        </p:tav>
                                      </p:tavLst>
                                    </p:anim>
                                    <p:anim calcmode="lin" valueType="num">
                                      <p:cBhvr>
                                        <p:cTn id="9" dur="1000" fill="hold"/>
                                        <p:tgtEl>
                                          <p:spTgt spid="24580"/>
                                        </p:tgtEl>
                                        <p:attrNameLst>
                                          <p:attrName>style.rotation</p:attrName>
                                        </p:attrNameLst>
                                      </p:cBhvr>
                                      <p:tavLst>
                                        <p:tav tm="0">
                                          <p:val>
                                            <p:fltVal val="90"/>
                                          </p:val>
                                        </p:tav>
                                        <p:tav tm="100000">
                                          <p:val>
                                            <p:fltVal val="0"/>
                                          </p:val>
                                        </p:tav>
                                      </p:tavLst>
                                    </p:anim>
                                    <p:animEffect transition="in" filter="fade">
                                      <p:cBhvr>
                                        <p:cTn id="10" dur="1000"/>
                                        <p:tgtEl>
                                          <p:spTgt spid="24580"/>
                                        </p:tgtEl>
                                      </p:cBhvr>
                                    </p:animEffect>
                                  </p:childTnLst>
                                </p:cTn>
                              </p:par>
                            </p:childTnLst>
                          </p:cTn>
                        </p:par>
                        <p:par>
                          <p:cTn id="11" fill="hold">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24579">
                                            <p:txEl>
                                              <p:pRg st="1" end="1"/>
                                            </p:txEl>
                                          </p:spTgt>
                                        </p:tgtEl>
                                        <p:attrNameLst>
                                          <p:attrName>style.visibility</p:attrName>
                                        </p:attrNameLst>
                                      </p:cBhvr>
                                      <p:to>
                                        <p:strVal val="visible"/>
                                      </p:to>
                                    </p:set>
                                    <p:animEffect transition="in" filter="fade">
                                      <p:cBhvr>
                                        <p:cTn id="14" dur="800" decel="100000"/>
                                        <p:tgtEl>
                                          <p:spTgt spid="24579">
                                            <p:txEl>
                                              <p:pRg st="1" end="1"/>
                                            </p:txEl>
                                          </p:spTgt>
                                        </p:tgtEl>
                                      </p:cBhvr>
                                    </p:animEffect>
                                    <p:anim calcmode="lin" valueType="num">
                                      <p:cBhvr>
                                        <p:cTn id="15" dur="800" decel="100000" fill="hold"/>
                                        <p:tgtEl>
                                          <p:spTgt spid="24579">
                                            <p:txEl>
                                              <p:pRg st="1" end="1"/>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24579">
                                            <p:txEl>
                                              <p:pRg st="1" end="1"/>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24579">
                                            <p:txEl>
                                              <p:pRg st="1" end="1"/>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24579">
                                            <p:txEl>
                                              <p:pRg st="1" end="1"/>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24579">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idx="1"/>
          </p:nvPr>
        </p:nvSpPr>
        <p:spPr>
          <a:xfrm>
            <a:off x="457200" y="2057400"/>
            <a:ext cx="8305800" cy="3962400"/>
          </a:xfrm>
          <a:ln>
            <a:solidFill>
              <a:srgbClr val="FFFF00"/>
            </a:solidFill>
            <a:prstDash val="lgDashDot"/>
          </a:ln>
        </p:spPr>
        <p:txBody>
          <a:bodyPr vert="horz" anchor="ctr">
            <a:normAutofit/>
            <a:scene3d>
              <a:camera prst="orthographicFront"/>
              <a:lightRig rig="soft" dir="t">
                <a:rot lat="0" lon="0" rev="16800000"/>
              </a:lightRig>
            </a:scene3d>
            <a:sp3d prstMaterial="softEdge">
              <a:bevelT w="38100" h="38100"/>
            </a:sp3d>
          </a:bodyPr>
          <a:lstStyle/>
          <a:p>
            <a:pPr marL="342900" indent="-342900" algn="ctr" eaLnBrk="1" fontAlgn="auto" hangingPunct="1">
              <a:spcBef>
                <a:spcPct val="0"/>
              </a:spcBef>
              <a:spcAft>
                <a:spcPts val="0"/>
              </a:spcAft>
              <a:buFont typeface="Wingdings 2" pitchFamily="18" charset="2"/>
              <a:buNone/>
              <a:defRPr/>
            </a:pPr>
            <a:endParaRPr lang="fa-IR" sz="4100" b="1" dirty="0" smtClean="0">
              <a:ln w="6350">
                <a:noFill/>
              </a:ln>
              <a:solidFill>
                <a:srgbClr val="00FFFF"/>
              </a:solidFill>
              <a:effectLst>
                <a:outerShdw blurRad="114300" dist="101600" dir="2700000" algn="tl" rotWithShape="0">
                  <a:srgbClr val="000000">
                    <a:alpha val="40000"/>
                  </a:srgbClr>
                </a:outerShdw>
              </a:effectLst>
              <a:latin typeface="+mj-lt"/>
              <a:ea typeface="+mj-ea"/>
              <a:cs typeface="B Jadid" pitchFamily="2" charset="-78"/>
            </a:endParaRPr>
          </a:p>
          <a:p>
            <a:pPr marL="342900" indent="-342900" algn="ctr" eaLnBrk="1" fontAlgn="auto" hangingPunct="1">
              <a:spcBef>
                <a:spcPct val="0"/>
              </a:spcBef>
              <a:spcAft>
                <a:spcPts val="0"/>
              </a:spcAft>
              <a:buFont typeface="Wingdings 2" pitchFamily="18" charset="2"/>
              <a:buNone/>
              <a:defRPr/>
            </a:pPr>
            <a:r>
              <a:rPr lang="fa-IR" sz="4100" b="1" dirty="0" smtClean="0">
                <a:ln w="6350">
                  <a:noFill/>
                </a:ln>
                <a:solidFill>
                  <a:srgbClr val="00FFFF"/>
                </a:solidFill>
                <a:effectLst>
                  <a:outerShdw blurRad="114300" dist="101600" dir="2700000" algn="tl" rotWithShape="0">
                    <a:srgbClr val="000000">
                      <a:alpha val="40000"/>
                    </a:srgbClr>
                  </a:outerShdw>
                </a:effectLst>
                <a:latin typeface="+mj-lt"/>
                <a:ea typeface="+mj-ea"/>
                <a:cs typeface="B Jadid" pitchFamily="2" charset="-78"/>
              </a:rPr>
              <a:t>حضرت علی(ع):</a:t>
            </a:r>
          </a:p>
          <a:p>
            <a:pPr marL="342900" indent="-342900" algn="ctr" eaLnBrk="1" fontAlgn="auto" hangingPunct="1">
              <a:spcBef>
                <a:spcPct val="0"/>
              </a:spcBef>
              <a:spcAft>
                <a:spcPts val="0"/>
              </a:spcAft>
              <a:buFont typeface="Wingdings 2" pitchFamily="18" charset="2"/>
              <a:buNone/>
              <a:defRPr/>
            </a:pPr>
            <a:r>
              <a:rPr lang="fa-IR" sz="4100" b="1" dirty="0" smtClean="0">
                <a:ln w="6350">
                  <a:noFill/>
                </a:ln>
                <a:solidFill>
                  <a:srgbClr val="00FFFF"/>
                </a:solidFill>
                <a:effectLst>
                  <a:outerShdw blurRad="114300" dist="101600" dir="2700000" algn="tl" rotWithShape="0">
                    <a:srgbClr val="000000">
                      <a:alpha val="40000"/>
                    </a:srgbClr>
                  </a:outerShdw>
                </a:effectLst>
                <a:latin typeface="+mj-lt"/>
                <a:ea typeface="+mj-ea"/>
                <a:cs typeface="B Jadid" pitchFamily="2" charset="-78"/>
              </a:rPr>
              <a:t>ارزش هرکس به اندازه همت اوست.</a:t>
            </a:r>
          </a:p>
          <a:p>
            <a:pPr marL="342900" indent="-342900" algn="ctr" eaLnBrk="1" fontAlgn="auto" hangingPunct="1">
              <a:spcBef>
                <a:spcPct val="0"/>
              </a:spcBef>
              <a:spcAft>
                <a:spcPts val="0"/>
              </a:spcAft>
              <a:buFont typeface="Wingdings 2" pitchFamily="18" charset="2"/>
              <a:buNone/>
              <a:defRPr/>
            </a:pPr>
            <a:endParaRPr lang="fa-IR" sz="4100" b="1" dirty="0" smtClean="0">
              <a:ln w="6350">
                <a:noFill/>
              </a:ln>
              <a:solidFill>
                <a:srgbClr val="00FFFF"/>
              </a:solidFill>
              <a:effectLst>
                <a:outerShdw blurRad="114300" dist="101600" dir="2700000" algn="tl" rotWithShape="0">
                  <a:srgbClr val="000000">
                    <a:alpha val="40000"/>
                  </a:srgbClr>
                </a:outerShdw>
              </a:effectLst>
              <a:latin typeface="+mj-lt"/>
              <a:ea typeface="+mj-ea"/>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25602">
                                            <p:txEl>
                                              <p:pRg st="1" end="1"/>
                                            </p:txEl>
                                          </p:spTgt>
                                        </p:tgtEl>
                                        <p:attrNameLst>
                                          <p:attrName>style.visibility</p:attrName>
                                        </p:attrNameLst>
                                      </p:cBhvr>
                                      <p:to>
                                        <p:strVal val="visible"/>
                                      </p:to>
                                    </p:set>
                                    <p:animEffect transition="in" filter="fade">
                                      <p:cBhvr>
                                        <p:cTn id="7" dur="800" decel="100000"/>
                                        <p:tgtEl>
                                          <p:spTgt spid="25602">
                                            <p:txEl>
                                              <p:pRg st="1" end="1"/>
                                            </p:txEl>
                                          </p:spTgt>
                                        </p:tgtEl>
                                      </p:cBhvr>
                                    </p:animEffect>
                                    <p:anim calcmode="lin" valueType="num">
                                      <p:cBhvr>
                                        <p:cTn id="8" dur="800" decel="100000" fill="hold"/>
                                        <p:tgtEl>
                                          <p:spTgt spid="25602">
                                            <p:txEl>
                                              <p:pRg st="1" end="1"/>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5602">
                                            <p:txEl>
                                              <p:pRg st="1" end="1"/>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5602">
                                            <p:txEl>
                                              <p:pRg st="1" end="1"/>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5602">
                                            <p:txEl>
                                              <p:pRg st="1" end="1"/>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5602">
                                            <p:txEl>
                                              <p:pRg st="1" end="1"/>
                                            </p:txEl>
                                          </p:spTgt>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25602">
                                            <p:txEl>
                                              <p:pRg st="2" end="2"/>
                                            </p:txEl>
                                          </p:spTgt>
                                        </p:tgtEl>
                                        <p:attrNameLst>
                                          <p:attrName>style.visibility</p:attrName>
                                        </p:attrNameLst>
                                      </p:cBhvr>
                                      <p:to>
                                        <p:strVal val="visible"/>
                                      </p:to>
                                    </p:set>
                                    <p:animEffect transition="in" filter="fade">
                                      <p:cBhvr>
                                        <p:cTn id="16" dur="800" decel="100000"/>
                                        <p:tgtEl>
                                          <p:spTgt spid="25602">
                                            <p:txEl>
                                              <p:pRg st="2" end="2"/>
                                            </p:txEl>
                                          </p:spTgt>
                                        </p:tgtEl>
                                      </p:cBhvr>
                                    </p:animEffect>
                                    <p:anim calcmode="lin" valueType="num">
                                      <p:cBhvr>
                                        <p:cTn id="17" dur="800" decel="100000" fill="hold"/>
                                        <p:tgtEl>
                                          <p:spTgt spid="25602">
                                            <p:txEl>
                                              <p:pRg st="2" end="2"/>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25602">
                                            <p:txEl>
                                              <p:pRg st="2" end="2"/>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25602">
                                            <p:txEl>
                                              <p:pRg st="2" end="2"/>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25602">
                                            <p:txEl>
                                              <p:pRg st="2" end="2"/>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25602">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idx="1"/>
          </p:nvPr>
        </p:nvSpPr>
        <p:spPr>
          <a:xfrm>
            <a:off x="457200" y="1447800"/>
            <a:ext cx="8305800" cy="48768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endParaRPr lang="fa-IR" sz="2600" b="1" dirty="0" smtClean="0">
              <a:cs typeface="B Titr" pitchFamily="2" charset="-78"/>
            </a:endParaRPr>
          </a:p>
          <a:p>
            <a:pPr eaLnBrk="1" hangingPunct="1">
              <a:buNone/>
            </a:pPr>
            <a:r>
              <a:rPr lang="fa-IR" sz="2600" b="1" dirty="0" smtClean="0">
                <a:cs typeface="B Titr" pitchFamily="2" charset="-78"/>
              </a:rPr>
              <a:t>از انجام اشتباه یا شکست هراس نداشته باش.</a:t>
            </a:r>
          </a:p>
          <a:p>
            <a:pPr eaLnBrk="1" hangingPunct="1">
              <a:buNone/>
            </a:pPr>
            <a:endParaRPr lang="fa-IR" sz="2600" b="1" dirty="0" smtClean="0">
              <a:cs typeface="B Titr" pitchFamily="2" charset="-78"/>
            </a:endParaRPr>
          </a:p>
        </p:txBody>
      </p:sp>
      <p:sp>
        <p:nvSpPr>
          <p:cNvPr id="18435" name="Rectangle 4"/>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342900" indent="-342900"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6</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26628" name="Picture 4" descr="D:\Org\كتابخانه\Business &amp; Office\077.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048000" y="2743200"/>
            <a:ext cx="4286250" cy="2857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26628"/>
                                        </p:tgtEl>
                                        <p:attrNameLst>
                                          <p:attrName>style.visibility</p:attrName>
                                        </p:attrNameLst>
                                      </p:cBhvr>
                                      <p:to>
                                        <p:strVal val="visible"/>
                                      </p:to>
                                    </p:set>
                                    <p:anim calcmode="lin" valueType="num">
                                      <p:cBhvr>
                                        <p:cTn id="7" dur="1000" fill="hold"/>
                                        <p:tgtEl>
                                          <p:spTgt spid="26628"/>
                                        </p:tgtEl>
                                        <p:attrNameLst>
                                          <p:attrName>ppt_w</p:attrName>
                                        </p:attrNameLst>
                                      </p:cBhvr>
                                      <p:tavLst>
                                        <p:tav tm="0">
                                          <p:val>
                                            <p:fltVal val="0"/>
                                          </p:val>
                                        </p:tav>
                                        <p:tav tm="100000">
                                          <p:val>
                                            <p:strVal val="#ppt_w"/>
                                          </p:val>
                                        </p:tav>
                                      </p:tavLst>
                                    </p:anim>
                                    <p:anim calcmode="lin" valueType="num">
                                      <p:cBhvr>
                                        <p:cTn id="8" dur="1000" fill="hold"/>
                                        <p:tgtEl>
                                          <p:spTgt spid="26628"/>
                                        </p:tgtEl>
                                        <p:attrNameLst>
                                          <p:attrName>ppt_h</p:attrName>
                                        </p:attrNameLst>
                                      </p:cBhvr>
                                      <p:tavLst>
                                        <p:tav tm="0">
                                          <p:val>
                                            <p:fltVal val="0"/>
                                          </p:val>
                                        </p:tav>
                                        <p:tav tm="100000">
                                          <p:val>
                                            <p:strVal val="#ppt_h"/>
                                          </p:val>
                                        </p:tav>
                                      </p:tavLst>
                                    </p:anim>
                                    <p:anim calcmode="lin" valueType="num">
                                      <p:cBhvr>
                                        <p:cTn id="9" dur="1000" fill="hold"/>
                                        <p:tgtEl>
                                          <p:spTgt spid="26628"/>
                                        </p:tgtEl>
                                        <p:attrNameLst>
                                          <p:attrName>style.rotation</p:attrName>
                                        </p:attrNameLst>
                                      </p:cBhvr>
                                      <p:tavLst>
                                        <p:tav tm="0">
                                          <p:val>
                                            <p:fltVal val="90"/>
                                          </p:val>
                                        </p:tav>
                                        <p:tav tm="100000">
                                          <p:val>
                                            <p:fltVal val="0"/>
                                          </p:val>
                                        </p:tav>
                                      </p:tavLst>
                                    </p:anim>
                                    <p:animEffect transition="in" filter="fade">
                                      <p:cBhvr>
                                        <p:cTn id="10" dur="1000"/>
                                        <p:tgtEl>
                                          <p:spTgt spid="26628"/>
                                        </p:tgtEl>
                                      </p:cBhvr>
                                    </p:animEffect>
                                  </p:childTnLst>
                                </p:cTn>
                              </p:par>
                            </p:childTnLst>
                          </p:cTn>
                        </p:par>
                        <p:par>
                          <p:cTn id="11" fill="hold">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26627">
                                            <p:txEl>
                                              <p:pRg st="1" end="1"/>
                                            </p:txEl>
                                          </p:spTgt>
                                        </p:tgtEl>
                                        <p:attrNameLst>
                                          <p:attrName>style.visibility</p:attrName>
                                        </p:attrNameLst>
                                      </p:cBhvr>
                                      <p:to>
                                        <p:strVal val="visible"/>
                                      </p:to>
                                    </p:set>
                                    <p:animEffect transition="in" filter="fade">
                                      <p:cBhvr>
                                        <p:cTn id="14" dur="800" decel="100000"/>
                                        <p:tgtEl>
                                          <p:spTgt spid="26627">
                                            <p:txEl>
                                              <p:pRg st="1" end="1"/>
                                            </p:txEl>
                                          </p:spTgt>
                                        </p:tgtEl>
                                      </p:cBhvr>
                                    </p:animEffect>
                                    <p:anim calcmode="lin" valueType="num">
                                      <p:cBhvr>
                                        <p:cTn id="15" dur="800" decel="100000" fill="hold"/>
                                        <p:tgtEl>
                                          <p:spTgt spid="26627">
                                            <p:txEl>
                                              <p:pRg st="1" end="1"/>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26627">
                                            <p:txEl>
                                              <p:pRg st="1" end="1"/>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26627">
                                            <p:txEl>
                                              <p:pRg st="1" end="1"/>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26627">
                                            <p:txEl>
                                              <p:pRg st="1" end="1"/>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26627">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idx="1"/>
          </p:nvPr>
        </p:nvSpPr>
        <p:spPr>
          <a:xfrm>
            <a:off x="457200" y="1371600"/>
            <a:ext cx="8305800" cy="49530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endParaRPr lang="fa-IR" sz="2600" b="1" dirty="0" smtClean="0">
              <a:cs typeface="B Titr" pitchFamily="2" charset="-78"/>
            </a:endParaRPr>
          </a:p>
          <a:p>
            <a:pPr eaLnBrk="1" hangingPunct="1">
              <a:buNone/>
            </a:pPr>
            <a:r>
              <a:rPr lang="fa-IR" sz="2600" b="1" dirty="0" smtClean="0">
                <a:cs typeface="B Titr" pitchFamily="2" charset="-78"/>
              </a:rPr>
              <a:t>هرگاه به هدف رسیدیم از خود قدردانی کنیم.</a:t>
            </a:r>
          </a:p>
          <a:p>
            <a:pPr eaLnBrk="1" hangingPunct="1">
              <a:buNone/>
            </a:pPr>
            <a:endParaRPr lang="fa-IR" sz="2600" b="1" dirty="0" smtClean="0">
              <a:cs typeface="B Titr" pitchFamily="2" charset="-78"/>
            </a:endParaRPr>
          </a:p>
        </p:txBody>
      </p:sp>
      <p:sp>
        <p:nvSpPr>
          <p:cNvPr id="19459" name="Rectangle 3"/>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7</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27652" name="Picture 4" descr="D:\Org\كتابخانه\Business &amp; Office\116.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743200" y="3200400"/>
            <a:ext cx="3886200" cy="2590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27652"/>
                                        </p:tgtEl>
                                        <p:attrNameLst>
                                          <p:attrName>style.visibility</p:attrName>
                                        </p:attrNameLst>
                                      </p:cBhvr>
                                      <p:to>
                                        <p:strVal val="visible"/>
                                      </p:to>
                                    </p:set>
                                    <p:anim calcmode="lin" valueType="num">
                                      <p:cBhvr>
                                        <p:cTn id="7" dur="1000" fill="hold"/>
                                        <p:tgtEl>
                                          <p:spTgt spid="27652"/>
                                        </p:tgtEl>
                                        <p:attrNameLst>
                                          <p:attrName>ppt_w</p:attrName>
                                        </p:attrNameLst>
                                      </p:cBhvr>
                                      <p:tavLst>
                                        <p:tav tm="0">
                                          <p:val>
                                            <p:fltVal val="0"/>
                                          </p:val>
                                        </p:tav>
                                        <p:tav tm="100000">
                                          <p:val>
                                            <p:strVal val="#ppt_w"/>
                                          </p:val>
                                        </p:tav>
                                      </p:tavLst>
                                    </p:anim>
                                    <p:anim calcmode="lin" valueType="num">
                                      <p:cBhvr>
                                        <p:cTn id="8" dur="1000" fill="hold"/>
                                        <p:tgtEl>
                                          <p:spTgt spid="27652"/>
                                        </p:tgtEl>
                                        <p:attrNameLst>
                                          <p:attrName>ppt_h</p:attrName>
                                        </p:attrNameLst>
                                      </p:cBhvr>
                                      <p:tavLst>
                                        <p:tav tm="0">
                                          <p:val>
                                            <p:fltVal val="0"/>
                                          </p:val>
                                        </p:tav>
                                        <p:tav tm="100000">
                                          <p:val>
                                            <p:strVal val="#ppt_h"/>
                                          </p:val>
                                        </p:tav>
                                      </p:tavLst>
                                    </p:anim>
                                    <p:anim calcmode="lin" valueType="num">
                                      <p:cBhvr>
                                        <p:cTn id="9" dur="1000" fill="hold"/>
                                        <p:tgtEl>
                                          <p:spTgt spid="27652"/>
                                        </p:tgtEl>
                                        <p:attrNameLst>
                                          <p:attrName>style.rotation</p:attrName>
                                        </p:attrNameLst>
                                      </p:cBhvr>
                                      <p:tavLst>
                                        <p:tav tm="0">
                                          <p:val>
                                            <p:fltVal val="90"/>
                                          </p:val>
                                        </p:tav>
                                        <p:tav tm="100000">
                                          <p:val>
                                            <p:fltVal val="0"/>
                                          </p:val>
                                        </p:tav>
                                      </p:tavLst>
                                    </p:anim>
                                    <p:animEffect transition="in" filter="fade">
                                      <p:cBhvr>
                                        <p:cTn id="10" dur="1000"/>
                                        <p:tgtEl>
                                          <p:spTgt spid="27652"/>
                                        </p:tgtEl>
                                      </p:cBhvr>
                                    </p:animEffect>
                                  </p:childTnLst>
                                </p:cTn>
                              </p:par>
                            </p:childTnLst>
                          </p:cTn>
                        </p:par>
                        <p:par>
                          <p:cTn id="11" fill="hold">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27651">
                                            <p:txEl>
                                              <p:pRg st="1" end="1"/>
                                            </p:txEl>
                                          </p:spTgt>
                                        </p:tgtEl>
                                        <p:attrNameLst>
                                          <p:attrName>style.visibility</p:attrName>
                                        </p:attrNameLst>
                                      </p:cBhvr>
                                      <p:to>
                                        <p:strVal val="visible"/>
                                      </p:to>
                                    </p:set>
                                    <p:animEffect transition="in" filter="fade">
                                      <p:cBhvr>
                                        <p:cTn id="14" dur="800" decel="100000"/>
                                        <p:tgtEl>
                                          <p:spTgt spid="27651">
                                            <p:txEl>
                                              <p:pRg st="1" end="1"/>
                                            </p:txEl>
                                          </p:spTgt>
                                        </p:tgtEl>
                                      </p:cBhvr>
                                    </p:animEffect>
                                    <p:anim calcmode="lin" valueType="num">
                                      <p:cBhvr>
                                        <p:cTn id="15" dur="800" decel="100000" fill="hold"/>
                                        <p:tgtEl>
                                          <p:spTgt spid="27651">
                                            <p:txEl>
                                              <p:pRg st="1" end="1"/>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27651">
                                            <p:txEl>
                                              <p:pRg st="1" end="1"/>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27651">
                                            <p:txEl>
                                              <p:pRg st="1" end="1"/>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27651">
                                            <p:txEl>
                                              <p:pRg st="1" end="1"/>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27651">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idx="1"/>
          </p:nvPr>
        </p:nvSpPr>
        <p:spPr>
          <a:xfrm>
            <a:off x="609600" y="1447800"/>
            <a:ext cx="7924800" cy="44958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endParaRPr lang="fa-IR" sz="2600" b="1" dirty="0" smtClean="0">
              <a:cs typeface="B Titr" pitchFamily="2" charset="-78"/>
            </a:endParaRPr>
          </a:p>
          <a:p>
            <a:pPr eaLnBrk="1" hangingPunct="1">
              <a:buNone/>
            </a:pPr>
            <a:r>
              <a:rPr lang="fa-IR" sz="2600" b="1" dirty="0" smtClean="0">
                <a:cs typeface="B Titr" pitchFamily="2" charset="-78"/>
              </a:rPr>
              <a:t>بیان اهداف به مثبت ترین شکل ممکن باشد.</a:t>
            </a:r>
            <a:endParaRPr lang="en-US" sz="2600" b="1" dirty="0" smtClean="0">
              <a:cs typeface="B Titr" pitchFamily="2" charset="-78"/>
            </a:endParaRPr>
          </a:p>
        </p:txBody>
      </p:sp>
      <p:sp>
        <p:nvSpPr>
          <p:cNvPr id="20483" name="Rectangle 3"/>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8</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26625" name="Picture 1" descr="D:\Org\كتابخانه\aks\Business &amp; Office\127.JPG"/>
          <p:cNvPicPr>
            <a:picLocks noChangeAspect="1" noChangeArrowheads="1"/>
          </p:cNvPicPr>
          <p:nvPr/>
        </p:nvPicPr>
        <p:blipFill>
          <a:blip r:embed="rId2" cstate="print">
            <a:clrChange>
              <a:clrFrom>
                <a:srgbClr val="FFFFFF"/>
              </a:clrFrom>
              <a:clrTo>
                <a:srgbClr val="FFFFFF">
                  <a:alpha val="0"/>
                </a:srgbClr>
              </a:clrTo>
            </a:clrChange>
          </a:blip>
          <a:stretch>
            <a:fillRect/>
          </a:stretch>
        </p:blipFill>
        <p:spPr bwMode="auto">
          <a:xfrm>
            <a:off x="2971800" y="3048000"/>
            <a:ext cx="3657600" cy="24384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28675">
                                            <p:txEl>
                                              <p:pRg st="1" end="1"/>
                                            </p:txEl>
                                          </p:spTgt>
                                        </p:tgtEl>
                                        <p:attrNameLst>
                                          <p:attrName>style.visibility</p:attrName>
                                        </p:attrNameLst>
                                      </p:cBhvr>
                                      <p:to>
                                        <p:strVal val="visible"/>
                                      </p:to>
                                    </p:set>
                                    <p:animEffect transition="in" filter="fade">
                                      <p:cBhvr>
                                        <p:cTn id="7" dur="800" decel="100000"/>
                                        <p:tgtEl>
                                          <p:spTgt spid="28675">
                                            <p:txEl>
                                              <p:pRg st="1" end="1"/>
                                            </p:txEl>
                                          </p:spTgt>
                                        </p:tgtEl>
                                      </p:cBhvr>
                                    </p:animEffect>
                                    <p:anim calcmode="lin" valueType="num">
                                      <p:cBhvr>
                                        <p:cTn id="8" dur="800" decel="100000" fill="hold"/>
                                        <p:tgtEl>
                                          <p:spTgt spid="28675">
                                            <p:txEl>
                                              <p:pRg st="1" end="1"/>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8675">
                                            <p:txEl>
                                              <p:pRg st="1" end="1"/>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8675">
                                            <p:txEl>
                                              <p:pRg st="1" end="1"/>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8675">
                                            <p:txEl>
                                              <p:pRg st="1" end="1"/>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8675">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533400" y="1447800"/>
            <a:ext cx="8305800" cy="47244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endParaRPr lang="fa-IR" sz="2600" b="1" dirty="0" smtClean="0">
              <a:cs typeface="B Titr" pitchFamily="2" charset="-78"/>
            </a:endParaRPr>
          </a:p>
          <a:p>
            <a:pPr eaLnBrk="1" hangingPunct="1">
              <a:buNone/>
            </a:pPr>
            <a:r>
              <a:rPr lang="fa-IR" sz="2600" b="1" dirty="0" smtClean="0">
                <a:cs typeface="B Titr" pitchFamily="2" charset="-78"/>
              </a:rPr>
              <a:t>در تعیین اهداف دیگران را نیز در نظر بگیریم.(همسرو فرزندان)</a:t>
            </a:r>
          </a:p>
          <a:p>
            <a:pPr eaLnBrk="1" hangingPunct="1">
              <a:buNone/>
            </a:pPr>
            <a:endParaRPr lang="en-US" sz="2600" b="1" dirty="0" smtClean="0">
              <a:cs typeface="B Titr" pitchFamily="2" charset="-78"/>
            </a:endParaRPr>
          </a:p>
        </p:txBody>
      </p:sp>
      <p:sp>
        <p:nvSpPr>
          <p:cNvPr id="21507" name="Rectangle 4"/>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342900" indent="-342900"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9</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29700" name="Picture 4" descr="D:\Org\كتابخانه\Business &amp; Office\102.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048000" y="2819400"/>
            <a:ext cx="4171950" cy="2781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29700"/>
                                        </p:tgtEl>
                                        <p:attrNameLst>
                                          <p:attrName>style.visibility</p:attrName>
                                        </p:attrNameLst>
                                      </p:cBhvr>
                                      <p:to>
                                        <p:strVal val="visible"/>
                                      </p:to>
                                    </p:set>
                                    <p:anim calcmode="lin" valueType="num">
                                      <p:cBhvr>
                                        <p:cTn id="7" dur="1000" fill="hold"/>
                                        <p:tgtEl>
                                          <p:spTgt spid="29700"/>
                                        </p:tgtEl>
                                        <p:attrNameLst>
                                          <p:attrName>ppt_w</p:attrName>
                                        </p:attrNameLst>
                                      </p:cBhvr>
                                      <p:tavLst>
                                        <p:tav tm="0">
                                          <p:val>
                                            <p:fltVal val="0"/>
                                          </p:val>
                                        </p:tav>
                                        <p:tav tm="100000">
                                          <p:val>
                                            <p:strVal val="#ppt_w"/>
                                          </p:val>
                                        </p:tav>
                                      </p:tavLst>
                                    </p:anim>
                                    <p:anim calcmode="lin" valueType="num">
                                      <p:cBhvr>
                                        <p:cTn id="8" dur="1000" fill="hold"/>
                                        <p:tgtEl>
                                          <p:spTgt spid="29700"/>
                                        </p:tgtEl>
                                        <p:attrNameLst>
                                          <p:attrName>ppt_h</p:attrName>
                                        </p:attrNameLst>
                                      </p:cBhvr>
                                      <p:tavLst>
                                        <p:tav tm="0">
                                          <p:val>
                                            <p:fltVal val="0"/>
                                          </p:val>
                                        </p:tav>
                                        <p:tav tm="100000">
                                          <p:val>
                                            <p:strVal val="#ppt_h"/>
                                          </p:val>
                                        </p:tav>
                                      </p:tavLst>
                                    </p:anim>
                                    <p:anim calcmode="lin" valueType="num">
                                      <p:cBhvr>
                                        <p:cTn id="9" dur="1000" fill="hold"/>
                                        <p:tgtEl>
                                          <p:spTgt spid="29700"/>
                                        </p:tgtEl>
                                        <p:attrNameLst>
                                          <p:attrName>style.rotation</p:attrName>
                                        </p:attrNameLst>
                                      </p:cBhvr>
                                      <p:tavLst>
                                        <p:tav tm="0">
                                          <p:val>
                                            <p:fltVal val="90"/>
                                          </p:val>
                                        </p:tav>
                                        <p:tav tm="100000">
                                          <p:val>
                                            <p:fltVal val="0"/>
                                          </p:val>
                                        </p:tav>
                                      </p:tavLst>
                                    </p:anim>
                                    <p:animEffect transition="in" filter="fade">
                                      <p:cBhvr>
                                        <p:cTn id="10" dur="1000"/>
                                        <p:tgtEl>
                                          <p:spTgt spid="29700"/>
                                        </p:tgtEl>
                                      </p:cBhvr>
                                    </p:animEffect>
                                  </p:childTnLst>
                                </p:cTn>
                              </p:par>
                            </p:childTnLst>
                          </p:cTn>
                        </p:par>
                        <p:par>
                          <p:cTn id="11" fill="hold">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29699">
                                            <p:txEl>
                                              <p:pRg st="1" end="1"/>
                                            </p:txEl>
                                          </p:spTgt>
                                        </p:tgtEl>
                                        <p:attrNameLst>
                                          <p:attrName>style.visibility</p:attrName>
                                        </p:attrNameLst>
                                      </p:cBhvr>
                                      <p:to>
                                        <p:strVal val="visible"/>
                                      </p:to>
                                    </p:set>
                                    <p:animEffect transition="in" filter="fade">
                                      <p:cBhvr>
                                        <p:cTn id="14" dur="800" decel="100000"/>
                                        <p:tgtEl>
                                          <p:spTgt spid="29699">
                                            <p:txEl>
                                              <p:pRg st="1" end="1"/>
                                            </p:txEl>
                                          </p:spTgt>
                                        </p:tgtEl>
                                      </p:cBhvr>
                                    </p:animEffect>
                                    <p:anim calcmode="lin" valueType="num">
                                      <p:cBhvr>
                                        <p:cTn id="15" dur="800" decel="100000" fill="hold"/>
                                        <p:tgtEl>
                                          <p:spTgt spid="29699">
                                            <p:txEl>
                                              <p:pRg st="1" end="1"/>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29699">
                                            <p:txEl>
                                              <p:pRg st="1" end="1"/>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29699">
                                            <p:txEl>
                                              <p:pRg st="1" end="1"/>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29699">
                                            <p:txEl>
                                              <p:pRg st="1" end="1"/>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29699">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idx="1"/>
          </p:nvPr>
        </p:nvSpPr>
        <p:spPr>
          <a:xfrm>
            <a:off x="304800" y="1600200"/>
            <a:ext cx="8305800" cy="45720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fa-IR" sz="2600" b="1" smtClean="0">
                <a:cs typeface="B Titr" pitchFamily="2" charset="-78"/>
              </a:rPr>
              <a:t>تعداد اهداف همزمان بیش از 5 تا نباشد.</a:t>
            </a:r>
            <a:endParaRPr lang="en-US" sz="2600" b="1" smtClean="0">
              <a:cs typeface="B Titr" pitchFamily="2" charset="-78"/>
            </a:endParaRPr>
          </a:p>
          <a:p>
            <a:pPr eaLnBrk="1" hangingPunct="1">
              <a:buNone/>
            </a:pPr>
            <a:r>
              <a:rPr lang="fa-IR" sz="2600" b="1" smtClean="0">
                <a:cs typeface="B Titr" pitchFamily="2" charset="-78"/>
              </a:rPr>
              <a:t>در واقع تعریف اهداف باید بین 3 تا 5 هدف باشد </a:t>
            </a:r>
          </a:p>
          <a:p>
            <a:pPr eaLnBrk="1" hangingPunct="1">
              <a:buNone/>
            </a:pPr>
            <a:endParaRPr lang="fa-IR" sz="2600" b="1" smtClean="0">
              <a:cs typeface="B Titr" pitchFamily="2" charset="-78"/>
            </a:endParaRPr>
          </a:p>
        </p:txBody>
      </p:sp>
      <p:sp>
        <p:nvSpPr>
          <p:cNvPr id="22531" name="Rectangle 3"/>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10</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4" name="Picture 3" descr="imagesCAAZA70A.jpg"/>
          <p:cNvPicPr>
            <a:picLocks noChangeAspect="1"/>
          </p:cNvPicPr>
          <p:nvPr/>
        </p:nvPicPr>
        <p:blipFill>
          <a:blip r:embed="rId2" cstate="print">
            <a:clrChange>
              <a:clrFrom>
                <a:srgbClr val="FEFEFE"/>
              </a:clrFrom>
              <a:clrTo>
                <a:srgbClr val="FEFEFE">
                  <a:alpha val="0"/>
                </a:srgbClr>
              </a:clrTo>
            </a:clrChange>
          </a:blip>
          <a:stretch>
            <a:fillRect/>
          </a:stretch>
        </p:blipFill>
        <p:spPr>
          <a:xfrm>
            <a:off x="2819400" y="2895600"/>
            <a:ext cx="3305175" cy="336119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800" decel="100000"/>
                                        <p:tgtEl>
                                          <p:spTgt spid="30723">
                                            <p:txEl>
                                              <p:pRg st="0" end="0"/>
                                            </p:txEl>
                                          </p:spTgt>
                                        </p:tgtEl>
                                      </p:cBhvr>
                                    </p:animEffect>
                                    <p:anim calcmode="lin" valueType="num">
                                      <p:cBhvr>
                                        <p:cTn id="8" dur="800" decel="100000" fill="hold"/>
                                        <p:tgtEl>
                                          <p:spTgt spid="3072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072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072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072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0723">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30723">
                                            <p:txEl>
                                              <p:pRg st="1" end="1"/>
                                            </p:txEl>
                                          </p:spTgt>
                                        </p:tgtEl>
                                        <p:attrNameLst>
                                          <p:attrName>style.visibility</p:attrName>
                                        </p:attrNameLst>
                                      </p:cBhvr>
                                      <p:to>
                                        <p:strVal val="visible"/>
                                      </p:to>
                                    </p:set>
                                    <p:animEffect transition="in" filter="fade">
                                      <p:cBhvr>
                                        <p:cTn id="16" dur="800" decel="100000"/>
                                        <p:tgtEl>
                                          <p:spTgt spid="30723">
                                            <p:txEl>
                                              <p:pRg st="1" end="1"/>
                                            </p:txEl>
                                          </p:spTgt>
                                        </p:tgtEl>
                                      </p:cBhvr>
                                    </p:animEffect>
                                    <p:anim calcmode="lin" valueType="num">
                                      <p:cBhvr>
                                        <p:cTn id="17" dur="800" decel="100000" fill="hold"/>
                                        <p:tgtEl>
                                          <p:spTgt spid="30723">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30723">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30723">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30723">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30723">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idx="1"/>
          </p:nvPr>
        </p:nvSpPr>
        <p:spPr>
          <a:xfrm>
            <a:off x="533400" y="1447800"/>
            <a:ext cx="8305800" cy="47244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endParaRPr lang="fa-IR" sz="2600" b="1" dirty="0" smtClean="0">
              <a:cs typeface="B Titr" pitchFamily="2" charset="-78"/>
            </a:endParaRPr>
          </a:p>
          <a:p>
            <a:pPr eaLnBrk="1" hangingPunct="1">
              <a:buNone/>
            </a:pPr>
            <a:r>
              <a:rPr lang="fa-IR" sz="2600" b="1" dirty="0" smtClean="0">
                <a:cs typeface="B Titr" pitchFamily="2" charset="-78"/>
              </a:rPr>
              <a:t>تا آخر عمر باید اهداف وجود داشته باشند.</a:t>
            </a:r>
          </a:p>
          <a:p>
            <a:pPr eaLnBrk="1" hangingPunct="1">
              <a:buNone/>
            </a:pPr>
            <a:endParaRPr lang="fa-IR" sz="2600" b="1" dirty="0" smtClean="0">
              <a:cs typeface="B Titr" pitchFamily="2" charset="-78"/>
            </a:endParaRPr>
          </a:p>
        </p:txBody>
      </p:sp>
      <p:sp>
        <p:nvSpPr>
          <p:cNvPr id="23555" name="Rectangle 3"/>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342900" indent="-342900"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11</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31748" name="Picture 4" descr="D:\Org\كتابخانه\Business &amp; Office\076.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143250" y="2476500"/>
            <a:ext cx="3714750" cy="2476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31748"/>
                                        </p:tgtEl>
                                        <p:attrNameLst>
                                          <p:attrName>style.visibility</p:attrName>
                                        </p:attrNameLst>
                                      </p:cBhvr>
                                      <p:to>
                                        <p:strVal val="visible"/>
                                      </p:to>
                                    </p:set>
                                    <p:anim calcmode="lin" valueType="num">
                                      <p:cBhvr>
                                        <p:cTn id="7" dur="1000" fill="hold"/>
                                        <p:tgtEl>
                                          <p:spTgt spid="31748"/>
                                        </p:tgtEl>
                                        <p:attrNameLst>
                                          <p:attrName>ppt_w</p:attrName>
                                        </p:attrNameLst>
                                      </p:cBhvr>
                                      <p:tavLst>
                                        <p:tav tm="0">
                                          <p:val>
                                            <p:fltVal val="0"/>
                                          </p:val>
                                        </p:tav>
                                        <p:tav tm="100000">
                                          <p:val>
                                            <p:strVal val="#ppt_w"/>
                                          </p:val>
                                        </p:tav>
                                      </p:tavLst>
                                    </p:anim>
                                    <p:anim calcmode="lin" valueType="num">
                                      <p:cBhvr>
                                        <p:cTn id="8" dur="1000" fill="hold"/>
                                        <p:tgtEl>
                                          <p:spTgt spid="31748"/>
                                        </p:tgtEl>
                                        <p:attrNameLst>
                                          <p:attrName>ppt_h</p:attrName>
                                        </p:attrNameLst>
                                      </p:cBhvr>
                                      <p:tavLst>
                                        <p:tav tm="0">
                                          <p:val>
                                            <p:fltVal val="0"/>
                                          </p:val>
                                        </p:tav>
                                        <p:tav tm="100000">
                                          <p:val>
                                            <p:strVal val="#ppt_h"/>
                                          </p:val>
                                        </p:tav>
                                      </p:tavLst>
                                    </p:anim>
                                    <p:anim calcmode="lin" valueType="num">
                                      <p:cBhvr>
                                        <p:cTn id="9" dur="1000" fill="hold"/>
                                        <p:tgtEl>
                                          <p:spTgt spid="31748"/>
                                        </p:tgtEl>
                                        <p:attrNameLst>
                                          <p:attrName>style.rotation</p:attrName>
                                        </p:attrNameLst>
                                      </p:cBhvr>
                                      <p:tavLst>
                                        <p:tav tm="0">
                                          <p:val>
                                            <p:fltVal val="90"/>
                                          </p:val>
                                        </p:tav>
                                        <p:tav tm="100000">
                                          <p:val>
                                            <p:fltVal val="0"/>
                                          </p:val>
                                        </p:tav>
                                      </p:tavLst>
                                    </p:anim>
                                    <p:animEffect transition="in" filter="fade">
                                      <p:cBhvr>
                                        <p:cTn id="10" dur="1000"/>
                                        <p:tgtEl>
                                          <p:spTgt spid="31748"/>
                                        </p:tgtEl>
                                      </p:cBhvr>
                                    </p:animEffect>
                                  </p:childTnLst>
                                </p:cTn>
                              </p:par>
                            </p:childTnLst>
                          </p:cTn>
                        </p:par>
                        <p:par>
                          <p:cTn id="11" fill="hold">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31747">
                                            <p:txEl>
                                              <p:pRg st="1" end="1"/>
                                            </p:txEl>
                                          </p:spTgt>
                                        </p:tgtEl>
                                        <p:attrNameLst>
                                          <p:attrName>style.visibility</p:attrName>
                                        </p:attrNameLst>
                                      </p:cBhvr>
                                      <p:to>
                                        <p:strVal val="visible"/>
                                      </p:to>
                                    </p:set>
                                    <p:animEffect transition="in" filter="fade">
                                      <p:cBhvr>
                                        <p:cTn id="14" dur="800" decel="100000"/>
                                        <p:tgtEl>
                                          <p:spTgt spid="31747">
                                            <p:txEl>
                                              <p:pRg st="1" end="1"/>
                                            </p:txEl>
                                          </p:spTgt>
                                        </p:tgtEl>
                                      </p:cBhvr>
                                    </p:animEffect>
                                    <p:anim calcmode="lin" valueType="num">
                                      <p:cBhvr>
                                        <p:cTn id="15" dur="800" decel="100000" fill="hold"/>
                                        <p:tgtEl>
                                          <p:spTgt spid="31747">
                                            <p:txEl>
                                              <p:pRg st="1" end="1"/>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31747">
                                            <p:txEl>
                                              <p:pRg st="1" end="1"/>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31747">
                                            <p:txEl>
                                              <p:pRg st="1" end="1"/>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31747">
                                            <p:txEl>
                                              <p:pRg st="1" end="1"/>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31747">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idx="1"/>
          </p:nvPr>
        </p:nvSpPr>
        <p:spPr>
          <a:xfrm>
            <a:off x="533400" y="1447800"/>
            <a:ext cx="8305800" cy="47244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endParaRPr lang="fa-IR" sz="2600" b="1" dirty="0" smtClean="0">
              <a:cs typeface="B Titr" pitchFamily="2" charset="-78"/>
            </a:endParaRPr>
          </a:p>
          <a:p>
            <a:pPr eaLnBrk="1" hangingPunct="1">
              <a:buNone/>
            </a:pPr>
            <a:r>
              <a:rPr lang="fa-IR" sz="2600" b="1" dirty="0" smtClean="0">
                <a:cs typeface="B Titr" pitchFamily="2" charset="-78"/>
              </a:rPr>
              <a:t>به محض تعیین هدف حرکت به سمت هدف را آغاز کنیم.</a:t>
            </a:r>
          </a:p>
          <a:p>
            <a:pPr eaLnBrk="1" hangingPunct="1">
              <a:buNone/>
            </a:pPr>
            <a:endParaRPr lang="en-US" sz="2600" b="1" dirty="0" smtClean="0">
              <a:cs typeface="B Titr" pitchFamily="2" charset="-78"/>
            </a:endParaRPr>
          </a:p>
        </p:txBody>
      </p:sp>
      <p:sp>
        <p:nvSpPr>
          <p:cNvPr id="24579" name="Rectangle 3"/>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12</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32772" name="Picture 3" descr="5.jpg"/>
          <p:cNvPicPr>
            <a:picLocks noChangeAspect="1"/>
          </p:cNvPicPr>
          <p:nvPr/>
        </p:nvPicPr>
        <p:blipFill>
          <a:blip r:embed="rId2" cstate="print">
            <a:clrChange>
              <a:clrFrom>
                <a:srgbClr val="FFFFFF"/>
              </a:clrFrom>
              <a:clrTo>
                <a:srgbClr val="FFFFFF">
                  <a:alpha val="0"/>
                </a:srgbClr>
              </a:clrTo>
            </a:clrChange>
          </a:blip>
          <a:srcRect/>
          <a:stretch>
            <a:fillRect/>
          </a:stretch>
        </p:blipFill>
        <p:spPr bwMode="auto">
          <a:xfrm>
            <a:off x="3352800" y="2743200"/>
            <a:ext cx="2438400" cy="3238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32772"/>
                                        </p:tgtEl>
                                        <p:attrNameLst>
                                          <p:attrName>style.visibility</p:attrName>
                                        </p:attrNameLst>
                                      </p:cBhvr>
                                      <p:to>
                                        <p:strVal val="visible"/>
                                      </p:to>
                                    </p:set>
                                    <p:anim calcmode="lin" valueType="num">
                                      <p:cBhvr>
                                        <p:cTn id="7" dur="1000" fill="hold"/>
                                        <p:tgtEl>
                                          <p:spTgt spid="32772"/>
                                        </p:tgtEl>
                                        <p:attrNameLst>
                                          <p:attrName>ppt_w</p:attrName>
                                        </p:attrNameLst>
                                      </p:cBhvr>
                                      <p:tavLst>
                                        <p:tav tm="0">
                                          <p:val>
                                            <p:fltVal val="0"/>
                                          </p:val>
                                        </p:tav>
                                        <p:tav tm="100000">
                                          <p:val>
                                            <p:strVal val="#ppt_w"/>
                                          </p:val>
                                        </p:tav>
                                      </p:tavLst>
                                    </p:anim>
                                    <p:anim calcmode="lin" valueType="num">
                                      <p:cBhvr>
                                        <p:cTn id="8" dur="1000" fill="hold"/>
                                        <p:tgtEl>
                                          <p:spTgt spid="32772"/>
                                        </p:tgtEl>
                                        <p:attrNameLst>
                                          <p:attrName>ppt_h</p:attrName>
                                        </p:attrNameLst>
                                      </p:cBhvr>
                                      <p:tavLst>
                                        <p:tav tm="0">
                                          <p:val>
                                            <p:fltVal val="0"/>
                                          </p:val>
                                        </p:tav>
                                        <p:tav tm="100000">
                                          <p:val>
                                            <p:strVal val="#ppt_h"/>
                                          </p:val>
                                        </p:tav>
                                      </p:tavLst>
                                    </p:anim>
                                    <p:anim calcmode="lin" valueType="num">
                                      <p:cBhvr>
                                        <p:cTn id="9" dur="1000" fill="hold"/>
                                        <p:tgtEl>
                                          <p:spTgt spid="32772"/>
                                        </p:tgtEl>
                                        <p:attrNameLst>
                                          <p:attrName>style.rotation</p:attrName>
                                        </p:attrNameLst>
                                      </p:cBhvr>
                                      <p:tavLst>
                                        <p:tav tm="0">
                                          <p:val>
                                            <p:fltVal val="90"/>
                                          </p:val>
                                        </p:tav>
                                        <p:tav tm="100000">
                                          <p:val>
                                            <p:fltVal val="0"/>
                                          </p:val>
                                        </p:tav>
                                      </p:tavLst>
                                    </p:anim>
                                    <p:animEffect transition="in" filter="fade">
                                      <p:cBhvr>
                                        <p:cTn id="10" dur="1000"/>
                                        <p:tgtEl>
                                          <p:spTgt spid="32772"/>
                                        </p:tgtEl>
                                      </p:cBhvr>
                                    </p:animEffect>
                                  </p:childTnLst>
                                </p:cTn>
                              </p:par>
                            </p:childTnLst>
                          </p:cTn>
                        </p:par>
                        <p:par>
                          <p:cTn id="11" fill="hold">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32771">
                                            <p:txEl>
                                              <p:pRg st="1" end="1"/>
                                            </p:txEl>
                                          </p:spTgt>
                                        </p:tgtEl>
                                        <p:attrNameLst>
                                          <p:attrName>style.visibility</p:attrName>
                                        </p:attrNameLst>
                                      </p:cBhvr>
                                      <p:to>
                                        <p:strVal val="visible"/>
                                      </p:to>
                                    </p:set>
                                    <p:animEffect transition="in" filter="fade">
                                      <p:cBhvr>
                                        <p:cTn id="14" dur="800" decel="100000"/>
                                        <p:tgtEl>
                                          <p:spTgt spid="32771">
                                            <p:txEl>
                                              <p:pRg st="1" end="1"/>
                                            </p:txEl>
                                          </p:spTgt>
                                        </p:tgtEl>
                                      </p:cBhvr>
                                    </p:animEffect>
                                    <p:anim calcmode="lin" valueType="num">
                                      <p:cBhvr>
                                        <p:cTn id="15" dur="800" decel="100000" fill="hold"/>
                                        <p:tgtEl>
                                          <p:spTgt spid="32771">
                                            <p:txEl>
                                              <p:pRg st="1" end="1"/>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32771">
                                            <p:txEl>
                                              <p:pRg st="1" end="1"/>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32771">
                                            <p:txEl>
                                              <p:pRg st="1" end="1"/>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32771">
                                            <p:txEl>
                                              <p:pRg st="1" end="1"/>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32771">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idx="1"/>
          </p:nvPr>
        </p:nvSpPr>
        <p:spPr bwMode="auto">
          <a:noFill/>
          <a:ln algn="ctr">
            <a:miter lim="800000"/>
            <a:headEnd/>
            <a:tailEnd/>
          </a:ln>
        </p:spPr>
        <p:txBody>
          <a:bodyPr vert="horz" wrap="square" lIns="91440" tIns="45720" rIns="91440" bIns="45720" numCol="1" anchor="t" anchorCtr="0" compatLnSpc="1">
            <a:prstTxWarp prst="textNoShape">
              <a:avLst/>
            </a:prstTxWarp>
          </a:bodyPr>
          <a:lstStyle/>
          <a:p>
            <a:pPr marL="0" indent="0" algn="justLow" rtl="1" eaLnBrk="1" hangingPunct="1">
              <a:lnSpc>
                <a:spcPct val="150000"/>
              </a:lnSpc>
            </a:pPr>
            <a:r>
              <a:rPr lang="fa-IR" sz="2400" dirty="0" smtClean="0">
                <a:cs typeface="B Nazanin" pitchFamily="2" charset="-78"/>
              </a:rPr>
              <a:t> </a:t>
            </a:r>
            <a:r>
              <a:rPr lang="ar-SA" sz="2400" dirty="0" smtClean="0">
                <a:cs typeface="B Nazanin" pitchFamily="2" charset="-78"/>
              </a:rPr>
              <a:t>مهندسان صنايع بيشتر درگير افزايش بهره‌وري در مديريت منابع تولیدی/خدماتی، روشها و تكنولوژي هستند و حال آنكه ساير رشته</a:t>
            </a:r>
            <a:r>
              <a:rPr lang="fa-IR" sz="2400" dirty="0" smtClean="0">
                <a:cs typeface="B Nazanin" pitchFamily="2" charset="-78"/>
              </a:rPr>
              <a:t>‌</a:t>
            </a:r>
            <a:r>
              <a:rPr lang="ar-SA" sz="2400" dirty="0" smtClean="0">
                <a:cs typeface="B Nazanin" pitchFamily="2" charset="-78"/>
              </a:rPr>
              <a:t>هاي مهندسي بيشتر درگير ماهيت فني فرايندها و فر</a:t>
            </a:r>
            <a:r>
              <a:rPr lang="fa-IR" sz="2400" dirty="0" smtClean="0">
                <a:cs typeface="B Nazanin" pitchFamily="2" charset="-78"/>
              </a:rPr>
              <a:t>آ</a:t>
            </a:r>
            <a:r>
              <a:rPr lang="ar-SA" sz="2400" dirty="0" smtClean="0">
                <a:cs typeface="B Nazanin" pitchFamily="2" charset="-78"/>
              </a:rPr>
              <a:t>ورده‌ها </a:t>
            </a:r>
            <a:r>
              <a:rPr lang="fa-IR" sz="2400" dirty="0" smtClean="0">
                <a:cs typeface="B Nazanin" pitchFamily="2" charset="-78"/>
              </a:rPr>
              <a:t>هستند.</a:t>
            </a:r>
          </a:p>
          <a:p>
            <a:pPr marL="0" indent="0" algn="justLow" rtl="1" eaLnBrk="1" hangingPunct="1">
              <a:lnSpc>
                <a:spcPct val="150000"/>
              </a:lnSpc>
            </a:pPr>
            <a:r>
              <a:rPr lang="fa-IR" sz="2400" dirty="0" smtClean="0">
                <a:cs typeface="B Nazanin" pitchFamily="2" charset="-78"/>
              </a:rPr>
              <a:t> </a:t>
            </a:r>
            <a:r>
              <a:rPr lang="ar-SA" sz="2400" dirty="0" smtClean="0">
                <a:cs typeface="B Nazanin" pitchFamily="2" charset="-78"/>
              </a:rPr>
              <a:t>مهندسان صنايع در تيمهاي ميان رشته</a:t>
            </a:r>
            <a:r>
              <a:rPr lang="fa-IR" sz="2400" dirty="0" smtClean="0">
                <a:cs typeface="B Nazanin" pitchFamily="2" charset="-78"/>
              </a:rPr>
              <a:t>‌ای</a:t>
            </a:r>
            <a:r>
              <a:rPr lang="ar-SA" sz="2400" dirty="0" smtClean="0">
                <a:cs typeface="B Nazanin" pitchFamily="2" charset="-78"/>
              </a:rPr>
              <a:t> براي امور برنامه‌ريزي، نصب و كنترل و بهبود فعاليتهاي موسسات به خدمت گرفته مي‌شوند. اين فعاليتها ممكن است فعاليتهاي توليد، نوآوري در محصولات، ارائه خدمات، حمل و نقل و جريان اطلاعات سازماني را شامل شود</a:t>
            </a:r>
            <a:endParaRPr lang="en-US" sz="2400" dirty="0" smtClean="0">
              <a:solidFill>
                <a:schemeClr val="accent2"/>
              </a:solidFill>
              <a:cs typeface="Nazanin" pitchFamily="2" charset="-78"/>
            </a:endParaRPr>
          </a:p>
        </p:txBody>
      </p:sp>
      <p:sp>
        <p:nvSpPr>
          <p:cNvPr id="5122" name="Slide Number Placeholder 5"/>
          <p:cNvSpPr>
            <a:spLocks noGrp="1"/>
          </p:cNvSpPr>
          <p:nvPr>
            <p:ph type="sldNum" sz="quarter" idx="12"/>
          </p:nvPr>
        </p:nvSpPr>
        <p:spPr>
          <a:noFill/>
        </p:spPr>
        <p:txBody>
          <a:bodyPr/>
          <a:lstStyle/>
          <a:p>
            <a:fld id="{611479B3-0AC2-4716-AA70-582E0A7F8B3C}" type="slidenum">
              <a:rPr lang="ar-SA"/>
              <a:pPr/>
              <a:t>4</a:t>
            </a:fld>
            <a:endParaRPr lang="en-US" dirty="0"/>
          </a:p>
        </p:txBody>
      </p:sp>
      <p:sp>
        <p:nvSpPr>
          <p:cNvPr id="9218" name="Rectangle 2"/>
          <p:cNvSpPr>
            <a:spLocks noGrp="1" noChangeArrowheads="1"/>
          </p:cNvSpPr>
          <p:nvPr>
            <p:ph type="title"/>
          </p:nvPr>
        </p:nvSpPr>
        <p:spPr bwMode="auto">
          <a:xfrm>
            <a:off x="1331913" y="274638"/>
            <a:ext cx="7354887" cy="922337"/>
          </a:xfrm>
          <a:ln cap="flat" algn="ctr">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fa-IR" sz="3600" dirty="0" smtClean="0">
                <a:solidFill>
                  <a:srgbClr val="FF0000"/>
                </a:solidFill>
                <a:effectLst>
                  <a:outerShdw blurRad="38100" dist="38100" dir="2700000" algn="tl">
                    <a:srgbClr val="000000"/>
                  </a:outerShdw>
                </a:effectLst>
                <a:cs typeface="Titr" pitchFamily="2" charset="-78"/>
              </a:rPr>
              <a:t>مهندسی صنایع</a:t>
            </a:r>
            <a:endParaRPr lang="en-US" sz="3600" dirty="0" smtClean="0">
              <a:solidFill>
                <a:srgbClr val="FF0000"/>
              </a:solidFill>
              <a:effectLst>
                <a:outerShdw blurRad="38100" dist="38100" dir="2700000" algn="tl">
                  <a:srgbClr val="000000"/>
                </a:outerShdw>
              </a:effectLst>
              <a:cs typeface="Titr" pitchFamily="2" charset="-78"/>
            </a:endParaRPr>
          </a:p>
        </p:txBody>
      </p:sp>
      <p:sp>
        <p:nvSpPr>
          <p:cNvPr id="5125" name="Rectangle 4"/>
          <p:cNvSpPr>
            <a:spLocks noChangeArrowheads="1"/>
          </p:cNvSpPr>
          <p:nvPr/>
        </p:nvSpPr>
        <p:spPr bwMode="auto">
          <a:xfrm flipV="1">
            <a:off x="2627313" y="1052513"/>
            <a:ext cx="6350000" cy="73025"/>
          </a:xfrm>
          <a:prstGeom prst="rect">
            <a:avLst/>
          </a:prstGeom>
          <a:gradFill rotWithShape="1">
            <a:gsLst>
              <a:gs pos="0">
                <a:srgbClr val="663300"/>
              </a:gs>
              <a:gs pos="50000">
                <a:srgbClr val="FFCB39"/>
              </a:gs>
              <a:gs pos="100000">
                <a:srgbClr val="663300"/>
              </a:gs>
            </a:gsLst>
            <a:lin ang="2700000" scaled="1"/>
          </a:gradFill>
          <a:ln w="9525">
            <a:noFill/>
            <a:miter lim="800000"/>
            <a:headEnd/>
            <a:tailEnd/>
          </a:ln>
        </p:spPr>
        <p:txBody>
          <a:bodyPr rot="10800000" wrap="none" anchor="ctr"/>
          <a:lstStyle/>
          <a:p>
            <a:pPr algn="ctr"/>
            <a:endParaRPr lang="en-US" sz="1800" dirty="0">
              <a:cs typeface="B Nazanin" pitchFamily="2" charset="-7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457200" y="1676400"/>
            <a:ext cx="8305800" cy="45720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endParaRPr lang="fa-IR" sz="2600" b="1" dirty="0" smtClean="0">
              <a:cs typeface="B Titr" pitchFamily="2" charset="-78"/>
            </a:endParaRPr>
          </a:p>
          <a:p>
            <a:pPr eaLnBrk="1" hangingPunct="1">
              <a:buNone/>
            </a:pPr>
            <a:r>
              <a:rPr lang="fa-IR" sz="2600" b="1" dirty="0" smtClean="0">
                <a:cs typeface="B Titr" pitchFamily="2" charset="-78"/>
              </a:rPr>
              <a:t>مشخص کنید به چه مهارت هایی برای رسیدن به هدف نیاز دارید.</a:t>
            </a:r>
          </a:p>
        </p:txBody>
      </p:sp>
      <p:sp>
        <p:nvSpPr>
          <p:cNvPr id="25603" name="Rectangle 4"/>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13</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33796" name="Picture 4" descr="D:\Org\كتابخانه\Business &amp; Office\101.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286000" y="3276600"/>
            <a:ext cx="4057650" cy="27051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33796"/>
                                        </p:tgtEl>
                                        <p:attrNameLst>
                                          <p:attrName>style.visibility</p:attrName>
                                        </p:attrNameLst>
                                      </p:cBhvr>
                                      <p:to>
                                        <p:strVal val="visible"/>
                                      </p:to>
                                    </p:set>
                                    <p:anim calcmode="lin" valueType="num">
                                      <p:cBhvr>
                                        <p:cTn id="7" dur="1000" fill="hold"/>
                                        <p:tgtEl>
                                          <p:spTgt spid="33796"/>
                                        </p:tgtEl>
                                        <p:attrNameLst>
                                          <p:attrName>ppt_w</p:attrName>
                                        </p:attrNameLst>
                                      </p:cBhvr>
                                      <p:tavLst>
                                        <p:tav tm="0">
                                          <p:val>
                                            <p:fltVal val="0"/>
                                          </p:val>
                                        </p:tav>
                                        <p:tav tm="100000">
                                          <p:val>
                                            <p:strVal val="#ppt_w"/>
                                          </p:val>
                                        </p:tav>
                                      </p:tavLst>
                                    </p:anim>
                                    <p:anim calcmode="lin" valueType="num">
                                      <p:cBhvr>
                                        <p:cTn id="8" dur="1000" fill="hold"/>
                                        <p:tgtEl>
                                          <p:spTgt spid="33796"/>
                                        </p:tgtEl>
                                        <p:attrNameLst>
                                          <p:attrName>ppt_h</p:attrName>
                                        </p:attrNameLst>
                                      </p:cBhvr>
                                      <p:tavLst>
                                        <p:tav tm="0">
                                          <p:val>
                                            <p:fltVal val="0"/>
                                          </p:val>
                                        </p:tav>
                                        <p:tav tm="100000">
                                          <p:val>
                                            <p:strVal val="#ppt_h"/>
                                          </p:val>
                                        </p:tav>
                                      </p:tavLst>
                                    </p:anim>
                                    <p:anim calcmode="lin" valueType="num">
                                      <p:cBhvr>
                                        <p:cTn id="9" dur="1000" fill="hold"/>
                                        <p:tgtEl>
                                          <p:spTgt spid="33796"/>
                                        </p:tgtEl>
                                        <p:attrNameLst>
                                          <p:attrName>style.rotation</p:attrName>
                                        </p:attrNameLst>
                                      </p:cBhvr>
                                      <p:tavLst>
                                        <p:tav tm="0">
                                          <p:val>
                                            <p:fltVal val="90"/>
                                          </p:val>
                                        </p:tav>
                                        <p:tav tm="100000">
                                          <p:val>
                                            <p:fltVal val="0"/>
                                          </p:val>
                                        </p:tav>
                                      </p:tavLst>
                                    </p:anim>
                                    <p:animEffect transition="in" filter="fade">
                                      <p:cBhvr>
                                        <p:cTn id="10" dur="1000"/>
                                        <p:tgtEl>
                                          <p:spTgt spid="33796"/>
                                        </p:tgtEl>
                                      </p:cBhvr>
                                    </p:animEffect>
                                  </p:childTnLst>
                                </p:cTn>
                              </p:par>
                            </p:childTnLst>
                          </p:cTn>
                        </p:par>
                        <p:par>
                          <p:cTn id="11" fill="hold">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33795">
                                            <p:txEl>
                                              <p:pRg st="1" end="1"/>
                                            </p:txEl>
                                          </p:spTgt>
                                        </p:tgtEl>
                                        <p:attrNameLst>
                                          <p:attrName>style.visibility</p:attrName>
                                        </p:attrNameLst>
                                      </p:cBhvr>
                                      <p:to>
                                        <p:strVal val="visible"/>
                                      </p:to>
                                    </p:set>
                                    <p:animEffect transition="in" filter="fade">
                                      <p:cBhvr>
                                        <p:cTn id="14" dur="800" decel="100000"/>
                                        <p:tgtEl>
                                          <p:spTgt spid="33795">
                                            <p:txEl>
                                              <p:pRg st="1" end="1"/>
                                            </p:txEl>
                                          </p:spTgt>
                                        </p:tgtEl>
                                      </p:cBhvr>
                                    </p:animEffect>
                                    <p:anim calcmode="lin" valueType="num">
                                      <p:cBhvr>
                                        <p:cTn id="15" dur="800" decel="100000" fill="hold"/>
                                        <p:tgtEl>
                                          <p:spTgt spid="33795">
                                            <p:txEl>
                                              <p:pRg st="1" end="1"/>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33795">
                                            <p:txEl>
                                              <p:pRg st="1" end="1"/>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33795">
                                            <p:txEl>
                                              <p:pRg st="1" end="1"/>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33795">
                                            <p:txEl>
                                              <p:pRg st="1" end="1"/>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33795">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idx="1"/>
          </p:nvPr>
        </p:nvSpPr>
        <p:spPr>
          <a:xfrm>
            <a:off x="457200" y="1524000"/>
            <a:ext cx="8305800" cy="49530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endParaRPr lang="fa-IR" sz="2600" b="1" dirty="0" smtClean="0">
              <a:cs typeface="B Titr" pitchFamily="2" charset="-78"/>
            </a:endParaRPr>
          </a:p>
          <a:p>
            <a:pPr eaLnBrk="1" hangingPunct="1">
              <a:buNone/>
            </a:pPr>
            <a:r>
              <a:rPr lang="fa-IR" sz="2600" b="1" dirty="0" smtClean="0">
                <a:cs typeface="B Titr" pitchFamily="2" charset="-78"/>
              </a:rPr>
              <a:t>مراجعی که مارا در رسیدن به هدف یاری می کنند را شناسایی کنیم.</a:t>
            </a:r>
          </a:p>
        </p:txBody>
      </p:sp>
      <p:sp>
        <p:nvSpPr>
          <p:cNvPr id="26627" name="Rectangle 3"/>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14</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34820" name="Picture 4" descr="D:\Org\كتابخانه\Business &amp; Office\160.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00400" y="2819400"/>
            <a:ext cx="3943350" cy="2628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34820"/>
                                        </p:tgtEl>
                                        <p:attrNameLst>
                                          <p:attrName>style.visibility</p:attrName>
                                        </p:attrNameLst>
                                      </p:cBhvr>
                                      <p:to>
                                        <p:strVal val="visible"/>
                                      </p:to>
                                    </p:set>
                                    <p:anim calcmode="lin" valueType="num">
                                      <p:cBhvr>
                                        <p:cTn id="7" dur="1000" fill="hold"/>
                                        <p:tgtEl>
                                          <p:spTgt spid="34820"/>
                                        </p:tgtEl>
                                        <p:attrNameLst>
                                          <p:attrName>ppt_w</p:attrName>
                                        </p:attrNameLst>
                                      </p:cBhvr>
                                      <p:tavLst>
                                        <p:tav tm="0">
                                          <p:val>
                                            <p:fltVal val="0"/>
                                          </p:val>
                                        </p:tav>
                                        <p:tav tm="100000">
                                          <p:val>
                                            <p:strVal val="#ppt_w"/>
                                          </p:val>
                                        </p:tav>
                                      </p:tavLst>
                                    </p:anim>
                                    <p:anim calcmode="lin" valueType="num">
                                      <p:cBhvr>
                                        <p:cTn id="8" dur="1000" fill="hold"/>
                                        <p:tgtEl>
                                          <p:spTgt spid="34820"/>
                                        </p:tgtEl>
                                        <p:attrNameLst>
                                          <p:attrName>ppt_h</p:attrName>
                                        </p:attrNameLst>
                                      </p:cBhvr>
                                      <p:tavLst>
                                        <p:tav tm="0">
                                          <p:val>
                                            <p:fltVal val="0"/>
                                          </p:val>
                                        </p:tav>
                                        <p:tav tm="100000">
                                          <p:val>
                                            <p:strVal val="#ppt_h"/>
                                          </p:val>
                                        </p:tav>
                                      </p:tavLst>
                                    </p:anim>
                                    <p:anim calcmode="lin" valueType="num">
                                      <p:cBhvr>
                                        <p:cTn id="9" dur="1000" fill="hold"/>
                                        <p:tgtEl>
                                          <p:spTgt spid="34820"/>
                                        </p:tgtEl>
                                        <p:attrNameLst>
                                          <p:attrName>style.rotation</p:attrName>
                                        </p:attrNameLst>
                                      </p:cBhvr>
                                      <p:tavLst>
                                        <p:tav tm="0">
                                          <p:val>
                                            <p:fltVal val="90"/>
                                          </p:val>
                                        </p:tav>
                                        <p:tav tm="100000">
                                          <p:val>
                                            <p:fltVal val="0"/>
                                          </p:val>
                                        </p:tav>
                                      </p:tavLst>
                                    </p:anim>
                                    <p:animEffect transition="in" filter="fade">
                                      <p:cBhvr>
                                        <p:cTn id="10" dur="1000"/>
                                        <p:tgtEl>
                                          <p:spTgt spid="34820"/>
                                        </p:tgtEl>
                                      </p:cBhvr>
                                    </p:animEffect>
                                  </p:childTnLst>
                                </p:cTn>
                              </p:par>
                            </p:childTnLst>
                          </p:cTn>
                        </p:par>
                        <p:par>
                          <p:cTn id="11" fill="hold">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34819">
                                            <p:txEl>
                                              <p:pRg st="1" end="1"/>
                                            </p:txEl>
                                          </p:spTgt>
                                        </p:tgtEl>
                                        <p:attrNameLst>
                                          <p:attrName>style.visibility</p:attrName>
                                        </p:attrNameLst>
                                      </p:cBhvr>
                                      <p:to>
                                        <p:strVal val="visible"/>
                                      </p:to>
                                    </p:set>
                                    <p:animEffect transition="in" filter="fade">
                                      <p:cBhvr>
                                        <p:cTn id="14" dur="800" decel="100000"/>
                                        <p:tgtEl>
                                          <p:spTgt spid="34819">
                                            <p:txEl>
                                              <p:pRg st="1" end="1"/>
                                            </p:txEl>
                                          </p:spTgt>
                                        </p:tgtEl>
                                      </p:cBhvr>
                                    </p:animEffect>
                                    <p:anim calcmode="lin" valueType="num">
                                      <p:cBhvr>
                                        <p:cTn id="15" dur="800" decel="100000" fill="hold"/>
                                        <p:tgtEl>
                                          <p:spTgt spid="34819">
                                            <p:txEl>
                                              <p:pRg st="1" end="1"/>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34819">
                                            <p:txEl>
                                              <p:pRg st="1" end="1"/>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34819">
                                            <p:txEl>
                                              <p:pRg st="1" end="1"/>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34819">
                                            <p:txEl>
                                              <p:pRg st="1" end="1"/>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34819">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idx="1"/>
          </p:nvPr>
        </p:nvSpPr>
        <p:spPr>
          <a:xfrm>
            <a:off x="457200" y="533400"/>
            <a:ext cx="8305800" cy="57150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endParaRPr lang="fa-IR" sz="2600" b="1" dirty="0" smtClean="0">
              <a:cs typeface="B Titr" pitchFamily="2" charset="-78"/>
            </a:endParaRPr>
          </a:p>
          <a:p>
            <a:pPr eaLnBrk="1" hangingPunct="1">
              <a:buNone/>
              <a:defRPr/>
            </a:pPr>
            <a:r>
              <a:rPr lang="fa-IR" sz="2600" b="1" dirty="0" smtClean="0">
                <a:cs typeface="B Titr" pitchFamily="2" charset="-78"/>
              </a:rPr>
              <a:t>امام صادق(ع):</a:t>
            </a:r>
          </a:p>
          <a:p>
            <a:pPr eaLnBrk="1" hangingPunct="1">
              <a:buNone/>
              <a:defRPr/>
            </a:pPr>
            <a:r>
              <a:rPr lang="fa-IR" sz="2600" b="1" dirty="0" smtClean="0">
                <a:cs typeface="B Titr" pitchFamily="2" charset="-78"/>
              </a:rPr>
              <a:t>برای رسیدن به موفقیت از 5 مرحله باید عبور نماییم:</a:t>
            </a:r>
          </a:p>
          <a:p>
            <a:pPr lvl="1" eaLnBrk="1" hangingPunct="1">
              <a:defRPr/>
            </a:pPr>
            <a:r>
              <a:rPr lang="fa-IR" sz="2200" b="1" dirty="0" smtClean="0">
                <a:cs typeface="B Titr" pitchFamily="2" charset="-78"/>
              </a:rPr>
              <a:t>شناخت توانمندی های خویش</a:t>
            </a:r>
          </a:p>
          <a:p>
            <a:pPr lvl="1" eaLnBrk="1" hangingPunct="1">
              <a:defRPr/>
            </a:pPr>
            <a:r>
              <a:rPr lang="fa-IR" sz="2200" b="1" dirty="0" smtClean="0">
                <a:cs typeface="B Titr" pitchFamily="2" charset="-78"/>
              </a:rPr>
              <a:t>انتخاب هدف</a:t>
            </a:r>
          </a:p>
          <a:p>
            <a:pPr lvl="1" eaLnBrk="1" hangingPunct="1">
              <a:defRPr/>
            </a:pPr>
            <a:r>
              <a:rPr lang="fa-IR" sz="2200" b="1" dirty="0" smtClean="0">
                <a:cs typeface="B Titr" pitchFamily="2" charset="-78"/>
              </a:rPr>
              <a:t>برنامه ریزی</a:t>
            </a:r>
          </a:p>
          <a:p>
            <a:pPr lvl="1" eaLnBrk="1" hangingPunct="1">
              <a:defRPr/>
            </a:pPr>
            <a:r>
              <a:rPr lang="fa-IR" sz="2200" b="1" dirty="0" smtClean="0">
                <a:cs typeface="B Titr" pitchFamily="2" charset="-78"/>
              </a:rPr>
              <a:t>اراده وتلاش</a:t>
            </a:r>
          </a:p>
          <a:p>
            <a:pPr lvl="1" eaLnBrk="1" hangingPunct="1">
              <a:defRPr/>
            </a:pPr>
            <a:r>
              <a:rPr lang="fa-IR" sz="2200" b="1" dirty="0" smtClean="0">
                <a:cs typeface="B Titr" pitchFamily="2" charset="-78"/>
              </a:rPr>
              <a:t>استفاده از عوامل یاری دهنده</a:t>
            </a:r>
            <a:endParaRPr lang="en-US" sz="2200" b="1" dirty="0" smtClean="0">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27650">
                                            <p:txEl>
                                              <p:pRg st="1" end="1"/>
                                            </p:txEl>
                                          </p:spTgt>
                                        </p:tgtEl>
                                        <p:attrNameLst>
                                          <p:attrName>style.visibility</p:attrName>
                                        </p:attrNameLst>
                                      </p:cBhvr>
                                      <p:to>
                                        <p:strVal val="visible"/>
                                      </p:to>
                                    </p:set>
                                    <p:animEffect transition="in" filter="fade">
                                      <p:cBhvr>
                                        <p:cTn id="7" dur="800" decel="100000"/>
                                        <p:tgtEl>
                                          <p:spTgt spid="27650">
                                            <p:txEl>
                                              <p:pRg st="1" end="1"/>
                                            </p:txEl>
                                          </p:spTgt>
                                        </p:tgtEl>
                                      </p:cBhvr>
                                    </p:animEffect>
                                    <p:anim calcmode="lin" valueType="num">
                                      <p:cBhvr>
                                        <p:cTn id="8" dur="800" decel="100000" fill="hold"/>
                                        <p:tgtEl>
                                          <p:spTgt spid="27650">
                                            <p:txEl>
                                              <p:pRg st="1" end="1"/>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7650">
                                            <p:txEl>
                                              <p:pRg st="1" end="1"/>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7650">
                                            <p:txEl>
                                              <p:pRg st="1" end="1"/>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7650">
                                            <p:txEl>
                                              <p:pRg st="1" end="1"/>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7650">
                                            <p:txEl>
                                              <p:pRg st="1" end="1"/>
                                            </p:txEl>
                                          </p:spTgt>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27650">
                                            <p:txEl>
                                              <p:pRg st="2" end="2"/>
                                            </p:txEl>
                                          </p:spTgt>
                                        </p:tgtEl>
                                        <p:attrNameLst>
                                          <p:attrName>style.visibility</p:attrName>
                                        </p:attrNameLst>
                                      </p:cBhvr>
                                      <p:to>
                                        <p:strVal val="visible"/>
                                      </p:to>
                                    </p:set>
                                    <p:animEffect transition="in" filter="fade">
                                      <p:cBhvr>
                                        <p:cTn id="16" dur="800" decel="100000"/>
                                        <p:tgtEl>
                                          <p:spTgt spid="27650">
                                            <p:txEl>
                                              <p:pRg st="2" end="2"/>
                                            </p:txEl>
                                          </p:spTgt>
                                        </p:tgtEl>
                                      </p:cBhvr>
                                    </p:animEffect>
                                    <p:anim calcmode="lin" valueType="num">
                                      <p:cBhvr>
                                        <p:cTn id="17" dur="800" decel="100000" fill="hold"/>
                                        <p:tgtEl>
                                          <p:spTgt spid="27650">
                                            <p:txEl>
                                              <p:pRg st="2" end="2"/>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27650">
                                            <p:txEl>
                                              <p:pRg st="2" end="2"/>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27650">
                                            <p:txEl>
                                              <p:pRg st="2" end="2"/>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27650">
                                            <p:txEl>
                                              <p:pRg st="2" end="2"/>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27650">
                                            <p:txEl>
                                              <p:pRg st="2" end="2"/>
                                            </p:txEl>
                                          </p:spTgt>
                                        </p:tgtEl>
                                        <p:attrNameLst>
                                          <p:attrName>ppt_y</p:attrName>
                                        </p:attrNameLst>
                                      </p:cBhvr>
                                      <p:tavLst>
                                        <p:tav tm="0">
                                          <p:val>
                                            <p:strVal val="#ppt_y+0.1"/>
                                          </p:val>
                                        </p:tav>
                                        <p:tav tm="100000">
                                          <p:val>
                                            <p:strVal val="#ppt_y"/>
                                          </p:val>
                                        </p:tav>
                                      </p:tavLst>
                                    </p:anim>
                                  </p:childTnLst>
                                </p:cTn>
                              </p:par>
                              <p:par>
                                <p:cTn id="22" presetID="30" presetClass="entr" presetSubtype="0" fill="hold" grpId="0" nodeType="withEffect">
                                  <p:stCondLst>
                                    <p:cond delay="0"/>
                                  </p:stCondLst>
                                  <p:childTnLst>
                                    <p:set>
                                      <p:cBhvr>
                                        <p:cTn id="23" dur="1" fill="hold">
                                          <p:stCondLst>
                                            <p:cond delay="0"/>
                                          </p:stCondLst>
                                        </p:cTn>
                                        <p:tgtEl>
                                          <p:spTgt spid="27650">
                                            <p:txEl>
                                              <p:pRg st="3" end="3"/>
                                            </p:txEl>
                                          </p:spTgt>
                                        </p:tgtEl>
                                        <p:attrNameLst>
                                          <p:attrName>style.visibility</p:attrName>
                                        </p:attrNameLst>
                                      </p:cBhvr>
                                      <p:to>
                                        <p:strVal val="visible"/>
                                      </p:to>
                                    </p:set>
                                    <p:animEffect transition="in" filter="fade">
                                      <p:cBhvr>
                                        <p:cTn id="24" dur="800" decel="100000"/>
                                        <p:tgtEl>
                                          <p:spTgt spid="27650">
                                            <p:txEl>
                                              <p:pRg st="3" end="3"/>
                                            </p:txEl>
                                          </p:spTgt>
                                        </p:tgtEl>
                                      </p:cBhvr>
                                    </p:animEffect>
                                    <p:anim calcmode="lin" valueType="num">
                                      <p:cBhvr>
                                        <p:cTn id="25" dur="800" decel="100000" fill="hold"/>
                                        <p:tgtEl>
                                          <p:spTgt spid="27650">
                                            <p:txEl>
                                              <p:pRg st="3" end="3"/>
                                            </p:txEl>
                                          </p:spTgt>
                                        </p:tgtEl>
                                        <p:attrNameLst>
                                          <p:attrName>style.rotation</p:attrName>
                                        </p:attrNameLst>
                                      </p:cBhvr>
                                      <p:tavLst>
                                        <p:tav tm="0">
                                          <p:val>
                                            <p:fltVal val="-90"/>
                                          </p:val>
                                        </p:tav>
                                        <p:tav tm="100000">
                                          <p:val>
                                            <p:fltVal val="0"/>
                                          </p:val>
                                        </p:tav>
                                      </p:tavLst>
                                    </p:anim>
                                    <p:anim calcmode="lin" valueType="num">
                                      <p:cBhvr>
                                        <p:cTn id="26" dur="800" decel="100000" fill="hold"/>
                                        <p:tgtEl>
                                          <p:spTgt spid="27650">
                                            <p:txEl>
                                              <p:pRg st="3" end="3"/>
                                            </p:txEl>
                                          </p:spTgt>
                                        </p:tgtEl>
                                        <p:attrNameLst>
                                          <p:attrName>ppt_x</p:attrName>
                                        </p:attrNameLst>
                                      </p:cBhvr>
                                      <p:tavLst>
                                        <p:tav tm="0">
                                          <p:val>
                                            <p:strVal val="#ppt_x+0.4"/>
                                          </p:val>
                                        </p:tav>
                                        <p:tav tm="100000">
                                          <p:val>
                                            <p:strVal val="#ppt_x-0.05"/>
                                          </p:val>
                                        </p:tav>
                                      </p:tavLst>
                                    </p:anim>
                                    <p:anim calcmode="lin" valueType="num">
                                      <p:cBhvr>
                                        <p:cTn id="27" dur="800" decel="100000" fill="hold"/>
                                        <p:tgtEl>
                                          <p:spTgt spid="27650">
                                            <p:txEl>
                                              <p:pRg st="3" end="3"/>
                                            </p:txEl>
                                          </p:spTgt>
                                        </p:tgtEl>
                                        <p:attrNameLst>
                                          <p:attrName>ppt_y</p:attrName>
                                        </p:attrNameLst>
                                      </p:cBhvr>
                                      <p:tavLst>
                                        <p:tav tm="0">
                                          <p:val>
                                            <p:strVal val="#ppt_y-0.4"/>
                                          </p:val>
                                        </p:tav>
                                        <p:tav tm="100000">
                                          <p:val>
                                            <p:strVal val="#ppt_y+0.1"/>
                                          </p:val>
                                        </p:tav>
                                      </p:tavLst>
                                    </p:anim>
                                    <p:anim calcmode="lin" valueType="num">
                                      <p:cBhvr>
                                        <p:cTn id="28" dur="200" accel="100000" fill="hold">
                                          <p:stCondLst>
                                            <p:cond delay="800"/>
                                          </p:stCondLst>
                                        </p:cTn>
                                        <p:tgtEl>
                                          <p:spTgt spid="27650">
                                            <p:txEl>
                                              <p:pRg st="3" end="3"/>
                                            </p:txEl>
                                          </p:spTgt>
                                        </p:tgtEl>
                                        <p:attrNameLst>
                                          <p:attrName>ppt_x</p:attrName>
                                        </p:attrNameLst>
                                      </p:cBhvr>
                                      <p:tavLst>
                                        <p:tav tm="0">
                                          <p:val>
                                            <p:strVal val="#ppt_x-0.05"/>
                                          </p:val>
                                        </p:tav>
                                        <p:tav tm="100000">
                                          <p:val>
                                            <p:strVal val="#ppt_x"/>
                                          </p:val>
                                        </p:tav>
                                      </p:tavLst>
                                    </p:anim>
                                    <p:anim calcmode="lin" valueType="num">
                                      <p:cBhvr>
                                        <p:cTn id="29" dur="200" accel="100000" fill="hold">
                                          <p:stCondLst>
                                            <p:cond delay="800"/>
                                          </p:stCondLst>
                                        </p:cTn>
                                        <p:tgtEl>
                                          <p:spTgt spid="27650">
                                            <p:txEl>
                                              <p:pRg st="3" end="3"/>
                                            </p:txEl>
                                          </p:spTgt>
                                        </p:tgtEl>
                                        <p:attrNameLst>
                                          <p:attrName>ppt_y</p:attrName>
                                        </p:attrNameLst>
                                      </p:cBhvr>
                                      <p:tavLst>
                                        <p:tav tm="0">
                                          <p:val>
                                            <p:strVal val="#ppt_y+0.1"/>
                                          </p:val>
                                        </p:tav>
                                        <p:tav tm="100000">
                                          <p:val>
                                            <p:strVal val="#ppt_y"/>
                                          </p:val>
                                        </p:tav>
                                      </p:tavLst>
                                    </p:anim>
                                  </p:childTnLst>
                                </p:cTn>
                              </p:par>
                              <p:par>
                                <p:cTn id="30" presetID="30" presetClass="entr" presetSubtype="0" fill="hold" grpId="0" nodeType="withEffect">
                                  <p:stCondLst>
                                    <p:cond delay="0"/>
                                  </p:stCondLst>
                                  <p:childTnLst>
                                    <p:set>
                                      <p:cBhvr>
                                        <p:cTn id="31" dur="1" fill="hold">
                                          <p:stCondLst>
                                            <p:cond delay="0"/>
                                          </p:stCondLst>
                                        </p:cTn>
                                        <p:tgtEl>
                                          <p:spTgt spid="27650">
                                            <p:txEl>
                                              <p:pRg st="4" end="4"/>
                                            </p:txEl>
                                          </p:spTgt>
                                        </p:tgtEl>
                                        <p:attrNameLst>
                                          <p:attrName>style.visibility</p:attrName>
                                        </p:attrNameLst>
                                      </p:cBhvr>
                                      <p:to>
                                        <p:strVal val="visible"/>
                                      </p:to>
                                    </p:set>
                                    <p:animEffect transition="in" filter="fade">
                                      <p:cBhvr>
                                        <p:cTn id="32" dur="800" decel="100000"/>
                                        <p:tgtEl>
                                          <p:spTgt spid="27650">
                                            <p:txEl>
                                              <p:pRg st="4" end="4"/>
                                            </p:txEl>
                                          </p:spTgt>
                                        </p:tgtEl>
                                      </p:cBhvr>
                                    </p:animEffect>
                                    <p:anim calcmode="lin" valueType="num">
                                      <p:cBhvr>
                                        <p:cTn id="33" dur="800" decel="100000" fill="hold"/>
                                        <p:tgtEl>
                                          <p:spTgt spid="27650">
                                            <p:txEl>
                                              <p:pRg st="4" end="4"/>
                                            </p:txEl>
                                          </p:spTgt>
                                        </p:tgtEl>
                                        <p:attrNameLst>
                                          <p:attrName>style.rotation</p:attrName>
                                        </p:attrNameLst>
                                      </p:cBhvr>
                                      <p:tavLst>
                                        <p:tav tm="0">
                                          <p:val>
                                            <p:fltVal val="-90"/>
                                          </p:val>
                                        </p:tav>
                                        <p:tav tm="100000">
                                          <p:val>
                                            <p:fltVal val="0"/>
                                          </p:val>
                                        </p:tav>
                                      </p:tavLst>
                                    </p:anim>
                                    <p:anim calcmode="lin" valueType="num">
                                      <p:cBhvr>
                                        <p:cTn id="34" dur="800" decel="100000" fill="hold"/>
                                        <p:tgtEl>
                                          <p:spTgt spid="27650">
                                            <p:txEl>
                                              <p:pRg st="4" end="4"/>
                                            </p:txEl>
                                          </p:spTgt>
                                        </p:tgtEl>
                                        <p:attrNameLst>
                                          <p:attrName>ppt_x</p:attrName>
                                        </p:attrNameLst>
                                      </p:cBhvr>
                                      <p:tavLst>
                                        <p:tav tm="0">
                                          <p:val>
                                            <p:strVal val="#ppt_x+0.4"/>
                                          </p:val>
                                        </p:tav>
                                        <p:tav tm="100000">
                                          <p:val>
                                            <p:strVal val="#ppt_x-0.05"/>
                                          </p:val>
                                        </p:tav>
                                      </p:tavLst>
                                    </p:anim>
                                    <p:anim calcmode="lin" valueType="num">
                                      <p:cBhvr>
                                        <p:cTn id="35" dur="800" decel="100000" fill="hold"/>
                                        <p:tgtEl>
                                          <p:spTgt spid="27650">
                                            <p:txEl>
                                              <p:pRg st="4" end="4"/>
                                            </p:txEl>
                                          </p:spTgt>
                                        </p:tgtEl>
                                        <p:attrNameLst>
                                          <p:attrName>ppt_y</p:attrName>
                                        </p:attrNameLst>
                                      </p:cBhvr>
                                      <p:tavLst>
                                        <p:tav tm="0">
                                          <p:val>
                                            <p:strVal val="#ppt_y-0.4"/>
                                          </p:val>
                                        </p:tav>
                                        <p:tav tm="100000">
                                          <p:val>
                                            <p:strVal val="#ppt_y+0.1"/>
                                          </p:val>
                                        </p:tav>
                                      </p:tavLst>
                                    </p:anim>
                                    <p:anim calcmode="lin" valueType="num">
                                      <p:cBhvr>
                                        <p:cTn id="36" dur="200" accel="100000" fill="hold">
                                          <p:stCondLst>
                                            <p:cond delay="800"/>
                                          </p:stCondLst>
                                        </p:cTn>
                                        <p:tgtEl>
                                          <p:spTgt spid="27650">
                                            <p:txEl>
                                              <p:pRg st="4" end="4"/>
                                            </p:txEl>
                                          </p:spTgt>
                                        </p:tgtEl>
                                        <p:attrNameLst>
                                          <p:attrName>ppt_x</p:attrName>
                                        </p:attrNameLst>
                                      </p:cBhvr>
                                      <p:tavLst>
                                        <p:tav tm="0">
                                          <p:val>
                                            <p:strVal val="#ppt_x-0.05"/>
                                          </p:val>
                                        </p:tav>
                                        <p:tav tm="100000">
                                          <p:val>
                                            <p:strVal val="#ppt_x"/>
                                          </p:val>
                                        </p:tav>
                                      </p:tavLst>
                                    </p:anim>
                                    <p:anim calcmode="lin" valueType="num">
                                      <p:cBhvr>
                                        <p:cTn id="37" dur="200" accel="100000" fill="hold">
                                          <p:stCondLst>
                                            <p:cond delay="800"/>
                                          </p:stCondLst>
                                        </p:cTn>
                                        <p:tgtEl>
                                          <p:spTgt spid="27650">
                                            <p:txEl>
                                              <p:pRg st="4" end="4"/>
                                            </p:txEl>
                                          </p:spTgt>
                                        </p:tgtEl>
                                        <p:attrNameLst>
                                          <p:attrName>ppt_y</p:attrName>
                                        </p:attrNameLst>
                                      </p:cBhvr>
                                      <p:tavLst>
                                        <p:tav tm="0">
                                          <p:val>
                                            <p:strVal val="#ppt_y+0.1"/>
                                          </p:val>
                                        </p:tav>
                                        <p:tav tm="100000">
                                          <p:val>
                                            <p:strVal val="#ppt_y"/>
                                          </p:val>
                                        </p:tav>
                                      </p:tavLst>
                                    </p:anim>
                                  </p:childTnLst>
                                </p:cTn>
                              </p:par>
                              <p:par>
                                <p:cTn id="38" presetID="30" presetClass="entr" presetSubtype="0" fill="hold" grpId="0" nodeType="withEffect">
                                  <p:stCondLst>
                                    <p:cond delay="0"/>
                                  </p:stCondLst>
                                  <p:childTnLst>
                                    <p:set>
                                      <p:cBhvr>
                                        <p:cTn id="39" dur="1" fill="hold">
                                          <p:stCondLst>
                                            <p:cond delay="0"/>
                                          </p:stCondLst>
                                        </p:cTn>
                                        <p:tgtEl>
                                          <p:spTgt spid="27650">
                                            <p:txEl>
                                              <p:pRg st="5" end="5"/>
                                            </p:txEl>
                                          </p:spTgt>
                                        </p:tgtEl>
                                        <p:attrNameLst>
                                          <p:attrName>style.visibility</p:attrName>
                                        </p:attrNameLst>
                                      </p:cBhvr>
                                      <p:to>
                                        <p:strVal val="visible"/>
                                      </p:to>
                                    </p:set>
                                    <p:animEffect transition="in" filter="fade">
                                      <p:cBhvr>
                                        <p:cTn id="40" dur="800" decel="100000"/>
                                        <p:tgtEl>
                                          <p:spTgt spid="27650">
                                            <p:txEl>
                                              <p:pRg st="5" end="5"/>
                                            </p:txEl>
                                          </p:spTgt>
                                        </p:tgtEl>
                                      </p:cBhvr>
                                    </p:animEffect>
                                    <p:anim calcmode="lin" valueType="num">
                                      <p:cBhvr>
                                        <p:cTn id="41" dur="800" decel="100000" fill="hold"/>
                                        <p:tgtEl>
                                          <p:spTgt spid="27650">
                                            <p:txEl>
                                              <p:pRg st="5" end="5"/>
                                            </p:txEl>
                                          </p:spTgt>
                                        </p:tgtEl>
                                        <p:attrNameLst>
                                          <p:attrName>style.rotation</p:attrName>
                                        </p:attrNameLst>
                                      </p:cBhvr>
                                      <p:tavLst>
                                        <p:tav tm="0">
                                          <p:val>
                                            <p:fltVal val="-90"/>
                                          </p:val>
                                        </p:tav>
                                        <p:tav tm="100000">
                                          <p:val>
                                            <p:fltVal val="0"/>
                                          </p:val>
                                        </p:tav>
                                      </p:tavLst>
                                    </p:anim>
                                    <p:anim calcmode="lin" valueType="num">
                                      <p:cBhvr>
                                        <p:cTn id="42" dur="800" decel="100000" fill="hold"/>
                                        <p:tgtEl>
                                          <p:spTgt spid="27650">
                                            <p:txEl>
                                              <p:pRg st="5" end="5"/>
                                            </p:txEl>
                                          </p:spTgt>
                                        </p:tgtEl>
                                        <p:attrNameLst>
                                          <p:attrName>ppt_x</p:attrName>
                                        </p:attrNameLst>
                                      </p:cBhvr>
                                      <p:tavLst>
                                        <p:tav tm="0">
                                          <p:val>
                                            <p:strVal val="#ppt_x+0.4"/>
                                          </p:val>
                                        </p:tav>
                                        <p:tav tm="100000">
                                          <p:val>
                                            <p:strVal val="#ppt_x-0.05"/>
                                          </p:val>
                                        </p:tav>
                                      </p:tavLst>
                                    </p:anim>
                                    <p:anim calcmode="lin" valueType="num">
                                      <p:cBhvr>
                                        <p:cTn id="43" dur="800" decel="100000" fill="hold"/>
                                        <p:tgtEl>
                                          <p:spTgt spid="27650">
                                            <p:txEl>
                                              <p:pRg st="5" end="5"/>
                                            </p:txEl>
                                          </p:spTgt>
                                        </p:tgtEl>
                                        <p:attrNameLst>
                                          <p:attrName>ppt_y</p:attrName>
                                        </p:attrNameLst>
                                      </p:cBhvr>
                                      <p:tavLst>
                                        <p:tav tm="0">
                                          <p:val>
                                            <p:strVal val="#ppt_y-0.4"/>
                                          </p:val>
                                        </p:tav>
                                        <p:tav tm="100000">
                                          <p:val>
                                            <p:strVal val="#ppt_y+0.1"/>
                                          </p:val>
                                        </p:tav>
                                      </p:tavLst>
                                    </p:anim>
                                    <p:anim calcmode="lin" valueType="num">
                                      <p:cBhvr>
                                        <p:cTn id="44" dur="200" accel="100000" fill="hold">
                                          <p:stCondLst>
                                            <p:cond delay="800"/>
                                          </p:stCondLst>
                                        </p:cTn>
                                        <p:tgtEl>
                                          <p:spTgt spid="27650">
                                            <p:txEl>
                                              <p:pRg st="5" end="5"/>
                                            </p:txEl>
                                          </p:spTgt>
                                        </p:tgtEl>
                                        <p:attrNameLst>
                                          <p:attrName>ppt_x</p:attrName>
                                        </p:attrNameLst>
                                      </p:cBhvr>
                                      <p:tavLst>
                                        <p:tav tm="0">
                                          <p:val>
                                            <p:strVal val="#ppt_x-0.05"/>
                                          </p:val>
                                        </p:tav>
                                        <p:tav tm="100000">
                                          <p:val>
                                            <p:strVal val="#ppt_x"/>
                                          </p:val>
                                        </p:tav>
                                      </p:tavLst>
                                    </p:anim>
                                    <p:anim calcmode="lin" valueType="num">
                                      <p:cBhvr>
                                        <p:cTn id="45" dur="200" accel="100000" fill="hold">
                                          <p:stCondLst>
                                            <p:cond delay="800"/>
                                          </p:stCondLst>
                                        </p:cTn>
                                        <p:tgtEl>
                                          <p:spTgt spid="27650">
                                            <p:txEl>
                                              <p:pRg st="5" end="5"/>
                                            </p:txEl>
                                          </p:spTgt>
                                        </p:tgtEl>
                                        <p:attrNameLst>
                                          <p:attrName>ppt_y</p:attrName>
                                        </p:attrNameLst>
                                      </p:cBhvr>
                                      <p:tavLst>
                                        <p:tav tm="0">
                                          <p:val>
                                            <p:strVal val="#ppt_y+0.1"/>
                                          </p:val>
                                        </p:tav>
                                        <p:tav tm="100000">
                                          <p:val>
                                            <p:strVal val="#ppt_y"/>
                                          </p:val>
                                        </p:tav>
                                      </p:tavLst>
                                    </p:anim>
                                  </p:childTnLst>
                                </p:cTn>
                              </p:par>
                              <p:par>
                                <p:cTn id="46" presetID="30" presetClass="entr" presetSubtype="0" fill="hold" grpId="0" nodeType="withEffect">
                                  <p:stCondLst>
                                    <p:cond delay="0"/>
                                  </p:stCondLst>
                                  <p:childTnLst>
                                    <p:set>
                                      <p:cBhvr>
                                        <p:cTn id="47" dur="1" fill="hold">
                                          <p:stCondLst>
                                            <p:cond delay="0"/>
                                          </p:stCondLst>
                                        </p:cTn>
                                        <p:tgtEl>
                                          <p:spTgt spid="27650">
                                            <p:txEl>
                                              <p:pRg st="6" end="6"/>
                                            </p:txEl>
                                          </p:spTgt>
                                        </p:tgtEl>
                                        <p:attrNameLst>
                                          <p:attrName>style.visibility</p:attrName>
                                        </p:attrNameLst>
                                      </p:cBhvr>
                                      <p:to>
                                        <p:strVal val="visible"/>
                                      </p:to>
                                    </p:set>
                                    <p:animEffect transition="in" filter="fade">
                                      <p:cBhvr>
                                        <p:cTn id="48" dur="800" decel="100000"/>
                                        <p:tgtEl>
                                          <p:spTgt spid="27650">
                                            <p:txEl>
                                              <p:pRg st="6" end="6"/>
                                            </p:txEl>
                                          </p:spTgt>
                                        </p:tgtEl>
                                      </p:cBhvr>
                                    </p:animEffect>
                                    <p:anim calcmode="lin" valueType="num">
                                      <p:cBhvr>
                                        <p:cTn id="49" dur="800" decel="100000" fill="hold"/>
                                        <p:tgtEl>
                                          <p:spTgt spid="27650">
                                            <p:txEl>
                                              <p:pRg st="6" end="6"/>
                                            </p:txEl>
                                          </p:spTgt>
                                        </p:tgtEl>
                                        <p:attrNameLst>
                                          <p:attrName>style.rotation</p:attrName>
                                        </p:attrNameLst>
                                      </p:cBhvr>
                                      <p:tavLst>
                                        <p:tav tm="0">
                                          <p:val>
                                            <p:fltVal val="-90"/>
                                          </p:val>
                                        </p:tav>
                                        <p:tav tm="100000">
                                          <p:val>
                                            <p:fltVal val="0"/>
                                          </p:val>
                                        </p:tav>
                                      </p:tavLst>
                                    </p:anim>
                                    <p:anim calcmode="lin" valueType="num">
                                      <p:cBhvr>
                                        <p:cTn id="50" dur="800" decel="100000" fill="hold"/>
                                        <p:tgtEl>
                                          <p:spTgt spid="27650">
                                            <p:txEl>
                                              <p:pRg st="6" end="6"/>
                                            </p:txEl>
                                          </p:spTgt>
                                        </p:tgtEl>
                                        <p:attrNameLst>
                                          <p:attrName>ppt_x</p:attrName>
                                        </p:attrNameLst>
                                      </p:cBhvr>
                                      <p:tavLst>
                                        <p:tav tm="0">
                                          <p:val>
                                            <p:strVal val="#ppt_x+0.4"/>
                                          </p:val>
                                        </p:tav>
                                        <p:tav tm="100000">
                                          <p:val>
                                            <p:strVal val="#ppt_x-0.05"/>
                                          </p:val>
                                        </p:tav>
                                      </p:tavLst>
                                    </p:anim>
                                    <p:anim calcmode="lin" valueType="num">
                                      <p:cBhvr>
                                        <p:cTn id="51" dur="800" decel="100000" fill="hold"/>
                                        <p:tgtEl>
                                          <p:spTgt spid="27650">
                                            <p:txEl>
                                              <p:pRg st="6" end="6"/>
                                            </p:txEl>
                                          </p:spTgt>
                                        </p:tgtEl>
                                        <p:attrNameLst>
                                          <p:attrName>ppt_y</p:attrName>
                                        </p:attrNameLst>
                                      </p:cBhvr>
                                      <p:tavLst>
                                        <p:tav tm="0">
                                          <p:val>
                                            <p:strVal val="#ppt_y-0.4"/>
                                          </p:val>
                                        </p:tav>
                                        <p:tav tm="100000">
                                          <p:val>
                                            <p:strVal val="#ppt_y+0.1"/>
                                          </p:val>
                                        </p:tav>
                                      </p:tavLst>
                                    </p:anim>
                                    <p:anim calcmode="lin" valueType="num">
                                      <p:cBhvr>
                                        <p:cTn id="52" dur="200" accel="100000" fill="hold">
                                          <p:stCondLst>
                                            <p:cond delay="800"/>
                                          </p:stCondLst>
                                        </p:cTn>
                                        <p:tgtEl>
                                          <p:spTgt spid="27650">
                                            <p:txEl>
                                              <p:pRg st="6" end="6"/>
                                            </p:txEl>
                                          </p:spTgt>
                                        </p:tgtEl>
                                        <p:attrNameLst>
                                          <p:attrName>ppt_x</p:attrName>
                                        </p:attrNameLst>
                                      </p:cBhvr>
                                      <p:tavLst>
                                        <p:tav tm="0">
                                          <p:val>
                                            <p:strVal val="#ppt_x-0.05"/>
                                          </p:val>
                                        </p:tav>
                                        <p:tav tm="100000">
                                          <p:val>
                                            <p:strVal val="#ppt_x"/>
                                          </p:val>
                                        </p:tav>
                                      </p:tavLst>
                                    </p:anim>
                                    <p:anim calcmode="lin" valueType="num">
                                      <p:cBhvr>
                                        <p:cTn id="53" dur="200" accel="100000" fill="hold">
                                          <p:stCondLst>
                                            <p:cond delay="800"/>
                                          </p:stCondLst>
                                        </p:cTn>
                                        <p:tgtEl>
                                          <p:spTgt spid="27650">
                                            <p:txEl>
                                              <p:pRg st="6" end="6"/>
                                            </p:txEl>
                                          </p:spTgt>
                                        </p:tgtEl>
                                        <p:attrNameLst>
                                          <p:attrName>ppt_y</p:attrName>
                                        </p:attrNameLst>
                                      </p:cBhvr>
                                      <p:tavLst>
                                        <p:tav tm="0">
                                          <p:val>
                                            <p:strVal val="#ppt_y+0.1"/>
                                          </p:val>
                                        </p:tav>
                                        <p:tav tm="100000">
                                          <p:val>
                                            <p:strVal val="#ppt_y"/>
                                          </p:val>
                                        </p:tav>
                                      </p:tavLst>
                                    </p:anim>
                                  </p:childTnLst>
                                </p:cTn>
                              </p:par>
                              <p:par>
                                <p:cTn id="54" presetID="30" presetClass="entr" presetSubtype="0" fill="hold" grpId="0" nodeType="withEffect">
                                  <p:stCondLst>
                                    <p:cond delay="0"/>
                                  </p:stCondLst>
                                  <p:childTnLst>
                                    <p:set>
                                      <p:cBhvr>
                                        <p:cTn id="55" dur="1" fill="hold">
                                          <p:stCondLst>
                                            <p:cond delay="0"/>
                                          </p:stCondLst>
                                        </p:cTn>
                                        <p:tgtEl>
                                          <p:spTgt spid="27650">
                                            <p:txEl>
                                              <p:pRg st="7" end="7"/>
                                            </p:txEl>
                                          </p:spTgt>
                                        </p:tgtEl>
                                        <p:attrNameLst>
                                          <p:attrName>style.visibility</p:attrName>
                                        </p:attrNameLst>
                                      </p:cBhvr>
                                      <p:to>
                                        <p:strVal val="visible"/>
                                      </p:to>
                                    </p:set>
                                    <p:animEffect transition="in" filter="fade">
                                      <p:cBhvr>
                                        <p:cTn id="56" dur="800" decel="100000"/>
                                        <p:tgtEl>
                                          <p:spTgt spid="27650">
                                            <p:txEl>
                                              <p:pRg st="7" end="7"/>
                                            </p:txEl>
                                          </p:spTgt>
                                        </p:tgtEl>
                                      </p:cBhvr>
                                    </p:animEffect>
                                    <p:anim calcmode="lin" valueType="num">
                                      <p:cBhvr>
                                        <p:cTn id="57" dur="800" decel="100000" fill="hold"/>
                                        <p:tgtEl>
                                          <p:spTgt spid="27650">
                                            <p:txEl>
                                              <p:pRg st="7" end="7"/>
                                            </p:txEl>
                                          </p:spTgt>
                                        </p:tgtEl>
                                        <p:attrNameLst>
                                          <p:attrName>style.rotation</p:attrName>
                                        </p:attrNameLst>
                                      </p:cBhvr>
                                      <p:tavLst>
                                        <p:tav tm="0">
                                          <p:val>
                                            <p:fltVal val="-90"/>
                                          </p:val>
                                        </p:tav>
                                        <p:tav tm="100000">
                                          <p:val>
                                            <p:fltVal val="0"/>
                                          </p:val>
                                        </p:tav>
                                      </p:tavLst>
                                    </p:anim>
                                    <p:anim calcmode="lin" valueType="num">
                                      <p:cBhvr>
                                        <p:cTn id="58" dur="800" decel="100000" fill="hold"/>
                                        <p:tgtEl>
                                          <p:spTgt spid="27650">
                                            <p:txEl>
                                              <p:pRg st="7" end="7"/>
                                            </p:txEl>
                                          </p:spTgt>
                                        </p:tgtEl>
                                        <p:attrNameLst>
                                          <p:attrName>ppt_x</p:attrName>
                                        </p:attrNameLst>
                                      </p:cBhvr>
                                      <p:tavLst>
                                        <p:tav tm="0">
                                          <p:val>
                                            <p:strVal val="#ppt_x+0.4"/>
                                          </p:val>
                                        </p:tav>
                                        <p:tav tm="100000">
                                          <p:val>
                                            <p:strVal val="#ppt_x-0.05"/>
                                          </p:val>
                                        </p:tav>
                                      </p:tavLst>
                                    </p:anim>
                                    <p:anim calcmode="lin" valueType="num">
                                      <p:cBhvr>
                                        <p:cTn id="59" dur="800" decel="100000" fill="hold"/>
                                        <p:tgtEl>
                                          <p:spTgt spid="27650">
                                            <p:txEl>
                                              <p:pRg st="7" end="7"/>
                                            </p:txEl>
                                          </p:spTgt>
                                        </p:tgtEl>
                                        <p:attrNameLst>
                                          <p:attrName>ppt_y</p:attrName>
                                        </p:attrNameLst>
                                      </p:cBhvr>
                                      <p:tavLst>
                                        <p:tav tm="0">
                                          <p:val>
                                            <p:strVal val="#ppt_y-0.4"/>
                                          </p:val>
                                        </p:tav>
                                        <p:tav tm="100000">
                                          <p:val>
                                            <p:strVal val="#ppt_y+0.1"/>
                                          </p:val>
                                        </p:tav>
                                      </p:tavLst>
                                    </p:anim>
                                    <p:anim calcmode="lin" valueType="num">
                                      <p:cBhvr>
                                        <p:cTn id="60" dur="200" accel="100000" fill="hold">
                                          <p:stCondLst>
                                            <p:cond delay="800"/>
                                          </p:stCondLst>
                                        </p:cTn>
                                        <p:tgtEl>
                                          <p:spTgt spid="27650">
                                            <p:txEl>
                                              <p:pRg st="7" end="7"/>
                                            </p:txEl>
                                          </p:spTgt>
                                        </p:tgtEl>
                                        <p:attrNameLst>
                                          <p:attrName>ppt_x</p:attrName>
                                        </p:attrNameLst>
                                      </p:cBhvr>
                                      <p:tavLst>
                                        <p:tav tm="0">
                                          <p:val>
                                            <p:strVal val="#ppt_x-0.05"/>
                                          </p:val>
                                        </p:tav>
                                        <p:tav tm="100000">
                                          <p:val>
                                            <p:strVal val="#ppt_x"/>
                                          </p:val>
                                        </p:tav>
                                      </p:tavLst>
                                    </p:anim>
                                    <p:anim calcmode="lin" valueType="num">
                                      <p:cBhvr>
                                        <p:cTn id="61" dur="200" accel="100000" fill="hold">
                                          <p:stCondLst>
                                            <p:cond delay="800"/>
                                          </p:stCondLst>
                                        </p:cTn>
                                        <p:tgtEl>
                                          <p:spTgt spid="27650">
                                            <p:txEl>
                                              <p:pRg st="7" end="7"/>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3"/>
          <p:cNvSpPr>
            <a:spLocks noGrp="1" noChangeArrowheads="1"/>
          </p:cNvSpPr>
          <p:nvPr>
            <p:ph idx="1"/>
          </p:nvPr>
        </p:nvSpPr>
        <p:spPr>
          <a:xfrm>
            <a:off x="381000" y="1371600"/>
            <a:ext cx="8305800" cy="48768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endParaRPr lang="fa-IR" sz="2600" b="1" dirty="0" smtClean="0">
              <a:cs typeface="B Titr" pitchFamily="2" charset="-78"/>
            </a:endParaRPr>
          </a:p>
          <a:p>
            <a:pPr algn="just" eaLnBrk="1" hangingPunct="1">
              <a:buNone/>
            </a:pPr>
            <a:r>
              <a:rPr lang="fa-IR" sz="2600" b="1" dirty="0" smtClean="0">
                <a:cs typeface="B Titr" pitchFamily="2" charset="-78"/>
              </a:rPr>
              <a:t>مسائلی را که باعث کند شدن ما در رسیدن به هدف می شود، شناسائی و مکتوب نماییم.</a:t>
            </a:r>
          </a:p>
          <a:p>
            <a:pPr eaLnBrk="1" hangingPunct="1">
              <a:buNone/>
            </a:pPr>
            <a:endParaRPr lang="fa-IR" sz="2600" b="1" dirty="0" smtClean="0">
              <a:cs typeface="B Titr" pitchFamily="2" charset="-78"/>
            </a:endParaRPr>
          </a:p>
        </p:txBody>
      </p:sp>
      <p:sp>
        <p:nvSpPr>
          <p:cNvPr id="28675" name="Rectangle 4"/>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15</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graphicFrame>
        <p:nvGraphicFramePr>
          <p:cNvPr id="2050" name="Object 4"/>
          <p:cNvGraphicFramePr>
            <a:graphicFrameLocks/>
          </p:cNvGraphicFramePr>
          <p:nvPr/>
        </p:nvGraphicFramePr>
        <p:xfrm>
          <a:off x="2819400" y="2590800"/>
          <a:ext cx="3352800" cy="3429000"/>
        </p:xfrm>
        <a:graphic>
          <a:graphicData uri="http://schemas.openxmlformats.org/presentationml/2006/ole">
            <mc:AlternateContent xmlns:mc="http://schemas.openxmlformats.org/markup-compatibility/2006">
              <mc:Choice xmlns:v="urn:schemas-microsoft-com:vml" Requires="v">
                <p:oleObj spid="_x0000_s2051" name="Clip" r:id="rId3" imgW="3692525" imgH="4051300" progId="">
                  <p:embed/>
                </p:oleObj>
              </mc:Choice>
              <mc:Fallback>
                <p:oleObj name="Clip" r:id="rId3" imgW="3692525" imgH="4051300" progId="">
                  <p:embed/>
                  <p:pic>
                    <p:nvPicPr>
                      <p:cNvPr id="0" name="Object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2590800"/>
                        <a:ext cx="33528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ppt_w</p:attrName>
                                        </p:attrNameLst>
                                      </p:cBhvr>
                                      <p:tavLst>
                                        <p:tav tm="0">
                                          <p:val>
                                            <p:fltVal val="0"/>
                                          </p:val>
                                        </p:tav>
                                        <p:tav tm="100000">
                                          <p:val>
                                            <p:strVal val="#ppt_w"/>
                                          </p:val>
                                        </p:tav>
                                      </p:tavLst>
                                    </p:anim>
                                    <p:anim calcmode="lin" valueType="num">
                                      <p:cBhvr>
                                        <p:cTn id="8" dur="1000" fill="hold"/>
                                        <p:tgtEl>
                                          <p:spTgt spid="2050"/>
                                        </p:tgtEl>
                                        <p:attrNameLst>
                                          <p:attrName>ppt_h</p:attrName>
                                        </p:attrNameLst>
                                      </p:cBhvr>
                                      <p:tavLst>
                                        <p:tav tm="0">
                                          <p:val>
                                            <p:fltVal val="0"/>
                                          </p:val>
                                        </p:tav>
                                        <p:tav tm="100000">
                                          <p:val>
                                            <p:strVal val="#ppt_h"/>
                                          </p:val>
                                        </p:tav>
                                      </p:tavLst>
                                    </p:anim>
                                    <p:anim calcmode="lin" valueType="num">
                                      <p:cBhvr>
                                        <p:cTn id="9" dur="1000" fill="hold"/>
                                        <p:tgtEl>
                                          <p:spTgt spid="2050"/>
                                        </p:tgtEl>
                                        <p:attrNameLst>
                                          <p:attrName>style.rotation</p:attrName>
                                        </p:attrNameLst>
                                      </p:cBhvr>
                                      <p:tavLst>
                                        <p:tav tm="0">
                                          <p:val>
                                            <p:fltVal val="90"/>
                                          </p:val>
                                        </p:tav>
                                        <p:tav tm="100000">
                                          <p:val>
                                            <p:fltVal val="0"/>
                                          </p:val>
                                        </p:tav>
                                      </p:tavLst>
                                    </p:anim>
                                    <p:animEffect transition="in" filter="fade">
                                      <p:cBhvr>
                                        <p:cTn id="10" dur="1000"/>
                                        <p:tgtEl>
                                          <p:spTgt spid="2050"/>
                                        </p:tgtEl>
                                      </p:cBhvr>
                                    </p:animEffect>
                                  </p:childTnLst>
                                </p:cTn>
                              </p:par>
                            </p:childTnLst>
                          </p:cTn>
                        </p:par>
                        <p:par>
                          <p:cTn id="11" fill="hold" nodeType="afterGroup">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2052">
                                            <p:txEl>
                                              <p:pRg st="1" end="1"/>
                                            </p:txEl>
                                          </p:spTgt>
                                        </p:tgtEl>
                                        <p:attrNameLst>
                                          <p:attrName>style.visibility</p:attrName>
                                        </p:attrNameLst>
                                      </p:cBhvr>
                                      <p:to>
                                        <p:strVal val="visible"/>
                                      </p:to>
                                    </p:set>
                                    <p:animEffect transition="in" filter="fade">
                                      <p:cBhvr>
                                        <p:cTn id="14" dur="800" decel="100000"/>
                                        <p:tgtEl>
                                          <p:spTgt spid="2052">
                                            <p:txEl>
                                              <p:pRg st="1" end="1"/>
                                            </p:txEl>
                                          </p:spTgt>
                                        </p:tgtEl>
                                      </p:cBhvr>
                                    </p:animEffect>
                                    <p:anim calcmode="lin" valueType="num">
                                      <p:cBhvr>
                                        <p:cTn id="15" dur="800" decel="100000" fill="hold"/>
                                        <p:tgtEl>
                                          <p:spTgt spid="2052">
                                            <p:txEl>
                                              <p:pRg st="1" end="1"/>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2052">
                                            <p:txEl>
                                              <p:pRg st="1" end="1"/>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2052">
                                            <p:txEl>
                                              <p:pRg st="1" end="1"/>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2052">
                                            <p:txEl>
                                              <p:pRg st="1" end="1"/>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2052">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idx="1"/>
          </p:nvPr>
        </p:nvSpPr>
        <p:spPr>
          <a:xfrm>
            <a:off x="381000" y="1447800"/>
            <a:ext cx="8305800" cy="48006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fa-IR" sz="2600" b="1" smtClean="0">
                <a:cs typeface="B Titr" pitchFamily="2" charset="-78"/>
              </a:rPr>
              <a:t>برای مواردی که ممکن است شکست بخوریم راههای جایگزین داشته باشیم.</a:t>
            </a:r>
          </a:p>
          <a:p>
            <a:pPr eaLnBrk="1" hangingPunct="1">
              <a:buNone/>
            </a:pPr>
            <a:endParaRPr lang="fa-IR" sz="2600" b="1" smtClean="0">
              <a:cs typeface="B Titr" pitchFamily="2" charset="-78"/>
            </a:endParaRPr>
          </a:p>
        </p:txBody>
      </p:sp>
      <p:sp>
        <p:nvSpPr>
          <p:cNvPr id="29699" name="Rectangle 3"/>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16</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36868" name="Picture 4" descr="D:\Org\كتابخانه\Business &amp; Office\151.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143250" y="2476500"/>
            <a:ext cx="4286250" cy="2857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36868"/>
                                        </p:tgtEl>
                                        <p:attrNameLst>
                                          <p:attrName>style.visibility</p:attrName>
                                        </p:attrNameLst>
                                      </p:cBhvr>
                                      <p:to>
                                        <p:strVal val="visible"/>
                                      </p:to>
                                    </p:set>
                                    <p:anim calcmode="lin" valueType="num">
                                      <p:cBhvr>
                                        <p:cTn id="7" dur="1000" fill="hold"/>
                                        <p:tgtEl>
                                          <p:spTgt spid="36868"/>
                                        </p:tgtEl>
                                        <p:attrNameLst>
                                          <p:attrName>ppt_w</p:attrName>
                                        </p:attrNameLst>
                                      </p:cBhvr>
                                      <p:tavLst>
                                        <p:tav tm="0">
                                          <p:val>
                                            <p:fltVal val="0"/>
                                          </p:val>
                                        </p:tav>
                                        <p:tav tm="100000">
                                          <p:val>
                                            <p:strVal val="#ppt_w"/>
                                          </p:val>
                                        </p:tav>
                                      </p:tavLst>
                                    </p:anim>
                                    <p:anim calcmode="lin" valueType="num">
                                      <p:cBhvr>
                                        <p:cTn id="8" dur="1000" fill="hold"/>
                                        <p:tgtEl>
                                          <p:spTgt spid="36868"/>
                                        </p:tgtEl>
                                        <p:attrNameLst>
                                          <p:attrName>ppt_h</p:attrName>
                                        </p:attrNameLst>
                                      </p:cBhvr>
                                      <p:tavLst>
                                        <p:tav tm="0">
                                          <p:val>
                                            <p:fltVal val="0"/>
                                          </p:val>
                                        </p:tav>
                                        <p:tav tm="100000">
                                          <p:val>
                                            <p:strVal val="#ppt_h"/>
                                          </p:val>
                                        </p:tav>
                                      </p:tavLst>
                                    </p:anim>
                                    <p:anim calcmode="lin" valueType="num">
                                      <p:cBhvr>
                                        <p:cTn id="9" dur="1000" fill="hold"/>
                                        <p:tgtEl>
                                          <p:spTgt spid="36868"/>
                                        </p:tgtEl>
                                        <p:attrNameLst>
                                          <p:attrName>style.rotation</p:attrName>
                                        </p:attrNameLst>
                                      </p:cBhvr>
                                      <p:tavLst>
                                        <p:tav tm="0">
                                          <p:val>
                                            <p:fltVal val="90"/>
                                          </p:val>
                                        </p:tav>
                                        <p:tav tm="100000">
                                          <p:val>
                                            <p:fltVal val="0"/>
                                          </p:val>
                                        </p:tav>
                                      </p:tavLst>
                                    </p:anim>
                                    <p:animEffect transition="in" filter="fade">
                                      <p:cBhvr>
                                        <p:cTn id="10" dur="1000"/>
                                        <p:tgtEl>
                                          <p:spTgt spid="36868"/>
                                        </p:tgtEl>
                                      </p:cBhvr>
                                    </p:animEffect>
                                  </p:childTnLst>
                                </p:cTn>
                              </p:par>
                            </p:childTnLst>
                          </p:cTn>
                        </p:par>
                        <p:par>
                          <p:cTn id="11" fill="hold" nodeType="afterGroup">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36867">
                                            <p:txEl>
                                              <p:pRg st="0" end="0"/>
                                            </p:txEl>
                                          </p:spTgt>
                                        </p:tgtEl>
                                        <p:attrNameLst>
                                          <p:attrName>style.visibility</p:attrName>
                                        </p:attrNameLst>
                                      </p:cBhvr>
                                      <p:to>
                                        <p:strVal val="visible"/>
                                      </p:to>
                                    </p:set>
                                    <p:animEffect transition="in" filter="fade">
                                      <p:cBhvr>
                                        <p:cTn id="14" dur="800" decel="100000"/>
                                        <p:tgtEl>
                                          <p:spTgt spid="36867">
                                            <p:txEl>
                                              <p:pRg st="0" end="0"/>
                                            </p:txEl>
                                          </p:spTgt>
                                        </p:tgtEl>
                                      </p:cBhvr>
                                    </p:animEffect>
                                    <p:anim calcmode="lin" valueType="num">
                                      <p:cBhvr>
                                        <p:cTn id="15" dur="800" decel="100000" fill="hold"/>
                                        <p:tgtEl>
                                          <p:spTgt spid="36867">
                                            <p:txEl>
                                              <p:pRg st="0" end="0"/>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36867">
                                            <p:txEl>
                                              <p:pRg st="0" end="0"/>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36867">
                                            <p:txEl>
                                              <p:pRg st="0" end="0"/>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36867">
                                            <p:txEl>
                                              <p:pRg st="0" end="0"/>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36867">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idx="1"/>
          </p:nvPr>
        </p:nvSpPr>
        <p:spPr>
          <a:xfrm>
            <a:off x="381000" y="1447800"/>
            <a:ext cx="8305800" cy="48006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endParaRPr lang="fa-IR" sz="2600" b="1" dirty="0" smtClean="0">
              <a:cs typeface="B Titr" pitchFamily="2" charset="-78"/>
            </a:endParaRPr>
          </a:p>
          <a:p>
            <a:pPr eaLnBrk="1" hangingPunct="1">
              <a:buNone/>
            </a:pPr>
            <a:r>
              <a:rPr lang="fa-IR" sz="2600" b="1" dirty="0" smtClean="0">
                <a:cs typeface="B Titr" pitchFamily="2" charset="-78"/>
              </a:rPr>
              <a:t>بیش از آنچه دیگران از ما می خواهند از خودمان انتظار داشته باشیم </a:t>
            </a:r>
          </a:p>
        </p:txBody>
      </p:sp>
      <p:sp>
        <p:nvSpPr>
          <p:cNvPr id="30723" name="Rectangle 3"/>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17</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37892" name="Picture 4" descr="D:\Org\كتابخانه\Business &amp; Office\165.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048000" y="2971800"/>
            <a:ext cx="2857500" cy="1905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37892"/>
                                        </p:tgtEl>
                                        <p:attrNameLst>
                                          <p:attrName>style.visibility</p:attrName>
                                        </p:attrNameLst>
                                      </p:cBhvr>
                                      <p:to>
                                        <p:strVal val="visible"/>
                                      </p:to>
                                    </p:set>
                                    <p:anim calcmode="lin" valueType="num">
                                      <p:cBhvr>
                                        <p:cTn id="7" dur="1000" fill="hold"/>
                                        <p:tgtEl>
                                          <p:spTgt spid="37892"/>
                                        </p:tgtEl>
                                        <p:attrNameLst>
                                          <p:attrName>ppt_w</p:attrName>
                                        </p:attrNameLst>
                                      </p:cBhvr>
                                      <p:tavLst>
                                        <p:tav tm="0">
                                          <p:val>
                                            <p:fltVal val="0"/>
                                          </p:val>
                                        </p:tav>
                                        <p:tav tm="100000">
                                          <p:val>
                                            <p:strVal val="#ppt_w"/>
                                          </p:val>
                                        </p:tav>
                                      </p:tavLst>
                                    </p:anim>
                                    <p:anim calcmode="lin" valueType="num">
                                      <p:cBhvr>
                                        <p:cTn id="8" dur="1000" fill="hold"/>
                                        <p:tgtEl>
                                          <p:spTgt spid="37892"/>
                                        </p:tgtEl>
                                        <p:attrNameLst>
                                          <p:attrName>ppt_h</p:attrName>
                                        </p:attrNameLst>
                                      </p:cBhvr>
                                      <p:tavLst>
                                        <p:tav tm="0">
                                          <p:val>
                                            <p:fltVal val="0"/>
                                          </p:val>
                                        </p:tav>
                                        <p:tav tm="100000">
                                          <p:val>
                                            <p:strVal val="#ppt_h"/>
                                          </p:val>
                                        </p:tav>
                                      </p:tavLst>
                                    </p:anim>
                                    <p:anim calcmode="lin" valueType="num">
                                      <p:cBhvr>
                                        <p:cTn id="9" dur="1000" fill="hold"/>
                                        <p:tgtEl>
                                          <p:spTgt spid="37892"/>
                                        </p:tgtEl>
                                        <p:attrNameLst>
                                          <p:attrName>style.rotation</p:attrName>
                                        </p:attrNameLst>
                                      </p:cBhvr>
                                      <p:tavLst>
                                        <p:tav tm="0">
                                          <p:val>
                                            <p:fltVal val="90"/>
                                          </p:val>
                                        </p:tav>
                                        <p:tav tm="100000">
                                          <p:val>
                                            <p:fltVal val="0"/>
                                          </p:val>
                                        </p:tav>
                                      </p:tavLst>
                                    </p:anim>
                                    <p:animEffect transition="in" filter="fade">
                                      <p:cBhvr>
                                        <p:cTn id="10" dur="1000"/>
                                        <p:tgtEl>
                                          <p:spTgt spid="37892"/>
                                        </p:tgtEl>
                                      </p:cBhvr>
                                    </p:animEffect>
                                  </p:childTnLst>
                                </p:cTn>
                              </p:par>
                            </p:childTnLst>
                          </p:cTn>
                        </p:par>
                        <p:par>
                          <p:cTn id="11" fill="hold">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37891">
                                            <p:txEl>
                                              <p:pRg st="1" end="1"/>
                                            </p:txEl>
                                          </p:spTgt>
                                        </p:tgtEl>
                                        <p:attrNameLst>
                                          <p:attrName>style.visibility</p:attrName>
                                        </p:attrNameLst>
                                      </p:cBhvr>
                                      <p:to>
                                        <p:strVal val="visible"/>
                                      </p:to>
                                    </p:set>
                                    <p:animEffect transition="in" filter="fade">
                                      <p:cBhvr>
                                        <p:cTn id="14" dur="800" decel="100000"/>
                                        <p:tgtEl>
                                          <p:spTgt spid="37891">
                                            <p:txEl>
                                              <p:pRg st="1" end="1"/>
                                            </p:txEl>
                                          </p:spTgt>
                                        </p:tgtEl>
                                      </p:cBhvr>
                                    </p:animEffect>
                                    <p:anim calcmode="lin" valueType="num">
                                      <p:cBhvr>
                                        <p:cTn id="15" dur="800" decel="100000" fill="hold"/>
                                        <p:tgtEl>
                                          <p:spTgt spid="37891">
                                            <p:txEl>
                                              <p:pRg st="1" end="1"/>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37891">
                                            <p:txEl>
                                              <p:pRg st="1" end="1"/>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37891">
                                            <p:txEl>
                                              <p:pRg st="1" end="1"/>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37891">
                                            <p:txEl>
                                              <p:pRg st="1" end="1"/>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37891">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idx="1"/>
          </p:nvPr>
        </p:nvSpPr>
        <p:spPr>
          <a:xfrm>
            <a:off x="457200" y="1447800"/>
            <a:ext cx="8305800" cy="49530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endParaRPr lang="fa-IR" sz="2600" b="1" dirty="0" smtClean="0">
              <a:cs typeface="B Titr" pitchFamily="2" charset="-78"/>
            </a:endParaRPr>
          </a:p>
          <a:p>
            <a:pPr eaLnBrk="1" hangingPunct="1">
              <a:buNone/>
            </a:pPr>
            <a:r>
              <a:rPr lang="fa-IR" sz="2600" b="1" dirty="0" smtClean="0">
                <a:cs typeface="B Titr" pitchFamily="2" charset="-78"/>
              </a:rPr>
              <a:t>هدف هایتان را برای افراد منفی نگر تعریف نکنید.</a:t>
            </a:r>
          </a:p>
          <a:p>
            <a:pPr eaLnBrk="1" hangingPunct="1">
              <a:buNone/>
            </a:pPr>
            <a:endParaRPr lang="fa-IR" sz="2600" b="1" dirty="0" smtClean="0">
              <a:cs typeface="B Titr" pitchFamily="2" charset="-78"/>
            </a:endParaRPr>
          </a:p>
        </p:txBody>
      </p:sp>
      <p:sp>
        <p:nvSpPr>
          <p:cNvPr id="32771" name="Rectangle 3"/>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18</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32773" name="Picture 5" descr="D:\Org\كتابخانه\Business &amp; Office\130.JPG"/>
          <p:cNvPicPr>
            <a:picLocks noChangeAspect="1" noChangeArrowheads="1"/>
          </p:cNvPicPr>
          <p:nvPr/>
        </p:nvPicPr>
        <p:blipFill>
          <a:blip r:embed="rId2" cstate="print"/>
          <a:srcRect/>
          <a:stretch>
            <a:fillRect/>
          </a:stretch>
        </p:blipFill>
        <p:spPr bwMode="auto">
          <a:xfrm>
            <a:off x="2895600" y="3124200"/>
            <a:ext cx="4057650" cy="27051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nodeType="afterEffect">
                                  <p:stCondLst>
                                    <p:cond delay="0"/>
                                  </p:stCondLst>
                                  <p:childTnLst>
                                    <p:set>
                                      <p:cBhvr>
                                        <p:cTn id="6" dur="1" fill="hold">
                                          <p:stCondLst>
                                            <p:cond delay="0"/>
                                          </p:stCondLst>
                                        </p:cTn>
                                        <p:tgtEl>
                                          <p:spTgt spid="32773"/>
                                        </p:tgtEl>
                                        <p:attrNameLst>
                                          <p:attrName>style.visibility</p:attrName>
                                        </p:attrNameLst>
                                      </p:cBhvr>
                                      <p:to>
                                        <p:strVal val="visible"/>
                                      </p:to>
                                    </p:set>
                                    <p:animEffect transition="in" filter="fade">
                                      <p:cBhvr>
                                        <p:cTn id="7" dur="800" decel="100000"/>
                                        <p:tgtEl>
                                          <p:spTgt spid="32773"/>
                                        </p:tgtEl>
                                      </p:cBhvr>
                                    </p:animEffect>
                                    <p:anim calcmode="lin" valueType="num">
                                      <p:cBhvr>
                                        <p:cTn id="8" dur="800" decel="100000" fill="hold"/>
                                        <p:tgtEl>
                                          <p:spTgt spid="32773"/>
                                        </p:tgtEl>
                                        <p:attrNameLst>
                                          <p:attrName>style.rotation</p:attrName>
                                        </p:attrNameLst>
                                      </p:cBhvr>
                                      <p:tavLst>
                                        <p:tav tm="0">
                                          <p:val>
                                            <p:fltVal val="-90"/>
                                          </p:val>
                                        </p:tav>
                                        <p:tav tm="100000">
                                          <p:val>
                                            <p:fltVal val="0"/>
                                          </p:val>
                                        </p:tav>
                                      </p:tavLst>
                                    </p:anim>
                                    <p:anim calcmode="lin" valueType="num">
                                      <p:cBhvr>
                                        <p:cTn id="9" dur="800" decel="100000" fill="hold"/>
                                        <p:tgtEl>
                                          <p:spTgt spid="32773"/>
                                        </p:tgtEl>
                                        <p:attrNameLst>
                                          <p:attrName>ppt_x</p:attrName>
                                        </p:attrNameLst>
                                      </p:cBhvr>
                                      <p:tavLst>
                                        <p:tav tm="0">
                                          <p:val>
                                            <p:strVal val="#ppt_x+0.4"/>
                                          </p:val>
                                        </p:tav>
                                        <p:tav tm="100000">
                                          <p:val>
                                            <p:strVal val="#ppt_x-0.05"/>
                                          </p:val>
                                        </p:tav>
                                      </p:tavLst>
                                    </p:anim>
                                    <p:anim calcmode="lin" valueType="num">
                                      <p:cBhvr>
                                        <p:cTn id="10" dur="800" decel="100000" fill="hold"/>
                                        <p:tgtEl>
                                          <p:spTgt spid="3277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277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2773"/>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39939">
                                            <p:txEl>
                                              <p:pRg st="1" end="1"/>
                                            </p:txEl>
                                          </p:spTgt>
                                        </p:tgtEl>
                                        <p:attrNameLst>
                                          <p:attrName>style.visibility</p:attrName>
                                        </p:attrNameLst>
                                      </p:cBhvr>
                                      <p:to>
                                        <p:strVal val="visible"/>
                                      </p:to>
                                    </p:set>
                                    <p:animEffect transition="in" filter="fade">
                                      <p:cBhvr>
                                        <p:cTn id="16" dur="800" decel="100000"/>
                                        <p:tgtEl>
                                          <p:spTgt spid="39939">
                                            <p:txEl>
                                              <p:pRg st="1" end="1"/>
                                            </p:txEl>
                                          </p:spTgt>
                                        </p:tgtEl>
                                      </p:cBhvr>
                                    </p:animEffect>
                                    <p:anim calcmode="lin" valueType="num">
                                      <p:cBhvr>
                                        <p:cTn id="17" dur="800" decel="100000" fill="hold"/>
                                        <p:tgtEl>
                                          <p:spTgt spid="39939">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39939">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39939">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39939">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39939">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idx="1"/>
          </p:nvPr>
        </p:nvSpPr>
        <p:spPr>
          <a:xfrm>
            <a:off x="381000" y="1447800"/>
            <a:ext cx="8305800" cy="4800600"/>
          </a:xfrm>
          <a:noFill/>
          <a:ln w="9525">
            <a:solidFill>
              <a:srgbClr val="FFFF00"/>
            </a:solidFill>
            <a:prstDash val="lgDashDot"/>
            <a:miter lim="800000"/>
            <a:headEnd/>
            <a:tailEnd/>
          </a:ln>
        </p:spPr>
        <p:txBody>
          <a:bodyPr vert="horz" wrap="square" lIns="91440" tIns="45720" rIns="91440" bIns="45720" numCol="1" anchor="ctr" anchorCtr="0" compatLnSpc="1">
            <a:prstTxWarp prst="textNoShape">
              <a:avLst/>
            </a:prstTxWarp>
            <a:normAutofit/>
            <a:scene3d>
              <a:camera prst="orthographicFront"/>
              <a:lightRig rig="soft" dir="t">
                <a:rot lat="0" lon="0" rev="16800000"/>
              </a:lightRig>
            </a:scene3d>
            <a:sp3d prstMaterial="softEdge">
              <a:bevelT w="38100" h="38100"/>
            </a:sp3d>
          </a:bodyPr>
          <a:lstStyle/>
          <a:p>
            <a:pPr marL="342900" indent="-342900" algn="ctr" eaLnBrk="1" fontAlgn="auto" hangingPunct="1">
              <a:spcBef>
                <a:spcPct val="0"/>
              </a:spcBef>
              <a:spcAft>
                <a:spcPts val="0"/>
              </a:spcAft>
              <a:buNone/>
              <a:defRPr/>
            </a:pPr>
            <a:r>
              <a:rPr lang="fa-IR" sz="4100" b="1" dirty="0" smtClean="0">
                <a:ln w="6350">
                  <a:noFill/>
                </a:ln>
                <a:solidFill>
                  <a:srgbClr val="00FFFF"/>
                </a:solidFill>
                <a:effectLst>
                  <a:outerShdw blurRad="114300" dist="101600" dir="2700000" algn="tl" rotWithShape="0">
                    <a:srgbClr val="000000">
                      <a:alpha val="40000"/>
                    </a:srgbClr>
                  </a:outerShdw>
                </a:effectLst>
                <a:latin typeface="+mj-lt"/>
                <a:ea typeface="+mj-ea"/>
                <a:cs typeface="B Jadid" pitchFamily="2" charset="-78"/>
              </a:rPr>
              <a:t>با انجام وظیفه و رفع تکلیف به جائی </a:t>
            </a:r>
          </a:p>
          <a:p>
            <a:pPr marL="342900" indent="-342900" algn="ctr" eaLnBrk="1" fontAlgn="auto" hangingPunct="1">
              <a:spcBef>
                <a:spcPct val="0"/>
              </a:spcBef>
              <a:spcAft>
                <a:spcPts val="0"/>
              </a:spcAft>
              <a:buNone/>
              <a:defRPr/>
            </a:pPr>
            <a:r>
              <a:rPr lang="fa-IR" sz="4100" b="1" dirty="0" smtClean="0">
                <a:ln w="6350">
                  <a:noFill/>
                </a:ln>
                <a:solidFill>
                  <a:srgbClr val="00FFFF"/>
                </a:solidFill>
                <a:effectLst>
                  <a:outerShdw blurRad="114300" dist="101600" dir="2700000" algn="tl" rotWithShape="0">
                    <a:srgbClr val="000000">
                      <a:alpha val="40000"/>
                    </a:srgbClr>
                  </a:outerShdw>
                </a:effectLst>
                <a:latin typeface="+mj-lt"/>
                <a:ea typeface="+mj-ea"/>
                <a:cs typeface="B Jadid" pitchFamily="2" charset="-78"/>
              </a:rPr>
              <a:t>نمی رسیم</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38914">
                                            <p:txEl>
                                              <p:pRg st="0" end="0"/>
                                            </p:txEl>
                                          </p:spTgt>
                                        </p:tgtEl>
                                        <p:attrNameLst>
                                          <p:attrName>style.visibility</p:attrName>
                                        </p:attrNameLst>
                                      </p:cBhvr>
                                      <p:to>
                                        <p:strVal val="visible"/>
                                      </p:to>
                                    </p:set>
                                    <p:animEffect transition="in" filter="fade">
                                      <p:cBhvr>
                                        <p:cTn id="7" dur="800" decel="100000"/>
                                        <p:tgtEl>
                                          <p:spTgt spid="38914">
                                            <p:txEl>
                                              <p:pRg st="0" end="0"/>
                                            </p:txEl>
                                          </p:spTgt>
                                        </p:tgtEl>
                                      </p:cBhvr>
                                    </p:animEffect>
                                    <p:anim calcmode="lin" valueType="num">
                                      <p:cBhvr>
                                        <p:cTn id="8" dur="800" decel="100000" fill="hold"/>
                                        <p:tgtEl>
                                          <p:spTgt spid="38914">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8914">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8914">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8914">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8914">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38914">
                                            <p:txEl>
                                              <p:pRg st="1" end="1"/>
                                            </p:txEl>
                                          </p:spTgt>
                                        </p:tgtEl>
                                        <p:attrNameLst>
                                          <p:attrName>style.visibility</p:attrName>
                                        </p:attrNameLst>
                                      </p:cBhvr>
                                      <p:to>
                                        <p:strVal val="visible"/>
                                      </p:to>
                                    </p:set>
                                    <p:animEffect transition="in" filter="fade">
                                      <p:cBhvr>
                                        <p:cTn id="16" dur="800" decel="100000"/>
                                        <p:tgtEl>
                                          <p:spTgt spid="38914">
                                            <p:txEl>
                                              <p:pRg st="1" end="1"/>
                                            </p:txEl>
                                          </p:spTgt>
                                        </p:tgtEl>
                                      </p:cBhvr>
                                    </p:animEffect>
                                    <p:anim calcmode="lin" valueType="num">
                                      <p:cBhvr>
                                        <p:cTn id="17" dur="800" decel="100000" fill="hold"/>
                                        <p:tgtEl>
                                          <p:spTgt spid="38914">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38914">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38914">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38914">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38914">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idx="1"/>
          </p:nvPr>
        </p:nvSpPr>
        <p:spPr>
          <a:xfrm>
            <a:off x="457200" y="1600200"/>
            <a:ext cx="8305800" cy="48768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endParaRPr lang="fa-IR" sz="2600" b="1" dirty="0" smtClean="0">
              <a:cs typeface="B Titr" pitchFamily="2" charset="-78"/>
            </a:endParaRPr>
          </a:p>
          <a:p>
            <a:pPr eaLnBrk="1" hangingPunct="1">
              <a:buNone/>
            </a:pPr>
            <a:r>
              <a:rPr lang="fa-IR" sz="2600" b="1" dirty="0" smtClean="0">
                <a:cs typeface="B Titr" pitchFamily="2" charset="-78"/>
              </a:rPr>
              <a:t>در دام آینده نگری اسیر نشویم.</a:t>
            </a:r>
          </a:p>
          <a:p>
            <a:pPr eaLnBrk="1" hangingPunct="1">
              <a:buNone/>
            </a:pPr>
            <a:endParaRPr lang="fa-IR" sz="2600" b="1" dirty="0" smtClean="0">
              <a:cs typeface="B Titr" pitchFamily="2" charset="-78"/>
            </a:endParaRPr>
          </a:p>
        </p:txBody>
      </p:sp>
      <p:sp>
        <p:nvSpPr>
          <p:cNvPr id="33795" name="Rectangle 3"/>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19</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4" name="Picture 4" descr="D:\Org\كتابخانه\Business &amp; Office\117.JPG"/>
          <p:cNvPicPr>
            <a:picLocks noChangeAspect="1" noChangeArrowheads="1"/>
          </p:cNvPicPr>
          <p:nvPr/>
        </p:nvPicPr>
        <p:blipFill>
          <a:blip r:embed="rId2" cstate="print"/>
          <a:srcRect/>
          <a:stretch>
            <a:fillRect/>
          </a:stretch>
        </p:blipFill>
        <p:spPr bwMode="auto">
          <a:xfrm>
            <a:off x="2667000" y="2895600"/>
            <a:ext cx="4000500" cy="2667000"/>
          </a:xfrm>
          <a:prstGeom prst="ellipse">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par>
                          <p:cTn id="11" fill="hold">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40963">
                                            <p:txEl>
                                              <p:pRg st="1" end="1"/>
                                            </p:txEl>
                                          </p:spTgt>
                                        </p:tgtEl>
                                        <p:attrNameLst>
                                          <p:attrName>style.visibility</p:attrName>
                                        </p:attrNameLst>
                                      </p:cBhvr>
                                      <p:to>
                                        <p:strVal val="visible"/>
                                      </p:to>
                                    </p:set>
                                    <p:animEffect transition="in" filter="fade">
                                      <p:cBhvr>
                                        <p:cTn id="14" dur="800" decel="100000"/>
                                        <p:tgtEl>
                                          <p:spTgt spid="40963">
                                            <p:txEl>
                                              <p:pRg st="1" end="1"/>
                                            </p:txEl>
                                          </p:spTgt>
                                        </p:tgtEl>
                                      </p:cBhvr>
                                    </p:animEffect>
                                    <p:anim calcmode="lin" valueType="num">
                                      <p:cBhvr>
                                        <p:cTn id="15" dur="800" decel="100000" fill="hold"/>
                                        <p:tgtEl>
                                          <p:spTgt spid="40963">
                                            <p:txEl>
                                              <p:pRg st="1" end="1"/>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40963">
                                            <p:txEl>
                                              <p:pRg st="1" end="1"/>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40963">
                                            <p:txEl>
                                              <p:pRg st="1" end="1"/>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40963">
                                            <p:txEl>
                                              <p:pRg st="1" end="1"/>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40963">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idx="1"/>
          </p:nvPr>
        </p:nvSpPr>
        <p:spPr>
          <a:xfrm>
            <a:off x="457200" y="1447800"/>
            <a:ext cx="8305800" cy="50292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endParaRPr lang="fa-IR" sz="2600" b="1" dirty="0" smtClean="0">
              <a:cs typeface="B Titr" pitchFamily="2" charset="-78"/>
            </a:endParaRPr>
          </a:p>
          <a:p>
            <a:pPr eaLnBrk="1" hangingPunct="1">
              <a:buNone/>
            </a:pPr>
            <a:r>
              <a:rPr lang="fa-IR" sz="2600" b="1" dirty="0" smtClean="0">
                <a:cs typeface="B Titr" pitchFamily="2" charset="-78"/>
              </a:rPr>
              <a:t>بعد از رسیدن به هدف اولین ویژگی آن یعنی متعالی بودن آن را فراموش نکنیم</a:t>
            </a:r>
            <a:endParaRPr lang="en-US" sz="2600" b="1" dirty="0" smtClean="0">
              <a:cs typeface="B Titr" pitchFamily="2" charset="-78"/>
            </a:endParaRPr>
          </a:p>
        </p:txBody>
      </p:sp>
      <p:sp>
        <p:nvSpPr>
          <p:cNvPr id="34819" name="Rectangle 3"/>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توصیه 20</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pic>
        <p:nvPicPr>
          <p:cNvPr id="41988" name="Picture 4" descr="D:\Org\كتابخانه\Business &amp; Office\142.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952750" y="3429000"/>
            <a:ext cx="3600450" cy="2400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41988"/>
                                        </p:tgtEl>
                                        <p:attrNameLst>
                                          <p:attrName>style.visibility</p:attrName>
                                        </p:attrNameLst>
                                      </p:cBhvr>
                                      <p:to>
                                        <p:strVal val="visible"/>
                                      </p:to>
                                    </p:set>
                                    <p:anim calcmode="lin" valueType="num">
                                      <p:cBhvr>
                                        <p:cTn id="7" dur="1000" fill="hold"/>
                                        <p:tgtEl>
                                          <p:spTgt spid="41988"/>
                                        </p:tgtEl>
                                        <p:attrNameLst>
                                          <p:attrName>ppt_w</p:attrName>
                                        </p:attrNameLst>
                                      </p:cBhvr>
                                      <p:tavLst>
                                        <p:tav tm="0">
                                          <p:val>
                                            <p:fltVal val="0"/>
                                          </p:val>
                                        </p:tav>
                                        <p:tav tm="100000">
                                          <p:val>
                                            <p:strVal val="#ppt_w"/>
                                          </p:val>
                                        </p:tav>
                                      </p:tavLst>
                                    </p:anim>
                                    <p:anim calcmode="lin" valueType="num">
                                      <p:cBhvr>
                                        <p:cTn id="8" dur="1000" fill="hold"/>
                                        <p:tgtEl>
                                          <p:spTgt spid="41988"/>
                                        </p:tgtEl>
                                        <p:attrNameLst>
                                          <p:attrName>ppt_h</p:attrName>
                                        </p:attrNameLst>
                                      </p:cBhvr>
                                      <p:tavLst>
                                        <p:tav tm="0">
                                          <p:val>
                                            <p:fltVal val="0"/>
                                          </p:val>
                                        </p:tav>
                                        <p:tav tm="100000">
                                          <p:val>
                                            <p:strVal val="#ppt_h"/>
                                          </p:val>
                                        </p:tav>
                                      </p:tavLst>
                                    </p:anim>
                                    <p:anim calcmode="lin" valueType="num">
                                      <p:cBhvr>
                                        <p:cTn id="9" dur="1000" fill="hold"/>
                                        <p:tgtEl>
                                          <p:spTgt spid="41988"/>
                                        </p:tgtEl>
                                        <p:attrNameLst>
                                          <p:attrName>style.rotation</p:attrName>
                                        </p:attrNameLst>
                                      </p:cBhvr>
                                      <p:tavLst>
                                        <p:tav tm="0">
                                          <p:val>
                                            <p:fltVal val="90"/>
                                          </p:val>
                                        </p:tav>
                                        <p:tav tm="100000">
                                          <p:val>
                                            <p:fltVal val="0"/>
                                          </p:val>
                                        </p:tav>
                                      </p:tavLst>
                                    </p:anim>
                                    <p:animEffect transition="in" filter="fade">
                                      <p:cBhvr>
                                        <p:cTn id="10" dur="1000"/>
                                        <p:tgtEl>
                                          <p:spTgt spid="41988"/>
                                        </p:tgtEl>
                                      </p:cBhvr>
                                    </p:animEffect>
                                  </p:childTnLst>
                                </p:cTn>
                              </p:par>
                            </p:childTnLst>
                          </p:cTn>
                        </p:par>
                        <p:par>
                          <p:cTn id="11" fill="hold">
                            <p:stCondLst>
                              <p:cond delay="1000"/>
                            </p:stCondLst>
                            <p:childTnLst>
                              <p:par>
                                <p:cTn id="12" presetID="30" presetClass="entr" presetSubtype="0" fill="hold" grpId="0" nodeType="afterEffect">
                                  <p:stCondLst>
                                    <p:cond delay="0"/>
                                  </p:stCondLst>
                                  <p:childTnLst>
                                    <p:set>
                                      <p:cBhvr>
                                        <p:cTn id="13" dur="1" fill="hold">
                                          <p:stCondLst>
                                            <p:cond delay="0"/>
                                          </p:stCondLst>
                                        </p:cTn>
                                        <p:tgtEl>
                                          <p:spTgt spid="41987">
                                            <p:txEl>
                                              <p:pRg st="1" end="1"/>
                                            </p:txEl>
                                          </p:spTgt>
                                        </p:tgtEl>
                                        <p:attrNameLst>
                                          <p:attrName>style.visibility</p:attrName>
                                        </p:attrNameLst>
                                      </p:cBhvr>
                                      <p:to>
                                        <p:strVal val="visible"/>
                                      </p:to>
                                    </p:set>
                                    <p:animEffect transition="in" filter="fade">
                                      <p:cBhvr>
                                        <p:cTn id="14" dur="800" decel="100000"/>
                                        <p:tgtEl>
                                          <p:spTgt spid="41987">
                                            <p:txEl>
                                              <p:pRg st="1" end="1"/>
                                            </p:txEl>
                                          </p:spTgt>
                                        </p:tgtEl>
                                      </p:cBhvr>
                                    </p:animEffect>
                                    <p:anim calcmode="lin" valueType="num">
                                      <p:cBhvr>
                                        <p:cTn id="15" dur="800" decel="100000" fill="hold"/>
                                        <p:tgtEl>
                                          <p:spTgt spid="41987">
                                            <p:txEl>
                                              <p:pRg st="1" end="1"/>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41987">
                                            <p:txEl>
                                              <p:pRg st="1" end="1"/>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41987">
                                            <p:txEl>
                                              <p:pRg st="1" end="1"/>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41987">
                                            <p:txEl>
                                              <p:pRg st="1" end="1"/>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41987">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idx="1"/>
          </p:nvPr>
        </p:nvSpPr>
        <p:spPr bwMode="auto">
          <a:noFill/>
          <a:ln algn="ctr">
            <a:miter lim="800000"/>
            <a:headEnd/>
            <a:tailEnd/>
          </a:ln>
        </p:spPr>
        <p:txBody>
          <a:bodyPr vert="horz" wrap="square" lIns="91440" tIns="45720" rIns="91440" bIns="45720" numCol="1" anchor="t" anchorCtr="0" compatLnSpc="1">
            <a:prstTxWarp prst="textNoShape">
              <a:avLst/>
            </a:prstTxWarp>
          </a:bodyPr>
          <a:lstStyle/>
          <a:p>
            <a:pPr marL="0" indent="0" algn="justLow" rtl="1" eaLnBrk="1" hangingPunct="1">
              <a:lnSpc>
                <a:spcPct val="200000"/>
              </a:lnSpc>
            </a:pPr>
            <a:r>
              <a:rPr lang="fa-IR" sz="2400" dirty="0" smtClean="0">
                <a:solidFill>
                  <a:schemeClr val="accent2"/>
                </a:solidFill>
                <a:cs typeface="Nazanin" pitchFamily="2" charset="-78"/>
              </a:rPr>
              <a:t> </a:t>
            </a:r>
            <a:r>
              <a:rPr lang="ar-SA" sz="2400" dirty="0" smtClean="0">
                <a:cs typeface="B Nazanin" pitchFamily="2" charset="-78"/>
              </a:rPr>
              <a:t>مهندسان صنايع </a:t>
            </a:r>
            <a:r>
              <a:rPr lang="ar-SA" sz="2400" b="1" dirty="0" smtClean="0">
                <a:cs typeface="B Nazanin" pitchFamily="2" charset="-78"/>
              </a:rPr>
              <a:t>بستر لازم براي تعامل تخصصهاي مختلف و كار گروهي را به بهترين وجه ايجاد نموده </a:t>
            </a:r>
            <a:r>
              <a:rPr lang="ar-SA" sz="2400" dirty="0" smtClean="0">
                <a:cs typeface="B Nazanin" pitchFamily="2" charset="-78"/>
              </a:rPr>
              <a:t>و در نتيجه امور طرح، برنامه ريزي، اجرا و نظارت بر عملكرد نظامهاي توليدي خدماتي بشكل منسجم تر انجام مي‌شود و در نهايت انسجام امور به بهبود مستمر در جهت سهولت كارها، راحتي كاركنان، كاهش هزينه‌ها، ارتقا كيفيت و جلب رضايت مشتريان منجر مي‌شود</a:t>
            </a:r>
            <a:endParaRPr lang="en-US" sz="2400" dirty="0" smtClean="0">
              <a:solidFill>
                <a:schemeClr val="accent2"/>
              </a:solidFill>
              <a:cs typeface="Nazanin" pitchFamily="2" charset="-78"/>
            </a:endParaRPr>
          </a:p>
        </p:txBody>
      </p:sp>
      <p:sp>
        <p:nvSpPr>
          <p:cNvPr id="6146" name="Slide Number Placeholder 5"/>
          <p:cNvSpPr>
            <a:spLocks noGrp="1"/>
          </p:cNvSpPr>
          <p:nvPr>
            <p:ph type="sldNum" sz="quarter" idx="12"/>
          </p:nvPr>
        </p:nvSpPr>
        <p:spPr>
          <a:noFill/>
        </p:spPr>
        <p:txBody>
          <a:bodyPr/>
          <a:lstStyle/>
          <a:p>
            <a:fld id="{328287C8-2B29-4EDB-BE8D-B047D7A9F1B9}" type="slidenum">
              <a:rPr lang="ar-SA"/>
              <a:pPr/>
              <a:t>5</a:t>
            </a:fld>
            <a:endParaRPr lang="en-US" dirty="0"/>
          </a:p>
        </p:txBody>
      </p:sp>
      <p:sp>
        <p:nvSpPr>
          <p:cNvPr id="9218" name="Rectangle 2"/>
          <p:cNvSpPr>
            <a:spLocks noGrp="1" noChangeArrowheads="1"/>
          </p:cNvSpPr>
          <p:nvPr>
            <p:ph type="title"/>
          </p:nvPr>
        </p:nvSpPr>
        <p:spPr bwMode="auto">
          <a:xfrm>
            <a:off x="1331913" y="274638"/>
            <a:ext cx="7354887" cy="922337"/>
          </a:xfrm>
          <a:ln cap="flat" algn="ctr">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fa-IR" sz="3600" dirty="0" smtClean="0">
                <a:solidFill>
                  <a:srgbClr val="FF0000"/>
                </a:solidFill>
                <a:effectLst>
                  <a:outerShdw blurRad="38100" dist="38100" dir="2700000" algn="tl">
                    <a:srgbClr val="000000"/>
                  </a:outerShdw>
                </a:effectLst>
                <a:cs typeface="Titr" pitchFamily="2" charset="-78"/>
              </a:rPr>
              <a:t>مهندسی صنایع</a:t>
            </a:r>
            <a:endParaRPr lang="en-US" sz="3600" dirty="0" smtClean="0">
              <a:solidFill>
                <a:srgbClr val="FF0000"/>
              </a:solidFill>
              <a:effectLst>
                <a:outerShdw blurRad="38100" dist="38100" dir="2700000" algn="tl">
                  <a:srgbClr val="000000"/>
                </a:outerShdw>
              </a:effectLst>
              <a:cs typeface="Titr" pitchFamily="2" charset="-78"/>
            </a:endParaRPr>
          </a:p>
        </p:txBody>
      </p:sp>
      <p:sp>
        <p:nvSpPr>
          <p:cNvPr id="6149" name="Rectangle 4"/>
          <p:cNvSpPr>
            <a:spLocks noChangeArrowheads="1"/>
          </p:cNvSpPr>
          <p:nvPr/>
        </p:nvSpPr>
        <p:spPr bwMode="auto">
          <a:xfrm flipV="1">
            <a:off x="2627313" y="1052513"/>
            <a:ext cx="6350000" cy="73025"/>
          </a:xfrm>
          <a:prstGeom prst="rect">
            <a:avLst/>
          </a:prstGeom>
          <a:gradFill rotWithShape="1">
            <a:gsLst>
              <a:gs pos="0">
                <a:srgbClr val="663300"/>
              </a:gs>
              <a:gs pos="50000">
                <a:srgbClr val="FFCB39"/>
              </a:gs>
              <a:gs pos="100000">
                <a:srgbClr val="663300"/>
              </a:gs>
            </a:gsLst>
            <a:lin ang="2700000" scaled="1"/>
          </a:gradFill>
          <a:ln w="9525">
            <a:noFill/>
            <a:miter lim="800000"/>
            <a:headEnd/>
            <a:tailEnd/>
          </a:ln>
        </p:spPr>
        <p:txBody>
          <a:bodyPr rot="10800000" wrap="none" anchor="ctr"/>
          <a:lstStyle/>
          <a:p>
            <a:pPr algn="ctr"/>
            <a:endParaRPr lang="en-US" sz="1800" dirty="0">
              <a:cs typeface="B Nazanin" pitchFamily="2" charset="-7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4"/>
          <p:cNvSpPr>
            <a:spLocks noChangeArrowheads="1" noChangeShapeType="1" noTextEdit="1"/>
          </p:cNvSpPr>
          <p:nvPr/>
        </p:nvSpPr>
        <p:spPr bwMode="auto">
          <a:xfrm>
            <a:off x="762000" y="2057400"/>
            <a:ext cx="7848600" cy="2590800"/>
          </a:xfrm>
          <a:prstGeom prst="rect">
            <a:avLst/>
          </a:prstGeom>
        </p:spPr>
        <p:txBody>
          <a:bodyPr wrap="none" fromWordArt="1">
            <a:prstTxWarp prst="textPlain">
              <a:avLst>
                <a:gd name="adj" fmla="val 50000"/>
              </a:avLst>
            </a:prstTxWarp>
          </a:bodyPr>
          <a:lstStyle/>
          <a:p>
            <a:pPr algn="ctr">
              <a:defRPr/>
            </a:pPr>
            <a:r>
              <a:rPr lang="fa-IR" sz="36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IranNastaliq" pitchFamily="18" charset="0"/>
                <a:cs typeface="B Jadid" pitchFamily="2" charset="-78"/>
              </a:rPr>
              <a:t>راهکارهای انتخاب تخصص</a:t>
            </a:r>
            <a:endParaRPr lang="fa-IR" sz="3600" b="1" kern="1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IranNastaliq" pitchFamily="18" charset="0"/>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457200" y="1676400"/>
            <a:ext cx="8229600" cy="47244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r>
              <a:rPr lang="fa-IR" sz="2600" b="1" dirty="0" smtClean="0">
                <a:cs typeface="B Titr" pitchFamily="2" charset="-78"/>
              </a:rPr>
              <a:t>تخصص کاری (شغل)</a:t>
            </a:r>
          </a:p>
          <a:p>
            <a:pPr eaLnBrk="1" hangingPunct="1"/>
            <a:r>
              <a:rPr lang="fa-IR" sz="2600" b="1" dirty="0" smtClean="0">
                <a:cs typeface="B Titr" pitchFamily="2" charset="-78"/>
              </a:rPr>
              <a:t>ابزارهای کمکی</a:t>
            </a:r>
          </a:p>
          <a:p>
            <a:pPr eaLnBrk="1" hangingPunct="1"/>
            <a:r>
              <a:rPr lang="fa-IR" sz="2600" b="1" dirty="0" smtClean="0">
                <a:cs typeface="B Titr" pitchFamily="2" charset="-78"/>
              </a:rPr>
              <a:t>تخصص های کوچک</a:t>
            </a:r>
          </a:p>
          <a:p>
            <a:pPr eaLnBrk="1" hangingPunct="1"/>
            <a:r>
              <a:rPr lang="fa-IR" sz="2600" b="1" dirty="0" smtClean="0">
                <a:cs typeface="B Titr" pitchFamily="2" charset="-78"/>
              </a:rPr>
              <a:t>علوم پایه</a:t>
            </a:r>
          </a:p>
          <a:p>
            <a:pPr eaLnBrk="1" hangingPunct="1">
              <a:buNone/>
            </a:pPr>
            <a:endParaRPr lang="en-US" sz="2600" b="1" dirty="0" smtClean="0">
              <a:cs typeface="B Titr" pitchFamily="2" charset="-78"/>
            </a:endParaRPr>
          </a:p>
        </p:txBody>
      </p:sp>
      <p:sp>
        <p:nvSpPr>
          <p:cNvPr id="37890"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sz="3200"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دسته بندی آموخته‌های دانشگاهی در جهت اشتغال </a:t>
            </a:r>
            <a:endParaRPr lang="en-US" sz="3200"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fade">
                                      <p:cBhvr>
                                        <p:cTn id="7" dur="800" decel="100000"/>
                                        <p:tgtEl>
                                          <p:spTgt spid="45059">
                                            <p:txEl>
                                              <p:pRg st="0" end="0"/>
                                            </p:txEl>
                                          </p:spTgt>
                                        </p:tgtEl>
                                      </p:cBhvr>
                                    </p:animEffect>
                                    <p:anim calcmode="lin" valueType="num">
                                      <p:cBhvr>
                                        <p:cTn id="8" dur="800" decel="100000" fill="hold"/>
                                        <p:tgtEl>
                                          <p:spTgt spid="45059">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45059">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45059">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5059">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5059">
                                            <p:txEl>
                                              <p:pRg st="0" end="0"/>
                                            </p:txEl>
                                          </p:spTgt>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45059">
                                            <p:txEl>
                                              <p:pRg st="1" end="1"/>
                                            </p:txEl>
                                          </p:spTgt>
                                        </p:tgtEl>
                                        <p:attrNameLst>
                                          <p:attrName>style.visibility</p:attrName>
                                        </p:attrNameLst>
                                      </p:cBhvr>
                                      <p:to>
                                        <p:strVal val="visible"/>
                                      </p:to>
                                    </p:set>
                                    <p:animEffect transition="in" filter="fade">
                                      <p:cBhvr>
                                        <p:cTn id="16" dur="800" decel="100000"/>
                                        <p:tgtEl>
                                          <p:spTgt spid="45059">
                                            <p:txEl>
                                              <p:pRg st="1" end="1"/>
                                            </p:txEl>
                                          </p:spTgt>
                                        </p:tgtEl>
                                      </p:cBhvr>
                                    </p:animEffect>
                                    <p:anim calcmode="lin" valueType="num">
                                      <p:cBhvr>
                                        <p:cTn id="17" dur="800" decel="100000" fill="hold"/>
                                        <p:tgtEl>
                                          <p:spTgt spid="45059">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45059">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45059">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45059">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45059">
                                            <p:txEl>
                                              <p:pRg st="1" end="1"/>
                                            </p:txEl>
                                          </p:spTgt>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45059">
                                            <p:txEl>
                                              <p:pRg st="2" end="2"/>
                                            </p:txEl>
                                          </p:spTgt>
                                        </p:tgtEl>
                                        <p:attrNameLst>
                                          <p:attrName>style.visibility</p:attrName>
                                        </p:attrNameLst>
                                      </p:cBhvr>
                                      <p:to>
                                        <p:strVal val="visible"/>
                                      </p:to>
                                    </p:set>
                                    <p:animEffect transition="in" filter="fade">
                                      <p:cBhvr>
                                        <p:cTn id="25" dur="800" decel="100000"/>
                                        <p:tgtEl>
                                          <p:spTgt spid="45059">
                                            <p:txEl>
                                              <p:pRg st="2" end="2"/>
                                            </p:txEl>
                                          </p:spTgt>
                                        </p:tgtEl>
                                      </p:cBhvr>
                                    </p:animEffect>
                                    <p:anim calcmode="lin" valueType="num">
                                      <p:cBhvr>
                                        <p:cTn id="26" dur="800" decel="100000" fill="hold"/>
                                        <p:tgtEl>
                                          <p:spTgt spid="45059">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45059">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45059">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45059">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45059">
                                            <p:txEl>
                                              <p:pRg st="2" end="2"/>
                                            </p:txEl>
                                          </p:spTgt>
                                        </p:tgtEl>
                                        <p:attrNameLst>
                                          <p:attrName>ppt_y</p:attrName>
                                        </p:attrNameLst>
                                      </p:cBhvr>
                                      <p:tavLst>
                                        <p:tav tm="0">
                                          <p:val>
                                            <p:strVal val="#ppt_y+0.1"/>
                                          </p:val>
                                        </p:tav>
                                        <p:tav tm="100000">
                                          <p:val>
                                            <p:strVal val="#ppt_y"/>
                                          </p:val>
                                        </p:tav>
                                      </p:tavLst>
                                    </p:anim>
                                  </p:childTnLst>
                                </p:cTn>
                              </p:par>
                            </p:childTnLst>
                          </p:cTn>
                        </p:par>
                        <p:par>
                          <p:cTn id="31" fill="hold" nodeType="afterGroup">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45059">
                                            <p:txEl>
                                              <p:pRg st="3" end="3"/>
                                            </p:txEl>
                                          </p:spTgt>
                                        </p:tgtEl>
                                        <p:attrNameLst>
                                          <p:attrName>style.visibility</p:attrName>
                                        </p:attrNameLst>
                                      </p:cBhvr>
                                      <p:to>
                                        <p:strVal val="visible"/>
                                      </p:to>
                                    </p:set>
                                    <p:animEffect transition="in" filter="fade">
                                      <p:cBhvr>
                                        <p:cTn id="34" dur="800" decel="100000"/>
                                        <p:tgtEl>
                                          <p:spTgt spid="45059">
                                            <p:txEl>
                                              <p:pRg st="3" end="3"/>
                                            </p:txEl>
                                          </p:spTgt>
                                        </p:tgtEl>
                                      </p:cBhvr>
                                    </p:animEffect>
                                    <p:anim calcmode="lin" valueType="num">
                                      <p:cBhvr>
                                        <p:cTn id="35" dur="800" decel="100000" fill="hold"/>
                                        <p:tgtEl>
                                          <p:spTgt spid="45059">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45059">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45059">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45059">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45059">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457200" y="1676400"/>
            <a:ext cx="8229600" cy="47244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r>
              <a:rPr lang="fa-IR" sz="2600" b="1" dirty="0" smtClean="0">
                <a:cs typeface="B Titr" pitchFamily="2" charset="-78"/>
              </a:rPr>
              <a:t>چه موقع باید این علوم  را بررسی نماییم ؟</a:t>
            </a:r>
          </a:p>
          <a:p>
            <a:pPr eaLnBrk="1" hangingPunct="1"/>
            <a:r>
              <a:rPr lang="fa-IR" sz="2600" b="1" dirty="0" smtClean="0">
                <a:cs typeface="B Titr" pitchFamily="2" charset="-78"/>
              </a:rPr>
              <a:t>چه میزان انرژی باید بگذاریم ؟</a:t>
            </a:r>
          </a:p>
          <a:p>
            <a:pPr eaLnBrk="1" hangingPunct="1"/>
            <a:r>
              <a:rPr lang="fa-IR" sz="2600" b="1" dirty="0" smtClean="0">
                <a:cs typeface="B Titr" pitchFamily="2" charset="-78"/>
              </a:rPr>
              <a:t>چه ابزارهای را برای رسیدن به آنها باید در نظر گرفت ؟</a:t>
            </a:r>
          </a:p>
          <a:p>
            <a:pPr eaLnBrk="1" hangingPunct="1"/>
            <a:r>
              <a:rPr lang="fa-IR" sz="2600" b="1" dirty="0" smtClean="0">
                <a:cs typeface="B Titr" pitchFamily="2" charset="-78"/>
              </a:rPr>
              <a:t>چه تاثیری در موفقیت شغلی دارد ؟ </a:t>
            </a:r>
          </a:p>
          <a:p>
            <a:pPr eaLnBrk="1" hangingPunct="1">
              <a:buNone/>
            </a:pPr>
            <a:endParaRPr lang="fa-IR" sz="2600" b="1" dirty="0" smtClean="0">
              <a:cs typeface="B Titr" pitchFamily="2" charset="-78"/>
            </a:endParaRPr>
          </a:p>
          <a:p>
            <a:pPr eaLnBrk="1" hangingPunct="1">
              <a:buNone/>
            </a:pPr>
            <a:endParaRPr lang="en-US" sz="2600" b="1" dirty="0" smtClean="0">
              <a:cs typeface="B Titr" pitchFamily="2" charset="-78"/>
            </a:endParaRPr>
          </a:p>
        </p:txBody>
      </p:sp>
      <p:sp>
        <p:nvSpPr>
          <p:cNvPr id="37890"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fontScale="9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برای استفاده از این علوم مهم است بدانیم . </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fade">
                                      <p:cBhvr>
                                        <p:cTn id="7" dur="800" decel="100000"/>
                                        <p:tgtEl>
                                          <p:spTgt spid="45059">
                                            <p:txEl>
                                              <p:pRg st="0" end="0"/>
                                            </p:txEl>
                                          </p:spTgt>
                                        </p:tgtEl>
                                      </p:cBhvr>
                                    </p:animEffect>
                                    <p:anim calcmode="lin" valueType="num">
                                      <p:cBhvr>
                                        <p:cTn id="8" dur="800" decel="100000" fill="hold"/>
                                        <p:tgtEl>
                                          <p:spTgt spid="45059">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45059">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45059">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5059">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5059">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45059">
                                            <p:txEl>
                                              <p:pRg st="1" end="1"/>
                                            </p:txEl>
                                          </p:spTgt>
                                        </p:tgtEl>
                                        <p:attrNameLst>
                                          <p:attrName>style.visibility</p:attrName>
                                        </p:attrNameLst>
                                      </p:cBhvr>
                                      <p:to>
                                        <p:strVal val="visible"/>
                                      </p:to>
                                    </p:set>
                                    <p:animEffect transition="in" filter="fade">
                                      <p:cBhvr>
                                        <p:cTn id="16" dur="800" decel="100000"/>
                                        <p:tgtEl>
                                          <p:spTgt spid="45059">
                                            <p:txEl>
                                              <p:pRg st="1" end="1"/>
                                            </p:txEl>
                                          </p:spTgt>
                                        </p:tgtEl>
                                      </p:cBhvr>
                                    </p:animEffect>
                                    <p:anim calcmode="lin" valueType="num">
                                      <p:cBhvr>
                                        <p:cTn id="17" dur="800" decel="100000" fill="hold"/>
                                        <p:tgtEl>
                                          <p:spTgt spid="45059">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45059">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45059">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45059">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45059">
                                            <p:txEl>
                                              <p:pRg st="1" end="1"/>
                                            </p:txEl>
                                          </p:spTgt>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45059">
                                            <p:txEl>
                                              <p:pRg st="2" end="2"/>
                                            </p:txEl>
                                          </p:spTgt>
                                        </p:tgtEl>
                                        <p:attrNameLst>
                                          <p:attrName>style.visibility</p:attrName>
                                        </p:attrNameLst>
                                      </p:cBhvr>
                                      <p:to>
                                        <p:strVal val="visible"/>
                                      </p:to>
                                    </p:set>
                                    <p:animEffect transition="in" filter="fade">
                                      <p:cBhvr>
                                        <p:cTn id="25" dur="800" decel="100000"/>
                                        <p:tgtEl>
                                          <p:spTgt spid="45059">
                                            <p:txEl>
                                              <p:pRg st="2" end="2"/>
                                            </p:txEl>
                                          </p:spTgt>
                                        </p:tgtEl>
                                      </p:cBhvr>
                                    </p:animEffect>
                                    <p:anim calcmode="lin" valueType="num">
                                      <p:cBhvr>
                                        <p:cTn id="26" dur="800" decel="100000" fill="hold"/>
                                        <p:tgtEl>
                                          <p:spTgt spid="45059">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45059">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45059">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45059">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45059">
                                            <p:txEl>
                                              <p:pRg st="2" end="2"/>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45059">
                                            <p:txEl>
                                              <p:pRg st="3" end="3"/>
                                            </p:txEl>
                                          </p:spTgt>
                                        </p:tgtEl>
                                        <p:attrNameLst>
                                          <p:attrName>style.visibility</p:attrName>
                                        </p:attrNameLst>
                                      </p:cBhvr>
                                      <p:to>
                                        <p:strVal val="visible"/>
                                      </p:to>
                                    </p:set>
                                    <p:animEffect transition="in" filter="fade">
                                      <p:cBhvr>
                                        <p:cTn id="34" dur="800" decel="100000"/>
                                        <p:tgtEl>
                                          <p:spTgt spid="45059">
                                            <p:txEl>
                                              <p:pRg st="3" end="3"/>
                                            </p:txEl>
                                          </p:spTgt>
                                        </p:tgtEl>
                                      </p:cBhvr>
                                    </p:animEffect>
                                    <p:anim calcmode="lin" valueType="num">
                                      <p:cBhvr>
                                        <p:cTn id="35" dur="800" decel="100000" fill="hold"/>
                                        <p:tgtEl>
                                          <p:spTgt spid="45059">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45059">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45059">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45059">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45059">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457200" y="1600200"/>
            <a:ext cx="8229600" cy="47244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fa-IR" sz="2600" b="1" dirty="0" smtClean="0">
                <a:solidFill>
                  <a:schemeClr val="accent2">
                    <a:lumMod val="40000"/>
                    <a:lumOff val="60000"/>
                  </a:schemeClr>
                </a:solidFill>
                <a:cs typeface="B Titr" pitchFamily="2" charset="-78"/>
              </a:rPr>
              <a:t>تخصص کاری :</a:t>
            </a:r>
          </a:p>
          <a:p>
            <a:pPr marL="176213" indent="0" eaLnBrk="1" hangingPunct="1">
              <a:buNone/>
            </a:pPr>
            <a:r>
              <a:rPr lang="fa-IR" sz="2600" b="1" dirty="0" smtClean="0">
                <a:cs typeface="B Titr" pitchFamily="2" charset="-78"/>
              </a:rPr>
              <a:t>علومی که از آنها بتوان به عنوان یک شغل نام برد و جایگاه سازمانی داشته باشد تخصص کاري هستند.</a:t>
            </a:r>
          </a:p>
          <a:p>
            <a:pPr marL="176213" indent="0" eaLnBrk="1" hangingPunct="1">
              <a:buNone/>
            </a:pPr>
            <a:r>
              <a:rPr lang="fa-IR" sz="2600" b="1" dirty="0" smtClean="0">
                <a:cs typeface="B Titr" pitchFamily="2" charset="-78"/>
              </a:rPr>
              <a:t>همواره برخی از تخصصهای کاری بدلیل نداشتن بازار خوب و فرهنگ استفاده از آنها مغفول واقع می‌گردند مانند:</a:t>
            </a:r>
          </a:p>
          <a:p>
            <a:pPr lvl="3" eaLnBrk="1" hangingPunct="1"/>
            <a:r>
              <a:rPr lang="fa-IR" sz="2400" b="1" dirty="0" smtClean="0">
                <a:solidFill>
                  <a:srgbClr val="FF0000"/>
                </a:solidFill>
                <a:cs typeface="B Titr" pitchFamily="2" charset="-78"/>
              </a:rPr>
              <a:t>شبیه سازی</a:t>
            </a:r>
          </a:p>
          <a:p>
            <a:pPr lvl="3" eaLnBrk="1" hangingPunct="1"/>
            <a:r>
              <a:rPr lang="fa-IR" sz="2400" b="1" dirty="0" smtClean="0">
                <a:solidFill>
                  <a:srgbClr val="FF0000"/>
                </a:solidFill>
                <a:cs typeface="B Titr" pitchFamily="2" charset="-78"/>
              </a:rPr>
              <a:t>بهینه سازی </a:t>
            </a:r>
          </a:p>
          <a:p>
            <a:pPr lvl="3" eaLnBrk="1" hangingPunct="1"/>
            <a:r>
              <a:rPr lang="fa-IR" sz="2400" b="1" dirty="0" smtClean="0">
                <a:solidFill>
                  <a:srgbClr val="FF0000"/>
                </a:solidFill>
                <a:cs typeface="B Titr" pitchFamily="2" charset="-78"/>
              </a:rPr>
              <a:t>تحلیل سیستمها </a:t>
            </a:r>
          </a:p>
        </p:txBody>
      </p:sp>
      <p:sp>
        <p:nvSpPr>
          <p:cNvPr id="36866" name="Rectangle 2"/>
          <p:cNvSpPr>
            <a:spLocks noGrp="1" noChangeArrowheads="1"/>
          </p:cNvSpPr>
          <p:nvPr>
            <p:ph type="title"/>
          </p:nvPr>
        </p:nvSpPr>
        <p:spPr>
          <a:xfrm>
            <a:off x="381000" y="0"/>
            <a:ext cx="8229600" cy="1676400"/>
          </a:xfrm>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تعريف تخصص کاری</a:t>
            </a:r>
            <a:b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b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800" decel="100000"/>
                                        <p:tgtEl>
                                          <p:spTgt spid="44035">
                                            <p:txEl>
                                              <p:pRg st="0" end="0"/>
                                            </p:txEl>
                                          </p:spTgt>
                                        </p:tgtEl>
                                      </p:cBhvr>
                                    </p:animEffect>
                                    <p:anim calcmode="lin" valueType="num">
                                      <p:cBhvr>
                                        <p:cTn id="8" dur="800" decel="100000" fill="hold"/>
                                        <p:tgtEl>
                                          <p:spTgt spid="44035">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44035">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44035">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4035">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4035">
                                            <p:txEl>
                                              <p:pRg st="0" end="0"/>
                                            </p:txEl>
                                          </p:spTgt>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44035">
                                            <p:txEl>
                                              <p:pRg st="1" end="1"/>
                                            </p:txEl>
                                          </p:spTgt>
                                        </p:tgtEl>
                                        <p:attrNameLst>
                                          <p:attrName>style.visibility</p:attrName>
                                        </p:attrNameLst>
                                      </p:cBhvr>
                                      <p:to>
                                        <p:strVal val="visible"/>
                                      </p:to>
                                    </p:set>
                                    <p:animEffect transition="in" filter="fade">
                                      <p:cBhvr>
                                        <p:cTn id="16" dur="800" decel="100000"/>
                                        <p:tgtEl>
                                          <p:spTgt spid="44035">
                                            <p:txEl>
                                              <p:pRg st="1" end="1"/>
                                            </p:txEl>
                                          </p:spTgt>
                                        </p:tgtEl>
                                      </p:cBhvr>
                                    </p:animEffect>
                                    <p:anim calcmode="lin" valueType="num">
                                      <p:cBhvr>
                                        <p:cTn id="17" dur="800" decel="100000" fill="hold"/>
                                        <p:tgtEl>
                                          <p:spTgt spid="44035">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44035">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44035">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44035">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44035">
                                            <p:txEl>
                                              <p:pRg st="1" end="1"/>
                                            </p:txEl>
                                          </p:spTgt>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44035">
                                            <p:txEl>
                                              <p:pRg st="2" end="2"/>
                                            </p:txEl>
                                          </p:spTgt>
                                        </p:tgtEl>
                                        <p:attrNameLst>
                                          <p:attrName>style.visibility</p:attrName>
                                        </p:attrNameLst>
                                      </p:cBhvr>
                                      <p:to>
                                        <p:strVal val="visible"/>
                                      </p:to>
                                    </p:set>
                                    <p:animEffect transition="in" filter="fade">
                                      <p:cBhvr>
                                        <p:cTn id="25" dur="800" decel="100000"/>
                                        <p:tgtEl>
                                          <p:spTgt spid="44035">
                                            <p:txEl>
                                              <p:pRg st="2" end="2"/>
                                            </p:txEl>
                                          </p:spTgt>
                                        </p:tgtEl>
                                      </p:cBhvr>
                                    </p:animEffect>
                                    <p:anim calcmode="lin" valueType="num">
                                      <p:cBhvr>
                                        <p:cTn id="26" dur="800" decel="100000" fill="hold"/>
                                        <p:tgtEl>
                                          <p:spTgt spid="44035">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44035">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44035">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44035">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44035">
                                            <p:txEl>
                                              <p:pRg st="2" end="2"/>
                                            </p:txEl>
                                          </p:spTgt>
                                        </p:tgtEl>
                                        <p:attrNameLst>
                                          <p:attrName>ppt_y</p:attrName>
                                        </p:attrNameLst>
                                      </p:cBhvr>
                                      <p:tavLst>
                                        <p:tav tm="0">
                                          <p:val>
                                            <p:strVal val="#ppt_y+0.1"/>
                                          </p:val>
                                        </p:tav>
                                        <p:tav tm="100000">
                                          <p:val>
                                            <p:strVal val="#ppt_y"/>
                                          </p:val>
                                        </p:tav>
                                      </p:tavLst>
                                    </p:anim>
                                  </p:childTnLst>
                                </p:cTn>
                              </p:par>
                              <p:par>
                                <p:cTn id="31" presetID="30" presetClass="entr" presetSubtype="0" fill="hold" grpId="0" nodeType="withEffect">
                                  <p:stCondLst>
                                    <p:cond delay="0"/>
                                  </p:stCondLst>
                                  <p:childTnLst>
                                    <p:set>
                                      <p:cBhvr>
                                        <p:cTn id="32" dur="1" fill="hold">
                                          <p:stCondLst>
                                            <p:cond delay="0"/>
                                          </p:stCondLst>
                                        </p:cTn>
                                        <p:tgtEl>
                                          <p:spTgt spid="44035">
                                            <p:txEl>
                                              <p:pRg st="3" end="3"/>
                                            </p:txEl>
                                          </p:spTgt>
                                        </p:tgtEl>
                                        <p:attrNameLst>
                                          <p:attrName>style.visibility</p:attrName>
                                        </p:attrNameLst>
                                      </p:cBhvr>
                                      <p:to>
                                        <p:strVal val="visible"/>
                                      </p:to>
                                    </p:set>
                                    <p:animEffect transition="in" filter="fade">
                                      <p:cBhvr>
                                        <p:cTn id="33" dur="800" decel="100000"/>
                                        <p:tgtEl>
                                          <p:spTgt spid="44035">
                                            <p:txEl>
                                              <p:pRg st="3" end="3"/>
                                            </p:txEl>
                                          </p:spTgt>
                                        </p:tgtEl>
                                      </p:cBhvr>
                                    </p:animEffect>
                                    <p:anim calcmode="lin" valueType="num">
                                      <p:cBhvr>
                                        <p:cTn id="34" dur="800" decel="100000" fill="hold"/>
                                        <p:tgtEl>
                                          <p:spTgt spid="44035">
                                            <p:txEl>
                                              <p:pRg st="3" end="3"/>
                                            </p:txEl>
                                          </p:spTgt>
                                        </p:tgtEl>
                                        <p:attrNameLst>
                                          <p:attrName>style.rotation</p:attrName>
                                        </p:attrNameLst>
                                      </p:cBhvr>
                                      <p:tavLst>
                                        <p:tav tm="0">
                                          <p:val>
                                            <p:fltVal val="-90"/>
                                          </p:val>
                                        </p:tav>
                                        <p:tav tm="100000">
                                          <p:val>
                                            <p:fltVal val="0"/>
                                          </p:val>
                                        </p:tav>
                                      </p:tavLst>
                                    </p:anim>
                                    <p:anim calcmode="lin" valueType="num">
                                      <p:cBhvr>
                                        <p:cTn id="35" dur="800" decel="100000" fill="hold"/>
                                        <p:tgtEl>
                                          <p:spTgt spid="44035">
                                            <p:txEl>
                                              <p:pRg st="3" end="3"/>
                                            </p:txEl>
                                          </p:spTgt>
                                        </p:tgtEl>
                                        <p:attrNameLst>
                                          <p:attrName>ppt_x</p:attrName>
                                        </p:attrNameLst>
                                      </p:cBhvr>
                                      <p:tavLst>
                                        <p:tav tm="0">
                                          <p:val>
                                            <p:strVal val="#ppt_x+0.4"/>
                                          </p:val>
                                        </p:tav>
                                        <p:tav tm="100000">
                                          <p:val>
                                            <p:strVal val="#ppt_x-0.05"/>
                                          </p:val>
                                        </p:tav>
                                      </p:tavLst>
                                    </p:anim>
                                    <p:anim calcmode="lin" valueType="num">
                                      <p:cBhvr>
                                        <p:cTn id="36" dur="800" decel="100000" fill="hold"/>
                                        <p:tgtEl>
                                          <p:spTgt spid="44035">
                                            <p:txEl>
                                              <p:pRg st="3" end="3"/>
                                            </p:txEl>
                                          </p:spTgt>
                                        </p:tgtEl>
                                        <p:attrNameLst>
                                          <p:attrName>ppt_y</p:attrName>
                                        </p:attrNameLst>
                                      </p:cBhvr>
                                      <p:tavLst>
                                        <p:tav tm="0">
                                          <p:val>
                                            <p:strVal val="#ppt_y-0.4"/>
                                          </p:val>
                                        </p:tav>
                                        <p:tav tm="100000">
                                          <p:val>
                                            <p:strVal val="#ppt_y+0.1"/>
                                          </p:val>
                                        </p:tav>
                                      </p:tavLst>
                                    </p:anim>
                                    <p:anim calcmode="lin" valueType="num">
                                      <p:cBhvr>
                                        <p:cTn id="37" dur="200" accel="100000" fill="hold">
                                          <p:stCondLst>
                                            <p:cond delay="800"/>
                                          </p:stCondLst>
                                        </p:cTn>
                                        <p:tgtEl>
                                          <p:spTgt spid="44035">
                                            <p:txEl>
                                              <p:pRg st="3" end="3"/>
                                            </p:txEl>
                                          </p:spTgt>
                                        </p:tgtEl>
                                        <p:attrNameLst>
                                          <p:attrName>ppt_x</p:attrName>
                                        </p:attrNameLst>
                                      </p:cBhvr>
                                      <p:tavLst>
                                        <p:tav tm="0">
                                          <p:val>
                                            <p:strVal val="#ppt_x-0.05"/>
                                          </p:val>
                                        </p:tav>
                                        <p:tav tm="100000">
                                          <p:val>
                                            <p:strVal val="#ppt_x"/>
                                          </p:val>
                                        </p:tav>
                                      </p:tavLst>
                                    </p:anim>
                                    <p:anim calcmode="lin" valueType="num">
                                      <p:cBhvr>
                                        <p:cTn id="38" dur="200" accel="100000" fill="hold">
                                          <p:stCondLst>
                                            <p:cond delay="800"/>
                                          </p:stCondLst>
                                        </p:cTn>
                                        <p:tgtEl>
                                          <p:spTgt spid="44035">
                                            <p:txEl>
                                              <p:pRg st="3" end="3"/>
                                            </p:txEl>
                                          </p:spTgt>
                                        </p:tgtEl>
                                        <p:attrNameLst>
                                          <p:attrName>ppt_y</p:attrName>
                                        </p:attrNameLst>
                                      </p:cBhvr>
                                      <p:tavLst>
                                        <p:tav tm="0">
                                          <p:val>
                                            <p:strVal val="#ppt_y+0.1"/>
                                          </p:val>
                                        </p:tav>
                                        <p:tav tm="100000">
                                          <p:val>
                                            <p:strVal val="#ppt_y"/>
                                          </p:val>
                                        </p:tav>
                                      </p:tavLst>
                                    </p:anim>
                                  </p:childTnLst>
                                </p:cTn>
                              </p:par>
                              <p:par>
                                <p:cTn id="39" presetID="30" presetClass="entr" presetSubtype="0" fill="hold" grpId="0" nodeType="withEffect">
                                  <p:stCondLst>
                                    <p:cond delay="0"/>
                                  </p:stCondLst>
                                  <p:childTnLst>
                                    <p:set>
                                      <p:cBhvr>
                                        <p:cTn id="40" dur="1" fill="hold">
                                          <p:stCondLst>
                                            <p:cond delay="0"/>
                                          </p:stCondLst>
                                        </p:cTn>
                                        <p:tgtEl>
                                          <p:spTgt spid="44035">
                                            <p:txEl>
                                              <p:pRg st="4" end="4"/>
                                            </p:txEl>
                                          </p:spTgt>
                                        </p:tgtEl>
                                        <p:attrNameLst>
                                          <p:attrName>style.visibility</p:attrName>
                                        </p:attrNameLst>
                                      </p:cBhvr>
                                      <p:to>
                                        <p:strVal val="visible"/>
                                      </p:to>
                                    </p:set>
                                    <p:animEffect transition="in" filter="fade">
                                      <p:cBhvr>
                                        <p:cTn id="41" dur="800" decel="100000"/>
                                        <p:tgtEl>
                                          <p:spTgt spid="44035">
                                            <p:txEl>
                                              <p:pRg st="4" end="4"/>
                                            </p:txEl>
                                          </p:spTgt>
                                        </p:tgtEl>
                                      </p:cBhvr>
                                    </p:animEffect>
                                    <p:anim calcmode="lin" valueType="num">
                                      <p:cBhvr>
                                        <p:cTn id="42" dur="800" decel="100000" fill="hold"/>
                                        <p:tgtEl>
                                          <p:spTgt spid="44035">
                                            <p:txEl>
                                              <p:pRg st="4" end="4"/>
                                            </p:txEl>
                                          </p:spTgt>
                                        </p:tgtEl>
                                        <p:attrNameLst>
                                          <p:attrName>style.rotation</p:attrName>
                                        </p:attrNameLst>
                                      </p:cBhvr>
                                      <p:tavLst>
                                        <p:tav tm="0">
                                          <p:val>
                                            <p:fltVal val="-90"/>
                                          </p:val>
                                        </p:tav>
                                        <p:tav tm="100000">
                                          <p:val>
                                            <p:fltVal val="0"/>
                                          </p:val>
                                        </p:tav>
                                      </p:tavLst>
                                    </p:anim>
                                    <p:anim calcmode="lin" valueType="num">
                                      <p:cBhvr>
                                        <p:cTn id="43" dur="800" decel="100000" fill="hold"/>
                                        <p:tgtEl>
                                          <p:spTgt spid="44035">
                                            <p:txEl>
                                              <p:pRg st="4" end="4"/>
                                            </p:txEl>
                                          </p:spTgt>
                                        </p:tgtEl>
                                        <p:attrNameLst>
                                          <p:attrName>ppt_x</p:attrName>
                                        </p:attrNameLst>
                                      </p:cBhvr>
                                      <p:tavLst>
                                        <p:tav tm="0">
                                          <p:val>
                                            <p:strVal val="#ppt_x+0.4"/>
                                          </p:val>
                                        </p:tav>
                                        <p:tav tm="100000">
                                          <p:val>
                                            <p:strVal val="#ppt_x-0.05"/>
                                          </p:val>
                                        </p:tav>
                                      </p:tavLst>
                                    </p:anim>
                                    <p:anim calcmode="lin" valueType="num">
                                      <p:cBhvr>
                                        <p:cTn id="44" dur="800" decel="100000" fill="hold"/>
                                        <p:tgtEl>
                                          <p:spTgt spid="44035">
                                            <p:txEl>
                                              <p:pRg st="4" end="4"/>
                                            </p:txEl>
                                          </p:spTgt>
                                        </p:tgtEl>
                                        <p:attrNameLst>
                                          <p:attrName>ppt_y</p:attrName>
                                        </p:attrNameLst>
                                      </p:cBhvr>
                                      <p:tavLst>
                                        <p:tav tm="0">
                                          <p:val>
                                            <p:strVal val="#ppt_y-0.4"/>
                                          </p:val>
                                        </p:tav>
                                        <p:tav tm="100000">
                                          <p:val>
                                            <p:strVal val="#ppt_y+0.1"/>
                                          </p:val>
                                        </p:tav>
                                      </p:tavLst>
                                    </p:anim>
                                    <p:anim calcmode="lin" valueType="num">
                                      <p:cBhvr>
                                        <p:cTn id="45" dur="200" accel="100000" fill="hold">
                                          <p:stCondLst>
                                            <p:cond delay="800"/>
                                          </p:stCondLst>
                                        </p:cTn>
                                        <p:tgtEl>
                                          <p:spTgt spid="44035">
                                            <p:txEl>
                                              <p:pRg st="4" end="4"/>
                                            </p:txEl>
                                          </p:spTgt>
                                        </p:tgtEl>
                                        <p:attrNameLst>
                                          <p:attrName>ppt_x</p:attrName>
                                        </p:attrNameLst>
                                      </p:cBhvr>
                                      <p:tavLst>
                                        <p:tav tm="0">
                                          <p:val>
                                            <p:strVal val="#ppt_x-0.05"/>
                                          </p:val>
                                        </p:tav>
                                        <p:tav tm="100000">
                                          <p:val>
                                            <p:strVal val="#ppt_x"/>
                                          </p:val>
                                        </p:tav>
                                      </p:tavLst>
                                    </p:anim>
                                    <p:anim calcmode="lin" valueType="num">
                                      <p:cBhvr>
                                        <p:cTn id="46" dur="200" accel="100000" fill="hold">
                                          <p:stCondLst>
                                            <p:cond delay="800"/>
                                          </p:stCondLst>
                                        </p:cTn>
                                        <p:tgtEl>
                                          <p:spTgt spid="44035">
                                            <p:txEl>
                                              <p:pRg st="4" end="4"/>
                                            </p:txEl>
                                          </p:spTgt>
                                        </p:tgtEl>
                                        <p:attrNameLst>
                                          <p:attrName>ppt_y</p:attrName>
                                        </p:attrNameLst>
                                      </p:cBhvr>
                                      <p:tavLst>
                                        <p:tav tm="0">
                                          <p:val>
                                            <p:strVal val="#ppt_y+0.1"/>
                                          </p:val>
                                        </p:tav>
                                        <p:tav tm="100000">
                                          <p:val>
                                            <p:strVal val="#ppt_y"/>
                                          </p:val>
                                        </p:tav>
                                      </p:tavLst>
                                    </p:anim>
                                  </p:childTnLst>
                                </p:cTn>
                              </p:par>
                              <p:par>
                                <p:cTn id="47" presetID="30" presetClass="entr" presetSubtype="0" fill="hold" grpId="0" nodeType="withEffect">
                                  <p:stCondLst>
                                    <p:cond delay="0"/>
                                  </p:stCondLst>
                                  <p:childTnLst>
                                    <p:set>
                                      <p:cBhvr>
                                        <p:cTn id="48" dur="1" fill="hold">
                                          <p:stCondLst>
                                            <p:cond delay="0"/>
                                          </p:stCondLst>
                                        </p:cTn>
                                        <p:tgtEl>
                                          <p:spTgt spid="44035">
                                            <p:txEl>
                                              <p:pRg st="5" end="5"/>
                                            </p:txEl>
                                          </p:spTgt>
                                        </p:tgtEl>
                                        <p:attrNameLst>
                                          <p:attrName>style.visibility</p:attrName>
                                        </p:attrNameLst>
                                      </p:cBhvr>
                                      <p:to>
                                        <p:strVal val="visible"/>
                                      </p:to>
                                    </p:set>
                                    <p:animEffect transition="in" filter="fade">
                                      <p:cBhvr>
                                        <p:cTn id="49" dur="800" decel="100000"/>
                                        <p:tgtEl>
                                          <p:spTgt spid="44035">
                                            <p:txEl>
                                              <p:pRg st="5" end="5"/>
                                            </p:txEl>
                                          </p:spTgt>
                                        </p:tgtEl>
                                      </p:cBhvr>
                                    </p:animEffect>
                                    <p:anim calcmode="lin" valueType="num">
                                      <p:cBhvr>
                                        <p:cTn id="50" dur="800" decel="100000" fill="hold"/>
                                        <p:tgtEl>
                                          <p:spTgt spid="44035">
                                            <p:txEl>
                                              <p:pRg st="5" end="5"/>
                                            </p:txEl>
                                          </p:spTgt>
                                        </p:tgtEl>
                                        <p:attrNameLst>
                                          <p:attrName>style.rotation</p:attrName>
                                        </p:attrNameLst>
                                      </p:cBhvr>
                                      <p:tavLst>
                                        <p:tav tm="0">
                                          <p:val>
                                            <p:fltVal val="-90"/>
                                          </p:val>
                                        </p:tav>
                                        <p:tav tm="100000">
                                          <p:val>
                                            <p:fltVal val="0"/>
                                          </p:val>
                                        </p:tav>
                                      </p:tavLst>
                                    </p:anim>
                                    <p:anim calcmode="lin" valueType="num">
                                      <p:cBhvr>
                                        <p:cTn id="51" dur="800" decel="100000" fill="hold"/>
                                        <p:tgtEl>
                                          <p:spTgt spid="44035">
                                            <p:txEl>
                                              <p:pRg st="5" end="5"/>
                                            </p:txEl>
                                          </p:spTgt>
                                        </p:tgtEl>
                                        <p:attrNameLst>
                                          <p:attrName>ppt_x</p:attrName>
                                        </p:attrNameLst>
                                      </p:cBhvr>
                                      <p:tavLst>
                                        <p:tav tm="0">
                                          <p:val>
                                            <p:strVal val="#ppt_x+0.4"/>
                                          </p:val>
                                        </p:tav>
                                        <p:tav tm="100000">
                                          <p:val>
                                            <p:strVal val="#ppt_x-0.05"/>
                                          </p:val>
                                        </p:tav>
                                      </p:tavLst>
                                    </p:anim>
                                    <p:anim calcmode="lin" valueType="num">
                                      <p:cBhvr>
                                        <p:cTn id="52" dur="800" decel="100000" fill="hold"/>
                                        <p:tgtEl>
                                          <p:spTgt spid="44035">
                                            <p:txEl>
                                              <p:pRg st="5" end="5"/>
                                            </p:txEl>
                                          </p:spTgt>
                                        </p:tgtEl>
                                        <p:attrNameLst>
                                          <p:attrName>ppt_y</p:attrName>
                                        </p:attrNameLst>
                                      </p:cBhvr>
                                      <p:tavLst>
                                        <p:tav tm="0">
                                          <p:val>
                                            <p:strVal val="#ppt_y-0.4"/>
                                          </p:val>
                                        </p:tav>
                                        <p:tav tm="100000">
                                          <p:val>
                                            <p:strVal val="#ppt_y+0.1"/>
                                          </p:val>
                                        </p:tav>
                                      </p:tavLst>
                                    </p:anim>
                                    <p:anim calcmode="lin" valueType="num">
                                      <p:cBhvr>
                                        <p:cTn id="53" dur="200" accel="100000" fill="hold">
                                          <p:stCondLst>
                                            <p:cond delay="800"/>
                                          </p:stCondLst>
                                        </p:cTn>
                                        <p:tgtEl>
                                          <p:spTgt spid="44035">
                                            <p:txEl>
                                              <p:pRg st="5" end="5"/>
                                            </p:txEl>
                                          </p:spTgt>
                                        </p:tgtEl>
                                        <p:attrNameLst>
                                          <p:attrName>ppt_x</p:attrName>
                                        </p:attrNameLst>
                                      </p:cBhvr>
                                      <p:tavLst>
                                        <p:tav tm="0">
                                          <p:val>
                                            <p:strVal val="#ppt_x-0.05"/>
                                          </p:val>
                                        </p:tav>
                                        <p:tav tm="100000">
                                          <p:val>
                                            <p:strVal val="#ppt_x"/>
                                          </p:val>
                                        </p:tav>
                                      </p:tavLst>
                                    </p:anim>
                                    <p:anim calcmode="lin" valueType="num">
                                      <p:cBhvr>
                                        <p:cTn id="54" dur="200" accel="100000" fill="hold">
                                          <p:stCondLst>
                                            <p:cond delay="800"/>
                                          </p:stCondLst>
                                        </p:cTn>
                                        <p:tgtEl>
                                          <p:spTgt spid="44035">
                                            <p:txEl>
                                              <p:pRg st="5" end="5"/>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a:xfrm>
            <a:off x="457200" y="1600200"/>
            <a:ext cx="8229600" cy="47244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fa-IR" sz="2600" b="1" dirty="0" smtClean="0">
                <a:solidFill>
                  <a:schemeClr val="accent2">
                    <a:lumMod val="40000"/>
                    <a:lumOff val="60000"/>
                  </a:schemeClr>
                </a:solidFill>
                <a:cs typeface="B Titr" pitchFamily="2" charset="-78"/>
              </a:rPr>
              <a:t>برخی نمونه ها ازتخصص کاری :</a:t>
            </a:r>
          </a:p>
          <a:p>
            <a:pPr eaLnBrk="1" hangingPunct="1"/>
            <a:r>
              <a:rPr lang="fa-IR" sz="2600" b="1" dirty="0" smtClean="0">
                <a:cs typeface="B Titr" pitchFamily="2" charset="-78"/>
              </a:rPr>
              <a:t>برنامه ریزی تولید </a:t>
            </a:r>
          </a:p>
          <a:p>
            <a:pPr eaLnBrk="1" hangingPunct="1"/>
            <a:r>
              <a:rPr lang="fa-IR" sz="2600" b="1" dirty="0" smtClean="0">
                <a:cs typeface="B Titr" pitchFamily="2" charset="-78"/>
              </a:rPr>
              <a:t>کنترل پروژه</a:t>
            </a:r>
          </a:p>
          <a:p>
            <a:pPr eaLnBrk="1" hangingPunct="1"/>
            <a:r>
              <a:rPr lang="fa-IR" sz="2600" b="1" dirty="0" smtClean="0">
                <a:cs typeface="B Titr" pitchFamily="2" charset="-78"/>
              </a:rPr>
              <a:t>برنامه‌نویسی</a:t>
            </a:r>
          </a:p>
          <a:p>
            <a:pPr eaLnBrk="1" hangingPunct="1"/>
            <a:r>
              <a:rPr lang="fa-IR" sz="2600" b="1" dirty="0" smtClean="0">
                <a:cs typeface="B Titr" pitchFamily="2" charset="-78"/>
              </a:rPr>
              <a:t>طراح و نقشه كش</a:t>
            </a:r>
          </a:p>
          <a:p>
            <a:pPr eaLnBrk="1" hangingPunct="1"/>
            <a:r>
              <a:rPr lang="fa-IR" sz="2600" b="1" dirty="0" smtClean="0">
                <a:cs typeface="B Titr" pitchFamily="2" charset="-78"/>
              </a:rPr>
              <a:t>سيستمهاي كيفيت</a:t>
            </a:r>
          </a:p>
          <a:p>
            <a:pPr eaLnBrk="1" hangingPunct="1"/>
            <a:r>
              <a:rPr lang="fa-IR" sz="2600" b="1" dirty="0" smtClean="0">
                <a:cs typeface="B Titr" pitchFamily="2" charset="-78"/>
              </a:rPr>
              <a:t>نگهداري و تعمیرات</a:t>
            </a:r>
          </a:p>
          <a:p>
            <a:pPr eaLnBrk="1" hangingPunct="1">
              <a:buNone/>
            </a:pPr>
            <a:endParaRPr lang="fa-IR" sz="2600" b="1" dirty="0" smtClean="0">
              <a:cs typeface="B Titr" pitchFamily="2" charset="-78"/>
            </a:endParaRPr>
          </a:p>
          <a:p>
            <a:pPr eaLnBrk="1" hangingPunct="1">
              <a:buNone/>
            </a:pPr>
            <a:endParaRPr lang="fa-IR" sz="2600" b="1" dirty="0" smtClean="0">
              <a:cs typeface="B Titr" pitchFamily="2" charset="-78"/>
            </a:endParaRPr>
          </a:p>
        </p:txBody>
      </p:sp>
      <p:sp>
        <p:nvSpPr>
          <p:cNvPr id="38914" name="Rectangle 2"/>
          <p:cNvSpPr>
            <a:spLocks noGrp="1" noChangeArrowheads="1"/>
          </p:cNvSpPr>
          <p:nvPr>
            <p:ph type="title"/>
          </p:nvPr>
        </p:nvSpPr>
        <p:spPr>
          <a:xfrm>
            <a:off x="457200" y="274638"/>
            <a:ext cx="8229600" cy="1096962"/>
          </a:xfrm>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نمونه تخصص کاری</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fade">
                                      <p:cBhvr>
                                        <p:cTn id="7" dur="800" decel="100000"/>
                                        <p:tgtEl>
                                          <p:spTgt spid="46083">
                                            <p:txEl>
                                              <p:pRg st="0" end="0"/>
                                            </p:txEl>
                                          </p:spTgt>
                                        </p:tgtEl>
                                      </p:cBhvr>
                                    </p:animEffect>
                                    <p:anim calcmode="lin" valueType="num">
                                      <p:cBhvr>
                                        <p:cTn id="8" dur="800" decel="100000" fill="hold"/>
                                        <p:tgtEl>
                                          <p:spTgt spid="4608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4608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4608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608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6083">
                                            <p:txEl>
                                              <p:pRg st="0" end="0"/>
                                            </p:txEl>
                                          </p:spTgt>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46083">
                                            <p:txEl>
                                              <p:pRg st="1" end="1"/>
                                            </p:txEl>
                                          </p:spTgt>
                                        </p:tgtEl>
                                        <p:attrNameLst>
                                          <p:attrName>style.visibility</p:attrName>
                                        </p:attrNameLst>
                                      </p:cBhvr>
                                      <p:to>
                                        <p:strVal val="visible"/>
                                      </p:to>
                                    </p:set>
                                    <p:animEffect transition="in" filter="fade">
                                      <p:cBhvr>
                                        <p:cTn id="16" dur="800" decel="100000"/>
                                        <p:tgtEl>
                                          <p:spTgt spid="46083">
                                            <p:txEl>
                                              <p:pRg st="1" end="1"/>
                                            </p:txEl>
                                          </p:spTgt>
                                        </p:tgtEl>
                                      </p:cBhvr>
                                    </p:animEffect>
                                    <p:anim calcmode="lin" valueType="num">
                                      <p:cBhvr>
                                        <p:cTn id="17" dur="800" decel="100000" fill="hold"/>
                                        <p:tgtEl>
                                          <p:spTgt spid="46083">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46083">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46083">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46083">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46083">
                                            <p:txEl>
                                              <p:pRg st="1" end="1"/>
                                            </p:txEl>
                                          </p:spTgt>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46083">
                                            <p:txEl>
                                              <p:pRg st="2" end="2"/>
                                            </p:txEl>
                                          </p:spTgt>
                                        </p:tgtEl>
                                        <p:attrNameLst>
                                          <p:attrName>style.visibility</p:attrName>
                                        </p:attrNameLst>
                                      </p:cBhvr>
                                      <p:to>
                                        <p:strVal val="visible"/>
                                      </p:to>
                                    </p:set>
                                    <p:animEffect transition="in" filter="fade">
                                      <p:cBhvr>
                                        <p:cTn id="25" dur="800" decel="100000"/>
                                        <p:tgtEl>
                                          <p:spTgt spid="46083">
                                            <p:txEl>
                                              <p:pRg st="2" end="2"/>
                                            </p:txEl>
                                          </p:spTgt>
                                        </p:tgtEl>
                                      </p:cBhvr>
                                    </p:animEffect>
                                    <p:anim calcmode="lin" valueType="num">
                                      <p:cBhvr>
                                        <p:cTn id="26" dur="800" decel="100000" fill="hold"/>
                                        <p:tgtEl>
                                          <p:spTgt spid="46083">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46083">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46083">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46083">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46083">
                                            <p:txEl>
                                              <p:pRg st="2" end="2"/>
                                            </p:txEl>
                                          </p:spTgt>
                                        </p:tgtEl>
                                        <p:attrNameLst>
                                          <p:attrName>ppt_y</p:attrName>
                                        </p:attrNameLst>
                                      </p:cBhvr>
                                      <p:tavLst>
                                        <p:tav tm="0">
                                          <p:val>
                                            <p:strVal val="#ppt_y+0.1"/>
                                          </p:val>
                                        </p:tav>
                                        <p:tav tm="100000">
                                          <p:val>
                                            <p:strVal val="#ppt_y"/>
                                          </p:val>
                                        </p:tav>
                                      </p:tavLst>
                                    </p:anim>
                                  </p:childTnLst>
                                </p:cTn>
                              </p:par>
                            </p:childTnLst>
                          </p:cTn>
                        </p:par>
                        <p:par>
                          <p:cTn id="31" fill="hold" nodeType="afterGroup">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46083">
                                            <p:txEl>
                                              <p:pRg st="3" end="3"/>
                                            </p:txEl>
                                          </p:spTgt>
                                        </p:tgtEl>
                                        <p:attrNameLst>
                                          <p:attrName>style.visibility</p:attrName>
                                        </p:attrNameLst>
                                      </p:cBhvr>
                                      <p:to>
                                        <p:strVal val="visible"/>
                                      </p:to>
                                    </p:set>
                                    <p:animEffect transition="in" filter="fade">
                                      <p:cBhvr>
                                        <p:cTn id="34" dur="800" decel="100000"/>
                                        <p:tgtEl>
                                          <p:spTgt spid="46083">
                                            <p:txEl>
                                              <p:pRg st="3" end="3"/>
                                            </p:txEl>
                                          </p:spTgt>
                                        </p:tgtEl>
                                      </p:cBhvr>
                                    </p:animEffect>
                                    <p:anim calcmode="lin" valueType="num">
                                      <p:cBhvr>
                                        <p:cTn id="35" dur="800" decel="100000" fill="hold"/>
                                        <p:tgtEl>
                                          <p:spTgt spid="46083">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46083">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46083">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46083">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46083">
                                            <p:txEl>
                                              <p:pRg st="3" end="3"/>
                                            </p:txEl>
                                          </p:spTgt>
                                        </p:tgtEl>
                                        <p:attrNameLst>
                                          <p:attrName>ppt_y</p:attrName>
                                        </p:attrNameLst>
                                      </p:cBhvr>
                                      <p:tavLst>
                                        <p:tav tm="0">
                                          <p:val>
                                            <p:strVal val="#ppt_y+0.1"/>
                                          </p:val>
                                        </p:tav>
                                        <p:tav tm="100000">
                                          <p:val>
                                            <p:strVal val="#ppt_y"/>
                                          </p:val>
                                        </p:tav>
                                      </p:tavLst>
                                    </p:anim>
                                  </p:childTnLst>
                                </p:cTn>
                              </p:par>
                            </p:childTnLst>
                          </p:cTn>
                        </p:par>
                        <p:par>
                          <p:cTn id="40" fill="hold" nodeType="afterGroup">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46083">
                                            <p:txEl>
                                              <p:pRg st="4" end="4"/>
                                            </p:txEl>
                                          </p:spTgt>
                                        </p:tgtEl>
                                        <p:attrNameLst>
                                          <p:attrName>style.visibility</p:attrName>
                                        </p:attrNameLst>
                                      </p:cBhvr>
                                      <p:to>
                                        <p:strVal val="visible"/>
                                      </p:to>
                                    </p:set>
                                    <p:animEffect transition="in" filter="fade">
                                      <p:cBhvr>
                                        <p:cTn id="43" dur="800" decel="100000"/>
                                        <p:tgtEl>
                                          <p:spTgt spid="46083">
                                            <p:txEl>
                                              <p:pRg st="4" end="4"/>
                                            </p:txEl>
                                          </p:spTgt>
                                        </p:tgtEl>
                                      </p:cBhvr>
                                    </p:animEffect>
                                    <p:anim calcmode="lin" valueType="num">
                                      <p:cBhvr>
                                        <p:cTn id="44" dur="800" decel="100000" fill="hold"/>
                                        <p:tgtEl>
                                          <p:spTgt spid="46083">
                                            <p:txEl>
                                              <p:pRg st="4" end="4"/>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46083">
                                            <p:txEl>
                                              <p:pRg st="4" end="4"/>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46083">
                                            <p:txEl>
                                              <p:pRg st="4" end="4"/>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46083">
                                            <p:txEl>
                                              <p:pRg st="4" end="4"/>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46083">
                                            <p:txEl>
                                              <p:pRg st="4" end="4"/>
                                            </p:txEl>
                                          </p:spTgt>
                                        </p:tgtEl>
                                        <p:attrNameLst>
                                          <p:attrName>ppt_y</p:attrName>
                                        </p:attrNameLst>
                                      </p:cBhvr>
                                      <p:tavLst>
                                        <p:tav tm="0">
                                          <p:val>
                                            <p:strVal val="#ppt_y+0.1"/>
                                          </p:val>
                                        </p:tav>
                                        <p:tav tm="100000">
                                          <p:val>
                                            <p:strVal val="#ppt_y"/>
                                          </p:val>
                                        </p:tav>
                                      </p:tavLst>
                                    </p:anim>
                                  </p:childTnLst>
                                </p:cTn>
                              </p:par>
                            </p:childTnLst>
                          </p:cTn>
                        </p:par>
                        <p:par>
                          <p:cTn id="49" fill="hold" nodeType="afterGroup">
                            <p:stCondLst>
                              <p:cond delay="5000"/>
                            </p:stCondLst>
                            <p:childTnLst>
                              <p:par>
                                <p:cTn id="50" presetID="30" presetClass="entr" presetSubtype="0" fill="hold" grpId="0" nodeType="afterEffect">
                                  <p:stCondLst>
                                    <p:cond delay="0"/>
                                  </p:stCondLst>
                                  <p:childTnLst>
                                    <p:set>
                                      <p:cBhvr>
                                        <p:cTn id="51" dur="1" fill="hold">
                                          <p:stCondLst>
                                            <p:cond delay="0"/>
                                          </p:stCondLst>
                                        </p:cTn>
                                        <p:tgtEl>
                                          <p:spTgt spid="46083">
                                            <p:txEl>
                                              <p:pRg st="5" end="5"/>
                                            </p:txEl>
                                          </p:spTgt>
                                        </p:tgtEl>
                                        <p:attrNameLst>
                                          <p:attrName>style.visibility</p:attrName>
                                        </p:attrNameLst>
                                      </p:cBhvr>
                                      <p:to>
                                        <p:strVal val="visible"/>
                                      </p:to>
                                    </p:set>
                                    <p:animEffect transition="in" filter="fade">
                                      <p:cBhvr>
                                        <p:cTn id="52" dur="800" decel="100000"/>
                                        <p:tgtEl>
                                          <p:spTgt spid="46083">
                                            <p:txEl>
                                              <p:pRg st="5" end="5"/>
                                            </p:txEl>
                                          </p:spTgt>
                                        </p:tgtEl>
                                      </p:cBhvr>
                                    </p:animEffect>
                                    <p:anim calcmode="lin" valueType="num">
                                      <p:cBhvr>
                                        <p:cTn id="53" dur="800" decel="100000" fill="hold"/>
                                        <p:tgtEl>
                                          <p:spTgt spid="46083">
                                            <p:txEl>
                                              <p:pRg st="5" end="5"/>
                                            </p:txEl>
                                          </p:spTgt>
                                        </p:tgtEl>
                                        <p:attrNameLst>
                                          <p:attrName>style.rotation</p:attrName>
                                        </p:attrNameLst>
                                      </p:cBhvr>
                                      <p:tavLst>
                                        <p:tav tm="0">
                                          <p:val>
                                            <p:fltVal val="-90"/>
                                          </p:val>
                                        </p:tav>
                                        <p:tav tm="100000">
                                          <p:val>
                                            <p:fltVal val="0"/>
                                          </p:val>
                                        </p:tav>
                                      </p:tavLst>
                                    </p:anim>
                                    <p:anim calcmode="lin" valueType="num">
                                      <p:cBhvr>
                                        <p:cTn id="54" dur="800" decel="100000" fill="hold"/>
                                        <p:tgtEl>
                                          <p:spTgt spid="46083">
                                            <p:txEl>
                                              <p:pRg st="5" end="5"/>
                                            </p:txEl>
                                          </p:spTgt>
                                        </p:tgtEl>
                                        <p:attrNameLst>
                                          <p:attrName>ppt_x</p:attrName>
                                        </p:attrNameLst>
                                      </p:cBhvr>
                                      <p:tavLst>
                                        <p:tav tm="0">
                                          <p:val>
                                            <p:strVal val="#ppt_x+0.4"/>
                                          </p:val>
                                        </p:tav>
                                        <p:tav tm="100000">
                                          <p:val>
                                            <p:strVal val="#ppt_x-0.05"/>
                                          </p:val>
                                        </p:tav>
                                      </p:tavLst>
                                    </p:anim>
                                    <p:anim calcmode="lin" valueType="num">
                                      <p:cBhvr>
                                        <p:cTn id="55" dur="800" decel="100000" fill="hold"/>
                                        <p:tgtEl>
                                          <p:spTgt spid="46083">
                                            <p:txEl>
                                              <p:pRg st="5" end="5"/>
                                            </p:txEl>
                                          </p:spTgt>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46083">
                                            <p:txEl>
                                              <p:pRg st="5" end="5"/>
                                            </p:txEl>
                                          </p:spTgt>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46083">
                                            <p:txEl>
                                              <p:pRg st="5" end="5"/>
                                            </p:txEl>
                                          </p:spTgt>
                                        </p:tgtEl>
                                        <p:attrNameLst>
                                          <p:attrName>ppt_y</p:attrName>
                                        </p:attrNameLst>
                                      </p:cBhvr>
                                      <p:tavLst>
                                        <p:tav tm="0">
                                          <p:val>
                                            <p:strVal val="#ppt_y+0.1"/>
                                          </p:val>
                                        </p:tav>
                                        <p:tav tm="100000">
                                          <p:val>
                                            <p:strVal val="#ppt_y"/>
                                          </p:val>
                                        </p:tav>
                                      </p:tavLst>
                                    </p:anim>
                                  </p:childTnLst>
                                </p:cTn>
                              </p:par>
                            </p:childTnLst>
                          </p:cTn>
                        </p:par>
                        <p:par>
                          <p:cTn id="58" fill="hold" nodeType="afterGroup">
                            <p:stCondLst>
                              <p:cond delay="6000"/>
                            </p:stCondLst>
                            <p:childTnLst>
                              <p:par>
                                <p:cTn id="59" presetID="30" presetClass="entr" presetSubtype="0" fill="hold" grpId="0" nodeType="afterEffect">
                                  <p:stCondLst>
                                    <p:cond delay="0"/>
                                  </p:stCondLst>
                                  <p:childTnLst>
                                    <p:set>
                                      <p:cBhvr>
                                        <p:cTn id="60" dur="1" fill="hold">
                                          <p:stCondLst>
                                            <p:cond delay="0"/>
                                          </p:stCondLst>
                                        </p:cTn>
                                        <p:tgtEl>
                                          <p:spTgt spid="46083">
                                            <p:txEl>
                                              <p:pRg st="6" end="6"/>
                                            </p:txEl>
                                          </p:spTgt>
                                        </p:tgtEl>
                                        <p:attrNameLst>
                                          <p:attrName>style.visibility</p:attrName>
                                        </p:attrNameLst>
                                      </p:cBhvr>
                                      <p:to>
                                        <p:strVal val="visible"/>
                                      </p:to>
                                    </p:set>
                                    <p:animEffect transition="in" filter="fade">
                                      <p:cBhvr>
                                        <p:cTn id="61" dur="800" decel="100000"/>
                                        <p:tgtEl>
                                          <p:spTgt spid="46083">
                                            <p:txEl>
                                              <p:pRg st="6" end="6"/>
                                            </p:txEl>
                                          </p:spTgt>
                                        </p:tgtEl>
                                      </p:cBhvr>
                                    </p:animEffect>
                                    <p:anim calcmode="lin" valueType="num">
                                      <p:cBhvr>
                                        <p:cTn id="62" dur="800" decel="100000" fill="hold"/>
                                        <p:tgtEl>
                                          <p:spTgt spid="46083">
                                            <p:txEl>
                                              <p:pRg st="6" end="6"/>
                                            </p:txEl>
                                          </p:spTgt>
                                        </p:tgtEl>
                                        <p:attrNameLst>
                                          <p:attrName>style.rotation</p:attrName>
                                        </p:attrNameLst>
                                      </p:cBhvr>
                                      <p:tavLst>
                                        <p:tav tm="0">
                                          <p:val>
                                            <p:fltVal val="-90"/>
                                          </p:val>
                                        </p:tav>
                                        <p:tav tm="100000">
                                          <p:val>
                                            <p:fltVal val="0"/>
                                          </p:val>
                                        </p:tav>
                                      </p:tavLst>
                                    </p:anim>
                                    <p:anim calcmode="lin" valueType="num">
                                      <p:cBhvr>
                                        <p:cTn id="63" dur="800" decel="100000" fill="hold"/>
                                        <p:tgtEl>
                                          <p:spTgt spid="46083">
                                            <p:txEl>
                                              <p:pRg st="6" end="6"/>
                                            </p:txEl>
                                          </p:spTgt>
                                        </p:tgtEl>
                                        <p:attrNameLst>
                                          <p:attrName>ppt_x</p:attrName>
                                        </p:attrNameLst>
                                      </p:cBhvr>
                                      <p:tavLst>
                                        <p:tav tm="0">
                                          <p:val>
                                            <p:strVal val="#ppt_x+0.4"/>
                                          </p:val>
                                        </p:tav>
                                        <p:tav tm="100000">
                                          <p:val>
                                            <p:strVal val="#ppt_x-0.05"/>
                                          </p:val>
                                        </p:tav>
                                      </p:tavLst>
                                    </p:anim>
                                    <p:anim calcmode="lin" valueType="num">
                                      <p:cBhvr>
                                        <p:cTn id="64" dur="800" decel="100000" fill="hold"/>
                                        <p:tgtEl>
                                          <p:spTgt spid="46083">
                                            <p:txEl>
                                              <p:pRg st="6" end="6"/>
                                            </p:txEl>
                                          </p:spTgt>
                                        </p:tgtEl>
                                        <p:attrNameLst>
                                          <p:attrName>ppt_y</p:attrName>
                                        </p:attrNameLst>
                                      </p:cBhvr>
                                      <p:tavLst>
                                        <p:tav tm="0">
                                          <p:val>
                                            <p:strVal val="#ppt_y-0.4"/>
                                          </p:val>
                                        </p:tav>
                                        <p:tav tm="100000">
                                          <p:val>
                                            <p:strVal val="#ppt_y+0.1"/>
                                          </p:val>
                                        </p:tav>
                                      </p:tavLst>
                                    </p:anim>
                                    <p:anim calcmode="lin" valueType="num">
                                      <p:cBhvr>
                                        <p:cTn id="65" dur="200" accel="100000" fill="hold">
                                          <p:stCondLst>
                                            <p:cond delay="800"/>
                                          </p:stCondLst>
                                        </p:cTn>
                                        <p:tgtEl>
                                          <p:spTgt spid="46083">
                                            <p:txEl>
                                              <p:pRg st="6" end="6"/>
                                            </p:txEl>
                                          </p:spTgt>
                                        </p:tgtEl>
                                        <p:attrNameLst>
                                          <p:attrName>ppt_x</p:attrName>
                                        </p:attrNameLst>
                                      </p:cBhvr>
                                      <p:tavLst>
                                        <p:tav tm="0">
                                          <p:val>
                                            <p:strVal val="#ppt_x-0.05"/>
                                          </p:val>
                                        </p:tav>
                                        <p:tav tm="100000">
                                          <p:val>
                                            <p:strVal val="#ppt_x"/>
                                          </p:val>
                                        </p:tav>
                                      </p:tavLst>
                                    </p:anim>
                                    <p:anim calcmode="lin" valueType="num">
                                      <p:cBhvr>
                                        <p:cTn id="66" dur="200" accel="100000" fill="hold">
                                          <p:stCondLst>
                                            <p:cond delay="800"/>
                                          </p:stCondLst>
                                        </p:cTn>
                                        <p:tgtEl>
                                          <p:spTgt spid="46083">
                                            <p:txEl>
                                              <p:pRg st="6" end="6"/>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228600" y="1600200"/>
            <a:ext cx="8534400" cy="4708525"/>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fa-IR" sz="2600" b="1" dirty="0" smtClean="0">
                <a:solidFill>
                  <a:schemeClr val="accent2">
                    <a:lumMod val="40000"/>
                    <a:lumOff val="60000"/>
                  </a:schemeClr>
                </a:solidFill>
                <a:cs typeface="B Titr" pitchFamily="2" charset="-78"/>
              </a:rPr>
              <a:t>جهت کسب يك تخصص موارد ذیل را به خاطر داشته باشید.</a:t>
            </a:r>
          </a:p>
          <a:p>
            <a:pPr eaLnBrk="1" hangingPunct="1"/>
            <a:r>
              <a:rPr lang="fa-IR" sz="2600" b="1" dirty="0" smtClean="0">
                <a:cs typeface="B Titr" pitchFamily="2" charset="-78"/>
              </a:rPr>
              <a:t>در کسب این تخصص ها موارد عملی را نیز فراموش نکنید.</a:t>
            </a:r>
          </a:p>
          <a:p>
            <a:pPr eaLnBrk="1" hangingPunct="1"/>
            <a:r>
              <a:rPr lang="fa-IR" sz="2400" b="1" dirty="0" smtClean="0">
                <a:cs typeface="B Titr" pitchFamily="2" charset="-78"/>
              </a:rPr>
              <a:t>قبل از شروع به انتخاب تخصص مورد نظر تحقیقات لازم را انجام دهید.</a:t>
            </a:r>
          </a:p>
          <a:p>
            <a:pPr eaLnBrk="1" hangingPunct="1"/>
            <a:r>
              <a:rPr lang="fa-IR" sz="2600" b="1" dirty="0" smtClean="0">
                <a:cs typeface="B Titr" pitchFamily="2" charset="-78"/>
              </a:rPr>
              <a:t>حتی الامکان رسيدن به يك تخصص را به قسمتهاي مختلف بشكنيد تا پيشرفت كار را كنترل نماييد.</a:t>
            </a:r>
          </a:p>
          <a:p>
            <a:pPr eaLnBrk="1" hangingPunct="1"/>
            <a:r>
              <a:rPr lang="fa-IR" sz="2600" b="1" dirty="0" smtClean="0">
                <a:cs typeface="B Titr" pitchFamily="2" charset="-78"/>
              </a:rPr>
              <a:t>رزومه معتبر معمولا داراي تجربياتي از اين دسته هستند.</a:t>
            </a:r>
            <a:endParaRPr lang="en-US" sz="2600" b="1" dirty="0" smtClean="0">
              <a:cs typeface="B Titr" pitchFamily="2" charset="-78"/>
            </a:endParaRPr>
          </a:p>
          <a:p>
            <a:pPr eaLnBrk="1" hangingPunct="1"/>
            <a:r>
              <a:rPr lang="fa-IR" sz="2600" b="1" dirty="0" smtClean="0">
                <a:cs typeface="B Titr" pitchFamily="2" charset="-78"/>
              </a:rPr>
              <a:t>برخي از اين تخصص ها با توجه به فرهنگ و وضعيت پيشرفت علمي جامعه  كم رنگ تر جلوه مي نمايند.</a:t>
            </a:r>
          </a:p>
          <a:p>
            <a:pPr eaLnBrk="1" hangingPunct="1"/>
            <a:r>
              <a:rPr lang="fa-IR" sz="2600" b="1" dirty="0" smtClean="0">
                <a:cs typeface="B Titr" pitchFamily="2" charset="-78"/>
              </a:rPr>
              <a:t>یادگیری و پیشرفت در  این تخصص ها معمولا در برنامه های بلند مدت در نظر گرفته می شود. </a:t>
            </a:r>
            <a:endParaRPr lang="en-US" sz="2600" b="1" dirty="0" smtClean="0">
              <a:cs typeface="B Titr" pitchFamily="2" charset="-78"/>
            </a:endParaRPr>
          </a:p>
        </p:txBody>
      </p:sp>
      <p:sp>
        <p:nvSpPr>
          <p:cNvPr id="39938"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نکات مهم تخصص كاري </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fade">
                                      <p:cBhvr>
                                        <p:cTn id="7" dur="800" decel="100000"/>
                                        <p:tgtEl>
                                          <p:spTgt spid="47107">
                                            <p:txEl>
                                              <p:pRg st="0" end="0"/>
                                            </p:txEl>
                                          </p:spTgt>
                                        </p:tgtEl>
                                      </p:cBhvr>
                                    </p:animEffect>
                                    <p:anim calcmode="lin" valueType="num">
                                      <p:cBhvr>
                                        <p:cTn id="8" dur="800" decel="100000" fill="hold"/>
                                        <p:tgtEl>
                                          <p:spTgt spid="47107">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47107">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47107">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7107">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7107">
                                            <p:txEl>
                                              <p:pRg st="0" end="0"/>
                                            </p:txEl>
                                          </p:spTgt>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47107">
                                            <p:txEl>
                                              <p:pRg st="1" end="1"/>
                                            </p:txEl>
                                          </p:spTgt>
                                        </p:tgtEl>
                                        <p:attrNameLst>
                                          <p:attrName>style.visibility</p:attrName>
                                        </p:attrNameLst>
                                      </p:cBhvr>
                                      <p:to>
                                        <p:strVal val="visible"/>
                                      </p:to>
                                    </p:set>
                                    <p:animEffect transition="in" filter="fade">
                                      <p:cBhvr>
                                        <p:cTn id="16" dur="800" decel="100000"/>
                                        <p:tgtEl>
                                          <p:spTgt spid="47107">
                                            <p:txEl>
                                              <p:pRg st="1" end="1"/>
                                            </p:txEl>
                                          </p:spTgt>
                                        </p:tgtEl>
                                      </p:cBhvr>
                                    </p:animEffect>
                                    <p:anim calcmode="lin" valueType="num">
                                      <p:cBhvr>
                                        <p:cTn id="17" dur="800" decel="100000" fill="hold"/>
                                        <p:tgtEl>
                                          <p:spTgt spid="47107">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47107">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47107">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47107">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47107">
                                            <p:txEl>
                                              <p:pRg st="1" end="1"/>
                                            </p:txEl>
                                          </p:spTgt>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47107">
                                            <p:txEl>
                                              <p:pRg st="2" end="2"/>
                                            </p:txEl>
                                          </p:spTgt>
                                        </p:tgtEl>
                                        <p:attrNameLst>
                                          <p:attrName>style.visibility</p:attrName>
                                        </p:attrNameLst>
                                      </p:cBhvr>
                                      <p:to>
                                        <p:strVal val="visible"/>
                                      </p:to>
                                    </p:set>
                                    <p:animEffect transition="in" filter="fade">
                                      <p:cBhvr>
                                        <p:cTn id="25" dur="800" decel="100000"/>
                                        <p:tgtEl>
                                          <p:spTgt spid="47107">
                                            <p:txEl>
                                              <p:pRg st="2" end="2"/>
                                            </p:txEl>
                                          </p:spTgt>
                                        </p:tgtEl>
                                      </p:cBhvr>
                                    </p:animEffect>
                                    <p:anim calcmode="lin" valueType="num">
                                      <p:cBhvr>
                                        <p:cTn id="26" dur="800" decel="100000" fill="hold"/>
                                        <p:tgtEl>
                                          <p:spTgt spid="47107">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47107">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47107">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47107">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47107">
                                            <p:txEl>
                                              <p:pRg st="2" end="2"/>
                                            </p:txEl>
                                          </p:spTgt>
                                        </p:tgtEl>
                                        <p:attrNameLst>
                                          <p:attrName>ppt_y</p:attrName>
                                        </p:attrNameLst>
                                      </p:cBhvr>
                                      <p:tavLst>
                                        <p:tav tm="0">
                                          <p:val>
                                            <p:strVal val="#ppt_y+0.1"/>
                                          </p:val>
                                        </p:tav>
                                        <p:tav tm="100000">
                                          <p:val>
                                            <p:strVal val="#ppt_y"/>
                                          </p:val>
                                        </p:tav>
                                      </p:tavLst>
                                    </p:anim>
                                  </p:childTnLst>
                                </p:cTn>
                              </p:par>
                            </p:childTnLst>
                          </p:cTn>
                        </p:par>
                        <p:par>
                          <p:cTn id="31" fill="hold" nodeType="afterGroup">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47107">
                                            <p:txEl>
                                              <p:pRg st="3" end="3"/>
                                            </p:txEl>
                                          </p:spTgt>
                                        </p:tgtEl>
                                        <p:attrNameLst>
                                          <p:attrName>style.visibility</p:attrName>
                                        </p:attrNameLst>
                                      </p:cBhvr>
                                      <p:to>
                                        <p:strVal val="visible"/>
                                      </p:to>
                                    </p:set>
                                    <p:animEffect transition="in" filter="fade">
                                      <p:cBhvr>
                                        <p:cTn id="34" dur="800" decel="100000"/>
                                        <p:tgtEl>
                                          <p:spTgt spid="47107">
                                            <p:txEl>
                                              <p:pRg st="3" end="3"/>
                                            </p:txEl>
                                          </p:spTgt>
                                        </p:tgtEl>
                                      </p:cBhvr>
                                    </p:animEffect>
                                    <p:anim calcmode="lin" valueType="num">
                                      <p:cBhvr>
                                        <p:cTn id="35" dur="800" decel="100000" fill="hold"/>
                                        <p:tgtEl>
                                          <p:spTgt spid="47107">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47107">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47107">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47107">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47107">
                                            <p:txEl>
                                              <p:pRg st="3" end="3"/>
                                            </p:txEl>
                                          </p:spTgt>
                                        </p:tgtEl>
                                        <p:attrNameLst>
                                          <p:attrName>ppt_y</p:attrName>
                                        </p:attrNameLst>
                                      </p:cBhvr>
                                      <p:tavLst>
                                        <p:tav tm="0">
                                          <p:val>
                                            <p:strVal val="#ppt_y+0.1"/>
                                          </p:val>
                                        </p:tav>
                                        <p:tav tm="100000">
                                          <p:val>
                                            <p:strVal val="#ppt_y"/>
                                          </p:val>
                                        </p:tav>
                                      </p:tavLst>
                                    </p:anim>
                                  </p:childTnLst>
                                </p:cTn>
                              </p:par>
                            </p:childTnLst>
                          </p:cTn>
                        </p:par>
                        <p:par>
                          <p:cTn id="40" fill="hold" nodeType="afterGroup">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47107">
                                            <p:txEl>
                                              <p:pRg st="4" end="4"/>
                                            </p:txEl>
                                          </p:spTgt>
                                        </p:tgtEl>
                                        <p:attrNameLst>
                                          <p:attrName>style.visibility</p:attrName>
                                        </p:attrNameLst>
                                      </p:cBhvr>
                                      <p:to>
                                        <p:strVal val="visible"/>
                                      </p:to>
                                    </p:set>
                                    <p:animEffect transition="in" filter="fade">
                                      <p:cBhvr>
                                        <p:cTn id="43" dur="800" decel="100000"/>
                                        <p:tgtEl>
                                          <p:spTgt spid="47107">
                                            <p:txEl>
                                              <p:pRg st="4" end="4"/>
                                            </p:txEl>
                                          </p:spTgt>
                                        </p:tgtEl>
                                      </p:cBhvr>
                                    </p:animEffect>
                                    <p:anim calcmode="lin" valueType="num">
                                      <p:cBhvr>
                                        <p:cTn id="44" dur="800" decel="100000" fill="hold"/>
                                        <p:tgtEl>
                                          <p:spTgt spid="47107">
                                            <p:txEl>
                                              <p:pRg st="4" end="4"/>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47107">
                                            <p:txEl>
                                              <p:pRg st="4" end="4"/>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47107">
                                            <p:txEl>
                                              <p:pRg st="4" end="4"/>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47107">
                                            <p:txEl>
                                              <p:pRg st="4" end="4"/>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47107">
                                            <p:txEl>
                                              <p:pRg st="4" end="4"/>
                                            </p:txEl>
                                          </p:spTgt>
                                        </p:tgtEl>
                                        <p:attrNameLst>
                                          <p:attrName>ppt_y</p:attrName>
                                        </p:attrNameLst>
                                      </p:cBhvr>
                                      <p:tavLst>
                                        <p:tav tm="0">
                                          <p:val>
                                            <p:strVal val="#ppt_y+0.1"/>
                                          </p:val>
                                        </p:tav>
                                        <p:tav tm="100000">
                                          <p:val>
                                            <p:strVal val="#ppt_y"/>
                                          </p:val>
                                        </p:tav>
                                      </p:tavLst>
                                    </p:anim>
                                  </p:childTnLst>
                                </p:cTn>
                              </p:par>
                            </p:childTnLst>
                          </p:cTn>
                        </p:par>
                        <p:par>
                          <p:cTn id="49" fill="hold" nodeType="afterGroup">
                            <p:stCondLst>
                              <p:cond delay="5000"/>
                            </p:stCondLst>
                            <p:childTnLst>
                              <p:par>
                                <p:cTn id="50" presetID="30" presetClass="entr" presetSubtype="0" fill="hold" grpId="0" nodeType="afterEffect">
                                  <p:stCondLst>
                                    <p:cond delay="0"/>
                                  </p:stCondLst>
                                  <p:childTnLst>
                                    <p:set>
                                      <p:cBhvr>
                                        <p:cTn id="51" dur="1" fill="hold">
                                          <p:stCondLst>
                                            <p:cond delay="0"/>
                                          </p:stCondLst>
                                        </p:cTn>
                                        <p:tgtEl>
                                          <p:spTgt spid="47107">
                                            <p:txEl>
                                              <p:pRg st="5" end="5"/>
                                            </p:txEl>
                                          </p:spTgt>
                                        </p:tgtEl>
                                        <p:attrNameLst>
                                          <p:attrName>style.visibility</p:attrName>
                                        </p:attrNameLst>
                                      </p:cBhvr>
                                      <p:to>
                                        <p:strVal val="visible"/>
                                      </p:to>
                                    </p:set>
                                    <p:animEffect transition="in" filter="fade">
                                      <p:cBhvr>
                                        <p:cTn id="52" dur="800" decel="100000"/>
                                        <p:tgtEl>
                                          <p:spTgt spid="47107">
                                            <p:txEl>
                                              <p:pRg st="5" end="5"/>
                                            </p:txEl>
                                          </p:spTgt>
                                        </p:tgtEl>
                                      </p:cBhvr>
                                    </p:animEffect>
                                    <p:anim calcmode="lin" valueType="num">
                                      <p:cBhvr>
                                        <p:cTn id="53" dur="800" decel="100000" fill="hold"/>
                                        <p:tgtEl>
                                          <p:spTgt spid="47107">
                                            <p:txEl>
                                              <p:pRg st="5" end="5"/>
                                            </p:txEl>
                                          </p:spTgt>
                                        </p:tgtEl>
                                        <p:attrNameLst>
                                          <p:attrName>style.rotation</p:attrName>
                                        </p:attrNameLst>
                                      </p:cBhvr>
                                      <p:tavLst>
                                        <p:tav tm="0">
                                          <p:val>
                                            <p:fltVal val="-90"/>
                                          </p:val>
                                        </p:tav>
                                        <p:tav tm="100000">
                                          <p:val>
                                            <p:fltVal val="0"/>
                                          </p:val>
                                        </p:tav>
                                      </p:tavLst>
                                    </p:anim>
                                    <p:anim calcmode="lin" valueType="num">
                                      <p:cBhvr>
                                        <p:cTn id="54" dur="800" decel="100000" fill="hold"/>
                                        <p:tgtEl>
                                          <p:spTgt spid="47107">
                                            <p:txEl>
                                              <p:pRg st="5" end="5"/>
                                            </p:txEl>
                                          </p:spTgt>
                                        </p:tgtEl>
                                        <p:attrNameLst>
                                          <p:attrName>ppt_x</p:attrName>
                                        </p:attrNameLst>
                                      </p:cBhvr>
                                      <p:tavLst>
                                        <p:tav tm="0">
                                          <p:val>
                                            <p:strVal val="#ppt_x+0.4"/>
                                          </p:val>
                                        </p:tav>
                                        <p:tav tm="100000">
                                          <p:val>
                                            <p:strVal val="#ppt_x-0.05"/>
                                          </p:val>
                                        </p:tav>
                                      </p:tavLst>
                                    </p:anim>
                                    <p:anim calcmode="lin" valueType="num">
                                      <p:cBhvr>
                                        <p:cTn id="55" dur="800" decel="100000" fill="hold"/>
                                        <p:tgtEl>
                                          <p:spTgt spid="47107">
                                            <p:txEl>
                                              <p:pRg st="5" end="5"/>
                                            </p:txEl>
                                          </p:spTgt>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47107">
                                            <p:txEl>
                                              <p:pRg st="5" end="5"/>
                                            </p:txEl>
                                          </p:spTgt>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47107">
                                            <p:txEl>
                                              <p:pRg st="5" end="5"/>
                                            </p:txEl>
                                          </p:spTgt>
                                        </p:tgtEl>
                                        <p:attrNameLst>
                                          <p:attrName>ppt_y</p:attrName>
                                        </p:attrNameLst>
                                      </p:cBhvr>
                                      <p:tavLst>
                                        <p:tav tm="0">
                                          <p:val>
                                            <p:strVal val="#ppt_y+0.1"/>
                                          </p:val>
                                        </p:tav>
                                        <p:tav tm="100000">
                                          <p:val>
                                            <p:strVal val="#ppt_y"/>
                                          </p:val>
                                        </p:tav>
                                      </p:tavLst>
                                    </p:anim>
                                  </p:childTnLst>
                                </p:cTn>
                              </p:par>
                            </p:childTnLst>
                          </p:cTn>
                        </p:par>
                        <p:par>
                          <p:cTn id="58" fill="hold">
                            <p:stCondLst>
                              <p:cond delay="6000"/>
                            </p:stCondLst>
                            <p:childTnLst>
                              <p:par>
                                <p:cTn id="59" presetID="30" presetClass="entr" presetSubtype="0" fill="hold" grpId="0" nodeType="afterEffect">
                                  <p:stCondLst>
                                    <p:cond delay="0"/>
                                  </p:stCondLst>
                                  <p:childTnLst>
                                    <p:set>
                                      <p:cBhvr>
                                        <p:cTn id="60" dur="1" fill="hold">
                                          <p:stCondLst>
                                            <p:cond delay="0"/>
                                          </p:stCondLst>
                                        </p:cTn>
                                        <p:tgtEl>
                                          <p:spTgt spid="47107">
                                            <p:txEl>
                                              <p:pRg st="6" end="6"/>
                                            </p:txEl>
                                          </p:spTgt>
                                        </p:tgtEl>
                                        <p:attrNameLst>
                                          <p:attrName>style.visibility</p:attrName>
                                        </p:attrNameLst>
                                      </p:cBhvr>
                                      <p:to>
                                        <p:strVal val="visible"/>
                                      </p:to>
                                    </p:set>
                                    <p:animEffect transition="in" filter="fade">
                                      <p:cBhvr>
                                        <p:cTn id="61" dur="800" decel="100000"/>
                                        <p:tgtEl>
                                          <p:spTgt spid="47107">
                                            <p:txEl>
                                              <p:pRg st="6" end="6"/>
                                            </p:txEl>
                                          </p:spTgt>
                                        </p:tgtEl>
                                      </p:cBhvr>
                                    </p:animEffect>
                                    <p:anim calcmode="lin" valueType="num">
                                      <p:cBhvr>
                                        <p:cTn id="62" dur="800" decel="100000" fill="hold"/>
                                        <p:tgtEl>
                                          <p:spTgt spid="47107">
                                            <p:txEl>
                                              <p:pRg st="6" end="6"/>
                                            </p:txEl>
                                          </p:spTgt>
                                        </p:tgtEl>
                                        <p:attrNameLst>
                                          <p:attrName>style.rotation</p:attrName>
                                        </p:attrNameLst>
                                      </p:cBhvr>
                                      <p:tavLst>
                                        <p:tav tm="0">
                                          <p:val>
                                            <p:fltVal val="-90"/>
                                          </p:val>
                                        </p:tav>
                                        <p:tav tm="100000">
                                          <p:val>
                                            <p:fltVal val="0"/>
                                          </p:val>
                                        </p:tav>
                                      </p:tavLst>
                                    </p:anim>
                                    <p:anim calcmode="lin" valueType="num">
                                      <p:cBhvr>
                                        <p:cTn id="63" dur="800" decel="100000" fill="hold"/>
                                        <p:tgtEl>
                                          <p:spTgt spid="47107">
                                            <p:txEl>
                                              <p:pRg st="6" end="6"/>
                                            </p:txEl>
                                          </p:spTgt>
                                        </p:tgtEl>
                                        <p:attrNameLst>
                                          <p:attrName>ppt_x</p:attrName>
                                        </p:attrNameLst>
                                      </p:cBhvr>
                                      <p:tavLst>
                                        <p:tav tm="0">
                                          <p:val>
                                            <p:strVal val="#ppt_x+0.4"/>
                                          </p:val>
                                        </p:tav>
                                        <p:tav tm="100000">
                                          <p:val>
                                            <p:strVal val="#ppt_x-0.05"/>
                                          </p:val>
                                        </p:tav>
                                      </p:tavLst>
                                    </p:anim>
                                    <p:anim calcmode="lin" valueType="num">
                                      <p:cBhvr>
                                        <p:cTn id="64" dur="800" decel="100000" fill="hold"/>
                                        <p:tgtEl>
                                          <p:spTgt spid="47107">
                                            <p:txEl>
                                              <p:pRg st="6" end="6"/>
                                            </p:txEl>
                                          </p:spTgt>
                                        </p:tgtEl>
                                        <p:attrNameLst>
                                          <p:attrName>ppt_y</p:attrName>
                                        </p:attrNameLst>
                                      </p:cBhvr>
                                      <p:tavLst>
                                        <p:tav tm="0">
                                          <p:val>
                                            <p:strVal val="#ppt_y-0.4"/>
                                          </p:val>
                                        </p:tav>
                                        <p:tav tm="100000">
                                          <p:val>
                                            <p:strVal val="#ppt_y+0.1"/>
                                          </p:val>
                                        </p:tav>
                                      </p:tavLst>
                                    </p:anim>
                                    <p:anim calcmode="lin" valueType="num">
                                      <p:cBhvr>
                                        <p:cTn id="65" dur="200" accel="100000" fill="hold">
                                          <p:stCondLst>
                                            <p:cond delay="800"/>
                                          </p:stCondLst>
                                        </p:cTn>
                                        <p:tgtEl>
                                          <p:spTgt spid="47107">
                                            <p:txEl>
                                              <p:pRg st="6" end="6"/>
                                            </p:txEl>
                                          </p:spTgt>
                                        </p:tgtEl>
                                        <p:attrNameLst>
                                          <p:attrName>ppt_x</p:attrName>
                                        </p:attrNameLst>
                                      </p:cBhvr>
                                      <p:tavLst>
                                        <p:tav tm="0">
                                          <p:val>
                                            <p:strVal val="#ppt_x-0.05"/>
                                          </p:val>
                                        </p:tav>
                                        <p:tav tm="100000">
                                          <p:val>
                                            <p:strVal val="#ppt_x"/>
                                          </p:val>
                                        </p:tav>
                                      </p:tavLst>
                                    </p:anim>
                                    <p:anim calcmode="lin" valueType="num">
                                      <p:cBhvr>
                                        <p:cTn id="66" dur="200" accel="100000" fill="hold">
                                          <p:stCondLst>
                                            <p:cond delay="800"/>
                                          </p:stCondLst>
                                        </p:cTn>
                                        <p:tgtEl>
                                          <p:spTgt spid="47107">
                                            <p:txEl>
                                              <p:pRg st="6" end="6"/>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a:xfrm>
            <a:off x="457200" y="1600200"/>
            <a:ext cx="8229600" cy="47244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fa-IR" sz="2600" b="1" dirty="0" smtClean="0">
                <a:solidFill>
                  <a:schemeClr val="accent2">
                    <a:lumMod val="40000"/>
                    <a:lumOff val="60000"/>
                  </a:schemeClr>
                </a:solidFill>
                <a:cs typeface="B Titr" pitchFamily="2" charset="-78"/>
              </a:rPr>
              <a:t>ابزارهای کمکی</a:t>
            </a:r>
          </a:p>
          <a:p>
            <a:pPr eaLnBrk="1" hangingPunct="1">
              <a:buNone/>
            </a:pPr>
            <a:r>
              <a:rPr lang="fa-IR" sz="2600" b="1" dirty="0" smtClean="0">
                <a:cs typeface="B Titr" pitchFamily="2" charset="-78"/>
              </a:rPr>
              <a:t>ابزارهاي كمكي تكنيك ها يا علومي هستند كه برای تسهيل در فرآيندهاي كاري مي توان از آنها استفاده نمود و میزان و کیفیت استفاده و بکارگیری از این ابزارها هستند که میزان تخصص افراد در یک شغل را مشخص می کنند . </a:t>
            </a:r>
          </a:p>
        </p:txBody>
      </p:sp>
      <p:sp>
        <p:nvSpPr>
          <p:cNvPr id="40962"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تعريف ابزارهای کمکی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fade">
                                      <p:cBhvr>
                                        <p:cTn id="7" dur="800" decel="100000"/>
                                        <p:tgtEl>
                                          <p:spTgt spid="48131">
                                            <p:txEl>
                                              <p:pRg st="0" end="0"/>
                                            </p:txEl>
                                          </p:spTgt>
                                        </p:tgtEl>
                                      </p:cBhvr>
                                    </p:animEffect>
                                    <p:anim calcmode="lin" valueType="num">
                                      <p:cBhvr>
                                        <p:cTn id="8" dur="800" decel="100000" fill="hold"/>
                                        <p:tgtEl>
                                          <p:spTgt spid="48131">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48131">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48131">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8131">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8131">
                                            <p:txEl>
                                              <p:pRg st="0" end="0"/>
                                            </p:txEl>
                                          </p:spTgt>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48131">
                                            <p:txEl>
                                              <p:pRg st="1" end="1"/>
                                            </p:txEl>
                                          </p:spTgt>
                                        </p:tgtEl>
                                        <p:attrNameLst>
                                          <p:attrName>style.visibility</p:attrName>
                                        </p:attrNameLst>
                                      </p:cBhvr>
                                      <p:to>
                                        <p:strVal val="visible"/>
                                      </p:to>
                                    </p:set>
                                    <p:animEffect transition="in" filter="fade">
                                      <p:cBhvr>
                                        <p:cTn id="16" dur="800" decel="100000"/>
                                        <p:tgtEl>
                                          <p:spTgt spid="48131">
                                            <p:txEl>
                                              <p:pRg st="1" end="1"/>
                                            </p:txEl>
                                          </p:spTgt>
                                        </p:tgtEl>
                                      </p:cBhvr>
                                    </p:animEffect>
                                    <p:anim calcmode="lin" valueType="num">
                                      <p:cBhvr>
                                        <p:cTn id="17" dur="800" decel="100000" fill="hold"/>
                                        <p:tgtEl>
                                          <p:spTgt spid="48131">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48131">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48131">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48131">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48131">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a:xfrm>
            <a:off x="457200" y="1600200"/>
            <a:ext cx="8229600" cy="47244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r>
              <a:rPr lang="fa-IR" sz="2600" b="1" dirty="0" smtClean="0">
                <a:cs typeface="B Titr" pitchFamily="2" charset="-78"/>
              </a:rPr>
              <a:t>معمولا تفاوت تخصص هاي افراد با ميزان استفاده از اين ابزارها مشخص ميگردند.</a:t>
            </a:r>
          </a:p>
          <a:p>
            <a:pPr eaLnBrk="1" hangingPunct="1"/>
            <a:r>
              <a:rPr lang="fa-IR" sz="2600" b="1" dirty="0" smtClean="0">
                <a:cs typeface="B Titr" pitchFamily="2" charset="-78"/>
              </a:rPr>
              <a:t>اين ابزارها بهترين وسيله تثبيت شغل هستند.</a:t>
            </a:r>
          </a:p>
          <a:p>
            <a:pPr eaLnBrk="1" hangingPunct="1"/>
            <a:r>
              <a:rPr lang="fa-IR" sz="2600" b="1" dirty="0" smtClean="0">
                <a:cs typeface="B Titr" pitchFamily="2" charset="-78"/>
              </a:rPr>
              <a:t>اين ابزارها را بايد قبل از شروع به كار فرا بگيريد.</a:t>
            </a:r>
          </a:p>
          <a:p>
            <a:pPr eaLnBrk="1" hangingPunct="1"/>
            <a:r>
              <a:rPr lang="fa-IR" sz="2600" b="1" dirty="0" smtClean="0">
                <a:cs typeface="B Titr" pitchFamily="2" charset="-78"/>
              </a:rPr>
              <a:t>يادگيري اين موارد را بايد در مقاطع مشخص انجام داد و پي گيري و مرور آن را بايد در دوره هاي  مختلف انجام داد.</a:t>
            </a:r>
          </a:p>
          <a:p>
            <a:pPr eaLnBrk="1" hangingPunct="1"/>
            <a:r>
              <a:rPr lang="fa-IR" sz="2600" b="1" dirty="0" smtClean="0">
                <a:cs typeface="B Titr" pitchFamily="2" charset="-78"/>
              </a:rPr>
              <a:t>براي ابزارهاي كمكي بايد با توجه به انتخاب تخصص خود وقت بگذاريد.</a:t>
            </a:r>
          </a:p>
          <a:p>
            <a:pPr eaLnBrk="1" hangingPunct="1"/>
            <a:r>
              <a:rPr lang="fa-IR" sz="2600" b="1" dirty="0" smtClean="0">
                <a:cs typeface="B Titr" pitchFamily="2" charset="-78"/>
              </a:rPr>
              <a:t>بدترین کلمه موجود در مورد این ابزارها این میباشد که در موقع نیاز یا برخورد با آن برای یادگیری آن اقدام خواهم نمود . </a:t>
            </a:r>
          </a:p>
          <a:p>
            <a:pPr eaLnBrk="1" hangingPunct="1">
              <a:buNone/>
            </a:pPr>
            <a:endParaRPr lang="fa-IR" sz="2600" b="1" dirty="0" smtClean="0">
              <a:cs typeface="B Titr" pitchFamily="2" charset="-78"/>
            </a:endParaRPr>
          </a:p>
        </p:txBody>
      </p:sp>
      <p:sp>
        <p:nvSpPr>
          <p:cNvPr id="40962"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نكات مهم ابزارهای کمکی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fade">
                                      <p:cBhvr>
                                        <p:cTn id="7" dur="800" decel="100000"/>
                                        <p:tgtEl>
                                          <p:spTgt spid="48131">
                                            <p:txEl>
                                              <p:pRg st="0" end="0"/>
                                            </p:txEl>
                                          </p:spTgt>
                                        </p:tgtEl>
                                      </p:cBhvr>
                                    </p:animEffect>
                                    <p:anim calcmode="lin" valueType="num">
                                      <p:cBhvr>
                                        <p:cTn id="8" dur="800" decel="100000" fill="hold"/>
                                        <p:tgtEl>
                                          <p:spTgt spid="48131">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48131">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48131">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8131">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8131">
                                            <p:txEl>
                                              <p:pRg st="0" end="0"/>
                                            </p:txEl>
                                          </p:spTgt>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48131">
                                            <p:txEl>
                                              <p:pRg st="1" end="1"/>
                                            </p:txEl>
                                          </p:spTgt>
                                        </p:tgtEl>
                                        <p:attrNameLst>
                                          <p:attrName>style.visibility</p:attrName>
                                        </p:attrNameLst>
                                      </p:cBhvr>
                                      <p:to>
                                        <p:strVal val="visible"/>
                                      </p:to>
                                    </p:set>
                                    <p:animEffect transition="in" filter="fade">
                                      <p:cBhvr>
                                        <p:cTn id="16" dur="800" decel="100000"/>
                                        <p:tgtEl>
                                          <p:spTgt spid="48131">
                                            <p:txEl>
                                              <p:pRg st="1" end="1"/>
                                            </p:txEl>
                                          </p:spTgt>
                                        </p:tgtEl>
                                      </p:cBhvr>
                                    </p:animEffect>
                                    <p:anim calcmode="lin" valueType="num">
                                      <p:cBhvr>
                                        <p:cTn id="17" dur="800" decel="100000" fill="hold"/>
                                        <p:tgtEl>
                                          <p:spTgt spid="48131">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48131">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48131">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48131">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48131">
                                            <p:txEl>
                                              <p:pRg st="1" end="1"/>
                                            </p:txEl>
                                          </p:spTgt>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48131">
                                            <p:txEl>
                                              <p:pRg st="2" end="2"/>
                                            </p:txEl>
                                          </p:spTgt>
                                        </p:tgtEl>
                                        <p:attrNameLst>
                                          <p:attrName>style.visibility</p:attrName>
                                        </p:attrNameLst>
                                      </p:cBhvr>
                                      <p:to>
                                        <p:strVal val="visible"/>
                                      </p:to>
                                    </p:set>
                                    <p:animEffect transition="in" filter="fade">
                                      <p:cBhvr>
                                        <p:cTn id="25" dur="800" decel="100000"/>
                                        <p:tgtEl>
                                          <p:spTgt spid="48131">
                                            <p:txEl>
                                              <p:pRg st="2" end="2"/>
                                            </p:txEl>
                                          </p:spTgt>
                                        </p:tgtEl>
                                      </p:cBhvr>
                                    </p:animEffect>
                                    <p:anim calcmode="lin" valueType="num">
                                      <p:cBhvr>
                                        <p:cTn id="26" dur="800" decel="100000" fill="hold"/>
                                        <p:tgtEl>
                                          <p:spTgt spid="48131">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48131">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48131">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48131">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48131">
                                            <p:txEl>
                                              <p:pRg st="2" end="2"/>
                                            </p:txEl>
                                          </p:spTgt>
                                        </p:tgtEl>
                                        <p:attrNameLst>
                                          <p:attrName>ppt_y</p:attrName>
                                        </p:attrNameLst>
                                      </p:cBhvr>
                                      <p:tavLst>
                                        <p:tav tm="0">
                                          <p:val>
                                            <p:strVal val="#ppt_y+0.1"/>
                                          </p:val>
                                        </p:tav>
                                        <p:tav tm="100000">
                                          <p:val>
                                            <p:strVal val="#ppt_y"/>
                                          </p:val>
                                        </p:tav>
                                      </p:tavLst>
                                    </p:anim>
                                  </p:childTnLst>
                                </p:cTn>
                              </p:par>
                            </p:childTnLst>
                          </p:cTn>
                        </p:par>
                        <p:par>
                          <p:cTn id="31" fill="hold" nodeType="afterGroup">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48131">
                                            <p:txEl>
                                              <p:pRg st="3" end="3"/>
                                            </p:txEl>
                                          </p:spTgt>
                                        </p:tgtEl>
                                        <p:attrNameLst>
                                          <p:attrName>style.visibility</p:attrName>
                                        </p:attrNameLst>
                                      </p:cBhvr>
                                      <p:to>
                                        <p:strVal val="visible"/>
                                      </p:to>
                                    </p:set>
                                    <p:animEffect transition="in" filter="fade">
                                      <p:cBhvr>
                                        <p:cTn id="34" dur="800" decel="100000"/>
                                        <p:tgtEl>
                                          <p:spTgt spid="48131">
                                            <p:txEl>
                                              <p:pRg st="3" end="3"/>
                                            </p:txEl>
                                          </p:spTgt>
                                        </p:tgtEl>
                                      </p:cBhvr>
                                    </p:animEffect>
                                    <p:anim calcmode="lin" valueType="num">
                                      <p:cBhvr>
                                        <p:cTn id="35" dur="800" decel="100000" fill="hold"/>
                                        <p:tgtEl>
                                          <p:spTgt spid="48131">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48131">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48131">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48131">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48131">
                                            <p:txEl>
                                              <p:pRg st="3" end="3"/>
                                            </p:txEl>
                                          </p:spTgt>
                                        </p:tgtEl>
                                        <p:attrNameLst>
                                          <p:attrName>ppt_y</p:attrName>
                                        </p:attrNameLst>
                                      </p:cBhvr>
                                      <p:tavLst>
                                        <p:tav tm="0">
                                          <p:val>
                                            <p:strVal val="#ppt_y+0.1"/>
                                          </p:val>
                                        </p:tav>
                                        <p:tav tm="100000">
                                          <p:val>
                                            <p:strVal val="#ppt_y"/>
                                          </p:val>
                                        </p:tav>
                                      </p:tavLst>
                                    </p:anim>
                                  </p:childTnLst>
                                </p:cTn>
                              </p:par>
                            </p:childTnLst>
                          </p:cTn>
                        </p:par>
                        <p:par>
                          <p:cTn id="40" fill="hold">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48131">
                                            <p:txEl>
                                              <p:pRg st="4" end="4"/>
                                            </p:txEl>
                                          </p:spTgt>
                                        </p:tgtEl>
                                        <p:attrNameLst>
                                          <p:attrName>style.visibility</p:attrName>
                                        </p:attrNameLst>
                                      </p:cBhvr>
                                      <p:to>
                                        <p:strVal val="visible"/>
                                      </p:to>
                                    </p:set>
                                    <p:animEffect transition="in" filter="fade">
                                      <p:cBhvr>
                                        <p:cTn id="43" dur="800" decel="100000"/>
                                        <p:tgtEl>
                                          <p:spTgt spid="48131">
                                            <p:txEl>
                                              <p:pRg st="4" end="4"/>
                                            </p:txEl>
                                          </p:spTgt>
                                        </p:tgtEl>
                                      </p:cBhvr>
                                    </p:animEffect>
                                    <p:anim calcmode="lin" valueType="num">
                                      <p:cBhvr>
                                        <p:cTn id="44" dur="800" decel="100000" fill="hold"/>
                                        <p:tgtEl>
                                          <p:spTgt spid="48131">
                                            <p:txEl>
                                              <p:pRg st="4" end="4"/>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48131">
                                            <p:txEl>
                                              <p:pRg st="4" end="4"/>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48131">
                                            <p:txEl>
                                              <p:pRg st="4" end="4"/>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48131">
                                            <p:txEl>
                                              <p:pRg st="4" end="4"/>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48131">
                                            <p:txEl>
                                              <p:pRg st="4" end="4"/>
                                            </p:txEl>
                                          </p:spTgt>
                                        </p:tgtEl>
                                        <p:attrNameLst>
                                          <p:attrName>ppt_y</p:attrName>
                                        </p:attrNameLst>
                                      </p:cBhvr>
                                      <p:tavLst>
                                        <p:tav tm="0">
                                          <p:val>
                                            <p:strVal val="#ppt_y+0.1"/>
                                          </p:val>
                                        </p:tav>
                                        <p:tav tm="100000">
                                          <p:val>
                                            <p:strVal val="#ppt_y"/>
                                          </p:val>
                                        </p:tav>
                                      </p:tavLst>
                                    </p:anim>
                                  </p:childTnLst>
                                </p:cTn>
                              </p:par>
                            </p:childTnLst>
                          </p:cTn>
                        </p:par>
                        <p:par>
                          <p:cTn id="49" fill="hold">
                            <p:stCondLst>
                              <p:cond delay="5000"/>
                            </p:stCondLst>
                            <p:childTnLst>
                              <p:par>
                                <p:cTn id="50" presetID="30" presetClass="entr" presetSubtype="0" fill="hold" grpId="0" nodeType="afterEffect">
                                  <p:stCondLst>
                                    <p:cond delay="0"/>
                                  </p:stCondLst>
                                  <p:childTnLst>
                                    <p:set>
                                      <p:cBhvr>
                                        <p:cTn id="51" dur="1" fill="hold">
                                          <p:stCondLst>
                                            <p:cond delay="0"/>
                                          </p:stCondLst>
                                        </p:cTn>
                                        <p:tgtEl>
                                          <p:spTgt spid="48131">
                                            <p:txEl>
                                              <p:pRg st="5" end="5"/>
                                            </p:txEl>
                                          </p:spTgt>
                                        </p:tgtEl>
                                        <p:attrNameLst>
                                          <p:attrName>style.visibility</p:attrName>
                                        </p:attrNameLst>
                                      </p:cBhvr>
                                      <p:to>
                                        <p:strVal val="visible"/>
                                      </p:to>
                                    </p:set>
                                    <p:animEffect transition="in" filter="fade">
                                      <p:cBhvr>
                                        <p:cTn id="52" dur="800" decel="100000"/>
                                        <p:tgtEl>
                                          <p:spTgt spid="48131">
                                            <p:txEl>
                                              <p:pRg st="5" end="5"/>
                                            </p:txEl>
                                          </p:spTgt>
                                        </p:tgtEl>
                                      </p:cBhvr>
                                    </p:animEffect>
                                    <p:anim calcmode="lin" valueType="num">
                                      <p:cBhvr>
                                        <p:cTn id="53" dur="800" decel="100000" fill="hold"/>
                                        <p:tgtEl>
                                          <p:spTgt spid="48131">
                                            <p:txEl>
                                              <p:pRg st="5" end="5"/>
                                            </p:txEl>
                                          </p:spTgt>
                                        </p:tgtEl>
                                        <p:attrNameLst>
                                          <p:attrName>style.rotation</p:attrName>
                                        </p:attrNameLst>
                                      </p:cBhvr>
                                      <p:tavLst>
                                        <p:tav tm="0">
                                          <p:val>
                                            <p:fltVal val="-90"/>
                                          </p:val>
                                        </p:tav>
                                        <p:tav tm="100000">
                                          <p:val>
                                            <p:fltVal val="0"/>
                                          </p:val>
                                        </p:tav>
                                      </p:tavLst>
                                    </p:anim>
                                    <p:anim calcmode="lin" valueType="num">
                                      <p:cBhvr>
                                        <p:cTn id="54" dur="800" decel="100000" fill="hold"/>
                                        <p:tgtEl>
                                          <p:spTgt spid="48131">
                                            <p:txEl>
                                              <p:pRg st="5" end="5"/>
                                            </p:txEl>
                                          </p:spTgt>
                                        </p:tgtEl>
                                        <p:attrNameLst>
                                          <p:attrName>ppt_x</p:attrName>
                                        </p:attrNameLst>
                                      </p:cBhvr>
                                      <p:tavLst>
                                        <p:tav tm="0">
                                          <p:val>
                                            <p:strVal val="#ppt_x+0.4"/>
                                          </p:val>
                                        </p:tav>
                                        <p:tav tm="100000">
                                          <p:val>
                                            <p:strVal val="#ppt_x-0.05"/>
                                          </p:val>
                                        </p:tav>
                                      </p:tavLst>
                                    </p:anim>
                                    <p:anim calcmode="lin" valueType="num">
                                      <p:cBhvr>
                                        <p:cTn id="55" dur="800" decel="100000" fill="hold"/>
                                        <p:tgtEl>
                                          <p:spTgt spid="48131">
                                            <p:txEl>
                                              <p:pRg st="5" end="5"/>
                                            </p:txEl>
                                          </p:spTgt>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48131">
                                            <p:txEl>
                                              <p:pRg st="5" end="5"/>
                                            </p:txEl>
                                          </p:spTgt>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48131">
                                            <p:txEl>
                                              <p:pRg st="5" end="5"/>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a:xfrm>
            <a:off x="1066800" y="1600200"/>
            <a:ext cx="7620000" cy="47244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r>
              <a:rPr lang="fa-IR" sz="2600" b="1" dirty="0" smtClean="0">
                <a:cs typeface="B Titr" pitchFamily="2" charset="-78"/>
              </a:rPr>
              <a:t>نرم افزارهای تخصصی رشته شما</a:t>
            </a:r>
          </a:p>
          <a:p>
            <a:pPr eaLnBrk="1" hangingPunct="1"/>
            <a:r>
              <a:rPr lang="fa-IR" sz="2600" b="1" dirty="0" smtClean="0">
                <a:cs typeface="B Titr" pitchFamily="2" charset="-78"/>
              </a:rPr>
              <a:t>نرم افزار اكسل</a:t>
            </a:r>
          </a:p>
          <a:p>
            <a:pPr eaLnBrk="1" hangingPunct="1"/>
            <a:r>
              <a:rPr lang="fa-IR" sz="2600" b="1" dirty="0" smtClean="0">
                <a:cs typeface="B Titr" pitchFamily="2" charset="-78"/>
              </a:rPr>
              <a:t>نرم افزارهاي آماري</a:t>
            </a:r>
          </a:p>
          <a:p>
            <a:pPr eaLnBrk="1" hangingPunct="1"/>
            <a:r>
              <a:rPr lang="fa-IR" sz="2600" b="1" dirty="0" smtClean="0">
                <a:cs typeface="B Titr" pitchFamily="2" charset="-78"/>
              </a:rPr>
              <a:t>تايپ </a:t>
            </a:r>
          </a:p>
          <a:p>
            <a:pPr eaLnBrk="1" hangingPunct="1"/>
            <a:r>
              <a:rPr lang="fa-IR" sz="2600" b="1" dirty="0" smtClean="0">
                <a:cs typeface="B Titr" pitchFamily="2" charset="-78"/>
              </a:rPr>
              <a:t>تخصص در روشهای محاسباتی عمومی رشته شغلی مورد نظر</a:t>
            </a:r>
          </a:p>
          <a:p>
            <a:pPr eaLnBrk="1" hangingPunct="1">
              <a:buNone/>
            </a:pPr>
            <a:endParaRPr lang="en-US" sz="2600" b="1" dirty="0" smtClean="0">
              <a:cs typeface="B Titr" pitchFamily="2" charset="-78"/>
            </a:endParaRPr>
          </a:p>
        </p:txBody>
      </p:sp>
      <p:sp>
        <p:nvSpPr>
          <p:cNvPr id="41986" name="Rectangle 2"/>
          <p:cNvSpPr>
            <a:spLocks noGrp="1" noChangeArrowheads="1"/>
          </p:cNvSpPr>
          <p:nvPr>
            <p:ph type="title"/>
          </p:nvPr>
        </p:nvSpPr>
        <p:spPr>
          <a:xfrm>
            <a:off x="609600" y="228600"/>
            <a:ext cx="8229600" cy="1143000"/>
          </a:xfrm>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نمونه ابزارهای کمکی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fade">
                                      <p:cBhvr>
                                        <p:cTn id="7" dur="800" decel="100000"/>
                                        <p:tgtEl>
                                          <p:spTgt spid="49155">
                                            <p:txEl>
                                              <p:pRg st="0" end="0"/>
                                            </p:txEl>
                                          </p:spTgt>
                                        </p:tgtEl>
                                      </p:cBhvr>
                                    </p:animEffect>
                                    <p:anim calcmode="lin" valueType="num">
                                      <p:cBhvr>
                                        <p:cTn id="8" dur="800" decel="100000" fill="hold"/>
                                        <p:tgtEl>
                                          <p:spTgt spid="49155">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49155">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49155">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9155">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9155">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49155">
                                            <p:txEl>
                                              <p:pRg st="1" end="1"/>
                                            </p:txEl>
                                          </p:spTgt>
                                        </p:tgtEl>
                                        <p:attrNameLst>
                                          <p:attrName>style.visibility</p:attrName>
                                        </p:attrNameLst>
                                      </p:cBhvr>
                                      <p:to>
                                        <p:strVal val="visible"/>
                                      </p:to>
                                    </p:set>
                                    <p:animEffect transition="in" filter="fade">
                                      <p:cBhvr>
                                        <p:cTn id="16" dur="800" decel="100000"/>
                                        <p:tgtEl>
                                          <p:spTgt spid="49155">
                                            <p:txEl>
                                              <p:pRg st="1" end="1"/>
                                            </p:txEl>
                                          </p:spTgt>
                                        </p:tgtEl>
                                      </p:cBhvr>
                                    </p:animEffect>
                                    <p:anim calcmode="lin" valueType="num">
                                      <p:cBhvr>
                                        <p:cTn id="17" dur="800" decel="100000" fill="hold"/>
                                        <p:tgtEl>
                                          <p:spTgt spid="49155">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49155">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49155">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49155">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49155">
                                            <p:txEl>
                                              <p:pRg st="1" end="1"/>
                                            </p:txEl>
                                          </p:spTgt>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49155">
                                            <p:txEl>
                                              <p:pRg st="2" end="2"/>
                                            </p:txEl>
                                          </p:spTgt>
                                        </p:tgtEl>
                                        <p:attrNameLst>
                                          <p:attrName>style.visibility</p:attrName>
                                        </p:attrNameLst>
                                      </p:cBhvr>
                                      <p:to>
                                        <p:strVal val="visible"/>
                                      </p:to>
                                    </p:set>
                                    <p:animEffect transition="in" filter="fade">
                                      <p:cBhvr>
                                        <p:cTn id="25" dur="800" decel="100000"/>
                                        <p:tgtEl>
                                          <p:spTgt spid="49155">
                                            <p:txEl>
                                              <p:pRg st="2" end="2"/>
                                            </p:txEl>
                                          </p:spTgt>
                                        </p:tgtEl>
                                      </p:cBhvr>
                                    </p:animEffect>
                                    <p:anim calcmode="lin" valueType="num">
                                      <p:cBhvr>
                                        <p:cTn id="26" dur="800" decel="100000" fill="hold"/>
                                        <p:tgtEl>
                                          <p:spTgt spid="49155">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49155">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49155">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49155">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49155">
                                            <p:txEl>
                                              <p:pRg st="2" end="2"/>
                                            </p:txEl>
                                          </p:spTgt>
                                        </p:tgtEl>
                                        <p:attrNameLst>
                                          <p:attrName>ppt_y</p:attrName>
                                        </p:attrNameLst>
                                      </p:cBhvr>
                                      <p:tavLst>
                                        <p:tav tm="0">
                                          <p:val>
                                            <p:strVal val="#ppt_y+0.1"/>
                                          </p:val>
                                        </p:tav>
                                        <p:tav tm="100000">
                                          <p:val>
                                            <p:strVal val="#ppt_y"/>
                                          </p:val>
                                        </p:tav>
                                      </p:tavLst>
                                    </p:anim>
                                  </p:childTnLst>
                                </p:cTn>
                              </p:par>
                            </p:childTnLst>
                          </p:cTn>
                        </p:par>
                        <p:par>
                          <p:cTn id="31" fill="hold" nodeType="afterGroup">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49155">
                                            <p:txEl>
                                              <p:pRg st="3" end="3"/>
                                            </p:txEl>
                                          </p:spTgt>
                                        </p:tgtEl>
                                        <p:attrNameLst>
                                          <p:attrName>style.visibility</p:attrName>
                                        </p:attrNameLst>
                                      </p:cBhvr>
                                      <p:to>
                                        <p:strVal val="visible"/>
                                      </p:to>
                                    </p:set>
                                    <p:animEffect transition="in" filter="fade">
                                      <p:cBhvr>
                                        <p:cTn id="34" dur="800" decel="100000"/>
                                        <p:tgtEl>
                                          <p:spTgt spid="49155">
                                            <p:txEl>
                                              <p:pRg st="3" end="3"/>
                                            </p:txEl>
                                          </p:spTgt>
                                        </p:tgtEl>
                                      </p:cBhvr>
                                    </p:animEffect>
                                    <p:anim calcmode="lin" valueType="num">
                                      <p:cBhvr>
                                        <p:cTn id="35" dur="800" decel="100000" fill="hold"/>
                                        <p:tgtEl>
                                          <p:spTgt spid="49155">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49155">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49155">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49155">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49155">
                                            <p:txEl>
                                              <p:pRg st="3" end="3"/>
                                            </p:txEl>
                                          </p:spTgt>
                                        </p:tgtEl>
                                        <p:attrNameLst>
                                          <p:attrName>ppt_y</p:attrName>
                                        </p:attrNameLst>
                                      </p:cBhvr>
                                      <p:tavLst>
                                        <p:tav tm="0">
                                          <p:val>
                                            <p:strVal val="#ppt_y+0.1"/>
                                          </p:val>
                                        </p:tav>
                                        <p:tav tm="100000">
                                          <p:val>
                                            <p:strVal val="#ppt_y"/>
                                          </p:val>
                                        </p:tav>
                                      </p:tavLst>
                                    </p:anim>
                                  </p:childTnLst>
                                </p:cTn>
                              </p:par>
                            </p:childTnLst>
                          </p:cTn>
                        </p:par>
                        <p:par>
                          <p:cTn id="40" fill="hold">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49155">
                                            <p:txEl>
                                              <p:pRg st="4" end="4"/>
                                            </p:txEl>
                                          </p:spTgt>
                                        </p:tgtEl>
                                        <p:attrNameLst>
                                          <p:attrName>style.visibility</p:attrName>
                                        </p:attrNameLst>
                                      </p:cBhvr>
                                      <p:to>
                                        <p:strVal val="visible"/>
                                      </p:to>
                                    </p:set>
                                    <p:animEffect transition="in" filter="fade">
                                      <p:cBhvr>
                                        <p:cTn id="43" dur="800" decel="100000"/>
                                        <p:tgtEl>
                                          <p:spTgt spid="49155">
                                            <p:txEl>
                                              <p:pRg st="4" end="4"/>
                                            </p:txEl>
                                          </p:spTgt>
                                        </p:tgtEl>
                                      </p:cBhvr>
                                    </p:animEffect>
                                    <p:anim calcmode="lin" valueType="num">
                                      <p:cBhvr>
                                        <p:cTn id="44" dur="800" decel="100000" fill="hold"/>
                                        <p:tgtEl>
                                          <p:spTgt spid="49155">
                                            <p:txEl>
                                              <p:pRg st="4" end="4"/>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49155">
                                            <p:txEl>
                                              <p:pRg st="4" end="4"/>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49155">
                                            <p:txEl>
                                              <p:pRg st="4" end="4"/>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49155">
                                            <p:txEl>
                                              <p:pRg st="4" end="4"/>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49155">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a:xfrm>
            <a:off x="457200" y="1600200"/>
            <a:ext cx="8229600" cy="47244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fa-IR" sz="2600" b="1" dirty="0" smtClean="0">
                <a:cs typeface="B Titr" pitchFamily="2" charset="-78"/>
              </a:rPr>
              <a:t>تخصص هاي كوچك به عنوان شغل هاي مكمل براي يك نفر به حساب مي آيد و هميشه درصدی از فعاليت هاي يك فرد در شغل آینده مربوط به اين دسته از تخصص ها ميباشد. </a:t>
            </a:r>
          </a:p>
          <a:p>
            <a:pPr eaLnBrk="1" hangingPunct="1">
              <a:buNone/>
            </a:pPr>
            <a:r>
              <a:rPr lang="fa-IR" sz="2600" b="1" dirty="0" smtClean="0">
                <a:cs typeface="B Titr" pitchFamily="2" charset="-78"/>
              </a:rPr>
              <a:t>این شغل ها ممکن است بسته به ماهیت یک سازمان شغل اصلی یا فرعی فرض شود . </a:t>
            </a:r>
          </a:p>
        </p:txBody>
      </p:sp>
      <p:sp>
        <p:nvSpPr>
          <p:cNvPr id="44034" name="Rectangle 2"/>
          <p:cNvSpPr>
            <a:spLocks noGrp="1" noChangeArrowheads="1"/>
          </p:cNvSpPr>
          <p:nvPr>
            <p:ph type="title"/>
          </p:nvPr>
        </p:nvSpPr>
        <p:spPr>
          <a:xfrm>
            <a:off x="457200" y="274638"/>
            <a:ext cx="8229600" cy="868362"/>
          </a:xfrm>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تعريف تخصص هاي كوچك</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fade">
                                      <p:cBhvr>
                                        <p:cTn id="7" dur="800" decel="100000"/>
                                        <p:tgtEl>
                                          <p:spTgt spid="51203">
                                            <p:txEl>
                                              <p:pRg st="0" end="0"/>
                                            </p:txEl>
                                          </p:spTgt>
                                        </p:tgtEl>
                                      </p:cBhvr>
                                    </p:animEffect>
                                    <p:anim calcmode="lin" valueType="num">
                                      <p:cBhvr>
                                        <p:cTn id="8" dur="800" decel="100000" fill="hold"/>
                                        <p:tgtEl>
                                          <p:spTgt spid="5120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5120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5120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0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03">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51203">
                                            <p:txEl>
                                              <p:pRg st="1" end="1"/>
                                            </p:txEl>
                                          </p:spTgt>
                                        </p:tgtEl>
                                        <p:attrNameLst>
                                          <p:attrName>style.visibility</p:attrName>
                                        </p:attrNameLst>
                                      </p:cBhvr>
                                      <p:to>
                                        <p:strVal val="visible"/>
                                      </p:to>
                                    </p:set>
                                    <p:animEffect transition="in" filter="fade">
                                      <p:cBhvr>
                                        <p:cTn id="16" dur="800" decel="100000"/>
                                        <p:tgtEl>
                                          <p:spTgt spid="51203">
                                            <p:txEl>
                                              <p:pRg st="1" end="1"/>
                                            </p:txEl>
                                          </p:spTgt>
                                        </p:tgtEl>
                                      </p:cBhvr>
                                    </p:animEffect>
                                    <p:anim calcmode="lin" valueType="num">
                                      <p:cBhvr>
                                        <p:cTn id="17" dur="800" decel="100000" fill="hold"/>
                                        <p:tgtEl>
                                          <p:spTgt spid="51203">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51203">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51203">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51203">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51203">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bwMode="auto">
          <a:ln cap="flat" algn="ctr">
            <a:miter lim="800000"/>
            <a:headEnd/>
            <a:tailEnd/>
          </a:ln>
        </p:spPr>
        <p:txBody>
          <a:bodyPr vert="horz" wrap="square" lIns="91440" tIns="45720" rIns="91440" bIns="45720" numCol="1" anchor="t" anchorCtr="0" compatLnSpc="1">
            <a:prstTxWarp prst="textNoShape">
              <a:avLst/>
            </a:prstTxWarp>
          </a:bodyPr>
          <a:lstStyle/>
          <a:p>
            <a:pPr marL="355600" indent="-355600" algn="justLow" rtl="1" eaLnBrk="1" hangingPunct="1">
              <a:lnSpc>
                <a:spcPct val="200000"/>
              </a:lnSpc>
              <a:defRPr/>
            </a:pPr>
            <a:r>
              <a:rPr lang="fa-IR" sz="2400" dirty="0" smtClean="0">
                <a:cs typeface="Nazanin" pitchFamily="2" charset="-78"/>
              </a:rPr>
              <a:t>آدام اسمیت (ابتدای قرن نوزدهم) : پیشنهاد تقسیم کار</a:t>
            </a:r>
          </a:p>
          <a:p>
            <a:pPr marL="355600" indent="-355600" algn="justLow" rtl="1" eaLnBrk="1" hangingPunct="1">
              <a:lnSpc>
                <a:spcPct val="200000"/>
              </a:lnSpc>
              <a:defRPr/>
            </a:pPr>
            <a:r>
              <a:rPr lang="fa-IR" sz="2400" dirty="0" smtClean="0">
                <a:cs typeface="Nazanin" pitchFamily="2" charset="-78"/>
              </a:rPr>
              <a:t> فردریک تیلور ( 1881) : توسعه مدیریت علمی</a:t>
            </a:r>
          </a:p>
          <a:p>
            <a:pPr marL="355600" indent="-355600" algn="justLow" rtl="1" eaLnBrk="1" hangingPunct="1">
              <a:lnSpc>
                <a:spcPct val="200000"/>
              </a:lnSpc>
              <a:defRPr/>
            </a:pPr>
            <a:r>
              <a:rPr lang="fa-IR" sz="2400" dirty="0" smtClean="0">
                <a:cs typeface="Nazanin" pitchFamily="2" charset="-78"/>
              </a:rPr>
              <a:t> خانم و آقای گیلبرت : مطالعه حرکتها و روانشناسی محیط کار</a:t>
            </a:r>
          </a:p>
          <a:p>
            <a:pPr marL="355600" indent="-355600" algn="justLow" rtl="1" eaLnBrk="1" hangingPunct="1">
              <a:lnSpc>
                <a:spcPct val="200000"/>
              </a:lnSpc>
              <a:defRPr/>
            </a:pPr>
            <a:r>
              <a:rPr lang="fa-IR" sz="2400" dirty="0" smtClean="0">
                <a:cs typeface="Nazanin" pitchFamily="2" charset="-78"/>
              </a:rPr>
              <a:t> انجمن تیلور (1915)</a:t>
            </a:r>
          </a:p>
          <a:p>
            <a:pPr marL="355600" indent="-355600" algn="justLow" rtl="1" eaLnBrk="1" hangingPunct="1">
              <a:lnSpc>
                <a:spcPct val="200000"/>
              </a:lnSpc>
              <a:defRPr/>
            </a:pPr>
            <a:r>
              <a:rPr lang="fa-IR" sz="2400" dirty="0" smtClean="0">
                <a:cs typeface="Nazanin" pitchFamily="2" charset="-78"/>
              </a:rPr>
              <a:t> انجمن مهندسی صنایع (1934)</a:t>
            </a:r>
          </a:p>
          <a:p>
            <a:pPr marL="0" indent="0" algn="justLow" rtl="1" eaLnBrk="1" hangingPunct="1">
              <a:lnSpc>
                <a:spcPct val="200000"/>
              </a:lnSpc>
              <a:defRPr/>
            </a:pPr>
            <a:endParaRPr lang="en-US" sz="2400" dirty="0" smtClean="0">
              <a:cs typeface="Nazanin" pitchFamily="2" charset="-78"/>
            </a:endParaRPr>
          </a:p>
        </p:txBody>
      </p:sp>
      <p:sp>
        <p:nvSpPr>
          <p:cNvPr id="7170" name="Slide Number Placeholder 5"/>
          <p:cNvSpPr>
            <a:spLocks noGrp="1"/>
          </p:cNvSpPr>
          <p:nvPr>
            <p:ph type="sldNum" sz="quarter" idx="12"/>
          </p:nvPr>
        </p:nvSpPr>
        <p:spPr>
          <a:noFill/>
        </p:spPr>
        <p:txBody>
          <a:bodyPr/>
          <a:lstStyle/>
          <a:p>
            <a:fld id="{DF7061D1-AB6E-4347-A506-707F3AF993F3}" type="slidenum">
              <a:rPr lang="ar-SA"/>
              <a:pPr/>
              <a:t>6</a:t>
            </a:fld>
            <a:endParaRPr lang="en-US" dirty="0"/>
          </a:p>
        </p:txBody>
      </p:sp>
      <p:sp>
        <p:nvSpPr>
          <p:cNvPr id="9218" name="Rectangle 2"/>
          <p:cNvSpPr>
            <a:spLocks noGrp="1" noChangeArrowheads="1"/>
          </p:cNvSpPr>
          <p:nvPr>
            <p:ph type="title"/>
          </p:nvPr>
        </p:nvSpPr>
        <p:spPr bwMode="auto">
          <a:xfrm>
            <a:off x="1331913" y="274638"/>
            <a:ext cx="7354887" cy="922337"/>
          </a:xfrm>
          <a:ln cap="flat" algn="ctr">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fa-IR" sz="3600" dirty="0" smtClean="0">
                <a:solidFill>
                  <a:srgbClr val="FF0000"/>
                </a:solidFill>
                <a:effectLst>
                  <a:outerShdw blurRad="38100" dist="38100" dir="2700000" algn="tl">
                    <a:srgbClr val="000000"/>
                  </a:outerShdw>
                </a:effectLst>
                <a:cs typeface="Titr" pitchFamily="2" charset="-78"/>
              </a:rPr>
              <a:t> </a:t>
            </a:r>
            <a:r>
              <a:rPr lang="en-US" sz="3600" dirty="0" smtClean="0">
                <a:solidFill>
                  <a:srgbClr val="FF0000"/>
                </a:solidFill>
                <a:effectLst>
                  <a:outerShdw blurRad="38100" dist="38100" dir="2700000" algn="tl">
                    <a:srgbClr val="000000"/>
                  </a:outerShdw>
                </a:effectLst>
                <a:cs typeface="Titr" pitchFamily="2" charset="-78"/>
              </a:rPr>
              <a:t> </a:t>
            </a:r>
            <a:r>
              <a:rPr lang="fa-IR" sz="3600" dirty="0" smtClean="0">
                <a:solidFill>
                  <a:srgbClr val="FF0000"/>
                </a:solidFill>
                <a:effectLst>
                  <a:outerShdw blurRad="38100" dist="38100" dir="2700000" algn="tl">
                    <a:srgbClr val="000000"/>
                  </a:outerShdw>
                </a:effectLst>
                <a:cs typeface="Titr" pitchFamily="2" charset="-78"/>
              </a:rPr>
              <a:t>تاریخچه مهندسی صنایع</a:t>
            </a:r>
            <a:endParaRPr lang="en-US" sz="3600" dirty="0" smtClean="0">
              <a:solidFill>
                <a:srgbClr val="FF0000"/>
              </a:solidFill>
              <a:effectLst>
                <a:outerShdw blurRad="38100" dist="38100" dir="2700000" algn="tl">
                  <a:srgbClr val="000000"/>
                </a:outerShdw>
              </a:effectLst>
              <a:cs typeface="Titr" pitchFamily="2" charset="-78"/>
            </a:endParaRPr>
          </a:p>
        </p:txBody>
      </p:sp>
      <p:sp>
        <p:nvSpPr>
          <p:cNvPr id="7173" name="Rectangle 4"/>
          <p:cNvSpPr>
            <a:spLocks noChangeArrowheads="1"/>
          </p:cNvSpPr>
          <p:nvPr/>
        </p:nvSpPr>
        <p:spPr bwMode="auto">
          <a:xfrm flipV="1">
            <a:off x="2627313" y="1052513"/>
            <a:ext cx="6350000" cy="73025"/>
          </a:xfrm>
          <a:prstGeom prst="rect">
            <a:avLst/>
          </a:prstGeom>
          <a:gradFill rotWithShape="1">
            <a:gsLst>
              <a:gs pos="0">
                <a:srgbClr val="663300"/>
              </a:gs>
              <a:gs pos="50000">
                <a:srgbClr val="FFCB39"/>
              </a:gs>
              <a:gs pos="100000">
                <a:srgbClr val="663300"/>
              </a:gs>
            </a:gsLst>
            <a:lin ang="2700000" scaled="1"/>
          </a:gradFill>
          <a:ln w="9525">
            <a:noFill/>
            <a:miter lim="800000"/>
            <a:headEnd/>
            <a:tailEnd/>
          </a:ln>
        </p:spPr>
        <p:txBody>
          <a:bodyPr rot="10800000" wrap="none" anchor="ctr"/>
          <a:lstStyle/>
          <a:p>
            <a:pPr algn="ctr"/>
            <a:endParaRPr lang="en-US" sz="1800" dirty="0">
              <a:cs typeface="B Nazanin" pitchFamily="2" charset="-78"/>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idx="1"/>
          </p:nvPr>
        </p:nvSpPr>
        <p:spPr>
          <a:xfrm>
            <a:off x="457200" y="1600200"/>
            <a:ext cx="8229600" cy="47244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normAutofit/>
          </a:bodyPr>
          <a:lstStyle/>
          <a:p>
            <a:pPr eaLnBrk="1" hangingPunct="1"/>
            <a:r>
              <a:rPr lang="fa-IR" sz="2600" b="1" dirty="0" smtClean="0">
                <a:cs typeface="B Titr" pitchFamily="2" charset="-78"/>
              </a:rPr>
              <a:t>زمانسنجي </a:t>
            </a:r>
          </a:p>
          <a:p>
            <a:pPr eaLnBrk="1" hangingPunct="1"/>
            <a:r>
              <a:rPr lang="fa-IR" sz="2600" b="1" dirty="0" smtClean="0">
                <a:cs typeface="B Titr" pitchFamily="2" charset="-78"/>
              </a:rPr>
              <a:t>جانمائي ماشين آلات</a:t>
            </a:r>
          </a:p>
          <a:p>
            <a:pPr eaLnBrk="1" hangingPunct="1"/>
            <a:r>
              <a:rPr lang="fa-IR" sz="2600" b="1" dirty="0" smtClean="0">
                <a:cs typeface="B Titr" pitchFamily="2" charset="-78"/>
              </a:rPr>
              <a:t>سیستم رهگیری کالا و سیستم کدینگ</a:t>
            </a:r>
          </a:p>
          <a:p>
            <a:pPr eaLnBrk="1" hangingPunct="1"/>
            <a:r>
              <a:rPr lang="fa-IR" sz="2600" b="1" dirty="0" smtClean="0">
                <a:cs typeface="B Titr" pitchFamily="2" charset="-78"/>
              </a:rPr>
              <a:t>امور مربوط به سیستم های مشارکتی (به تنهایی) از جمله : </a:t>
            </a:r>
          </a:p>
          <a:p>
            <a:pPr marL="900113" lvl="8" indent="354013" fontAlgn="base">
              <a:spcAft>
                <a:spcPct val="0"/>
              </a:spcAft>
              <a:buClr>
                <a:srgbClr val="F9F9F9"/>
              </a:buClr>
              <a:buSzPct val="65000"/>
            </a:pPr>
            <a:r>
              <a:rPr lang="fa-IR" sz="2000" b="1" dirty="0" smtClean="0">
                <a:solidFill>
                  <a:srgbClr val="FF0000"/>
                </a:solidFill>
                <a:cs typeface="B Titr" pitchFamily="2" charset="-78"/>
              </a:rPr>
              <a:t>سیستم </a:t>
            </a:r>
            <a:r>
              <a:rPr lang="en-US" sz="2000" b="1" dirty="0" smtClean="0">
                <a:solidFill>
                  <a:srgbClr val="FF0000"/>
                </a:solidFill>
                <a:cs typeface="B Titr" pitchFamily="2" charset="-78"/>
              </a:rPr>
              <a:t>5s</a:t>
            </a:r>
          </a:p>
          <a:p>
            <a:pPr marL="900113" lvl="8" indent="354013" fontAlgn="base">
              <a:spcAft>
                <a:spcPct val="0"/>
              </a:spcAft>
              <a:buClr>
                <a:srgbClr val="F9F9F9"/>
              </a:buClr>
              <a:buSzPct val="65000"/>
            </a:pPr>
            <a:r>
              <a:rPr lang="fa-IR" sz="2000" b="1" dirty="0" smtClean="0">
                <a:solidFill>
                  <a:srgbClr val="FF0000"/>
                </a:solidFill>
                <a:cs typeface="B Titr" pitchFamily="2" charset="-78"/>
              </a:rPr>
              <a:t>سیستم نظام پیشنهادات </a:t>
            </a:r>
          </a:p>
          <a:p>
            <a:pPr marL="900113" lvl="8" indent="354013" fontAlgn="base">
              <a:spcAft>
                <a:spcPct val="0"/>
              </a:spcAft>
              <a:buClr>
                <a:srgbClr val="F9F9F9"/>
              </a:buClr>
              <a:buSzPct val="65000"/>
            </a:pPr>
            <a:r>
              <a:rPr lang="fa-IR" sz="2000" b="1" dirty="0" smtClean="0">
                <a:solidFill>
                  <a:srgbClr val="FF0000"/>
                </a:solidFill>
                <a:cs typeface="B Titr" pitchFamily="2" charset="-78"/>
              </a:rPr>
              <a:t>سیستم نظام  پاداش </a:t>
            </a:r>
          </a:p>
          <a:p>
            <a:pPr marL="989013" indent="-104775" eaLnBrk="1" hangingPunct="1">
              <a:buNone/>
            </a:pPr>
            <a:endParaRPr lang="fa-IR" sz="2600" b="1" dirty="0" smtClean="0">
              <a:cs typeface="B Titr" pitchFamily="2" charset="-78"/>
            </a:endParaRPr>
          </a:p>
          <a:p>
            <a:pPr eaLnBrk="1" hangingPunct="1">
              <a:buNone/>
            </a:pPr>
            <a:endParaRPr lang="fa-IR" sz="2600" b="1" dirty="0" smtClean="0">
              <a:cs typeface="B Titr" pitchFamily="2" charset="-78"/>
            </a:endParaRPr>
          </a:p>
          <a:p>
            <a:pPr eaLnBrk="1" hangingPunct="1">
              <a:buNone/>
            </a:pPr>
            <a:endParaRPr lang="fa-IR" sz="2600" b="1" dirty="0" smtClean="0">
              <a:cs typeface="B Titr" pitchFamily="2" charset="-78"/>
            </a:endParaRPr>
          </a:p>
          <a:p>
            <a:pPr eaLnBrk="1" hangingPunct="1">
              <a:buNone/>
            </a:pPr>
            <a:r>
              <a:rPr lang="fa-IR" sz="2600" b="1" dirty="0" smtClean="0">
                <a:cs typeface="B Titr" pitchFamily="2" charset="-78"/>
              </a:rPr>
              <a:t> </a:t>
            </a:r>
          </a:p>
          <a:p>
            <a:pPr eaLnBrk="1" hangingPunct="1">
              <a:buNone/>
            </a:pPr>
            <a:endParaRPr lang="fa-IR" sz="2600" b="1" dirty="0" smtClean="0">
              <a:cs typeface="B Titr" pitchFamily="2" charset="-78"/>
            </a:endParaRPr>
          </a:p>
        </p:txBody>
      </p:sp>
      <p:sp>
        <p:nvSpPr>
          <p:cNvPr id="45058" name="Rectangle 2"/>
          <p:cNvSpPr>
            <a:spLocks noGrp="1" noChangeArrowheads="1"/>
          </p:cNvSpPr>
          <p:nvPr>
            <p:ph type="title"/>
          </p:nvPr>
        </p:nvSpPr>
        <p:spPr>
          <a:xfrm>
            <a:off x="457200" y="274638"/>
            <a:ext cx="8229600" cy="1096962"/>
          </a:xfrm>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نمونه تخصص هاي كوچك</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fade">
                                      <p:cBhvr>
                                        <p:cTn id="7" dur="800" decel="100000"/>
                                        <p:tgtEl>
                                          <p:spTgt spid="52227">
                                            <p:txEl>
                                              <p:pRg st="0" end="0"/>
                                            </p:txEl>
                                          </p:spTgt>
                                        </p:tgtEl>
                                      </p:cBhvr>
                                    </p:animEffect>
                                    <p:anim calcmode="lin" valueType="num">
                                      <p:cBhvr>
                                        <p:cTn id="8" dur="800" decel="100000" fill="hold"/>
                                        <p:tgtEl>
                                          <p:spTgt spid="52227">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52227">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52227">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2227">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2227">
                                            <p:txEl>
                                              <p:pRg st="0" end="0"/>
                                            </p:txEl>
                                          </p:spTgt>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52227">
                                            <p:txEl>
                                              <p:pRg st="1" end="1"/>
                                            </p:txEl>
                                          </p:spTgt>
                                        </p:tgtEl>
                                        <p:attrNameLst>
                                          <p:attrName>style.visibility</p:attrName>
                                        </p:attrNameLst>
                                      </p:cBhvr>
                                      <p:to>
                                        <p:strVal val="visible"/>
                                      </p:to>
                                    </p:set>
                                    <p:animEffect transition="in" filter="fade">
                                      <p:cBhvr>
                                        <p:cTn id="16" dur="800" decel="100000"/>
                                        <p:tgtEl>
                                          <p:spTgt spid="52227">
                                            <p:txEl>
                                              <p:pRg st="1" end="1"/>
                                            </p:txEl>
                                          </p:spTgt>
                                        </p:tgtEl>
                                      </p:cBhvr>
                                    </p:animEffect>
                                    <p:anim calcmode="lin" valueType="num">
                                      <p:cBhvr>
                                        <p:cTn id="17" dur="800" decel="100000" fill="hold"/>
                                        <p:tgtEl>
                                          <p:spTgt spid="52227">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52227">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52227">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52227">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52227">
                                            <p:txEl>
                                              <p:pRg st="1" end="1"/>
                                            </p:txEl>
                                          </p:spTgt>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52227">
                                            <p:txEl>
                                              <p:pRg st="2" end="2"/>
                                            </p:txEl>
                                          </p:spTgt>
                                        </p:tgtEl>
                                        <p:attrNameLst>
                                          <p:attrName>style.visibility</p:attrName>
                                        </p:attrNameLst>
                                      </p:cBhvr>
                                      <p:to>
                                        <p:strVal val="visible"/>
                                      </p:to>
                                    </p:set>
                                    <p:animEffect transition="in" filter="fade">
                                      <p:cBhvr>
                                        <p:cTn id="25" dur="800" decel="100000"/>
                                        <p:tgtEl>
                                          <p:spTgt spid="52227">
                                            <p:txEl>
                                              <p:pRg st="2" end="2"/>
                                            </p:txEl>
                                          </p:spTgt>
                                        </p:tgtEl>
                                      </p:cBhvr>
                                    </p:animEffect>
                                    <p:anim calcmode="lin" valueType="num">
                                      <p:cBhvr>
                                        <p:cTn id="26" dur="800" decel="100000" fill="hold"/>
                                        <p:tgtEl>
                                          <p:spTgt spid="52227">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52227">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52227">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2227">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2227">
                                            <p:txEl>
                                              <p:pRg st="2" end="2"/>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52227">
                                            <p:txEl>
                                              <p:pRg st="3" end="3"/>
                                            </p:txEl>
                                          </p:spTgt>
                                        </p:tgtEl>
                                        <p:attrNameLst>
                                          <p:attrName>style.visibility</p:attrName>
                                        </p:attrNameLst>
                                      </p:cBhvr>
                                      <p:to>
                                        <p:strVal val="visible"/>
                                      </p:to>
                                    </p:set>
                                    <p:animEffect transition="in" filter="fade">
                                      <p:cBhvr>
                                        <p:cTn id="34" dur="800" decel="100000"/>
                                        <p:tgtEl>
                                          <p:spTgt spid="52227">
                                            <p:txEl>
                                              <p:pRg st="3" end="3"/>
                                            </p:txEl>
                                          </p:spTgt>
                                        </p:tgtEl>
                                      </p:cBhvr>
                                    </p:animEffect>
                                    <p:anim calcmode="lin" valueType="num">
                                      <p:cBhvr>
                                        <p:cTn id="35" dur="800" decel="100000" fill="hold"/>
                                        <p:tgtEl>
                                          <p:spTgt spid="52227">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52227">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52227">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52227">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52227">
                                            <p:txEl>
                                              <p:pRg st="3" end="3"/>
                                            </p:txEl>
                                          </p:spTgt>
                                        </p:tgtEl>
                                        <p:attrNameLst>
                                          <p:attrName>ppt_y</p:attrName>
                                        </p:attrNameLst>
                                      </p:cBhvr>
                                      <p:tavLst>
                                        <p:tav tm="0">
                                          <p:val>
                                            <p:strVal val="#ppt_y+0.1"/>
                                          </p:val>
                                        </p:tav>
                                        <p:tav tm="100000">
                                          <p:val>
                                            <p:strVal val="#ppt_y"/>
                                          </p:val>
                                        </p:tav>
                                      </p:tavLst>
                                    </p:anim>
                                  </p:childTnLst>
                                </p:cTn>
                              </p:par>
                              <p:par>
                                <p:cTn id="40" presetID="30" presetClass="entr" presetSubtype="0" fill="hold" grpId="0" nodeType="withEffect">
                                  <p:stCondLst>
                                    <p:cond delay="0"/>
                                  </p:stCondLst>
                                  <p:childTnLst>
                                    <p:set>
                                      <p:cBhvr>
                                        <p:cTn id="41" dur="1" fill="hold">
                                          <p:stCondLst>
                                            <p:cond delay="0"/>
                                          </p:stCondLst>
                                        </p:cTn>
                                        <p:tgtEl>
                                          <p:spTgt spid="52227">
                                            <p:txEl>
                                              <p:pRg st="4" end="4"/>
                                            </p:txEl>
                                          </p:spTgt>
                                        </p:tgtEl>
                                        <p:attrNameLst>
                                          <p:attrName>style.visibility</p:attrName>
                                        </p:attrNameLst>
                                      </p:cBhvr>
                                      <p:to>
                                        <p:strVal val="visible"/>
                                      </p:to>
                                    </p:set>
                                    <p:animEffect transition="in" filter="fade">
                                      <p:cBhvr>
                                        <p:cTn id="42" dur="800" decel="100000"/>
                                        <p:tgtEl>
                                          <p:spTgt spid="52227">
                                            <p:txEl>
                                              <p:pRg st="4" end="4"/>
                                            </p:txEl>
                                          </p:spTgt>
                                        </p:tgtEl>
                                      </p:cBhvr>
                                    </p:animEffect>
                                    <p:anim calcmode="lin" valueType="num">
                                      <p:cBhvr>
                                        <p:cTn id="43" dur="800" decel="100000" fill="hold"/>
                                        <p:tgtEl>
                                          <p:spTgt spid="52227">
                                            <p:txEl>
                                              <p:pRg st="4" end="4"/>
                                            </p:txEl>
                                          </p:spTgt>
                                        </p:tgtEl>
                                        <p:attrNameLst>
                                          <p:attrName>style.rotation</p:attrName>
                                        </p:attrNameLst>
                                      </p:cBhvr>
                                      <p:tavLst>
                                        <p:tav tm="0">
                                          <p:val>
                                            <p:fltVal val="-90"/>
                                          </p:val>
                                        </p:tav>
                                        <p:tav tm="100000">
                                          <p:val>
                                            <p:fltVal val="0"/>
                                          </p:val>
                                        </p:tav>
                                      </p:tavLst>
                                    </p:anim>
                                    <p:anim calcmode="lin" valueType="num">
                                      <p:cBhvr>
                                        <p:cTn id="44" dur="800" decel="100000" fill="hold"/>
                                        <p:tgtEl>
                                          <p:spTgt spid="52227">
                                            <p:txEl>
                                              <p:pRg st="4" end="4"/>
                                            </p:txEl>
                                          </p:spTgt>
                                        </p:tgtEl>
                                        <p:attrNameLst>
                                          <p:attrName>ppt_x</p:attrName>
                                        </p:attrNameLst>
                                      </p:cBhvr>
                                      <p:tavLst>
                                        <p:tav tm="0">
                                          <p:val>
                                            <p:strVal val="#ppt_x+0.4"/>
                                          </p:val>
                                        </p:tav>
                                        <p:tav tm="100000">
                                          <p:val>
                                            <p:strVal val="#ppt_x-0.05"/>
                                          </p:val>
                                        </p:tav>
                                      </p:tavLst>
                                    </p:anim>
                                    <p:anim calcmode="lin" valueType="num">
                                      <p:cBhvr>
                                        <p:cTn id="45" dur="800" decel="100000" fill="hold"/>
                                        <p:tgtEl>
                                          <p:spTgt spid="52227">
                                            <p:txEl>
                                              <p:pRg st="4" end="4"/>
                                            </p:txEl>
                                          </p:spTgt>
                                        </p:tgtEl>
                                        <p:attrNameLst>
                                          <p:attrName>ppt_y</p:attrName>
                                        </p:attrNameLst>
                                      </p:cBhvr>
                                      <p:tavLst>
                                        <p:tav tm="0">
                                          <p:val>
                                            <p:strVal val="#ppt_y-0.4"/>
                                          </p:val>
                                        </p:tav>
                                        <p:tav tm="100000">
                                          <p:val>
                                            <p:strVal val="#ppt_y+0.1"/>
                                          </p:val>
                                        </p:tav>
                                      </p:tavLst>
                                    </p:anim>
                                    <p:anim calcmode="lin" valueType="num">
                                      <p:cBhvr>
                                        <p:cTn id="46" dur="200" accel="100000" fill="hold">
                                          <p:stCondLst>
                                            <p:cond delay="800"/>
                                          </p:stCondLst>
                                        </p:cTn>
                                        <p:tgtEl>
                                          <p:spTgt spid="52227">
                                            <p:txEl>
                                              <p:pRg st="4" end="4"/>
                                            </p:txEl>
                                          </p:spTgt>
                                        </p:tgtEl>
                                        <p:attrNameLst>
                                          <p:attrName>ppt_x</p:attrName>
                                        </p:attrNameLst>
                                      </p:cBhvr>
                                      <p:tavLst>
                                        <p:tav tm="0">
                                          <p:val>
                                            <p:strVal val="#ppt_x-0.05"/>
                                          </p:val>
                                        </p:tav>
                                        <p:tav tm="100000">
                                          <p:val>
                                            <p:strVal val="#ppt_x"/>
                                          </p:val>
                                        </p:tav>
                                      </p:tavLst>
                                    </p:anim>
                                    <p:anim calcmode="lin" valueType="num">
                                      <p:cBhvr>
                                        <p:cTn id="47" dur="200" accel="100000" fill="hold">
                                          <p:stCondLst>
                                            <p:cond delay="800"/>
                                          </p:stCondLst>
                                        </p:cTn>
                                        <p:tgtEl>
                                          <p:spTgt spid="52227">
                                            <p:txEl>
                                              <p:pRg st="4" end="4"/>
                                            </p:txEl>
                                          </p:spTgt>
                                        </p:tgtEl>
                                        <p:attrNameLst>
                                          <p:attrName>ppt_y</p:attrName>
                                        </p:attrNameLst>
                                      </p:cBhvr>
                                      <p:tavLst>
                                        <p:tav tm="0">
                                          <p:val>
                                            <p:strVal val="#ppt_y+0.1"/>
                                          </p:val>
                                        </p:tav>
                                        <p:tav tm="100000">
                                          <p:val>
                                            <p:strVal val="#ppt_y"/>
                                          </p:val>
                                        </p:tav>
                                      </p:tavLst>
                                    </p:anim>
                                  </p:childTnLst>
                                </p:cTn>
                              </p:par>
                              <p:par>
                                <p:cTn id="48" presetID="30" presetClass="entr" presetSubtype="0" fill="hold" grpId="0" nodeType="withEffect">
                                  <p:stCondLst>
                                    <p:cond delay="0"/>
                                  </p:stCondLst>
                                  <p:childTnLst>
                                    <p:set>
                                      <p:cBhvr>
                                        <p:cTn id="49" dur="1" fill="hold">
                                          <p:stCondLst>
                                            <p:cond delay="0"/>
                                          </p:stCondLst>
                                        </p:cTn>
                                        <p:tgtEl>
                                          <p:spTgt spid="52227">
                                            <p:txEl>
                                              <p:pRg st="5" end="5"/>
                                            </p:txEl>
                                          </p:spTgt>
                                        </p:tgtEl>
                                        <p:attrNameLst>
                                          <p:attrName>style.visibility</p:attrName>
                                        </p:attrNameLst>
                                      </p:cBhvr>
                                      <p:to>
                                        <p:strVal val="visible"/>
                                      </p:to>
                                    </p:set>
                                    <p:animEffect transition="in" filter="fade">
                                      <p:cBhvr>
                                        <p:cTn id="50" dur="800" decel="100000"/>
                                        <p:tgtEl>
                                          <p:spTgt spid="52227">
                                            <p:txEl>
                                              <p:pRg st="5" end="5"/>
                                            </p:txEl>
                                          </p:spTgt>
                                        </p:tgtEl>
                                      </p:cBhvr>
                                    </p:animEffect>
                                    <p:anim calcmode="lin" valueType="num">
                                      <p:cBhvr>
                                        <p:cTn id="51" dur="800" decel="100000" fill="hold"/>
                                        <p:tgtEl>
                                          <p:spTgt spid="52227">
                                            <p:txEl>
                                              <p:pRg st="5" end="5"/>
                                            </p:txEl>
                                          </p:spTgt>
                                        </p:tgtEl>
                                        <p:attrNameLst>
                                          <p:attrName>style.rotation</p:attrName>
                                        </p:attrNameLst>
                                      </p:cBhvr>
                                      <p:tavLst>
                                        <p:tav tm="0">
                                          <p:val>
                                            <p:fltVal val="-90"/>
                                          </p:val>
                                        </p:tav>
                                        <p:tav tm="100000">
                                          <p:val>
                                            <p:fltVal val="0"/>
                                          </p:val>
                                        </p:tav>
                                      </p:tavLst>
                                    </p:anim>
                                    <p:anim calcmode="lin" valueType="num">
                                      <p:cBhvr>
                                        <p:cTn id="52" dur="800" decel="100000" fill="hold"/>
                                        <p:tgtEl>
                                          <p:spTgt spid="52227">
                                            <p:txEl>
                                              <p:pRg st="5" end="5"/>
                                            </p:txEl>
                                          </p:spTgt>
                                        </p:tgtEl>
                                        <p:attrNameLst>
                                          <p:attrName>ppt_x</p:attrName>
                                        </p:attrNameLst>
                                      </p:cBhvr>
                                      <p:tavLst>
                                        <p:tav tm="0">
                                          <p:val>
                                            <p:strVal val="#ppt_x+0.4"/>
                                          </p:val>
                                        </p:tav>
                                        <p:tav tm="100000">
                                          <p:val>
                                            <p:strVal val="#ppt_x-0.05"/>
                                          </p:val>
                                        </p:tav>
                                      </p:tavLst>
                                    </p:anim>
                                    <p:anim calcmode="lin" valueType="num">
                                      <p:cBhvr>
                                        <p:cTn id="53" dur="800" decel="100000" fill="hold"/>
                                        <p:tgtEl>
                                          <p:spTgt spid="52227">
                                            <p:txEl>
                                              <p:pRg st="5" end="5"/>
                                            </p:txEl>
                                          </p:spTgt>
                                        </p:tgtEl>
                                        <p:attrNameLst>
                                          <p:attrName>ppt_y</p:attrName>
                                        </p:attrNameLst>
                                      </p:cBhvr>
                                      <p:tavLst>
                                        <p:tav tm="0">
                                          <p:val>
                                            <p:strVal val="#ppt_y-0.4"/>
                                          </p:val>
                                        </p:tav>
                                        <p:tav tm="100000">
                                          <p:val>
                                            <p:strVal val="#ppt_y+0.1"/>
                                          </p:val>
                                        </p:tav>
                                      </p:tavLst>
                                    </p:anim>
                                    <p:anim calcmode="lin" valueType="num">
                                      <p:cBhvr>
                                        <p:cTn id="54" dur="200" accel="100000" fill="hold">
                                          <p:stCondLst>
                                            <p:cond delay="800"/>
                                          </p:stCondLst>
                                        </p:cTn>
                                        <p:tgtEl>
                                          <p:spTgt spid="52227">
                                            <p:txEl>
                                              <p:pRg st="5" end="5"/>
                                            </p:txEl>
                                          </p:spTgt>
                                        </p:tgtEl>
                                        <p:attrNameLst>
                                          <p:attrName>ppt_x</p:attrName>
                                        </p:attrNameLst>
                                      </p:cBhvr>
                                      <p:tavLst>
                                        <p:tav tm="0">
                                          <p:val>
                                            <p:strVal val="#ppt_x-0.05"/>
                                          </p:val>
                                        </p:tav>
                                        <p:tav tm="100000">
                                          <p:val>
                                            <p:strVal val="#ppt_x"/>
                                          </p:val>
                                        </p:tav>
                                      </p:tavLst>
                                    </p:anim>
                                    <p:anim calcmode="lin" valueType="num">
                                      <p:cBhvr>
                                        <p:cTn id="55" dur="200" accel="100000" fill="hold">
                                          <p:stCondLst>
                                            <p:cond delay="800"/>
                                          </p:stCondLst>
                                        </p:cTn>
                                        <p:tgtEl>
                                          <p:spTgt spid="52227">
                                            <p:txEl>
                                              <p:pRg st="5" end="5"/>
                                            </p:txEl>
                                          </p:spTgt>
                                        </p:tgtEl>
                                        <p:attrNameLst>
                                          <p:attrName>ppt_y</p:attrName>
                                        </p:attrNameLst>
                                      </p:cBhvr>
                                      <p:tavLst>
                                        <p:tav tm="0">
                                          <p:val>
                                            <p:strVal val="#ppt_y+0.1"/>
                                          </p:val>
                                        </p:tav>
                                        <p:tav tm="100000">
                                          <p:val>
                                            <p:strVal val="#ppt_y"/>
                                          </p:val>
                                        </p:tav>
                                      </p:tavLst>
                                    </p:anim>
                                  </p:childTnLst>
                                </p:cTn>
                              </p:par>
                              <p:par>
                                <p:cTn id="56" presetID="30" presetClass="entr" presetSubtype="0" fill="hold" grpId="0" nodeType="withEffect">
                                  <p:stCondLst>
                                    <p:cond delay="0"/>
                                  </p:stCondLst>
                                  <p:childTnLst>
                                    <p:set>
                                      <p:cBhvr>
                                        <p:cTn id="57" dur="1" fill="hold">
                                          <p:stCondLst>
                                            <p:cond delay="0"/>
                                          </p:stCondLst>
                                        </p:cTn>
                                        <p:tgtEl>
                                          <p:spTgt spid="52227">
                                            <p:txEl>
                                              <p:pRg st="6" end="6"/>
                                            </p:txEl>
                                          </p:spTgt>
                                        </p:tgtEl>
                                        <p:attrNameLst>
                                          <p:attrName>style.visibility</p:attrName>
                                        </p:attrNameLst>
                                      </p:cBhvr>
                                      <p:to>
                                        <p:strVal val="visible"/>
                                      </p:to>
                                    </p:set>
                                    <p:animEffect transition="in" filter="fade">
                                      <p:cBhvr>
                                        <p:cTn id="58" dur="800" decel="100000"/>
                                        <p:tgtEl>
                                          <p:spTgt spid="52227">
                                            <p:txEl>
                                              <p:pRg st="6" end="6"/>
                                            </p:txEl>
                                          </p:spTgt>
                                        </p:tgtEl>
                                      </p:cBhvr>
                                    </p:animEffect>
                                    <p:anim calcmode="lin" valueType="num">
                                      <p:cBhvr>
                                        <p:cTn id="59" dur="800" decel="100000" fill="hold"/>
                                        <p:tgtEl>
                                          <p:spTgt spid="52227">
                                            <p:txEl>
                                              <p:pRg st="6" end="6"/>
                                            </p:txEl>
                                          </p:spTgt>
                                        </p:tgtEl>
                                        <p:attrNameLst>
                                          <p:attrName>style.rotation</p:attrName>
                                        </p:attrNameLst>
                                      </p:cBhvr>
                                      <p:tavLst>
                                        <p:tav tm="0">
                                          <p:val>
                                            <p:fltVal val="-90"/>
                                          </p:val>
                                        </p:tav>
                                        <p:tav tm="100000">
                                          <p:val>
                                            <p:fltVal val="0"/>
                                          </p:val>
                                        </p:tav>
                                      </p:tavLst>
                                    </p:anim>
                                    <p:anim calcmode="lin" valueType="num">
                                      <p:cBhvr>
                                        <p:cTn id="60" dur="800" decel="100000" fill="hold"/>
                                        <p:tgtEl>
                                          <p:spTgt spid="52227">
                                            <p:txEl>
                                              <p:pRg st="6" end="6"/>
                                            </p:txEl>
                                          </p:spTgt>
                                        </p:tgtEl>
                                        <p:attrNameLst>
                                          <p:attrName>ppt_x</p:attrName>
                                        </p:attrNameLst>
                                      </p:cBhvr>
                                      <p:tavLst>
                                        <p:tav tm="0">
                                          <p:val>
                                            <p:strVal val="#ppt_x+0.4"/>
                                          </p:val>
                                        </p:tav>
                                        <p:tav tm="100000">
                                          <p:val>
                                            <p:strVal val="#ppt_x-0.05"/>
                                          </p:val>
                                        </p:tav>
                                      </p:tavLst>
                                    </p:anim>
                                    <p:anim calcmode="lin" valueType="num">
                                      <p:cBhvr>
                                        <p:cTn id="61" dur="800" decel="100000" fill="hold"/>
                                        <p:tgtEl>
                                          <p:spTgt spid="52227">
                                            <p:txEl>
                                              <p:pRg st="6" end="6"/>
                                            </p:txEl>
                                          </p:spTgt>
                                        </p:tgtEl>
                                        <p:attrNameLst>
                                          <p:attrName>ppt_y</p:attrName>
                                        </p:attrNameLst>
                                      </p:cBhvr>
                                      <p:tavLst>
                                        <p:tav tm="0">
                                          <p:val>
                                            <p:strVal val="#ppt_y-0.4"/>
                                          </p:val>
                                        </p:tav>
                                        <p:tav tm="100000">
                                          <p:val>
                                            <p:strVal val="#ppt_y+0.1"/>
                                          </p:val>
                                        </p:tav>
                                      </p:tavLst>
                                    </p:anim>
                                    <p:anim calcmode="lin" valueType="num">
                                      <p:cBhvr>
                                        <p:cTn id="62" dur="200" accel="100000" fill="hold">
                                          <p:stCondLst>
                                            <p:cond delay="800"/>
                                          </p:stCondLst>
                                        </p:cTn>
                                        <p:tgtEl>
                                          <p:spTgt spid="52227">
                                            <p:txEl>
                                              <p:pRg st="6" end="6"/>
                                            </p:txEl>
                                          </p:spTgt>
                                        </p:tgtEl>
                                        <p:attrNameLst>
                                          <p:attrName>ppt_x</p:attrName>
                                        </p:attrNameLst>
                                      </p:cBhvr>
                                      <p:tavLst>
                                        <p:tav tm="0">
                                          <p:val>
                                            <p:strVal val="#ppt_x-0.05"/>
                                          </p:val>
                                        </p:tav>
                                        <p:tav tm="100000">
                                          <p:val>
                                            <p:strVal val="#ppt_x"/>
                                          </p:val>
                                        </p:tav>
                                      </p:tavLst>
                                    </p:anim>
                                    <p:anim calcmode="lin" valueType="num">
                                      <p:cBhvr>
                                        <p:cTn id="63" dur="200" accel="100000" fill="hold">
                                          <p:stCondLst>
                                            <p:cond delay="800"/>
                                          </p:stCondLst>
                                        </p:cTn>
                                        <p:tgtEl>
                                          <p:spTgt spid="52227">
                                            <p:txEl>
                                              <p:pRg st="6" end="6"/>
                                            </p:txEl>
                                          </p:spTgt>
                                        </p:tgtEl>
                                        <p:attrNameLst>
                                          <p:attrName>ppt_y</p:attrName>
                                        </p:attrNameLst>
                                      </p:cBhvr>
                                      <p:tavLst>
                                        <p:tav tm="0">
                                          <p:val>
                                            <p:strVal val="#ppt_y+0.1"/>
                                          </p:val>
                                        </p:tav>
                                        <p:tav tm="100000">
                                          <p:val>
                                            <p:strVal val="#ppt_y"/>
                                          </p:val>
                                        </p:tav>
                                      </p:tavLst>
                                    </p:anim>
                                  </p:childTnLst>
                                </p:cTn>
                              </p:par>
                            </p:childTnLst>
                          </p:cTn>
                        </p:par>
                        <p:par>
                          <p:cTn id="64" fill="hold" nodeType="afterGroup">
                            <p:stCondLst>
                              <p:cond delay="4000"/>
                            </p:stCondLst>
                            <p:childTnLst>
                              <p:par>
                                <p:cTn id="65" presetID="30" presetClass="entr" presetSubtype="0" fill="hold" grpId="0" nodeType="afterEffect">
                                  <p:stCondLst>
                                    <p:cond delay="0"/>
                                  </p:stCondLst>
                                  <p:childTnLst>
                                    <p:set>
                                      <p:cBhvr>
                                        <p:cTn id="66" dur="1" fill="hold">
                                          <p:stCondLst>
                                            <p:cond delay="0"/>
                                          </p:stCondLst>
                                        </p:cTn>
                                        <p:tgtEl>
                                          <p:spTgt spid="52227">
                                            <p:txEl>
                                              <p:pRg st="10" end="10"/>
                                            </p:txEl>
                                          </p:spTgt>
                                        </p:tgtEl>
                                        <p:attrNameLst>
                                          <p:attrName>style.visibility</p:attrName>
                                        </p:attrNameLst>
                                      </p:cBhvr>
                                      <p:to>
                                        <p:strVal val="visible"/>
                                      </p:to>
                                    </p:set>
                                    <p:animEffect transition="in" filter="fade">
                                      <p:cBhvr>
                                        <p:cTn id="67" dur="800" decel="100000"/>
                                        <p:tgtEl>
                                          <p:spTgt spid="52227">
                                            <p:txEl>
                                              <p:pRg st="10" end="10"/>
                                            </p:txEl>
                                          </p:spTgt>
                                        </p:tgtEl>
                                      </p:cBhvr>
                                    </p:animEffect>
                                    <p:anim calcmode="lin" valueType="num">
                                      <p:cBhvr>
                                        <p:cTn id="68" dur="800" decel="100000" fill="hold"/>
                                        <p:tgtEl>
                                          <p:spTgt spid="52227">
                                            <p:txEl>
                                              <p:pRg st="10" end="10"/>
                                            </p:txEl>
                                          </p:spTgt>
                                        </p:tgtEl>
                                        <p:attrNameLst>
                                          <p:attrName>style.rotation</p:attrName>
                                        </p:attrNameLst>
                                      </p:cBhvr>
                                      <p:tavLst>
                                        <p:tav tm="0">
                                          <p:val>
                                            <p:fltVal val="-90"/>
                                          </p:val>
                                        </p:tav>
                                        <p:tav tm="100000">
                                          <p:val>
                                            <p:fltVal val="0"/>
                                          </p:val>
                                        </p:tav>
                                      </p:tavLst>
                                    </p:anim>
                                    <p:anim calcmode="lin" valueType="num">
                                      <p:cBhvr>
                                        <p:cTn id="69" dur="800" decel="100000" fill="hold"/>
                                        <p:tgtEl>
                                          <p:spTgt spid="52227">
                                            <p:txEl>
                                              <p:pRg st="10" end="10"/>
                                            </p:txEl>
                                          </p:spTgt>
                                        </p:tgtEl>
                                        <p:attrNameLst>
                                          <p:attrName>ppt_x</p:attrName>
                                        </p:attrNameLst>
                                      </p:cBhvr>
                                      <p:tavLst>
                                        <p:tav tm="0">
                                          <p:val>
                                            <p:strVal val="#ppt_x+0.4"/>
                                          </p:val>
                                        </p:tav>
                                        <p:tav tm="100000">
                                          <p:val>
                                            <p:strVal val="#ppt_x-0.05"/>
                                          </p:val>
                                        </p:tav>
                                      </p:tavLst>
                                    </p:anim>
                                    <p:anim calcmode="lin" valueType="num">
                                      <p:cBhvr>
                                        <p:cTn id="70" dur="800" decel="100000" fill="hold"/>
                                        <p:tgtEl>
                                          <p:spTgt spid="52227">
                                            <p:txEl>
                                              <p:pRg st="10" end="10"/>
                                            </p:txEl>
                                          </p:spTgt>
                                        </p:tgtEl>
                                        <p:attrNameLst>
                                          <p:attrName>ppt_y</p:attrName>
                                        </p:attrNameLst>
                                      </p:cBhvr>
                                      <p:tavLst>
                                        <p:tav tm="0">
                                          <p:val>
                                            <p:strVal val="#ppt_y-0.4"/>
                                          </p:val>
                                        </p:tav>
                                        <p:tav tm="100000">
                                          <p:val>
                                            <p:strVal val="#ppt_y+0.1"/>
                                          </p:val>
                                        </p:tav>
                                      </p:tavLst>
                                    </p:anim>
                                    <p:anim calcmode="lin" valueType="num">
                                      <p:cBhvr>
                                        <p:cTn id="71" dur="200" accel="100000" fill="hold">
                                          <p:stCondLst>
                                            <p:cond delay="800"/>
                                          </p:stCondLst>
                                        </p:cTn>
                                        <p:tgtEl>
                                          <p:spTgt spid="52227">
                                            <p:txEl>
                                              <p:pRg st="10" end="10"/>
                                            </p:txEl>
                                          </p:spTgt>
                                        </p:tgtEl>
                                        <p:attrNameLst>
                                          <p:attrName>ppt_x</p:attrName>
                                        </p:attrNameLst>
                                      </p:cBhvr>
                                      <p:tavLst>
                                        <p:tav tm="0">
                                          <p:val>
                                            <p:strVal val="#ppt_x-0.05"/>
                                          </p:val>
                                        </p:tav>
                                        <p:tav tm="100000">
                                          <p:val>
                                            <p:strVal val="#ppt_x"/>
                                          </p:val>
                                        </p:tav>
                                      </p:tavLst>
                                    </p:anim>
                                    <p:anim calcmode="lin" valueType="num">
                                      <p:cBhvr>
                                        <p:cTn id="72" dur="200" accel="100000" fill="hold">
                                          <p:stCondLst>
                                            <p:cond delay="800"/>
                                          </p:stCondLst>
                                        </p:cTn>
                                        <p:tgtEl>
                                          <p:spTgt spid="52227">
                                            <p:txEl>
                                              <p:pRg st="10" end="1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a:xfrm>
            <a:off x="457200" y="1616075"/>
            <a:ext cx="8382000" cy="4708525"/>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r>
              <a:rPr lang="fa-IR" sz="2600" b="1" dirty="0" smtClean="0">
                <a:cs typeface="B Titr" pitchFamily="2" charset="-78"/>
              </a:rPr>
              <a:t>سعي كنيم حداقل آشنائي براي تخصص هاي كوچك را داشته باشيم</a:t>
            </a:r>
          </a:p>
          <a:p>
            <a:pPr eaLnBrk="1" hangingPunct="1"/>
            <a:r>
              <a:rPr lang="fa-IR" sz="2600" b="1" dirty="0" smtClean="0">
                <a:cs typeface="B Titr" pitchFamily="2" charset="-78"/>
              </a:rPr>
              <a:t>نيازي نيست كه افراد بخواهند قبل از مشغول شدن به چنين تخصصي وقت زيادي براي آن گذاشته و همه آنها را فرا بگيرند.</a:t>
            </a:r>
          </a:p>
          <a:p>
            <a:pPr eaLnBrk="1" hangingPunct="1"/>
            <a:r>
              <a:rPr lang="fa-IR" sz="2600" b="1" dirty="0" smtClean="0">
                <a:cs typeface="B Titr" pitchFamily="2" charset="-78"/>
              </a:rPr>
              <a:t>در استفاده از اين تخصص ها همواره سعي نمائيد كه از علوم جديد نيز بهره بگيريد. </a:t>
            </a:r>
          </a:p>
          <a:p>
            <a:pPr eaLnBrk="1" hangingPunct="1"/>
            <a:r>
              <a:rPr lang="fa-IR" sz="2600" b="1" dirty="0" smtClean="0">
                <a:cs typeface="B Titr" pitchFamily="2" charset="-78"/>
              </a:rPr>
              <a:t>هر وقت در مجله یا سایتی در مورد این تخصص ها مطالبی دیدیم مطالعه بنماییم . </a:t>
            </a:r>
          </a:p>
          <a:p>
            <a:pPr eaLnBrk="1" hangingPunct="1"/>
            <a:r>
              <a:rPr lang="fa-IR" sz="2600" b="1" dirty="0" smtClean="0">
                <a:cs typeface="B Titr" pitchFamily="2" charset="-78"/>
              </a:rPr>
              <a:t>یادگیری این علوم در اهداف بلند مدت قرار نمیگیرند.</a:t>
            </a:r>
          </a:p>
          <a:p>
            <a:pPr eaLnBrk="1" hangingPunct="1">
              <a:buNone/>
            </a:pPr>
            <a:endParaRPr lang="en-US" sz="2600" b="1" dirty="0" smtClean="0">
              <a:cs typeface="B Titr" pitchFamily="2" charset="-78"/>
            </a:endParaRPr>
          </a:p>
        </p:txBody>
      </p:sp>
      <p:sp>
        <p:nvSpPr>
          <p:cNvPr id="46082"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نکات مهم تخصص هاي كوچك</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fade">
                                      <p:cBhvr>
                                        <p:cTn id="7" dur="800" decel="100000"/>
                                        <p:tgtEl>
                                          <p:spTgt spid="53251">
                                            <p:txEl>
                                              <p:pRg st="0" end="0"/>
                                            </p:txEl>
                                          </p:spTgt>
                                        </p:tgtEl>
                                      </p:cBhvr>
                                    </p:animEffect>
                                    <p:anim calcmode="lin" valueType="num">
                                      <p:cBhvr>
                                        <p:cTn id="8" dur="800" decel="100000" fill="hold"/>
                                        <p:tgtEl>
                                          <p:spTgt spid="53251">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53251">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53251">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3251">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3251">
                                            <p:txEl>
                                              <p:pRg st="0" end="0"/>
                                            </p:txEl>
                                          </p:spTgt>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53251">
                                            <p:txEl>
                                              <p:pRg st="1" end="1"/>
                                            </p:txEl>
                                          </p:spTgt>
                                        </p:tgtEl>
                                        <p:attrNameLst>
                                          <p:attrName>style.visibility</p:attrName>
                                        </p:attrNameLst>
                                      </p:cBhvr>
                                      <p:to>
                                        <p:strVal val="visible"/>
                                      </p:to>
                                    </p:set>
                                    <p:animEffect transition="in" filter="fade">
                                      <p:cBhvr>
                                        <p:cTn id="16" dur="800" decel="100000"/>
                                        <p:tgtEl>
                                          <p:spTgt spid="53251">
                                            <p:txEl>
                                              <p:pRg st="1" end="1"/>
                                            </p:txEl>
                                          </p:spTgt>
                                        </p:tgtEl>
                                      </p:cBhvr>
                                    </p:animEffect>
                                    <p:anim calcmode="lin" valueType="num">
                                      <p:cBhvr>
                                        <p:cTn id="17" dur="800" decel="100000" fill="hold"/>
                                        <p:tgtEl>
                                          <p:spTgt spid="53251">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53251">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53251">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53251">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53251">
                                            <p:txEl>
                                              <p:pRg st="1" end="1"/>
                                            </p:txEl>
                                          </p:spTgt>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53251">
                                            <p:txEl>
                                              <p:pRg st="2" end="2"/>
                                            </p:txEl>
                                          </p:spTgt>
                                        </p:tgtEl>
                                        <p:attrNameLst>
                                          <p:attrName>style.visibility</p:attrName>
                                        </p:attrNameLst>
                                      </p:cBhvr>
                                      <p:to>
                                        <p:strVal val="visible"/>
                                      </p:to>
                                    </p:set>
                                    <p:animEffect transition="in" filter="fade">
                                      <p:cBhvr>
                                        <p:cTn id="25" dur="800" decel="100000"/>
                                        <p:tgtEl>
                                          <p:spTgt spid="53251">
                                            <p:txEl>
                                              <p:pRg st="2" end="2"/>
                                            </p:txEl>
                                          </p:spTgt>
                                        </p:tgtEl>
                                      </p:cBhvr>
                                    </p:animEffect>
                                    <p:anim calcmode="lin" valueType="num">
                                      <p:cBhvr>
                                        <p:cTn id="26" dur="800" decel="100000" fill="hold"/>
                                        <p:tgtEl>
                                          <p:spTgt spid="53251">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53251">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53251">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3251">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3251">
                                            <p:txEl>
                                              <p:pRg st="2" end="2"/>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53251">
                                            <p:txEl>
                                              <p:pRg st="3" end="3"/>
                                            </p:txEl>
                                          </p:spTgt>
                                        </p:tgtEl>
                                        <p:attrNameLst>
                                          <p:attrName>style.visibility</p:attrName>
                                        </p:attrNameLst>
                                      </p:cBhvr>
                                      <p:to>
                                        <p:strVal val="visible"/>
                                      </p:to>
                                    </p:set>
                                    <p:animEffect transition="in" filter="fade">
                                      <p:cBhvr>
                                        <p:cTn id="34" dur="800" decel="100000"/>
                                        <p:tgtEl>
                                          <p:spTgt spid="53251">
                                            <p:txEl>
                                              <p:pRg st="3" end="3"/>
                                            </p:txEl>
                                          </p:spTgt>
                                        </p:tgtEl>
                                      </p:cBhvr>
                                    </p:animEffect>
                                    <p:anim calcmode="lin" valueType="num">
                                      <p:cBhvr>
                                        <p:cTn id="35" dur="800" decel="100000" fill="hold"/>
                                        <p:tgtEl>
                                          <p:spTgt spid="53251">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53251">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53251">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53251">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53251">
                                            <p:txEl>
                                              <p:pRg st="3" end="3"/>
                                            </p:txEl>
                                          </p:spTgt>
                                        </p:tgtEl>
                                        <p:attrNameLst>
                                          <p:attrName>ppt_y</p:attrName>
                                        </p:attrNameLst>
                                      </p:cBhvr>
                                      <p:tavLst>
                                        <p:tav tm="0">
                                          <p:val>
                                            <p:strVal val="#ppt_y+0.1"/>
                                          </p:val>
                                        </p:tav>
                                        <p:tav tm="100000">
                                          <p:val>
                                            <p:strVal val="#ppt_y"/>
                                          </p:val>
                                        </p:tav>
                                      </p:tavLst>
                                    </p:anim>
                                  </p:childTnLst>
                                </p:cTn>
                              </p:par>
                            </p:childTnLst>
                          </p:cTn>
                        </p:par>
                        <p:par>
                          <p:cTn id="40" fill="hold">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53251">
                                            <p:txEl>
                                              <p:pRg st="4" end="4"/>
                                            </p:txEl>
                                          </p:spTgt>
                                        </p:tgtEl>
                                        <p:attrNameLst>
                                          <p:attrName>style.visibility</p:attrName>
                                        </p:attrNameLst>
                                      </p:cBhvr>
                                      <p:to>
                                        <p:strVal val="visible"/>
                                      </p:to>
                                    </p:set>
                                    <p:animEffect transition="in" filter="fade">
                                      <p:cBhvr>
                                        <p:cTn id="43" dur="800" decel="100000"/>
                                        <p:tgtEl>
                                          <p:spTgt spid="53251">
                                            <p:txEl>
                                              <p:pRg st="4" end="4"/>
                                            </p:txEl>
                                          </p:spTgt>
                                        </p:tgtEl>
                                      </p:cBhvr>
                                    </p:animEffect>
                                    <p:anim calcmode="lin" valueType="num">
                                      <p:cBhvr>
                                        <p:cTn id="44" dur="800" decel="100000" fill="hold"/>
                                        <p:tgtEl>
                                          <p:spTgt spid="53251">
                                            <p:txEl>
                                              <p:pRg st="4" end="4"/>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53251">
                                            <p:txEl>
                                              <p:pRg st="4" end="4"/>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53251">
                                            <p:txEl>
                                              <p:pRg st="4" end="4"/>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53251">
                                            <p:txEl>
                                              <p:pRg st="4" end="4"/>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53251">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457200" y="1600200"/>
            <a:ext cx="8229600" cy="47244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r>
              <a:rPr lang="fa-IR" sz="2600" b="1" dirty="0" smtClean="0">
                <a:cs typeface="B Titr" pitchFamily="2" charset="-78"/>
              </a:rPr>
              <a:t>تخصص هاي كه باعث عمیق شدن افراد در کارهایشان میگردد و معمولا در تمام رشته ها و گرایش ها استفاده می شوند.</a:t>
            </a:r>
          </a:p>
          <a:p>
            <a:r>
              <a:rPr lang="fa-IR" sz="2600" b="1" dirty="0" smtClean="0">
                <a:cs typeface="B Titr" pitchFamily="2" charset="-78"/>
              </a:rPr>
              <a:t>این تخصص ها به عنوان بستری برای افزایش کیفیت دیگر علوم استفاده میشود . </a:t>
            </a:r>
          </a:p>
          <a:p>
            <a:r>
              <a:rPr lang="fa-IR" sz="2600" b="1" dirty="0" smtClean="0">
                <a:cs typeface="B Titr" pitchFamily="2" charset="-78"/>
              </a:rPr>
              <a:t>برای مدیران این ابزار به عنوان يك نكته مثبت مورداستفاده میگردد. </a:t>
            </a:r>
          </a:p>
          <a:p>
            <a:r>
              <a:rPr lang="fa-IR" sz="2600" b="1" dirty="0" smtClean="0">
                <a:cs typeface="B Titr" pitchFamily="2" charset="-78"/>
              </a:rPr>
              <a:t>مهارت دربسیاری از این موارد به صورت ذاتی میباشند ولی علاقه به آنها باعث رشد و موفقیت در این دسته از علوم میگردد . </a:t>
            </a:r>
          </a:p>
        </p:txBody>
      </p:sp>
      <p:sp>
        <p:nvSpPr>
          <p:cNvPr id="47106" name="Rectangle 2"/>
          <p:cNvSpPr>
            <a:spLocks noGrp="1" noChangeArrowheads="1"/>
          </p:cNvSpPr>
          <p:nvPr>
            <p:ph type="title"/>
          </p:nvPr>
        </p:nvSpPr>
        <p:spPr>
          <a:xfrm>
            <a:off x="457200" y="274638"/>
            <a:ext cx="8229600" cy="868362"/>
          </a:xfrm>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تعريف علوم پايه</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fade">
                                      <p:cBhvr>
                                        <p:cTn id="7" dur="800" decel="100000"/>
                                        <p:tgtEl>
                                          <p:spTgt spid="54275">
                                            <p:txEl>
                                              <p:pRg st="0" end="0"/>
                                            </p:txEl>
                                          </p:spTgt>
                                        </p:tgtEl>
                                      </p:cBhvr>
                                    </p:animEffect>
                                    <p:anim calcmode="lin" valueType="num">
                                      <p:cBhvr>
                                        <p:cTn id="8" dur="800" decel="100000" fill="hold"/>
                                        <p:tgtEl>
                                          <p:spTgt spid="54275">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54275">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54275">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4275">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4275">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54275">
                                            <p:txEl>
                                              <p:pRg st="1" end="1"/>
                                            </p:txEl>
                                          </p:spTgt>
                                        </p:tgtEl>
                                        <p:attrNameLst>
                                          <p:attrName>style.visibility</p:attrName>
                                        </p:attrNameLst>
                                      </p:cBhvr>
                                      <p:to>
                                        <p:strVal val="visible"/>
                                      </p:to>
                                    </p:set>
                                    <p:animEffect transition="in" filter="fade">
                                      <p:cBhvr>
                                        <p:cTn id="16" dur="800" decel="100000"/>
                                        <p:tgtEl>
                                          <p:spTgt spid="54275">
                                            <p:txEl>
                                              <p:pRg st="1" end="1"/>
                                            </p:txEl>
                                          </p:spTgt>
                                        </p:tgtEl>
                                      </p:cBhvr>
                                    </p:animEffect>
                                    <p:anim calcmode="lin" valueType="num">
                                      <p:cBhvr>
                                        <p:cTn id="17" dur="800" decel="100000" fill="hold"/>
                                        <p:tgtEl>
                                          <p:spTgt spid="54275">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54275">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54275">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54275">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54275">
                                            <p:txEl>
                                              <p:pRg st="1" end="1"/>
                                            </p:txEl>
                                          </p:spTgt>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54275">
                                            <p:txEl>
                                              <p:pRg st="2" end="2"/>
                                            </p:txEl>
                                          </p:spTgt>
                                        </p:tgtEl>
                                        <p:attrNameLst>
                                          <p:attrName>style.visibility</p:attrName>
                                        </p:attrNameLst>
                                      </p:cBhvr>
                                      <p:to>
                                        <p:strVal val="visible"/>
                                      </p:to>
                                    </p:set>
                                    <p:animEffect transition="in" filter="fade">
                                      <p:cBhvr>
                                        <p:cTn id="25" dur="800" decel="100000"/>
                                        <p:tgtEl>
                                          <p:spTgt spid="54275">
                                            <p:txEl>
                                              <p:pRg st="2" end="2"/>
                                            </p:txEl>
                                          </p:spTgt>
                                        </p:tgtEl>
                                      </p:cBhvr>
                                    </p:animEffect>
                                    <p:anim calcmode="lin" valueType="num">
                                      <p:cBhvr>
                                        <p:cTn id="26" dur="800" decel="100000" fill="hold"/>
                                        <p:tgtEl>
                                          <p:spTgt spid="54275">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54275">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54275">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4275">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4275">
                                            <p:txEl>
                                              <p:pRg st="2" end="2"/>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54275">
                                            <p:txEl>
                                              <p:pRg st="3" end="3"/>
                                            </p:txEl>
                                          </p:spTgt>
                                        </p:tgtEl>
                                        <p:attrNameLst>
                                          <p:attrName>style.visibility</p:attrName>
                                        </p:attrNameLst>
                                      </p:cBhvr>
                                      <p:to>
                                        <p:strVal val="visible"/>
                                      </p:to>
                                    </p:set>
                                    <p:animEffect transition="in" filter="fade">
                                      <p:cBhvr>
                                        <p:cTn id="34" dur="800" decel="100000"/>
                                        <p:tgtEl>
                                          <p:spTgt spid="54275">
                                            <p:txEl>
                                              <p:pRg st="3" end="3"/>
                                            </p:txEl>
                                          </p:spTgt>
                                        </p:tgtEl>
                                      </p:cBhvr>
                                    </p:animEffect>
                                    <p:anim calcmode="lin" valueType="num">
                                      <p:cBhvr>
                                        <p:cTn id="35" dur="800" decel="100000" fill="hold"/>
                                        <p:tgtEl>
                                          <p:spTgt spid="54275">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54275">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54275">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54275">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54275">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idx="1"/>
          </p:nvPr>
        </p:nvSpPr>
        <p:spPr>
          <a:xfrm>
            <a:off x="457200" y="1600200"/>
            <a:ext cx="8229600" cy="47244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endParaRPr lang="fa-IR" sz="2600" b="1" dirty="0" smtClean="0">
              <a:cs typeface="B Titr" pitchFamily="2" charset="-78"/>
            </a:endParaRPr>
          </a:p>
          <a:p>
            <a:pPr eaLnBrk="1" hangingPunct="1"/>
            <a:r>
              <a:rPr lang="fa-IR" sz="2600" b="1" dirty="0" smtClean="0">
                <a:cs typeface="B Titr" pitchFamily="2" charset="-78"/>
              </a:rPr>
              <a:t>ارتباطات</a:t>
            </a:r>
          </a:p>
          <a:p>
            <a:pPr eaLnBrk="1" hangingPunct="1"/>
            <a:r>
              <a:rPr lang="fa-IR" sz="2600" b="1" dirty="0" smtClean="0">
                <a:cs typeface="B Titr" pitchFamily="2" charset="-78"/>
              </a:rPr>
              <a:t>تحلیل مسائل و مشکلات یا سیستمها</a:t>
            </a:r>
          </a:p>
          <a:p>
            <a:pPr eaLnBrk="1" hangingPunct="1"/>
            <a:r>
              <a:rPr lang="fa-IR" sz="2600" b="1" dirty="0" smtClean="0">
                <a:cs typeface="B Titr" pitchFamily="2" charset="-78"/>
              </a:rPr>
              <a:t>قدرت بیان</a:t>
            </a:r>
          </a:p>
          <a:p>
            <a:pPr eaLnBrk="1" hangingPunct="1"/>
            <a:r>
              <a:rPr lang="fa-IR" sz="2600" b="1" dirty="0" smtClean="0">
                <a:cs typeface="B Titr" pitchFamily="2" charset="-78"/>
              </a:rPr>
              <a:t>گرافیک</a:t>
            </a:r>
          </a:p>
          <a:p>
            <a:pPr eaLnBrk="1" hangingPunct="1"/>
            <a:r>
              <a:rPr lang="fa-IR" sz="2600" b="1" dirty="0" smtClean="0">
                <a:cs typeface="B Titr" pitchFamily="2" charset="-78"/>
              </a:rPr>
              <a:t>مديريت زمان</a:t>
            </a:r>
          </a:p>
          <a:p>
            <a:pPr eaLnBrk="1" hangingPunct="1"/>
            <a:r>
              <a:rPr lang="fa-IR" sz="2600" b="1" dirty="0" smtClean="0">
                <a:cs typeface="B Titr" pitchFamily="2" charset="-78"/>
              </a:rPr>
              <a:t>خط خوب</a:t>
            </a:r>
          </a:p>
          <a:p>
            <a:pPr eaLnBrk="1" hangingPunct="1">
              <a:buNone/>
            </a:pPr>
            <a:endParaRPr lang="fa-IR" sz="2600" b="1" dirty="0" smtClean="0">
              <a:cs typeface="B Titr" pitchFamily="2" charset="-78"/>
            </a:endParaRPr>
          </a:p>
          <a:p>
            <a:pPr eaLnBrk="1" hangingPunct="1">
              <a:buNone/>
            </a:pPr>
            <a:endParaRPr lang="fa-IR" sz="2600" b="1" dirty="0" smtClean="0">
              <a:cs typeface="B Titr" pitchFamily="2" charset="-78"/>
            </a:endParaRPr>
          </a:p>
        </p:txBody>
      </p:sp>
      <p:sp>
        <p:nvSpPr>
          <p:cNvPr id="48130" name="Rectangle 2"/>
          <p:cNvSpPr>
            <a:spLocks noGrp="1" noChangeArrowheads="1"/>
          </p:cNvSpPr>
          <p:nvPr>
            <p:ph type="title"/>
          </p:nvPr>
        </p:nvSpPr>
        <p:spPr>
          <a:xfrm>
            <a:off x="457200" y="274638"/>
            <a:ext cx="8229600" cy="1096962"/>
          </a:xfrm>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نمونه علوم پايه</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5299">
                                            <p:txEl>
                                              <p:pRg st="1" end="1"/>
                                            </p:txEl>
                                          </p:spTgt>
                                        </p:tgtEl>
                                        <p:attrNameLst>
                                          <p:attrName>style.visibility</p:attrName>
                                        </p:attrNameLst>
                                      </p:cBhvr>
                                      <p:to>
                                        <p:strVal val="visible"/>
                                      </p:to>
                                    </p:set>
                                    <p:animEffect transition="in" filter="fade">
                                      <p:cBhvr>
                                        <p:cTn id="7" dur="800" decel="100000"/>
                                        <p:tgtEl>
                                          <p:spTgt spid="55299">
                                            <p:txEl>
                                              <p:pRg st="1" end="1"/>
                                            </p:txEl>
                                          </p:spTgt>
                                        </p:tgtEl>
                                      </p:cBhvr>
                                    </p:animEffect>
                                    <p:anim calcmode="lin" valueType="num">
                                      <p:cBhvr>
                                        <p:cTn id="8" dur="800" decel="100000" fill="hold"/>
                                        <p:tgtEl>
                                          <p:spTgt spid="55299">
                                            <p:txEl>
                                              <p:pRg st="1" end="1"/>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55299">
                                            <p:txEl>
                                              <p:pRg st="1" end="1"/>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55299">
                                            <p:txEl>
                                              <p:pRg st="1" end="1"/>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5299">
                                            <p:txEl>
                                              <p:pRg st="1" end="1"/>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5299">
                                            <p:txEl>
                                              <p:pRg st="1" end="1"/>
                                            </p:txEl>
                                          </p:spTgt>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55299">
                                            <p:txEl>
                                              <p:pRg st="2" end="2"/>
                                            </p:txEl>
                                          </p:spTgt>
                                        </p:tgtEl>
                                        <p:attrNameLst>
                                          <p:attrName>style.visibility</p:attrName>
                                        </p:attrNameLst>
                                      </p:cBhvr>
                                      <p:to>
                                        <p:strVal val="visible"/>
                                      </p:to>
                                    </p:set>
                                    <p:animEffect transition="in" filter="fade">
                                      <p:cBhvr>
                                        <p:cTn id="16" dur="800" decel="100000"/>
                                        <p:tgtEl>
                                          <p:spTgt spid="55299">
                                            <p:txEl>
                                              <p:pRg st="2" end="2"/>
                                            </p:txEl>
                                          </p:spTgt>
                                        </p:tgtEl>
                                      </p:cBhvr>
                                    </p:animEffect>
                                    <p:anim calcmode="lin" valueType="num">
                                      <p:cBhvr>
                                        <p:cTn id="17" dur="800" decel="100000" fill="hold"/>
                                        <p:tgtEl>
                                          <p:spTgt spid="55299">
                                            <p:txEl>
                                              <p:pRg st="2" end="2"/>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55299">
                                            <p:txEl>
                                              <p:pRg st="2" end="2"/>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55299">
                                            <p:txEl>
                                              <p:pRg st="2" end="2"/>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55299">
                                            <p:txEl>
                                              <p:pRg st="2" end="2"/>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55299">
                                            <p:txEl>
                                              <p:pRg st="2" end="2"/>
                                            </p:txEl>
                                          </p:spTgt>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55299">
                                            <p:txEl>
                                              <p:pRg st="3" end="3"/>
                                            </p:txEl>
                                          </p:spTgt>
                                        </p:tgtEl>
                                        <p:attrNameLst>
                                          <p:attrName>style.visibility</p:attrName>
                                        </p:attrNameLst>
                                      </p:cBhvr>
                                      <p:to>
                                        <p:strVal val="visible"/>
                                      </p:to>
                                    </p:set>
                                    <p:animEffect transition="in" filter="fade">
                                      <p:cBhvr>
                                        <p:cTn id="25" dur="800" decel="100000"/>
                                        <p:tgtEl>
                                          <p:spTgt spid="55299">
                                            <p:txEl>
                                              <p:pRg st="3" end="3"/>
                                            </p:txEl>
                                          </p:spTgt>
                                        </p:tgtEl>
                                      </p:cBhvr>
                                    </p:animEffect>
                                    <p:anim calcmode="lin" valueType="num">
                                      <p:cBhvr>
                                        <p:cTn id="26" dur="800" decel="100000" fill="hold"/>
                                        <p:tgtEl>
                                          <p:spTgt spid="55299">
                                            <p:txEl>
                                              <p:pRg st="3" end="3"/>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55299">
                                            <p:txEl>
                                              <p:pRg st="3" end="3"/>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55299">
                                            <p:txEl>
                                              <p:pRg st="3" end="3"/>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5299">
                                            <p:txEl>
                                              <p:pRg st="3" end="3"/>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5299">
                                            <p:txEl>
                                              <p:pRg st="3" end="3"/>
                                            </p:txEl>
                                          </p:spTgt>
                                        </p:tgtEl>
                                        <p:attrNameLst>
                                          <p:attrName>ppt_y</p:attrName>
                                        </p:attrNameLst>
                                      </p:cBhvr>
                                      <p:tavLst>
                                        <p:tav tm="0">
                                          <p:val>
                                            <p:strVal val="#ppt_y+0.1"/>
                                          </p:val>
                                        </p:tav>
                                        <p:tav tm="100000">
                                          <p:val>
                                            <p:strVal val="#ppt_y"/>
                                          </p:val>
                                        </p:tav>
                                      </p:tavLst>
                                    </p:anim>
                                  </p:childTnLst>
                                </p:cTn>
                              </p:par>
                            </p:childTnLst>
                          </p:cTn>
                        </p:par>
                        <p:par>
                          <p:cTn id="31" fill="hold" nodeType="afterGroup">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55299">
                                            <p:txEl>
                                              <p:pRg st="4" end="4"/>
                                            </p:txEl>
                                          </p:spTgt>
                                        </p:tgtEl>
                                        <p:attrNameLst>
                                          <p:attrName>style.visibility</p:attrName>
                                        </p:attrNameLst>
                                      </p:cBhvr>
                                      <p:to>
                                        <p:strVal val="visible"/>
                                      </p:to>
                                    </p:set>
                                    <p:animEffect transition="in" filter="fade">
                                      <p:cBhvr>
                                        <p:cTn id="34" dur="800" decel="100000"/>
                                        <p:tgtEl>
                                          <p:spTgt spid="55299">
                                            <p:txEl>
                                              <p:pRg st="4" end="4"/>
                                            </p:txEl>
                                          </p:spTgt>
                                        </p:tgtEl>
                                      </p:cBhvr>
                                    </p:animEffect>
                                    <p:anim calcmode="lin" valueType="num">
                                      <p:cBhvr>
                                        <p:cTn id="35" dur="800" decel="100000" fill="hold"/>
                                        <p:tgtEl>
                                          <p:spTgt spid="55299">
                                            <p:txEl>
                                              <p:pRg st="4" end="4"/>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55299">
                                            <p:txEl>
                                              <p:pRg st="4" end="4"/>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55299">
                                            <p:txEl>
                                              <p:pRg st="4" end="4"/>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55299">
                                            <p:txEl>
                                              <p:pRg st="4" end="4"/>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55299">
                                            <p:txEl>
                                              <p:pRg st="4" end="4"/>
                                            </p:txEl>
                                          </p:spTgt>
                                        </p:tgtEl>
                                        <p:attrNameLst>
                                          <p:attrName>ppt_y</p:attrName>
                                        </p:attrNameLst>
                                      </p:cBhvr>
                                      <p:tavLst>
                                        <p:tav tm="0">
                                          <p:val>
                                            <p:strVal val="#ppt_y+0.1"/>
                                          </p:val>
                                        </p:tav>
                                        <p:tav tm="100000">
                                          <p:val>
                                            <p:strVal val="#ppt_y"/>
                                          </p:val>
                                        </p:tav>
                                      </p:tavLst>
                                    </p:anim>
                                  </p:childTnLst>
                                </p:cTn>
                              </p:par>
                            </p:childTnLst>
                          </p:cTn>
                        </p:par>
                        <p:par>
                          <p:cTn id="40" fill="hold" nodeType="afterGroup">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55299">
                                            <p:txEl>
                                              <p:pRg st="5" end="5"/>
                                            </p:txEl>
                                          </p:spTgt>
                                        </p:tgtEl>
                                        <p:attrNameLst>
                                          <p:attrName>style.visibility</p:attrName>
                                        </p:attrNameLst>
                                      </p:cBhvr>
                                      <p:to>
                                        <p:strVal val="visible"/>
                                      </p:to>
                                    </p:set>
                                    <p:animEffect transition="in" filter="fade">
                                      <p:cBhvr>
                                        <p:cTn id="43" dur="800" decel="100000"/>
                                        <p:tgtEl>
                                          <p:spTgt spid="55299">
                                            <p:txEl>
                                              <p:pRg st="5" end="5"/>
                                            </p:txEl>
                                          </p:spTgt>
                                        </p:tgtEl>
                                      </p:cBhvr>
                                    </p:animEffect>
                                    <p:anim calcmode="lin" valueType="num">
                                      <p:cBhvr>
                                        <p:cTn id="44" dur="800" decel="100000" fill="hold"/>
                                        <p:tgtEl>
                                          <p:spTgt spid="55299">
                                            <p:txEl>
                                              <p:pRg st="5" end="5"/>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55299">
                                            <p:txEl>
                                              <p:pRg st="5" end="5"/>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55299">
                                            <p:txEl>
                                              <p:pRg st="5" end="5"/>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55299">
                                            <p:txEl>
                                              <p:pRg st="5" end="5"/>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55299">
                                            <p:txEl>
                                              <p:pRg st="5" end="5"/>
                                            </p:txEl>
                                          </p:spTgt>
                                        </p:tgtEl>
                                        <p:attrNameLst>
                                          <p:attrName>ppt_y</p:attrName>
                                        </p:attrNameLst>
                                      </p:cBhvr>
                                      <p:tavLst>
                                        <p:tav tm="0">
                                          <p:val>
                                            <p:strVal val="#ppt_y+0.1"/>
                                          </p:val>
                                        </p:tav>
                                        <p:tav tm="100000">
                                          <p:val>
                                            <p:strVal val="#ppt_y"/>
                                          </p:val>
                                        </p:tav>
                                      </p:tavLst>
                                    </p:anim>
                                  </p:childTnLst>
                                </p:cTn>
                              </p:par>
                            </p:childTnLst>
                          </p:cTn>
                        </p:par>
                        <p:par>
                          <p:cTn id="49" fill="hold">
                            <p:stCondLst>
                              <p:cond delay="5000"/>
                            </p:stCondLst>
                            <p:childTnLst>
                              <p:par>
                                <p:cTn id="50" presetID="30" presetClass="entr" presetSubtype="0" fill="hold" grpId="0" nodeType="afterEffect">
                                  <p:stCondLst>
                                    <p:cond delay="0"/>
                                  </p:stCondLst>
                                  <p:childTnLst>
                                    <p:set>
                                      <p:cBhvr>
                                        <p:cTn id="51" dur="1" fill="hold">
                                          <p:stCondLst>
                                            <p:cond delay="0"/>
                                          </p:stCondLst>
                                        </p:cTn>
                                        <p:tgtEl>
                                          <p:spTgt spid="55299">
                                            <p:txEl>
                                              <p:pRg st="6" end="6"/>
                                            </p:txEl>
                                          </p:spTgt>
                                        </p:tgtEl>
                                        <p:attrNameLst>
                                          <p:attrName>style.visibility</p:attrName>
                                        </p:attrNameLst>
                                      </p:cBhvr>
                                      <p:to>
                                        <p:strVal val="visible"/>
                                      </p:to>
                                    </p:set>
                                    <p:animEffect transition="in" filter="fade">
                                      <p:cBhvr>
                                        <p:cTn id="52" dur="800" decel="100000"/>
                                        <p:tgtEl>
                                          <p:spTgt spid="55299">
                                            <p:txEl>
                                              <p:pRg st="6" end="6"/>
                                            </p:txEl>
                                          </p:spTgt>
                                        </p:tgtEl>
                                      </p:cBhvr>
                                    </p:animEffect>
                                    <p:anim calcmode="lin" valueType="num">
                                      <p:cBhvr>
                                        <p:cTn id="53" dur="800" decel="100000" fill="hold"/>
                                        <p:tgtEl>
                                          <p:spTgt spid="55299">
                                            <p:txEl>
                                              <p:pRg st="6" end="6"/>
                                            </p:txEl>
                                          </p:spTgt>
                                        </p:tgtEl>
                                        <p:attrNameLst>
                                          <p:attrName>style.rotation</p:attrName>
                                        </p:attrNameLst>
                                      </p:cBhvr>
                                      <p:tavLst>
                                        <p:tav tm="0">
                                          <p:val>
                                            <p:fltVal val="-90"/>
                                          </p:val>
                                        </p:tav>
                                        <p:tav tm="100000">
                                          <p:val>
                                            <p:fltVal val="0"/>
                                          </p:val>
                                        </p:tav>
                                      </p:tavLst>
                                    </p:anim>
                                    <p:anim calcmode="lin" valueType="num">
                                      <p:cBhvr>
                                        <p:cTn id="54" dur="800" decel="100000" fill="hold"/>
                                        <p:tgtEl>
                                          <p:spTgt spid="55299">
                                            <p:txEl>
                                              <p:pRg st="6" end="6"/>
                                            </p:txEl>
                                          </p:spTgt>
                                        </p:tgtEl>
                                        <p:attrNameLst>
                                          <p:attrName>ppt_x</p:attrName>
                                        </p:attrNameLst>
                                      </p:cBhvr>
                                      <p:tavLst>
                                        <p:tav tm="0">
                                          <p:val>
                                            <p:strVal val="#ppt_x+0.4"/>
                                          </p:val>
                                        </p:tav>
                                        <p:tav tm="100000">
                                          <p:val>
                                            <p:strVal val="#ppt_x-0.05"/>
                                          </p:val>
                                        </p:tav>
                                      </p:tavLst>
                                    </p:anim>
                                    <p:anim calcmode="lin" valueType="num">
                                      <p:cBhvr>
                                        <p:cTn id="55" dur="800" decel="100000" fill="hold"/>
                                        <p:tgtEl>
                                          <p:spTgt spid="55299">
                                            <p:txEl>
                                              <p:pRg st="6" end="6"/>
                                            </p:txEl>
                                          </p:spTgt>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55299">
                                            <p:txEl>
                                              <p:pRg st="6" end="6"/>
                                            </p:txEl>
                                          </p:spTgt>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55299">
                                            <p:txEl>
                                              <p:pRg st="6" end="6"/>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a:xfrm>
            <a:off x="228600" y="1600200"/>
            <a:ext cx="8458200" cy="4708525"/>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r>
              <a:rPr lang="fa-IR" sz="2600" b="1" dirty="0" smtClean="0">
                <a:cs typeface="B Titr" pitchFamily="2" charset="-78"/>
              </a:rPr>
              <a:t>این علوم مانند سرمایه ثابت همیشه برای شما قابل استفاده خواهد بود.</a:t>
            </a:r>
          </a:p>
          <a:p>
            <a:pPr eaLnBrk="1" hangingPunct="1"/>
            <a:r>
              <a:rPr lang="fa-IR" sz="2600" b="1" dirty="0" smtClean="0">
                <a:cs typeface="B Titr" pitchFamily="2" charset="-78"/>
              </a:rPr>
              <a:t>معمولا این علوم را باید خود دنبال کنید و خیلی کلاسهای آموزشی در این زمینه وجود ندارد یا قابل توجیه نیست .</a:t>
            </a:r>
          </a:p>
          <a:p>
            <a:pPr eaLnBrk="1" hangingPunct="1"/>
            <a:r>
              <a:rPr lang="fa-IR" sz="2600" b="1" dirty="0" smtClean="0">
                <a:cs typeface="B Titr" pitchFamily="2" charset="-78"/>
              </a:rPr>
              <a:t>شما همواره باید در شکار لحظه های برای بالفعل رساندن این علوم باشید .</a:t>
            </a:r>
            <a:endParaRPr lang="en-US" sz="2600" b="1" dirty="0" smtClean="0">
              <a:cs typeface="B Titr" pitchFamily="2" charset="-78"/>
            </a:endParaRPr>
          </a:p>
        </p:txBody>
      </p:sp>
      <p:sp>
        <p:nvSpPr>
          <p:cNvPr id="49154"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نکات مهم علوم پايه</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fade">
                                      <p:cBhvr>
                                        <p:cTn id="7" dur="800" decel="100000"/>
                                        <p:tgtEl>
                                          <p:spTgt spid="56323">
                                            <p:txEl>
                                              <p:pRg st="0" end="0"/>
                                            </p:txEl>
                                          </p:spTgt>
                                        </p:tgtEl>
                                      </p:cBhvr>
                                    </p:animEffect>
                                    <p:anim calcmode="lin" valueType="num">
                                      <p:cBhvr>
                                        <p:cTn id="8" dur="800" decel="100000" fill="hold"/>
                                        <p:tgtEl>
                                          <p:spTgt spid="5632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5632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5632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632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6323">
                                            <p:txEl>
                                              <p:pRg st="0" end="0"/>
                                            </p:txEl>
                                          </p:spTgt>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56323">
                                            <p:txEl>
                                              <p:pRg st="1" end="1"/>
                                            </p:txEl>
                                          </p:spTgt>
                                        </p:tgtEl>
                                        <p:attrNameLst>
                                          <p:attrName>style.visibility</p:attrName>
                                        </p:attrNameLst>
                                      </p:cBhvr>
                                      <p:to>
                                        <p:strVal val="visible"/>
                                      </p:to>
                                    </p:set>
                                    <p:animEffect transition="in" filter="fade">
                                      <p:cBhvr>
                                        <p:cTn id="16" dur="800" decel="100000"/>
                                        <p:tgtEl>
                                          <p:spTgt spid="56323">
                                            <p:txEl>
                                              <p:pRg st="1" end="1"/>
                                            </p:txEl>
                                          </p:spTgt>
                                        </p:tgtEl>
                                      </p:cBhvr>
                                    </p:animEffect>
                                    <p:anim calcmode="lin" valueType="num">
                                      <p:cBhvr>
                                        <p:cTn id="17" dur="800" decel="100000" fill="hold"/>
                                        <p:tgtEl>
                                          <p:spTgt spid="56323">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56323">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56323">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56323">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56323">
                                            <p:txEl>
                                              <p:pRg st="1" end="1"/>
                                            </p:txEl>
                                          </p:spTgt>
                                        </p:tgtEl>
                                        <p:attrNameLst>
                                          <p:attrName>ppt_y</p:attrName>
                                        </p:attrNameLst>
                                      </p:cBhvr>
                                      <p:tavLst>
                                        <p:tav tm="0">
                                          <p:val>
                                            <p:strVal val="#ppt_y+0.1"/>
                                          </p:val>
                                        </p:tav>
                                        <p:tav tm="100000">
                                          <p:val>
                                            <p:strVal val="#ppt_y"/>
                                          </p:val>
                                        </p:tav>
                                      </p:tavLst>
                                    </p:anim>
                                  </p:childTnLst>
                                </p:cTn>
                              </p:par>
                            </p:childTnLst>
                          </p:cTn>
                        </p:par>
                        <p:par>
                          <p:cTn id="22" fill="hold" nodeType="afterGroup">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56323">
                                            <p:txEl>
                                              <p:pRg st="2" end="2"/>
                                            </p:txEl>
                                          </p:spTgt>
                                        </p:tgtEl>
                                        <p:attrNameLst>
                                          <p:attrName>style.visibility</p:attrName>
                                        </p:attrNameLst>
                                      </p:cBhvr>
                                      <p:to>
                                        <p:strVal val="visible"/>
                                      </p:to>
                                    </p:set>
                                    <p:animEffect transition="in" filter="fade">
                                      <p:cBhvr>
                                        <p:cTn id="25" dur="800" decel="100000"/>
                                        <p:tgtEl>
                                          <p:spTgt spid="56323">
                                            <p:txEl>
                                              <p:pRg st="2" end="2"/>
                                            </p:txEl>
                                          </p:spTgt>
                                        </p:tgtEl>
                                      </p:cBhvr>
                                    </p:animEffect>
                                    <p:anim calcmode="lin" valueType="num">
                                      <p:cBhvr>
                                        <p:cTn id="26" dur="800" decel="100000" fill="hold"/>
                                        <p:tgtEl>
                                          <p:spTgt spid="56323">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56323">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56323">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6323">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6323">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a:xfrm>
            <a:off x="457200" y="1676400"/>
            <a:ext cx="8229600" cy="5029200"/>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marL="650875" indent="-514350" eaLnBrk="1" hangingPunct="1">
              <a:lnSpc>
                <a:spcPct val="150000"/>
              </a:lnSpc>
              <a:buFont typeface="+mj-lt"/>
              <a:buAutoNum type="arabicPeriod"/>
            </a:pPr>
            <a:r>
              <a:rPr lang="fa-IR" sz="2000" b="1" dirty="0" smtClean="0">
                <a:cs typeface="B Titr" pitchFamily="2" charset="-78"/>
              </a:rPr>
              <a:t>لیست کردن شغل های تخصصی رشته مربوطه </a:t>
            </a:r>
          </a:p>
          <a:p>
            <a:pPr marL="650875" indent="-514350" eaLnBrk="1" hangingPunct="1">
              <a:lnSpc>
                <a:spcPct val="150000"/>
              </a:lnSpc>
              <a:buFont typeface="+mj-lt"/>
              <a:buAutoNum type="arabicPeriod"/>
            </a:pPr>
            <a:r>
              <a:rPr lang="fa-IR" sz="2000" b="1" dirty="0" smtClean="0">
                <a:cs typeface="B Titr" pitchFamily="2" charset="-78"/>
              </a:rPr>
              <a:t>انتخاب یکی از تخصص ها با توجه به پارامترهای مشخصه شغل</a:t>
            </a:r>
          </a:p>
          <a:p>
            <a:pPr marL="650875" indent="-514350" eaLnBrk="1" hangingPunct="1">
              <a:lnSpc>
                <a:spcPct val="150000"/>
              </a:lnSpc>
              <a:buFont typeface="+mj-lt"/>
              <a:buAutoNum type="arabicPeriod"/>
            </a:pPr>
            <a:r>
              <a:rPr lang="fa-IR" sz="2000" b="1" dirty="0" smtClean="0">
                <a:cs typeface="B Titr" pitchFamily="2" charset="-78"/>
              </a:rPr>
              <a:t>انتخاب هدف در راستای تخصص </a:t>
            </a:r>
          </a:p>
          <a:p>
            <a:pPr marL="650875" indent="-514350" eaLnBrk="1" hangingPunct="1">
              <a:lnSpc>
                <a:spcPct val="150000"/>
              </a:lnSpc>
              <a:buFont typeface="+mj-lt"/>
              <a:buAutoNum type="arabicPeriod"/>
            </a:pPr>
            <a:r>
              <a:rPr lang="fa-IR" sz="2000" b="1" dirty="0" smtClean="0">
                <a:cs typeface="B Titr" pitchFamily="2" charset="-78"/>
              </a:rPr>
              <a:t>تهیه برنامه زمانبندی </a:t>
            </a:r>
          </a:p>
          <a:p>
            <a:pPr marL="650875" indent="-514350" eaLnBrk="1" hangingPunct="1">
              <a:lnSpc>
                <a:spcPct val="150000"/>
              </a:lnSpc>
              <a:buFont typeface="+mj-lt"/>
              <a:buAutoNum type="arabicPeriod"/>
            </a:pPr>
            <a:r>
              <a:rPr lang="fa-IR" sz="2000" b="1" dirty="0" smtClean="0">
                <a:cs typeface="B Titr" pitchFamily="2" charset="-78"/>
              </a:rPr>
              <a:t>برنامه ریزی برای یادگیری ابزارهای کمکی مربوطه </a:t>
            </a:r>
          </a:p>
          <a:p>
            <a:pPr marL="650875" indent="-514350" eaLnBrk="1" hangingPunct="1">
              <a:lnSpc>
                <a:spcPct val="150000"/>
              </a:lnSpc>
              <a:buFont typeface="+mj-lt"/>
              <a:buAutoNum type="arabicPeriod"/>
            </a:pPr>
            <a:r>
              <a:rPr lang="fa-IR" sz="2000" b="1" dirty="0" smtClean="0">
                <a:cs typeface="B Titr" pitchFamily="2" charset="-78"/>
              </a:rPr>
              <a:t>تلاش جهت انجام کارهای عملی و پروژه ای </a:t>
            </a:r>
          </a:p>
          <a:p>
            <a:pPr marL="650875" indent="-514350" eaLnBrk="1" hangingPunct="1">
              <a:lnSpc>
                <a:spcPct val="150000"/>
              </a:lnSpc>
              <a:buFont typeface="+mj-lt"/>
              <a:buAutoNum type="arabicPeriod"/>
            </a:pPr>
            <a:r>
              <a:rPr lang="fa-IR" sz="2000" b="1" dirty="0" smtClean="0">
                <a:cs typeface="B Titr" pitchFamily="2" charset="-78"/>
              </a:rPr>
              <a:t>تلاش در جهت تخصصی کردن شغل مورد نظر </a:t>
            </a:r>
          </a:p>
          <a:p>
            <a:pPr marL="650875" indent="-514350" eaLnBrk="1" hangingPunct="1">
              <a:lnSpc>
                <a:spcPct val="150000"/>
              </a:lnSpc>
              <a:buFont typeface="+mj-lt"/>
              <a:buAutoNum type="arabicPeriod"/>
            </a:pPr>
            <a:r>
              <a:rPr lang="fa-IR" sz="2000" b="1" dirty="0" smtClean="0">
                <a:cs typeface="B Titr" pitchFamily="2" charset="-78"/>
              </a:rPr>
              <a:t>برنامه ریزی برای جنبه های مالی </a:t>
            </a:r>
          </a:p>
          <a:p>
            <a:pPr marL="650875" indent="-514350" eaLnBrk="1" hangingPunct="1">
              <a:lnSpc>
                <a:spcPct val="150000"/>
              </a:lnSpc>
              <a:buFont typeface="+mj-lt"/>
              <a:buAutoNum type="arabicPeriod"/>
            </a:pPr>
            <a:r>
              <a:rPr lang="fa-IR" sz="2000" b="1" dirty="0" smtClean="0">
                <a:cs typeface="B Titr" pitchFamily="2" charset="-78"/>
              </a:rPr>
              <a:t>تلاش در جهت معرفی و ارائه و تخصص خود</a:t>
            </a:r>
          </a:p>
          <a:p>
            <a:pPr marL="650875" indent="-514350" eaLnBrk="1" hangingPunct="1">
              <a:buFont typeface="+mj-lt"/>
              <a:buAutoNum type="arabicPeriod"/>
            </a:pPr>
            <a:endParaRPr lang="en-US" sz="2400" b="1" dirty="0" smtClean="0">
              <a:cs typeface="B Titr" pitchFamily="2" charset="-78"/>
            </a:endParaRPr>
          </a:p>
        </p:txBody>
      </p:sp>
      <p:sp>
        <p:nvSpPr>
          <p:cNvPr id="49154"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مراحل انتخاب تخصص تا شغل  </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fade">
                                      <p:cBhvr>
                                        <p:cTn id="7" dur="800" decel="100000"/>
                                        <p:tgtEl>
                                          <p:spTgt spid="56323">
                                            <p:txEl>
                                              <p:pRg st="0" end="0"/>
                                            </p:txEl>
                                          </p:spTgt>
                                        </p:tgtEl>
                                      </p:cBhvr>
                                    </p:animEffect>
                                    <p:anim calcmode="lin" valueType="num">
                                      <p:cBhvr>
                                        <p:cTn id="8" dur="800" decel="100000" fill="hold"/>
                                        <p:tgtEl>
                                          <p:spTgt spid="5632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5632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5632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632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6323">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56323">
                                            <p:txEl>
                                              <p:pRg st="1" end="1"/>
                                            </p:txEl>
                                          </p:spTgt>
                                        </p:tgtEl>
                                        <p:attrNameLst>
                                          <p:attrName>style.visibility</p:attrName>
                                        </p:attrNameLst>
                                      </p:cBhvr>
                                      <p:to>
                                        <p:strVal val="visible"/>
                                      </p:to>
                                    </p:set>
                                    <p:animEffect transition="in" filter="fade">
                                      <p:cBhvr>
                                        <p:cTn id="16" dur="800" decel="100000"/>
                                        <p:tgtEl>
                                          <p:spTgt spid="56323">
                                            <p:txEl>
                                              <p:pRg st="1" end="1"/>
                                            </p:txEl>
                                          </p:spTgt>
                                        </p:tgtEl>
                                      </p:cBhvr>
                                    </p:animEffect>
                                    <p:anim calcmode="lin" valueType="num">
                                      <p:cBhvr>
                                        <p:cTn id="17" dur="800" decel="100000" fill="hold"/>
                                        <p:tgtEl>
                                          <p:spTgt spid="56323">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56323">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56323">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56323">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56323">
                                            <p:txEl>
                                              <p:pRg st="1" end="1"/>
                                            </p:txEl>
                                          </p:spTgt>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56323">
                                            <p:txEl>
                                              <p:pRg st="2" end="2"/>
                                            </p:txEl>
                                          </p:spTgt>
                                        </p:tgtEl>
                                        <p:attrNameLst>
                                          <p:attrName>style.visibility</p:attrName>
                                        </p:attrNameLst>
                                      </p:cBhvr>
                                      <p:to>
                                        <p:strVal val="visible"/>
                                      </p:to>
                                    </p:set>
                                    <p:animEffect transition="in" filter="fade">
                                      <p:cBhvr>
                                        <p:cTn id="25" dur="800" decel="100000"/>
                                        <p:tgtEl>
                                          <p:spTgt spid="56323">
                                            <p:txEl>
                                              <p:pRg st="2" end="2"/>
                                            </p:txEl>
                                          </p:spTgt>
                                        </p:tgtEl>
                                      </p:cBhvr>
                                    </p:animEffect>
                                    <p:anim calcmode="lin" valueType="num">
                                      <p:cBhvr>
                                        <p:cTn id="26" dur="800" decel="100000" fill="hold"/>
                                        <p:tgtEl>
                                          <p:spTgt spid="56323">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56323">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56323">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6323">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6323">
                                            <p:txEl>
                                              <p:pRg st="2" end="2"/>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56323">
                                            <p:txEl>
                                              <p:pRg st="3" end="3"/>
                                            </p:txEl>
                                          </p:spTgt>
                                        </p:tgtEl>
                                        <p:attrNameLst>
                                          <p:attrName>style.visibility</p:attrName>
                                        </p:attrNameLst>
                                      </p:cBhvr>
                                      <p:to>
                                        <p:strVal val="visible"/>
                                      </p:to>
                                    </p:set>
                                    <p:animEffect transition="in" filter="fade">
                                      <p:cBhvr>
                                        <p:cTn id="34" dur="800" decel="100000"/>
                                        <p:tgtEl>
                                          <p:spTgt spid="56323">
                                            <p:txEl>
                                              <p:pRg st="3" end="3"/>
                                            </p:txEl>
                                          </p:spTgt>
                                        </p:tgtEl>
                                      </p:cBhvr>
                                    </p:animEffect>
                                    <p:anim calcmode="lin" valueType="num">
                                      <p:cBhvr>
                                        <p:cTn id="35" dur="800" decel="100000" fill="hold"/>
                                        <p:tgtEl>
                                          <p:spTgt spid="56323">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56323">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56323">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56323">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56323">
                                            <p:txEl>
                                              <p:pRg st="3" end="3"/>
                                            </p:txEl>
                                          </p:spTgt>
                                        </p:tgtEl>
                                        <p:attrNameLst>
                                          <p:attrName>ppt_y</p:attrName>
                                        </p:attrNameLst>
                                      </p:cBhvr>
                                      <p:tavLst>
                                        <p:tav tm="0">
                                          <p:val>
                                            <p:strVal val="#ppt_y+0.1"/>
                                          </p:val>
                                        </p:tav>
                                        <p:tav tm="100000">
                                          <p:val>
                                            <p:strVal val="#ppt_y"/>
                                          </p:val>
                                        </p:tav>
                                      </p:tavLst>
                                    </p:anim>
                                  </p:childTnLst>
                                </p:cTn>
                              </p:par>
                            </p:childTnLst>
                          </p:cTn>
                        </p:par>
                        <p:par>
                          <p:cTn id="40" fill="hold">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56323">
                                            <p:txEl>
                                              <p:pRg st="4" end="4"/>
                                            </p:txEl>
                                          </p:spTgt>
                                        </p:tgtEl>
                                        <p:attrNameLst>
                                          <p:attrName>style.visibility</p:attrName>
                                        </p:attrNameLst>
                                      </p:cBhvr>
                                      <p:to>
                                        <p:strVal val="visible"/>
                                      </p:to>
                                    </p:set>
                                    <p:animEffect transition="in" filter="fade">
                                      <p:cBhvr>
                                        <p:cTn id="43" dur="800" decel="100000"/>
                                        <p:tgtEl>
                                          <p:spTgt spid="56323">
                                            <p:txEl>
                                              <p:pRg st="4" end="4"/>
                                            </p:txEl>
                                          </p:spTgt>
                                        </p:tgtEl>
                                      </p:cBhvr>
                                    </p:animEffect>
                                    <p:anim calcmode="lin" valueType="num">
                                      <p:cBhvr>
                                        <p:cTn id="44" dur="800" decel="100000" fill="hold"/>
                                        <p:tgtEl>
                                          <p:spTgt spid="56323">
                                            <p:txEl>
                                              <p:pRg st="4" end="4"/>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56323">
                                            <p:txEl>
                                              <p:pRg st="4" end="4"/>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56323">
                                            <p:txEl>
                                              <p:pRg st="4" end="4"/>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56323">
                                            <p:txEl>
                                              <p:pRg st="4" end="4"/>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56323">
                                            <p:txEl>
                                              <p:pRg st="4" end="4"/>
                                            </p:txEl>
                                          </p:spTgt>
                                        </p:tgtEl>
                                        <p:attrNameLst>
                                          <p:attrName>ppt_y</p:attrName>
                                        </p:attrNameLst>
                                      </p:cBhvr>
                                      <p:tavLst>
                                        <p:tav tm="0">
                                          <p:val>
                                            <p:strVal val="#ppt_y+0.1"/>
                                          </p:val>
                                        </p:tav>
                                        <p:tav tm="100000">
                                          <p:val>
                                            <p:strVal val="#ppt_y"/>
                                          </p:val>
                                        </p:tav>
                                      </p:tavLst>
                                    </p:anim>
                                  </p:childTnLst>
                                </p:cTn>
                              </p:par>
                            </p:childTnLst>
                          </p:cTn>
                        </p:par>
                        <p:par>
                          <p:cTn id="49" fill="hold">
                            <p:stCondLst>
                              <p:cond delay="5000"/>
                            </p:stCondLst>
                            <p:childTnLst>
                              <p:par>
                                <p:cTn id="50" presetID="30" presetClass="entr" presetSubtype="0" fill="hold" grpId="0" nodeType="afterEffect">
                                  <p:stCondLst>
                                    <p:cond delay="0"/>
                                  </p:stCondLst>
                                  <p:childTnLst>
                                    <p:set>
                                      <p:cBhvr>
                                        <p:cTn id="51" dur="1" fill="hold">
                                          <p:stCondLst>
                                            <p:cond delay="0"/>
                                          </p:stCondLst>
                                        </p:cTn>
                                        <p:tgtEl>
                                          <p:spTgt spid="56323">
                                            <p:txEl>
                                              <p:pRg st="5" end="5"/>
                                            </p:txEl>
                                          </p:spTgt>
                                        </p:tgtEl>
                                        <p:attrNameLst>
                                          <p:attrName>style.visibility</p:attrName>
                                        </p:attrNameLst>
                                      </p:cBhvr>
                                      <p:to>
                                        <p:strVal val="visible"/>
                                      </p:to>
                                    </p:set>
                                    <p:animEffect transition="in" filter="fade">
                                      <p:cBhvr>
                                        <p:cTn id="52" dur="800" decel="100000"/>
                                        <p:tgtEl>
                                          <p:spTgt spid="56323">
                                            <p:txEl>
                                              <p:pRg st="5" end="5"/>
                                            </p:txEl>
                                          </p:spTgt>
                                        </p:tgtEl>
                                      </p:cBhvr>
                                    </p:animEffect>
                                    <p:anim calcmode="lin" valueType="num">
                                      <p:cBhvr>
                                        <p:cTn id="53" dur="800" decel="100000" fill="hold"/>
                                        <p:tgtEl>
                                          <p:spTgt spid="56323">
                                            <p:txEl>
                                              <p:pRg st="5" end="5"/>
                                            </p:txEl>
                                          </p:spTgt>
                                        </p:tgtEl>
                                        <p:attrNameLst>
                                          <p:attrName>style.rotation</p:attrName>
                                        </p:attrNameLst>
                                      </p:cBhvr>
                                      <p:tavLst>
                                        <p:tav tm="0">
                                          <p:val>
                                            <p:fltVal val="-90"/>
                                          </p:val>
                                        </p:tav>
                                        <p:tav tm="100000">
                                          <p:val>
                                            <p:fltVal val="0"/>
                                          </p:val>
                                        </p:tav>
                                      </p:tavLst>
                                    </p:anim>
                                    <p:anim calcmode="lin" valueType="num">
                                      <p:cBhvr>
                                        <p:cTn id="54" dur="800" decel="100000" fill="hold"/>
                                        <p:tgtEl>
                                          <p:spTgt spid="56323">
                                            <p:txEl>
                                              <p:pRg st="5" end="5"/>
                                            </p:txEl>
                                          </p:spTgt>
                                        </p:tgtEl>
                                        <p:attrNameLst>
                                          <p:attrName>ppt_x</p:attrName>
                                        </p:attrNameLst>
                                      </p:cBhvr>
                                      <p:tavLst>
                                        <p:tav tm="0">
                                          <p:val>
                                            <p:strVal val="#ppt_x+0.4"/>
                                          </p:val>
                                        </p:tav>
                                        <p:tav tm="100000">
                                          <p:val>
                                            <p:strVal val="#ppt_x-0.05"/>
                                          </p:val>
                                        </p:tav>
                                      </p:tavLst>
                                    </p:anim>
                                    <p:anim calcmode="lin" valueType="num">
                                      <p:cBhvr>
                                        <p:cTn id="55" dur="800" decel="100000" fill="hold"/>
                                        <p:tgtEl>
                                          <p:spTgt spid="56323">
                                            <p:txEl>
                                              <p:pRg st="5" end="5"/>
                                            </p:txEl>
                                          </p:spTgt>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56323">
                                            <p:txEl>
                                              <p:pRg st="5" end="5"/>
                                            </p:txEl>
                                          </p:spTgt>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56323">
                                            <p:txEl>
                                              <p:pRg st="5" end="5"/>
                                            </p:txEl>
                                          </p:spTgt>
                                        </p:tgtEl>
                                        <p:attrNameLst>
                                          <p:attrName>ppt_y</p:attrName>
                                        </p:attrNameLst>
                                      </p:cBhvr>
                                      <p:tavLst>
                                        <p:tav tm="0">
                                          <p:val>
                                            <p:strVal val="#ppt_y+0.1"/>
                                          </p:val>
                                        </p:tav>
                                        <p:tav tm="100000">
                                          <p:val>
                                            <p:strVal val="#ppt_y"/>
                                          </p:val>
                                        </p:tav>
                                      </p:tavLst>
                                    </p:anim>
                                  </p:childTnLst>
                                </p:cTn>
                              </p:par>
                            </p:childTnLst>
                          </p:cTn>
                        </p:par>
                        <p:par>
                          <p:cTn id="58" fill="hold">
                            <p:stCondLst>
                              <p:cond delay="6000"/>
                            </p:stCondLst>
                            <p:childTnLst>
                              <p:par>
                                <p:cTn id="59" presetID="30" presetClass="entr" presetSubtype="0" fill="hold" grpId="0" nodeType="afterEffect">
                                  <p:stCondLst>
                                    <p:cond delay="0"/>
                                  </p:stCondLst>
                                  <p:childTnLst>
                                    <p:set>
                                      <p:cBhvr>
                                        <p:cTn id="60" dur="1" fill="hold">
                                          <p:stCondLst>
                                            <p:cond delay="0"/>
                                          </p:stCondLst>
                                        </p:cTn>
                                        <p:tgtEl>
                                          <p:spTgt spid="56323">
                                            <p:txEl>
                                              <p:pRg st="6" end="6"/>
                                            </p:txEl>
                                          </p:spTgt>
                                        </p:tgtEl>
                                        <p:attrNameLst>
                                          <p:attrName>style.visibility</p:attrName>
                                        </p:attrNameLst>
                                      </p:cBhvr>
                                      <p:to>
                                        <p:strVal val="visible"/>
                                      </p:to>
                                    </p:set>
                                    <p:animEffect transition="in" filter="fade">
                                      <p:cBhvr>
                                        <p:cTn id="61" dur="800" decel="100000"/>
                                        <p:tgtEl>
                                          <p:spTgt spid="56323">
                                            <p:txEl>
                                              <p:pRg st="6" end="6"/>
                                            </p:txEl>
                                          </p:spTgt>
                                        </p:tgtEl>
                                      </p:cBhvr>
                                    </p:animEffect>
                                    <p:anim calcmode="lin" valueType="num">
                                      <p:cBhvr>
                                        <p:cTn id="62" dur="800" decel="100000" fill="hold"/>
                                        <p:tgtEl>
                                          <p:spTgt spid="56323">
                                            <p:txEl>
                                              <p:pRg st="6" end="6"/>
                                            </p:txEl>
                                          </p:spTgt>
                                        </p:tgtEl>
                                        <p:attrNameLst>
                                          <p:attrName>style.rotation</p:attrName>
                                        </p:attrNameLst>
                                      </p:cBhvr>
                                      <p:tavLst>
                                        <p:tav tm="0">
                                          <p:val>
                                            <p:fltVal val="-90"/>
                                          </p:val>
                                        </p:tav>
                                        <p:tav tm="100000">
                                          <p:val>
                                            <p:fltVal val="0"/>
                                          </p:val>
                                        </p:tav>
                                      </p:tavLst>
                                    </p:anim>
                                    <p:anim calcmode="lin" valueType="num">
                                      <p:cBhvr>
                                        <p:cTn id="63" dur="800" decel="100000" fill="hold"/>
                                        <p:tgtEl>
                                          <p:spTgt spid="56323">
                                            <p:txEl>
                                              <p:pRg st="6" end="6"/>
                                            </p:txEl>
                                          </p:spTgt>
                                        </p:tgtEl>
                                        <p:attrNameLst>
                                          <p:attrName>ppt_x</p:attrName>
                                        </p:attrNameLst>
                                      </p:cBhvr>
                                      <p:tavLst>
                                        <p:tav tm="0">
                                          <p:val>
                                            <p:strVal val="#ppt_x+0.4"/>
                                          </p:val>
                                        </p:tav>
                                        <p:tav tm="100000">
                                          <p:val>
                                            <p:strVal val="#ppt_x-0.05"/>
                                          </p:val>
                                        </p:tav>
                                      </p:tavLst>
                                    </p:anim>
                                    <p:anim calcmode="lin" valueType="num">
                                      <p:cBhvr>
                                        <p:cTn id="64" dur="800" decel="100000" fill="hold"/>
                                        <p:tgtEl>
                                          <p:spTgt spid="56323">
                                            <p:txEl>
                                              <p:pRg st="6" end="6"/>
                                            </p:txEl>
                                          </p:spTgt>
                                        </p:tgtEl>
                                        <p:attrNameLst>
                                          <p:attrName>ppt_y</p:attrName>
                                        </p:attrNameLst>
                                      </p:cBhvr>
                                      <p:tavLst>
                                        <p:tav tm="0">
                                          <p:val>
                                            <p:strVal val="#ppt_y-0.4"/>
                                          </p:val>
                                        </p:tav>
                                        <p:tav tm="100000">
                                          <p:val>
                                            <p:strVal val="#ppt_y+0.1"/>
                                          </p:val>
                                        </p:tav>
                                      </p:tavLst>
                                    </p:anim>
                                    <p:anim calcmode="lin" valueType="num">
                                      <p:cBhvr>
                                        <p:cTn id="65" dur="200" accel="100000" fill="hold">
                                          <p:stCondLst>
                                            <p:cond delay="800"/>
                                          </p:stCondLst>
                                        </p:cTn>
                                        <p:tgtEl>
                                          <p:spTgt spid="56323">
                                            <p:txEl>
                                              <p:pRg st="6" end="6"/>
                                            </p:txEl>
                                          </p:spTgt>
                                        </p:tgtEl>
                                        <p:attrNameLst>
                                          <p:attrName>ppt_x</p:attrName>
                                        </p:attrNameLst>
                                      </p:cBhvr>
                                      <p:tavLst>
                                        <p:tav tm="0">
                                          <p:val>
                                            <p:strVal val="#ppt_x-0.05"/>
                                          </p:val>
                                        </p:tav>
                                        <p:tav tm="100000">
                                          <p:val>
                                            <p:strVal val="#ppt_x"/>
                                          </p:val>
                                        </p:tav>
                                      </p:tavLst>
                                    </p:anim>
                                    <p:anim calcmode="lin" valueType="num">
                                      <p:cBhvr>
                                        <p:cTn id="66" dur="200" accel="100000" fill="hold">
                                          <p:stCondLst>
                                            <p:cond delay="800"/>
                                          </p:stCondLst>
                                        </p:cTn>
                                        <p:tgtEl>
                                          <p:spTgt spid="56323">
                                            <p:txEl>
                                              <p:pRg st="6" end="6"/>
                                            </p:txEl>
                                          </p:spTgt>
                                        </p:tgtEl>
                                        <p:attrNameLst>
                                          <p:attrName>ppt_y</p:attrName>
                                        </p:attrNameLst>
                                      </p:cBhvr>
                                      <p:tavLst>
                                        <p:tav tm="0">
                                          <p:val>
                                            <p:strVal val="#ppt_y+0.1"/>
                                          </p:val>
                                        </p:tav>
                                        <p:tav tm="100000">
                                          <p:val>
                                            <p:strVal val="#ppt_y"/>
                                          </p:val>
                                        </p:tav>
                                      </p:tavLst>
                                    </p:anim>
                                  </p:childTnLst>
                                </p:cTn>
                              </p:par>
                            </p:childTnLst>
                          </p:cTn>
                        </p:par>
                        <p:par>
                          <p:cTn id="67" fill="hold">
                            <p:stCondLst>
                              <p:cond delay="7000"/>
                            </p:stCondLst>
                            <p:childTnLst>
                              <p:par>
                                <p:cTn id="68" presetID="30" presetClass="entr" presetSubtype="0" fill="hold" grpId="0" nodeType="afterEffect">
                                  <p:stCondLst>
                                    <p:cond delay="0"/>
                                  </p:stCondLst>
                                  <p:childTnLst>
                                    <p:set>
                                      <p:cBhvr>
                                        <p:cTn id="69" dur="1" fill="hold">
                                          <p:stCondLst>
                                            <p:cond delay="0"/>
                                          </p:stCondLst>
                                        </p:cTn>
                                        <p:tgtEl>
                                          <p:spTgt spid="56323">
                                            <p:txEl>
                                              <p:pRg st="7" end="7"/>
                                            </p:txEl>
                                          </p:spTgt>
                                        </p:tgtEl>
                                        <p:attrNameLst>
                                          <p:attrName>style.visibility</p:attrName>
                                        </p:attrNameLst>
                                      </p:cBhvr>
                                      <p:to>
                                        <p:strVal val="visible"/>
                                      </p:to>
                                    </p:set>
                                    <p:animEffect transition="in" filter="fade">
                                      <p:cBhvr>
                                        <p:cTn id="70" dur="800" decel="100000"/>
                                        <p:tgtEl>
                                          <p:spTgt spid="56323">
                                            <p:txEl>
                                              <p:pRg st="7" end="7"/>
                                            </p:txEl>
                                          </p:spTgt>
                                        </p:tgtEl>
                                      </p:cBhvr>
                                    </p:animEffect>
                                    <p:anim calcmode="lin" valueType="num">
                                      <p:cBhvr>
                                        <p:cTn id="71" dur="800" decel="100000" fill="hold"/>
                                        <p:tgtEl>
                                          <p:spTgt spid="56323">
                                            <p:txEl>
                                              <p:pRg st="7" end="7"/>
                                            </p:txEl>
                                          </p:spTgt>
                                        </p:tgtEl>
                                        <p:attrNameLst>
                                          <p:attrName>style.rotation</p:attrName>
                                        </p:attrNameLst>
                                      </p:cBhvr>
                                      <p:tavLst>
                                        <p:tav tm="0">
                                          <p:val>
                                            <p:fltVal val="-90"/>
                                          </p:val>
                                        </p:tav>
                                        <p:tav tm="100000">
                                          <p:val>
                                            <p:fltVal val="0"/>
                                          </p:val>
                                        </p:tav>
                                      </p:tavLst>
                                    </p:anim>
                                    <p:anim calcmode="lin" valueType="num">
                                      <p:cBhvr>
                                        <p:cTn id="72" dur="800" decel="100000" fill="hold"/>
                                        <p:tgtEl>
                                          <p:spTgt spid="56323">
                                            <p:txEl>
                                              <p:pRg st="7" end="7"/>
                                            </p:txEl>
                                          </p:spTgt>
                                        </p:tgtEl>
                                        <p:attrNameLst>
                                          <p:attrName>ppt_x</p:attrName>
                                        </p:attrNameLst>
                                      </p:cBhvr>
                                      <p:tavLst>
                                        <p:tav tm="0">
                                          <p:val>
                                            <p:strVal val="#ppt_x+0.4"/>
                                          </p:val>
                                        </p:tav>
                                        <p:tav tm="100000">
                                          <p:val>
                                            <p:strVal val="#ppt_x-0.05"/>
                                          </p:val>
                                        </p:tav>
                                      </p:tavLst>
                                    </p:anim>
                                    <p:anim calcmode="lin" valueType="num">
                                      <p:cBhvr>
                                        <p:cTn id="73" dur="800" decel="100000" fill="hold"/>
                                        <p:tgtEl>
                                          <p:spTgt spid="56323">
                                            <p:txEl>
                                              <p:pRg st="7" end="7"/>
                                            </p:txEl>
                                          </p:spTgt>
                                        </p:tgtEl>
                                        <p:attrNameLst>
                                          <p:attrName>ppt_y</p:attrName>
                                        </p:attrNameLst>
                                      </p:cBhvr>
                                      <p:tavLst>
                                        <p:tav tm="0">
                                          <p:val>
                                            <p:strVal val="#ppt_y-0.4"/>
                                          </p:val>
                                        </p:tav>
                                        <p:tav tm="100000">
                                          <p:val>
                                            <p:strVal val="#ppt_y+0.1"/>
                                          </p:val>
                                        </p:tav>
                                      </p:tavLst>
                                    </p:anim>
                                    <p:anim calcmode="lin" valueType="num">
                                      <p:cBhvr>
                                        <p:cTn id="74" dur="200" accel="100000" fill="hold">
                                          <p:stCondLst>
                                            <p:cond delay="800"/>
                                          </p:stCondLst>
                                        </p:cTn>
                                        <p:tgtEl>
                                          <p:spTgt spid="56323">
                                            <p:txEl>
                                              <p:pRg st="7" end="7"/>
                                            </p:txEl>
                                          </p:spTgt>
                                        </p:tgtEl>
                                        <p:attrNameLst>
                                          <p:attrName>ppt_x</p:attrName>
                                        </p:attrNameLst>
                                      </p:cBhvr>
                                      <p:tavLst>
                                        <p:tav tm="0">
                                          <p:val>
                                            <p:strVal val="#ppt_x-0.05"/>
                                          </p:val>
                                        </p:tav>
                                        <p:tav tm="100000">
                                          <p:val>
                                            <p:strVal val="#ppt_x"/>
                                          </p:val>
                                        </p:tav>
                                      </p:tavLst>
                                    </p:anim>
                                    <p:anim calcmode="lin" valueType="num">
                                      <p:cBhvr>
                                        <p:cTn id="75" dur="200" accel="100000" fill="hold">
                                          <p:stCondLst>
                                            <p:cond delay="800"/>
                                          </p:stCondLst>
                                        </p:cTn>
                                        <p:tgtEl>
                                          <p:spTgt spid="56323">
                                            <p:txEl>
                                              <p:pRg st="7" end="7"/>
                                            </p:txEl>
                                          </p:spTgt>
                                        </p:tgtEl>
                                        <p:attrNameLst>
                                          <p:attrName>ppt_y</p:attrName>
                                        </p:attrNameLst>
                                      </p:cBhvr>
                                      <p:tavLst>
                                        <p:tav tm="0">
                                          <p:val>
                                            <p:strVal val="#ppt_y+0.1"/>
                                          </p:val>
                                        </p:tav>
                                        <p:tav tm="100000">
                                          <p:val>
                                            <p:strVal val="#ppt_y"/>
                                          </p:val>
                                        </p:tav>
                                      </p:tavLst>
                                    </p:anim>
                                  </p:childTnLst>
                                </p:cTn>
                              </p:par>
                            </p:childTnLst>
                          </p:cTn>
                        </p:par>
                        <p:par>
                          <p:cTn id="76" fill="hold">
                            <p:stCondLst>
                              <p:cond delay="8000"/>
                            </p:stCondLst>
                            <p:childTnLst>
                              <p:par>
                                <p:cTn id="77" presetID="30" presetClass="entr" presetSubtype="0" fill="hold" grpId="0" nodeType="afterEffect">
                                  <p:stCondLst>
                                    <p:cond delay="0"/>
                                  </p:stCondLst>
                                  <p:childTnLst>
                                    <p:set>
                                      <p:cBhvr>
                                        <p:cTn id="78" dur="1" fill="hold">
                                          <p:stCondLst>
                                            <p:cond delay="0"/>
                                          </p:stCondLst>
                                        </p:cTn>
                                        <p:tgtEl>
                                          <p:spTgt spid="56323">
                                            <p:txEl>
                                              <p:pRg st="8" end="8"/>
                                            </p:txEl>
                                          </p:spTgt>
                                        </p:tgtEl>
                                        <p:attrNameLst>
                                          <p:attrName>style.visibility</p:attrName>
                                        </p:attrNameLst>
                                      </p:cBhvr>
                                      <p:to>
                                        <p:strVal val="visible"/>
                                      </p:to>
                                    </p:set>
                                    <p:animEffect transition="in" filter="fade">
                                      <p:cBhvr>
                                        <p:cTn id="79" dur="800" decel="100000"/>
                                        <p:tgtEl>
                                          <p:spTgt spid="56323">
                                            <p:txEl>
                                              <p:pRg st="8" end="8"/>
                                            </p:txEl>
                                          </p:spTgt>
                                        </p:tgtEl>
                                      </p:cBhvr>
                                    </p:animEffect>
                                    <p:anim calcmode="lin" valueType="num">
                                      <p:cBhvr>
                                        <p:cTn id="80" dur="800" decel="100000" fill="hold"/>
                                        <p:tgtEl>
                                          <p:spTgt spid="56323">
                                            <p:txEl>
                                              <p:pRg st="8" end="8"/>
                                            </p:txEl>
                                          </p:spTgt>
                                        </p:tgtEl>
                                        <p:attrNameLst>
                                          <p:attrName>style.rotation</p:attrName>
                                        </p:attrNameLst>
                                      </p:cBhvr>
                                      <p:tavLst>
                                        <p:tav tm="0">
                                          <p:val>
                                            <p:fltVal val="-90"/>
                                          </p:val>
                                        </p:tav>
                                        <p:tav tm="100000">
                                          <p:val>
                                            <p:fltVal val="0"/>
                                          </p:val>
                                        </p:tav>
                                      </p:tavLst>
                                    </p:anim>
                                    <p:anim calcmode="lin" valueType="num">
                                      <p:cBhvr>
                                        <p:cTn id="81" dur="800" decel="100000" fill="hold"/>
                                        <p:tgtEl>
                                          <p:spTgt spid="56323">
                                            <p:txEl>
                                              <p:pRg st="8" end="8"/>
                                            </p:txEl>
                                          </p:spTgt>
                                        </p:tgtEl>
                                        <p:attrNameLst>
                                          <p:attrName>ppt_x</p:attrName>
                                        </p:attrNameLst>
                                      </p:cBhvr>
                                      <p:tavLst>
                                        <p:tav tm="0">
                                          <p:val>
                                            <p:strVal val="#ppt_x+0.4"/>
                                          </p:val>
                                        </p:tav>
                                        <p:tav tm="100000">
                                          <p:val>
                                            <p:strVal val="#ppt_x-0.05"/>
                                          </p:val>
                                        </p:tav>
                                      </p:tavLst>
                                    </p:anim>
                                    <p:anim calcmode="lin" valueType="num">
                                      <p:cBhvr>
                                        <p:cTn id="82" dur="800" decel="100000" fill="hold"/>
                                        <p:tgtEl>
                                          <p:spTgt spid="56323">
                                            <p:txEl>
                                              <p:pRg st="8" end="8"/>
                                            </p:txEl>
                                          </p:spTgt>
                                        </p:tgtEl>
                                        <p:attrNameLst>
                                          <p:attrName>ppt_y</p:attrName>
                                        </p:attrNameLst>
                                      </p:cBhvr>
                                      <p:tavLst>
                                        <p:tav tm="0">
                                          <p:val>
                                            <p:strVal val="#ppt_y-0.4"/>
                                          </p:val>
                                        </p:tav>
                                        <p:tav tm="100000">
                                          <p:val>
                                            <p:strVal val="#ppt_y+0.1"/>
                                          </p:val>
                                        </p:tav>
                                      </p:tavLst>
                                    </p:anim>
                                    <p:anim calcmode="lin" valueType="num">
                                      <p:cBhvr>
                                        <p:cTn id="83" dur="200" accel="100000" fill="hold">
                                          <p:stCondLst>
                                            <p:cond delay="800"/>
                                          </p:stCondLst>
                                        </p:cTn>
                                        <p:tgtEl>
                                          <p:spTgt spid="56323">
                                            <p:txEl>
                                              <p:pRg st="8" end="8"/>
                                            </p:txEl>
                                          </p:spTgt>
                                        </p:tgtEl>
                                        <p:attrNameLst>
                                          <p:attrName>ppt_x</p:attrName>
                                        </p:attrNameLst>
                                      </p:cBhvr>
                                      <p:tavLst>
                                        <p:tav tm="0">
                                          <p:val>
                                            <p:strVal val="#ppt_x-0.05"/>
                                          </p:val>
                                        </p:tav>
                                        <p:tav tm="100000">
                                          <p:val>
                                            <p:strVal val="#ppt_x"/>
                                          </p:val>
                                        </p:tav>
                                      </p:tavLst>
                                    </p:anim>
                                    <p:anim calcmode="lin" valueType="num">
                                      <p:cBhvr>
                                        <p:cTn id="84" dur="200" accel="100000" fill="hold">
                                          <p:stCondLst>
                                            <p:cond delay="800"/>
                                          </p:stCondLst>
                                        </p:cTn>
                                        <p:tgtEl>
                                          <p:spTgt spid="56323">
                                            <p:txEl>
                                              <p:pRg st="8" end="8"/>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fa-IR" sz="2600" b="1" dirty="0" smtClean="0">
                <a:solidFill>
                  <a:schemeClr val="accent2">
                    <a:lumMod val="40000"/>
                    <a:lumOff val="60000"/>
                  </a:schemeClr>
                </a:solidFill>
                <a:cs typeface="B Titr" pitchFamily="2" charset="-78"/>
              </a:rPr>
              <a:t>در انتخاب تخصص اصلی موارد ذیل به شما کمک خواهد نمود ؟</a:t>
            </a:r>
          </a:p>
          <a:p>
            <a:pPr eaLnBrk="1" hangingPunct="1"/>
            <a:r>
              <a:rPr lang="fa-IR" sz="2600" b="1" dirty="0" smtClean="0">
                <a:cs typeface="B Titr" pitchFamily="2" charset="-78"/>
              </a:rPr>
              <a:t>با استفاده از منابعی همچون ( </a:t>
            </a:r>
            <a:r>
              <a:rPr lang="fa-IR" sz="2000" b="1" dirty="0" smtClean="0">
                <a:cs typeface="B Titr" pitchFamily="2" charset="-78"/>
              </a:rPr>
              <a:t>دانش اموختگان – اساتید – کارشناسان شاغل – اینترنت .....) </a:t>
            </a:r>
            <a:r>
              <a:rPr lang="fa-IR" sz="2400" b="1" dirty="0" smtClean="0">
                <a:cs typeface="B Titr" pitchFamily="2" charset="-78"/>
              </a:rPr>
              <a:t>لیست کاملی از تخصص های مرتبط را جمع آوری کنید.</a:t>
            </a:r>
            <a:endParaRPr lang="fa-IR" sz="2600" b="1" dirty="0" smtClean="0">
              <a:cs typeface="B Titr" pitchFamily="2" charset="-78"/>
            </a:endParaRPr>
          </a:p>
          <a:p>
            <a:pPr eaLnBrk="1" hangingPunct="1"/>
            <a:r>
              <a:rPr lang="fa-IR" sz="2600" b="1" dirty="0" smtClean="0">
                <a:cs typeface="B Titr" pitchFamily="2" charset="-78"/>
              </a:rPr>
              <a:t>با استفاده از سیستم امتیاز دهی آنها را رتبه بندی کنید. </a:t>
            </a:r>
          </a:p>
          <a:p>
            <a:pPr eaLnBrk="1" hangingPunct="1"/>
            <a:r>
              <a:rPr lang="fa-IR" sz="2600" b="1" dirty="0" smtClean="0">
                <a:cs typeface="B Titr" pitchFamily="2" charset="-78"/>
              </a:rPr>
              <a:t>بعد از انتخاب ، برداشت خود را بنویسید و به افراد اگاه نشان دهید تا دچار اشتباه نشده باشید . </a:t>
            </a:r>
          </a:p>
          <a:p>
            <a:pPr eaLnBrk="1" hangingPunct="1"/>
            <a:r>
              <a:rPr lang="fa-IR" sz="2600" b="1" dirty="0" smtClean="0">
                <a:cs typeface="B Titr" pitchFamily="2" charset="-78"/>
              </a:rPr>
              <a:t>هدف را انتخاب کنید و سعی نمایید تمام امور اعم از شرکت در دوره های آموزشی یا یادگیری نرم افزار و قبول پروژه در راستای این هدف باشد . </a:t>
            </a:r>
          </a:p>
        </p:txBody>
      </p:sp>
      <p:sp>
        <p:nvSpPr>
          <p:cNvPr id="49154"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انتخاب تخصص اصلی</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fade">
                                      <p:cBhvr>
                                        <p:cTn id="7" dur="800" decel="100000"/>
                                        <p:tgtEl>
                                          <p:spTgt spid="56323">
                                            <p:txEl>
                                              <p:pRg st="0" end="0"/>
                                            </p:txEl>
                                          </p:spTgt>
                                        </p:tgtEl>
                                      </p:cBhvr>
                                    </p:animEffect>
                                    <p:anim calcmode="lin" valueType="num">
                                      <p:cBhvr>
                                        <p:cTn id="8" dur="800" decel="100000" fill="hold"/>
                                        <p:tgtEl>
                                          <p:spTgt spid="5632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5632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5632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632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6323">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56323">
                                            <p:txEl>
                                              <p:pRg st="1" end="1"/>
                                            </p:txEl>
                                          </p:spTgt>
                                        </p:tgtEl>
                                        <p:attrNameLst>
                                          <p:attrName>style.visibility</p:attrName>
                                        </p:attrNameLst>
                                      </p:cBhvr>
                                      <p:to>
                                        <p:strVal val="visible"/>
                                      </p:to>
                                    </p:set>
                                    <p:animEffect transition="in" filter="fade">
                                      <p:cBhvr>
                                        <p:cTn id="16" dur="800" decel="100000"/>
                                        <p:tgtEl>
                                          <p:spTgt spid="56323">
                                            <p:txEl>
                                              <p:pRg st="1" end="1"/>
                                            </p:txEl>
                                          </p:spTgt>
                                        </p:tgtEl>
                                      </p:cBhvr>
                                    </p:animEffect>
                                    <p:anim calcmode="lin" valueType="num">
                                      <p:cBhvr>
                                        <p:cTn id="17" dur="800" decel="100000" fill="hold"/>
                                        <p:tgtEl>
                                          <p:spTgt spid="56323">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56323">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56323">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56323">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56323">
                                            <p:txEl>
                                              <p:pRg st="1" end="1"/>
                                            </p:txEl>
                                          </p:spTgt>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56323">
                                            <p:txEl>
                                              <p:pRg st="2" end="2"/>
                                            </p:txEl>
                                          </p:spTgt>
                                        </p:tgtEl>
                                        <p:attrNameLst>
                                          <p:attrName>style.visibility</p:attrName>
                                        </p:attrNameLst>
                                      </p:cBhvr>
                                      <p:to>
                                        <p:strVal val="visible"/>
                                      </p:to>
                                    </p:set>
                                    <p:animEffect transition="in" filter="fade">
                                      <p:cBhvr>
                                        <p:cTn id="25" dur="800" decel="100000"/>
                                        <p:tgtEl>
                                          <p:spTgt spid="56323">
                                            <p:txEl>
                                              <p:pRg st="2" end="2"/>
                                            </p:txEl>
                                          </p:spTgt>
                                        </p:tgtEl>
                                      </p:cBhvr>
                                    </p:animEffect>
                                    <p:anim calcmode="lin" valueType="num">
                                      <p:cBhvr>
                                        <p:cTn id="26" dur="800" decel="100000" fill="hold"/>
                                        <p:tgtEl>
                                          <p:spTgt spid="56323">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56323">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56323">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6323">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6323">
                                            <p:txEl>
                                              <p:pRg st="2" end="2"/>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56323">
                                            <p:txEl>
                                              <p:pRg st="3" end="3"/>
                                            </p:txEl>
                                          </p:spTgt>
                                        </p:tgtEl>
                                        <p:attrNameLst>
                                          <p:attrName>style.visibility</p:attrName>
                                        </p:attrNameLst>
                                      </p:cBhvr>
                                      <p:to>
                                        <p:strVal val="visible"/>
                                      </p:to>
                                    </p:set>
                                    <p:animEffect transition="in" filter="fade">
                                      <p:cBhvr>
                                        <p:cTn id="34" dur="800" decel="100000"/>
                                        <p:tgtEl>
                                          <p:spTgt spid="56323">
                                            <p:txEl>
                                              <p:pRg st="3" end="3"/>
                                            </p:txEl>
                                          </p:spTgt>
                                        </p:tgtEl>
                                      </p:cBhvr>
                                    </p:animEffect>
                                    <p:anim calcmode="lin" valueType="num">
                                      <p:cBhvr>
                                        <p:cTn id="35" dur="800" decel="100000" fill="hold"/>
                                        <p:tgtEl>
                                          <p:spTgt spid="56323">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56323">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56323">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56323">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56323">
                                            <p:txEl>
                                              <p:pRg st="3" end="3"/>
                                            </p:txEl>
                                          </p:spTgt>
                                        </p:tgtEl>
                                        <p:attrNameLst>
                                          <p:attrName>ppt_y</p:attrName>
                                        </p:attrNameLst>
                                      </p:cBhvr>
                                      <p:tavLst>
                                        <p:tav tm="0">
                                          <p:val>
                                            <p:strVal val="#ppt_y+0.1"/>
                                          </p:val>
                                        </p:tav>
                                        <p:tav tm="100000">
                                          <p:val>
                                            <p:strVal val="#ppt_y"/>
                                          </p:val>
                                        </p:tav>
                                      </p:tavLst>
                                    </p:anim>
                                  </p:childTnLst>
                                </p:cTn>
                              </p:par>
                            </p:childTnLst>
                          </p:cTn>
                        </p:par>
                        <p:par>
                          <p:cTn id="40" fill="hold">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56323">
                                            <p:txEl>
                                              <p:pRg st="4" end="4"/>
                                            </p:txEl>
                                          </p:spTgt>
                                        </p:tgtEl>
                                        <p:attrNameLst>
                                          <p:attrName>style.visibility</p:attrName>
                                        </p:attrNameLst>
                                      </p:cBhvr>
                                      <p:to>
                                        <p:strVal val="visible"/>
                                      </p:to>
                                    </p:set>
                                    <p:animEffect transition="in" filter="fade">
                                      <p:cBhvr>
                                        <p:cTn id="43" dur="800" decel="100000"/>
                                        <p:tgtEl>
                                          <p:spTgt spid="56323">
                                            <p:txEl>
                                              <p:pRg st="4" end="4"/>
                                            </p:txEl>
                                          </p:spTgt>
                                        </p:tgtEl>
                                      </p:cBhvr>
                                    </p:animEffect>
                                    <p:anim calcmode="lin" valueType="num">
                                      <p:cBhvr>
                                        <p:cTn id="44" dur="800" decel="100000" fill="hold"/>
                                        <p:tgtEl>
                                          <p:spTgt spid="56323">
                                            <p:txEl>
                                              <p:pRg st="4" end="4"/>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56323">
                                            <p:txEl>
                                              <p:pRg st="4" end="4"/>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56323">
                                            <p:txEl>
                                              <p:pRg st="4" end="4"/>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56323">
                                            <p:txEl>
                                              <p:pRg st="4" end="4"/>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56323">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fa-IR" sz="2600" b="1" dirty="0" smtClean="0">
                <a:solidFill>
                  <a:schemeClr val="accent2">
                    <a:lumMod val="60000"/>
                    <a:lumOff val="40000"/>
                  </a:schemeClr>
                </a:solidFill>
                <a:cs typeface="B Titr" pitchFamily="2" charset="-78"/>
              </a:rPr>
              <a:t>برخی تخصص های موجود در صنایع  </a:t>
            </a:r>
          </a:p>
          <a:p>
            <a:pPr eaLnBrk="1" hangingPunct="1"/>
            <a:r>
              <a:rPr lang="fa-IR" sz="2600" b="1" dirty="0" smtClean="0">
                <a:cs typeface="B Titr" pitchFamily="2" charset="-78"/>
              </a:rPr>
              <a:t>سیستم های تضمین کیفیت </a:t>
            </a:r>
          </a:p>
          <a:p>
            <a:pPr eaLnBrk="1" hangingPunct="1"/>
            <a:r>
              <a:rPr lang="fa-IR" sz="2600" b="1" dirty="0" smtClean="0">
                <a:cs typeface="B Titr" pitchFamily="2" charset="-78"/>
              </a:rPr>
              <a:t>سیستم کنترل پروژه </a:t>
            </a:r>
          </a:p>
          <a:p>
            <a:pPr eaLnBrk="1" hangingPunct="1"/>
            <a:r>
              <a:rPr lang="fa-IR" sz="2600" b="1" dirty="0" smtClean="0">
                <a:cs typeface="B Titr" pitchFamily="2" charset="-78"/>
              </a:rPr>
              <a:t>محاسبه امکان سنجی پروژه </a:t>
            </a:r>
          </a:p>
          <a:p>
            <a:pPr eaLnBrk="1" hangingPunct="1"/>
            <a:r>
              <a:rPr lang="fa-IR" sz="2600" b="1" dirty="0" smtClean="0">
                <a:cs typeface="B Titr" pitchFamily="2" charset="-78"/>
              </a:rPr>
              <a:t>برنامه ریزی تولید </a:t>
            </a:r>
          </a:p>
          <a:p>
            <a:pPr eaLnBrk="1" hangingPunct="1"/>
            <a:r>
              <a:rPr lang="fa-IR" sz="2600" b="1" dirty="0" smtClean="0">
                <a:cs typeface="B Titr" pitchFamily="2" charset="-78"/>
              </a:rPr>
              <a:t>بهبود و بهرره وری </a:t>
            </a:r>
          </a:p>
          <a:p>
            <a:pPr eaLnBrk="1" hangingPunct="1"/>
            <a:r>
              <a:rPr lang="fa-IR" sz="2600" b="1" dirty="0" smtClean="0">
                <a:cs typeface="B Titr" pitchFamily="2" charset="-78"/>
              </a:rPr>
              <a:t>تحلیل سیستم ها </a:t>
            </a:r>
          </a:p>
          <a:p>
            <a:pPr eaLnBrk="1" hangingPunct="1"/>
            <a:r>
              <a:rPr lang="fa-IR" sz="2600" b="1" dirty="0" smtClean="0">
                <a:cs typeface="B Titr" pitchFamily="2" charset="-78"/>
              </a:rPr>
              <a:t>کنترل کیفیت</a:t>
            </a:r>
          </a:p>
          <a:p>
            <a:pPr eaLnBrk="1" hangingPunct="1">
              <a:buNone/>
            </a:pPr>
            <a:endParaRPr lang="fa-IR" sz="2600" b="1" dirty="0" smtClean="0">
              <a:cs typeface="B Titr" pitchFamily="2" charset="-78"/>
            </a:endParaRPr>
          </a:p>
        </p:txBody>
      </p:sp>
      <p:sp>
        <p:nvSpPr>
          <p:cNvPr id="49154"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نمونه انتخاب شغل (1)</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fade">
                                      <p:cBhvr>
                                        <p:cTn id="7" dur="800" decel="100000"/>
                                        <p:tgtEl>
                                          <p:spTgt spid="56323">
                                            <p:txEl>
                                              <p:pRg st="0" end="0"/>
                                            </p:txEl>
                                          </p:spTgt>
                                        </p:tgtEl>
                                      </p:cBhvr>
                                    </p:animEffect>
                                    <p:anim calcmode="lin" valueType="num">
                                      <p:cBhvr>
                                        <p:cTn id="8" dur="800" decel="100000" fill="hold"/>
                                        <p:tgtEl>
                                          <p:spTgt spid="5632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5632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5632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632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6323">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56323">
                                            <p:txEl>
                                              <p:pRg st="1" end="1"/>
                                            </p:txEl>
                                          </p:spTgt>
                                        </p:tgtEl>
                                        <p:attrNameLst>
                                          <p:attrName>style.visibility</p:attrName>
                                        </p:attrNameLst>
                                      </p:cBhvr>
                                      <p:to>
                                        <p:strVal val="visible"/>
                                      </p:to>
                                    </p:set>
                                    <p:animEffect transition="in" filter="fade">
                                      <p:cBhvr>
                                        <p:cTn id="16" dur="800" decel="100000"/>
                                        <p:tgtEl>
                                          <p:spTgt spid="56323">
                                            <p:txEl>
                                              <p:pRg st="1" end="1"/>
                                            </p:txEl>
                                          </p:spTgt>
                                        </p:tgtEl>
                                      </p:cBhvr>
                                    </p:animEffect>
                                    <p:anim calcmode="lin" valueType="num">
                                      <p:cBhvr>
                                        <p:cTn id="17" dur="800" decel="100000" fill="hold"/>
                                        <p:tgtEl>
                                          <p:spTgt spid="56323">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56323">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56323">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56323">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56323">
                                            <p:txEl>
                                              <p:pRg st="1" end="1"/>
                                            </p:txEl>
                                          </p:spTgt>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56323">
                                            <p:txEl>
                                              <p:pRg st="2" end="2"/>
                                            </p:txEl>
                                          </p:spTgt>
                                        </p:tgtEl>
                                        <p:attrNameLst>
                                          <p:attrName>style.visibility</p:attrName>
                                        </p:attrNameLst>
                                      </p:cBhvr>
                                      <p:to>
                                        <p:strVal val="visible"/>
                                      </p:to>
                                    </p:set>
                                    <p:animEffect transition="in" filter="fade">
                                      <p:cBhvr>
                                        <p:cTn id="25" dur="800" decel="100000"/>
                                        <p:tgtEl>
                                          <p:spTgt spid="56323">
                                            <p:txEl>
                                              <p:pRg st="2" end="2"/>
                                            </p:txEl>
                                          </p:spTgt>
                                        </p:tgtEl>
                                      </p:cBhvr>
                                    </p:animEffect>
                                    <p:anim calcmode="lin" valueType="num">
                                      <p:cBhvr>
                                        <p:cTn id="26" dur="800" decel="100000" fill="hold"/>
                                        <p:tgtEl>
                                          <p:spTgt spid="56323">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56323">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56323">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6323">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6323">
                                            <p:txEl>
                                              <p:pRg st="2" end="2"/>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56323">
                                            <p:txEl>
                                              <p:pRg st="3" end="3"/>
                                            </p:txEl>
                                          </p:spTgt>
                                        </p:tgtEl>
                                        <p:attrNameLst>
                                          <p:attrName>style.visibility</p:attrName>
                                        </p:attrNameLst>
                                      </p:cBhvr>
                                      <p:to>
                                        <p:strVal val="visible"/>
                                      </p:to>
                                    </p:set>
                                    <p:animEffect transition="in" filter="fade">
                                      <p:cBhvr>
                                        <p:cTn id="34" dur="800" decel="100000"/>
                                        <p:tgtEl>
                                          <p:spTgt spid="56323">
                                            <p:txEl>
                                              <p:pRg st="3" end="3"/>
                                            </p:txEl>
                                          </p:spTgt>
                                        </p:tgtEl>
                                      </p:cBhvr>
                                    </p:animEffect>
                                    <p:anim calcmode="lin" valueType="num">
                                      <p:cBhvr>
                                        <p:cTn id="35" dur="800" decel="100000" fill="hold"/>
                                        <p:tgtEl>
                                          <p:spTgt spid="56323">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56323">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56323">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56323">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56323">
                                            <p:txEl>
                                              <p:pRg st="3" end="3"/>
                                            </p:txEl>
                                          </p:spTgt>
                                        </p:tgtEl>
                                        <p:attrNameLst>
                                          <p:attrName>ppt_y</p:attrName>
                                        </p:attrNameLst>
                                      </p:cBhvr>
                                      <p:tavLst>
                                        <p:tav tm="0">
                                          <p:val>
                                            <p:strVal val="#ppt_y+0.1"/>
                                          </p:val>
                                        </p:tav>
                                        <p:tav tm="100000">
                                          <p:val>
                                            <p:strVal val="#ppt_y"/>
                                          </p:val>
                                        </p:tav>
                                      </p:tavLst>
                                    </p:anim>
                                  </p:childTnLst>
                                </p:cTn>
                              </p:par>
                            </p:childTnLst>
                          </p:cTn>
                        </p:par>
                        <p:par>
                          <p:cTn id="40" fill="hold">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56323">
                                            <p:txEl>
                                              <p:pRg st="4" end="4"/>
                                            </p:txEl>
                                          </p:spTgt>
                                        </p:tgtEl>
                                        <p:attrNameLst>
                                          <p:attrName>style.visibility</p:attrName>
                                        </p:attrNameLst>
                                      </p:cBhvr>
                                      <p:to>
                                        <p:strVal val="visible"/>
                                      </p:to>
                                    </p:set>
                                    <p:animEffect transition="in" filter="fade">
                                      <p:cBhvr>
                                        <p:cTn id="43" dur="800" decel="100000"/>
                                        <p:tgtEl>
                                          <p:spTgt spid="56323">
                                            <p:txEl>
                                              <p:pRg st="4" end="4"/>
                                            </p:txEl>
                                          </p:spTgt>
                                        </p:tgtEl>
                                      </p:cBhvr>
                                    </p:animEffect>
                                    <p:anim calcmode="lin" valueType="num">
                                      <p:cBhvr>
                                        <p:cTn id="44" dur="800" decel="100000" fill="hold"/>
                                        <p:tgtEl>
                                          <p:spTgt spid="56323">
                                            <p:txEl>
                                              <p:pRg st="4" end="4"/>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56323">
                                            <p:txEl>
                                              <p:pRg st="4" end="4"/>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56323">
                                            <p:txEl>
                                              <p:pRg st="4" end="4"/>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56323">
                                            <p:txEl>
                                              <p:pRg st="4" end="4"/>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56323">
                                            <p:txEl>
                                              <p:pRg st="4" end="4"/>
                                            </p:txEl>
                                          </p:spTgt>
                                        </p:tgtEl>
                                        <p:attrNameLst>
                                          <p:attrName>ppt_y</p:attrName>
                                        </p:attrNameLst>
                                      </p:cBhvr>
                                      <p:tavLst>
                                        <p:tav tm="0">
                                          <p:val>
                                            <p:strVal val="#ppt_y+0.1"/>
                                          </p:val>
                                        </p:tav>
                                        <p:tav tm="100000">
                                          <p:val>
                                            <p:strVal val="#ppt_y"/>
                                          </p:val>
                                        </p:tav>
                                      </p:tavLst>
                                    </p:anim>
                                  </p:childTnLst>
                                </p:cTn>
                              </p:par>
                            </p:childTnLst>
                          </p:cTn>
                        </p:par>
                        <p:par>
                          <p:cTn id="49" fill="hold">
                            <p:stCondLst>
                              <p:cond delay="5000"/>
                            </p:stCondLst>
                            <p:childTnLst>
                              <p:par>
                                <p:cTn id="50" presetID="30" presetClass="entr" presetSubtype="0" fill="hold" grpId="0" nodeType="afterEffect">
                                  <p:stCondLst>
                                    <p:cond delay="0"/>
                                  </p:stCondLst>
                                  <p:childTnLst>
                                    <p:set>
                                      <p:cBhvr>
                                        <p:cTn id="51" dur="1" fill="hold">
                                          <p:stCondLst>
                                            <p:cond delay="0"/>
                                          </p:stCondLst>
                                        </p:cTn>
                                        <p:tgtEl>
                                          <p:spTgt spid="56323">
                                            <p:txEl>
                                              <p:pRg st="5" end="5"/>
                                            </p:txEl>
                                          </p:spTgt>
                                        </p:tgtEl>
                                        <p:attrNameLst>
                                          <p:attrName>style.visibility</p:attrName>
                                        </p:attrNameLst>
                                      </p:cBhvr>
                                      <p:to>
                                        <p:strVal val="visible"/>
                                      </p:to>
                                    </p:set>
                                    <p:animEffect transition="in" filter="fade">
                                      <p:cBhvr>
                                        <p:cTn id="52" dur="800" decel="100000"/>
                                        <p:tgtEl>
                                          <p:spTgt spid="56323">
                                            <p:txEl>
                                              <p:pRg st="5" end="5"/>
                                            </p:txEl>
                                          </p:spTgt>
                                        </p:tgtEl>
                                      </p:cBhvr>
                                    </p:animEffect>
                                    <p:anim calcmode="lin" valueType="num">
                                      <p:cBhvr>
                                        <p:cTn id="53" dur="800" decel="100000" fill="hold"/>
                                        <p:tgtEl>
                                          <p:spTgt spid="56323">
                                            <p:txEl>
                                              <p:pRg st="5" end="5"/>
                                            </p:txEl>
                                          </p:spTgt>
                                        </p:tgtEl>
                                        <p:attrNameLst>
                                          <p:attrName>style.rotation</p:attrName>
                                        </p:attrNameLst>
                                      </p:cBhvr>
                                      <p:tavLst>
                                        <p:tav tm="0">
                                          <p:val>
                                            <p:fltVal val="-90"/>
                                          </p:val>
                                        </p:tav>
                                        <p:tav tm="100000">
                                          <p:val>
                                            <p:fltVal val="0"/>
                                          </p:val>
                                        </p:tav>
                                      </p:tavLst>
                                    </p:anim>
                                    <p:anim calcmode="lin" valueType="num">
                                      <p:cBhvr>
                                        <p:cTn id="54" dur="800" decel="100000" fill="hold"/>
                                        <p:tgtEl>
                                          <p:spTgt spid="56323">
                                            <p:txEl>
                                              <p:pRg st="5" end="5"/>
                                            </p:txEl>
                                          </p:spTgt>
                                        </p:tgtEl>
                                        <p:attrNameLst>
                                          <p:attrName>ppt_x</p:attrName>
                                        </p:attrNameLst>
                                      </p:cBhvr>
                                      <p:tavLst>
                                        <p:tav tm="0">
                                          <p:val>
                                            <p:strVal val="#ppt_x+0.4"/>
                                          </p:val>
                                        </p:tav>
                                        <p:tav tm="100000">
                                          <p:val>
                                            <p:strVal val="#ppt_x-0.05"/>
                                          </p:val>
                                        </p:tav>
                                      </p:tavLst>
                                    </p:anim>
                                    <p:anim calcmode="lin" valueType="num">
                                      <p:cBhvr>
                                        <p:cTn id="55" dur="800" decel="100000" fill="hold"/>
                                        <p:tgtEl>
                                          <p:spTgt spid="56323">
                                            <p:txEl>
                                              <p:pRg st="5" end="5"/>
                                            </p:txEl>
                                          </p:spTgt>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56323">
                                            <p:txEl>
                                              <p:pRg st="5" end="5"/>
                                            </p:txEl>
                                          </p:spTgt>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56323">
                                            <p:txEl>
                                              <p:pRg st="5" end="5"/>
                                            </p:txEl>
                                          </p:spTgt>
                                        </p:tgtEl>
                                        <p:attrNameLst>
                                          <p:attrName>ppt_y</p:attrName>
                                        </p:attrNameLst>
                                      </p:cBhvr>
                                      <p:tavLst>
                                        <p:tav tm="0">
                                          <p:val>
                                            <p:strVal val="#ppt_y+0.1"/>
                                          </p:val>
                                        </p:tav>
                                        <p:tav tm="100000">
                                          <p:val>
                                            <p:strVal val="#ppt_y"/>
                                          </p:val>
                                        </p:tav>
                                      </p:tavLst>
                                    </p:anim>
                                  </p:childTnLst>
                                </p:cTn>
                              </p:par>
                            </p:childTnLst>
                          </p:cTn>
                        </p:par>
                        <p:par>
                          <p:cTn id="58" fill="hold">
                            <p:stCondLst>
                              <p:cond delay="6000"/>
                            </p:stCondLst>
                            <p:childTnLst>
                              <p:par>
                                <p:cTn id="59" presetID="30" presetClass="entr" presetSubtype="0" fill="hold" grpId="0" nodeType="afterEffect">
                                  <p:stCondLst>
                                    <p:cond delay="0"/>
                                  </p:stCondLst>
                                  <p:childTnLst>
                                    <p:set>
                                      <p:cBhvr>
                                        <p:cTn id="60" dur="1" fill="hold">
                                          <p:stCondLst>
                                            <p:cond delay="0"/>
                                          </p:stCondLst>
                                        </p:cTn>
                                        <p:tgtEl>
                                          <p:spTgt spid="56323">
                                            <p:txEl>
                                              <p:pRg st="6" end="6"/>
                                            </p:txEl>
                                          </p:spTgt>
                                        </p:tgtEl>
                                        <p:attrNameLst>
                                          <p:attrName>style.visibility</p:attrName>
                                        </p:attrNameLst>
                                      </p:cBhvr>
                                      <p:to>
                                        <p:strVal val="visible"/>
                                      </p:to>
                                    </p:set>
                                    <p:animEffect transition="in" filter="fade">
                                      <p:cBhvr>
                                        <p:cTn id="61" dur="800" decel="100000"/>
                                        <p:tgtEl>
                                          <p:spTgt spid="56323">
                                            <p:txEl>
                                              <p:pRg st="6" end="6"/>
                                            </p:txEl>
                                          </p:spTgt>
                                        </p:tgtEl>
                                      </p:cBhvr>
                                    </p:animEffect>
                                    <p:anim calcmode="lin" valueType="num">
                                      <p:cBhvr>
                                        <p:cTn id="62" dur="800" decel="100000" fill="hold"/>
                                        <p:tgtEl>
                                          <p:spTgt spid="56323">
                                            <p:txEl>
                                              <p:pRg st="6" end="6"/>
                                            </p:txEl>
                                          </p:spTgt>
                                        </p:tgtEl>
                                        <p:attrNameLst>
                                          <p:attrName>style.rotation</p:attrName>
                                        </p:attrNameLst>
                                      </p:cBhvr>
                                      <p:tavLst>
                                        <p:tav tm="0">
                                          <p:val>
                                            <p:fltVal val="-90"/>
                                          </p:val>
                                        </p:tav>
                                        <p:tav tm="100000">
                                          <p:val>
                                            <p:fltVal val="0"/>
                                          </p:val>
                                        </p:tav>
                                      </p:tavLst>
                                    </p:anim>
                                    <p:anim calcmode="lin" valueType="num">
                                      <p:cBhvr>
                                        <p:cTn id="63" dur="800" decel="100000" fill="hold"/>
                                        <p:tgtEl>
                                          <p:spTgt spid="56323">
                                            <p:txEl>
                                              <p:pRg st="6" end="6"/>
                                            </p:txEl>
                                          </p:spTgt>
                                        </p:tgtEl>
                                        <p:attrNameLst>
                                          <p:attrName>ppt_x</p:attrName>
                                        </p:attrNameLst>
                                      </p:cBhvr>
                                      <p:tavLst>
                                        <p:tav tm="0">
                                          <p:val>
                                            <p:strVal val="#ppt_x+0.4"/>
                                          </p:val>
                                        </p:tav>
                                        <p:tav tm="100000">
                                          <p:val>
                                            <p:strVal val="#ppt_x-0.05"/>
                                          </p:val>
                                        </p:tav>
                                      </p:tavLst>
                                    </p:anim>
                                    <p:anim calcmode="lin" valueType="num">
                                      <p:cBhvr>
                                        <p:cTn id="64" dur="800" decel="100000" fill="hold"/>
                                        <p:tgtEl>
                                          <p:spTgt spid="56323">
                                            <p:txEl>
                                              <p:pRg st="6" end="6"/>
                                            </p:txEl>
                                          </p:spTgt>
                                        </p:tgtEl>
                                        <p:attrNameLst>
                                          <p:attrName>ppt_y</p:attrName>
                                        </p:attrNameLst>
                                      </p:cBhvr>
                                      <p:tavLst>
                                        <p:tav tm="0">
                                          <p:val>
                                            <p:strVal val="#ppt_y-0.4"/>
                                          </p:val>
                                        </p:tav>
                                        <p:tav tm="100000">
                                          <p:val>
                                            <p:strVal val="#ppt_y+0.1"/>
                                          </p:val>
                                        </p:tav>
                                      </p:tavLst>
                                    </p:anim>
                                    <p:anim calcmode="lin" valueType="num">
                                      <p:cBhvr>
                                        <p:cTn id="65" dur="200" accel="100000" fill="hold">
                                          <p:stCondLst>
                                            <p:cond delay="800"/>
                                          </p:stCondLst>
                                        </p:cTn>
                                        <p:tgtEl>
                                          <p:spTgt spid="56323">
                                            <p:txEl>
                                              <p:pRg st="6" end="6"/>
                                            </p:txEl>
                                          </p:spTgt>
                                        </p:tgtEl>
                                        <p:attrNameLst>
                                          <p:attrName>ppt_x</p:attrName>
                                        </p:attrNameLst>
                                      </p:cBhvr>
                                      <p:tavLst>
                                        <p:tav tm="0">
                                          <p:val>
                                            <p:strVal val="#ppt_x-0.05"/>
                                          </p:val>
                                        </p:tav>
                                        <p:tav tm="100000">
                                          <p:val>
                                            <p:strVal val="#ppt_x"/>
                                          </p:val>
                                        </p:tav>
                                      </p:tavLst>
                                    </p:anim>
                                    <p:anim calcmode="lin" valueType="num">
                                      <p:cBhvr>
                                        <p:cTn id="66" dur="200" accel="100000" fill="hold">
                                          <p:stCondLst>
                                            <p:cond delay="800"/>
                                          </p:stCondLst>
                                        </p:cTn>
                                        <p:tgtEl>
                                          <p:spTgt spid="56323">
                                            <p:txEl>
                                              <p:pRg st="6" end="6"/>
                                            </p:txEl>
                                          </p:spTgt>
                                        </p:tgtEl>
                                        <p:attrNameLst>
                                          <p:attrName>ppt_y</p:attrName>
                                        </p:attrNameLst>
                                      </p:cBhvr>
                                      <p:tavLst>
                                        <p:tav tm="0">
                                          <p:val>
                                            <p:strVal val="#ppt_y+0.1"/>
                                          </p:val>
                                        </p:tav>
                                        <p:tav tm="100000">
                                          <p:val>
                                            <p:strVal val="#ppt_y"/>
                                          </p:val>
                                        </p:tav>
                                      </p:tavLst>
                                    </p:anim>
                                  </p:childTnLst>
                                </p:cTn>
                              </p:par>
                            </p:childTnLst>
                          </p:cTn>
                        </p:par>
                        <p:par>
                          <p:cTn id="67" fill="hold">
                            <p:stCondLst>
                              <p:cond delay="7000"/>
                            </p:stCondLst>
                            <p:childTnLst>
                              <p:par>
                                <p:cTn id="68" presetID="30" presetClass="entr" presetSubtype="0" fill="hold" grpId="0" nodeType="afterEffect">
                                  <p:stCondLst>
                                    <p:cond delay="0"/>
                                  </p:stCondLst>
                                  <p:childTnLst>
                                    <p:set>
                                      <p:cBhvr>
                                        <p:cTn id="69" dur="1" fill="hold">
                                          <p:stCondLst>
                                            <p:cond delay="0"/>
                                          </p:stCondLst>
                                        </p:cTn>
                                        <p:tgtEl>
                                          <p:spTgt spid="56323">
                                            <p:txEl>
                                              <p:pRg st="7" end="7"/>
                                            </p:txEl>
                                          </p:spTgt>
                                        </p:tgtEl>
                                        <p:attrNameLst>
                                          <p:attrName>style.visibility</p:attrName>
                                        </p:attrNameLst>
                                      </p:cBhvr>
                                      <p:to>
                                        <p:strVal val="visible"/>
                                      </p:to>
                                    </p:set>
                                    <p:animEffect transition="in" filter="fade">
                                      <p:cBhvr>
                                        <p:cTn id="70" dur="800" decel="100000"/>
                                        <p:tgtEl>
                                          <p:spTgt spid="56323">
                                            <p:txEl>
                                              <p:pRg st="7" end="7"/>
                                            </p:txEl>
                                          </p:spTgt>
                                        </p:tgtEl>
                                      </p:cBhvr>
                                    </p:animEffect>
                                    <p:anim calcmode="lin" valueType="num">
                                      <p:cBhvr>
                                        <p:cTn id="71" dur="800" decel="100000" fill="hold"/>
                                        <p:tgtEl>
                                          <p:spTgt spid="56323">
                                            <p:txEl>
                                              <p:pRg st="7" end="7"/>
                                            </p:txEl>
                                          </p:spTgt>
                                        </p:tgtEl>
                                        <p:attrNameLst>
                                          <p:attrName>style.rotation</p:attrName>
                                        </p:attrNameLst>
                                      </p:cBhvr>
                                      <p:tavLst>
                                        <p:tav tm="0">
                                          <p:val>
                                            <p:fltVal val="-90"/>
                                          </p:val>
                                        </p:tav>
                                        <p:tav tm="100000">
                                          <p:val>
                                            <p:fltVal val="0"/>
                                          </p:val>
                                        </p:tav>
                                      </p:tavLst>
                                    </p:anim>
                                    <p:anim calcmode="lin" valueType="num">
                                      <p:cBhvr>
                                        <p:cTn id="72" dur="800" decel="100000" fill="hold"/>
                                        <p:tgtEl>
                                          <p:spTgt spid="56323">
                                            <p:txEl>
                                              <p:pRg st="7" end="7"/>
                                            </p:txEl>
                                          </p:spTgt>
                                        </p:tgtEl>
                                        <p:attrNameLst>
                                          <p:attrName>ppt_x</p:attrName>
                                        </p:attrNameLst>
                                      </p:cBhvr>
                                      <p:tavLst>
                                        <p:tav tm="0">
                                          <p:val>
                                            <p:strVal val="#ppt_x+0.4"/>
                                          </p:val>
                                        </p:tav>
                                        <p:tav tm="100000">
                                          <p:val>
                                            <p:strVal val="#ppt_x-0.05"/>
                                          </p:val>
                                        </p:tav>
                                      </p:tavLst>
                                    </p:anim>
                                    <p:anim calcmode="lin" valueType="num">
                                      <p:cBhvr>
                                        <p:cTn id="73" dur="800" decel="100000" fill="hold"/>
                                        <p:tgtEl>
                                          <p:spTgt spid="56323">
                                            <p:txEl>
                                              <p:pRg st="7" end="7"/>
                                            </p:txEl>
                                          </p:spTgt>
                                        </p:tgtEl>
                                        <p:attrNameLst>
                                          <p:attrName>ppt_y</p:attrName>
                                        </p:attrNameLst>
                                      </p:cBhvr>
                                      <p:tavLst>
                                        <p:tav tm="0">
                                          <p:val>
                                            <p:strVal val="#ppt_y-0.4"/>
                                          </p:val>
                                        </p:tav>
                                        <p:tav tm="100000">
                                          <p:val>
                                            <p:strVal val="#ppt_y+0.1"/>
                                          </p:val>
                                        </p:tav>
                                      </p:tavLst>
                                    </p:anim>
                                    <p:anim calcmode="lin" valueType="num">
                                      <p:cBhvr>
                                        <p:cTn id="74" dur="200" accel="100000" fill="hold">
                                          <p:stCondLst>
                                            <p:cond delay="800"/>
                                          </p:stCondLst>
                                        </p:cTn>
                                        <p:tgtEl>
                                          <p:spTgt spid="56323">
                                            <p:txEl>
                                              <p:pRg st="7" end="7"/>
                                            </p:txEl>
                                          </p:spTgt>
                                        </p:tgtEl>
                                        <p:attrNameLst>
                                          <p:attrName>ppt_x</p:attrName>
                                        </p:attrNameLst>
                                      </p:cBhvr>
                                      <p:tavLst>
                                        <p:tav tm="0">
                                          <p:val>
                                            <p:strVal val="#ppt_x-0.05"/>
                                          </p:val>
                                        </p:tav>
                                        <p:tav tm="100000">
                                          <p:val>
                                            <p:strVal val="#ppt_x"/>
                                          </p:val>
                                        </p:tav>
                                      </p:tavLst>
                                    </p:anim>
                                    <p:anim calcmode="lin" valueType="num">
                                      <p:cBhvr>
                                        <p:cTn id="75" dur="200" accel="100000" fill="hold">
                                          <p:stCondLst>
                                            <p:cond delay="800"/>
                                          </p:stCondLst>
                                        </p:cTn>
                                        <p:tgtEl>
                                          <p:spTgt spid="56323">
                                            <p:txEl>
                                              <p:pRg st="7" end="7"/>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r>
              <a:rPr lang="fa-IR" sz="2600" b="1" dirty="0" smtClean="0">
                <a:cs typeface="B Titr" pitchFamily="2" charset="-78"/>
              </a:rPr>
              <a:t>با توجه به شاخصهای زیر </a:t>
            </a:r>
          </a:p>
          <a:p>
            <a:pPr eaLnBrk="1" hangingPunct="1"/>
            <a:endParaRPr lang="fa-IR" sz="2600" b="1" dirty="0" smtClean="0">
              <a:cs typeface="B Titr" pitchFamily="2" charset="-78"/>
            </a:endParaRPr>
          </a:p>
        </p:txBody>
      </p:sp>
      <p:sp>
        <p:nvSpPr>
          <p:cNvPr id="49154"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نمونه انتخاب شغل (2)</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graphicFrame>
        <p:nvGraphicFramePr>
          <p:cNvPr id="4" name="Table 3"/>
          <p:cNvGraphicFramePr>
            <a:graphicFrameLocks noGrp="1"/>
          </p:cNvGraphicFramePr>
          <p:nvPr/>
        </p:nvGraphicFramePr>
        <p:xfrm>
          <a:off x="762001" y="1288828"/>
          <a:ext cx="7848599" cy="4875006"/>
        </p:xfrm>
        <a:graphic>
          <a:graphicData uri="http://schemas.openxmlformats.org/drawingml/2006/table">
            <a:tbl>
              <a:tblPr firstRow="1" bandRow="1">
                <a:tableStyleId>{5C22544A-7EE6-4342-B048-85BDC9FD1C3A}</a:tableStyleId>
              </a:tblPr>
              <a:tblGrid>
                <a:gridCol w="1219199"/>
                <a:gridCol w="1295400"/>
                <a:gridCol w="1219200"/>
                <a:gridCol w="990600"/>
                <a:gridCol w="1066800"/>
                <a:gridCol w="2057400"/>
              </a:tblGrid>
              <a:tr h="485886">
                <a:tc>
                  <a:txBody>
                    <a:bodyPr/>
                    <a:lstStyle/>
                    <a:p>
                      <a:pPr algn="ctr"/>
                      <a:r>
                        <a:rPr lang="fa-IR" sz="1400" dirty="0" smtClean="0">
                          <a:solidFill>
                            <a:schemeClr val="bg1"/>
                          </a:solidFill>
                          <a:cs typeface="B Titr" pitchFamily="2" charset="-78"/>
                        </a:rPr>
                        <a:t>مدت زمان رشد</a:t>
                      </a:r>
                      <a:endParaRPr lang="en-US" sz="1400" dirty="0">
                        <a:solidFill>
                          <a:schemeClr val="bg1"/>
                        </a:solidFill>
                        <a:cs typeface="B Titr" pitchFamily="2" charset="-78"/>
                      </a:endParaRPr>
                    </a:p>
                  </a:txBody>
                  <a:tcPr/>
                </a:tc>
                <a:tc>
                  <a:txBody>
                    <a:bodyPr/>
                    <a:lstStyle/>
                    <a:p>
                      <a:pPr algn="ctr"/>
                      <a:r>
                        <a:rPr lang="fa-IR" sz="1400" dirty="0" smtClean="0">
                          <a:solidFill>
                            <a:schemeClr val="bg1"/>
                          </a:solidFill>
                          <a:cs typeface="B Titr" pitchFamily="2" charset="-78"/>
                        </a:rPr>
                        <a:t>جایگاه اجتماعی</a:t>
                      </a:r>
                      <a:endParaRPr lang="en-US" sz="1400" dirty="0">
                        <a:solidFill>
                          <a:schemeClr val="bg1"/>
                        </a:solidFill>
                        <a:cs typeface="B Titr" pitchFamily="2" charset="-78"/>
                      </a:endParaRPr>
                    </a:p>
                  </a:txBody>
                  <a:tcPr/>
                </a:tc>
                <a:tc>
                  <a:txBody>
                    <a:bodyPr/>
                    <a:lstStyle/>
                    <a:p>
                      <a:pPr algn="ctr"/>
                      <a:r>
                        <a:rPr lang="fa-IR" sz="1400" dirty="0" smtClean="0">
                          <a:solidFill>
                            <a:schemeClr val="bg1"/>
                          </a:solidFill>
                          <a:cs typeface="B Titr" pitchFamily="2" charset="-78"/>
                        </a:rPr>
                        <a:t>انطباق روحی</a:t>
                      </a:r>
                      <a:endParaRPr lang="en-US" sz="1400" dirty="0">
                        <a:solidFill>
                          <a:schemeClr val="bg1"/>
                        </a:solidFill>
                        <a:cs typeface="B Titr" pitchFamily="2" charset="-78"/>
                      </a:endParaRPr>
                    </a:p>
                  </a:txBody>
                  <a:tcPr/>
                </a:tc>
                <a:tc>
                  <a:txBody>
                    <a:bodyPr/>
                    <a:lstStyle/>
                    <a:p>
                      <a:pPr algn="ctr"/>
                      <a:r>
                        <a:rPr lang="fa-IR" sz="1400" dirty="0" smtClean="0">
                          <a:solidFill>
                            <a:schemeClr val="bg1"/>
                          </a:solidFill>
                          <a:cs typeface="B Titr" pitchFamily="2" charset="-78"/>
                        </a:rPr>
                        <a:t>درآمدی</a:t>
                      </a:r>
                      <a:endParaRPr lang="en-US" sz="1400" dirty="0">
                        <a:solidFill>
                          <a:schemeClr val="bg1"/>
                        </a:solidFill>
                        <a:cs typeface="B Titr" pitchFamily="2" charset="-78"/>
                      </a:endParaRPr>
                    </a:p>
                  </a:txBody>
                  <a:tcPr/>
                </a:tc>
                <a:tc>
                  <a:txBody>
                    <a:bodyPr/>
                    <a:lstStyle/>
                    <a:p>
                      <a:pPr algn="ctr"/>
                      <a:r>
                        <a:rPr lang="fa-IR" sz="1400" dirty="0" smtClean="0">
                          <a:solidFill>
                            <a:schemeClr val="bg1"/>
                          </a:solidFill>
                          <a:cs typeface="B Titr" pitchFamily="2" charset="-78"/>
                        </a:rPr>
                        <a:t>امنیت شغلی</a:t>
                      </a:r>
                      <a:endParaRPr lang="en-US" sz="1400" dirty="0">
                        <a:solidFill>
                          <a:schemeClr val="bg1"/>
                        </a:solidFill>
                        <a:cs typeface="B Titr" pitchFamily="2" charset="-78"/>
                      </a:endParaRPr>
                    </a:p>
                  </a:txBody>
                  <a:tcPr/>
                </a:tc>
                <a:tc>
                  <a:txBody>
                    <a:bodyPr/>
                    <a:lstStyle/>
                    <a:p>
                      <a:endParaRPr lang="en-US" dirty="0"/>
                    </a:p>
                  </a:txBody>
                  <a:tcPr/>
                </a:tc>
              </a:tr>
              <a:tr h="865406">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pPr eaLnBrk="1" hangingPunct="1">
                        <a:buNone/>
                      </a:pPr>
                      <a:r>
                        <a:rPr lang="fa-IR" sz="1800" b="1" dirty="0" smtClean="0">
                          <a:cs typeface="B Titr" pitchFamily="2" charset="-78"/>
                        </a:rPr>
                        <a:t>سیستم های تضمین کیفیت </a:t>
                      </a:r>
                    </a:p>
                    <a:p>
                      <a:endParaRPr lang="en-US" dirty="0"/>
                    </a:p>
                  </a:txBody>
                  <a:tcPr/>
                </a:tc>
              </a:tr>
              <a:tr h="605784">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pPr eaLnBrk="1" hangingPunct="1">
                        <a:buNone/>
                      </a:pPr>
                      <a:r>
                        <a:rPr lang="fa-IR" sz="1800" b="1" dirty="0" smtClean="0">
                          <a:cs typeface="B Titr" pitchFamily="2" charset="-78"/>
                        </a:rPr>
                        <a:t>سیستم کنترل پروژه </a:t>
                      </a:r>
                    </a:p>
                    <a:p>
                      <a:endParaRPr lang="en-US" dirty="0"/>
                    </a:p>
                  </a:txBody>
                  <a:tcPr/>
                </a:tc>
              </a:tr>
              <a:tr h="865406">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800" b="1" dirty="0" smtClean="0">
                          <a:cs typeface="B Titr" pitchFamily="2" charset="-78"/>
                        </a:rPr>
                        <a:t>محاسبه امکان سنجی پروژه </a:t>
                      </a:r>
                    </a:p>
                    <a:p>
                      <a:endParaRPr lang="en-US" dirty="0"/>
                    </a:p>
                  </a:txBody>
                  <a:tcPr/>
                </a:tc>
              </a:tr>
              <a:tr h="605784">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800" b="1" dirty="0" smtClean="0">
                          <a:cs typeface="B Titr" pitchFamily="2" charset="-78"/>
                        </a:rPr>
                        <a:t>برنامه ریزی تولید </a:t>
                      </a:r>
                    </a:p>
                    <a:p>
                      <a:endParaRPr lang="en-US" dirty="0"/>
                    </a:p>
                  </a:txBody>
                  <a:tcPr/>
                </a:tc>
              </a:tr>
              <a:tr h="605784">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800" b="1" dirty="0" smtClean="0">
                          <a:cs typeface="B Titr" pitchFamily="2" charset="-78"/>
                        </a:rPr>
                        <a:t>بهبود و بهرره وری </a:t>
                      </a:r>
                    </a:p>
                    <a:p>
                      <a:endParaRPr lang="en-US" dirty="0"/>
                    </a:p>
                  </a:txBody>
                  <a:tcPr/>
                </a:tc>
              </a:tr>
              <a:tr h="605784">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800" b="1" dirty="0" smtClean="0">
                          <a:cs typeface="B Titr" pitchFamily="2" charset="-78"/>
                        </a:rPr>
                        <a:t>تحلیل سیستم ها </a:t>
                      </a:r>
                    </a:p>
                    <a:p>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fade">
                                      <p:cBhvr>
                                        <p:cTn id="7" dur="800" decel="100000"/>
                                        <p:tgtEl>
                                          <p:spTgt spid="56323">
                                            <p:txEl>
                                              <p:pRg st="0" end="0"/>
                                            </p:txEl>
                                          </p:spTgt>
                                        </p:tgtEl>
                                      </p:cBhvr>
                                    </p:animEffect>
                                    <p:anim calcmode="lin" valueType="num">
                                      <p:cBhvr>
                                        <p:cTn id="8" dur="800" decel="100000" fill="hold"/>
                                        <p:tgtEl>
                                          <p:spTgt spid="5632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5632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5632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632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632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a:xfrm>
            <a:off x="304800" y="1600200"/>
            <a:ext cx="8534400" cy="4708525"/>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fa-IR" sz="2600" b="1" dirty="0" smtClean="0">
                <a:solidFill>
                  <a:schemeClr val="accent2">
                    <a:lumMod val="60000"/>
                    <a:lumOff val="40000"/>
                  </a:schemeClr>
                </a:solidFill>
                <a:cs typeface="B Titr" pitchFamily="2" charset="-78"/>
              </a:rPr>
              <a:t>تهیه برنامه زمانبندی شامل </a:t>
            </a:r>
          </a:p>
          <a:p>
            <a:pPr eaLnBrk="1" hangingPunct="1"/>
            <a:r>
              <a:rPr lang="fa-IR" sz="2600" b="1" dirty="0" smtClean="0">
                <a:cs typeface="B Titr" pitchFamily="2" charset="-78"/>
              </a:rPr>
              <a:t>مشخص کردن هدف  و زمان رسیدن به هدف</a:t>
            </a:r>
            <a:r>
              <a:rPr lang="fa-IR" sz="1600" b="1" dirty="0" smtClean="0">
                <a:cs typeface="B Titr" pitchFamily="2" charset="-78"/>
              </a:rPr>
              <a:t>( کوتاه مدت ، میان مدت ، بلند مدت )</a:t>
            </a:r>
            <a:endParaRPr lang="fa-IR" sz="2600" b="1" dirty="0" smtClean="0">
              <a:cs typeface="B Titr" pitchFamily="2" charset="-78"/>
            </a:endParaRPr>
          </a:p>
          <a:p>
            <a:pPr eaLnBrk="1" hangingPunct="1"/>
            <a:r>
              <a:rPr lang="fa-IR" sz="2600" b="1" dirty="0" smtClean="0">
                <a:cs typeface="B Titr" pitchFamily="2" charset="-78"/>
              </a:rPr>
              <a:t>تقسیم هدف به هدف های کوچک تر </a:t>
            </a:r>
            <a:r>
              <a:rPr lang="fa-IR" sz="1600" b="1" dirty="0" smtClean="0">
                <a:cs typeface="B Titr" pitchFamily="2" charset="-78"/>
              </a:rPr>
              <a:t>( تهیه طرح ها اجرایی)</a:t>
            </a:r>
          </a:p>
          <a:p>
            <a:pPr eaLnBrk="1" hangingPunct="1"/>
            <a:r>
              <a:rPr lang="fa-IR" sz="2600" b="1" dirty="0" smtClean="0">
                <a:cs typeface="B Titr" pitchFamily="2" charset="-78"/>
              </a:rPr>
              <a:t>تهیه فعالیت ها و مشخص شدن برنامه زمانبندی </a:t>
            </a:r>
          </a:p>
          <a:p>
            <a:pPr eaLnBrk="1" hangingPunct="1"/>
            <a:r>
              <a:rPr lang="fa-IR" sz="2600" b="1" dirty="0" smtClean="0">
                <a:cs typeface="B Titr" pitchFamily="2" charset="-78"/>
              </a:rPr>
              <a:t>اجرای فعالیت ها ی مشخص شده</a:t>
            </a:r>
          </a:p>
          <a:p>
            <a:pPr eaLnBrk="1" hangingPunct="1"/>
            <a:r>
              <a:rPr lang="fa-IR" sz="2600" b="1" dirty="0" smtClean="0">
                <a:cs typeface="B Titr" pitchFamily="2" charset="-78"/>
              </a:rPr>
              <a:t>بررسی و پایش رسیدن به هدف </a:t>
            </a:r>
          </a:p>
          <a:p>
            <a:pPr eaLnBrk="1" hangingPunct="1">
              <a:buNone/>
            </a:pPr>
            <a:endParaRPr lang="fa-IR" sz="2600" b="1" dirty="0" smtClean="0">
              <a:cs typeface="B Titr" pitchFamily="2" charset="-78"/>
            </a:endParaRPr>
          </a:p>
          <a:p>
            <a:pPr eaLnBrk="1" hangingPunct="1">
              <a:buNone/>
            </a:pPr>
            <a:endParaRPr lang="fa-IR" sz="2600" b="1" dirty="0" smtClean="0">
              <a:cs typeface="B Titr" pitchFamily="2" charset="-78"/>
            </a:endParaRPr>
          </a:p>
        </p:txBody>
      </p:sp>
      <p:sp>
        <p:nvSpPr>
          <p:cNvPr id="49154"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نمونه انتخاب شغل (3)</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fade">
                                      <p:cBhvr>
                                        <p:cTn id="7" dur="800" decel="100000"/>
                                        <p:tgtEl>
                                          <p:spTgt spid="56323">
                                            <p:txEl>
                                              <p:pRg st="0" end="0"/>
                                            </p:txEl>
                                          </p:spTgt>
                                        </p:tgtEl>
                                      </p:cBhvr>
                                    </p:animEffect>
                                    <p:anim calcmode="lin" valueType="num">
                                      <p:cBhvr>
                                        <p:cTn id="8" dur="800" decel="100000" fill="hold"/>
                                        <p:tgtEl>
                                          <p:spTgt spid="5632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5632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5632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632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6323">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56323">
                                            <p:txEl>
                                              <p:pRg st="1" end="1"/>
                                            </p:txEl>
                                          </p:spTgt>
                                        </p:tgtEl>
                                        <p:attrNameLst>
                                          <p:attrName>style.visibility</p:attrName>
                                        </p:attrNameLst>
                                      </p:cBhvr>
                                      <p:to>
                                        <p:strVal val="visible"/>
                                      </p:to>
                                    </p:set>
                                    <p:animEffect transition="in" filter="fade">
                                      <p:cBhvr>
                                        <p:cTn id="16" dur="800" decel="100000"/>
                                        <p:tgtEl>
                                          <p:spTgt spid="56323">
                                            <p:txEl>
                                              <p:pRg st="1" end="1"/>
                                            </p:txEl>
                                          </p:spTgt>
                                        </p:tgtEl>
                                      </p:cBhvr>
                                    </p:animEffect>
                                    <p:anim calcmode="lin" valueType="num">
                                      <p:cBhvr>
                                        <p:cTn id="17" dur="800" decel="100000" fill="hold"/>
                                        <p:tgtEl>
                                          <p:spTgt spid="56323">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56323">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56323">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56323">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56323">
                                            <p:txEl>
                                              <p:pRg st="1" end="1"/>
                                            </p:txEl>
                                          </p:spTgt>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56323">
                                            <p:txEl>
                                              <p:pRg st="2" end="2"/>
                                            </p:txEl>
                                          </p:spTgt>
                                        </p:tgtEl>
                                        <p:attrNameLst>
                                          <p:attrName>style.visibility</p:attrName>
                                        </p:attrNameLst>
                                      </p:cBhvr>
                                      <p:to>
                                        <p:strVal val="visible"/>
                                      </p:to>
                                    </p:set>
                                    <p:animEffect transition="in" filter="fade">
                                      <p:cBhvr>
                                        <p:cTn id="25" dur="800" decel="100000"/>
                                        <p:tgtEl>
                                          <p:spTgt spid="56323">
                                            <p:txEl>
                                              <p:pRg st="2" end="2"/>
                                            </p:txEl>
                                          </p:spTgt>
                                        </p:tgtEl>
                                      </p:cBhvr>
                                    </p:animEffect>
                                    <p:anim calcmode="lin" valueType="num">
                                      <p:cBhvr>
                                        <p:cTn id="26" dur="800" decel="100000" fill="hold"/>
                                        <p:tgtEl>
                                          <p:spTgt spid="56323">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56323">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56323">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6323">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6323">
                                            <p:txEl>
                                              <p:pRg st="2" end="2"/>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56323">
                                            <p:txEl>
                                              <p:pRg st="3" end="3"/>
                                            </p:txEl>
                                          </p:spTgt>
                                        </p:tgtEl>
                                        <p:attrNameLst>
                                          <p:attrName>style.visibility</p:attrName>
                                        </p:attrNameLst>
                                      </p:cBhvr>
                                      <p:to>
                                        <p:strVal val="visible"/>
                                      </p:to>
                                    </p:set>
                                    <p:animEffect transition="in" filter="fade">
                                      <p:cBhvr>
                                        <p:cTn id="34" dur="800" decel="100000"/>
                                        <p:tgtEl>
                                          <p:spTgt spid="56323">
                                            <p:txEl>
                                              <p:pRg st="3" end="3"/>
                                            </p:txEl>
                                          </p:spTgt>
                                        </p:tgtEl>
                                      </p:cBhvr>
                                    </p:animEffect>
                                    <p:anim calcmode="lin" valueType="num">
                                      <p:cBhvr>
                                        <p:cTn id="35" dur="800" decel="100000" fill="hold"/>
                                        <p:tgtEl>
                                          <p:spTgt spid="56323">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56323">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56323">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56323">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56323">
                                            <p:txEl>
                                              <p:pRg st="3" end="3"/>
                                            </p:txEl>
                                          </p:spTgt>
                                        </p:tgtEl>
                                        <p:attrNameLst>
                                          <p:attrName>ppt_y</p:attrName>
                                        </p:attrNameLst>
                                      </p:cBhvr>
                                      <p:tavLst>
                                        <p:tav tm="0">
                                          <p:val>
                                            <p:strVal val="#ppt_y+0.1"/>
                                          </p:val>
                                        </p:tav>
                                        <p:tav tm="100000">
                                          <p:val>
                                            <p:strVal val="#ppt_y"/>
                                          </p:val>
                                        </p:tav>
                                      </p:tavLst>
                                    </p:anim>
                                  </p:childTnLst>
                                </p:cTn>
                              </p:par>
                            </p:childTnLst>
                          </p:cTn>
                        </p:par>
                        <p:par>
                          <p:cTn id="40" fill="hold">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56323">
                                            <p:txEl>
                                              <p:pRg st="4" end="4"/>
                                            </p:txEl>
                                          </p:spTgt>
                                        </p:tgtEl>
                                        <p:attrNameLst>
                                          <p:attrName>style.visibility</p:attrName>
                                        </p:attrNameLst>
                                      </p:cBhvr>
                                      <p:to>
                                        <p:strVal val="visible"/>
                                      </p:to>
                                    </p:set>
                                    <p:animEffect transition="in" filter="fade">
                                      <p:cBhvr>
                                        <p:cTn id="43" dur="800" decel="100000"/>
                                        <p:tgtEl>
                                          <p:spTgt spid="56323">
                                            <p:txEl>
                                              <p:pRg st="4" end="4"/>
                                            </p:txEl>
                                          </p:spTgt>
                                        </p:tgtEl>
                                      </p:cBhvr>
                                    </p:animEffect>
                                    <p:anim calcmode="lin" valueType="num">
                                      <p:cBhvr>
                                        <p:cTn id="44" dur="800" decel="100000" fill="hold"/>
                                        <p:tgtEl>
                                          <p:spTgt spid="56323">
                                            <p:txEl>
                                              <p:pRg st="4" end="4"/>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56323">
                                            <p:txEl>
                                              <p:pRg st="4" end="4"/>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56323">
                                            <p:txEl>
                                              <p:pRg st="4" end="4"/>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56323">
                                            <p:txEl>
                                              <p:pRg st="4" end="4"/>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56323">
                                            <p:txEl>
                                              <p:pRg st="4" end="4"/>
                                            </p:txEl>
                                          </p:spTgt>
                                        </p:tgtEl>
                                        <p:attrNameLst>
                                          <p:attrName>ppt_y</p:attrName>
                                        </p:attrNameLst>
                                      </p:cBhvr>
                                      <p:tavLst>
                                        <p:tav tm="0">
                                          <p:val>
                                            <p:strVal val="#ppt_y+0.1"/>
                                          </p:val>
                                        </p:tav>
                                        <p:tav tm="100000">
                                          <p:val>
                                            <p:strVal val="#ppt_y"/>
                                          </p:val>
                                        </p:tav>
                                      </p:tavLst>
                                    </p:anim>
                                  </p:childTnLst>
                                </p:cTn>
                              </p:par>
                            </p:childTnLst>
                          </p:cTn>
                        </p:par>
                        <p:par>
                          <p:cTn id="49" fill="hold">
                            <p:stCondLst>
                              <p:cond delay="5000"/>
                            </p:stCondLst>
                            <p:childTnLst>
                              <p:par>
                                <p:cTn id="50" presetID="30" presetClass="entr" presetSubtype="0" fill="hold" grpId="0" nodeType="afterEffect">
                                  <p:stCondLst>
                                    <p:cond delay="0"/>
                                  </p:stCondLst>
                                  <p:childTnLst>
                                    <p:set>
                                      <p:cBhvr>
                                        <p:cTn id="51" dur="1" fill="hold">
                                          <p:stCondLst>
                                            <p:cond delay="0"/>
                                          </p:stCondLst>
                                        </p:cTn>
                                        <p:tgtEl>
                                          <p:spTgt spid="56323">
                                            <p:txEl>
                                              <p:pRg st="5" end="5"/>
                                            </p:txEl>
                                          </p:spTgt>
                                        </p:tgtEl>
                                        <p:attrNameLst>
                                          <p:attrName>style.visibility</p:attrName>
                                        </p:attrNameLst>
                                      </p:cBhvr>
                                      <p:to>
                                        <p:strVal val="visible"/>
                                      </p:to>
                                    </p:set>
                                    <p:animEffect transition="in" filter="fade">
                                      <p:cBhvr>
                                        <p:cTn id="52" dur="800" decel="100000"/>
                                        <p:tgtEl>
                                          <p:spTgt spid="56323">
                                            <p:txEl>
                                              <p:pRg st="5" end="5"/>
                                            </p:txEl>
                                          </p:spTgt>
                                        </p:tgtEl>
                                      </p:cBhvr>
                                    </p:animEffect>
                                    <p:anim calcmode="lin" valueType="num">
                                      <p:cBhvr>
                                        <p:cTn id="53" dur="800" decel="100000" fill="hold"/>
                                        <p:tgtEl>
                                          <p:spTgt spid="56323">
                                            <p:txEl>
                                              <p:pRg st="5" end="5"/>
                                            </p:txEl>
                                          </p:spTgt>
                                        </p:tgtEl>
                                        <p:attrNameLst>
                                          <p:attrName>style.rotation</p:attrName>
                                        </p:attrNameLst>
                                      </p:cBhvr>
                                      <p:tavLst>
                                        <p:tav tm="0">
                                          <p:val>
                                            <p:fltVal val="-90"/>
                                          </p:val>
                                        </p:tav>
                                        <p:tav tm="100000">
                                          <p:val>
                                            <p:fltVal val="0"/>
                                          </p:val>
                                        </p:tav>
                                      </p:tavLst>
                                    </p:anim>
                                    <p:anim calcmode="lin" valueType="num">
                                      <p:cBhvr>
                                        <p:cTn id="54" dur="800" decel="100000" fill="hold"/>
                                        <p:tgtEl>
                                          <p:spTgt spid="56323">
                                            <p:txEl>
                                              <p:pRg st="5" end="5"/>
                                            </p:txEl>
                                          </p:spTgt>
                                        </p:tgtEl>
                                        <p:attrNameLst>
                                          <p:attrName>ppt_x</p:attrName>
                                        </p:attrNameLst>
                                      </p:cBhvr>
                                      <p:tavLst>
                                        <p:tav tm="0">
                                          <p:val>
                                            <p:strVal val="#ppt_x+0.4"/>
                                          </p:val>
                                        </p:tav>
                                        <p:tav tm="100000">
                                          <p:val>
                                            <p:strVal val="#ppt_x-0.05"/>
                                          </p:val>
                                        </p:tav>
                                      </p:tavLst>
                                    </p:anim>
                                    <p:anim calcmode="lin" valueType="num">
                                      <p:cBhvr>
                                        <p:cTn id="55" dur="800" decel="100000" fill="hold"/>
                                        <p:tgtEl>
                                          <p:spTgt spid="56323">
                                            <p:txEl>
                                              <p:pRg st="5" end="5"/>
                                            </p:txEl>
                                          </p:spTgt>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56323">
                                            <p:txEl>
                                              <p:pRg st="5" end="5"/>
                                            </p:txEl>
                                          </p:spTgt>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56323">
                                            <p:txEl>
                                              <p:pRg st="5" end="5"/>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3"/>
          <p:cNvSpPr>
            <a:spLocks noGrp="1" noChangeArrowheads="1"/>
          </p:cNvSpPr>
          <p:nvPr>
            <p:ph idx="1"/>
          </p:nvPr>
        </p:nvSpPr>
        <p:spPr bwMode="auto">
          <a:xfrm>
            <a:off x="457200" y="1214438"/>
            <a:ext cx="8229600" cy="5180905"/>
          </a:xfrm>
          <a:noFill/>
          <a:ln algn="ctr">
            <a:miter lim="800000"/>
            <a:headEnd/>
            <a:tailEnd/>
          </a:ln>
        </p:spPr>
        <p:txBody>
          <a:bodyPr vert="horz" wrap="square" lIns="91440" tIns="45720" rIns="91440" bIns="45720" numCol="1" anchor="t" anchorCtr="0" compatLnSpc="1">
            <a:prstTxWarp prst="textNoShape">
              <a:avLst/>
            </a:prstTxWarp>
            <a:spAutoFit/>
          </a:bodyPr>
          <a:lstStyle/>
          <a:p>
            <a:pPr marL="0" indent="0" algn="justLow" rtl="1" eaLnBrk="1" hangingPunct="1">
              <a:lnSpc>
                <a:spcPct val="150000"/>
              </a:lnSpc>
            </a:pPr>
            <a:r>
              <a:rPr lang="fa-IR" sz="2400" dirty="0" smtClean="0">
                <a:cs typeface="Nazanin" pitchFamily="2" charset="-78"/>
              </a:rPr>
              <a:t> </a:t>
            </a:r>
            <a:r>
              <a:rPr lang="ar-SA" sz="2400" dirty="0" smtClean="0">
                <a:cs typeface="B Nazanin" pitchFamily="2" charset="-78"/>
              </a:rPr>
              <a:t>امروزه حيات اقتصادي سازمانها و موسسات توليدي و خدمات در بازار رقابتي شديد جهاني به استفاده بهينه از </a:t>
            </a:r>
            <a:r>
              <a:rPr lang="ar-SA" sz="2400" b="1" dirty="0" smtClean="0">
                <a:solidFill>
                  <a:srgbClr val="FF0000"/>
                </a:solidFill>
                <a:cs typeface="B Nazanin" pitchFamily="2" charset="-78"/>
              </a:rPr>
              <a:t>منابع</a:t>
            </a:r>
            <a:r>
              <a:rPr lang="ar-SA" sz="2400" dirty="0" smtClean="0">
                <a:cs typeface="B Nazanin" pitchFamily="2" charset="-78"/>
              </a:rPr>
              <a:t> در دسترس وابسته است</a:t>
            </a:r>
            <a:r>
              <a:rPr lang="fa-IR" sz="2400" dirty="0" smtClean="0">
                <a:cs typeface="B Nazanin" pitchFamily="2" charset="-78"/>
              </a:rPr>
              <a:t>.</a:t>
            </a:r>
            <a:r>
              <a:rPr lang="fa-IR" sz="2400" dirty="0" smtClean="0">
                <a:cs typeface="Nazanin" pitchFamily="2" charset="-78"/>
              </a:rPr>
              <a:t> </a:t>
            </a:r>
            <a:r>
              <a:rPr lang="ar-SA" sz="2400" dirty="0" smtClean="0">
                <a:cs typeface="B Nazanin" pitchFamily="2" charset="-78"/>
              </a:rPr>
              <a:t>ايجاد و نگهداري منابع ياد شده هزينه هايي را براي سازمان به</a:t>
            </a:r>
            <a:r>
              <a:rPr lang="fa-IR" sz="2400" dirty="0" smtClean="0">
                <a:cs typeface="B Nazanin" pitchFamily="2" charset="-78"/>
              </a:rPr>
              <a:t> </a:t>
            </a:r>
            <a:r>
              <a:rPr lang="ar-SA" sz="2400" dirty="0" smtClean="0">
                <a:cs typeface="B Nazanin" pitchFamily="2" charset="-78"/>
              </a:rPr>
              <a:t>دنبال دارد. </a:t>
            </a:r>
            <a:endParaRPr lang="fa-IR" sz="2400" dirty="0" smtClean="0">
              <a:cs typeface="B Nazanin" pitchFamily="2" charset="-78"/>
            </a:endParaRPr>
          </a:p>
          <a:p>
            <a:pPr marL="0" indent="0" algn="justLow" rtl="1" eaLnBrk="1" hangingPunct="1">
              <a:lnSpc>
                <a:spcPct val="150000"/>
              </a:lnSpc>
            </a:pPr>
            <a:r>
              <a:rPr lang="ar-SA" sz="2400" dirty="0" smtClean="0">
                <a:cs typeface="B Nazanin" pitchFamily="2" charset="-78"/>
              </a:rPr>
              <a:t>هر شركت توليدي يا خدماتي كه بتواند هزينه</a:t>
            </a:r>
            <a:r>
              <a:rPr lang="fa-IR" sz="2400" dirty="0" smtClean="0">
                <a:cs typeface="B Nazanin" pitchFamily="2" charset="-78"/>
              </a:rPr>
              <a:t>‌</a:t>
            </a:r>
            <a:r>
              <a:rPr lang="ar-SA" sz="2400" dirty="0" smtClean="0">
                <a:cs typeface="B Nazanin" pitchFamily="2" charset="-78"/>
              </a:rPr>
              <a:t>هاي خود را به حداقل ممكن برساند و به بياني ديگر توانايي استفاده بهينه از منابع را در تمام اركان سازماني خود ايجاد نمايد يا حاشيه سود بيشتري به دست خواهد آورد</a:t>
            </a:r>
            <a:r>
              <a:rPr lang="fa-IR" sz="2400" dirty="0" smtClean="0">
                <a:cs typeface="B Nazanin" pitchFamily="2" charset="-78"/>
              </a:rPr>
              <a:t> و در نتیجه قدرت رقابت وی افزایش می‌یابد.</a:t>
            </a:r>
          </a:p>
          <a:p>
            <a:pPr marL="0" indent="0" algn="justLow" rtl="1" eaLnBrk="1" hangingPunct="1">
              <a:lnSpc>
                <a:spcPct val="150000"/>
              </a:lnSpc>
            </a:pPr>
            <a:r>
              <a:rPr lang="fa-IR" sz="2400" dirty="0" smtClean="0">
                <a:cs typeface="B Nazanin" pitchFamily="2" charset="-78"/>
              </a:rPr>
              <a:t> </a:t>
            </a:r>
            <a:r>
              <a:rPr lang="ar-SA" sz="2400" dirty="0" smtClean="0">
                <a:cs typeface="B Nazanin" pitchFamily="2" charset="-78"/>
              </a:rPr>
              <a:t>در كنار اين مسائل، توجه به نوآوريها و ارتقا</a:t>
            </a:r>
            <a:r>
              <a:rPr lang="fa-IR" sz="2400" dirty="0" smtClean="0">
                <a:cs typeface="B Nazanin" pitchFamily="2" charset="-78"/>
              </a:rPr>
              <a:t>ء</a:t>
            </a:r>
            <a:r>
              <a:rPr lang="ar-SA" sz="2400" dirty="0" smtClean="0">
                <a:cs typeface="B Nazanin" pitchFamily="2" charset="-78"/>
              </a:rPr>
              <a:t> كيفي محصولات و خدمات كه از طريق تلاش براي يافتن طرحهاي بهبوديافته و همچنين تحول در فرآيند كسب و كار نيز بقا</a:t>
            </a:r>
            <a:r>
              <a:rPr lang="fa-IR" sz="2400" dirty="0" smtClean="0">
                <a:cs typeface="B Nazanin" pitchFamily="2" charset="-78"/>
              </a:rPr>
              <a:t>ء </a:t>
            </a:r>
            <a:r>
              <a:rPr lang="ar-SA" sz="2400" dirty="0" smtClean="0">
                <a:cs typeface="B Nazanin" pitchFamily="2" charset="-78"/>
              </a:rPr>
              <a:t>و رشد موسسات را در پي خواهد داشت</a:t>
            </a:r>
            <a:endParaRPr lang="en-US" sz="2400" dirty="0" smtClean="0">
              <a:cs typeface="Nazanin" pitchFamily="2" charset="-78"/>
            </a:endParaRPr>
          </a:p>
        </p:txBody>
      </p:sp>
      <p:sp>
        <p:nvSpPr>
          <p:cNvPr id="8194" name="Slide Number Placeholder 5"/>
          <p:cNvSpPr>
            <a:spLocks noGrp="1"/>
          </p:cNvSpPr>
          <p:nvPr>
            <p:ph type="sldNum" sz="quarter" idx="12"/>
          </p:nvPr>
        </p:nvSpPr>
        <p:spPr>
          <a:noFill/>
        </p:spPr>
        <p:txBody>
          <a:bodyPr/>
          <a:lstStyle/>
          <a:p>
            <a:fld id="{E8CDA09E-36DA-4C01-A861-B31DF4C9EE00}" type="slidenum">
              <a:rPr lang="ar-SA"/>
              <a:pPr/>
              <a:t>7</a:t>
            </a:fld>
            <a:endParaRPr lang="en-US" dirty="0"/>
          </a:p>
        </p:txBody>
      </p:sp>
      <p:sp>
        <p:nvSpPr>
          <p:cNvPr id="9218" name="Rectangle 2"/>
          <p:cNvSpPr>
            <a:spLocks noGrp="1" noChangeArrowheads="1"/>
          </p:cNvSpPr>
          <p:nvPr>
            <p:ph type="title"/>
          </p:nvPr>
        </p:nvSpPr>
        <p:spPr bwMode="auto">
          <a:xfrm>
            <a:off x="1331913" y="274638"/>
            <a:ext cx="7354887" cy="922337"/>
          </a:xfrm>
          <a:ln cap="flat" algn="ctr">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fa-IR" sz="3600" dirty="0" smtClean="0">
                <a:solidFill>
                  <a:srgbClr val="FF0000"/>
                </a:solidFill>
                <a:effectLst>
                  <a:outerShdw blurRad="38100" dist="38100" dir="2700000" algn="tl">
                    <a:srgbClr val="000000"/>
                  </a:outerShdw>
                </a:effectLst>
                <a:cs typeface="Titr" pitchFamily="2" charset="-78"/>
              </a:rPr>
              <a:t>اهمیت مهندسی صنایع</a:t>
            </a:r>
            <a:endParaRPr lang="en-US" sz="3600" dirty="0" smtClean="0">
              <a:solidFill>
                <a:srgbClr val="FF0000"/>
              </a:solidFill>
              <a:effectLst>
                <a:outerShdw blurRad="38100" dist="38100" dir="2700000" algn="tl">
                  <a:srgbClr val="000000"/>
                </a:outerShdw>
              </a:effectLst>
              <a:cs typeface="Titr" pitchFamily="2" charset="-78"/>
            </a:endParaRPr>
          </a:p>
        </p:txBody>
      </p:sp>
      <p:sp>
        <p:nvSpPr>
          <p:cNvPr id="8197" name="Rectangle 4"/>
          <p:cNvSpPr>
            <a:spLocks noChangeArrowheads="1"/>
          </p:cNvSpPr>
          <p:nvPr/>
        </p:nvSpPr>
        <p:spPr bwMode="auto">
          <a:xfrm flipV="1">
            <a:off x="2627313" y="1052513"/>
            <a:ext cx="6350000" cy="73025"/>
          </a:xfrm>
          <a:prstGeom prst="rect">
            <a:avLst/>
          </a:prstGeom>
          <a:gradFill rotWithShape="1">
            <a:gsLst>
              <a:gs pos="0">
                <a:srgbClr val="663300"/>
              </a:gs>
              <a:gs pos="50000">
                <a:srgbClr val="FFCB39"/>
              </a:gs>
              <a:gs pos="100000">
                <a:srgbClr val="663300"/>
              </a:gs>
            </a:gsLst>
            <a:lin ang="2700000" scaled="1"/>
          </a:gradFill>
          <a:ln w="9525">
            <a:noFill/>
            <a:miter lim="800000"/>
            <a:headEnd/>
            <a:tailEnd/>
          </a:ln>
        </p:spPr>
        <p:txBody>
          <a:bodyPr rot="10800000" wrap="none" anchor="ctr"/>
          <a:lstStyle/>
          <a:p>
            <a:pPr algn="ctr"/>
            <a:endParaRPr lang="en-US" sz="1800" dirty="0">
              <a:cs typeface="B Nazanin" pitchFamily="2" charset="-78"/>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fa-IR" sz="2600" b="1" dirty="0" smtClean="0">
                <a:solidFill>
                  <a:srgbClr val="00FFFF"/>
                </a:solidFill>
                <a:cs typeface="B Titr" pitchFamily="2" charset="-78"/>
              </a:rPr>
              <a:t>انتخاب شغل کنترل پروژه</a:t>
            </a:r>
          </a:p>
          <a:p>
            <a:pPr eaLnBrk="1" hangingPunct="1">
              <a:buNone/>
            </a:pPr>
            <a:r>
              <a:rPr lang="fa-IR" sz="2600" b="1" dirty="0" smtClean="0">
                <a:solidFill>
                  <a:schemeClr val="accent2">
                    <a:lumMod val="60000"/>
                    <a:lumOff val="40000"/>
                  </a:schemeClr>
                </a:solidFill>
                <a:cs typeface="B Titr" pitchFamily="2" charset="-78"/>
              </a:rPr>
              <a:t>مشخص کردن هدف( کوتاه مدت)  و زمان رسیدن به هدف</a:t>
            </a:r>
          </a:p>
          <a:p>
            <a:pPr eaLnBrk="1" hangingPunct="1"/>
            <a:r>
              <a:rPr lang="fa-IR" sz="2600" b="1" dirty="0" smtClean="0">
                <a:cs typeface="B Titr" pitchFamily="2" charset="-78"/>
              </a:rPr>
              <a:t>مهارت در نرم افزار </a:t>
            </a:r>
            <a:r>
              <a:rPr lang="en-US" sz="2600" b="1" dirty="0" smtClean="0">
                <a:cs typeface="B Titr" pitchFamily="2" charset="-78"/>
              </a:rPr>
              <a:t> Microsoft Project</a:t>
            </a:r>
            <a:r>
              <a:rPr lang="fa-IR" sz="2600" b="1" dirty="0" smtClean="0">
                <a:cs typeface="B Titr" pitchFamily="2" charset="-78"/>
              </a:rPr>
              <a:t>برای تدریس( 2ماهه )</a:t>
            </a:r>
          </a:p>
          <a:p>
            <a:pPr eaLnBrk="1" hangingPunct="1"/>
            <a:r>
              <a:rPr lang="fa-IR" sz="2600" b="1" dirty="0" smtClean="0">
                <a:cs typeface="B Titr" pitchFamily="2" charset="-78"/>
              </a:rPr>
              <a:t>انجام 3 پروژه نمونه در سطح تخصیص منابع آزمایشگاهی در طی 2 ماه</a:t>
            </a:r>
          </a:p>
          <a:p>
            <a:pPr eaLnBrk="1" hangingPunct="1">
              <a:buNone/>
            </a:pPr>
            <a:endParaRPr lang="fa-IR" sz="2600" b="1" dirty="0" smtClean="0">
              <a:cs typeface="B Titr" pitchFamily="2" charset="-78"/>
            </a:endParaRPr>
          </a:p>
          <a:p>
            <a:pPr eaLnBrk="1" hangingPunct="1">
              <a:buNone/>
            </a:pPr>
            <a:endParaRPr lang="fa-IR" sz="2600" b="1" dirty="0" smtClean="0">
              <a:cs typeface="B Titr" pitchFamily="2" charset="-78"/>
            </a:endParaRPr>
          </a:p>
        </p:txBody>
      </p:sp>
      <p:sp>
        <p:nvSpPr>
          <p:cNvPr id="49154"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نمونه انتخاب شغل (4)</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fade">
                                      <p:cBhvr>
                                        <p:cTn id="7" dur="800" decel="100000"/>
                                        <p:tgtEl>
                                          <p:spTgt spid="56323">
                                            <p:txEl>
                                              <p:pRg st="0" end="0"/>
                                            </p:txEl>
                                          </p:spTgt>
                                        </p:tgtEl>
                                      </p:cBhvr>
                                    </p:animEffect>
                                    <p:anim calcmode="lin" valueType="num">
                                      <p:cBhvr>
                                        <p:cTn id="8" dur="800" decel="100000" fill="hold"/>
                                        <p:tgtEl>
                                          <p:spTgt spid="5632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5632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5632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632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6323">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56323">
                                            <p:txEl>
                                              <p:pRg st="1" end="1"/>
                                            </p:txEl>
                                          </p:spTgt>
                                        </p:tgtEl>
                                        <p:attrNameLst>
                                          <p:attrName>style.visibility</p:attrName>
                                        </p:attrNameLst>
                                      </p:cBhvr>
                                      <p:to>
                                        <p:strVal val="visible"/>
                                      </p:to>
                                    </p:set>
                                    <p:animEffect transition="in" filter="fade">
                                      <p:cBhvr>
                                        <p:cTn id="16" dur="800" decel="100000"/>
                                        <p:tgtEl>
                                          <p:spTgt spid="56323">
                                            <p:txEl>
                                              <p:pRg st="1" end="1"/>
                                            </p:txEl>
                                          </p:spTgt>
                                        </p:tgtEl>
                                      </p:cBhvr>
                                    </p:animEffect>
                                    <p:anim calcmode="lin" valueType="num">
                                      <p:cBhvr>
                                        <p:cTn id="17" dur="800" decel="100000" fill="hold"/>
                                        <p:tgtEl>
                                          <p:spTgt spid="56323">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56323">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56323">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56323">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56323">
                                            <p:txEl>
                                              <p:pRg st="1" end="1"/>
                                            </p:txEl>
                                          </p:spTgt>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56323">
                                            <p:txEl>
                                              <p:pRg st="2" end="2"/>
                                            </p:txEl>
                                          </p:spTgt>
                                        </p:tgtEl>
                                        <p:attrNameLst>
                                          <p:attrName>style.visibility</p:attrName>
                                        </p:attrNameLst>
                                      </p:cBhvr>
                                      <p:to>
                                        <p:strVal val="visible"/>
                                      </p:to>
                                    </p:set>
                                    <p:animEffect transition="in" filter="fade">
                                      <p:cBhvr>
                                        <p:cTn id="25" dur="800" decel="100000"/>
                                        <p:tgtEl>
                                          <p:spTgt spid="56323">
                                            <p:txEl>
                                              <p:pRg st="2" end="2"/>
                                            </p:txEl>
                                          </p:spTgt>
                                        </p:tgtEl>
                                      </p:cBhvr>
                                    </p:animEffect>
                                    <p:anim calcmode="lin" valueType="num">
                                      <p:cBhvr>
                                        <p:cTn id="26" dur="800" decel="100000" fill="hold"/>
                                        <p:tgtEl>
                                          <p:spTgt spid="56323">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56323">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56323">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6323">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6323">
                                            <p:txEl>
                                              <p:pRg st="2" end="2"/>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56323">
                                            <p:txEl>
                                              <p:pRg st="3" end="3"/>
                                            </p:txEl>
                                          </p:spTgt>
                                        </p:tgtEl>
                                        <p:attrNameLst>
                                          <p:attrName>style.visibility</p:attrName>
                                        </p:attrNameLst>
                                      </p:cBhvr>
                                      <p:to>
                                        <p:strVal val="visible"/>
                                      </p:to>
                                    </p:set>
                                    <p:animEffect transition="in" filter="fade">
                                      <p:cBhvr>
                                        <p:cTn id="34" dur="800" decel="100000"/>
                                        <p:tgtEl>
                                          <p:spTgt spid="56323">
                                            <p:txEl>
                                              <p:pRg st="3" end="3"/>
                                            </p:txEl>
                                          </p:spTgt>
                                        </p:tgtEl>
                                      </p:cBhvr>
                                    </p:animEffect>
                                    <p:anim calcmode="lin" valueType="num">
                                      <p:cBhvr>
                                        <p:cTn id="35" dur="800" decel="100000" fill="hold"/>
                                        <p:tgtEl>
                                          <p:spTgt spid="56323">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56323">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56323">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56323">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56323">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a:xfrm>
            <a:off x="304800" y="1600200"/>
            <a:ext cx="8382000" cy="4708525"/>
          </a:xfrm>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fa-IR" sz="2600" b="1" dirty="0" smtClean="0">
                <a:solidFill>
                  <a:srgbClr val="00FFFF"/>
                </a:solidFill>
                <a:cs typeface="B Titr" pitchFamily="2" charset="-78"/>
              </a:rPr>
              <a:t>انتخاب شغل کنترل پروژه</a:t>
            </a:r>
          </a:p>
          <a:p>
            <a:pPr eaLnBrk="1" hangingPunct="1">
              <a:buNone/>
            </a:pPr>
            <a:r>
              <a:rPr lang="fa-IR" sz="2600" b="1" dirty="0" smtClean="0">
                <a:solidFill>
                  <a:schemeClr val="accent2">
                    <a:lumMod val="60000"/>
                    <a:lumOff val="40000"/>
                  </a:schemeClr>
                </a:solidFill>
                <a:cs typeface="B Titr" pitchFamily="2" charset="-78"/>
              </a:rPr>
              <a:t>مشخص کردن هدف  ( میان مدت )و زمان رسیدن به هدف</a:t>
            </a:r>
          </a:p>
          <a:p>
            <a:pPr eaLnBrk="1" hangingPunct="1"/>
            <a:r>
              <a:rPr lang="fa-IR" sz="2600" b="1" dirty="0" smtClean="0">
                <a:cs typeface="B Titr" pitchFamily="2" charset="-78"/>
              </a:rPr>
              <a:t>مشارکت در انجام پروژه واقعی کوچک ( 9ماهه )</a:t>
            </a:r>
          </a:p>
          <a:p>
            <a:pPr eaLnBrk="1" hangingPunct="1"/>
            <a:r>
              <a:rPr lang="fa-IR" sz="2600" b="1" dirty="0" smtClean="0">
                <a:cs typeface="B Titr" pitchFamily="2" charset="-78"/>
              </a:rPr>
              <a:t>مطالعه استاندارد مدیریت پروژه و تهیه مقاله های  توسعه ای  10ماه</a:t>
            </a:r>
          </a:p>
          <a:p>
            <a:pPr eaLnBrk="1" hangingPunct="1">
              <a:buNone/>
            </a:pPr>
            <a:endParaRPr lang="fa-IR" sz="2600" b="1" dirty="0" smtClean="0">
              <a:cs typeface="B Titr" pitchFamily="2" charset="-78"/>
            </a:endParaRPr>
          </a:p>
          <a:p>
            <a:pPr eaLnBrk="1" hangingPunct="1">
              <a:buNone/>
            </a:pPr>
            <a:endParaRPr lang="fa-IR" sz="2600" b="1" dirty="0" smtClean="0">
              <a:cs typeface="B Titr" pitchFamily="2" charset="-78"/>
            </a:endParaRPr>
          </a:p>
          <a:p>
            <a:pPr eaLnBrk="1" hangingPunct="1">
              <a:buNone/>
            </a:pPr>
            <a:endParaRPr lang="fa-IR" sz="2600" b="1" dirty="0" smtClean="0">
              <a:cs typeface="B Titr" pitchFamily="2" charset="-78"/>
            </a:endParaRPr>
          </a:p>
          <a:p>
            <a:pPr eaLnBrk="1" hangingPunct="1">
              <a:buNone/>
            </a:pPr>
            <a:endParaRPr lang="fa-IR" sz="2600" b="1" dirty="0" smtClean="0">
              <a:cs typeface="B Titr" pitchFamily="2" charset="-78"/>
            </a:endParaRPr>
          </a:p>
        </p:txBody>
      </p:sp>
      <p:sp>
        <p:nvSpPr>
          <p:cNvPr id="49154"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نمونه انتخاب شغل (4)</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fade">
                                      <p:cBhvr>
                                        <p:cTn id="7" dur="800" decel="100000"/>
                                        <p:tgtEl>
                                          <p:spTgt spid="56323">
                                            <p:txEl>
                                              <p:pRg st="0" end="0"/>
                                            </p:txEl>
                                          </p:spTgt>
                                        </p:tgtEl>
                                      </p:cBhvr>
                                    </p:animEffect>
                                    <p:anim calcmode="lin" valueType="num">
                                      <p:cBhvr>
                                        <p:cTn id="8" dur="800" decel="100000" fill="hold"/>
                                        <p:tgtEl>
                                          <p:spTgt spid="5632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5632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5632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632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6323">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56323">
                                            <p:txEl>
                                              <p:pRg st="1" end="1"/>
                                            </p:txEl>
                                          </p:spTgt>
                                        </p:tgtEl>
                                        <p:attrNameLst>
                                          <p:attrName>style.visibility</p:attrName>
                                        </p:attrNameLst>
                                      </p:cBhvr>
                                      <p:to>
                                        <p:strVal val="visible"/>
                                      </p:to>
                                    </p:set>
                                    <p:animEffect transition="in" filter="fade">
                                      <p:cBhvr>
                                        <p:cTn id="16" dur="800" decel="100000"/>
                                        <p:tgtEl>
                                          <p:spTgt spid="56323">
                                            <p:txEl>
                                              <p:pRg st="1" end="1"/>
                                            </p:txEl>
                                          </p:spTgt>
                                        </p:tgtEl>
                                      </p:cBhvr>
                                    </p:animEffect>
                                    <p:anim calcmode="lin" valueType="num">
                                      <p:cBhvr>
                                        <p:cTn id="17" dur="800" decel="100000" fill="hold"/>
                                        <p:tgtEl>
                                          <p:spTgt spid="56323">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56323">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56323">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56323">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56323">
                                            <p:txEl>
                                              <p:pRg st="1" end="1"/>
                                            </p:txEl>
                                          </p:spTgt>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56323">
                                            <p:txEl>
                                              <p:pRg st="2" end="2"/>
                                            </p:txEl>
                                          </p:spTgt>
                                        </p:tgtEl>
                                        <p:attrNameLst>
                                          <p:attrName>style.visibility</p:attrName>
                                        </p:attrNameLst>
                                      </p:cBhvr>
                                      <p:to>
                                        <p:strVal val="visible"/>
                                      </p:to>
                                    </p:set>
                                    <p:animEffect transition="in" filter="fade">
                                      <p:cBhvr>
                                        <p:cTn id="25" dur="800" decel="100000"/>
                                        <p:tgtEl>
                                          <p:spTgt spid="56323">
                                            <p:txEl>
                                              <p:pRg st="2" end="2"/>
                                            </p:txEl>
                                          </p:spTgt>
                                        </p:tgtEl>
                                      </p:cBhvr>
                                    </p:animEffect>
                                    <p:anim calcmode="lin" valueType="num">
                                      <p:cBhvr>
                                        <p:cTn id="26" dur="800" decel="100000" fill="hold"/>
                                        <p:tgtEl>
                                          <p:spTgt spid="56323">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56323">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56323">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6323">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6323">
                                            <p:txEl>
                                              <p:pRg st="2" end="2"/>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56323">
                                            <p:txEl>
                                              <p:pRg st="3" end="3"/>
                                            </p:txEl>
                                          </p:spTgt>
                                        </p:tgtEl>
                                        <p:attrNameLst>
                                          <p:attrName>style.visibility</p:attrName>
                                        </p:attrNameLst>
                                      </p:cBhvr>
                                      <p:to>
                                        <p:strVal val="visible"/>
                                      </p:to>
                                    </p:set>
                                    <p:animEffect transition="in" filter="fade">
                                      <p:cBhvr>
                                        <p:cTn id="34" dur="800" decel="100000"/>
                                        <p:tgtEl>
                                          <p:spTgt spid="56323">
                                            <p:txEl>
                                              <p:pRg st="3" end="3"/>
                                            </p:txEl>
                                          </p:spTgt>
                                        </p:tgtEl>
                                      </p:cBhvr>
                                    </p:animEffect>
                                    <p:anim calcmode="lin" valueType="num">
                                      <p:cBhvr>
                                        <p:cTn id="35" dur="800" decel="100000" fill="hold"/>
                                        <p:tgtEl>
                                          <p:spTgt spid="56323">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56323">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56323">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56323">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56323">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a:noFill/>
          <a:ln w="19050">
            <a:solidFill>
              <a:schemeClr val="accent2">
                <a:lumMod val="60000"/>
                <a:lumOff val="40000"/>
              </a:schemeClr>
            </a:solidFill>
            <a:prstDash val="lgDash"/>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fa-IR" sz="2600" b="1" dirty="0" smtClean="0">
                <a:solidFill>
                  <a:srgbClr val="00FFFF"/>
                </a:solidFill>
                <a:cs typeface="B Titr" pitchFamily="2" charset="-78"/>
              </a:rPr>
              <a:t>انتخاب شغل کنترل پروژه</a:t>
            </a:r>
          </a:p>
          <a:p>
            <a:pPr eaLnBrk="1" hangingPunct="1">
              <a:buNone/>
            </a:pPr>
            <a:r>
              <a:rPr lang="fa-IR" sz="2600" b="1" dirty="0" smtClean="0">
                <a:solidFill>
                  <a:schemeClr val="accent2">
                    <a:lumMod val="60000"/>
                    <a:lumOff val="40000"/>
                  </a:schemeClr>
                </a:solidFill>
                <a:cs typeface="B Titr" pitchFamily="2" charset="-78"/>
              </a:rPr>
              <a:t>مشخص کردن هدف  ( بلند مدت )و زمان رسیدن به هدف</a:t>
            </a:r>
          </a:p>
          <a:p>
            <a:pPr eaLnBrk="1" hangingPunct="1"/>
            <a:r>
              <a:rPr lang="fa-IR" sz="2600" b="1" dirty="0" smtClean="0">
                <a:cs typeface="B Titr" pitchFamily="2" charset="-78"/>
              </a:rPr>
              <a:t>ثبت شرکت خدمات مدیریت پروژه ( 2ساله )</a:t>
            </a:r>
          </a:p>
          <a:p>
            <a:pPr eaLnBrk="1" hangingPunct="1"/>
            <a:r>
              <a:rPr lang="fa-IR" sz="2600" b="1" dirty="0" smtClean="0">
                <a:cs typeface="B Titr" pitchFamily="2" charset="-78"/>
              </a:rPr>
              <a:t>افزایش تخصص جهت ایجاد سیستم های مدیریت پروژه ( 3 سال )</a:t>
            </a:r>
          </a:p>
          <a:p>
            <a:pPr eaLnBrk="1" hangingPunct="1"/>
            <a:r>
              <a:rPr lang="fa-IR" sz="2600" b="1" dirty="0" smtClean="0">
                <a:cs typeface="B Titr" pitchFamily="2" charset="-78"/>
              </a:rPr>
              <a:t>دریافت مدرک  </a:t>
            </a:r>
            <a:r>
              <a:rPr lang="en-US" sz="2600" b="1" dirty="0" smtClean="0">
                <a:cs typeface="B Titr" pitchFamily="2" charset="-78"/>
              </a:rPr>
              <a:t>PM</a:t>
            </a:r>
            <a:r>
              <a:rPr lang="fa-IR" sz="2600" b="1" dirty="0" smtClean="0">
                <a:cs typeface="B Titr" pitchFamily="2" charset="-78"/>
              </a:rPr>
              <a:t> در طی 4 سال </a:t>
            </a:r>
          </a:p>
          <a:p>
            <a:pPr eaLnBrk="1" hangingPunct="1">
              <a:buNone/>
            </a:pPr>
            <a:endParaRPr lang="fa-IR" sz="2600" b="1" dirty="0" smtClean="0">
              <a:cs typeface="B Titr" pitchFamily="2" charset="-78"/>
            </a:endParaRPr>
          </a:p>
          <a:p>
            <a:pPr eaLnBrk="1" hangingPunct="1">
              <a:buNone/>
            </a:pPr>
            <a:endParaRPr lang="fa-IR" sz="2600" b="1" dirty="0" smtClean="0">
              <a:cs typeface="B Titr" pitchFamily="2" charset="-78"/>
            </a:endParaRPr>
          </a:p>
          <a:p>
            <a:pPr eaLnBrk="1" hangingPunct="1">
              <a:buNone/>
            </a:pPr>
            <a:endParaRPr lang="fa-IR" sz="2600" b="1" dirty="0" smtClean="0">
              <a:cs typeface="B Titr" pitchFamily="2" charset="-78"/>
            </a:endParaRPr>
          </a:p>
          <a:p>
            <a:pPr eaLnBrk="1" hangingPunct="1">
              <a:buNone/>
            </a:pPr>
            <a:endParaRPr lang="fa-IR" sz="2600" b="1" dirty="0" smtClean="0">
              <a:cs typeface="B Titr" pitchFamily="2" charset="-78"/>
            </a:endParaRPr>
          </a:p>
        </p:txBody>
      </p:sp>
      <p:sp>
        <p:nvSpPr>
          <p:cNvPr id="49154" name="Rectangle 2"/>
          <p:cNvSpPr>
            <a:spLocks noGrp="1" noChangeArrowheads="1"/>
          </p:cNvSpPr>
          <p:nvPr>
            <p:ph type="title"/>
          </p:nvPr>
        </p:nvSpPr>
        <p:spPr>
          <a:gradFill flip="none" rotWithShape="0">
            <a:gsLst>
              <a:gs pos="94000">
                <a:srgbClr val="5E9EFF">
                  <a:alpha val="21000"/>
                </a:srgbClr>
              </a:gs>
              <a:gs pos="39999">
                <a:srgbClr val="85C2FF"/>
              </a:gs>
              <a:gs pos="70000">
                <a:srgbClr val="C4D6EB"/>
              </a:gs>
              <a:gs pos="100000">
                <a:srgbClr val="FFEBFA"/>
              </a:gs>
            </a:gsLst>
            <a:lin ang="5400000" scaled="0"/>
            <a:tileRect/>
          </a:gradFill>
          <a:ln>
            <a:solidFill>
              <a:srgbClr val="FFFF00"/>
            </a:solidFill>
            <a:prstDash val="lgDashDot"/>
          </a:ln>
        </p:spPr>
        <p:txBody>
          <a:bodyPr vert="horz"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fa-IR"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rPr>
              <a:t>نمونه انتخاب شغل (4)</a:t>
            </a:r>
            <a:endParaRPr lang="en-US" cap="all" dirty="0" smtClean="0">
              <a:ln>
                <a:solidFill>
                  <a:schemeClr val="bg2">
                    <a:lumMod val="50000"/>
                  </a:schemeClr>
                </a:solidFill>
              </a:ln>
              <a:solidFill>
                <a:schemeClr val="bg2">
                  <a:lumMod val="75000"/>
                </a:schemeClr>
              </a:solidFill>
              <a:effectLst>
                <a:glow rad="63500">
                  <a:schemeClr val="accent5">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cs typeface="B Jadi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fade">
                                      <p:cBhvr>
                                        <p:cTn id="7" dur="800" decel="100000"/>
                                        <p:tgtEl>
                                          <p:spTgt spid="56323">
                                            <p:txEl>
                                              <p:pRg st="0" end="0"/>
                                            </p:txEl>
                                          </p:spTgt>
                                        </p:tgtEl>
                                      </p:cBhvr>
                                    </p:animEffect>
                                    <p:anim calcmode="lin" valueType="num">
                                      <p:cBhvr>
                                        <p:cTn id="8" dur="800" decel="100000" fill="hold"/>
                                        <p:tgtEl>
                                          <p:spTgt spid="5632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5632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5632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632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6323">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56323">
                                            <p:txEl>
                                              <p:pRg st="1" end="1"/>
                                            </p:txEl>
                                          </p:spTgt>
                                        </p:tgtEl>
                                        <p:attrNameLst>
                                          <p:attrName>style.visibility</p:attrName>
                                        </p:attrNameLst>
                                      </p:cBhvr>
                                      <p:to>
                                        <p:strVal val="visible"/>
                                      </p:to>
                                    </p:set>
                                    <p:animEffect transition="in" filter="fade">
                                      <p:cBhvr>
                                        <p:cTn id="16" dur="800" decel="100000"/>
                                        <p:tgtEl>
                                          <p:spTgt spid="56323">
                                            <p:txEl>
                                              <p:pRg st="1" end="1"/>
                                            </p:txEl>
                                          </p:spTgt>
                                        </p:tgtEl>
                                      </p:cBhvr>
                                    </p:animEffect>
                                    <p:anim calcmode="lin" valueType="num">
                                      <p:cBhvr>
                                        <p:cTn id="17" dur="800" decel="100000" fill="hold"/>
                                        <p:tgtEl>
                                          <p:spTgt spid="56323">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56323">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56323">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56323">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56323">
                                            <p:txEl>
                                              <p:pRg st="1" end="1"/>
                                            </p:txEl>
                                          </p:spTgt>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56323">
                                            <p:txEl>
                                              <p:pRg st="2" end="2"/>
                                            </p:txEl>
                                          </p:spTgt>
                                        </p:tgtEl>
                                        <p:attrNameLst>
                                          <p:attrName>style.visibility</p:attrName>
                                        </p:attrNameLst>
                                      </p:cBhvr>
                                      <p:to>
                                        <p:strVal val="visible"/>
                                      </p:to>
                                    </p:set>
                                    <p:animEffect transition="in" filter="fade">
                                      <p:cBhvr>
                                        <p:cTn id="25" dur="800" decel="100000"/>
                                        <p:tgtEl>
                                          <p:spTgt spid="56323">
                                            <p:txEl>
                                              <p:pRg st="2" end="2"/>
                                            </p:txEl>
                                          </p:spTgt>
                                        </p:tgtEl>
                                      </p:cBhvr>
                                    </p:animEffect>
                                    <p:anim calcmode="lin" valueType="num">
                                      <p:cBhvr>
                                        <p:cTn id="26" dur="800" decel="100000" fill="hold"/>
                                        <p:tgtEl>
                                          <p:spTgt spid="56323">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56323">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56323">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6323">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6323">
                                            <p:txEl>
                                              <p:pRg st="2" end="2"/>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56323">
                                            <p:txEl>
                                              <p:pRg st="3" end="3"/>
                                            </p:txEl>
                                          </p:spTgt>
                                        </p:tgtEl>
                                        <p:attrNameLst>
                                          <p:attrName>style.visibility</p:attrName>
                                        </p:attrNameLst>
                                      </p:cBhvr>
                                      <p:to>
                                        <p:strVal val="visible"/>
                                      </p:to>
                                    </p:set>
                                    <p:animEffect transition="in" filter="fade">
                                      <p:cBhvr>
                                        <p:cTn id="34" dur="800" decel="100000"/>
                                        <p:tgtEl>
                                          <p:spTgt spid="56323">
                                            <p:txEl>
                                              <p:pRg st="3" end="3"/>
                                            </p:txEl>
                                          </p:spTgt>
                                        </p:tgtEl>
                                      </p:cBhvr>
                                    </p:animEffect>
                                    <p:anim calcmode="lin" valueType="num">
                                      <p:cBhvr>
                                        <p:cTn id="35" dur="800" decel="100000" fill="hold"/>
                                        <p:tgtEl>
                                          <p:spTgt spid="56323">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56323">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56323">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56323">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56323">
                                            <p:txEl>
                                              <p:pRg st="3" end="3"/>
                                            </p:txEl>
                                          </p:spTgt>
                                        </p:tgtEl>
                                        <p:attrNameLst>
                                          <p:attrName>ppt_y</p:attrName>
                                        </p:attrNameLst>
                                      </p:cBhvr>
                                      <p:tavLst>
                                        <p:tav tm="0">
                                          <p:val>
                                            <p:strVal val="#ppt_y+0.1"/>
                                          </p:val>
                                        </p:tav>
                                        <p:tav tm="100000">
                                          <p:val>
                                            <p:strVal val="#ppt_y"/>
                                          </p:val>
                                        </p:tav>
                                      </p:tavLst>
                                    </p:anim>
                                  </p:childTnLst>
                                </p:cTn>
                              </p:par>
                            </p:childTnLst>
                          </p:cTn>
                        </p:par>
                        <p:par>
                          <p:cTn id="40" fill="hold">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56323">
                                            <p:txEl>
                                              <p:pRg st="4" end="4"/>
                                            </p:txEl>
                                          </p:spTgt>
                                        </p:tgtEl>
                                        <p:attrNameLst>
                                          <p:attrName>style.visibility</p:attrName>
                                        </p:attrNameLst>
                                      </p:cBhvr>
                                      <p:to>
                                        <p:strVal val="visible"/>
                                      </p:to>
                                    </p:set>
                                    <p:animEffect transition="in" filter="fade">
                                      <p:cBhvr>
                                        <p:cTn id="43" dur="800" decel="100000"/>
                                        <p:tgtEl>
                                          <p:spTgt spid="56323">
                                            <p:txEl>
                                              <p:pRg st="4" end="4"/>
                                            </p:txEl>
                                          </p:spTgt>
                                        </p:tgtEl>
                                      </p:cBhvr>
                                    </p:animEffect>
                                    <p:anim calcmode="lin" valueType="num">
                                      <p:cBhvr>
                                        <p:cTn id="44" dur="800" decel="100000" fill="hold"/>
                                        <p:tgtEl>
                                          <p:spTgt spid="56323">
                                            <p:txEl>
                                              <p:pRg st="4" end="4"/>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56323">
                                            <p:txEl>
                                              <p:pRg st="4" end="4"/>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56323">
                                            <p:txEl>
                                              <p:pRg st="4" end="4"/>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56323">
                                            <p:txEl>
                                              <p:pRg st="4" end="4"/>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56323">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3"/>
          <p:cNvSpPr>
            <a:spLocks noGrp="1" noChangeArrowheads="1"/>
          </p:cNvSpPr>
          <p:nvPr>
            <p:ph idx="1"/>
          </p:nvPr>
        </p:nvSpPr>
        <p:spPr bwMode="auto">
          <a:xfrm>
            <a:off x="457200" y="1214438"/>
            <a:ext cx="8229600" cy="2890535"/>
          </a:xfrm>
          <a:noFill/>
          <a:ln algn="ctr">
            <a:miter lim="800000"/>
            <a:headEnd/>
            <a:tailEnd/>
          </a:ln>
        </p:spPr>
        <p:txBody>
          <a:bodyPr vert="horz" wrap="square" lIns="91440" tIns="45720" rIns="91440" bIns="45720" numCol="1" anchor="t" anchorCtr="0" compatLnSpc="1">
            <a:prstTxWarp prst="textNoShape">
              <a:avLst/>
            </a:prstTxWarp>
            <a:spAutoFit/>
          </a:bodyPr>
          <a:lstStyle/>
          <a:p>
            <a:pPr lvl="1" algn="r" rtl="1" eaLnBrk="1" hangingPunct="1"/>
            <a:r>
              <a:rPr lang="fa-IR" b="1" dirty="0" smtClean="0">
                <a:cs typeface="B Nazanin" pitchFamily="2" charset="-78"/>
              </a:rPr>
              <a:t>20 دروس عمومي مانند فارسی و معارف</a:t>
            </a:r>
            <a:endParaRPr lang="en-US" sz="2400" b="1" dirty="0" smtClean="0"/>
          </a:p>
          <a:p>
            <a:pPr lvl="1" algn="r" rtl="1" eaLnBrk="1" hangingPunct="1"/>
            <a:r>
              <a:rPr lang="en-US" b="1" dirty="0" smtClean="0"/>
              <a:t> </a:t>
            </a:r>
            <a:r>
              <a:rPr lang="fa-IR" b="1" dirty="0" smtClean="0">
                <a:cs typeface="B Nazanin" pitchFamily="2" charset="-78"/>
              </a:rPr>
              <a:t>22 واحد دروس علوم پايه مانند رياضي و فيزيك</a:t>
            </a:r>
            <a:endParaRPr lang="en-US" sz="2400" b="1" dirty="0" smtClean="0"/>
          </a:p>
          <a:p>
            <a:pPr lvl="1" algn="r" rtl="1" eaLnBrk="1" hangingPunct="1"/>
            <a:r>
              <a:rPr lang="fa-IR" b="1" dirty="0" smtClean="0">
                <a:cs typeface="B Nazanin" pitchFamily="2" charset="-78"/>
              </a:rPr>
              <a:t>66 واحد دروس اصلي و تخصصی مانند آمار </a:t>
            </a:r>
          </a:p>
          <a:p>
            <a:pPr lvl="1" algn="r" rtl="1" eaLnBrk="1" hangingPunct="1"/>
            <a:r>
              <a:rPr lang="fa-IR" sz="2400" b="1" dirty="0" smtClean="0">
                <a:cs typeface="B Nazanin" pitchFamily="2" charset="-78"/>
              </a:rPr>
              <a:t>3 واحد کارگاه</a:t>
            </a:r>
          </a:p>
          <a:p>
            <a:pPr lvl="1" algn="r" rtl="1" eaLnBrk="1" hangingPunct="1"/>
            <a:r>
              <a:rPr lang="fa-IR" sz="2400" b="1" dirty="0" smtClean="0">
                <a:cs typeface="B Nazanin" pitchFamily="2" charset="-78"/>
              </a:rPr>
              <a:t> 1 واحد کارآموزی </a:t>
            </a:r>
            <a:endParaRPr lang="en-US" sz="2400" b="1" dirty="0" smtClean="0"/>
          </a:p>
          <a:p>
            <a:pPr lvl="1" algn="r" rtl="1" eaLnBrk="1" hangingPunct="1"/>
            <a:r>
              <a:rPr lang="fa-IR" b="1" dirty="0" smtClean="0">
                <a:cs typeface="B Nazanin" pitchFamily="2" charset="-78"/>
              </a:rPr>
              <a:t>28 واحد دروس اختياري</a:t>
            </a:r>
            <a:endParaRPr lang="en-US" sz="2400" b="1" dirty="0" smtClean="0"/>
          </a:p>
          <a:p>
            <a:pPr algn="r" eaLnBrk="1" hangingPunct="1">
              <a:buFontTx/>
              <a:buNone/>
            </a:pPr>
            <a:r>
              <a:rPr lang="ar-SA" sz="2600" b="1" dirty="0" smtClean="0">
                <a:cs typeface="B Nazanin" pitchFamily="2" charset="-78"/>
              </a:rPr>
              <a:t>	</a:t>
            </a:r>
            <a:endParaRPr lang="en-US" sz="2600" b="1" dirty="0" smtClean="0"/>
          </a:p>
        </p:txBody>
      </p:sp>
      <p:sp>
        <p:nvSpPr>
          <p:cNvPr id="12290" name="Slide Number Placeholder 5"/>
          <p:cNvSpPr>
            <a:spLocks noGrp="1"/>
          </p:cNvSpPr>
          <p:nvPr>
            <p:ph type="sldNum" sz="quarter" idx="12"/>
          </p:nvPr>
        </p:nvSpPr>
        <p:spPr>
          <a:noFill/>
        </p:spPr>
        <p:txBody>
          <a:bodyPr/>
          <a:lstStyle/>
          <a:p>
            <a:fld id="{0419A327-0DAF-4599-905F-59186046060A}" type="slidenum">
              <a:rPr lang="ar-SA"/>
              <a:pPr/>
              <a:t>73</a:t>
            </a:fld>
            <a:endParaRPr lang="en-US" dirty="0"/>
          </a:p>
        </p:txBody>
      </p:sp>
      <p:sp>
        <p:nvSpPr>
          <p:cNvPr id="9218" name="Rectangle 2"/>
          <p:cNvSpPr>
            <a:spLocks noGrp="1" noChangeArrowheads="1"/>
          </p:cNvSpPr>
          <p:nvPr>
            <p:ph type="title"/>
          </p:nvPr>
        </p:nvSpPr>
        <p:spPr bwMode="auto">
          <a:xfrm>
            <a:off x="1331913" y="274638"/>
            <a:ext cx="7354887" cy="922337"/>
          </a:xfrm>
          <a:ln cap="flat" algn="ctr">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fa-IR" sz="3600" dirty="0" smtClean="0">
                <a:solidFill>
                  <a:srgbClr val="FF0000"/>
                </a:solidFill>
                <a:effectLst>
                  <a:outerShdw blurRad="38100" dist="38100" dir="2700000" algn="tl">
                    <a:srgbClr val="000000"/>
                  </a:outerShdw>
                </a:effectLst>
                <a:cs typeface="Titr" pitchFamily="2" charset="-78"/>
              </a:rPr>
              <a:t>نگاه کلی به رشته مهندسی صنایع</a:t>
            </a:r>
            <a:endParaRPr lang="en-US" sz="3600" dirty="0" smtClean="0">
              <a:solidFill>
                <a:srgbClr val="FF0000"/>
              </a:solidFill>
              <a:effectLst>
                <a:outerShdw blurRad="38100" dist="38100" dir="2700000" algn="tl">
                  <a:srgbClr val="000000"/>
                </a:outerShdw>
              </a:effectLst>
              <a:cs typeface="Titr" pitchFamily="2" charset="-78"/>
            </a:endParaRPr>
          </a:p>
        </p:txBody>
      </p:sp>
      <p:sp>
        <p:nvSpPr>
          <p:cNvPr id="12293" name="Rectangle 4"/>
          <p:cNvSpPr>
            <a:spLocks noChangeArrowheads="1"/>
          </p:cNvSpPr>
          <p:nvPr/>
        </p:nvSpPr>
        <p:spPr bwMode="auto">
          <a:xfrm flipV="1">
            <a:off x="2627313" y="1052513"/>
            <a:ext cx="6350000" cy="73025"/>
          </a:xfrm>
          <a:prstGeom prst="rect">
            <a:avLst/>
          </a:prstGeom>
          <a:gradFill rotWithShape="1">
            <a:gsLst>
              <a:gs pos="0">
                <a:srgbClr val="663300"/>
              </a:gs>
              <a:gs pos="50000">
                <a:srgbClr val="FFCB39"/>
              </a:gs>
              <a:gs pos="100000">
                <a:srgbClr val="663300"/>
              </a:gs>
            </a:gsLst>
            <a:lin ang="2700000" scaled="1"/>
          </a:gradFill>
          <a:ln w="9525">
            <a:noFill/>
            <a:miter lim="800000"/>
            <a:headEnd/>
            <a:tailEnd/>
          </a:ln>
        </p:spPr>
        <p:txBody>
          <a:bodyPr rot="10800000" wrap="none" anchor="ctr"/>
          <a:lstStyle/>
          <a:p>
            <a:pPr algn="ctr"/>
            <a:endParaRPr lang="en-US" sz="1800" dirty="0">
              <a:cs typeface="B Nazanin" pitchFamily="2" charset="-78"/>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3"/>
          <p:cNvSpPr>
            <a:spLocks noGrp="1" noChangeArrowheads="1"/>
          </p:cNvSpPr>
          <p:nvPr>
            <p:ph idx="1"/>
          </p:nvPr>
        </p:nvSpPr>
        <p:spPr bwMode="auto">
          <a:xfrm>
            <a:off x="457200" y="1214438"/>
            <a:ext cx="8229600" cy="5365571"/>
          </a:xfrm>
          <a:noFill/>
          <a:ln algn="ctr">
            <a:miter lim="800000"/>
            <a:headEnd/>
            <a:tailEnd/>
          </a:ln>
        </p:spPr>
        <p:txBody>
          <a:bodyPr vert="horz" wrap="square" lIns="91440" tIns="45720" rIns="91440" bIns="45720" numCol="1" anchor="t" anchorCtr="0" compatLnSpc="1">
            <a:prstTxWarp prst="textNoShape">
              <a:avLst/>
            </a:prstTxWarp>
            <a:spAutoFit/>
          </a:bodyPr>
          <a:lstStyle/>
          <a:p>
            <a:pPr algn="just" rtl="1" eaLnBrk="1" hangingPunct="1"/>
            <a:r>
              <a:rPr lang="fa-IR" sz="2600" b="1" dirty="0" smtClean="0">
                <a:cs typeface="B Nazanin" pitchFamily="2" charset="-78"/>
              </a:rPr>
              <a:t>  </a:t>
            </a:r>
            <a:r>
              <a:rPr lang="fa-IR" sz="2800" dirty="0" smtClean="0">
                <a:cs typeface="B Nazanin" pitchFamily="2" charset="-78"/>
              </a:rPr>
              <a:t>دوستان عزيز! كار را جدي بگيريد. تجربيات تلخ و شيرين گذشته، نشان داده است كه آنهايي كه از همان ابتدا، قدم اول را محكم نگذارند، تا انتها چوبش را خواهند خورد. جدي باشيد.</a:t>
            </a:r>
            <a:endParaRPr lang="en-US" sz="2800" dirty="0" smtClean="0"/>
          </a:p>
          <a:p>
            <a:pPr algn="just" rtl="1" eaLnBrk="1" hangingPunct="1"/>
            <a:r>
              <a:rPr lang="fa-IR" sz="2800" dirty="0" smtClean="0">
                <a:cs typeface="B Nazanin" pitchFamily="2" charset="-78"/>
              </a:rPr>
              <a:t>چه بسيار دانشجويان كه با معدل‌هاي درخشان وارد دانشگاه شده‌اند و متاسفانه مشروط و يا اخراج شده‌اند و چه بسيار افراد معمولي كه در دانشگاه، دوران درخشان و تازه‌اي را آغاز نموده‌اند. محيط دانشگاه با دبيرستان بسيار متفاوت است.</a:t>
            </a:r>
            <a:endParaRPr lang="en-US" sz="2800" dirty="0" smtClean="0"/>
          </a:p>
          <a:p>
            <a:pPr algn="just" rtl="1" eaLnBrk="1" hangingPunct="1"/>
            <a:r>
              <a:rPr lang="fa-IR" sz="2800" dirty="0" smtClean="0">
                <a:cs typeface="B Nazanin" pitchFamily="2" charset="-78"/>
              </a:rPr>
              <a:t>خود را بي‌نياز از راهنمايي " استادان مشاور " ندانيد و حتماً به آنها مراجعه كنيد. بديهي است كه حق مسلم شماست كه " استاد مشاورتان" وقت كافي برايتان منظور كند. از اين حق، حداكثر استفاده را بكنيد چرا كه در غير اين صورت، يك بي‌تفاوتي دو طرفه پيش خواهد آمد</a:t>
            </a:r>
            <a:endParaRPr lang="en-US" sz="2600" b="1" dirty="0" smtClean="0"/>
          </a:p>
        </p:txBody>
      </p:sp>
      <p:sp>
        <p:nvSpPr>
          <p:cNvPr id="13314" name="Slide Number Placeholder 5"/>
          <p:cNvSpPr>
            <a:spLocks noGrp="1"/>
          </p:cNvSpPr>
          <p:nvPr>
            <p:ph type="sldNum" sz="quarter" idx="12"/>
          </p:nvPr>
        </p:nvSpPr>
        <p:spPr>
          <a:noFill/>
        </p:spPr>
        <p:txBody>
          <a:bodyPr/>
          <a:lstStyle/>
          <a:p>
            <a:fld id="{0C783570-A048-4BB7-92D1-59A9EF68316B}" type="slidenum">
              <a:rPr lang="ar-SA"/>
              <a:pPr/>
              <a:t>74</a:t>
            </a:fld>
            <a:endParaRPr lang="en-US" dirty="0"/>
          </a:p>
        </p:txBody>
      </p:sp>
      <p:sp>
        <p:nvSpPr>
          <p:cNvPr id="9218" name="Rectangle 2"/>
          <p:cNvSpPr>
            <a:spLocks noGrp="1" noChangeArrowheads="1"/>
          </p:cNvSpPr>
          <p:nvPr>
            <p:ph type="title"/>
          </p:nvPr>
        </p:nvSpPr>
        <p:spPr bwMode="auto">
          <a:xfrm>
            <a:off x="1331913" y="274638"/>
            <a:ext cx="7354887" cy="922337"/>
          </a:xfrm>
          <a:ln cap="flat" algn="ctr">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fa-IR" sz="3600" dirty="0" smtClean="0">
                <a:solidFill>
                  <a:srgbClr val="FF0000"/>
                </a:solidFill>
                <a:effectLst>
                  <a:outerShdw blurRad="38100" dist="38100" dir="2700000" algn="tl">
                    <a:srgbClr val="000000"/>
                  </a:outerShdw>
                </a:effectLst>
                <a:cs typeface="Titr" pitchFamily="2" charset="-78"/>
              </a:rPr>
              <a:t>بایدها و نبایدهای  مهندسی صنایع</a:t>
            </a:r>
            <a:endParaRPr lang="en-US" sz="3600" dirty="0" smtClean="0">
              <a:solidFill>
                <a:srgbClr val="FF0000"/>
              </a:solidFill>
              <a:effectLst>
                <a:outerShdw blurRad="38100" dist="38100" dir="2700000" algn="tl">
                  <a:srgbClr val="000000"/>
                </a:outerShdw>
              </a:effectLst>
              <a:cs typeface="Titr" pitchFamily="2" charset="-78"/>
            </a:endParaRPr>
          </a:p>
        </p:txBody>
      </p:sp>
      <p:sp>
        <p:nvSpPr>
          <p:cNvPr id="13317" name="Rectangle 4"/>
          <p:cNvSpPr>
            <a:spLocks noChangeArrowheads="1"/>
          </p:cNvSpPr>
          <p:nvPr/>
        </p:nvSpPr>
        <p:spPr bwMode="auto">
          <a:xfrm flipV="1">
            <a:off x="2627313" y="1052513"/>
            <a:ext cx="6350000" cy="73025"/>
          </a:xfrm>
          <a:prstGeom prst="rect">
            <a:avLst/>
          </a:prstGeom>
          <a:gradFill rotWithShape="1">
            <a:gsLst>
              <a:gs pos="0">
                <a:srgbClr val="663300"/>
              </a:gs>
              <a:gs pos="50000">
                <a:srgbClr val="FFCB39"/>
              </a:gs>
              <a:gs pos="100000">
                <a:srgbClr val="663300"/>
              </a:gs>
            </a:gsLst>
            <a:lin ang="2700000" scaled="1"/>
          </a:gradFill>
          <a:ln w="9525">
            <a:noFill/>
            <a:miter lim="800000"/>
            <a:headEnd/>
            <a:tailEnd/>
          </a:ln>
        </p:spPr>
        <p:txBody>
          <a:bodyPr rot="10800000" wrap="none" anchor="ctr"/>
          <a:lstStyle/>
          <a:p>
            <a:pPr algn="ctr"/>
            <a:endParaRPr lang="en-US" sz="1800" dirty="0">
              <a:cs typeface="B Nazanin" pitchFamily="2" charset="-78"/>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3"/>
          <p:cNvSpPr>
            <a:spLocks noGrp="1" noChangeArrowheads="1"/>
          </p:cNvSpPr>
          <p:nvPr>
            <p:ph idx="1"/>
          </p:nvPr>
        </p:nvSpPr>
        <p:spPr bwMode="auto">
          <a:xfrm>
            <a:off x="457200" y="1214438"/>
            <a:ext cx="8229600" cy="4452501"/>
          </a:xfrm>
          <a:noFill/>
          <a:ln algn="ctr">
            <a:miter lim="800000"/>
            <a:headEnd/>
            <a:tailEnd/>
          </a:ln>
        </p:spPr>
        <p:txBody>
          <a:bodyPr vert="horz" wrap="square" lIns="91440" tIns="45720" rIns="91440" bIns="45720" numCol="1" anchor="t" anchorCtr="0" compatLnSpc="1">
            <a:prstTxWarp prst="textNoShape">
              <a:avLst/>
            </a:prstTxWarp>
            <a:spAutoFit/>
          </a:bodyPr>
          <a:lstStyle/>
          <a:p>
            <a:pPr algn="just" rtl="1" eaLnBrk="1" hangingPunct="1"/>
            <a:r>
              <a:rPr lang="fa-IR" sz="2600" b="1" dirty="0" smtClean="0">
                <a:cs typeface="B Nazanin" pitchFamily="2" charset="-78"/>
              </a:rPr>
              <a:t> </a:t>
            </a:r>
            <a:r>
              <a:rPr lang="fa-IR" sz="2800" dirty="0" smtClean="0">
                <a:cs typeface="B Nazanin" pitchFamily="2" charset="-78"/>
              </a:rPr>
              <a:t>برنامه‌هاي 8 ترمي پيشنهادي ، فقط براي آنست كه به شما "ديد" داده شود. آنچه مهم است اينست كه دروس كليدي را كه پيش نياز هستند، با قدرت و در اولين فرصت بگذارنيد. مهمترين دروس در چند ترم اول عبارتند‌ از : رياضي 1 و 2، فيزيك 1و2 ، تئوري احتمالات، تحقيق درعمليات 1، روشهاي توليد1، آمار مهندسي و كارگاه ماشين افزار 1.</a:t>
            </a:r>
          </a:p>
          <a:p>
            <a:pPr algn="just" rtl="1" eaLnBrk="1" hangingPunct="1"/>
            <a:r>
              <a:rPr lang="fa-IR" sz="2800" dirty="0" smtClean="0">
                <a:cs typeface="B Nazanin" pitchFamily="2" charset="-78"/>
              </a:rPr>
              <a:t>در كنار كارگاه‌ها و آزمايشگاههاي متعدد و نيز پروژة عملي بسياري از دروس، لازمست با "نرم‌افزارهاي" زيادي هم آشنا شويد. "مهندسي صنايع" حتي بيش از "مهندسي كامپيوتر" داراي نرم افزار است! سعي كنيد كه با فراگيري نرم‌افزارها، هر چه بيشتر زمينة پيشرفت خود را فراهم آوريد</a:t>
            </a:r>
            <a:endParaRPr lang="en-US" sz="2600" b="1" dirty="0" smtClean="0"/>
          </a:p>
        </p:txBody>
      </p:sp>
      <p:sp>
        <p:nvSpPr>
          <p:cNvPr id="14338" name="Slide Number Placeholder 5"/>
          <p:cNvSpPr>
            <a:spLocks noGrp="1"/>
          </p:cNvSpPr>
          <p:nvPr>
            <p:ph type="sldNum" sz="quarter" idx="12"/>
          </p:nvPr>
        </p:nvSpPr>
        <p:spPr>
          <a:noFill/>
        </p:spPr>
        <p:txBody>
          <a:bodyPr/>
          <a:lstStyle/>
          <a:p>
            <a:fld id="{49932F63-FA70-448F-8EAE-EAF427F6EBA8}" type="slidenum">
              <a:rPr lang="ar-SA"/>
              <a:pPr/>
              <a:t>75</a:t>
            </a:fld>
            <a:endParaRPr lang="en-US" dirty="0"/>
          </a:p>
        </p:txBody>
      </p:sp>
      <p:sp>
        <p:nvSpPr>
          <p:cNvPr id="9218" name="Rectangle 2"/>
          <p:cNvSpPr>
            <a:spLocks noGrp="1" noChangeArrowheads="1"/>
          </p:cNvSpPr>
          <p:nvPr>
            <p:ph type="title"/>
          </p:nvPr>
        </p:nvSpPr>
        <p:spPr bwMode="auto">
          <a:xfrm>
            <a:off x="1331913" y="274638"/>
            <a:ext cx="7354887" cy="922337"/>
          </a:xfrm>
          <a:ln cap="flat" algn="ctr">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fa-IR" sz="3600" dirty="0" smtClean="0">
                <a:solidFill>
                  <a:srgbClr val="FF0000"/>
                </a:solidFill>
                <a:effectLst>
                  <a:outerShdw blurRad="38100" dist="38100" dir="2700000" algn="tl">
                    <a:srgbClr val="000000"/>
                  </a:outerShdw>
                </a:effectLst>
                <a:cs typeface="Titr" pitchFamily="2" charset="-78"/>
              </a:rPr>
              <a:t>بایدها و نبایدهای  مهندسی صنایع</a:t>
            </a:r>
            <a:endParaRPr lang="en-US" sz="3600" dirty="0" smtClean="0">
              <a:solidFill>
                <a:srgbClr val="FF0000"/>
              </a:solidFill>
              <a:effectLst>
                <a:outerShdw blurRad="38100" dist="38100" dir="2700000" algn="tl">
                  <a:srgbClr val="000000"/>
                </a:outerShdw>
              </a:effectLst>
              <a:cs typeface="Titr" pitchFamily="2" charset="-78"/>
            </a:endParaRPr>
          </a:p>
        </p:txBody>
      </p:sp>
      <p:sp>
        <p:nvSpPr>
          <p:cNvPr id="14341" name="Rectangle 4"/>
          <p:cNvSpPr>
            <a:spLocks noChangeArrowheads="1"/>
          </p:cNvSpPr>
          <p:nvPr/>
        </p:nvSpPr>
        <p:spPr bwMode="auto">
          <a:xfrm flipV="1">
            <a:off x="2627313" y="1052513"/>
            <a:ext cx="6350000" cy="73025"/>
          </a:xfrm>
          <a:prstGeom prst="rect">
            <a:avLst/>
          </a:prstGeom>
          <a:gradFill rotWithShape="1">
            <a:gsLst>
              <a:gs pos="0">
                <a:srgbClr val="663300"/>
              </a:gs>
              <a:gs pos="50000">
                <a:srgbClr val="FFCB39"/>
              </a:gs>
              <a:gs pos="100000">
                <a:srgbClr val="663300"/>
              </a:gs>
            </a:gsLst>
            <a:lin ang="2700000" scaled="1"/>
          </a:gradFill>
          <a:ln w="9525">
            <a:noFill/>
            <a:miter lim="800000"/>
            <a:headEnd/>
            <a:tailEnd/>
          </a:ln>
        </p:spPr>
        <p:txBody>
          <a:bodyPr rot="10800000" wrap="none" anchor="ctr"/>
          <a:lstStyle/>
          <a:p>
            <a:pPr algn="ctr"/>
            <a:endParaRPr lang="en-US" sz="1800" dirty="0">
              <a:cs typeface="B Nazanin" pitchFamily="2" charset="-78"/>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3"/>
          <p:cNvSpPr>
            <a:spLocks noGrp="1" noChangeArrowheads="1"/>
          </p:cNvSpPr>
          <p:nvPr>
            <p:ph idx="1"/>
          </p:nvPr>
        </p:nvSpPr>
        <p:spPr bwMode="auto">
          <a:xfrm>
            <a:off x="457200" y="1214438"/>
            <a:ext cx="8229600" cy="5468164"/>
          </a:xfrm>
          <a:noFill/>
          <a:ln algn="ctr">
            <a:miter lim="800000"/>
            <a:headEnd/>
            <a:tailEnd/>
          </a:ln>
        </p:spPr>
        <p:txBody>
          <a:bodyPr vert="horz" wrap="square" lIns="91440" tIns="45720" rIns="91440" bIns="45720" numCol="1" anchor="t" anchorCtr="0" compatLnSpc="1">
            <a:prstTxWarp prst="textNoShape">
              <a:avLst/>
            </a:prstTxWarp>
            <a:spAutoFit/>
          </a:bodyPr>
          <a:lstStyle/>
          <a:p>
            <a:pPr algn="just" rtl="1" eaLnBrk="1" hangingPunct="1"/>
            <a:r>
              <a:rPr lang="fa-IR" sz="2600" b="1" dirty="0" smtClean="0">
                <a:cs typeface="B Nazanin" pitchFamily="2" charset="-78"/>
              </a:rPr>
              <a:t> </a:t>
            </a:r>
            <a:r>
              <a:rPr lang="fa-IR" sz="2800" dirty="0" smtClean="0">
                <a:cs typeface="B Nazanin" pitchFamily="2" charset="-78"/>
              </a:rPr>
              <a:t>علوم پايه را جدي بگيريد. حتماً در كلاسها حاضر شويد و اين دروس را هر چه سريع‌تر بگذارنيد. به قدرت علوم پايه‌ خود در دبيرستان مغرور نشويد</a:t>
            </a:r>
          </a:p>
          <a:p>
            <a:pPr algn="just" rtl="1" eaLnBrk="1" hangingPunct="1"/>
            <a:r>
              <a:rPr lang="fa-IR" sz="2800" dirty="0" smtClean="0">
                <a:cs typeface="B Nazanin" pitchFamily="2" charset="-78"/>
              </a:rPr>
              <a:t>سنگ بزرگ علامت نزدن است. با گرفتن واحدهاي سنگين، براي خودتان مشكل نتراشيد.</a:t>
            </a:r>
          </a:p>
          <a:p>
            <a:pPr algn="just" rtl="1" eaLnBrk="1" hangingPunct="1"/>
            <a:r>
              <a:rPr lang="fa-IR" sz="2800" dirty="0" smtClean="0">
                <a:cs typeface="B Nazanin" pitchFamily="2" charset="-78"/>
              </a:rPr>
              <a:t>به " زبان"، مانند ديگر دروس عمومي نگاه نكنيد. دانستن زبان براي يك مهندس، واجب است</a:t>
            </a:r>
          </a:p>
          <a:p>
            <a:pPr algn="just" rtl="1" eaLnBrk="1" hangingPunct="1"/>
            <a:r>
              <a:rPr lang="fa-IR" sz="2800" dirty="0" smtClean="0">
                <a:cs typeface="B Nazanin" pitchFamily="2" charset="-78"/>
              </a:rPr>
              <a:t>‌هيچگاه درسي را صرفاً به قصد گذراندن نخوانيد. يقيناً ضرر خواهيد كرد</a:t>
            </a:r>
          </a:p>
          <a:p>
            <a:pPr algn="just" rtl="1" eaLnBrk="1" hangingPunct="1"/>
            <a:r>
              <a:rPr lang="fa-IR" sz="2800" dirty="0" smtClean="0">
                <a:cs typeface="B Nazanin" pitchFamily="2" charset="-78"/>
              </a:rPr>
              <a:t>همانطور كه مي‌بينيد در برنامه هاي 8 ترمي، دروس عمومي در طول ترم‌ها توزيع شده‌اند. شما نيز در هنگام انتخاب واحد، 22 واحد عمومي را در طول 8 ترم توزيع كنيد تا براي افزايش معدلتان در هر ترم، از آنها استفاده كنيد</a:t>
            </a:r>
            <a:endParaRPr lang="en-US" sz="2600" b="1" dirty="0" smtClean="0"/>
          </a:p>
        </p:txBody>
      </p:sp>
      <p:sp>
        <p:nvSpPr>
          <p:cNvPr id="15362" name="Slide Number Placeholder 5"/>
          <p:cNvSpPr>
            <a:spLocks noGrp="1"/>
          </p:cNvSpPr>
          <p:nvPr>
            <p:ph type="sldNum" sz="quarter" idx="12"/>
          </p:nvPr>
        </p:nvSpPr>
        <p:spPr>
          <a:noFill/>
        </p:spPr>
        <p:txBody>
          <a:bodyPr/>
          <a:lstStyle/>
          <a:p>
            <a:fld id="{3FD33D9B-7295-485A-B0B6-CDB47A420585}" type="slidenum">
              <a:rPr lang="ar-SA"/>
              <a:pPr/>
              <a:t>76</a:t>
            </a:fld>
            <a:endParaRPr lang="en-US" dirty="0"/>
          </a:p>
        </p:txBody>
      </p:sp>
      <p:sp>
        <p:nvSpPr>
          <p:cNvPr id="9218" name="Rectangle 2"/>
          <p:cNvSpPr>
            <a:spLocks noGrp="1" noChangeArrowheads="1"/>
          </p:cNvSpPr>
          <p:nvPr>
            <p:ph type="title"/>
          </p:nvPr>
        </p:nvSpPr>
        <p:spPr bwMode="auto">
          <a:xfrm>
            <a:off x="1331913" y="274638"/>
            <a:ext cx="7354887" cy="922337"/>
          </a:xfrm>
          <a:ln cap="flat" algn="ctr">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fa-IR" sz="3600" dirty="0" smtClean="0">
                <a:solidFill>
                  <a:srgbClr val="FF0000"/>
                </a:solidFill>
                <a:effectLst>
                  <a:outerShdw blurRad="38100" dist="38100" dir="2700000" algn="tl">
                    <a:srgbClr val="000000"/>
                  </a:outerShdw>
                </a:effectLst>
                <a:cs typeface="Titr" pitchFamily="2" charset="-78"/>
              </a:rPr>
              <a:t>بایدها و نبایدهای  مهندسی صنایع</a:t>
            </a:r>
            <a:endParaRPr lang="en-US" sz="3600" dirty="0" smtClean="0">
              <a:solidFill>
                <a:srgbClr val="FF0000"/>
              </a:solidFill>
              <a:effectLst>
                <a:outerShdw blurRad="38100" dist="38100" dir="2700000" algn="tl">
                  <a:srgbClr val="000000"/>
                </a:outerShdw>
              </a:effectLst>
              <a:cs typeface="Titr" pitchFamily="2" charset="-78"/>
            </a:endParaRPr>
          </a:p>
        </p:txBody>
      </p:sp>
      <p:sp>
        <p:nvSpPr>
          <p:cNvPr id="15365" name="Rectangle 4"/>
          <p:cNvSpPr>
            <a:spLocks noChangeArrowheads="1"/>
          </p:cNvSpPr>
          <p:nvPr/>
        </p:nvSpPr>
        <p:spPr bwMode="auto">
          <a:xfrm flipV="1">
            <a:off x="2627313" y="1052513"/>
            <a:ext cx="6350000" cy="73025"/>
          </a:xfrm>
          <a:prstGeom prst="rect">
            <a:avLst/>
          </a:prstGeom>
          <a:gradFill rotWithShape="1">
            <a:gsLst>
              <a:gs pos="0">
                <a:srgbClr val="663300"/>
              </a:gs>
              <a:gs pos="50000">
                <a:srgbClr val="FFCB39"/>
              </a:gs>
              <a:gs pos="100000">
                <a:srgbClr val="663300"/>
              </a:gs>
            </a:gsLst>
            <a:lin ang="2700000" scaled="1"/>
          </a:gradFill>
          <a:ln w="9525">
            <a:noFill/>
            <a:miter lim="800000"/>
            <a:headEnd/>
            <a:tailEnd/>
          </a:ln>
        </p:spPr>
        <p:txBody>
          <a:bodyPr rot="10800000" wrap="none" anchor="ctr"/>
          <a:lstStyle/>
          <a:p>
            <a:pPr algn="ctr"/>
            <a:endParaRPr lang="en-US" sz="1800" dirty="0">
              <a:cs typeface="B Nazanin" pitchFamily="2" charset="-78"/>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3"/>
          <p:cNvSpPr>
            <a:spLocks noGrp="1" noChangeArrowheads="1"/>
          </p:cNvSpPr>
          <p:nvPr>
            <p:ph idx="1"/>
          </p:nvPr>
        </p:nvSpPr>
        <p:spPr bwMode="auto">
          <a:xfrm>
            <a:off x="457200" y="1214438"/>
            <a:ext cx="8229600" cy="4611519"/>
          </a:xfrm>
          <a:noFill/>
          <a:ln algn="ctr">
            <a:miter lim="800000"/>
            <a:headEnd/>
            <a:tailEnd/>
          </a:ln>
        </p:spPr>
        <p:txBody>
          <a:bodyPr vert="horz" wrap="square" lIns="91440" tIns="45720" rIns="91440" bIns="45720" numCol="1" anchor="t" anchorCtr="0" compatLnSpc="1">
            <a:prstTxWarp prst="textNoShape">
              <a:avLst/>
            </a:prstTxWarp>
            <a:spAutoFit/>
          </a:bodyPr>
          <a:lstStyle/>
          <a:p>
            <a:pPr algn="just" rtl="1" eaLnBrk="1" hangingPunct="1"/>
            <a:r>
              <a:rPr lang="fa-IR" sz="2600" b="1" dirty="0" smtClean="0">
                <a:cs typeface="B Nazanin" pitchFamily="2" charset="-78"/>
              </a:rPr>
              <a:t> </a:t>
            </a:r>
            <a:r>
              <a:rPr lang="fa-IR" sz="2800" dirty="0" smtClean="0">
                <a:cs typeface="B Nazanin" pitchFamily="2" charset="-78"/>
              </a:rPr>
              <a:t>تجربه نشان داده كه غيبت از كلاس‌ها، در افت درسي بسيار مؤثر است. در كلاس‌ها، حضور قدرتمندانه و فعال داشته‌ باشيد تا هم خودتان موفق شويد و هم استاد، تشويق و مجبور به ارائه كلاس‌هاي مفيد‌تر شود</a:t>
            </a:r>
          </a:p>
          <a:p>
            <a:pPr algn="just" rtl="1" eaLnBrk="1" hangingPunct="1"/>
            <a:r>
              <a:rPr lang="fa-IR" sz="2800" dirty="0" smtClean="0">
                <a:cs typeface="B Nazanin" pitchFamily="2" charset="-78"/>
              </a:rPr>
              <a:t>تمام افرادي كه سال اول را مي‌گذرانند، از اين كه از آن همه فرصت استفاده نكرده‌اند. افسوس مي‌خورند. فرصت‌هاي طلايي ترم‌هاي اول را از دست ندهيد. از اين دوران طلايي براي تكميل معلومات جنبي، خصوصاً " زبان"  ، " نرم‌افزارهاي رايانه‌اي" و " مطالعات مربوط به علوم رفتاري"، شركت در اردوها و سمينارها و . . .استفاده كنيد</a:t>
            </a:r>
          </a:p>
          <a:p>
            <a:pPr marL="342900" lvl="2" indent="-342900" algn="just" rtl="1" eaLnBrk="1" hangingPunct="1"/>
            <a:r>
              <a:rPr lang="fa-IR" dirty="0" smtClean="0">
                <a:cs typeface="B Nazanin" pitchFamily="2" charset="-78"/>
              </a:rPr>
              <a:t>" مهندسي صنايع" بسيار پويا و همه جانبه است. خودتان را در چارچوب درس‌هاي دانشكده محصور نكنيد. مطالعه كنيد، به مراكز صنعتي برويد، از كتابخانه‌هاي دانشگاه استفاده كنيد و . . . با گروه‌هاي علمي دانشكده همكاري كنيد. </a:t>
            </a:r>
            <a:endParaRPr lang="en-US" sz="2000" dirty="0" smtClean="0"/>
          </a:p>
        </p:txBody>
      </p:sp>
      <p:sp>
        <p:nvSpPr>
          <p:cNvPr id="16386" name="Slide Number Placeholder 5"/>
          <p:cNvSpPr>
            <a:spLocks noGrp="1"/>
          </p:cNvSpPr>
          <p:nvPr>
            <p:ph type="sldNum" sz="quarter" idx="12"/>
          </p:nvPr>
        </p:nvSpPr>
        <p:spPr>
          <a:noFill/>
        </p:spPr>
        <p:txBody>
          <a:bodyPr/>
          <a:lstStyle/>
          <a:p>
            <a:fld id="{2F1EA0DA-E46B-4E42-81C1-C2BB5CAB8608}" type="slidenum">
              <a:rPr lang="ar-SA"/>
              <a:pPr/>
              <a:t>77</a:t>
            </a:fld>
            <a:endParaRPr lang="en-US" dirty="0"/>
          </a:p>
        </p:txBody>
      </p:sp>
      <p:sp>
        <p:nvSpPr>
          <p:cNvPr id="9218" name="Rectangle 2"/>
          <p:cNvSpPr>
            <a:spLocks noGrp="1" noChangeArrowheads="1"/>
          </p:cNvSpPr>
          <p:nvPr>
            <p:ph type="title"/>
          </p:nvPr>
        </p:nvSpPr>
        <p:spPr bwMode="auto">
          <a:xfrm>
            <a:off x="1331913" y="274638"/>
            <a:ext cx="7354887" cy="922337"/>
          </a:xfrm>
          <a:ln cap="flat" algn="ctr">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fa-IR" sz="3600" dirty="0" smtClean="0">
                <a:solidFill>
                  <a:srgbClr val="FF0000"/>
                </a:solidFill>
                <a:effectLst>
                  <a:outerShdw blurRad="38100" dist="38100" dir="2700000" algn="tl">
                    <a:srgbClr val="000000"/>
                  </a:outerShdw>
                </a:effectLst>
                <a:cs typeface="Titr" pitchFamily="2" charset="-78"/>
              </a:rPr>
              <a:t>بایدها و نبایدهای  مهندسی صنایع</a:t>
            </a:r>
            <a:endParaRPr lang="en-US" sz="3600" dirty="0" smtClean="0">
              <a:solidFill>
                <a:srgbClr val="FF0000"/>
              </a:solidFill>
              <a:effectLst>
                <a:outerShdw blurRad="38100" dist="38100" dir="2700000" algn="tl">
                  <a:srgbClr val="000000"/>
                </a:outerShdw>
              </a:effectLst>
              <a:cs typeface="Titr" pitchFamily="2" charset="-78"/>
            </a:endParaRPr>
          </a:p>
        </p:txBody>
      </p:sp>
      <p:sp>
        <p:nvSpPr>
          <p:cNvPr id="16389" name="Rectangle 4"/>
          <p:cNvSpPr>
            <a:spLocks noChangeArrowheads="1"/>
          </p:cNvSpPr>
          <p:nvPr/>
        </p:nvSpPr>
        <p:spPr bwMode="auto">
          <a:xfrm flipV="1">
            <a:off x="2627313" y="1052513"/>
            <a:ext cx="6350000" cy="73025"/>
          </a:xfrm>
          <a:prstGeom prst="rect">
            <a:avLst/>
          </a:prstGeom>
          <a:gradFill rotWithShape="1">
            <a:gsLst>
              <a:gs pos="0">
                <a:srgbClr val="663300"/>
              </a:gs>
              <a:gs pos="50000">
                <a:srgbClr val="FFCB39"/>
              </a:gs>
              <a:gs pos="100000">
                <a:srgbClr val="663300"/>
              </a:gs>
            </a:gsLst>
            <a:lin ang="2700000" scaled="1"/>
          </a:gradFill>
          <a:ln w="9525">
            <a:noFill/>
            <a:miter lim="800000"/>
            <a:headEnd/>
            <a:tailEnd/>
          </a:ln>
        </p:spPr>
        <p:txBody>
          <a:bodyPr rot="10800000" wrap="none" anchor="ctr"/>
          <a:lstStyle/>
          <a:p>
            <a:pPr algn="ctr"/>
            <a:endParaRPr lang="en-US" sz="1800" dirty="0">
              <a:cs typeface="B Nazanin" pitchFamily="2" charset="-78"/>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3"/>
          <p:cNvSpPr>
            <a:spLocks noGrp="1" noChangeArrowheads="1"/>
          </p:cNvSpPr>
          <p:nvPr>
            <p:ph idx="1"/>
          </p:nvPr>
        </p:nvSpPr>
        <p:spPr bwMode="auto">
          <a:xfrm>
            <a:off x="457200" y="1214438"/>
            <a:ext cx="8229600" cy="3194050"/>
          </a:xfrm>
          <a:noFill/>
          <a:ln algn="ctr">
            <a:miter lim="800000"/>
            <a:headEnd/>
            <a:tailEnd/>
          </a:ln>
        </p:spPr>
        <p:txBody>
          <a:bodyPr vert="horz" wrap="square" lIns="91440" tIns="45720" rIns="91440" bIns="45720" numCol="1" anchor="t" anchorCtr="0" compatLnSpc="1">
            <a:prstTxWarp prst="textNoShape">
              <a:avLst/>
            </a:prstTxWarp>
            <a:spAutoFit/>
          </a:bodyPr>
          <a:lstStyle/>
          <a:p>
            <a:pPr algn="just" rtl="1" eaLnBrk="1" hangingPunct="1"/>
            <a:r>
              <a:rPr lang="fa-IR" sz="2800" b="1" dirty="0" smtClean="0">
                <a:cs typeface="B Nazanin" pitchFamily="2" charset="-78"/>
              </a:rPr>
              <a:t> </a:t>
            </a:r>
            <a:r>
              <a:rPr lang="fa-IR" sz="2800" dirty="0" smtClean="0">
                <a:cs typeface="B Nazanin" pitchFamily="2" charset="-78"/>
              </a:rPr>
              <a:t>در كنار بسياري از درس‌ها، پروژه‌هاي علمي خواهيد داشت. ان‌ اشاءالله زماني كه به درس‌هاي "پروژه‌دار" رسيديد، انجام صحيح و عملي پروژه را، جدي بگيريد. به معلومات كلاسي بسنده نكنيد. آنچه در كلاس‌ها گفته مي‌شود، وحي منزل نيست</a:t>
            </a:r>
          </a:p>
          <a:p>
            <a:pPr marL="342900" lvl="2" indent="-342900" algn="just" rtl="1" eaLnBrk="1" hangingPunct="1"/>
            <a:r>
              <a:rPr lang="fa-IR" sz="2800" dirty="0" smtClean="0">
                <a:cs typeface="B Nazanin" pitchFamily="2" charset="-78"/>
              </a:rPr>
              <a:t>آموختن "كارگروهي " خصوصاً براي ما مهندسان صنايع، بسيار مهم است ! وارد گروهاي فعال دانشكده شده، تجربه و لذت" كارگروهي " را بچشید.</a:t>
            </a:r>
            <a:endParaRPr lang="en-US" sz="2800" dirty="0" smtClean="0"/>
          </a:p>
        </p:txBody>
      </p:sp>
      <p:sp>
        <p:nvSpPr>
          <p:cNvPr id="17410" name="Slide Number Placeholder 5"/>
          <p:cNvSpPr>
            <a:spLocks noGrp="1"/>
          </p:cNvSpPr>
          <p:nvPr>
            <p:ph type="sldNum" sz="quarter" idx="12"/>
          </p:nvPr>
        </p:nvSpPr>
        <p:spPr>
          <a:noFill/>
        </p:spPr>
        <p:txBody>
          <a:bodyPr/>
          <a:lstStyle/>
          <a:p>
            <a:fld id="{BA80C3E1-305C-4152-B458-CB9F3145A198}" type="slidenum">
              <a:rPr lang="ar-SA"/>
              <a:pPr/>
              <a:t>78</a:t>
            </a:fld>
            <a:endParaRPr lang="en-US" dirty="0"/>
          </a:p>
        </p:txBody>
      </p:sp>
      <p:sp>
        <p:nvSpPr>
          <p:cNvPr id="9218" name="Rectangle 2"/>
          <p:cNvSpPr>
            <a:spLocks noGrp="1" noChangeArrowheads="1"/>
          </p:cNvSpPr>
          <p:nvPr>
            <p:ph type="title"/>
          </p:nvPr>
        </p:nvSpPr>
        <p:spPr bwMode="auto">
          <a:xfrm>
            <a:off x="1331913" y="274638"/>
            <a:ext cx="7354887" cy="922337"/>
          </a:xfrm>
          <a:ln cap="flat" algn="ctr">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fa-IR" sz="3600" dirty="0" smtClean="0">
                <a:solidFill>
                  <a:srgbClr val="FF0000"/>
                </a:solidFill>
                <a:effectLst>
                  <a:outerShdw blurRad="38100" dist="38100" dir="2700000" algn="tl">
                    <a:srgbClr val="000000"/>
                  </a:outerShdw>
                </a:effectLst>
                <a:cs typeface="Titr" pitchFamily="2" charset="-78"/>
              </a:rPr>
              <a:t>بایدها و نبایدهای  مهندسی صنایع</a:t>
            </a:r>
            <a:endParaRPr lang="en-US" sz="3600" dirty="0" smtClean="0">
              <a:solidFill>
                <a:srgbClr val="FF0000"/>
              </a:solidFill>
              <a:effectLst>
                <a:outerShdw blurRad="38100" dist="38100" dir="2700000" algn="tl">
                  <a:srgbClr val="000000"/>
                </a:outerShdw>
              </a:effectLst>
              <a:cs typeface="Titr" pitchFamily="2" charset="-78"/>
            </a:endParaRPr>
          </a:p>
        </p:txBody>
      </p:sp>
      <p:sp>
        <p:nvSpPr>
          <p:cNvPr id="17413" name="Rectangle 4"/>
          <p:cNvSpPr>
            <a:spLocks noChangeArrowheads="1"/>
          </p:cNvSpPr>
          <p:nvPr/>
        </p:nvSpPr>
        <p:spPr bwMode="auto">
          <a:xfrm flipV="1">
            <a:off x="2627313" y="1052513"/>
            <a:ext cx="6350000" cy="73025"/>
          </a:xfrm>
          <a:prstGeom prst="rect">
            <a:avLst/>
          </a:prstGeom>
          <a:gradFill rotWithShape="1">
            <a:gsLst>
              <a:gs pos="0">
                <a:srgbClr val="663300"/>
              </a:gs>
              <a:gs pos="50000">
                <a:srgbClr val="FFCB39"/>
              </a:gs>
              <a:gs pos="100000">
                <a:srgbClr val="663300"/>
              </a:gs>
            </a:gsLst>
            <a:lin ang="2700000" scaled="1"/>
          </a:gradFill>
          <a:ln w="9525">
            <a:noFill/>
            <a:miter lim="800000"/>
            <a:headEnd/>
            <a:tailEnd/>
          </a:ln>
        </p:spPr>
        <p:txBody>
          <a:bodyPr rot="10800000" wrap="none" anchor="ctr"/>
          <a:lstStyle/>
          <a:p>
            <a:pPr algn="ctr"/>
            <a:endParaRPr lang="en-US" sz="1800" dirty="0">
              <a:cs typeface="B Nazanin" pitchFamily="2" charset="-78"/>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3"/>
          <p:cNvSpPr>
            <a:spLocks noGrp="1" noChangeArrowheads="1"/>
          </p:cNvSpPr>
          <p:nvPr>
            <p:ph idx="1"/>
          </p:nvPr>
        </p:nvSpPr>
        <p:spPr bwMode="auto">
          <a:xfrm>
            <a:off x="457200" y="1214438"/>
            <a:ext cx="8229600" cy="4514056"/>
          </a:xfrm>
          <a:noFill/>
          <a:ln algn="ctr">
            <a:miter lim="800000"/>
            <a:headEnd/>
            <a:tailEnd/>
          </a:ln>
        </p:spPr>
        <p:txBody>
          <a:bodyPr vert="horz" wrap="square" lIns="91440" tIns="45720" rIns="91440" bIns="45720" numCol="1" anchor="t" anchorCtr="0" compatLnSpc="1">
            <a:prstTxWarp prst="textNoShape">
              <a:avLst/>
            </a:prstTxWarp>
            <a:spAutoFit/>
          </a:bodyPr>
          <a:lstStyle/>
          <a:p>
            <a:pPr algn="just" rtl="1" eaLnBrk="1" hangingPunct="1"/>
            <a:r>
              <a:rPr lang="fa-IR" sz="2400" dirty="0" smtClean="0">
                <a:cs typeface="B Nazanin" pitchFamily="2" charset="-78"/>
              </a:rPr>
              <a:t> ترم اول: مباني كامپيوتر و سيستم عامل ويندوز</a:t>
            </a:r>
          </a:p>
          <a:p>
            <a:pPr algn="just" rtl="1" eaLnBrk="1" hangingPunct="1"/>
            <a:r>
              <a:rPr lang="fa-IR" sz="2400" dirty="0" smtClean="0">
                <a:cs typeface="B Nazanin" pitchFamily="2" charset="-78"/>
              </a:rPr>
              <a:t>ترم دوم: </a:t>
            </a:r>
            <a:r>
              <a:rPr lang="en-US" sz="2400" dirty="0" smtClean="0"/>
              <a:t>Microsoft office</a:t>
            </a:r>
            <a:r>
              <a:rPr lang="fa-IR" sz="2400" dirty="0" smtClean="0">
                <a:cs typeface="B Nazanin" pitchFamily="2" charset="-78"/>
              </a:rPr>
              <a:t>، </a:t>
            </a:r>
            <a:r>
              <a:rPr lang="en-US" sz="2400" dirty="0" smtClean="0"/>
              <a:t>Visual Basic</a:t>
            </a:r>
            <a:endParaRPr lang="fa-IR" sz="2400" dirty="0" smtClean="0">
              <a:cs typeface="B Nazanin" pitchFamily="2" charset="-78"/>
            </a:endParaRPr>
          </a:p>
          <a:p>
            <a:pPr algn="just" rtl="1" eaLnBrk="1" hangingPunct="1"/>
            <a:r>
              <a:rPr lang="fa-IR" sz="2400" dirty="0" smtClean="0">
                <a:cs typeface="B Nazanin" pitchFamily="2" charset="-78"/>
              </a:rPr>
              <a:t>ترم سوم:توسعه آموخته‌هاي خود در مورد </a:t>
            </a:r>
            <a:r>
              <a:rPr lang="en-US" sz="2400" dirty="0" smtClean="0"/>
              <a:t>Excel</a:t>
            </a:r>
            <a:r>
              <a:rPr lang="fa-IR" sz="2400" dirty="0" smtClean="0">
                <a:cs typeface="B Nazanin" pitchFamily="2" charset="-78"/>
              </a:rPr>
              <a:t> و </a:t>
            </a:r>
            <a:r>
              <a:rPr lang="en-US" sz="2400" dirty="0" smtClean="0"/>
              <a:t>Access</a:t>
            </a:r>
            <a:r>
              <a:rPr lang="fa-IR" sz="2400" dirty="0" smtClean="0">
                <a:cs typeface="B Nazanin" pitchFamily="2" charset="-78"/>
              </a:rPr>
              <a:t> بپردازيد بد نيست كه با كارها و توابع آماري </a:t>
            </a:r>
            <a:r>
              <a:rPr lang="en-US" sz="2400" dirty="0" smtClean="0"/>
              <a:t>Excel</a:t>
            </a:r>
            <a:r>
              <a:rPr lang="fa-IR" sz="2400" dirty="0" smtClean="0">
                <a:cs typeface="B Nazanin" pitchFamily="2" charset="-78"/>
              </a:rPr>
              <a:t> به‌صورت تخصصي‌تر كار كنيد و سري هم به نرم‌افزار </a:t>
            </a:r>
            <a:r>
              <a:rPr lang="en-US" sz="2400" dirty="0" smtClean="0"/>
              <a:t>Minitab </a:t>
            </a:r>
            <a:r>
              <a:rPr lang="fa-IR" sz="2400" dirty="0" smtClean="0">
                <a:cs typeface="B Nazanin" pitchFamily="2" charset="-78"/>
              </a:rPr>
              <a:t>يا </a:t>
            </a:r>
            <a:r>
              <a:rPr lang="en-US" sz="2400" dirty="0" err="1" smtClean="0"/>
              <a:t>Statistica</a:t>
            </a:r>
            <a:r>
              <a:rPr lang="fa-IR" sz="2400" dirty="0" smtClean="0">
                <a:cs typeface="B Nazanin" pitchFamily="2" charset="-78"/>
              </a:rPr>
              <a:t> بزنيد</a:t>
            </a:r>
          </a:p>
          <a:p>
            <a:pPr algn="just" rtl="1" eaLnBrk="1" hangingPunct="1"/>
            <a:r>
              <a:rPr lang="fa-IR" sz="2400" dirty="0" smtClean="0">
                <a:cs typeface="B Nazanin" pitchFamily="2" charset="-78"/>
              </a:rPr>
              <a:t>ترم چهارم: </a:t>
            </a:r>
            <a:r>
              <a:rPr lang="en-US" sz="2400" dirty="0" err="1" smtClean="0"/>
              <a:t>Statistica</a:t>
            </a:r>
            <a:r>
              <a:rPr lang="fa-IR" sz="2400" dirty="0" smtClean="0">
                <a:cs typeface="B Nazanin" pitchFamily="2" charset="-78"/>
              </a:rPr>
              <a:t>، </a:t>
            </a:r>
            <a:r>
              <a:rPr lang="en-US" sz="2400" dirty="0" smtClean="0"/>
              <a:t>Minitab </a:t>
            </a:r>
            <a:r>
              <a:rPr lang="fa-IR" sz="2400" dirty="0" smtClean="0">
                <a:cs typeface="B Nazanin" pitchFamily="2" charset="-78"/>
              </a:rPr>
              <a:t>، </a:t>
            </a:r>
            <a:r>
              <a:rPr lang="en-US" sz="2400" dirty="0" smtClean="0"/>
              <a:t>Lingo</a:t>
            </a:r>
            <a:r>
              <a:rPr lang="fa-IR" sz="2400" dirty="0" smtClean="0">
                <a:cs typeface="B Nazanin" pitchFamily="2" charset="-78"/>
              </a:rPr>
              <a:t>، </a:t>
            </a:r>
            <a:r>
              <a:rPr lang="en-US" sz="2400" dirty="0" smtClean="0"/>
              <a:t>QSB</a:t>
            </a:r>
            <a:r>
              <a:rPr lang="fa-IR" sz="2400" dirty="0" smtClean="0">
                <a:cs typeface="B Nazanin" pitchFamily="2" charset="-78"/>
              </a:rPr>
              <a:t>، </a:t>
            </a:r>
            <a:r>
              <a:rPr lang="en-US" sz="2400" dirty="0" smtClean="0"/>
              <a:t>Microsoft Visio</a:t>
            </a:r>
            <a:endParaRPr lang="fa-IR" sz="2400" dirty="0" smtClean="0">
              <a:cs typeface="B Nazanin" pitchFamily="2" charset="-78"/>
            </a:endParaRPr>
          </a:p>
          <a:p>
            <a:pPr algn="just" rtl="1" eaLnBrk="1" hangingPunct="1"/>
            <a:r>
              <a:rPr lang="fa-IR" sz="2400" dirty="0" smtClean="0">
                <a:cs typeface="B Nazanin" pitchFamily="2" charset="-78"/>
              </a:rPr>
              <a:t>ترم پنجم: </a:t>
            </a:r>
            <a:r>
              <a:rPr lang="en-US" sz="2400" dirty="0" smtClean="0"/>
              <a:t>Primavera</a:t>
            </a:r>
            <a:r>
              <a:rPr lang="fa-IR" sz="2400" dirty="0" smtClean="0">
                <a:cs typeface="B Nazanin" pitchFamily="2" charset="-78"/>
              </a:rPr>
              <a:t> و </a:t>
            </a:r>
            <a:r>
              <a:rPr lang="en-US" sz="2400" dirty="0" smtClean="0"/>
              <a:t>Microsoft Project</a:t>
            </a:r>
            <a:endParaRPr lang="fa-IR" sz="2400" dirty="0" smtClean="0">
              <a:cs typeface="B Nazanin" pitchFamily="2" charset="-78"/>
            </a:endParaRPr>
          </a:p>
          <a:p>
            <a:pPr algn="just" rtl="1" eaLnBrk="1" hangingPunct="1"/>
            <a:r>
              <a:rPr lang="fa-IR" sz="2400" dirty="0" smtClean="0">
                <a:cs typeface="B Nazanin" pitchFamily="2" charset="-78"/>
              </a:rPr>
              <a:t>ترم ششم: نرم‌افزارهاي طرحريزي و چند منظوره</a:t>
            </a:r>
          </a:p>
          <a:p>
            <a:pPr algn="just" rtl="1" eaLnBrk="1" hangingPunct="1"/>
            <a:r>
              <a:rPr lang="fa-IR" sz="2400" dirty="0" smtClean="0">
                <a:cs typeface="B Nazanin" pitchFamily="2" charset="-78"/>
              </a:rPr>
              <a:t>ترم هفتم و هشتم : پیگیری علاقمندیهای خود</a:t>
            </a:r>
          </a:p>
          <a:p>
            <a:pPr algn="just" rtl="1" eaLnBrk="1" hangingPunct="1">
              <a:buFontTx/>
              <a:buNone/>
            </a:pPr>
            <a:endParaRPr lang="en-US" sz="2400" dirty="0" smtClean="0"/>
          </a:p>
        </p:txBody>
      </p:sp>
      <p:sp>
        <p:nvSpPr>
          <p:cNvPr id="18434" name="Slide Number Placeholder 5"/>
          <p:cNvSpPr>
            <a:spLocks noGrp="1"/>
          </p:cNvSpPr>
          <p:nvPr>
            <p:ph type="sldNum" sz="quarter" idx="12"/>
          </p:nvPr>
        </p:nvSpPr>
        <p:spPr>
          <a:noFill/>
        </p:spPr>
        <p:txBody>
          <a:bodyPr/>
          <a:lstStyle/>
          <a:p>
            <a:fld id="{F18D7C85-FAC4-4310-A7F6-FFE5C1DDF8B5}" type="slidenum">
              <a:rPr lang="ar-SA"/>
              <a:pPr/>
              <a:t>79</a:t>
            </a:fld>
            <a:endParaRPr lang="en-US" dirty="0"/>
          </a:p>
        </p:txBody>
      </p:sp>
      <p:sp>
        <p:nvSpPr>
          <p:cNvPr id="9218" name="Rectangle 2"/>
          <p:cNvSpPr>
            <a:spLocks noGrp="1" noChangeArrowheads="1"/>
          </p:cNvSpPr>
          <p:nvPr>
            <p:ph type="title"/>
          </p:nvPr>
        </p:nvSpPr>
        <p:spPr bwMode="auto">
          <a:xfrm>
            <a:off x="1331913" y="274638"/>
            <a:ext cx="7354887" cy="922337"/>
          </a:xfrm>
          <a:ln cap="flat" algn="ctr">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fa-IR" sz="3600" dirty="0" smtClean="0">
                <a:solidFill>
                  <a:srgbClr val="FF0000"/>
                </a:solidFill>
                <a:effectLst>
                  <a:outerShdw blurRad="38100" dist="38100" dir="2700000" algn="tl">
                    <a:srgbClr val="000000"/>
                  </a:outerShdw>
                </a:effectLst>
                <a:cs typeface="Titr" pitchFamily="2" charset="-78"/>
              </a:rPr>
              <a:t>نرم افزارهای مهندسی صنایع</a:t>
            </a:r>
            <a:endParaRPr lang="en-US" sz="3600" dirty="0" smtClean="0">
              <a:solidFill>
                <a:srgbClr val="FF0000"/>
              </a:solidFill>
              <a:effectLst>
                <a:outerShdw blurRad="38100" dist="38100" dir="2700000" algn="tl">
                  <a:srgbClr val="000000"/>
                </a:outerShdw>
              </a:effectLst>
              <a:cs typeface="Titr" pitchFamily="2" charset="-78"/>
            </a:endParaRPr>
          </a:p>
        </p:txBody>
      </p:sp>
      <p:sp>
        <p:nvSpPr>
          <p:cNvPr id="18437" name="Rectangle 4"/>
          <p:cNvSpPr>
            <a:spLocks noChangeArrowheads="1"/>
          </p:cNvSpPr>
          <p:nvPr/>
        </p:nvSpPr>
        <p:spPr bwMode="auto">
          <a:xfrm flipV="1">
            <a:off x="2627313" y="1052513"/>
            <a:ext cx="6350000" cy="73025"/>
          </a:xfrm>
          <a:prstGeom prst="rect">
            <a:avLst/>
          </a:prstGeom>
          <a:gradFill rotWithShape="1">
            <a:gsLst>
              <a:gs pos="0">
                <a:srgbClr val="663300"/>
              </a:gs>
              <a:gs pos="50000">
                <a:srgbClr val="FFCB39"/>
              </a:gs>
              <a:gs pos="100000">
                <a:srgbClr val="663300"/>
              </a:gs>
            </a:gsLst>
            <a:lin ang="2700000" scaled="1"/>
          </a:gradFill>
          <a:ln w="9525">
            <a:noFill/>
            <a:miter lim="800000"/>
            <a:headEnd/>
            <a:tailEnd/>
          </a:ln>
        </p:spPr>
        <p:txBody>
          <a:bodyPr rot="10800000" wrap="none" anchor="ctr"/>
          <a:lstStyle/>
          <a:p>
            <a:pPr algn="ctr"/>
            <a:endParaRPr lang="en-US" sz="1800" dirty="0">
              <a:cs typeface="B Nazanin"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3"/>
          <p:cNvSpPr>
            <a:spLocks noGrp="1" noChangeArrowheads="1"/>
          </p:cNvSpPr>
          <p:nvPr>
            <p:ph idx="1"/>
          </p:nvPr>
        </p:nvSpPr>
        <p:spPr bwMode="auto">
          <a:xfrm>
            <a:off x="457200" y="1214438"/>
            <a:ext cx="8229600" cy="4729500"/>
          </a:xfrm>
          <a:noFill/>
          <a:ln algn="ctr">
            <a:miter lim="800000"/>
            <a:headEnd/>
            <a:tailEnd/>
          </a:ln>
        </p:spPr>
        <p:txBody>
          <a:bodyPr vert="horz" wrap="square" lIns="91440" tIns="45720" rIns="91440" bIns="45720" numCol="1" anchor="t" anchorCtr="0" compatLnSpc="1">
            <a:prstTxWarp prst="textNoShape">
              <a:avLst/>
            </a:prstTxWarp>
            <a:spAutoFit/>
          </a:bodyPr>
          <a:lstStyle/>
          <a:p>
            <a:pPr marL="0" indent="0" algn="justLow" rtl="1" eaLnBrk="1" hangingPunct="1">
              <a:lnSpc>
                <a:spcPct val="150000"/>
              </a:lnSpc>
            </a:pPr>
            <a:r>
              <a:rPr lang="fa-IR" sz="2400" dirty="0" smtClean="0">
                <a:cs typeface="Nazanin" pitchFamily="2" charset="-78"/>
              </a:rPr>
              <a:t> خلاقیت : توسعه و بهبود سیستمهای فعلی و طراحی سیستمهای جدید</a:t>
            </a:r>
          </a:p>
          <a:p>
            <a:pPr marL="0" indent="0" algn="justLow" rtl="1" eaLnBrk="1" hangingPunct="1">
              <a:lnSpc>
                <a:spcPct val="150000"/>
              </a:lnSpc>
            </a:pPr>
            <a:r>
              <a:rPr lang="fa-IR" sz="2400" dirty="0" smtClean="0">
                <a:cs typeface="Nazanin" pitchFamily="2" charset="-78"/>
              </a:rPr>
              <a:t>  تفکر فراگیر :</a:t>
            </a:r>
            <a:r>
              <a:rPr lang="ar-SA" sz="2400" dirty="0" smtClean="0">
                <a:cs typeface="B Nazanin" pitchFamily="2" charset="-78"/>
              </a:rPr>
              <a:t> نگرش فراگير موجب مي</a:t>
            </a:r>
            <a:r>
              <a:rPr lang="fa-IR" sz="2400" dirty="0" smtClean="0">
                <a:cs typeface="B Nazanin" pitchFamily="2" charset="-78"/>
              </a:rPr>
              <a:t>‌</a:t>
            </a:r>
            <a:r>
              <a:rPr lang="ar-SA" sz="2400" dirty="0" smtClean="0">
                <a:cs typeface="B Nazanin" pitchFamily="2" charset="-78"/>
              </a:rPr>
              <a:t>شود مسائل از كل به جز و تعامل اجزا با هم </a:t>
            </a:r>
            <a:r>
              <a:rPr lang="fa-IR" sz="2400" dirty="0" smtClean="0">
                <a:cs typeface="B Nazanin" pitchFamily="2" charset="-78"/>
              </a:rPr>
              <a:t>به صورت دقیق بررسی شود.</a:t>
            </a:r>
          </a:p>
          <a:p>
            <a:pPr marL="0" indent="0" algn="justLow" rtl="1" eaLnBrk="1" hangingPunct="1">
              <a:lnSpc>
                <a:spcPct val="150000"/>
              </a:lnSpc>
            </a:pPr>
            <a:r>
              <a:rPr lang="fa-IR" sz="2400" dirty="0" smtClean="0">
                <a:cs typeface="Nazanin" pitchFamily="2" charset="-78"/>
              </a:rPr>
              <a:t> </a:t>
            </a:r>
            <a:r>
              <a:rPr lang="ar-SA" sz="2400" dirty="0" smtClean="0">
                <a:cs typeface="B Nazanin" pitchFamily="2" charset="-78"/>
              </a:rPr>
              <a:t>رهبري گروه</a:t>
            </a:r>
            <a:r>
              <a:rPr lang="fa-IR" sz="2400" dirty="0" smtClean="0">
                <a:cs typeface="B Nazanin" pitchFamily="2" charset="-78"/>
              </a:rPr>
              <a:t> : </a:t>
            </a:r>
            <a:r>
              <a:rPr lang="ar-SA" sz="2400" dirty="0" smtClean="0">
                <a:cs typeface="B Nazanin" pitchFamily="2" charset="-78"/>
              </a:rPr>
              <a:t>علاوه بر طراحي سيستم مورد نظر، مهندسي صنايع سيستمهاي پياده سازي و اجرا را نيز پي‌ريزي نموده و نقش رهبري گروههاي كاري را موثرتر دنبال مي‌نمايد</a:t>
            </a:r>
            <a:r>
              <a:rPr lang="fa-IR" sz="2400" dirty="0" smtClean="0">
                <a:cs typeface="B Nazanin" pitchFamily="2" charset="-78"/>
              </a:rPr>
              <a:t> </a:t>
            </a:r>
          </a:p>
          <a:p>
            <a:pPr marL="0" indent="0" algn="justLow" rtl="1" eaLnBrk="1" hangingPunct="1">
              <a:lnSpc>
                <a:spcPct val="150000"/>
              </a:lnSpc>
            </a:pPr>
            <a:r>
              <a:rPr lang="fa-IR" sz="2400" dirty="0" smtClean="0">
                <a:cs typeface="B Nazanin" pitchFamily="2" charset="-78"/>
              </a:rPr>
              <a:t> مدیریت زمان : تحویل به موقع خروجی</a:t>
            </a:r>
            <a:endParaRPr lang="fa-IR" sz="2400" dirty="0" smtClean="0">
              <a:cs typeface="Nazanin" pitchFamily="2" charset="-78"/>
            </a:endParaRPr>
          </a:p>
          <a:p>
            <a:pPr marL="0" indent="0" algn="justLow" rtl="1" eaLnBrk="1" hangingPunct="1">
              <a:lnSpc>
                <a:spcPct val="150000"/>
              </a:lnSpc>
            </a:pPr>
            <a:r>
              <a:rPr lang="fa-IR" sz="2400" dirty="0" smtClean="0">
                <a:cs typeface="Nazanin" pitchFamily="2" charset="-78"/>
              </a:rPr>
              <a:t> </a:t>
            </a:r>
            <a:r>
              <a:rPr lang="ar-SA" sz="2400" dirty="0" smtClean="0">
                <a:cs typeface="B Nazanin" pitchFamily="2" charset="-78"/>
              </a:rPr>
              <a:t>ارتباط بهره وري و بهبود مستمر</a:t>
            </a:r>
            <a:r>
              <a:rPr lang="fa-IR" sz="2400" dirty="0" smtClean="0">
                <a:cs typeface="B Nazanin" pitchFamily="2" charset="-78"/>
              </a:rPr>
              <a:t>: سعی در انجام امور به نحو موثرتر و کاراتر</a:t>
            </a:r>
            <a:endParaRPr lang="en-US" sz="2400" dirty="0" smtClean="0">
              <a:cs typeface="Nazanin" pitchFamily="2" charset="-78"/>
            </a:endParaRPr>
          </a:p>
        </p:txBody>
      </p:sp>
      <p:sp>
        <p:nvSpPr>
          <p:cNvPr id="9218" name="Slide Number Placeholder 5"/>
          <p:cNvSpPr>
            <a:spLocks noGrp="1"/>
          </p:cNvSpPr>
          <p:nvPr>
            <p:ph type="sldNum" sz="quarter" idx="12"/>
          </p:nvPr>
        </p:nvSpPr>
        <p:spPr>
          <a:noFill/>
        </p:spPr>
        <p:txBody>
          <a:bodyPr/>
          <a:lstStyle/>
          <a:p>
            <a:fld id="{D2014A80-6CC6-4782-894D-47617B67A53D}" type="slidenum">
              <a:rPr lang="ar-SA"/>
              <a:pPr/>
              <a:t>8</a:t>
            </a:fld>
            <a:endParaRPr lang="en-US" dirty="0"/>
          </a:p>
        </p:txBody>
      </p:sp>
      <p:sp>
        <p:nvSpPr>
          <p:cNvPr id="2" name="Rectangle 2"/>
          <p:cNvSpPr>
            <a:spLocks noGrp="1" noChangeArrowheads="1"/>
          </p:cNvSpPr>
          <p:nvPr>
            <p:ph type="title"/>
          </p:nvPr>
        </p:nvSpPr>
        <p:spPr bwMode="auto">
          <a:xfrm>
            <a:off x="1331913" y="274638"/>
            <a:ext cx="7354887" cy="922337"/>
          </a:xfrm>
          <a:ln cap="flat" algn="ctr">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fa-IR" sz="3600" dirty="0" smtClean="0">
                <a:solidFill>
                  <a:srgbClr val="FF0000"/>
                </a:solidFill>
                <a:effectLst>
                  <a:outerShdw blurRad="38100" dist="38100" dir="2700000" algn="tl">
                    <a:srgbClr val="000000"/>
                  </a:outerShdw>
                </a:effectLst>
                <a:cs typeface="Titr" pitchFamily="2" charset="-78"/>
              </a:rPr>
              <a:t>اصول فکری و دیدگاههای مهدسی صنایع</a:t>
            </a:r>
            <a:endParaRPr lang="en-US" sz="3600" dirty="0" smtClean="0">
              <a:solidFill>
                <a:srgbClr val="FF0000"/>
              </a:solidFill>
              <a:effectLst>
                <a:outerShdw blurRad="38100" dist="38100" dir="2700000" algn="tl">
                  <a:srgbClr val="000000"/>
                </a:outerShdw>
              </a:effectLst>
              <a:cs typeface="Titr" pitchFamily="2" charset="-78"/>
            </a:endParaRPr>
          </a:p>
        </p:txBody>
      </p:sp>
      <p:sp>
        <p:nvSpPr>
          <p:cNvPr id="9221" name="Rectangle 4"/>
          <p:cNvSpPr>
            <a:spLocks noChangeArrowheads="1"/>
          </p:cNvSpPr>
          <p:nvPr/>
        </p:nvSpPr>
        <p:spPr bwMode="auto">
          <a:xfrm flipV="1">
            <a:off x="2627313" y="1052513"/>
            <a:ext cx="6350000" cy="73025"/>
          </a:xfrm>
          <a:prstGeom prst="rect">
            <a:avLst/>
          </a:prstGeom>
          <a:gradFill rotWithShape="1">
            <a:gsLst>
              <a:gs pos="0">
                <a:srgbClr val="663300"/>
              </a:gs>
              <a:gs pos="50000">
                <a:srgbClr val="FFCB39"/>
              </a:gs>
              <a:gs pos="100000">
                <a:srgbClr val="663300"/>
              </a:gs>
            </a:gsLst>
            <a:lin ang="2700000" scaled="1"/>
          </a:gradFill>
          <a:ln w="9525">
            <a:noFill/>
            <a:miter lim="800000"/>
            <a:headEnd/>
            <a:tailEnd/>
          </a:ln>
        </p:spPr>
        <p:txBody>
          <a:bodyPr rot="10800000" wrap="none" anchor="ctr"/>
          <a:lstStyle/>
          <a:p>
            <a:pPr algn="ctr"/>
            <a:endParaRPr lang="en-US" sz="1800" dirty="0">
              <a:cs typeface="B Nazanin" pitchFamily="2" charset="-78"/>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A75F5919-003A-4571-B458-34F01F0B5A6B}" type="slidenum">
              <a:rPr lang="ar-SA" smtClean="0"/>
              <a:pPr>
                <a:defRPr/>
              </a:pPr>
              <a:t>80</a:t>
            </a:fld>
            <a:endParaRPr lang="en-US" dirty="0"/>
          </a:p>
        </p:txBody>
      </p:sp>
      <p:sp>
        <p:nvSpPr>
          <p:cNvPr id="2" name="Title 1"/>
          <p:cNvSpPr>
            <a:spLocks noGrp="1"/>
          </p:cNvSpPr>
          <p:nvPr>
            <p:ph type="title"/>
          </p:nvPr>
        </p:nvSpPr>
        <p:spPr/>
        <p:txBody>
          <a:bodyPr>
            <a:normAutofit fontScale="90000"/>
          </a:bodyPr>
          <a:lstStyle/>
          <a:p>
            <a:r>
              <a:rPr lang="fa-IR" sz="3600" dirty="0" smtClean="0">
                <a:solidFill>
                  <a:srgbClr val="FF0000"/>
                </a:solidFill>
                <a:cs typeface="B Nazanin" pitchFamily="2" charset="-78"/>
              </a:rPr>
              <a:t>مدل شایستگی مهندسی صنایع</a:t>
            </a:r>
            <a:br>
              <a:rPr lang="fa-IR" sz="3600" dirty="0" smtClean="0">
                <a:solidFill>
                  <a:srgbClr val="FF0000"/>
                </a:solidFill>
                <a:cs typeface="B Nazanin" pitchFamily="2" charset="-78"/>
              </a:rPr>
            </a:br>
            <a:endParaRPr lang="fa-IR" sz="3600" dirty="0">
              <a:solidFill>
                <a:srgbClr val="FF0000"/>
              </a:solidFill>
              <a:cs typeface="B Nazanin" pitchFamily="2" charset="-78"/>
            </a:endParaRPr>
          </a:p>
        </p:txBody>
      </p:sp>
      <p:graphicFrame>
        <p:nvGraphicFramePr>
          <p:cNvPr id="9" name="Diagram 8"/>
          <p:cNvGraphicFramePr/>
          <p:nvPr/>
        </p:nvGraphicFramePr>
        <p:xfrm>
          <a:off x="251520" y="980728"/>
          <a:ext cx="8892480"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8229600" cy="4824536"/>
          </a:xfrm>
        </p:spPr>
        <p:txBody>
          <a:bodyPr/>
          <a:lstStyle/>
          <a:p>
            <a:pPr algn="r" rtl="1"/>
            <a:r>
              <a:rPr lang="fa-IR" dirty="0" smtClean="0">
                <a:cs typeface="B Nazanin" pitchFamily="2" charset="-78"/>
              </a:rPr>
              <a:t>تصمیم گیری</a:t>
            </a:r>
          </a:p>
          <a:p>
            <a:pPr lvl="2" algn="r" rtl="1"/>
            <a:r>
              <a:rPr lang="fa-IR" dirty="0" smtClean="0">
                <a:cs typeface="B Nazanin" pitchFamily="2" charset="-78"/>
              </a:rPr>
              <a:t>قدرت حل مساله و اولویت بندی فعالیتها</a:t>
            </a:r>
          </a:p>
          <a:p>
            <a:pPr lvl="2" algn="r" rtl="1"/>
            <a:r>
              <a:rPr lang="fa-IR" dirty="0" smtClean="0">
                <a:cs typeface="B Nazanin" pitchFamily="2" charset="-78"/>
              </a:rPr>
              <a:t>استفاده بهینه از منابع در تصمیم گیری</a:t>
            </a:r>
          </a:p>
          <a:p>
            <a:pPr algn="r" rtl="1"/>
            <a:r>
              <a:rPr lang="fa-IR" dirty="0" smtClean="0">
                <a:cs typeface="B Nazanin" pitchFamily="2" charset="-78"/>
              </a:rPr>
              <a:t>مدیریت عملکرد</a:t>
            </a:r>
          </a:p>
          <a:p>
            <a:pPr lvl="2" algn="r" rtl="1"/>
            <a:r>
              <a:rPr lang="fa-IR" dirty="0" smtClean="0">
                <a:cs typeface="B Nazanin" pitchFamily="2" charset="-78"/>
              </a:rPr>
              <a:t>توانایی برنامه ریزی و کنترل</a:t>
            </a:r>
          </a:p>
          <a:p>
            <a:pPr lvl="2" algn="r" rtl="1"/>
            <a:r>
              <a:rPr lang="fa-IR" dirty="0" smtClean="0">
                <a:cs typeface="B Nazanin" pitchFamily="2" charset="-78"/>
              </a:rPr>
              <a:t>تجربه مفید کاری</a:t>
            </a:r>
          </a:p>
          <a:p>
            <a:pPr lvl="2" algn="r" rtl="1"/>
            <a:r>
              <a:rPr lang="fa-IR" dirty="0" smtClean="0">
                <a:cs typeface="B Nazanin" pitchFamily="2" charset="-78"/>
              </a:rPr>
              <a:t>مدیریت زمان</a:t>
            </a:r>
          </a:p>
          <a:p>
            <a:pPr algn="r" rtl="1"/>
            <a:r>
              <a:rPr lang="fa-IR" dirty="0" smtClean="0">
                <a:cs typeface="B Nazanin" pitchFamily="2" charset="-78"/>
              </a:rPr>
              <a:t>مدیریت سرمایه های انسانی</a:t>
            </a:r>
          </a:p>
          <a:p>
            <a:pPr lvl="2" algn="r" rtl="1"/>
            <a:r>
              <a:rPr lang="fa-IR" dirty="0" smtClean="0">
                <a:cs typeface="B Nazanin" pitchFamily="2" charset="-78"/>
              </a:rPr>
              <a:t>انگیزش</a:t>
            </a:r>
          </a:p>
          <a:p>
            <a:pPr lvl="2" algn="r" rtl="1">
              <a:buNone/>
            </a:pPr>
            <a:endParaRPr lang="fa-IR" dirty="0" smtClean="0">
              <a:cs typeface="B Nazanin" pitchFamily="2" charset="-78"/>
            </a:endParaRPr>
          </a:p>
          <a:p>
            <a:pPr lvl="2" algn="r" rtl="1"/>
            <a:endParaRPr lang="fa-IR" dirty="0" smtClean="0">
              <a:cs typeface="B Nazanin" pitchFamily="2" charset="-78"/>
            </a:endParaRPr>
          </a:p>
        </p:txBody>
      </p:sp>
      <p:sp>
        <p:nvSpPr>
          <p:cNvPr id="4" name="Slide Number Placeholder 3"/>
          <p:cNvSpPr>
            <a:spLocks noGrp="1"/>
          </p:cNvSpPr>
          <p:nvPr>
            <p:ph type="sldNum" sz="quarter" idx="12"/>
          </p:nvPr>
        </p:nvSpPr>
        <p:spPr/>
        <p:txBody>
          <a:bodyPr/>
          <a:lstStyle/>
          <a:p>
            <a:pPr>
              <a:defRPr/>
            </a:pPr>
            <a:fld id="{A75F5919-003A-4571-B458-34F01F0B5A6B}" type="slidenum">
              <a:rPr lang="ar-SA" smtClean="0"/>
              <a:pPr>
                <a:defRPr/>
              </a:pPr>
              <a:t>81</a:t>
            </a:fld>
            <a:endParaRPr lang="en-US" dirty="0"/>
          </a:p>
        </p:txBody>
      </p:sp>
      <p:sp>
        <p:nvSpPr>
          <p:cNvPr id="2" name="Title 1"/>
          <p:cNvSpPr>
            <a:spLocks noGrp="1"/>
          </p:cNvSpPr>
          <p:nvPr>
            <p:ph type="title"/>
          </p:nvPr>
        </p:nvSpPr>
        <p:spPr/>
        <p:txBody>
          <a:bodyPr>
            <a:normAutofit fontScale="90000"/>
          </a:bodyPr>
          <a:lstStyle/>
          <a:p>
            <a:r>
              <a:rPr lang="fa-IR" sz="3600" dirty="0" smtClean="0">
                <a:solidFill>
                  <a:srgbClr val="FF0000"/>
                </a:solidFill>
                <a:cs typeface="B Nazanin" pitchFamily="2" charset="-78"/>
              </a:rPr>
              <a:t>مدل شایستگی مهندسی صنایع</a:t>
            </a:r>
            <a:br>
              <a:rPr lang="fa-IR" sz="3600" dirty="0" smtClean="0">
                <a:solidFill>
                  <a:srgbClr val="FF0000"/>
                </a:solidFill>
                <a:cs typeface="B Nazanin" pitchFamily="2" charset="-78"/>
              </a:rPr>
            </a:br>
            <a:endParaRPr lang="fa-IR" sz="3600" dirty="0">
              <a:solidFill>
                <a:srgbClr val="FF0000"/>
              </a:solidFill>
              <a:cs typeface="B Nazanin" pitchFamily="2" charset="-78"/>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cs typeface="B Nazanin" pitchFamily="2" charset="-78"/>
              </a:rPr>
              <a:t>رهبری</a:t>
            </a:r>
          </a:p>
          <a:p>
            <a:pPr lvl="2" algn="r" rtl="1"/>
            <a:r>
              <a:rPr lang="fa-IR" dirty="0" smtClean="0">
                <a:cs typeface="B Nazanin" pitchFamily="2" charset="-78"/>
              </a:rPr>
              <a:t>مقبلویت: از لحاظ توانمندی علمی در میان مدیران و کارمندان</a:t>
            </a:r>
          </a:p>
          <a:p>
            <a:pPr lvl="2" algn="r" rtl="1"/>
            <a:r>
              <a:rPr lang="fa-IR" dirty="0" smtClean="0">
                <a:cs typeface="B Nazanin" pitchFamily="2" charset="-78"/>
              </a:rPr>
              <a:t>هوش هیجانی: شناخت و کنترل عواطف</a:t>
            </a:r>
          </a:p>
          <a:p>
            <a:pPr algn="r" rtl="1"/>
            <a:r>
              <a:rPr lang="fa-IR" dirty="0" smtClean="0">
                <a:cs typeface="B Nazanin" pitchFamily="2" charset="-78"/>
              </a:rPr>
              <a:t>مهارتهای ادراکی</a:t>
            </a:r>
          </a:p>
          <a:p>
            <a:pPr lvl="2" algn="r" rtl="1"/>
            <a:r>
              <a:rPr lang="fa-IR" dirty="0" smtClean="0">
                <a:cs typeface="B Nazanin" pitchFamily="2" charset="-78"/>
              </a:rPr>
              <a:t>آینده نگری</a:t>
            </a:r>
          </a:p>
          <a:p>
            <a:pPr lvl="2" algn="r" rtl="1"/>
            <a:r>
              <a:rPr lang="fa-IR" dirty="0" smtClean="0">
                <a:cs typeface="B Nazanin" pitchFamily="2" charset="-78"/>
              </a:rPr>
              <a:t>تفکر سیستمی: همه جانبه نگری، </a:t>
            </a:r>
          </a:p>
          <a:p>
            <a:pPr lvl="2" algn="r" rtl="1"/>
            <a:r>
              <a:rPr lang="fa-IR" dirty="0" smtClean="0">
                <a:cs typeface="B Nazanin" pitchFamily="2" charset="-78"/>
              </a:rPr>
              <a:t>تفکر راهبردی: برنامه ریز قوی برای آینده</a:t>
            </a:r>
          </a:p>
        </p:txBody>
      </p:sp>
      <p:sp>
        <p:nvSpPr>
          <p:cNvPr id="4" name="Slide Number Placeholder 3"/>
          <p:cNvSpPr>
            <a:spLocks noGrp="1"/>
          </p:cNvSpPr>
          <p:nvPr>
            <p:ph type="sldNum" sz="quarter" idx="12"/>
          </p:nvPr>
        </p:nvSpPr>
        <p:spPr/>
        <p:txBody>
          <a:bodyPr/>
          <a:lstStyle/>
          <a:p>
            <a:pPr>
              <a:defRPr/>
            </a:pPr>
            <a:fld id="{A75F5919-003A-4571-B458-34F01F0B5A6B}" type="slidenum">
              <a:rPr lang="ar-SA" smtClean="0"/>
              <a:pPr>
                <a:defRPr/>
              </a:pPr>
              <a:t>82</a:t>
            </a:fld>
            <a:endParaRPr lang="en-US" dirty="0"/>
          </a:p>
        </p:txBody>
      </p:sp>
      <p:sp>
        <p:nvSpPr>
          <p:cNvPr id="2" name="Title 1"/>
          <p:cNvSpPr>
            <a:spLocks noGrp="1"/>
          </p:cNvSpPr>
          <p:nvPr>
            <p:ph type="title"/>
          </p:nvPr>
        </p:nvSpPr>
        <p:spPr/>
        <p:txBody>
          <a:bodyPr>
            <a:normAutofit fontScale="90000"/>
          </a:bodyPr>
          <a:lstStyle/>
          <a:p>
            <a:r>
              <a:rPr lang="fa-IR" sz="3600" dirty="0" smtClean="0">
                <a:solidFill>
                  <a:srgbClr val="FF0000"/>
                </a:solidFill>
                <a:cs typeface="B Nazanin" pitchFamily="2" charset="-78"/>
              </a:rPr>
              <a:t>مدل شایستگی مهندسی صنایع</a:t>
            </a:r>
            <a:br>
              <a:rPr lang="fa-IR" sz="3600" dirty="0" smtClean="0">
                <a:solidFill>
                  <a:srgbClr val="FF0000"/>
                </a:solidFill>
                <a:cs typeface="B Nazanin" pitchFamily="2" charset="-78"/>
              </a:rPr>
            </a:br>
            <a:endParaRPr lang="fa-IR" sz="3600" dirty="0">
              <a:solidFill>
                <a:srgbClr val="FF0000"/>
              </a:solidFill>
              <a:cs typeface="B Nazanin" pitchFamily="2" charset="-78"/>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8229600" cy="4824536"/>
          </a:xfrm>
        </p:spPr>
        <p:txBody>
          <a:bodyPr/>
          <a:lstStyle/>
          <a:p>
            <a:pPr algn="r" rtl="1"/>
            <a:r>
              <a:rPr lang="fa-IR" dirty="0" smtClean="0">
                <a:cs typeface="B Nazanin" pitchFamily="2" charset="-78"/>
              </a:rPr>
              <a:t>اخلاق حرفه ای</a:t>
            </a:r>
          </a:p>
          <a:p>
            <a:pPr lvl="2" algn="r" rtl="1"/>
            <a:r>
              <a:rPr lang="fa-IR" dirty="0" smtClean="0">
                <a:cs typeface="B Nazanin" pitchFamily="2" charset="-78"/>
              </a:rPr>
              <a:t>اعتماد به نفس</a:t>
            </a:r>
          </a:p>
          <a:p>
            <a:pPr lvl="2" algn="r" rtl="1"/>
            <a:r>
              <a:rPr lang="fa-IR" dirty="0" smtClean="0">
                <a:cs typeface="B Nazanin" pitchFamily="2" charset="-78"/>
              </a:rPr>
              <a:t>شکیبایی و صبوری در برابر ناملایمات کاری</a:t>
            </a:r>
          </a:p>
          <a:p>
            <a:pPr lvl="2" algn="r" rtl="1"/>
            <a:r>
              <a:rPr lang="fa-IR" dirty="0" smtClean="0">
                <a:cs typeface="B Nazanin" pitchFamily="2" charset="-78"/>
              </a:rPr>
              <a:t>یادگیرنده نسبت به آنچه در محیط کار است</a:t>
            </a:r>
          </a:p>
          <a:p>
            <a:pPr algn="r" rtl="1"/>
            <a:r>
              <a:rPr lang="fa-IR" dirty="0" smtClean="0">
                <a:cs typeface="B Nazanin" pitchFamily="2" charset="-78"/>
              </a:rPr>
              <a:t>ارتباط موثر</a:t>
            </a:r>
          </a:p>
          <a:p>
            <a:pPr lvl="2" algn="r" rtl="1"/>
            <a:r>
              <a:rPr lang="fa-IR" dirty="0" smtClean="0">
                <a:cs typeface="B Nazanin" pitchFamily="2" charset="-78"/>
              </a:rPr>
              <a:t>مهارتهای کلامی</a:t>
            </a:r>
          </a:p>
          <a:p>
            <a:pPr lvl="2" algn="r" rtl="1"/>
            <a:r>
              <a:rPr lang="fa-IR" dirty="0" smtClean="0">
                <a:cs typeface="B Nazanin" pitchFamily="2" charset="-78"/>
              </a:rPr>
              <a:t>تعامل مثبت با سایرین</a:t>
            </a:r>
          </a:p>
          <a:p>
            <a:pPr algn="r" rtl="1"/>
            <a:r>
              <a:rPr lang="fa-IR" dirty="0" smtClean="0">
                <a:cs typeface="B Nazanin" pitchFamily="2" charset="-78"/>
              </a:rPr>
              <a:t>کارگروهی</a:t>
            </a:r>
          </a:p>
          <a:p>
            <a:pPr lvl="2" algn="r" rtl="1"/>
            <a:r>
              <a:rPr lang="fa-IR" dirty="0" smtClean="0">
                <a:cs typeface="B Nazanin" pitchFamily="2" charset="-78"/>
              </a:rPr>
              <a:t>روحیه همکاری و تعامل مثبت</a:t>
            </a:r>
          </a:p>
          <a:p>
            <a:pPr lvl="2" algn="r" rtl="1"/>
            <a:r>
              <a:rPr lang="fa-IR" dirty="0" smtClean="0">
                <a:cs typeface="B Nazanin" pitchFamily="2" charset="-78"/>
              </a:rPr>
              <a:t>مدیریت مشارکتی</a:t>
            </a:r>
          </a:p>
          <a:p>
            <a:pPr lvl="2" algn="r" rtl="1"/>
            <a:endParaRPr lang="fa-IR" dirty="0" smtClean="0">
              <a:cs typeface="B Nazanin" pitchFamily="2" charset="-78"/>
            </a:endParaRPr>
          </a:p>
        </p:txBody>
      </p:sp>
      <p:sp>
        <p:nvSpPr>
          <p:cNvPr id="4" name="Slide Number Placeholder 3"/>
          <p:cNvSpPr>
            <a:spLocks noGrp="1"/>
          </p:cNvSpPr>
          <p:nvPr>
            <p:ph type="sldNum" sz="quarter" idx="12"/>
          </p:nvPr>
        </p:nvSpPr>
        <p:spPr/>
        <p:txBody>
          <a:bodyPr/>
          <a:lstStyle/>
          <a:p>
            <a:pPr>
              <a:defRPr/>
            </a:pPr>
            <a:fld id="{A75F5919-003A-4571-B458-34F01F0B5A6B}" type="slidenum">
              <a:rPr lang="ar-SA" smtClean="0"/>
              <a:pPr>
                <a:defRPr/>
              </a:pPr>
              <a:t>83</a:t>
            </a:fld>
            <a:endParaRPr lang="en-US" dirty="0"/>
          </a:p>
        </p:txBody>
      </p:sp>
      <p:sp>
        <p:nvSpPr>
          <p:cNvPr id="2" name="Title 1"/>
          <p:cNvSpPr>
            <a:spLocks noGrp="1"/>
          </p:cNvSpPr>
          <p:nvPr>
            <p:ph type="title"/>
          </p:nvPr>
        </p:nvSpPr>
        <p:spPr/>
        <p:txBody>
          <a:bodyPr>
            <a:normAutofit fontScale="90000"/>
          </a:bodyPr>
          <a:lstStyle/>
          <a:p>
            <a:r>
              <a:rPr lang="fa-IR" sz="3600" dirty="0" smtClean="0">
                <a:solidFill>
                  <a:srgbClr val="FF0000"/>
                </a:solidFill>
                <a:cs typeface="B Nazanin" pitchFamily="2" charset="-78"/>
              </a:rPr>
              <a:t>مدل شایستگی مهندسی صنایع</a:t>
            </a:r>
            <a:br>
              <a:rPr lang="fa-IR" sz="3600" dirty="0" smtClean="0">
                <a:solidFill>
                  <a:srgbClr val="FF0000"/>
                </a:solidFill>
                <a:cs typeface="B Nazanin" pitchFamily="2" charset="-78"/>
              </a:rPr>
            </a:br>
            <a:endParaRPr lang="fa-IR" sz="3600" dirty="0">
              <a:solidFill>
                <a:srgbClr val="FF0000"/>
              </a:solidFill>
              <a:cs typeface="B Nazanin" pitchFamily="2" charset="-78"/>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8229600" cy="4824536"/>
          </a:xfrm>
        </p:spPr>
        <p:txBody>
          <a:bodyPr/>
          <a:lstStyle/>
          <a:p>
            <a:pPr algn="r" rtl="1"/>
            <a:r>
              <a:rPr lang="fa-IR" dirty="0" smtClean="0">
                <a:cs typeface="B Nazanin" pitchFamily="2" charset="-78"/>
              </a:rPr>
              <a:t>تصمیم گیری</a:t>
            </a:r>
          </a:p>
          <a:p>
            <a:pPr lvl="2" algn="r" rtl="1"/>
            <a:r>
              <a:rPr lang="fa-IR" dirty="0" smtClean="0">
                <a:cs typeface="B Nazanin" pitchFamily="2" charset="-78"/>
              </a:rPr>
              <a:t>قدرت حل مساله و اولویت بندی فعالیتها</a:t>
            </a:r>
          </a:p>
          <a:p>
            <a:pPr lvl="2" algn="r" rtl="1"/>
            <a:r>
              <a:rPr lang="fa-IR" dirty="0" smtClean="0">
                <a:cs typeface="B Nazanin" pitchFamily="2" charset="-78"/>
              </a:rPr>
              <a:t>استفاده بهینه از منابع در تصمیم گیری</a:t>
            </a:r>
          </a:p>
          <a:p>
            <a:pPr algn="r" rtl="1"/>
            <a:r>
              <a:rPr lang="fa-IR" dirty="0" smtClean="0">
                <a:cs typeface="B Nazanin" pitchFamily="2" charset="-78"/>
              </a:rPr>
              <a:t>مدیریت عملکرد</a:t>
            </a:r>
          </a:p>
          <a:p>
            <a:pPr lvl="2" algn="r" rtl="1"/>
            <a:r>
              <a:rPr lang="fa-IR" dirty="0" smtClean="0">
                <a:cs typeface="B Nazanin" pitchFamily="2" charset="-78"/>
              </a:rPr>
              <a:t>توانایی برنامه ریزی و کنترل</a:t>
            </a:r>
          </a:p>
          <a:p>
            <a:pPr lvl="2" algn="r" rtl="1"/>
            <a:r>
              <a:rPr lang="fa-IR" dirty="0" smtClean="0">
                <a:cs typeface="B Nazanin" pitchFamily="2" charset="-78"/>
              </a:rPr>
              <a:t>تجربه مفید کاری</a:t>
            </a:r>
          </a:p>
          <a:p>
            <a:pPr lvl="2" algn="r" rtl="1"/>
            <a:r>
              <a:rPr lang="fa-IR" dirty="0" smtClean="0">
                <a:cs typeface="B Nazanin" pitchFamily="2" charset="-78"/>
              </a:rPr>
              <a:t>مدیریت زمان</a:t>
            </a:r>
          </a:p>
          <a:p>
            <a:pPr algn="r" rtl="1"/>
            <a:r>
              <a:rPr lang="fa-IR" dirty="0" smtClean="0">
                <a:cs typeface="B Nazanin" pitchFamily="2" charset="-78"/>
              </a:rPr>
              <a:t>مدیریت سرمایه های انسانی</a:t>
            </a:r>
          </a:p>
          <a:p>
            <a:pPr lvl="2" algn="r" rtl="1"/>
            <a:r>
              <a:rPr lang="fa-IR" dirty="0" smtClean="0">
                <a:cs typeface="B Nazanin" pitchFamily="2" charset="-78"/>
              </a:rPr>
              <a:t>انگیزش</a:t>
            </a:r>
          </a:p>
          <a:p>
            <a:pPr lvl="2" algn="r" rtl="1">
              <a:buNone/>
            </a:pPr>
            <a:endParaRPr lang="fa-IR" dirty="0" smtClean="0">
              <a:cs typeface="B Nazanin" pitchFamily="2" charset="-78"/>
            </a:endParaRPr>
          </a:p>
          <a:p>
            <a:pPr lvl="2" algn="r" rtl="1"/>
            <a:endParaRPr lang="fa-IR" dirty="0" smtClean="0">
              <a:cs typeface="B Nazanin" pitchFamily="2" charset="-78"/>
            </a:endParaRPr>
          </a:p>
        </p:txBody>
      </p:sp>
      <p:sp>
        <p:nvSpPr>
          <p:cNvPr id="4" name="Slide Number Placeholder 3"/>
          <p:cNvSpPr>
            <a:spLocks noGrp="1"/>
          </p:cNvSpPr>
          <p:nvPr>
            <p:ph type="sldNum" sz="quarter" idx="12"/>
          </p:nvPr>
        </p:nvSpPr>
        <p:spPr/>
        <p:txBody>
          <a:bodyPr/>
          <a:lstStyle/>
          <a:p>
            <a:pPr>
              <a:defRPr/>
            </a:pPr>
            <a:fld id="{A75F5919-003A-4571-B458-34F01F0B5A6B}" type="slidenum">
              <a:rPr lang="ar-SA" smtClean="0"/>
              <a:pPr>
                <a:defRPr/>
              </a:pPr>
              <a:t>84</a:t>
            </a:fld>
            <a:endParaRPr lang="en-US" dirty="0"/>
          </a:p>
        </p:txBody>
      </p:sp>
      <p:sp>
        <p:nvSpPr>
          <p:cNvPr id="2" name="Title 1"/>
          <p:cNvSpPr>
            <a:spLocks noGrp="1"/>
          </p:cNvSpPr>
          <p:nvPr>
            <p:ph type="title"/>
          </p:nvPr>
        </p:nvSpPr>
        <p:spPr/>
        <p:txBody>
          <a:bodyPr>
            <a:normAutofit fontScale="90000"/>
          </a:bodyPr>
          <a:lstStyle/>
          <a:p>
            <a:r>
              <a:rPr lang="fa-IR" sz="3600" dirty="0" smtClean="0">
                <a:solidFill>
                  <a:srgbClr val="FF0000"/>
                </a:solidFill>
                <a:cs typeface="B Nazanin" pitchFamily="2" charset="-78"/>
              </a:rPr>
              <a:t>مدل شایستگی مهندسی صنایع</a:t>
            </a:r>
            <a:br>
              <a:rPr lang="fa-IR" sz="3600" dirty="0" smtClean="0">
                <a:solidFill>
                  <a:srgbClr val="FF0000"/>
                </a:solidFill>
                <a:cs typeface="B Nazanin" pitchFamily="2" charset="-78"/>
              </a:rPr>
            </a:br>
            <a:endParaRPr lang="fa-IR" sz="3600" dirty="0">
              <a:solidFill>
                <a:srgbClr val="FF0000"/>
              </a:solidFill>
              <a:cs typeface="B Nazanin" pitchFamily="2" charset="-78"/>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8229600" cy="4824536"/>
          </a:xfrm>
        </p:spPr>
        <p:txBody>
          <a:bodyPr/>
          <a:lstStyle/>
          <a:p>
            <a:pPr algn="r" rtl="1"/>
            <a:r>
              <a:rPr lang="fa-IR" dirty="0" smtClean="0">
                <a:cs typeface="B Nazanin" pitchFamily="2" charset="-78"/>
              </a:rPr>
              <a:t>عوامل شخصیتی</a:t>
            </a:r>
          </a:p>
          <a:p>
            <a:pPr lvl="2" algn="r" rtl="1"/>
            <a:r>
              <a:rPr lang="fa-IR" dirty="0" smtClean="0">
                <a:cs typeface="B Nazanin" pitchFamily="2" charset="-78"/>
              </a:rPr>
              <a:t>علاقه مندی</a:t>
            </a:r>
          </a:p>
          <a:p>
            <a:pPr lvl="2" algn="r" rtl="1"/>
            <a:r>
              <a:rPr lang="fa-IR" dirty="0" smtClean="0">
                <a:cs typeface="B Nazanin" pitchFamily="2" charset="-78"/>
              </a:rPr>
              <a:t>تسلط بر دانش روز</a:t>
            </a:r>
          </a:p>
          <a:p>
            <a:pPr lvl="2" algn="r" rtl="1"/>
            <a:r>
              <a:rPr lang="fa-IR" dirty="0" smtClean="0">
                <a:cs typeface="B Nazanin" pitchFamily="2" charset="-78"/>
              </a:rPr>
              <a:t>خودشناسی</a:t>
            </a:r>
          </a:p>
          <a:p>
            <a:pPr algn="r" rtl="1"/>
            <a:r>
              <a:rPr lang="fa-IR" dirty="0" smtClean="0">
                <a:cs typeface="B Nazanin" pitchFamily="2" charset="-78"/>
              </a:rPr>
              <a:t>تواناییهای تکمیلی</a:t>
            </a:r>
          </a:p>
          <a:p>
            <a:pPr lvl="2" algn="r" rtl="1"/>
            <a:r>
              <a:rPr lang="fa-IR" dirty="0" smtClean="0">
                <a:cs typeface="B Nazanin" pitchFamily="2" charset="-78"/>
              </a:rPr>
              <a:t>فناوری اطلاعات</a:t>
            </a:r>
          </a:p>
          <a:p>
            <a:pPr lvl="2" algn="r" rtl="1"/>
            <a:r>
              <a:rPr lang="fa-IR" dirty="0" smtClean="0">
                <a:cs typeface="B Nazanin" pitchFamily="2" charset="-78"/>
              </a:rPr>
              <a:t>مهارتهای اجرایی</a:t>
            </a:r>
          </a:p>
          <a:p>
            <a:pPr lvl="2" algn="r" rtl="1"/>
            <a:r>
              <a:rPr lang="fa-IR" dirty="0" smtClean="0">
                <a:cs typeface="B Nazanin" pitchFamily="2" charset="-78"/>
              </a:rPr>
              <a:t>تسلط بر زبان انگلیسی</a:t>
            </a:r>
          </a:p>
          <a:p>
            <a:pPr lvl="2" algn="r" rtl="1">
              <a:buNone/>
            </a:pPr>
            <a:endParaRPr lang="fa-IR" dirty="0" smtClean="0">
              <a:cs typeface="B Nazanin" pitchFamily="2" charset="-78"/>
            </a:endParaRPr>
          </a:p>
          <a:p>
            <a:pPr lvl="2" algn="r" rtl="1"/>
            <a:endParaRPr lang="fa-IR" dirty="0" smtClean="0">
              <a:cs typeface="B Nazanin" pitchFamily="2" charset="-78"/>
            </a:endParaRPr>
          </a:p>
        </p:txBody>
      </p:sp>
      <p:sp>
        <p:nvSpPr>
          <p:cNvPr id="4" name="Slide Number Placeholder 3"/>
          <p:cNvSpPr>
            <a:spLocks noGrp="1"/>
          </p:cNvSpPr>
          <p:nvPr>
            <p:ph type="sldNum" sz="quarter" idx="12"/>
          </p:nvPr>
        </p:nvSpPr>
        <p:spPr/>
        <p:txBody>
          <a:bodyPr/>
          <a:lstStyle/>
          <a:p>
            <a:pPr>
              <a:defRPr/>
            </a:pPr>
            <a:fld id="{A75F5919-003A-4571-B458-34F01F0B5A6B}" type="slidenum">
              <a:rPr lang="ar-SA" smtClean="0"/>
              <a:pPr>
                <a:defRPr/>
              </a:pPr>
              <a:t>85</a:t>
            </a:fld>
            <a:endParaRPr lang="en-US" dirty="0"/>
          </a:p>
        </p:txBody>
      </p:sp>
      <p:sp>
        <p:nvSpPr>
          <p:cNvPr id="2" name="Title 1"/>
          <p:cNvSpPr>
            <a:spLocks noGrp="1"/>
          </p:cNvSpPr>
          <p:nvPr>
            <p:ph type="title"/>
          </p:nvPr>
        </p:nvSpPr>
        <p:spPr/>
        <p:txBody>
          <a:bodyPr>
            <a:normAutofit fontScale="90000"/>
          </a:bodyPr>
          <a:lstStyle/>
          <a:p>
            <a:r>
              <a:rPr lang="fa-IR" sz="3600" dirty="0" smtClean="0">
                <a:solidFill>
                  <a:srgbClr val="FF0000"/>
                </a:solidFill>
                <a:cs typeface="B Nazanin" pitchFamily="2" charset="-78"/>
              </a:rPr>
              <a:t>مدل شایستگی مهندسی صنایع</a:t>
            </a:r>
            <a:br>
              <a:rPr lang="fa-IR" sz="3600" dirty="0" smtClean="0">
                <a:solidFill>
                  <a:srgbClr val="FF0000"/>
                </a:solidFill>
                <a:cs typeface="B Nazanin" pitchFamily="2" charset="-78"/>
              </a:rPr>
            </a:br>
            <a:endParaRPr lang="fa-IR" sz="3600" dirty="0">
              <a:solidFill>
                <a:srgbClr val="FF0000"/>
              </a:solidFill>
              <a:cs typeface="B Nazanin"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bwMode="auto">
          <a:xfrm>
            <a:off x="457200" y="1214438"/>
            <a:ext cx="8229600" cy="3490912"/>
          </a:xfrm>
          <a:noFill/>
          <a:ln algn="ctr">
            <a:miter lim="800000"/>
            <a:headEnd/>
            <a:tailEnd/>
          </a:ln>
        </p:spPr>
        <p:txBody>
          <a:bodyPr vert="horz" wrap="square" lIns="91440" tIns="45720" rIns="91440" bIns="45720" numCol="1" anchor="t" anchorCtr="0" compatLnSpc="1">
            <a:prstTxWarp prst="textNoShape">
              <a:avLst/>
            </a:prstTxWarp>
            <a:spAutoFit/>
          </a:bodyPr>
          <a:lstStyle/>
          <a:p>
            <a:pPr marL="0" indent="0" algn="justLow" rtl="1" eaLnBrk="1" hangingPunct="1">
              <a:lnSpc>
                <a:spcPct val="150000"/>
              </a:lnSpc>
            </a:pPr>
            <a:r>
              <a:rPr lang="fa-IR" sz="2400" dirty="0" smtClean="0">
                <a:cs typeface="Nazanin" pitchFamily="2" charset="-78"/>
              </a:rPr>
              <a:t> </a:t>
            </a:r>
            <a:r>
              <a:rPr lang="ar-SA" sz="2400" dirty="0" smtClean="0">
                <a:cs typeface="B Nazanin" pitchFamily="2" charset="-78"/>
              </a:rPr>
              <a:t>اساس مهندسي در هر گرايشي طراحي مبني بر اندازه گيري، محاسبه و تحليل با استفاده از علوم رياضي و تجربي شكل ميگيرد. در نتيجه حرفه مهندسي كاملاً ديد فني و ماشيني دارد كه موجب محدوديت ديدگاه در ابعاد خاص شده</a:t>
            </a:r>
            <a:r>
              <a:rPr lang="fa-IR" sz="2400" dirty="0" smtClean="0">
                <a:cs typeface="B Nazanin" pitchFamily="2" charset="-78"/>
              </a:rPr>
              <a:t> است</a:t>
            </a:r>
          </a:p>
          <a:p>
            <a:pPr marL="0" indent="0" algn="justLow" rtl="1" eaLnBrk="1" hangingPunct="1">
              <a:lnSpc>
                <a:spcPct val="150000"/>
              </a:lnSpc>
            </a:pPr>
            <a:r>
              <a:rPr lang="fa-IR" sz="2400" dirty="0" smtClean="0">
                <a:cs typeface="B Nazanin" pitchFamily="2" charset="-78"/>
              </a:rPr>
              <a:t> </a:t>
            </a:r>
            <a:r>
              <a:rPr lang="ar-SA" sz="2400" dirty="0" smtClean="0">
                <a:cs typeface="B Nazanin" pitchFamily="2" charset="-78"/>
              </a:rPr>
              <a:t>مهندسي صنايع با در برداشتن نگرش سيستماتيك و فراگير ارتباط تخصصهاي مختلف و نهاد مديريت سازمان را ايجاد نموده و امور برنامه ريزي، سازماندهي، هدايت و نظارت بر امور اجرايي با هماهنگي بيشتري دنبال ميگردد</a:t>
            </a:r>
            <a:r>
              <a:rPr lang="fa-IR" sz="2400" dirty="0" smtClean="0">
                <a:cs typeface="B Nazanin" pitchFamily="2" charset="-78"/>
              </a:rPr>
              <a:t>.</a:t>
            </a:r>
            <a:endParaRPr lang="en-US" sz="2400" dirty="0" smtClean="0">
              <a:cs typeface="Nazanin" pitchFamily="2" charset="-78"/>
            </a:endParaRPr>
          </a:p>
        </p:txBody>
      </p:sp>
      <p:sp>
        <p:nvSpPr>
          <p:cNvPr id="10242" name="Slide Number Placeholder 5"/>
          <p:cNvSpPr>
            <a:spLocks noGrp="1"/>
          </p:cNvSpPr>
          <p:nvPr>
            <p:ph type="sldNum" sz="quarter" idx="12"/>
          </p:nvPr>
        </p:nvSpPr>
        <p:spPr>
          <a:noFill/>
        </p:spPr>
        <p:txBody>
          <a:bodyPr/>
          <a:lstStyle/>
          <a:p>
            <a:fld id="{B884668B-CB52-49DA-B506-0318DDCA709C}" type="slidenum">
              <a:rPr lang="ar-SA"/>
              <a:pPr/>
              <a:t>9</a:t>
            </a:fld>
            <a:endParaRPr lang="en-US" dirty="0"/>
          </a:p>
        </p:txBody>
      </p:sp>
      <p:sp>
        <p:nvSpPr>
          <p:cNvPr id="9218" name="Rectangle 2"/>
          <p:cNvSpPr>
            <a:spLocks noGrp="1" noChangeArrowheads="1"/>
          </p:cNvSpPr>
          <p:nvPr>
            <p:ph type="title"/>
          </p:nvPr>
        </p:nvSpPr>
        <p:spPr bwMode="auto">
          <a:xfrm>
            <a:off x="1331913" y="274638"/>
            <a:ext cx="7354887" cy="922337"/>
          </a:xfrm>
          <a:ln cap="flat" algn="ctr">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fa-IR" sz="3600" dirty="0" smtClean="0">
                <a:solidFill>
                  <a:srgbClr val="FF0000"/>
                </a:solidFill>
                <a:effectLst>
                  <a:outerShdw blurRad="38100" dist="38100" dir="2700000" algn="tl">
                    <a:srgbClr val="000000"/>
                  </a:outerShdw>
                </a:effectLst>
                <a:cs typeface="Titr" pitchFamily="2" charset="-78"/>
              </a:rPr>
              <a:t>اصول فکری و دیدگاههای مهدسی صنایع</a:t>
            </a:r>
            <a:endParaRPr lang="en-US" sz="3600" dirty="0" smtClean="0">
              <a:solidFill>
                <a:srgbClr val="FF0000"/>
              </a:solidFill>
              <a:effectLst>
                <a:outerShdw blurRad="38100" dist="38100" dir="2700000" algn="tl">
                  <a:srgbClr val="000000"/>
                </a:outerShdw>
              </a:effectLst>
              <a:cs typeface="Titr" pitchFamily="2" charset="-78"/>
            </a:endParaRPr>
          </a:p>
        </p:txBody>
      </p:sp>
      <p:sp>
        <p:nvSpPr>
          <p:cNvPr id="10245" name="Rectangle 4"/>
          <p:cNvSpPr>
            <a:spLocks noChangeArrowheads="1"/>
          </p:cNvSpPr>
          <p:nvPr/>
        </p:nvSpPr>
        <p:spPr bwMode="auto">
          <a:xfrm flipV="1">
            <a:off x="2627313" y="1052513"/>
            <a:ext cx="6350000" cy="73025"/>
          </a:xfrm>
          <a:prstGeom prst="rect">
            <a:avLst/>
          </a:prstGeom>
          <a:gradFill rotWithShape="1">
            <a:gsLst>
              <a:gs pos="0">
                <a:srgbClr val="663300"/>
              </a:gs>
              <a:gs pos="50000">
                <a:srgbClr val="FFCB39"/>
              </a:gs>
              <a:gs pos="100000">
                <a:srgbClr val="663300"/>
              </a:gs>
            </a:gsLst>
            <a:lin ang="2700000" scaled="1"/>
          </a:gradFill>
          <a:ln w="9525">
            <a:noFill/>
            <a:miter lim="800000"/>
            <a:headEnd/>
            <a:tailEnd/>
          </a:ln>
        </p:spPr>
        <p:txBody>
          <a:bodyPr rot="10800000" wrap="none" anchor="ctr"/>
          <a:lstStyle/>
          <a:p>
            <a:pPr algn="ctr"/>
            <a:endParaRPr lang="en-US" sz="1800" dirty="0">
              <a:cs typeface="B Nazanin" pitchFamily="2" charset="-78"/>
            </a:endParaRPr>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فونت من">
      <a:majorFont>
        <a:latin typeface="Times New Roman"/>
        <a:ea typeface=""/>
        <a:cs typeface="B Nazanin"/>
      </a:majorFont>
      <a:minorFont>
        <a:latin typeface="Times New Roman"/>
        <a:ea typeface=""/>
        <a:cs typeface="B Nazani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a-IR" sz="10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a-IR" sz="10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697</TotalTime>
  <Words>3731</Words>
  <Application>Microsoft Office PowerPoint</Application>
  <PresentationFormat>On-screen Show (4:3)</PresentationFormat>
  <Paragraphs>455</Paragraphs>
  <Slides>85</Slides>
  <Notes>1</Notes>
  <HiddenSlides>0</HiddenSlides>
  <MMClips>0</MMClips>
  <ScaleCrop>false</ScaleCrop>
  <HeadingPairs>
    <vt:vector size="8" baseType="variant">
      <vt:variant>
        <vt:lpstr>Fonts Used</vt:lpstr>
      </vt:variant>
      <vt:variant>
        <vt:i4>12</vt:i4>
      </vt:variant>
      <vt:variant>
        <vt:lpstr>Theme</vt:lpstr>
      </vt:variant>
      <vt:variant>
        <vt:i4>2</vt:i4>
      </vt:variant>
      <vt:variant>
        <vt:lpstr>Embedded OLE Servers</vt:lpstr>
      </vt:variant>
      <vt:variant>
        <vt:i4>1</vt:i4>
      </vt:variant>
      <vt:variant>
        <vt:lpstr>Slide Titles</vt:lpstr>
      </vt:variant>
      <vt:variant>
        <vt:i4>85</vt:i4>
      </vt:variant>
    </vt:vector>
  </HeadingPairs>
  <TitlesOfParts>
    <vt:vector size="100" baseType="lpstr">
      <vt:lpstr>Arial</vt:lpstr>
      <vt:lpstr>B Jadid</vt:lpstr>
      <vt:lpstr>B Nazanin</vt:lpstr>
      <vt:lpstr>B Titr</vt:lpstr>
      <vt:lpstr>IranNastaliq</vt:lpstr>
      <vt:lpstr>Lucida Sans Unicode</vt:lpstr>
      <vt:lpstr>Nazanin</vt:lpstr>
      <vt:lpstr>Times New Roman</vt:lpstr>
      <vt:lpstr>Titr</vt:lpstr>
      <vt:lpstr>Verdana</vt:lpstr>
      <vt:lpstr>Wingdings 2</vt:lpstr>
      <vt:lpstr>Wingdings 3</vt:lpstr>
      <vt:lpstr>1_Default Design</vt:lpstr>
      <vt:lpstr>Concourse</vt:lpstr>
      <vt:lpstr>Clip</vt:lpstr>
      <vt:lpstr>PowerPoint Presentation</vt:lpstr>
      <vt:lpstr>تعریف مهندسی صنایع</vt:lpstr>
      <vt:lpstr>مهندسی صنایع</vt:lpstr>
      <vt:lpstr>مهندسی صنایع</vt:lpstr>
      <vt:lpstr>مهندسی صنایع</vt:lpstr>
      <vt:lpstr>  تاریخچه مهندسی صنایع</vt:lpstr>
      <vt:lpstr>اهمیت مهندسی صنایع</vt:lpstr>
      <vt:lpstr>اصول فکری و دیدگاههای مهدسی صنایع</vt:lpstr>
      <vt:lpstr>اصول فکری و دیدگاههای مهدسی صنایع</vt:lpstr>
      <vt:lpstr>زمینه های فعالیت مهندسی صنایع</vt:lpstr>
      <vt:lpstr>PowerPoint Presentation</vt:lpstr>
      <vt:lpstr>PowerPoint Presentation</vt:lpstr>
      <vt:lpstr>PowerPoint Presentation</vt:lpstr>
      <vt:lpstr>مقصد ارزش هدف</vt:lpstr>
      <vt:lpstr>مقصد</vt:lpstr>
      <vt:lpstr>نمونه هاي مقصد</vt:lpstr>
      <vt:lpstr>ارزش</vt:lpstr>
      <vt:lpstr>نمونه هاي ارزش</vt:lpstr>
      <vt:lpstr>هدف</vt:lpstr>
      <vt:lpstr>نمونه هاي هدف</vt:lpstr>
      <vt:lpstr>یک مثال</vt:lpstr>
      <vt:lpstr>مثال دیگر</vt:lpstr>
      <vt:lpstr>آخرين مرحله </vt:lpstr>
      <vt:lpstr>نکات مهم در برنامه </vt:lpstr>
      <vt:lpstr>PowerPoint Presentation</vt:lpstr>
      <vt:lpstr>توصیه 1</vt:lpstr>
      <vt:lpstr>مزایای مکتوب کردن هدف</vt:lpstr>
      <vt:lpstr>توصیه 2</vt:lpstr>
      <vt:lpstr>توصیه 3</vt:lpstr>
      <vt:lpstr>توصیه 4</vt:lpstr>
      <vt:lpstr>توصیه 5</vt:lpstr>
      <vt:lpstr>PowerPoint Presentation</vt:lpstr>
      <vt:lpstr>توصیه 6</vt:lpstr>
      <vt:lpstr>توصیه 7</vt:lpstr>
      <vt:lpstr>توصیه 8</vt:lpstr>
      <vt:lpstr>توصیه 9</vt:lpstr>
      <vt:lpstr>توصیه 10</vt:lpstr>
      <vt:lpstr>توصیه 11</vt:lpstr>
      <vt:lpstr>توصیه 12</vt:lpstr>
      <vt:lpstr>توصیه 13</vt:lpstr>
      <vt:lpstr>توصیه 14</vt:lpstr>
      <vt:lpstr>PowerPoint Presentation</vt:lpstr>
      <vt:lpstr>توصیه 15</vt:lpstr>
      <vt:lpstr>توصیه 16</vt:lpstr>
      <vt:lpstr>توصیه 17</vt:lpstr>
      <vt:lpstr>توصیه 18</vt:lpstr>
      <vt:lpstr>PowerPoint Presentation</vt:lpstr>
      <vt:lpstr>توصیه 19</vt:lpstr>
      <vt:lpstr>توصیه 20</vt:lpstr>
      <vt:lpstr>PowerPoint Presentation</vt:lpstr>
      <vt:lpstr>دسته بندی آموخته‌های دانشگاهی در جهت اشتغال </vt:lpstr>
      <vt:lpstr>برای استفاده از این علوم مهم است بدانیم . </vt:lpstr>
      <vt:lpstr>تعريف تخصص کاری </vt:lpstr>
      <vt:lpstr>نمونه تخصص کاری</vt:lpstr>
      <vt:lpstr>نکات مهم تخصص كاري </vt:lpstr>
      <vt:lpstr>تعريف ابزارهای کمکی</vt:lpstr>
      <vt:lpstr>نكات مهم ابزارهای کمکی</vt:lpstr>
      <vt:lpstr>نمونه ابزارهای کمکی</vt:lpstr>
      <vt:lpstr>تعريف تخصص هاي كوچك</vt:lpstr>
      <vt:lpstr>نمونه تخصص هاي كوچك</vt:lpstr>
      <vt:lpstr>نکات مهم تخصص هاي كوچك</vt:lpstr>
      <vt:lpstr>تعريف علوم پايه</vt:lpstr>
      <vt:lpstr>نمونه علوم پايه</vt:lpstr>
      <vt:lpstr>نکات مهم علوم پايه</vt:lpstr>
      <vt:lpstr>مراحل انتخاب تخصص تا شغل  </vt:lpstr>
      <vt:lpstr>انتخاب تخصص اصلی</vt:lpstr>
      <vt:lpstr>نمونه انتخاب شغل (1)</vt:lpstr>
      <vt:lpstr>نمونه انتخاب شغل (2)</vt:lpstr>
      <vt:lpstr>نمونه انتخاب شغل (3)</vt:lpstr>
      <vt:lpstr>نمونه انتخاب شغل (4)</vt:lpstr>
      <vt:lpstr>نمونه انتخاب شغل (4)</vt:lpstr>
      <vt:lpstr>نمونه انتخاب شغل (4)</vt:lpstr>
      <vt:lpstr>نگاه کلی به رشته مهندسی صنایع</vt:lpstr>
      <vt:lpstr>بایدها و نبایدهای  مهندسی صنایع</vt:lpstr>
      <vt:lpstr>بایدها و نبایدهای  مهندسی صنایع</vt:lpstr>
      <vt:lpstr>بایدها و نبایدهای  مهندسی صنایع</vt:lpstr>
      <vt:lpstr>بایدها و نبایدهای  مهندسی صنایع</vt:lpstr>
      <vt:lpstr>بایدها و نبایدهای  مهندسی صنایع</vt:lpstr>
      <vt:lpstr>نرم افزارهای مهندسی صنایع</vt:lpstr>
      <vt:lpstr>مدل شایستگی مهندسی صنایع </vt:lpstr>
      <vt:lpstr>مدل شایستگی مهندسی صنایع </vt:lpstr>
      <vt:lpstr>مدل شایستگی مهندسی صنایع </vt:lpstr>
      <vt:lpstr>مدل شایستگی مهندسی صنایع </vt:lpstr>
      <vt:lpstr>مدل شایستگی مهندسی صنایع </vt:lpstr>
      <vt:lpstr>مدل شایستگی مهندسی صنایع </vt:lpstr>
    </vt:vector>
  </TitlesOfParts>
  <Company>RAJA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jafari_h</dc:creator>
  <cp:lastModifiedBy>Eniac</cp:lastModifiedBy>
  <cp:revision>206</cp:revision>
  <dcterms:created xsi:type="dcterms:W3CDTF">2007-04-11T07:31:13Z</dcterms:created>
  <dcterms:modified xsi:type="dcterms:W3CDTF">2014-02-28T19:38:53Z</dcterms:modified>
</cp:coreProperties>
</file>