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92" r:id="rId4"/>
    <p:sldMasterId id="2147483710" r:id="rId5"/>
    <p:sldMasterId id="2147483730" r:id="rId6"/>
    <p:sldMasterId id="2147483751" r:id="rId7"/>
  </p:sldMasterIdLst>
  <p:notesMasterIdLst>
    <p:notesMasterId r:id="rId53"/>
  </p:notesMasterIdLst>
  <p:sldIdLst>
    <p:sldId id="266" r:id="rId8"/>
    <p:sldId id="256" r:id="rId9"/>
    <p:sldId id="631" r:id="rId10"/>
    <p:sldId id="630" r:id="rId11"/>
    <p:sldId id="560" r:id="rId12"/>
    <p:sldId id="561" r:id="rId13"/>
    <p:sldId id="562" r:id="rId14"/>
    <p:sldId id="568" r:id="rId15"/>
    <p:sldId id="559" r:id="rId16"/>
    <p:sldId id="553" r:id="rId17"/>
    <p:sldId id="574" r:id="rId18"/>
    <p:sldId id="575" r:id="rId19"/>
    <p:sldId id="632" r:id="rId20"/>
    <p:sldId id="624" r:id="rId21"/>
    <p:sldId id="649" r:id="rId22"/>
    <p:sldId id="662" r:id="rId23"/>
    <p:sldId id="652" r:id="rId24"/>
    <p:sldId id="663" r:id="rId25"/>
    <p:sldId id="664" r:id="rId26"/>
    <p:sldId id="653" r:id="rId27"/>
    <p:sldId id="654" r:id="rId28"/>
    <p:sldId id="655" r:id="rId29"/>
    <p:sldId id="656" r:id="rId30"/>
    <p:sldId id="657" r:id="rId31"/>
    <p:sldId id="660" r:id="rId32"/>
    <p:sldId id="661" r:id="rId33"/>
    <p:sldId id="666" r:id="rId34"/>
    <p:sldId id="668" r:id="rId35"/>
    <p:sldId id="669" r:id="rId36"/>
    <p:sldId id="667" r:id="rId37"/>
    <p:sldId id="670" r:id="rId38"/>
    <p:sldId id="672" r:id="rId39"/>
    <p:sldId id="671" r:id="rId40"/>
    <p:sldId id="651" r:id="rId41"/>
    <p:sldId id="658" r:id="rId42"/>
    <p:sldId id="659" r:id="rId43"/>
    <p:sldId id="674" r:id="rId44"/>
    <p:sldId id="673" r:id="rId45"/>
    <p:sldId id="678" r:id="rId46"/>
    <p:sldId id="679" r:id="rId47"/>
    <p:sldId id="675" r:id="rId48"/>
    <p:sldId id="676" r:id="rId49"/>
    <p:sldId id="677" r:id="rId50"/>
    <p:sldId id="680" r:id="rId51"/>
    <p:sldId id="5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66"/>
            <p14:sldId id="256"/>
            <p14:sldId id="631"/>
            <p14:sldId id="630"/>
            <p14:sldId id="560"/>
            <p14:sldId id="561"/>
            <p14:sldId id="562"/>
            <p14:sldId id="568"/>
            <p14:sldId id="559"/>
            <p14:sldId id="553"/>
            <p14:sldId id="574"/>
            <p14:sldId id="575"/>
            <p14:sldId id="632"/>
            <p14:sldId id="624"/>
            <p14:sldId id="649"/>
            <p14:sldId id="662"/>
            <p14:sldId id="652"/>
            <p14:sldId id="663"/>
            <p14:sldId id="664"/>
            <p14:sldId id="653"/>
            <p14:sldId id="654"/>
            <p14:sldId id="655"/>
            <p14:sldId id="656"/>
            <p14:sldId id="657"/>
            <p14:sldId id="660"/>
            <p14:sldId id="661"/>
            <p14:sldId id="666"/>
            <p14:sldId id="668"/>
            <p14:sldId id="669"/>
            <p14:sldId id="667"/>
            <p14:sldId id="670"/>
            <p14:sldId id="672"/>
            <p14:sldId id="671"/>
            <p14:sldId id="651"/>
            <p14:sldId id="658"/>
            <p14:sldId id="659"/>
            <p14:sldId id="674"/>
            <p14:sldId id="673"/>
            <p14:sldId id="678"/>
            <p14:sldId id="679"/>
            <p14:sldId id="675"/>
            <p14:sldId id="676"/>
            <p14:sldId id="677"/>
            <p14:sldId id="680"/>
            <p14:sldId id="558"/>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C28"/>
    <a:srgbClr val="A500C6"/>
    <a:srgbClr val="D24726"/>
    <a:srgbClr val="DD462F"/>
    <a:srgbClr val="D44124"/>
    <a:srgbClr val="D2B4A6"/>
    <a:srgbClr val="734F29"/>
    <a:srgbClr val="AEB785"/>
    <a:srgbClr val="EFD5A2"/>
    <a:srgbClr val="3B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8" autoAdjust="0"/>
    <p:restoredTop sz="94280" autoAdjust="0"/>
  </p:normalViewPr>
  <p:slideViewPr>
    <p:cSldViewPr snapToGrid="0">
      <p:cViewPr varScale="1">
        <p:scale>
          <a:sx n="81" d="100"/>
          <a:sy n="81" d="100"/>
        </p:scale>
        <p:origin x="216" y="60"/>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44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latin typeface="Arial" panose="020B0604020202020204" pitchFamily="34" charset="0"/>
              <a:cs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cs typeface="Arial" panose="020B0604020202020204" pitchFamily="34" charset="0"/>
              </a:defRPr>
            </a:lvl1pPr>
            <a:lvl2pPr marL="742950" indent="-285750" eaLnBrk="0" hangingPunct="0">
              <a:defRPr kumimoji="1" sz="2400">
                <a:solidFill>
                  <a:schemeClr val="tx1"/>
                </a:solidFill>
                <a:latin typeface="Arial" panose="020B0604020202020204" pitchFamily="34" charset="0"/>
                <a:cs typeface="Arial" panose="020B0604020202020204" pitchFamily="34" charset="0"/>
              </a:defRPr>
            </a:lvl2pPr>
            <a:lvl3pPr marL="1143000" indent="-228600" eaLnBrk="0" hangingPunct="0">
              <a:defRPr kumimoji="1" sz="2400">
                <a:solidFill>
                  <a:schemeClr val="tx1"/>
                </a:solidFill>
                <a:latin typeface="Arial" panose="020B0604020202020204" pitchFamily="34" charset="0"/>
                <a:cs typeface="Arial" panose="020B0604020202020204" pitchFamily="34" charset="0"/>
              </a:defRPr>
            </a:lvl3pPr>
            <a:lvl4pPr marL="1600200" indent="-228600" eaLnBrk="0" hangingPunct="0">
              <a:defRPr kumimoji="1" sz="2400">
                <a:solidFill>
                  <a:schemeClr val="tx1"/>
                </a:solidFill>
                <a:latin typeface="Arial" panose="020B0604020202020204" pitchFamily="34" charset="0"/>
                <a:cs typeface="Arial" panose="020B0604020202020204" pitchFamily="34" charset="0"/>
              </a:defRPr>
            </a:lvl4pPr>
            <a:lvl5pPr marL="2057400" indent="-228600" eaLnBrk="0" hangingPunct="0">
              <a:defRPr kumimoji="1"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eaLnBrk="1" hangingPunct="1"/>
            <a:fld id="{1B3F2CA7-5BC6-4A28-BEA9-643E1F76CC0B}" type="slidenum">
              <a:rPr kumimoji="0" lang="fa-IR" altLang="fa-IR" sz="1200"/>
              <a:pPr eaLnBrk="1" hangingPunct="1"/>
              <a:t>1</a:t>
            </a:fld>
            <a:endParaRPr kumimoji="0" lang="fa-IR" altLang="fa-IR" sz="1200"/>
          </a:p>
        </p:txBody>
      </p:sp>
    </p:spTree>
    <p:extLst>
      <p:ext uri="{BB962C8B-B14F-4D97-AF65-F5344CB8AC3E}">
        <p14:creationId xmlns:p14="http://schemas.microsoft.com/office/powerpoint/2010/main" val="414498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D148C8A6-8C04-496F-8238-21AC5D9749EA}" type="slidenum">
              <a:rPr lang="fa-IR" altLang="fa-IR" sz="1200"/>
              <a:pPr algn="r"/>
              <a:t>13</a:t>
            </a:fld>
            <a:endParaRPr lang="en-US" altLang="fa-IR" sz="1200"/>
          </a:p>
        </p:txBody>
      </p:sp>
      <p:sp>
        <p:nvSpPr>
          <p:cNvPr id="59395"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9396" name="Rectangle 3"/>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fa-IR" altLang="fa-IR" smtClean="0"/>
          </a:p>
        </p:txBody>
      </p:sp>
    </p:spTree>
    <p:extLst>
      <p:ext uri="{BB962C8B-B14F-4D97-AF65-F5344CB8AC3E}">
        <p14:creationId xmlns:p14="http://schemas.microsoft.com/office/powerpoint/2010/main" val="236520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rtl="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D148C8A6-8C04-496F-8238-21AC5D9749EA}" type="slidenum">
              <a:rPr lang="fa-IR" altLang="fa-IR" sz="1200"/>
              <a:pPr algn="r"/>
              <a:t>14</a:t>
            </a:fld>
            <a:endParaRPr lang="en-US" altLang="fa-IR" sz="1200"/>
          </a:p>
        </p:txBody>
      </p:sp>
      <p:sp>
        <p:nvSpPr>
          <p:cNvPr id="59395"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59396" name="Rectangle 3"/>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fa-IR" altLang="fa-IR" smtClean="0"/>
          </a:p>
        </p:txBody>
      </p:sp>
    </p:spTree>
    <p:extLst>
      <p:ext uri="{BB962C8B-B14F-4D97-AF65-F5344CB8AC3E}">
        <p14:creationId xmlns:p14="http://schemas.microsoft.com/office/powerpoint/2010/main" val="357852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44759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96355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82596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33045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424324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60784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693530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91202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83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248865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742769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066335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908626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27852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86957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930258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14984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7D3752BE-23CF-4E40-A9AD-5EEDA180F910}" type="slidenum">
              <a:rPr lang="ar-SA" altLang="fa-IR">
                <a:solidFill>
                  <a:srgbClr val="F496CB">
                    <a:lumMod val="75000"/>
                  </a:srgbClr>
                </a:solidFill>
              </a:rPr>
              <a:pPr/>
              <a:t>‹#›</a:t>
            </a:fld>
            <a:endParaRPr lang="en-US" altLang="fa-IR">
              <a:solidFill>
                <a:srgbClr val="F496CB">
                  <a:lumMod val="75000"/>
                </a:srgbClr>
              </a:solidFill>
            </a:endParaRPr>
          </a:p>
        </p:txBody>
      </p:sp>
    </p:spTree>
    <p:extLst>
      <p:ext uri="{BB962C8B-B14F-4D97-AF65-F5344CB8AC3E}">
        <p14:creationId xmlns:p14="http://schemas.microsoft.com/office/powerpoint/2010/main" val="5435685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fa-IR">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fa-IR">
              <a:solidFill>
                <a:prstClr val="black">
                  <a:tint val="75000"/>
                </a:prstClr>
              </a:solidFill>
            </a:endParaRPr>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56CC41B9-59D4-4DC0-826C-E35E26A8D366}" type="slidenum">
              <a:rPr lang="ar-SA" altLang="fa-IR">
                <a:solidFill>
                  <a:srgbClr val="F496CB">
                    <a:lumMod val="75000"/>
                  </a:srgbClr>
                </a:solidFill>
              </a:rPr>
              <a:pPr/>
              <a:t>‹#›</a:t>
            </a:fld>
            <a:endParaRPr lang="en-US" altLang="fa-IR">
              <a:solidFill>
                <a:srgbClr val="F496CB">
                  <a:lumMod val="75000"/>
                </a:srgbClr>
              </a:solidFill>
            </a:endParaRPr>
          </a:p>
        </p:txBody>
      </p:sp>
    </p:spTree>
    <p:extLst>
      <p:ext uri="{BB962C8B-B14F-4D97-AF65-F5344CB8AC3E}">
        <p14:creationId xmlns:p14="http://schemas.microsoft.com/office/powerpoint/2010/main" val="365983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fld id="{DA906A22-07F2-42F6-A634-23CF3D229357}" type="slidenum">
              <a:rPr lang="ar-SA" altLang="fa-IR">
                <a:solidFill>
                  <a:srgbClr val="F496CB">
                    <a:lumMod val="75000"/>
                  </a:srgbClr>
                </a:solidFill>
              </a:rPr>
              <a:pPr/>
              <a:t>‹#›</a:t>
            </a:fld>
            <a:endParaRPr lang="en-US" altLang="fa-IR">
              <a:solidFill>
                <a:srgbClr val="F496CB">
                  <a:lumMod val="75000"/>
                </a:srgbClr>
              </a:solidFill>
            </a:endParaRPr>
          </a:p>
        </p:txBody>
      </p:sp>
    </p:spTree>
    <p:extLst>
      <p:ext uri="{BB962C8B-B14F-4D97-AF65-F5344CB8AC3E}">
        <p14:creationId xmlns:p14="http://schemas.microsoft.com/office/powerpoint/2010/main" val="1476296665"/>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7825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507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3388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8135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2622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822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53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0845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18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502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769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2278980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4252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0296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2994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681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4954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405166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52585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410408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425158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124299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098851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078985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481794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594747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632243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642524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32841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719111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96452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854874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4876983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7D3752BE-23CF-4E40-A9AD-5EEDA180F910}" type="slidenum">
              <a:rPr lang="ar-SA" altLang="fa-IR">
                <a:solidFill>
                  <a:srgbClr val="F496CB">
                    <a:lumMod val="75000"/>
                  </a:srgbClr>
                </a:solidFill>
              </a:rPr>
              <a:pPr/>
              <a:t>‹#›</a:t>
            </a:fld>
            <a:endParaRPr lang="en-US" altLang="fa-IR">
              <a:solidFill>
                <a:srgbClr val="F496CB">
                  <a:lumMod val="75000"/>
                </a:srgbClr>
              </a:solidFill>
            </a:endParaRPr>
          </a:p>
        </p:txBody>
      </p:sp>
    </p:spTree>
    <p:extLst>
      <p:ext uri="{BB962C8B-B14F-4D97-AF65-F5344CB8AC3E}">
        <p14:creationId xmlns:p14="http://schemas.microsoft.com/office/powerpoint/2010/main" val="2758354260"/>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fa-IR">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fa-IR">
              <a:solidFill>
                <a:prstClr val="black">
                  <a:tint val="75000"/>
                </a:prstClr>
              </a:solidFill>
            </a:endParaRPr>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56CC41B9-59D4-4DC0-826C-E35E26A8D366}" type="slidenum">
              <a:rPr lang="ar-SA" altLang="fa-IR">
                <a:solidFill>
                  <a:srgbClr val="F496CB">
                    <a:lumMod val="75000"/>
                  </a:srgbClr>
                </a:solidFill>
              </a:rPr>
              <a:pPr/>
              <a:t>‹#›</a:t>
            </a:fld>
            <a:endParaRPr lang="en-US" altLang="fa-IR">
              <a:solidFill>
                <a:srgbClr val="F496CB">
                  <a:lumMod val="75000"/>
                </a:srgbClr>
              </a:solidFill>
            </a:endParaRPr>
          </a:p>
        </p:txBody>
      </p:sp>
    </p:spTree>
    <p:extLst>
      <p:ext uri="{BB962C8B-B14F-4D97-AF65-F5344CB8AC3E}">
        <p14:creationId xmlns:p14="http://schemas.microsoft.com/office/powerpoint/2010/main" val="4145590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fld id="{DA906A22-07F2-42F6-A634-23CF3D229357}" type="slidenum">
              <a:rPr lang="ar-SA" altLang="fa-IR">
                <a:solidFill>
                  <a:srgbClr val="F496CB">
                    <a:lumMod val="75000"/>
                  </a:srgbClr>
                </a:solidFill>
              </a:rPr>
              <a:pPr/>
              <a:t>‹#›</a:t>
            </a:fld>
            <a:endParaRPr lang="en-US" altLang="fa-IR">
              <a:solidFill>
                <a:srgbClr val="F496CB">
                  <a:lumMod val="75000"/>
                </a:srgbClr>
              </a:solidFill>
            </a:endParaRPr>
          </a:p>
        </p:txBody>
      </p:sp>
    </p:spTree>
    <p:extLst>
      <p:ext uri="{BB962C8B-B14F-4D97-AF65-F5344CB8AC3E}">
        <p14:creationId xmlns:p14="http://schemas.microsoft.com/office/powerpoint/2010/main" val="1384261469"/>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333" y="3047706"/>
              <a:ext cx="3259667" cy="3810294"/>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7" y="3589086"/>
              <a:ext cx="1818217" cy="3268914"/>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433" cy="5666225"/>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65BA6214-EA7F-4F36-8B74-E88556FB5330}" type="datetimeFigureOut">
              <a:rPr lang="en-US"/>
              <a:pPr>
                <a:defRPr/>
              </a:pPr>
              <a:t>12/12/2020</a:t>
            </a:fld>
            <a:endParaRPr lang="en-US"/>
          </a:p>
        </p:txBody>
      </p:sp>
      <p:sp>
        <p:nvSpPr>
          <p:cNvPr id="16"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17"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35CC3A14-2A6E-4B43-BCBD-C5D19E15C505}" type="slidenum">
              <a:rPr lang="en-US" altLang="en-US"/>
              <a:pPr>
                <a:defRPr/>
              </a:pPr>
              <a:t>‹#›</a:t>
            </a:fld>
            <a:endParaRPr lang="en-US" altLang="en-US"/>
          </a:p>
        </p:txBody>
      </p:sp>
    </p:spTree>
    <p:extLst>
      <p:ext uri="{BB962C8B-B14F-4D97-AF65-F5344CB8AC3E}">
        <p14:creationId xmlns:p14="http://schemas.microsoft.com/office/powerpoint/2010/main" val="1343841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A9C6980B-CCEF-4783-9E7F-02CEAAAD02CA}" type="datetimeFigureOut">
              <a:rPr lang="en-US"/>
              <a:pPr>
                <a:defRPr/>
              </a:pPr>
              <a:t>12/12/2020</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A5ED529E-7C98-430E-8BAB-33E79428821F}" type="slidenum">
              <a:rPr lang="en-US" altLang="en-US"/>
              <a:pPr>
                <a:defRPr/>
              </a:pPr>
              <a:t>‹#›</a:t>
            </a:fld>
            <a:endParaRPr lang="en-US" altLang="en-US"/>
          </a:p>
        </p:txBody>
      </p:sp>
    </p:spTree>
    <p:extLst>
      <p:ext uri="{BB962C8B-B14F-4D97-AF65-F5344CB8AC3E}">
        <p14:creationId xmlns:p14="http://schemas.microsoft.com/office/powerpoint/2010/main" val="3756238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76B4B8B9-5C52-44DE-BB68-8E2659911E46}" type="datetimeFigureOut">
              <a:rPr lang="en-US"/>
              <a:pPr>
                <a:defRPr/>
              </a:pPr>
              <a:t>12/12/2020</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CEA9D325-AA7C-42BE-A38E-F4B8645A1699}" type="slidenum">
              <a:rPr lang="en-US" altLang="en-US"/>
              <a:pPr>
                <a:defRPr/>
              </a:pPr>
              <a:t>‹#›</a:t>
            </a:fld>
            <a:endParaRPr lang="en-US" altLang="en-US"/>
          </a:p>
        </p:txBody>
      </p:sp>
    </p:spTree>
    <p:extLst>
      <p:ext uri="{BB962C8B-B14F-4D97-AF65-F5344CB8AC3E}">
        <p14:creationId xmlns:p14="http://schemas.microsoft.com/office/powerpoint/2010/main" val="336772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5A7E1860-3D76-48B4-8BE6-384C47F3CA7C}" type="datetimeFigureOut">
              <a:rPr lang="en-US"/>
              <a:pPr>
                <a:defRPr/>
              </a:pPr>
              <a:t>12/12/2020</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12A68471-DA09-4BC7-9CF7-1B60EE548D6F}" type="slidenum">
              <a:rPr lang="en-US" altLang="en-US"/>
              <a:pPr>
                <a:defRPr/>
              </a:pPr>
              <a:t>‹#›</a:t>
            </a:fld>
            <a:endParaRPr lang="en-US" altLang="en-US"/>
          </a:p>
        </p:txBody>
      </p:sp>
    </p:spTree>
    <p:extLst>
      <p:ext uri="{BB962C8B-B14F-4D97-AF65-F5344CB8AC3E}">
        <p14:creationId xmlns:p14="http://schemas.microsoft.com/office/powerpoint/2010/main" val="1094203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876DFBAD-A193-4DE0-9292-5FEF10A53C9E}" type="datetimeFigureOut">
              <a:rPr lang="en-US"/>
              <a:pPr>
                <a:defRPr/>
              </a:pPr>
              <a:t>12/12/2020</a:t>
            </a:fld>
            <a:endParaRPr lang="en-US"/>
          </a:p>
        </p:txBody>
      </p:sp>
      <p:sp>
        <p:nvSpPr>
          <p:cNvPr id="8" name="Footer Placeholder 7"/>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9" name="Slide Number Placeholder 8"/>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BA929DAA-FA19-4DE2-A8D7-1E3E368AAA99}" type="slidenum">
              <a:rPr lang="en-US" altLang="en-US"/>
              <a:pPr>
                <a:defRPr/>
              </a:pPr>
              <a:t>‹#›</a:t>
            </a:fld>
            <a:endParaRPr lang="en-US" altLang="en-US"/>
          </a:p>
        </p:txBody>
      </p:sp>
    </p:spTree>
    <p:extLst>
      <p:ext uri="{BB962C8B-B14F-4D97-AF65-F5344CB8AC3E}">
        <p14:creationId xmlns:p14="http://schemas.microsoft.com/office/powerpoint/2010/main" val="8872860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D830106D-254B-4A45-8472-9A8186DADDF8}" type="datetimeFigureOut">
              <a:rPr lang="en-US"/>
              <a:pPr>
                <a:defRPr/>
              </a:pPr>
              <a:t>12/12/2020</a:t>
            </a:fld>
            <a:endParaRPr lang="en-US"/>
          </a:p>
        </p:txBody>
      </p:sp>
      <p:sp>
        <p:nvSpPr>
          <p:cNvPr id="4" name="Footer Placeholder 3"/>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3A2D040A-6F65-4015-BF86-554739999D0E}" type="slidenum">
              <a:rPr lang="en-US" altLang="en-US"/>
              <a:pPr>
                <a:defRPr/>
              </a:pPr>
              <a:t>‹#›</a:t>
            </a:fld>
            <a:endParaRPr lang="en-US" altLang="en-US"/>
          </a:p>
        </p:txBody>
      </p:sp>
    </p:spTree>
    <p:extLst>
      <p:ext uri="{BB962C8B-B14F-4D97-AF65-F5344CB8AC3E}">
        <p14:creationId xmlns:p14="http://schemas.microsoft.com/office/powerpoint/2010/main" val="101147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8F8C1E1B-6C2D-471D-AF1C-0735F0C287F5}" type="datetimeFigureOut">
              <a:rPr lang="en-US"/>
              <a:pPr>
                <a:defRPr/>
              </a:pPr>
              <a:t>12/12/2020</a:t>
            </a:fld>
            <a:endParaRPr lang="en-US"/>
          </a:p>
        </p:txBody>
      </p:sp>
      <p:sp>
        <p:nvSpPr>
          <p:cNvPr id="3" name="Footer Placeholder 2"/>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4" name="Slide Number Placeholder 3"/>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76822AE1-F3A6-4074-8888-349E49E75CFA}" type="slidenum">
              <a:rPr lang="en-US" altLang="en-US"/>
              <a:pPr>
                <a:defRPr/>
              </a:pPr>
              <a:t>‹#›</a:t>
            </a:fld>
            <a:endParaRPr lang="en-US" altLang="en-US"/>
          </a:p>
        </p:txBody>
      </p:sp>
    </p:spTree>
    <p:extLst>
      <p:ext uri="{BB962C8B-B14F-4D97-AF65-F5344CB8AC3E}">
        <p14:creationId xmlns:p14="http://schemas.microsoft.com/office/powerpoint/2010/main" val="2143108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8553CD97-D769-45DA-9CA8-F981E07ECD1B}" type="datetimeFigureOut">
              <a:rPr lang="en-US"/>
              <a:pPr>
                <a:defRPr/>
              </a:pPr>
              <a:t>12/12/2020</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F5BFA3E4-1C2A-475C-B409-0870B1DA0110}" type="slidenum">
              <a:rPr lang="en-US" altLang="en-US"/>
              <a:pPr>
                <a:defRPr/>
              </a:pPr>
              <a:t>‹#›</a:t>
            </a:fld>
            <a:endParaRPr lang="en-US" altLang="en-US"/>
          </a:p>
        </p:txBody>
      </p:sp>
    </p:spTree>
    <p:extLst>
      <p:ext uri="{BB962C8B-B14F-4D97-AF65-F5344CB8AC3E}">
        <p14:creationId xmlns:p14="http://schemas.microsoft.com/office/powerpoint/2010/main" val="264771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FCACB097-092C-42B5-9553-9423643E5E28}" type="datetimeFigureOut">
              <a:rPr lang="en-US"/>
              <a:pPr>
                <a:defRPr/>
              </a:pPr>
              <a:t>12/12/2020</a:t>
            </a:fld>
            <a:endParaRPr lang="en-US"/>
          </a:p>
        </p:txBody>
      </p:sp>
      <p:sp>
        <p:nvSpPr>
          <p:cNvPr id="6" name="Footer Placeholder 5"/>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F07D0D6E-13A8-4D81-82A4-7BBDEFE84DCF}" type="slidenum">
              <a:rPr lang="en-US" altLang="en-US"/>
              <a:pPr>
                <a:defRPr/>
              </a:pPr>
              <a:t>‹#›</a:t>
            </a:fld>
            <a:endParaRPr lang="en-US" altLang="en-US"/>
          </a:p>
        </p:txBody>
      </p:sp>
    </p:spTree>
    <p:extLst>
      <p:ext uri="{BB962C8B-B14F-4D97-AF65-F5344CB8AC3E}">
        <p14:creationId xmlns:p14="http://schemas.microsoft.com/office/powerpoint/2010/main" val="4011055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11BB677A-3B35-48B8-A8E6-9F8641E32150}" type="datetimeFigureOut">
              <a:rPr lang="en-US"/>
              <a:pPr>
                <a:defRPr/>
              </a:pPr>
              <a:t>12/12/2020</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5F36B16A-E16E-4E75-9913-F7C26F849CA0}" type="slidenum">
              <a:rPr lang="en-US" altLang="en-US"/>
              <a:pPr>
                <a:defRPr/>
              </a:pPr>
              <a:t>‹#›</a:t>
            </a:fld>
            <a:endParaRPr lang="en-US" altLang="en-US"/>
          </a:p>
        </p:txBody>
      </p:sp>
    </p:spTree>
    <p:extLst>
      <p:ext uri="{BB962C8B-B14F-4D97-AF65-F5344CB8AC3E}">
        <p14:creationId xmlns:p14="http://schemas.microsoft.com/office/powerpoint/2010/main" val="403055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867" y="790575"/>
            <a:ext cx="609600" cy="584200"/>
          </a:xfrm>
          <a:prstGeom prst="rect">
            <a:avLst/>
          </a:prstGeom>
          <a:noFill/>
          <a:ln>
            <a:noFill/>
          </a:ln>
          <a:extLst/>
        </p:spPr>
        <p:txBody>
          <a:bodyPr lIns="68580" tIns="34290" rIns="68580" bIns="34290" anchor="ctr"/>
          <a:lstStyle>
            <a:lvl1pPr defTabSz="342900">
              <a:defRPr kumimoji="1" sz="2400">
                <a:solidFill>
                  <a:schemeClr val="tx1"/>
                </a:solidFill>
                <a:latin typeface="Times New Roman" panose="02020603050405020304" pitchFamily="18" charset="0"/>
                <a:cs typeface="Traffic" charset="-78"/>
              </a:defRPr>
            </a:lvl1pPr>
            <a:lvl2pPr marL="742950" indent="-285750" defTabSz="342900">
              <a:defRPr kumimoji="1" sz="2400">
                <a:solidFill>
                  <a:schemeClr val="tx1"/>
                </a:solidFill>
                <a:latin typeface="Times New Roman" panose="02020603050405020304" pitchFamily="18" charset="0"/>
                <a:cs typeface="Traffic" charset="-78"/>
              </a:defRPr>
            </a:lvl2pPr>
            <a:lvl3pPr marL="1143000" indent="-228600" defTabSz="342900">
              <a:defRPr kumimoji="1" sz="2400">
                <a:solidFill>
                  <a:schemeClr val="tx1"/>
                </a:solidFill>
                <a:latin typeface="Times New Roman" panose="02020603050405020304" pitchFamily="18" charset="0"/>
                <a:cs typeface="Traffic" charset="-78"/>
              </a:defRPr>
            </a:lvl3pPr>
            <a:lvl4pPr marL="1600200" indent="-228600" defTabSz="342900">
              <a:defRPr kumimoji="1" sz="2400">
                <a:solidFill>
                  <a:schemeClr val="tx1"/>
                </a:solidFill>
                <a:latin typeface="Times New Roman" panose="02020603050405020304" pitchFamily="18" charset="0"/>
                <a:cs typeface="Traffic" charset="-78"/>
              </a:defRPr>
            </a:lvl4pPr>
            <a:lvl5pPr marL="2057400" indent="-228600" defTabSz="342900">
              <a:defRPr kumimoji="1" sz="2400">
                <a:solidFill>
                  <a:schemeClr val="tx1"/>
                </a:solidFill>
                <a:latin typeface="Times New Roman" panose="02020603050405020304" pitchFamily="18" charset="0"/>
                <a:cs typeface="Traffic" charset="-78"/>
              </a:defRPr>
            </a:lvl5pPr>
            <a:lvl6pPr marL="25146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6pPr>
            <a:lvl7pPr marL="29718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7pPr>
            <a:lvl8pPr marL="34290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8pPr>
            <a:lvl9pPr marL="38862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9pPr>
          </a:lstStyle>
          <a:p>
            <a:pPr fontAlgn="base">
              <a:spcBef>
                <a:spcPct val="0"/>
              </a:spcBef>
              <a:spcAft>
                <a:spcPct val="0"/>
              </a:spcAft>
              <a:defRPr/>
            </a:pPr>
            <a:r>
              <a:rPr kumimoji="0" lang="en-US" altLang="fa-IR" sz="6000" smtClean="0">
                <a:solidFill>
                  <a:srgbClr val="F496CB"/>
                </a:solidFill>
                <a:latin typeface="Arial" panose="020B0604020202020204" pitchFamily="34" charset="0"/>
              </a:rPr>
              <a:t>“</a:t>
            </a:r>
          </a:p>
        </p:txBody>
      </p:sp>
      <p:sp>
        <p:nvSpPr>
          <p:cNvPr id="6" name="TextBox 29"/>
          <p:cNvSpPr txBox="1">
            <a:spLocks noChangeArrowheads="1"/>
          </p:cNvSpPr>
          <p:nvPr/>
        </p:nvSpPr>
        <p:spPr bwMode="auto">
          <a:xfrm>
            <a:off x="8892117" y="2886075"/>
            <a:ext cx="609600" cy="585788"/>
          </a:xfrm>
          <a:prstGeom prst="rect">
            <a:avLst/>
          </a:prstGeom>
          <a:noFill/>
          <a:ln>
            <a:noFill/>
          </a:ln>
          <a:extLst/>
        </p:spPr>
        <p:txBody>
          <a:bodyPr lIns="68580" tIns="34290" rIns="68580" bIns="34290" anchor="ctr"/>
          <a:lstStyle>
            <a:lvl1pPr defTabSz="342900">
              <a:defRPr kumimoji="1" sz="2400">
                <a:solidFill>
                  <a:schemeClr val="tx1"/>
                </a:solidFill>
                <a:latin typeface="Times New Roman" panose="02020603050405020304" pitchFamily="18" charset="0"/>
                <a:cs typeface="Traffic" charset="-78"/>
              </a:defRPr>
            </a:lvl1pPr>
            <a:lvl2pPr marL="742950" indent="-285750" defTabSz="342900">
              <a:defRPr kumimoji="1" sz="2400">
                <a:solidFill>
                  <a:schemeClr val="tx1"/>
                </a:solidFill>
                <a:latin typeface="Times New Roman" panose="02020603050405020304" pitchFamily="18" charset="0"/>
                <a:cs typeface="Traffic" charset="-78"/>
              </a:defRPr>
            </a:lvl2pPr>
            <a:lvl3pPr marL="1143000" indent="-228600" defTabSz="342900">
              <a:defRPr kumimoji="1" sz="2400">
                <a:solidFill>
                  <a:schemeClr val="tx1"/>
                </a:solidFill>
                <a:latin typeface="Times New Roman" panose="02020603050405020304" pitchFamily="18" charset="0"/>
                <a:cs typeface="Traffic" charset="-78"/>
              </a:defRPr>
            </a:lvl3pPr>
            <a:lvl4pPr marL="1600200" indent="-228600" defTabSz="342900">
              <a:defRPr kumimoji="1" sz="2400">
                <a:solidFill>
                  <a:schemeClr val="tx1"/>
                </a:solidFill>
                <a:latin typeface="Times New Roman" panose="02020603050405020304" pitchFamily="18" charset="0"/>
                <a:cs typeface="Traffic" charset="-78"/>
              </a:defRPr>
            </a:lvl4pPr>
            <a:lvl5pPr marL="2057400" indent="-228600" defTabSz="342900">
              <a:defRPr kumimoji="1" sz="2400">
                <a:solidFill>
                  <a:schemeClr val="tx1"/>
                </a:solidFill>
                <a:latin typeface="Times New Roman" panose="02020603050405020304" pitchFamily="18" charset="0"/>
                <a:cs typeface="Traffic" charset="-78"/>
              </a:defRPr>
            </a:lvl5pPr>
            <a:lvl6pPr marL="25146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6pPr>
            <a:lvl7pPr marL="29718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7pPr>
            <a:lvl8pPr marL="34290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8pPr>
            <a:lvl9pPr marL="38862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9pPr>
          </a:lstStyle>
          <a:p>
            <a:pPr fontAlgn="base">
              <a:spcBef>
                <a:spcPct val="0"/>
              </a:spcBef>
              <a:spcAft>
                <a:spcPct val="0"/>
              </a:spcAft>
              <a:defRPr/>
            </a:pPr>
            <a:r>
              <a:rPr kumimoji="0" lang="en-US" altLang="fa-IR" sz="6000" smtClean="0">
                <a:solidFill>
                  <a:srgbClr val="F496CB"/>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814EC4E4-BECF-47A7-8947-89CC3BCF990E}" type="datetimeFigureOut">
              <a:rPr lang="en-US"/>
              <a:pPr>
                <a:defRPr/>
              </a:pPr>
              <a:t>12/12/2020</a:t>
            </a:fld>
            <a:endParaRPr lang="en-US"/>
          </a:p>
        </p:txBody>
      </p:sp>
      <p:sp>
        <p:nvSpPr>
          <p:cNvPr id="8" name="Footer Placeholder 4"/>
          <p:cNvSpPr>
            <a:spLocks noGrp="1"/>
          </p:cNvSpPr>
          <p:nvPr>
            <p:ph type="ftr" sz="quarter" idx="15"/>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9" name="Slide Number Placeholder 5"/>
          <p:cNvSpPr>
            <a:spLocks noGrp="1"/>
          </p:cNvSpPr>
          <p:nvPr>
            <p:ph type="sldNum" sz="quarter" idx="16"/>
          </p:nvPr>
        </p:nvSpPr>
        <p:spPr/>
        <p:txBody>
          <a:bodyPr/>
          <a:lstStyle>
            <a:lvl1pPr>
              <a:defRPr kumimoji="1">
                <a:latin typeface="Times New Roman" panose="02020603050405020304" pitchFamily="18" charset="0"/>
              </a:defRPr>
            </a:lvl1pPr>
          </a:lstStyle>
          <a:p>
            <a:pPr>
              <a:defRPr/>
            </a:pPr>
            <a:fld id="{DA20D1D7-FB36-4ABF-926F-06F419B8444A}" type="slidenum">
              <a:rPr lang="en-US" altLang="en-US"/>
              <a:pPr>
                <a:defRPr/>
              </a:pPr>
              <a:t>‹#›</a:t>
            </a:fld>
            <a:endParaRPr lang="en-US" altLang="en-US"/>
          </a:p>
        </p:txBody>
      </p:sp>
    </p:spTree>
    <p:extLst>
      <p:ext uri="{BB962C8B-B14F-4D97-AF65-F5344CB8AC3E}">
        <p14:creationId xmlns:p14="http://schemas.microsoft.com/office/powerpoint/2010/main" val="6810864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2185B850-FFC4-439B-AB61-06F18FC0E465}" type="datetimeFigureOut">
              <a:rPr lang="en-US"/>
              <a:pPr>
                <a:defRPr/>
              </a:pPr>
              <a:t>12/12/2020</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1FAAEE29-FEDD-4720-98F5-A2ED2E318430}" type="slidenum">
              <a:rPr lang="en-US" altLang="en-US"/>
              <a:pPr>
                <a:defRPr/>
              </a:pPr>
              <a:t>‹#›</a:t>
            </a:fld>
            <a:endParaRPr lang="en-US" altLang="en-US"/>
          </a:p>
        </p:txBody>
      </p:sp>
    </p:spTree>
    <p:extLst>
      <p:ext uri="{BB962C8B-B14F-4D97-AF65-F5344CB8AC3E}">
        <p14:creationId xmlns:p14="http://schemas.microsoft.com/office/powerpoint/2010/main" val="2227364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867" y="790575"/>
            <a:ext cx="609600" cy="584200"/>
          </a:xfrm>
          <a:prstGeom prst="rect">
            <a:avLst/>
          </a:prstGeom>
          <a:noFill/>
          <a:ln>
            <a:noFill/>
          </a:ln>
          <a:extLst/>
        </p:spPr>
        <p:txBody>
          <a:bodyPr lIns="68580" tIns="34290" rIns="68580" bIns="34290" anchor="ctr"/>
          <a:lstStyle>
            <a:lvl1pPr defTabSz="342900">
              <a:defRPr kumimoji="1" sz="2400">
                <a:solidFill>
                  <a:schemeClr val="tx1"/>
                </a:solidFill>
                <a:latin typeface="Times New Roman" panose="02020603050405020304" pitchFamily="18" charset="0"/>
                <a:cs typeface="Traffic" charset="-78"/>
              </a:defRPr>
            </a:lvl1pPr>
            <a:lvl2pPr marL="742950" indent="-285750" defTabSz="342900">
              <a:defRPr kumimoji="1" sz="2400">
                <a:solidFill>
                  <a:schemeClr val="tx1"/>
                </a:solidFill>
                <a:latin typeface="Times New Roman" panose="02020603050405020304" pitchFamily="18" charset="0"/>
                <a:cs typeface="Traffic" charset="-78"/>
              </a:defRPr>
            </a:lvl2pPr>
            <a:lvl3pPr marL="1143000" indent="-228600" defTabSz="342900">
              <a:defRPr kumimoji="1" sz="2400">
                <a:solidFill>
                  <a:schemeClr val="tx1"/>
                </a:solidFill>
                <a:latin typeface="Times New Roman" panose="02020603050405020304" pitchFamily="18" charset="0"/>
                <a:cs typeface="Traffic" charset="-78"/>
              </a:defRPr>
            </a:lvl3pPr>
            <a:lvl4pPr marL="1600200" indent="-228600" defTabSz="342900">
              <a:defRPr kumimoji="1" sz="2400">
                <a:solidFill>
                  <a:schemeClr val="tx1"/>
                </a:solidFill>
                <a:latin typeface="Times New Roman" panose="02020603050405020304" pitchFamily="18" charset="0"/>
                <a:cs typeface="Traffic" charset="-78"/>
              </a:defRPr>
            </a:lvl4pPr>
            <a:lvl5pPr marL="2057400" indent="-228600" defTabSz="342900">
              <a:defRPr kumimoji="1" sz="2400">
                <a:solidFill>
                  <a:schemeClr val="tx1"/>
                </a:solidFill>
                <a:latin typeface="Times New Roman" panose="02020603050405020304" pitchFamily="18" charset="0"/>
                <a:cs typeface="Traffic" charset="-78"/>
              </a:defRPr>
            </a:lvl5pPr>
            <a:lvl6pPr marL="25146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6pPr>
            <a:lvl7pPr marL="29718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7pPr>
            <a:lvl8pPr marL="34290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8pPr>
            <a:lvl9pPr marL="38862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9pPr>
          </a:lstStyle>
          <a:p>
            <a:pPr fontAlgn="base">
              <a:spcBef>
                <a:spcPct val="0"/>
              </a:spcBef>
              <a:spcAft>
                <a:spcPct val="0"/>
              </a:spcAft>
              <a:defRPr/>
            </a:pPr>
            <a:r>
              <a:rPr kumimoji="0" lang="en-US" altLang="fa-IR" sz="6000" smtClean="0">
                <a:solidFill>
                  <a:srgbClr val="F496CB"/>
                </a:solidFill>
                <a:latin typeface="Arial" panose="020B0604020202020204" pitchFamily="34" charset="0"/>
              </a:rPr>
              <a:t>“</a:t>
            </a:r>
          </a:p>
        </p:txBody>
      </p:sp>
      <p:sp>
        <p:nvSpPr>
          <p:cNvPr id="6" name="TextBox 29"/>
          <p:cNvSpPr txBox="1">
            <a:spLocks noChangeArrowheads="1"/>
          </p:cNvSpPr>
          <p:nvPr/>
        </p:nvSpPr>
        <p:spPr bwMode="auto">
          <a:xfrm>
            <a:off x="8892117" y="2886075"/>
            <a:ext cx="609600" cy="585788"/>
          </a:xfrm>
          <a:prstGeom prst="rect">
            <a:avLst/>
          </a:prstGeom>
          <a:noFill/>
          <a:ln>
            <a:noFill/>
          </a:ln>
          <a:extLst/>
        </p:spPr>
        <p:txBody>
          <a:bodyPr lIns="68580" tIns="34290" rIns="68580" bIns="34290" anchor="ctr"/>
          <a:lstStyle>
            <a:lvl1pPr defTabSz="342900">
              <a:defRPr kumimoji="1" sz="2400">
                <a:solidFill>
                  <a:schemeClr val="tx1"/>
                </a:solidFill>
                <a:latin typeface="Times New Roman" panose="02020603050405020304" pitchFamily="18" charset="0"/>
                <a:cs typeface="Traffic" charset="-78"/>
              </a:defRPr>
            </a:lvl1pPr>
            <a:lvl2pPr marL="742950" indent="-285750" defTabSz="342900">
              <a:defRPr kumimoji="1" sz="2400">
                <a:solidFill>
                  <a:schemeClr val="tx1"/>
                </a:solidFill>
                <a:latin typeface="Times New Roman" panose="02020603050405020304" pitchFamily="18" charset="0"/>
                <a:cs typeface="Traffic" charset="-78"/>
              </a:defRPr>
            </a:lvl2pPr>
            <a:lvl3pPr marL="1143000" indent="-228600" defTabSz="342900">
              <a:defRPr kumimoji="1" sz="2400">
                <a:solidFill>
                  <a:schemeClr val="tx1"/>
                </a:solidFill>
                <a:latin typeface="Times New Roman" panose="02020603050405020304" pitchFamily="18" charset="0"/>
                <a:cs typeface="Traffic" charset="-78"/>
              </a:defRPr>
            </a:lvl3pPr>
            <a:lvl4pPr marL="1600200" indent="-228600" defTabSz="342900">
              <a:defRPr kumimoji="1" sz="2400">
                <a:solidFill>
                  <a:schemeClr val="tx1"/>
                </a:solidFill>
                <a:latin typeface="Times New Roman" panose="02020603050405020304" pitchFamily="18" charset="0"/>
                <a:cs typeface="Traffic" charset="-78"/>
              </a:defRPr>
            </a:lvl4pPr>
            <a:lvl5pPr marL="2057400" indent="-228600" defTabSz="342900">
              <a:defRPr kumimoji="1" sz="2400">
                <a:solidFill>
                  <a:schemeClr val="tx1"/>
                </a:solidFill>
                <a:latin typeface="Times New Roman" panose="02020603050405020304" pitchFamily="18" charset="0"/>
                <a:cs typeface="Traffic" charset="-78"/>
              </a:defRPr>
            </a:lvl5pPr>
            <a:lvl6pPr marL="25146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6pPr>
            <a:lvl7pPr marL="29718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7pPr>
            <a:lvl8pPr marL="34290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8pPr>
            <a:lvl9pPr marL="3886200" indent="-228600" algn="l" defTabSz="342900" rtl="0" eaLnBrk="0" fontAlgn="base" hangingPunct="0">
              <a:spcBef>
                <a:spcPct val="0"/>
              </a:spcBef>
              <a:spcAft>
                <a:spcPct val="0"/>
              </a:spcAft>
              <a:defRPr kumimoji="1" sz="2400">
                <a:solidFill>
                  <a:schemeClr val="tx1"/>
                </a:solidFill>
                <a:latin typeface="Times New Roman" panose="02020603050405020304" pitchFamily="18" charset="0"/>
                <a:cs typeface="Traffic" charset="-78"/>
              </a:defRPr>
            </a:lvl9pPr>
          </a:lstStyle>
          <a:p>
            <a:pPr fontAlgn="base">
              <a:spcBef>
                <a:spcPct val="0"/>
              </a:spcBef>
              <a:spcAft>
                <a:spcPct val="0"/>
              </a:spcAft>
              <a:defRPr/>
            </a:pPr>
            <a:r>
              <a:rPr kumimoji="0" lang="en-US" altLang="fa-IR" sz="6000" smtClean="0">
                <a:solidFill>
                  <a:srgbClr val="F496CB"/>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955ABBD3-1A49-4778-AEDF-70A08EF77421}" type="datetimeFigureOut">
              <a:rPr lang="en-US"/>
              <a:pPr>
                <a:defRPr/>
              </a:pPr>
              <a:t>12/12/2020</a:t>
            </a:fld>
            <a:endParaRPr lang="en-US"/>
          </a:p>
        </p:txBody>
      </p:sp>
      <p:sp>
        <p:nvSpPr>
          <p:cNvPr id="8" name="Footer Placeholder 4"/>
          <p:cNvSpPr>
            <a:spLocks noGrp="1"/>
          </p:cNvSpPr>
          <p:nvPr>
            <p:ph type="ftr" sz="quarter" idx="15"/>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9" name="Slide Number Placeholder 5"/>
          <p:cNvSpPr>
            <a:spLocks noGrp="1"/>
          </p:cNvSpPr>
          <p:nvPr>
            <p:ph type="sldNum" sz="quarter" idx="16"/>
          </p:nvPr>
        </p:nvSpPr>
        <p:spPr/>
        <p:txBody>
          <a:bodyPr/>
          <a:lstStyle>
            <a:lvl1pPr>
              <a:defRPr kumimoji="1">
                <a:latin typeface="Times New Roman" panose="02020603050405020304" pitchFamily="18" charset="0"/>
              </a:defRPr>
            </a:lvl1pPr>
          </a:lstStyle>
          <a:p>
            <a:pPr>
              <a:defRPr/>
            </a:pPr>
            <a:fld id="{CC61903A-C85F-4937-A547-52BEE4DB07A0}" type="slidenum">
              <a:rPr lang="en-US" altLang="en-US"/>
              <a:pPr>
                <a:defRPr/>
              </a:pPr>
              <a:t>‹#›</a:t>
            </a:fld>
            <a:endParaRPr lang="en-US" altLang="en-US"/>
          </a:p>
        </p:txBody>
      </p:sp>
    </p:spTree>
    <p:extLst>
      <p:ext uri="{BB962C8B-B14F-4D97-AF65-F5344CB8AC3E}">
        <p14:creationId xmlns:p14="http://schemas.microsoft.com/office/powerpoint/2010/main" val="216780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87E338B0-E185-4E42-82F4-7A35CD1D74E7}" type="datetimeFigureOut">
              <a:rPr lang="en-US"/>
              <a:pPr>
                <a:defRPr/>
              </a:pPr>
              <a:t>12/12/2020</a:t>
            </a:fld>
            <a:endParaRPr lang="en-US"/>
          </a:p>
        </p:txBody>
      </p:sp>
      <p:sp>
        <p:nvSpPr>
          <p:cNvPr id="6" name="Footer Placeholder 4"/>
          <p:cNvSpPr>
            <a:spLocks noGrp="1"/>
          </p:cNvSpPr>
          <p:nvPr>
            <p:ph type="ftr" sz="quarter" idx="15"/>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7" name="Slide Number Placeholder 5"/>
          <p:cNvSpPr>
            <a:spLocks noGrp="1"/>
          </p:cNvSpPr>
          <p:nvPr>
            <p:ph type="sldNum" sz="quarter" idx="16"/>
          </p:nvPr>
        </p:nvSpPr>
        <p:spPr/>
        <p:txBody>
          <a:bodyPr/>
          <a:lstStyle>
            <a:lvl1pPr>
              <a:defRPr kumimoji="1">
                <a:latin typeface="Times New Roman" panose="02020603050405020304" pitchFamily="18" charset="0"/>
              </a:defRPr>
            </a:lvl1pPr>
          </a:lstStyle>
          <a:p>
            <a:pPr>
              <a:defRPr/>
            </a:pPr>
            <a:fld id="{1D8215E1-4CC0-4956-84A9-87965066FB0D}" type="slidenum">
              <a:rPr lang="en-US" altLang="en-US"/>
              <a:pPr>
                <a:defRPr/>
              </a:pPr>
              <a:t>‹#›</a:t>
            </a:fld>
            <a:endParaRPr lang="en-US" altLang="en-US"/>
          </a:p>
        </p:txBody>
      </p:sp>
    </p:spTree>
    <p:extLst>
      <p:ext uri="{BB962C8B-B14F-4D97-AF65-F5344CB8AC3E}">
        <p14:creationId xmlns:p14="http://schemas.microsoft.com/office/powerpoint/2010/main" val="1160727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AB6E2725-FFA7-499C-B03E-850959A366D7}" type="datetimeFigureOut">
              <a:rPr lang="en-US"/>
              <a:pPr>
                <a:defRPr/>
              </a:pPr>
              <a:t>12/12/2020</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2FACE823-3966-4C41-94B9-2DD87C0E2FAA}" type="slidenum">
              <a:rPr lang="en-US" altLang="en-US"/>
              <a:pPr>
                <a:defRPr/>
              </a:pPr>
              <a:t>‹#›</a:t>
            </a:fld>
            <a:endParaRPr lang="en-US" altLang="en-US"/>
          </a:p>
        </p:txBody>
      </p:sp>
    </p:spTree>
    <p:extLst>
      <p:ext uri="{BB962C8B-B14F-4D97-AF65-F5344CB8AC3E}">
        <p14:creationId xmlns:p14="http://schemas.microsoft.com/office/powerpoint/2010/main" val="2894538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fld id="{EFDF27A6-A29B-4A2D-96E6-DE26E52DC83F}" type="datetimeFigureOut">
              <a:rPr lang="en-US"/>
              <a:pPr>
                <a:defRPr/>
              </a:pPr>
              <a:t>12/12/2020</a:t>
            </a:fld>
            <a:endParaRPr lang="en-US"/>
          </a:p>
        </p:txBody>
      </p:sp>
      <p:sp>
        <p:nvSpPr>
          <p:cNvPr id="5" name="Footer Placeholder 4"/>
          <p:cNvSpPr>
            <a:spLocks noGrp="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panose="02020603050405020304" pitchFamily="18" charset="0"/>
              </a:defRPr>
            </a:lvl1pPr>
          </a:lstStyle>
          <a:p>
            <a:pPr>
              <a:defRPr/>
            </a:pPr>
            <a:fld id="{843C28F7-4D2A-4D2E-9CBF-C347DFFCEF33}" type="slidenum">
              <a:rPr lang="en-US" altLang="en-US"/>
              <a:pPr>
                <a:defRPr/>
              </a:pPr>
              <a:t>‹#›</a:t>
            </a:fld>
            <a:endParaRPr lang="en-US" altLang="en-US"/>
          </a:p>
        </p:txBody>
      </p:sp>
    </p:spTree>
    <p:extLst>
      <p:ext uri="{BB962C8B-B14F-4D97-AF65-F5344CB8AC3E}">
        <p14:creationId xmlns:p14="http://schemas.microsoft.com/office/powerpoint/2010/main" val="3774359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09600" y="1600203"/>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3"/>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09600" y="6243638"/>
            <a:ext cx="2844800" cy="457200"/>
          </a:xfrm>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ltLang="fa-IR"/>
          </a:p>
        </p:txBody>
      </p:sp>
      <p:sp>
        <p:nvSpPr>
          <p:cNvPr id="6" name="Footer Placeholder 5"/>
          <p:cNvSpPr>
            <a:spLocks noGrp="1"/>
          </p:cNvSpPr>
          <p:nvPr>
            <p:ph type="ftr" sz="quarter" idx="11"/>
          </p:nvPr>
        </p:nvSpPr>
        <p:spPr>
          <a:xfrm>
            <a:off x="4165600" y="6248400"/>
            <a:ext cx="3860800" cy="457200"/>
          </a:xfrm>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ltLang="fa-IR"/>
          </a:p>
        </p:txBody>
      </p:sp>
      <p:sp>
        <p:nvSpPr>
          <p:cNvPr id="7" name="Slide Number Placeholder 6"/>
          <p:cNvSpPr>
            <a:spLocks noGrp="1"/>
          </p:cNvSpPr>
          <p:nvPr>
            <p:ph type="sldNum" sz="quarter" idx="12"/>
          </p:nvPr>
        </p:nvSpPr>
        <p:spPr>
          <a:xfrm>
            <a:off x="8737600" y="6243638"/>
            <a:ext cx="2844800" cy="457200"/>
          </a:xfrm>
        </p:spPr>
        <p:txBody>
          <a:bodyPr/>
          <a:lstStyle>
            <a:lvl1pPr>
              <a:defRPr kumimoji="1">
                <a:latin typeface="Times New Roman" panose="02020603050405020304" pitchFamily="18" charset="0"/>
              </a:defRPr>
            </a:lvl1pPr>
          </a:lstStyle>
          <a:p>
            <a:pPr>
              <a:defRPr/>
            </a:pPr>
            <a:fld id="{0CA40274-59C8-44D7-A4AC-4B67F3A26955}" type="slidenum">
              <a:rPr lang="ar-SA" altLang="fa-IR"/>
              <a:pPr>
                <a:defRPr/>
              </a:pPr>
              <a:t>‹#›</a:t>
            </a:fld>
            <a:endParaRPr lang="en-US" altLang="fa-IR"/>
          </a:p>
        </p:txBody>
      </p:sp>
    </p:spTree>
    <p:extLst>
      <p:ext uri="{BB962C8B-B14F-4D97-AF65-F5344CB8AC3E}">
        <p14:creationId xmlns:p14="http://schemas.microsoft.com/office/powerpoint/2010/main" val="33562028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7" name="Rectangle 5"/>
          <p:cNvSpPr>
            <a:spLocks noGrp="1" noChangeArrowheads="1"/>
          </p:cNvSpPr>
          <p:nvPr>
            <p:ph type="ftr" sz="quarter" idx="11"/>
          </p:nvPr>
        </p:nvSpPr>
        <p:spPr/>
        <p:txBody>
          <a:bodyPr rtlCol="0"/>
          <a:lstStyle>
            <a:lvl1pPr defTabSz="914400" fontAlgn="base">
              <a:spcBef>
                <a:spcPct val="0"/>
              </a:spcBef>
              <a:spcAft>
                <a:spcPct val="0"/>
              </a:spcAft>
              <a:defRPr kumimoji="1" sz="675">
                <a:solidFill>
                  <a:prstClr val="black">
                    <a:tint val="75000"/>
                  </a:prstClr>
                </a:solidFill>
                <a:latin typeface="Times New Roman" panose="02020603050405020304" pitchFamily="18" charset="0"/>
                <a:cs typeface="Traffic" charset="-78"/>
              </a:defRPr>
            </a:lvl1pPr>
          </a:lstStyle>
          <a:p>
            <a:pPr>
              <a:defRPr/>
            </a:pPr>
            <a:endParaRPr lang="en-US"/>
          </a:p>
        </p:txBody>
      </p:sp>
      <p:sp>
        <p:nvSpPr>
          <p:cNvPr id="8" name="Rectangle 6"/>
          <p:cNvSpPr>
            <a:spLocks noGrp="1" noChangeArrowheads="1"/>
          </p:cNvSpPr>
          <p:nvPr>
            <p:ph type="sldNum" sz="quarter" idx="12"/>
          </p:nvPr>
        </p:nvSpPr>
        <p:spPr/>
        <p:txBody>
          <a:bodyPr/>
          <a:lstStyle>
            <a:lvl1pPr>
              <a:defRPr kumimoji="1">
                <a:latin typeface="Times New Roman" panose="02020603050405020304" pitchFamily="18" charset="0"/>
              </a:defRPr>
            </a:lvl1pPr>
          </a:lstStyle>
          <a:p>
            <a:pPr>
              <a:defRPr/>
            </a:pPr>
            <a:fld id="{83FEBDCF-9EA4-4B1F-B549-9E29A389AE7E}" type="slidenum">
              <a:rPr lang="ar-SA" altLang="fa-IR"/>
              <a:pPr>
                <a:defRPr/>
              </a:pPr>
              <a:t>‹#›</a:t>
            </a:fld>
            <a:endParaRPr lang="en-US" altLang="fa-IR"/>
          </a:p>
        </p:txBody>
      </p:sp>
    </p:spTree>
    <p:extLst>
      <p:ext uri="{BB962C8B-B14F-4D97-AF65-F5344CB8AC3E}">
        <p14:creationId xmlns:p14="http://schemas.microsoft.com/office/powerpoint/2010/main" val="640575652"/>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defTabSz="914400"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4" name="Rectangle 5"/>
          <p:cNvSpPr>
            <a:spLocks noGrp="1" noChangeArrowheads="1"/>
          </p:cNvSpPr>
          <p:nvPr>
            <p:ph type="ftr" sz="quarter" idx="11"/>
          </p:nvPr>
        </p:nvSpPr>
        <p:spPr/>
        <p:txBody>
          <a:bodyPr/>
          <a:lstStyle>
            <a:lvl1pPr defTabSz="914400"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4400">
              <a:defRPr kumimoji="1">
                <a:latin typeface="Times New Roman" panose="02020603050405020304" pitchFamily="18" charset="0"/>
              </a:defRPr>
            </a:lvl1pPr>
          </a:lstStyle>
          <a:p>
            <a:pPr>
              <a:defRPr/>
            </a:pPr>
            <a:fld id="{E5F27FEA-BC51-48DC-820A-F50B043C6B2A}" type="slidenum">
              <a:rPr lang="ar-SA" altLang="fa-IR"/>
              <a:pPr>
                <a:defRPr/>
              </a:pPr>
              <a:t>‹#›</a:t>
            </a:fld>
            <a:endParaRPr lang="en-US" altLang="fa-IR"/>
          </a:p>
        </p:txBody>
      </p:sp>
    </p:spTree>
    <p:extLst>
      <p:ext uri="{BB962C8B-B14F-4D97-AF65-F5344CB8AC3E}">
        <p14:creationId xmlns:p14="http://schemas.microsoft.com/office/powerpoint/2010/main" val="183906253"/>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09600" y="1600201"/>
            <a:ext cx="10972800" cy="4456113"/>
          </a:xfrm>
        </p:spPr>
        <p:txBody>
          <a:bodyPr/>
          <a:lstStyle/>
          <a:p>
            <a:pPr lvl="0"/>
            <a:endParaRPr lang="fa-IR" noProof="0" smtClean="0"/>
          </a:p>
        </p:txBody>
      </p:sp>
      <p:sp>
        <p:nvSpPr>
          <p:cNvPr id="4" name="Rectangle 47"/>
          <p:cNvSpPr>
            <a:spLocks noGrp="1" noChangeArrowheads="1"/>
          </p:cNvSpPr>
          <p:nvPr>
            <p:ph type="dt" sz="half" idx="10"/>
          </p:nvPr>
        </p:nvSpPr>
        <p:spPr/>
        <p:txBody>
          <a:bodyPr/>
          <a:lstStyle>
            <a:lvl1pPr>
              <a:defRPr/>
            </a:lvl1pPr>
          </a:lstStyle>
          <a:p>
            <a:pPr>
              <a:defRPr/>
            </a:pPr>
            <a:endParaRPr lang="en-US"/>
          </a:p>
        </p:txBody>
      </p:sp>
      <p:sp>
        <p:nvSpPr>
          <p:cNvPr id="5" name="Rectangle 48"/>
          <p:cNvSpPr>
            <a:spLocks noGrp="1" noChangeArrowheads="1"/>
          </p:cNvSpPr>
          <p:nvPr>
            <p:ph type="ftr" sz="quarter" idx="11"/>
          </p:nvPr>
        </p:nvSpPr>
        <p:spPr/>
        <p:txBody>
          <a:bodyPr/>
          <a:lstStyle>
            <a:lvl1pPr>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vl1pPr>
          </a:lstStyle>
          <a:p>
            <a:pPr>
              <a:defRPr/>
            </a:pPr>
            <a:fld id="{09A78152-8940-470C-9725-4164F886BA27}" type="slidenum">
              <a:rPr lang="ar-SA" altLang="fa-IR"/>
              <a:pPr>
                <a:defRPr/>
              </a:pPr>
              <a:t>‹#›</a:t>
            </a:fld>
            <a:endParaRPr lang="en-US" altLang="fa-IR"/>
          </a:p>
        </p:txBody>
      </p:sp>
    </p:spTree>
    <p:extLst>
      <p:ext uri="{BB962C8B-B14F-4D97-AF65-F5344CB8AC3E}">
        <p14:creationId xmlns:p14="http://schemas.microsoft.com/office/powerpoint/2010/main" val="3350417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0" y="0"/>
            <a:ext cx="1219200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ctrTitle"/>
          </p:nvPr>
        </p:nvSpPr>
        <p:spPr>
          <a:xfrm>
            <a:off x="838200" y="2061006"/>
            <a:ext cx="10515600" cy="2387600"/>
          </a:xfrm>
        </p:spPr>
        <p:txBody>
          <a:bodyPr anchor="b">
            <a:normAutofit/>
          </a:bodyPr>
          <a:lstStyle>
            <a:lvl1pPr algn="l">
              <a:defRPr sz="405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3" y="5110611"/>
            <a:ext cx="6705599" cy="1137793"/>
          </a:xfrm>
        </p:spPr>
        <p:txBody>
          <a:bodyPr/>
          <a:lstStyle>
            <a:lvl1pPr marL="0" indent="0" algn="l">
              <a:lnSpc>
                <a:spcPct val="150000"/>
              </a:lnSpc>
              <a:spcBef>
                <a:spcPts val="450"/>
              </a:spcBef>
              <a:buNone/>
              <a:defRPr sz="2100">
                <a:solidFill>
                  <a:srgbClr val="D2472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48FEB13A-F0BD-4BFE-89AA-C9D23BBEFAE2}" type="datetimeFigureOut">
              <a:rPr lang="en-US"/>
              <a:pPr>
                <a:defRPr/>
              </a:pPr>
              <a:t>12/12/2020</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5F5C6ED6-E59B-413A-A752-DA76141984F7}" type="slidenum">
              <a:rPr lang="en-US"/>
              <a:pPr>
                <a:defRPr/>
              </a:pPr>
              <a:t>‹#›</a:t>
            </a:fld>
            <a:endParaRPr lang="en-US"/>
          </a:p>
        </p:txBody>
      </p:sp>
    </p:spTree>
    <p:extLst>
      <p:ext uri="{BB962C8B-B14F-4D97-AF65-F5344CB8AC3E}">
        <p14:creationId xmlns:p14="http://schemas.microsoft.com/office/powerpoint/2010/main" val="30618555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604435" y="0"/>
            <a:ext cx="10749367" cy="1208868"/>
          </a:xfrm>
        </p:spPr>
        <p:txBody>
          <a:bodyPr anchor="b">
            <a:normAutofit/>
          </a:bodyPr>
          <a:lstStyle>
            <a:lvl1pPr>
              <a:defRPr sz="27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2" y="1825625"/>
            <a:ext cx="4167753" cy="4351338"/>
          </a:xfrm>
        </p:spPr>
        <p:txBody>
          <a:bodyPr/>
          <a:lstStyle>
            <a:lvl1pPr marL="0" indent="0">
              <a:lnSpc>
                <a:spcPct val="150000"/>
              </a:lnSpc>
              <a:spcAft>
                <a:spcPts val="900"/>
              </a:spcAft>
              <a:buNone/>
              <a:defRPr sz="1200">
                <a:solidFill>
                  <a:schemeClr val="bg1">
                    <a:lumMod val="50000"/>
                  </a:schemeClr>
                </a:solidFill>
              </a:defRPr>
            </a:lvl1pPr>
            <a:lvl2pPr>
              <a:lnSpc>
                <a:spcPct val="150000"/>
              </a:lnSpc>
              <a:spcAft>
                <a:spcPts val="900"/>
              </a:spcAft>
              <a:defRPr sz="1050">
                <a:solidFill>
                  <a:schemeClr val="bg1">
                    <a:lumMod val="50000"/>
                  </a:schemeClr>
                </a:solidFill>
              </a:defRPr>
            </a:lvl2pPr>
            <a:lvl3pPr>
              <a:lnSpc>
                <a:spcPct val="150000"/>
              </a:lnSpc>
              <a:spcAft>
                <a:spcPts val="900"/>
              </a:spcAft>
              <a:defRPr sz="900">
                <a:solidFill>
                  <a:schemeClr val="bg1">
                    <a:lumMod val="50000"/>
                  </a:schemeClr>
                </a:solidFill>
              </a:defRPr>
            </a:lvl3pPr>
            <a:lvl4pPr>
              <a:lnSpc>
                <a:spcPct val="150000"/>
              </a:lnSpc>
              <a:spcAft>
                <a:spcPts val="900"/>
              </a:spcAft>
              <a:defRPr sz="825">
                <a:solidFill>
                  <a:schemeClr val="bg1">
                    <a:lumMod val="50000"/>
                  </a:schemeClr>
                </a:solidFill>
              </a:defRPr>
            </a:lvl4pPr>
            <a:lvl5pPr>
              <a:lnSpc>
                <a:spcPct val="150000"/>
              </a:lnSpc>
              <a:spcAft>
                <a:spcPts val="900"/>
              </a:spcAft>
              <a:defRPr sz="825">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79C4DFC5-5BEF-4E04-9D6B-E7E019C9E317}" type="datetimeFigureOut">
              <a:rPr lang="en-US"/>
              <a:pPr>
                <a:defRPr/>
              </a:pPr>
              <a:t>12/12/2020</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7BED6564-0E99-479F-9752-AE58697BEDBF}" type="slidenum">
              <a:rPr lang="en-US"/>
              <a:pPr>
                <a:defRPr/>
              </a:pPr>
              <a:t>‹#›</a:t>
            </a:fld>
            <a:endParaRPr lang="en-US"/>
          </a:p>
        </p:txBody>
      </p:sp>
    </p:spTree>
    <p:extLst>
      <p:ext uri="{BB962C8B-B14F-4D97-AF65-F5344CB8AC3E}">
        <p14:creationId xmlns:p14="http://schemas.microsoft.com/office/powerpoint/2010/main" val="2454760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5657851" y="1709738"/>
            <a:ext cx="6534149"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5657851" y="1709738"/>
            <a:ext cx="6534149"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838201" y="2402239"/>
            <a:ext cx="4508715" cy="2187227"/>
          </a:xfrm>
        </p:spPr>
        <p:txBody>
          <a:bodyPr>
            <a:noAutofit/>
          </a:bodyPr>
          <a:lstStyle>
            <a:lvl1pPr algn="l">
              <a:defRPr sz="36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lstStyle>
            <a:lvl1pPr marL="0" indent="0">
              <a:lnSpc>
                <a:spcPct val="150000"/>
              </a:lnSpc>
              <a:buNone/>
              <a:defRPr sz="2100">
                <a:solidFill>
                  <a:schemeClr val="bg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36DBF028-6D98-482F-897A-21CBB83DB38F}" type="datetimeFigureOut">
              <a:rPr lang="en-US"/>
              <a:pPr>
                <a:defRPr/>
              </a:pPr>
              <a:t>12/12/2020</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E36DBD8C-3073-4713-8197-3F632D1B79AF}" type="slidenum">
              <a:rPr lang="en-US"/>
              <a:pPr>
                <a:defRPr/>
              </a:pPr>
              <a:t>‹#›</a:t>
            </a:fld>
            <a:endParaRPr lang="en-US"/>
          </a:p>
        </p:txBody>
      </p:sp>
    </p:spTree>
    <p:extLst>
      <p:ext uri="{BB962C8B-B14F-4D97-AF65-F5344CB8AC3E}">
        <p14:creationId xmlns:p14="http://schemas.microsoft.com/office/powerpoint/2010/main" val="330504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6" name="Rectangle 5"/>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609600" y="1"/>
            <a:ext cx="10744200" cy="1228436"/>
          </a:xfrm>
        </p:spPr>
        <p:txBody>
          <a:bodyPr anchor="b">
            <a:normAutofit/>
          </a:bodyPr>
          <a:lstStyle>
            <a:lvl1pPr>
              <a:defRPr sz="27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53361D9B-9737-43F0-9490-2AE09F1A3C64}" type="datetimeFigureOut">
              <a:rPr lang="en-US"/>
              <a:pPr>
                <a:defRPr/>
              </a:pPr>
              <a:t>12/12/2020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C5E92F7A-4283-49E4-860E-081391133684}" type="slidenum">
              <a:rPr lang="en-US"/>
              <a:pPr>
                <a:defRPr/>
              </a:pPr>
              <a:t>‹#›</a:t>
            </a:fld>
            <a:endParaRPr lang="en-US"/>
          </a:p>
        </p:txBody>
      </p:sp>
    </p:spTree>
    <p:extLst>
      <p:ext uri="{BB962C8B-B14F-4D97-AF65-F5344CB8AC3E}">
        <p14:creationId xmlns:p14="http://schemas.microsoft.com/office/powerpoint/2010/main" val="17528574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8" name="Rectangle 7"/>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609601" y="0"/>
            <a:ext cx="10737851" cy="1228436"/>
          </a:xfrm>
        </p:spPr>
        <p:txBody>
          <a:bodyPr anchor="b">
            <a:normAutofit/>
          </a:bodyPr>
          <a:lstStyle>
            <a:lvl1pPr>
              <a:defRPr sz="27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1851" y="2193929"/>
            <a:ext cx="5156200" cy="3978275"/>
          </a:xfrm>
        </p:spPr>
        <p:txBody>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665" y="1489075"/>
            <a:ext cx="5157787"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89665" y="2193929"/>
            <a:ext cx="5157787" cy="3978275"/>
          </a:xfrm>
        </p:spPr>
        <p:txBody>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B013EFB9-383F-4745-9B96-A0C73E65F4BA}" type="datetimeFigureOut">
              <a:rPr lang="en-US"/>
              <a:pPr>
                <a:defRPr/>
              </a:pPr>
              <a:t>12/12/2020</a:t>
            </a:fld>
            <a:endParaRPr lang="en-US"/>
          </a:p>
        </p:txBody>
      </p:sp>
      <p:sp>
        <p:nvSpPr>
          <p:cNvPr id="10" name="Footer Placeholder 7"/>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11" name="Slide Number Placeholder 8"/>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D4EE6E78-E1FE-4FA8-9B57-4EFB523E5BF6}" type="slidenum">
              <a:rPr lang="en-US"/>
              <a:pPr>
                <a:defRPr/>
              </a:pPr>
              <a:t>‹#›</a:t>
            </a:fld>
            <a:endParaRPr lang="en-US"/>
          </a:p>
        </p:txBody>
      </p:sp>
    </p:spTree>
    <p:extLst>
      <p:ext uri="{BB962C8B-B14F-4D97-AF65-F5344CB8AC3E}">
        <p14:creationId xmlns:p14="http://schemas.microsoft.com/office/powerpoint/2010/main" val="11696702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4" name="Rectangle 3"/>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609600" y="1"/>
            <a:ext cx="10744200" cy="1228436"/>
          </a:xfrm>
        </p:spPr>
        <p:txBody>
          <a:bodyPr anchor="b">
            <a:normAutofit/>
          </a:bodyPr>
          <a:lstStyle>
            <a:lvl1pPr>
              <a:defRPr sz="2700">
                <a:solidFill>
                  <a:schemeClr val="bg1"/>
                </a:solidFill>
              </a:defRPr>
            </a:lvl1pPr>
          </a:lstStyle>
          <a:p>
            <a:r>
              <a:rPr lang="en-US" smtClean="0"/>
              <a:t>Click to edit Master title style</a:t>
            </a:r>
            <a:endParaRPr lang="en-US" dirty="0"/>
          </a:p>
        </p:txBody>
      </p:sp>
      <p:sp>
        <p:nvSpPr>
          <p:cNvPr id="5" name="Date Placeholder 2"/>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19C0A138-A595-43F9-ADAB-D9D4BCC40FF2}" type="datetimeFigureOut">
              <a:rPr lang="en-US"/>
              <a:pPr>
                <a:defRPr/>
              </a:pPr>
              <a:t>12/12/2020</a:t>
            </a:fld>
            <a:endParaRPr lang="en-US"/>
          </a:p>
        </p:txBody>
      </p:sp>
      <p:sp>
        <p:nvSpPr>
          <p:cNvPr id="6" name="Footer Placeholder 3"/>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7" name="Slide Number Placeholder 4"/>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F3B083EF-73DC-4724-B8E8-2E3AD02B373E}" type="slidenum">
              <a:rPr lang="en-US"/>
              <a:pPr>
                <a:defRPr/>
              </a:pPr>
              <a:t>‹#›</a:t>
            </a:fld>
            <a:endParaRPr lang="en-US"/>
          </a:p>
        </p:txBody>
      </p:sp>
    </p:spTree>
    <p:extLst>
      <p:ext uri="{BB962C8B-B14F-4D97-AF65-F5344CB8AC3E}">
        <p14:creationId xmlns:p14="http://schemas.microsoft.com/office/powerpoint/2010/main" val="18745692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FA8C621E-8DDF-4285-B117-F48C81C6DE08}" type="datetimeFigureOut">
              <a:rPr lang="en-US"/>
              <a:pPr>
                <a:defRPr/>
              </a:pPr>
              <a:t>12/12/2020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B359C73E-FC3F-4836-B755-7C30EEEE1F7C}" type="slidenum">
              <a:rPr lang="en-US"/>
              <a:pPr>
                <a:defRPr/>
              </a:pPr>
              <a:t>‹#›</a:t>
            </a:fld>
            <a:endParaRPr lang="en-US"/>
          </a:p>
        </p:txBody>
      </p:sp>
    </p:spTree>
    <p:extLst>
      <p:ext uri="{BB962C8B-B14F-4D97-AF65-F5344CB8AC3E}">
        <p14:creationId xmlns:p14="http://schemas.microsoft.com/office/powerpoint/2010/main" val="20167095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1119DC87-7668-45C0-9949-C4730F1A3533}" type="datetimeFigureOut">
              <a:rPr lang="en-US"/>
              <a:pPr>
                <a:defRPr/>
              </a:pPr>
              <a:t>12/12/2020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0ACE10CC-0713-4F57-9C9F-A7EFFADF6B10}" type="slidenum">
              <a:rPr lang="en-US"/>
              <a:pPr>
                <a:defRPr/>
              </a:pPr>
              <a:t>‹#›</a:t>
            </a:fld>
            <a:endParaRPr lang="en-US"/>
          </a:p>
        </p:txBody>
      </p:sp>
    </p:spTree>
    <p:extLst>
      <p:ext uri="{BB962C8B-B14F-4D97-AF65-F5344CB8AC3E}">
        <p14:creationId xmlns:p14="http://schemas.microsoft.com/office/powerpoint/2010/main" val="586661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30CA29C9-5392-4A61-A5F6-B89E7349780B}" type="datetimeFigureOut">
              <a:rPr lang="en-US"/>
              <a:pPr>
                <a:defRPr/>
              </a:pPr>
              <a:t>12/12/2020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6F0AB563-1889-462E-86B4-4A32DD2AAF1F}" type="slidenum">
              <a:rPr lang="en-US"/>
              <a:pPr>
                <a:defRPr/>
              </a:pPr>
              <a:t>‹#›</a:t>
            </a:fld>
            <a:endParaRPr lang="en-US"/>
          </a:p>
        </p:txBody>
      </p:sp>
    </p:spTree>
    <p:extLst>
      <p:ext uri="{BB962C8B-B14F-4D97-AF65-F5344CB8AC3E}">
        <p14:creationId xmlns:p14="http://schemas.microsoft.com/office/powerpoint/2010/main" val="843236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0" y="0"/>
            <a:ext cx="12192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609600" y="1"/>
            <a:ext cx="10744200" cy="1228436"/>
          </a:xfrm>
        </p:spPr>
        <p:txBody>
          <a:bodyPr anchor="b">
            <a:normAutofit/>
          </a:bodyPr>
          <a:lstStyle>
            <a:lvl1pPr>
              <a:defRPr sz="27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75AF0E90-AA17-4D43-9494-2927F51A1CB3}" type="datetimeFigureOut">
              <a:rPr lang="en-US"/>
              <a:pPr>
                <a:defRPr/>
              </a:pPr>
              <a:t>12/12/2020</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F5092026-AD4F-4FE4-8150-3EFE7BA81A7D}" type="slidenum">
              <a:rPr lang="en-US"/>
              <a:pPr>
                <a:defRPr/>
              </a:pPr>
              <a:t>‹#›</a:t>
            </a:fld>
            <a:endParaRPr lang="en-US"/>
          </a:p>
        </p:txBody>
      </p:sp>
    </p:spTree>
    <p:extLst>
      <p:ext uri="{BB962C8B-B14F-4D97-AF65-F5344CB8AC3E}">
        <p14:creationId xmlns:p14="http://schemas.microsoft.com/office/powerpoint/2010/main" val="1794166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094384" y="0"/>
            <a:ext cx="2097616"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10094384" y="0"/>
            <a:ext cx="2097616"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27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0FC411FC-2136-477F-BE13-8CAE9B126CCB}" type="datetimeFigureOut">
              <a:rPr lang="en-US"/>
              <a:pPr>
                <a:defRPr/>
              </a:pPr>
              <a:t>12/12/2020</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kumimoji="1">
                <a:latin typeface="Times New Roman" panose="02020603050405020304" pitchFamily="18" charset="0"/>
                <a:cs typeface="Traffic" charset="-78"/>
              </a:defRPr>
            </a:lvl1pPr>
          </a:lstStyle>
          <a:p>
            <a:pPr>
              <a:defRPr/>
            </a:pPr>
            <a:fld id="{55710916-1D4F-4EA5-8B80-AA56E9F986FA}" type="slidenum">
              <a:rPr lang="en-US"/>
              <a:pPr>
                <a:defRPr/>
              </a:pPr>
              <a:t>‹#›</a:t>
            </a:fld>
            <a:endParaRPr lang="en-US"/>
          </a:p>
        </p:txBody>
      </p:sp>
    </p:spTree>
    <p:extLst>
      <p:ext uri="{BB962C8B-B14F-4D97-AF65-F5344CB8AC3E}">
        <p14:creationId xmlns:p14="http://schemas.microsoft.com/office/powerpoint/2010/main" val="10174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theme" Target="../theme/theme5.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6.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12/12/2020</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12/12/2020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457200"/>
            <a:fld id="{D57F1E4F-1CFF-5643-939E-217C01CDF565}" type="slidenum">
              <a:rPr lang="en-US" dirty="0">
                <a:solidFill>
                  <a:srgbClr val="F496CB">
                    <a:lumMod val="75000"/>
                  </a:srgbClr>
                </a:solidFill>
              </a:rPr>
              <a:pPr defTabSz="457200"/>
              <a:t>‹#›</a:t>
            </a:fld>
            <a:endParaRPr lang="en-US" dirty="0">
              <a:solidFill>
                <a:srgbClr val="F496CB">
                  <a:lumMod val="75000"/>
                </a:srgbClr>
              </a:solidFill>
            </a:endParaRPr>
          </a:p>
        </p:txBody>
      </p:sp>
    </p:spTree>
    <p:extLst>
      <p:ext uri="{BB962C8B-B14F-4D97-AF65-F5344CB8AC3E}">
        <p14:creationId xmlns:p14="http://schemas.microsoft.com/office/powerpoint/2010/main" val="2640698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12/12/2020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76583915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12/12/2020</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457200"/>
            <a:fld id="{D57F1E4F-1CFF-5643-939E-217C01CDF565}" type="slidenum">
              <a:rPr lang="en-US" dirty="0">
                <a:solidFill>
                  <a:srgbClr val="F496CB">
                    <a:lumMod val="75000"/>
                  </a:srgbClr>
                </a:solidFill>
              </a:rPr>
              <a:pPr defTabSz="457200"/>
              <a:t>‹#›</a:t>
            </a:fld>
            <a:endParaRPr lang="en-US" dirty="0">
              <a:solidFill>
                <a:srgbClr val="F496CB">
                  <a:lumMod val="75000"/>
                </a:srgbClr>
              </a:solidFill>
            </a:endParaRPr>
          </a:p>
        </p:txBody>
      </p:sp>
    </p:spTree>
    <p:extLst>
      <p:ext uri="{BB962C8B-B14F-4D97-AF65-F5344CB8AC3E}">
        <p14:creationId xmlns:p14="http://schemas.microsoft.com/office/powerpoint/2010/main" val="16496824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8"/>
          <p:cNvGrpSpPr>
            <a:grpSpLocks/>
          </p:cNvGrpSpPr>
          <p:nvPr/>
        </p:nvGrpSpPr>
        <p:grpSpPr bwMode="auto">
          <a:xfrm>
            <a:off x="0" y="-7938"/>
            <a:ext cx="12192000" cy="6865938"/>
            <a:chOff x="0" y="-8467"/>
            <a:chExt cx="12192000" cy="6866467"/>
          </a:xfrm>
        </p:grpSpPr>
        <p:cxnSp>
          <p:nvCxnSpPr>
            <p:cNvPr id="19" name="Straight Connector 18"/>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7706"/>
              <a:ext cx="3259667" cy="3810294"/>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7" y="3589086"/>
              <a:ext cx="1818217" cy="3268914"/>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2981"/>
              <a:ext cx="448733" cy="2845019"/>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23" name="Title Placeholder 1"/>
          <p:cNvSpPr>
            <a:spLocks noGrp="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title style</a:t>
            </a:r>
          </a:p>
        </p:txBody>
      </p:sp>
      <p:sp>
        <p:nvSpPr>
          <p:cNvPr id="5124" name="Text Placeholder 2"/>
          <p:cNvSpPr>
            <a:spLocks noGrp="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7205134" y="6042026"/>
            <a:ext cx="91228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600">
                <a:solidFill>
                  <a:srgbClr val="898989"/>
                </a:solidFill>
                <a:latin typeface="Trebuchet MS" panose="020B0603020202020204" pitchFamily="34" charset="0"/>
                <a:cs typeface="Traffic" pitchFamily="2" charset="-78"/>
              </a:defRPr>
            </a:lvl1pPr>
          </a:lstStyle>
          <a:p>
            <a:pPr fontAlgn="base">
              <a:spcBef>
                <a:spcPct val="0"/>
              </a:spcBef>
              <a:spcAft>
                <a:spcPct val="0"/>
              </a:spcAft>
              <a:defRPr/>
            </a:pPr>
            <a:fld id="{0ED7C28D-59EF-4CC1-AC5B-E1CD7AD50373}" type="datetimeFigureOut">
              <a:rPr lang="en-US" altLang="en-US"/>
              <a:pPr fontAlgn="base">
                <a:spcBef>
                  <a:spcPct val="0"/>
                </a:spcBef>
                <a:spcAft>
                  <a:spcPct val="0"/>
                </a:spcAft>
                <a:defRPr/>
              </a:pPr>
              <a:t>12/12/2020</a:t>
            </a:fld>
            <a:endParaRPr lang="en-US" altLang="en-US"/>
          </a:p>
        </p:txBody>
      </p:sp>
      <p:sp>
        <p:nvSpPr>
          <p:cNvPr id="5" name="Footer Placeholder 4"/>
          <p:cNvSpPr>
            <a:spLocks noGrp="1"/>
          </p:cNvSpPr>
          <p:nvPr>
            <p:ph type="ftr" sz="quarter" idx="3"/>
          </p:nvPr>
        </p:nvSpPr>
        <p:spPr>
          <a:xfrm>
            <a:off x="677334" y="6042026"/>
            <a:ext cx="6297084"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600">
                <a:solidFill>
                  <a:srgbClr val="898989"/>
                </a:solidFill>
                <a:latin typeface="Trebuchet MS" panose="020B0603020202020204" pitchFamily="34" charset="0"/>
                <a:cs typeface="Traffic" pitchFamily="2" charset="-78"/>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8591551" y="6042026"/>
            <a:ext cx="6815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600">
                <a:solidFill>
                  <a:srgbClr val="EB3D9F"/>
                </a:solidFill>
                <a:latin typeface="Trebuchet MS" panose="020B0603020202020204" pitchFamily="34" charset="0"/>
                <a:cs typeface="Traffic" pitchFamily="2" charset="-78"/>
              </a:defRPr>
            </a:lvl1pPr>
          </a:lstStyle>
          <a:p>
            <a:pPr fontAlgn="base">
              <a:spcBef>
                <a:spcPct val="0"/>
              </a:spcBef>
              <a:spcAft>
                <a:spcPct val="0"/>
              </a:spcAft>
              <a:defRPr/>
            </a:pPr>
            <a:fld id="{3B49434A-B8F1-4F6A-B1F2-E3C1FF0949E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443675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Lst>
  <p:txStyles>
    <p:titleStyle>
      <a:lvl1pPr algn="l" defTabSz="342900" rtl="1" eaLnBrk="0" fontAlgn="base" hangingPunct="0">
        <a:spcBef>
          <a:spcPct val="0"/>
        </a:spcBef>
        <a:spcAft>
          <a:spcPct val="0"/>
        </a:spcAft>
        <a:defRPr sz="2700" kern="1200">
          <a:solidFill>
            <a:srgbClr val="EB3D9F"/>
          </a:solidFill>
          <a:latin typeface="+mj-lt"/>
          <a:ea typeface="+mj-ea"/>
          <a:cs typeface="+mj-cs"/>
        </a:defRPr>
      </a:lvl1pPr>
      <a:lvl2pPr algn="l" defTabSz="342900" rtl="1" eaLnBrk="0" fontAlgn="base" hangingPunct="0">
        <a:spcBef>
          <a:spcPct val="0"/>
        </a:spcBef>
        <a:spcAft>
          <a:spcPct val="0"/>
        </a:spcAft>
        <a:defRPr sz="2700">
          <a:solidFill>
            <a:srgbClr val="EB3D9F"/>
          </a:solidFill>
          <a:latin typeface="Trebuchet MS" panose="020B0603020202020204" pitchFamily="34" charset="0"/>
        </a:defRPr>
      </a:lvl2pPr>
      <a:lvl3pPr algn="l" defTabSz="342900" rtl="1" eaLnBrk="0" fontAlgn="base" hangingPunct="0">
        <a:spcBef>
          <a:spcPct val="0"/>
        </a:spcBef>
        <a:spcAft>
          <a:spcPct val="0"/>
        </a:spcAft>
        <a:defRPr sz="2700">
          <a:solidFill>
            <a:srgbClr val="EB3D9F"/>
          </a:solidFill>
          <a:latin typeface="Trebuchet MS" panose="020B0603020202020204" pitchFamily="34" charset="0"/>
        </a:defRPr>
      </a:lvl3pPr>
      <a:lvl4pPr algn="l" defTabSz="342900" rtl="1" eaLnBrk="0" fontAlgn="base" hangingPunct="0">
        <a:spcBef>
          <a:spcPct val="0"/>
        </a:spcBef>
        <a:spcAft>
          <a:spcPct val="0"/>
        </a:spcAft>
        <a:defRPr sz="2700">
          <a:solidFill>
            <a:srgbClr val="EB3D9F"/>
          </a:solidFill>
          <a:latin typeface="Trebuchet MS" panose="020B0603020202020204" pitchFamily="34" charset="0"/>
        </a:defRPr>
      </a:lvl4pPr>
      <a:lvl5pPr algn="l" defTabSz="342900" rtl="1" eaLnBrk="0" fontAlgn="base" hangingPunct="0">
        <a:spcBef>
          <a:spcPct val="0"/>
        </a:spcBef>
        <a:spcAft>
          <a:spcPct val="0"/>
        </a:spcAft>
        <a:defRPr sz="2700">
          <a:solidFill>
            <a:srgbClr val="EB3D9F"/>
          </a:solidFill>
          <a:latin typeface="Trebuchet MS" panose="020B0603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0" fontAlgn="base" hangingPunct="0">
        <a:spcBef>
          <a:spcPts val="750"/>
        </a:spcBef>
        <a:spcAft>
          <a:spcPct val="0"/>
        </a:spcAft>
        <a:buClr>
          <a:srgbClr val="EB3D9F"/>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r" defTabSz="342900" rtl="1" eaLnBrk="0" fontAlgn="base" hangingPunct="0">
        <a:spcBef>
          <a:spcPts val="75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r" defTabSz="342900" rtl="1" eaLnBrk="0" fontAlgn="base" hangingPunct="0">
        <a:spcBef>
          <a:spcPts val="750"/>
        </a:spcBef>
        <a:spcAft>
          <a:spcPct val="0"/>
        </a:spcAft>
        <a:buClr>
          <a:srgbClr val="EB3D9F"/>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r" defTabSz="342900" rtl="1" eaLnBrk="0" fontAlgn="base" hangingPunct="0">
        <a:spcBef>
          <a:spcPts val="750"/>
        </a:spcBef>
        <a:spcAft>
          <a:spcPct val="0"/>
        </a:spcAft>
        <a:buClr>
          <a:srgbClr val="EB3D9F"/>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r" defTabSz="342900" rtl="1" eaLnBrk="0" fontAlgn="base" hangingPunct="0">
        <a:spcBef>
          <a:spcPts val="750"/>
        </a:spcBef>
        <a:spcAft>
          <a:spcPct val="0"/>
        </a:spcAft>
        <a:buClr>
          <a:srgbClr val="EB3D9F"/>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tint val="75000"/>
                  </a:prstClr>
                </a:solidFill>
                <a:latin typeface="Segoe UI"/>
                <a:cs typeface="+mn-cs"/>
              </a:defRPr>
            </a:lvl1pPr>
          </a:lstStyle>
          <a:p>
            <a:pPr>
              <a:defRPr/>
            </a:pPr>
            <a:fld id="{7D02F574-1E56-4306-80C1-18EEE747A585}" type="datetimeFigureOut">
              <a:rPr lang="en-US"/>
              <a:pPr>
                <a:defRPr/>
              </a:pPr>
              <a:t>12/12/2020</a:t>
            </a:fld>
            <a:endParaRPr lang="en-US"/>
          </a:p>
        </p:txBody>
      </p:sp>
      <p:sp>
        <p:nvSpPr>
          <p:cNvPr id="5"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a:solidFill>
                  <a:prstClr val="black">
                    <a:tint val="75000"/>
                  </a:prstClr>
                </a:solidFill>
                <a:latin typeface="Segoe UI"/>
                <a:cs typeface="+mn-cs"/>
              </a:defRPr>
            </a:lvl1pPr>
          </a:lstStyle>
          <a:p>
            <a:pPr>
              <a:defRPr/>
            </a:pPr>
            <a:endParaRPr lang="en-US"/>
          </a:p>
        </p:txBody>
      </p:sp>
      <p:sp>
        <p:nvSpPr>
          <p:cNvPr id="6"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prstClr val="black">
                    <a:tint val="75000"/>
                  </a:prstClr>
                </a:solidFill>
                <a:latin typeface="Segoe UI"/>
                <a:cs typeface="+mn-cs"/>
              </a:defRPr>
            </a:lvl1pPr>
          </a:lstStyle>
          <a:p>
            <a:pPr>
              <a:defRPr/>
            </a:pPr>
            <a:fld id="{59CBE59A-AFAA-4917-9ADB-04EDB1477C38}" type="slidenum">
              <a:rPr lang="en-US"/>
              <a:pPr>
                <a:defRPr/>
              </a:pPr>
              <a:t>‹#›</a:t>
            </a:fld>
            <a:endParaRPr lang="en-US"/>
          </a:p>
        </p:txBody>
      </p:sp>
    </p:spTree>
    <p:extLst>
      <p:ext uri="{BB962C8B-B14F-4D97-AF65-F5344CB8AC3E}">
        <p14:creationId xmlns:p14="http://schemas.microsoft.com/office/powerpoint/2010/main" val="262600277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1" eaLnBrk="0" fontAlgn="base" hangingPunct="0">
        <a:spcBef>
          <a:spcPct val="0"/>
        </a:spcBef>
        <a:spcAft>
          <a:spcPct val="0"/>
        </a:spcAft>
        <a:defRPr sz="3300" kern="1200">
          <a:solidFill>
            <a:schemeClr val="tx1"/>
          </a:solidFill>
          <a:latin typeface="+mj-lt"/>
          <a:ea typeface="+mj-ea"/>
          <a:cs typeface="+mj-cs"/>
        </a:defRPr>
      </a:lvl1pPr>
      <a:lvl2pPr algn="l" defTabSz="685800" rtl="1" eaLnBrk="0" fontAlgn="base" hangingPunct="0">
        <a:spcBef>
          <a:spcPct val="0"/>
        </a:spcBef>
        <a:spcAft>
          <a:spcPct val="0"/>
        </a:spcAft>
        <a:defRPr sz="3300">
          <a:solidFill>
            <a:schemeClr val="tx1"/>
          </a:solidFill>
          <a:latin typeface="Segoe UI Light" panose="020B0502040204020203" pitchFamily="34" charset="0"/>
        </a:defRPr>
      </a:lvl2pPr>
      <a:lvl3pPr algn="l" defTabSz="685800" rtl="1" eaLnBrk="0" fontAlgn="base" hangingPunct="0">
        <a:spcBef>
          <a:spcPct val="0"/>
        </a:spcBef>
        <a:spcAft>
          <a:spcPct val="0"/>
        </a:spcAft>
        <a:defRPr sz="3300">
          <a:solidFill>
            <a:schemeClr val="tx1"/>
          </a:solidFill>
          <a:latin typeface="Segoe UI Light" panose="020B0502040204020203" pitchFamily="34" charset="0"/>
        </a:defRPr>
      </a:lvl3pPr>
      <a:lvl4pPr algn="l" defTabSz="685800" rtl="1" eaLnBrk="0" fontAlgn="base" hangingPunct="0">
        <a:spcBef>
          <a:spcPct val="0"/>
        </a:spcBef>
        <a:spcAft>
          <a:spcPct val="0"/>
        </a:spcAft>
        <a:defRPr sz="3300">
          <a:solidFill>
            <a:schemeClr val="tx1"/>
          </a:solidFill>
          <a:latin typeface="Segoe UI Light" panose="020B0502040204020203" pitchFamily="34" charset="0"/>
        </a:defRPr>
      </a:lvl4pPr>
      <a:lvl5pPr algn="l" defTabSz="685800" rtl="1" eaLnBrk="0" fontAlgn="base" hangingPunct="0">
        <a:spcBef>
          <a:spcPct val="0"/>
        </a:spcBef>
        <a:spcAft>
          <a:spcPct val="0"/>
        </a:spcAft>
        <a:defRPr sz="3300">
          <a:solidFill>
            <a:schemeClr val="tx1"/>
          </a:solidFill>
          <a:latin typeface="Segoe UI Light" panose="020B0502040204020203" pitchFamily="34" charset="0"/>
        </a:defRPr>
      </a:lvl5pPr>
      <a:lvl6pPr marL="457200" algn="l" defTabSz="685800" rtl="1" fontAlgn="base">
        <a:spcBef>
          <a:spcPct val="0"/>
        </a:spcBef>
        <a:spcAft>
          <a:spcPct val="0"/>
        </a:spcAft>
        <a:defRPr sz="3300">
          <a:solidFill>
            <a:schemeClr val="tx1"/>
          </a:solidFill>
          <a:latin typeface="Segoe UI Light" panose="020B0502040204020203" pitchFamily="34" charset="0"/>
        </a:defRPr>
      </a:lvl6pPr>
      <a:lvl7pPr marL="914400" algn="l" defTabSz="685800" rtl="1" fontAlgn="base">
        <a:spcBef>
          <a:spcPct val="0"/>
        </a:spcBef>
        <a:spcAft>
          <a:spcPct val="0"/>
        </a:spcAft>
        <a:defRPr sz="3300">
          <a:solidFill>
            <a:schemeClr val="tx1"/>
          </a:solidFill>
          <a:latin typeface="Segoe UI Light" panose="020B0502040204020203" pitchFamily="34" charset="0"/>
        </a:defRPr>
      </a:lvl7pPr>
      <a:lvl8pPr marL="1371600" algn="l" defTabSz="685800" rtl="1" fontAlgn="base">
        <a:spcBef>
          <a:spcPct val="0"/>
        </a:spcBef>
        <a:spcAft>
          <a:spcPct val="0"/>
        </a:spcAft>
        <a:defRPr sz="3300">
          <a:solidFill>
            <a:schemeClr val="tx1"/>
          </a:solidFill>
          <a:latin typeface="Segoe UI Light" panose="020B0502040204020203" pitchFamily="34" charset="0"/>
        </a:defRPr>
      </a:lvl8pPr>
      <a:lvl9pPr marL="1828800" algn="l" defTabSz="685800" rtl="1" fontAlgn="base">
        <a:spcBef>
          <a:spcPct val="0"/>
        </a:spcBef>
        <a:spcAft>
          <a:spcPct val="0"/>
        </a:spcAft>
        <a:defRPr sz="3300">
          <a:solidFill>
            <a:schemeClr val="tx1"/>
          </a:solidFill>
          <a:latin typeface="Segoe UI Light" panose="020B0502040204020203" pitchFamily="34" charset="0"/>
        </a:defRPr>
      </a:lvl9pPr>
    </p:titleStyle>
    <p:bodyStyle>
      <a:lvl1pPr marL="171450" indent="-171450" algn="r" defTabSz="685800" rtl="1" eaLnBrk="0" fontAlgn="base" hangingPunct="0">
        <a:lnSpc>
          <a:spcPct val="90000"/>
        </a:lnSpc>
        <a:spcBef>
          <a:spcPct val="3000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0" fontAlgn="base" hangingPunct="0">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r" defTabSz="685800" rtl="1" eaLnBrk="0" fontAlgn="base" hangingPunct="0">
        <a:lnSpc>
          <a:spcPct val="90000"/>
        </a:lnSpc>
        <a:spcBef>
          <a:spcPct val="30000"/>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0" fontAlgn="base" hangingPunct="0">
        <a:lnSpc>
          <a:spcPct val="90000"/>
        </a:lnSpc>
        <a:spcBef>
          <a:spcPct val="30000"/>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r" defTabSz="685800" rtl="1" eaLnBrk="0" fontAlgn="base" hangingPunct="0">
        <a:lnSpc>
          <a:spcPct val="90000"/>
        </a:lnSpc>
        <a:spcBef>
          <a:spcPct val="30000"/>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9.xml"/><Relationship Id="rId5" Type="http://schemas.openxmlformats.org/officeDocument/2006/relationships/image" Target="../media/image6.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afekasbokar.com/top-10-qualities-of-an-excellent-manager/" TargetMode="Externa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9.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6.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68.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7.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9.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0.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1.jpeg"/><Relationship Id="rId7" Type="http://schemas.openxmlformats.org/officeDocument/2006/relationships/image" Target="../media/image73.jpeg"/><Relationship Id="rId2" Type="http://schemas.openxmlformats.org/officeDocument/2006/relationships/image" Target="../media/image8.jpeg"/><Relationship Id="rId1" Type="http://schemas.openxmlformats.org/officeDocument/2006/relationships/slideLayout" Target="../slideLayouts/slideLayout32.xml"/><Relationship Id="rId6" Type="http://schemas.openxmlformats.org/officeDocument/2006/relationships/hyperlink" Target="mailto:Ahmadzadeh_me@yahoo.com" TargetMode="External"/><Relationship Id="rId5" Type="http://schemas.openxmlformats.org/officeDocument/2006/relationships/hyperlink" Target="mailto:ahmadzadeh.me@gmail.com" TargetMode="External"/><Relationship Id="rId10" Type="http://schemas.openxmlformats.org/officeDocument/2006/relationships/image" Target="../media/image5.jpeg"/><Relationship Id="rId4" Type="http://schemas.openxmlformats.org/officeDocument/2006/relationships/image" Target="../media/image72.png"/><Relationship Id="rId9"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p:txBody>
          <a:bodyPr/>
          <a:lstStyle/>
          <a:p>
            <a:endParaRPr lang="fa-IR" altLang="fa-IR" smtClean="0"/>
          </a:p>
        </p:txBody>
      </p:sp>
      <p:sp>
        <p:nvSpPr>
          <p:cNvPr id="77827" name="Subtitle 2"/>
          <p:cNvSpPr>
            <a:spLocks noGrp="1"/>
          </p:cNvSpPr>
          <p:nvPr>
            <p:ph type="subTitle" idx="1"/>
          </p:nvPr>
        </p:nvSpPr>
        <p:spPr/>
        <p:txBody>
          <a:bodyPr/>
          <a:lstStyle/>
          <a:p>
            <a:endParaRPr lang="fa-IR" altLang="fa-IR" smtClean="0"/>
          </a:p>
        </p:txBody>
      </p:sp>
      <p:pic>
        <p:nvPicPr>
          <p:cNvPr id="77828" name="Picture 2" descr="G:\ahmadzadeh\بسم الله\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68" y="0"/>
            <a:ext cx="12333668"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02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762475">
            <a:off x="-38637" y="2215166"/>
            <a:ext cx="3310743" cy="1208868"/>
          </a:xfrm>
        </p:spPr>
        <p:txBody>
          <a:bodyPr/>
          <a:lstStyle/>
          <a:p>
            <a:r>
              <a:rPr lang="fa-IR" altLang="fa-IR" i="1" dirty="0">
                <a:solidFill>
                  <a:srgbClr val="D02C28"/>
                </a:solidFill>
                <a:cs typeface="B Homa" panose="00000400000000000000" pitchFamily="2" charset="-78"/>
              </a:rPr>
              <a:t>مایکل آرمسترانگ</a:t>
            </a:r>
            <a:r>
              <a:rPr lang="en-US" altLang="fa-IR" sz="4400" b="1" i="1" dirty="0">
                <a:solidFill>
                  <a:srgbClr val="D02C28"/>
                </a:solidFill>
                <a:cs typeface="B Homa" panose="00000400000000000000" pitchFamily="2" charset="-78"/>
              </a:rPr>
              <a:t/>
            </a:r>
            <a:br>
              <a:rPr lang="en-US" altLang="fa-IR" sz="4400" b="1" i="1" dirty="0">
                <a:solidFill>
                  <a:srgbClr val="D02C28"/>
                </a:solidFill>
                <a:cs typeface="B Homa" panose="00000400000000000000" pitchFamily="2" charset="-78"/>
              </a:rPr>
            </a:br>
            <a:endParaRPr lang="fa-IR" dirty="0">
              <a:solidFill>
                <a:srgbClr val="D02C28"/>
              </a:solidFill>
            </a:endParaRPr>
          </a:p>
        </p:txBody>
      </p:sp>
      <p:sp>
        <p:nvSpPr>
          <p:cNvPr id="3" name="Content Placeholder 2"/>
          <p:cNvSpPr>
            <a:spLocks noGrp="1"/>
          </p:cNvSpPr>
          <p:nvPr>
            <p:ph idx="1"/>
          </p:nvPr>
        </p:nvSpPr>
        <p:spPr>
          <a:xfrm>
            <a:off x="-721222" y="1220317"/>
            <a:ext cx="13059177" cy="4351338"/>
          </a:xfrm>
        </p:spPr>
        <p:txBody>
          <a:bodyPr>
            <a:noAutofit/>
          </a:bodyPr>
          <a:lstStyle/>
          <a:p>
            <a:pPr algn="ctr"/>
            <a:r>
              <a:rPr lang="fa-IR" altLang="fa-IR" sz="3600" b="1" dirty="0">
                <a:solidFill>
                  <a:srgbClr val="000066"/>
                </a:solidFill>
                <a:cs typeface="B Homa" panose="00000400000000000000" pitchFamily="2" charset="-78"/>
              </a:rPr>
              <a:t>امروزه کارکنان هر سازمان </a:t>
            </a:r>
            <a:endParaRPr lang="fa-IR" altLang="fa-IR" sz="3600" b="1" dirty="0" smtClean="0">
              <a:solidFill>
                <a:srgbClr val="000066"/>
              </a:solidFill>
              <a:cs typeface="B Homa" panose="00000400000000000000" pitchFamily="2" charset="-78"/>
            </a:endParaRPr>
          </a:p>
          <a:p>
            <a:pPr algn="ctr"/>
            <a:r>
              <a:rPr lang="fa-IR" altLang="fa-IR" sz="3600" b="1" dirty="0" smtClean="0">
                <a:solidFill>
                  <a:srgbClr val="000066"/>
                </a:solidFill>
                <a:cs typeface="B Homa" panose="00000400000000000000" pitchFamily="2" charset="-78"/>
              </a:rPr>
              <a:t>مشتریان </a:t>
            </a:r>
            <a:r>
              <a:rPr lang="fa-IR" altLang="fa-IR" sz="3600" b="1" dirty="0">
                <a:solidFill>
                  <a:srgbClr val="000066"/>
                </a:solidFill>
                <a:cs typeface="B Homa" panose="00000400000000000000" pitchFamily="2" charset="-78"/>
              </a:rPr>
              <a:t>داخلی آن محسوب می گردند </a:t>
            </a:r>
            <a:endParaRPr lang="fa-IR" altLang="fa-IR" sz="3600" b="1" dirty="0" smtClean="0">
              <a:solidFill>
                <a:srgbClr val="000066"/>
              </a:solidFill>
              <a:cs typeface="B Homa" panose="00000400000000000000" pitchFamily="2" charset="-78"/>
            </a:endParaRPr>
          </a:p>
          <a:p>
            <a:pPr algn="ctr"/>
            <a:r>
              <a:rPr lang="fa-IR" altLang="fa-IR" sz="3600" b="1" dirty="0" smtClean="0">
                <a:solidFill>
                  <a:srgbClr val="000066"/>
                </a:solidFill>
                <a:cs typeface="B Homa" panose="00000400000000000000" pitchFamily="2" charset="-78"/>
              </a:rPr>
              <a:t>و </a:t>
            </a:r>
            <a:r>
              <a:rPr lang="fa-IR" altLang="fa-IR" sz="3600" b="1" dirty="0">
                <a:solidFill>
                  <a:srgbClr val="000066"/>
                </a:solidFill>
                <a:cs typeface="B Homa" panose="00000400000000000000" pitchFamily="2" charset="-78"/>
              </a:rPr>
              <a:t>باور بر این است که هیچ سازمانی قادر نیست تا </a:t>
            </a:r>
            <a:endParaRPr lang="fa-IR" altLang="fa-IR" sz="3600" b="1" dirty="0" smtClean="0">
              <a:solidFill>
                <a:srgbClr val="000066"/>
              </a:solidFill>
              <a:cs typeface="B Homa" panose="00000400000000000000" pitchFamily="2" charset="-78"/>
            </a:endParaRPr>
          </a:p>
          <a:p>
            <a:pPr algn="ctr"/>
            <a:r>
              <a:rPr lang="fa-IR" altLang="fa-IR" sz="3600" b="1" dirty="0" smtClean="0">
                <a:solidFill>
                  <a:srgbClr val="000066"/>
                </a:solidFill>
                <a:cs typeface="B Homa" panose="00000400000000000000" pitchFamily="2" charset="-78"/>
              </a:rPr>
              <a:t>رضایت </a:t>
            </a:r>
            <a:r>
              <a:rPr lang="fa-IR" altLang="fa-IR" sz="3600" b="1" dirty="0">
                <a:solidFill>
                  <a:srgbClr val="000066"/>
                </a:solidFill>
                <a:cs typeface="B Homa" panose="00000400000000000000" pitchFamily="2" charset="-78"/>
              </a:rPr>
              <a:t>مشتریان خود را فراهم آورد مگر آنکه </a:t>
            </a:r>
            <a:endParaRPr lang="fa-IR" altLang="fa-IR" sz="3600" b="1" dirty="0" smtClean="0">
              <a:solidFill>
                <a:srgbClr val="000066"/>
              </a:solidFill>
              <a:cs typeface="B Homa" panose="00000400000000000000" pitchFamily="2" charset="-78"/>
            </a:endParaRPr>
          </a:p>
          <a:p>
            <a:pPr algn="ctr"/>
            <a:r>
              <a:rPr lang="fa-IR" altLang="fa-IR" sz="3600" b="1" dirty="0" smtClean="0">
                <a:solidFill>
                  <a:srgbClr val="000066"/>
                </a:solidFill>
                <a:cs typeface="B Homa" panose="00000400000000000000" pitchFamily="2" charset="-78"/>
              </a:rPr>
              <a:t>ابتدا </a:t>
            </a:r>
            <a:r>
              <a:rPr lang="fa-IR" altLang="fa-IR" sz="3600" b="1" dirty="0">
                <a:solidFill>
                  <a:srgbClr val="000066"/>
                </a:solidFill>
                <a:cs typeface="B Homa" panose="00000400000000000000" pitchFamily="2" charset="-78"/>
              </a:rPr>
              <a:t>اسباب رضایت مشتریان داخلی (کارکنان) خود را </a:t>
            </a:r>
            <a:r>
              <a:rPr lang="fa-IR" altLang="fa-IR" sz="3600" b="1" dirty="0" smtClean="0">
                <a:solidFill>
                  <a:srgbClr val="000066"/>
                </a:solidFill>
                <a:cs typeface="B Homa" panose="00000400000000000000" pitchFamily="2" charset="-78"/>
              </a:rPr>
              <a:t>تأمین </a:t>
            </a:r>
            <a:r>
              <a:rPr lang="fa-IR" altLang="fa-IR" sz="2800" b="1" dirty="0">
                <a:solidFill>
                  <a:srgbClr val="000066"/>
                </a:solidFill>
                <a:cs typeface="B Homa" panose="00000400000000000000" pitchFamily="2" charset="-78"/>
              </a:rPr>
              <a:t>نماید. </a:t>
            </a:r>
            <a:endParaRPr lang="fa-IR" altLang="fa-IR" sz="2800" b="1" dirty="0" smtClean="0">
              <a:solidFill>
                <a:srgbClr val="000066"/>
              </a:solidFill>
              <a:cs typeface="B Homa" panose="00000400000000000000" pitchFamily="2" charset="-78"/>
            </a:endParaRPr>
          </a:p>
          <a:p>
            <a:pPr algn="ctr"/>
            <a:endParaRPr lang="fa-IR" sz="36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822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685" y="3856714"/>
            <a:ext cx="6788290" cy="4962070"/>
          </a:xfrm>
        </p:spPr>
        <p:txBody>
          <a:bodyPr>
            <a:normAutofit/>
          </a:bodyPr>
          <a:lstStyle/>
          <a:p>
            <a:pPr marL="0" indent="0" algn="ctr">
              <a:buNone/>
            </a:pPr>
            <a:r>
              <a:rPr lang="en-US" sz="7200" b="1" dirty="0" err="1">
                <a:solidFill>
                  <a:srgbClr val="000099"/>
                </a:solidFill>
                <a:effectLst>
                  <a:outerShdw blurRad="38100" dist="38100" dir="2700000" algn="tl">
                    <a:srgbClr val="000000">
                      <a:alpha val="43137"/>
                    </a:srgbClr>
                  </a:outerShdw>
                </a:effectLst>
                <a:latin typeface="Arial" charset="0"/>
                <a:cs typeface="B Titr" pitchFamily="2" charset="-78"/>
              </a:rPr>
              <a:t>structur</a:t>
            </a:r>
            <a:endParaRPr lang="fa-IR" sz="7200" b="1" dirty="0">
              <a:solidFill>
                <a:srgbClr val="000099"/>
              </a:solidFill>
              <a:effectLst>
                <a:outerShdw blurRad="38100" dist="38100" dir="2700000" algn="tl">
                  <a:srgbClr val="000000">
                    <a:alpha val="43137"/>
                  </a:srgbClr>
                </a:outerShdw>
              </a:effectLst>
              <a:latin typeface="Arial" charset="0"/>
              <a:cs typeface="B Titr" pitchFamily="2" charset="-78"/>
            </a:endParaRPr>
          </a:p>
        </p:txBody>
      </p:sp>
      <p:sp>
        <p:nvSpPr>
          <p:cNvPr id="6" name="Content Placeholder 2"/>
          <p:cNvSpPr txBox="1">
            <a:spLocks/>
          </p:cNvSpPr>
          <p:nvPr/>
        </p:nvSpPr>
        <p:spPr>
          <a:xfrm>
            <a:off x="-998379" y="1132004"/>
            <a:ext cx="6788290" cy="496207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F496CB">
                  <a:lumMod val="75000"/>
                </a:srgbClr>
              </a:buClr>
              <a:buFont typeface="Wingdings 3" charset="2"/>
              <a:buNone/>
            </a:pPr>
            <a:r>
              <a:rPr lang="fa-IR" sz="7200" dirty="0">
                <a:solidFill>
                  <a:srgbClr val="000099"/>
                </a:solidFill>
                <a:effectLst>
                  <a:outerShdw blurRad="38100" dist="38100" dir="2700000" algn="tl">
                    <a:srgbClr val="000000">
                      <a:alpha val="43137"/>
                    </a:srgbClr>
                  </a:outerShdw>
                </a:effectLst>
                <a:latin typeface="Arial" charset="0"/>
                <a:cs typeface="B Titr" pitchFamily="2" charset="-78"/>
              </a:rPr>
              <a:t>ساختار</a:t>
            </a:r>
          </a:p>
        </p:txBody>
      </p:sp>
      <p:pic>
        <p:nvPicPr>
          <p:cNvPr id="3074" name="Picture 2" descr="G:\مبانی مدیریت\تصاویر\dv168017a.jpg"/>
          <p:cNvPicPr>
            <a:picLocks noChangeAspect="1" noChangeArrowheads="1"/>
          </p:cNvPicPr>
          <p:nvPr/>
        </p:nvPicPr>
        <p:blipFill>
          <a:blip r:embed="rId2">
            <a:clrChange>
              <a:clrFrom>
                <a:srgbClr val="F3FCF9"/>
              </a:clrFrom>
              <a:clrTo>
                <a:srgbClr val="F3FCF9">
                  <a:alpha val="0"/>
                </a:srgbClr>
              </a:clrTo>
            </a:clrChange>
            <a:extLst>
              <a:ext uri="{28A0092B-C50C-407E-A947-70E740481C1C}">
                <a14:useLocalDpi xmlns:a14="http://schemas.microsoft.com/office/drawing/2010/main" val="0"/>
              </a:ext>
            </a:extLst>
          </a:blip>
          <a:srcRect/>
          <a:stretch>
            <a:fillRect/>
          </a:stretch>
        </p:blipFill>
        <p:spPr bwMode="auto">
          <a:xfrm>
            <a:off x="-69957" y="2652487"/>
            <a:ext cx="3367793" cy="42055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مبانی مدیریت\تصاویر\traditional-sales-organiza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7457" y="0"/>
            <a:ext cx="5124682" cy="385247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3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wipe(down)">
                                      <p:cBhvr>
                                        <p:cTn id="25" dur="580">
                                          <p:stCondLst>
                                            <p:cond delay="0"/>
                                          </p:stCondLst>
                                        </p:cTn>
                                        <p:tgtEl>
                                          <p:spTgt spid="3077"/>
                                        </p:tgtEl>
                                      </p:cBhvr>
                                    </p:animEffect>
                                    <p:anim calcmode="lin" valueType="num">
                                      <p:cBhvr>
                                        <p:cTn id="26"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7"/>
                                        </p:tgtEl>
                                      </p:cBhvr>
                                      <p:to x="100000" y="60000"/>
                                    </p:animScale>
                                    <p:animScale>
                                      <p:cBhvr>
                                        <p:cTn id="32" dur="166" decel="50000">
                                          <p:stCondLst>
                                            <p:cond delay="676"/>
                                          </p:stCondLst>
                                        </p:cTn>
                                        <p:tgtEl>
                                          <p:spTgt spid="3077"/>
                                        </p:tgtEl>
                                      </p:cBhvr>
                                      <p:to x="100000" y="100000"/>
                                    </p:animScale>
                                    <p:animScale>
                                      <p:cBhvr>
                                        <p:cTn id="33" dur="26">
                                          <p:stCondLst>
                                            <p:cond delay="1312"/>
                                          </p:stCondLst>
                                        </p:cTn>
                                        <p:tgtEl>
                                          <p:spTgt spid="3077"/>
                                        </p:tgtEl>
                                      </p:cBhvr>
                                      <p:to x="100000" y="80000"/>
                                    </p:animScale>
                                    <p:animScale>
                                      <p:cBhvr>
                                        <p:cTn id="34" dur="166" decel="50000">
                                          <p:stCondLst>
                                            <p:cond delay="1338"/>
                                          </p:stCondLst>
                                        </p:cTn>
                                        <p:tgtEl>
                                          <p:spTgt spid="3077"/>
                                        </p:tgtEl>
                                      </p:cBhvr>
                                      <p:to x="100000" y="100000"/>
                                    </p:animScale>
                                    <p:animScale>
                                      <p:cBhvr>
                                        <p:cTn id="35" dur="26">
                                          <p:stCondLst>
                                            <p:cond delay="1642"/>
                                          </p:stCondLst>
                                        </p:cTn>
                                        <p:tgtEl>
                                          <p:spTgt spid="3077"/>
                                        </p:tgtEl>
                                      </p:cBhvr>
                                      <p:to x="100000" y="90000"/>
                                    </p:animScale>
                                    <p:animScale>
                                      <p:cBhvr>
                                        <p:cTn id="36" dur="166" decel="50000">
                                          <p:stCondLst>
                                            <p:cond delay="1668"/>
                                          </p:stCondLst>
                                        </p:cTn>
                                        <p:tgtEl>
                                          <p:spTgt spid="3077"/>
                                        </p:tgtEl>
                                      </p:cBhvr>
                                      <p:to x="100000" y="100000"/>
                                    </p:animScale>
                                    <p:animScale>
                                      <p:cBhvr>
                                        <p:cTn id="37" dur="26">
                                          <p:stCondLst>
                                            <p:cond delay="1808"/>
                                          </p:stCondLst>
                                        </p:cTn>
                                        <p:tgtEl>
                                          <p:spTgt spid="3077"/>
                                        </p:tgtEl>
                                      </p:cBhvr>
                                      <p:to x="100000" y="95000"/>
                                    </p:animScale>
                                    <p:animScale>
                                      <p:cBhvr>
                                        <p:cTn id="38" dur="166" decel="50000">
                                          <p:stCondLst>
                                            <p:cond delay="1834"/>
                                          </p:stCondLst>
                                        </p:cTn>
                                        <p:tgtEl>
                                          <p:spTgt spid="30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4774"/>
            <a:ext cx="8571597" cy="6469569"/>
          </a:xfrm>
        </p:spPr>
        <p:txBody>
          <a:bodyPr>
            <a:normAutofit fontScale="92500" lnSpcReduction="10000"/>
          </a:bodyPr>
          <a:lstStyle/>
          <a:p>
            <a:pPr marL="0" indent="0" algn="ctr">
              <a:lnSpc>
                <a:spcPct val="150000"/>
              </a:lnSpc>
              <a:buNone/>
            </a:pPr>
            <a:r>
              <a:rPr lang="fa-IR" sz="4000" dirty="0">
                <a:solidFill>
                  <a:srgbClr val="0000CC"/>
                </a:solidFill>
                <a:latin typeface="Arial" charset="0"/>
                <a:cs typeface="B Titr" pitchFamily="2" charset="-78"/>
              </a:rPr>
              <a:t>ساختار سازمانی </a:t>
            </a:r>
            <a:r>
              <a:rPr lang="fa-IR" sz="4000" dirty="0" smtClean="0">
                <a:solidFill>
                  <a:srgbClr val="0000CC"/>
                </a:solidFill>
                <a:latin typeface="Arial" charset="0"/>
                <a:cs typeface="B Titr" pitchFamily="2" charset="-78"/>
              </a:rPr>
              <a:t>مشخص می کند که</a:t>
            </a:r>
            <a:br>
              <a:rPr lang="fa-IR" sz="4000" dirty="0" smtClean="0">
                <a:solidFill>
                  <a:srgbClr val="0000CC"/>
                </a:solidFill>
                <a:latin typeface="Arial" charset="0"/>
                <a:cs typeface="B Titr" pitchFamily="2" charset="-78"/>
              </a:rPr>
            </a:br>
            <a:r>
              <a:rPr lang="fa-IR" sz="4000" dirty="0" smtClean="0">
                <a:solidFill>
                  <a:srgbClr val="0000CC"/>
                </a:solidFill>
                <a:latin typeface="Arial" charset="0"/>
                <a:cs typeface="B Titr" pitchFamily="2" charset="-78"/>
              </a:rPr>
              <a:t> </a:t>
            </a:r>
            <a:r>
              <a:rPr lang="fa-IR" sz="4000" dirty="0">
                <a:solidFill>
                  <a:srgbClr val="0000CC"/>
                </a:solidFill>
                <a:latin typeface="Arial" charset="0"/>
                <a:cs typeface="B Titr" pitchFamily="2" charset="-78"/>
              </a:rPr>
              <a:t>وظایف چگونه تخصیص داده شوند</a:t>
            </a:r>
            <a:r>
              <a:rPr lang="fa-IR" sz="4000" dirty="0" smtClean="0">
                <a:solidFill>
                  <a:srgbClr val="0000CC"/>
                </a:solidFill>
                <a:latin typeface="Arial" charset="0"/>
                <a:cs typeface="B Titr" pitchFamily="2" charset="-78"/>
              </a:rPr>
              <a:t>،</a:t>
            </a:r>
          </a:p>
          <a:p>
            <a:pPr marL="0" indent="0" algn="ctr">
              <a:lnSpc>
                <a:spcPct val="150000"/>
              </a:lnSpc>
              <a:buNone/>
            </a:pPr>
            <a:r>
              <a:rPr lang="fa-IR" sz="4000" dirty="0" smtClean="0">
                <a:solidFill>
                  <a:srgbClr val="0000CC"/>
                </a:solidFill>
                <a:latin typeface="Arial" charset="0"/>
                <a:cs typeface="B Titr" pitchFamily="2" charset="-78"/>
              </a:rPr>
              <a:t>چه </a:t>
            </a:r>
            <a:r>
              <a:rPr lang="fa-IR" sz="4000" dirty="0">
                <a:solidFill>
                  <a:srgbClr val="0000CC"/>
                </a:solidFill>
                <a:latin typeface="Arial" charset="0"/>
                <a:cs typeface="B Titr" pitchFamily="2" charset="-78"/>
              </a:rPr>
              <a:t>شخصی به چه کسی گزارش دهد </a:t>
            </a:r>
            <a:endParaRPr lang="fa-IR" sz="4000" dirty="0" smtClean="0">
              <a:solidFill>
                <a:srgbClr val="0000CC"/>
              </a:solidFill>
              <a:latin typeface="Arial" charset="0"/>
              <a:cs typeface="B Titr" pitchFamily="2" charset="-78"/>
            </a:endParaRPr>
          </a:p>
          <a:p>
            <a:pPr marL="0" indent="0" algn="ctr">
              <a:lnSpc>
                <a:spcPct val="150000"/>
              </a:lnSpc>
              <a:buNone/>
            </a:pPr>
            <a:r>
              <a:rPr lang="fa-IR" sz="4000" dirty="0" smtClean="0">
                <a:solidFill>
                  <a:srgbClr val="0000CC"/>
                </a:solidFill>
                <a:latin typeface="Arial" charset="0"/>
                <a:cs typeface="B Titr" pitchFamily="2" charset="-78"/>
              </a:rPr>
              <a:t>و </a:t>
            </a:r>
            <a:r>
              <a:rPr lang="fa-IR" sz="4000" dirty="0">
                <a:solidFill>
                  <a:srgbClr val="0000CC"/>
                </a:solidFill>
                <a:latin typeface="Arial" charset="0"/>
                <a:cs typeface="B Titr" pitchFamily="2" charset="-78"/>
              </a:rPr>
              <a:t>سازوکارهای هماهنگی رسمی </a:t>
            </a:r>
            <a:endParaRPr lang="fa-IR" sz="4000" dirty="0" smtClean="0">
              <a:solidFill>
                <a:srgbClr val="0000CC"/>
              </a:solidFill>
              <a:latin typeface="Arial" charset="0"/>
              <a:cs typeface="B Titr" pitchFamily="2" charset="-78"/>
            </a:endParaRPr>
          </a:p>
          <a:p>
            <a:pPr marL="0" indent="0" algn="ctr">
              <a:lnSpc>
                <a:spcPct val="150000"/>
              </a:lnSpc>
              <a:buNone/>
            </a:pPr>
            <a:r>
              <a:rPr lang="fa-IR" sz="4000" dirty="0" smtClean="0">
                <a:solidFill>
                  <a:srgbClr val="0000CC"/>
                </a:solidFill>
                <a:latin typeface="Arial" charset="0"/>
                <a:cs typeface="B Titr" pitchFamily="2" charset="-78"/>
              </a:rPr>
              <a:t>و همچنین </a:t>
            </a:r>
          </a:p>
          <a:p>
            <a:pPr marL="0" indent="0" algn="ctr">
              <a:lnSpc>
                <a:spcPct val="150000"/>
              </a:lnSpc>
              <a:buNone/>
            </a:pPr>
            <a:r>
              <a:rPr lang="fa-IR" sz="4000" dirty="0" smtClean="0">
                <a:solidFill>
                  <a:srgbClr val="0000CC"/>
                </a:solidFill>
                <a:latin typeface="Arial" charset="0"/>
                <a:cs typeface="B Titr" pitchFamily="2" charset="-78"/>
              </a:rPr>
              <a:t>الگوهای </a:t>
            </a:r>
            <a:r>
              <a:rPr lang="fa-IR" sz="4000" dirty="0">
                <a:solidFill>
                  <a:srgbClr val="0000CC"/>
                </a:solidFill>
                <a:latin typeface="Arial" charset="0"/>
                <a:cs typeface="B Titr" pitchFamily="2" charset="-78"/>
              </a:rPr>
              <a:t>تعاملی </a:t>
            </a:r>
            <a:r>
              <a:rPr lang="fa-IR" sz="4000" dirty="0" smtClean="0">
                <a:solidFill>
                  <a:srgbClr val="0000CC"/>
                </a:solidFill>
                <a:latin typeface="Arial" charset="0"/>
                <a:cs typeface="B Titr" pitchFamily="2" charset="-78"/>
              </a:rPr>
              <a:t>سازمانی </a:t>
            </a:r>
            <a:r>
              <a:rPr lang="fa-IR" sz="4000" dirty="0">
                <a:solidFill>
                  <a:srgbClr val="0000CC"/>
                </a:solidFill>
                <a:latin typeface="Arial" charset="0"/>
                <a:cs typeface="B Titr" pitchFamily="2" charset="-78"/>
              </a:rPr>
              <a:t>که باید رعایت شوند کدامند.</a:t>
            </a:r>
            <a:endParaRPr lang="en-US" sz="4000" dirty="0">
              <a:solidFill>
                <a:srgbClr val="0000CC"/>
              </a:solidFill>
              <a:latin typeface="Arial" charset="0"/>
              <a:cs typeface="B Titr" pitchFamily="2" charset="-78"/>
            </a:endParaRPr>
          </a:p>
          <a:p>
            <a:pPr marL="0" indent="0" algn="ctr">
              <a:lnSpc>
                <a:spcPct val="150000"/>
              </a:lnSpc>
              <a:buNone/>
            </a:pPr>
            <a:endParaRPr lang="fa-IR" sz="4000" dirty="0">
              <a:solidFill>
                <a:srgbClr val="0000CC"/>
              </a:solidFill>
              <a:cs typeface="B Titr" pitchFamily="2" charset="-78"/>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495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Rectangle 8"/>
          <p:cNvSpPr>
            <a:spLocks noGrp="1" noChangeArrowheads="1"/>
          </p:cNvSpPr>
          <p:nvPr>
            <p:ph type="body" idx="1"/>
          </p:nvPr>
        </p:nvSpPr>
        <p:spPr>
          <a:xfrm>
            <a:off x="857518" y="2485452"/>
            <a:ext cx="8596668" cy="388077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buFontTx/>
              <a:buChar char=" "/>
            </a:pPr>
            <a:endParaRPr lang="en-US" altLang="fa-IR" sz="2800" b="1" dirty="0">
              <a:solidFill>
                <a:srgbClr val="C00000"/>
              </a:solidFill>
              <a:cs typeface="B Titr" panose="00000700000000000000" pitchFamily="2" charset="-78"/>
            </a:endParaRPr>
          </a:p>
        </p:txBody>
      </p:sp>
      <p:pic>
        <p:nvPicPr>
          <p:cNvPr id="1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41" y="0"/>
            <a:ext cx="1574920" cy="10965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754" y="-613510"/>
            <a:ext cx="10262598" cy="9101015"/>
          </a:xfrm>
          <a:prstGeom prst="rect">
            <a:avLst/>
          </a:prstGeom>
        </p:spPr>
      </p:pic>
      <p:pic>
        <p:nvPicPr>
          <p:cNvPr id="4" name="Picture 3"/>
          <p:cNvPicPr>
            <a:picLocks noChangeAspect="1"/>
          </p:cNvPicPr>
          <p:nvPr/>
        </p:nvPicPr>
        <p:blipFill>
          <a:blip r:embed="rId5"/>
          <a:stretch>
            <a:fillRect/>
          </a:stretch>
        </p:blipFill>
        <p:spPr>
          <a:xfrm>
            <a:off x="10802975" y="6366225"/>
            <a:ext cx="1310754" cy="3840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0605" y="3936998"/>
            <a:ext cx="2990850" cy="1524000"/>
          </a:xfrm>
          <a:prstGeom prst="rect">
            <a:avLst/>
          </a:prstGeom>
          <a:ln>
            <a:noFill/>
          </a:ln>
          <a:effectLst>
            <a:softEdge rad="112500"/>
          </a:effectLst>
        </p:spPr>
      </p:pic>
      <p:sp>
        <p:nvSpPr>
          <p:cNvPr id="12" name="Rectangle 8"/>
          <p:cNvSpPr txBox="1">
            <a:spLocks noChangeArrowheads="1"/>
          </p:cNvSpPr>
          <p:nvPr/>
        </p:nvSpPr>
        <p:spPr>
          <a:xfrm>
            <a:off x="1091979" y="364172"/>
            <a:ext cx="3843436" cy="750117"/>
          </a:xfrm>
          <a:prstGeom prst="rect">
            <a:avLst/>
          </a:prstGeo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buFontTx/>
              <a:buChar char=" "/>
            </a:pPr>
            <a:r>
              <a:rPr lang="fa-IR" altLang="fa-IR" sz="4400" b="1" dirty="0" smtClean="0">
                <a:solidFill>
                  <a:schemeClr val="accent1">
                    <a:lumMod val="50000"/>
                  </a:schemeClr>
                </a:solidFill>
                <a:effectLst>
                  <a:outerShdw blurRad="38100" dist="38100" dir="2700000" algn="tl">
                    <a:srgbClr val="000000">
                      <a:alpha val="43137"/>
                    </a:srgbClr>
                  </a:outerShdw>
                </a:effectLst>
                <a:cs typeface="B Titr" panose="00000700000000000000" pitchFamily="2" charset="-78"/>
              </a:rPr>
              <a:t>رهبری</a:t>
            </a:r>
            <a:endParaRPr lang="en-US" altLang="fa-IR" sz="4400"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5023997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Rectangle 8"/>
          <p:cNvSpPr>
            <a:spLocks noGrp="1" noChangeArrowheads="1"/>
          </p:cNvSpPr>
          <p:nvPr>
            <p:ph type="body" idx="1"/>
          </p:nvPr>
        </p:nvSpPr>
        <p:spPr>
          <a:xfrm>
            <a:off x="857518" y="2485452"/>
            <a:ext cx="8596668" cy="3880773"/>
          </a:xfrm>
          <a:noFill/>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gn="ctr" eaLnBrk="1" hangingPunct="1">
              <a:buFontTx/>
              <a:buChar char=" "/>
            </a:pPr>
            <a:endParaRPr lang="en-US" altLang="fa-IR" sz="2800" b="1" dirty="0">
              <a:solidFill>
                <a:srgbClr val="C00000"/>
              </a:solidFill>
              <a:cs typeface="B Titr" panose="00000700000000000000" pitchFamily="2" charset="-78"/>
            </a:endParaRPr>
          </a:p>
        </p:txBody>
      </p:sp>
      <p:pic>
        <p:nvPicPr>
          <p:cNvPr id="1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41" y="0"/>
            <a:ext cx="1574920" cy="1096538"/>
          </a:xfrm>
          <a:prstGeom prst="rect">
            <a:avLst/>
          </a:prstGeom>
        </p:spPr>
      </p:pic>
      <p:sp>
        <p:nvSpPr>
          <p:cNvPr id="2" name="Title 1"/>
          <p:cNvSpPr>
            <a:spLocks noGrp="1"/>
          </p:cNvSpPr>
          <p:nvPr>
            <p:ph type="title"/>
          </p:nvPr>
        </p:nvSpPr>
        <p:spPr/>
        <p:txBody>
          <a:bodyPr/>
          <a:lstStyle/>
          <a:p>
            <a:endParaRPr lang="en-US" dirty="0"/>
          </a:p>
        </p:txBody>
      </p:sp>
      <p:pic>
        <p:nvPicPr>
          <p:cNvPr id="20" name="Picture 6"/>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287" y="4524375"/>
            <a:ext cx="9532327" cy="233362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288" y="0"/>
            <a:ext cx="9532326" cy="4524375"/>
          </a:xfrm>
          <a:prstGeom prst="rect">
            <a:avLst/>
          </a:prstGeom>
        </p:spPr>
      </p:pic>
    </p:spTree>
    <p:extLst>
      <p:ext uri="{BB962C8B-B14F-4D97-AF65-F5344CB8AC3E}">
        <p14:creationId xmlns:p14="http://schemas.microsoft.com/office/powerpoint/2010/main" val="6666625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088" y="445477"/>
            <a:ext cx="6415128" cy="3484990"/>
          </a:xfrm>
        </p:spPr>
        <p:txBody>
          <a:bodyPr>
            <a:normAutofit/>
          </a:bodyPr>
          <a:lstStyle/>
          <a:p>
            <a:pPr marL="0" indent="0" algn="ctr">
              <a:lnSpc>
                <a:spcPct val="150000"/>
              </a:lnSpc>
              <a:buNone/>
            </a:pP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تعریف </a:t>
            </a: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رهبری توسط برخی</a:t>
            </a:r>
            <a:b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b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 </a:t>
            </a: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از بزرگترین </a:t>
            </a: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متفکران</a:t>
            </a:r>
            <a:b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b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 </a:t>
            </a: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عرصه‌ی کسب‌و‌کار </a:t>
            </a:r>
            <a:endPar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967" y="3147645"/>
            <a:ext cx="3921369" cy="3921369"/>
          </a:xfrm>
          <a:prstGeom prst="rect">
            <a:avLst/>
          </a:prstGeom>
        </p:spPr>
      </p:pic>
    </p:spTree>
    <p:extLst>
      <p:ext uri="{BB962C8B-B14F-4D97-AF65-F5344CB8AC3E}">
        <p14:creationId xmlns:p14="http://schemas.microsoft.com/office/powerpoint/2010/main" val="35867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92" y="398586"/>
            <a:ext cx="8052265" cy="2829999"/>
          </a:xfrm>
        </p:spPr>
        <p:txBody>
          <a:bodyPr>
            <a:normAutofit/>
          </a:bodyPr>
          <a:lstStyle/>
          <a:p>
            <a:pPr marL="0" indent="0" algn="ctr">
              <a:lnSpc>
                <a:spcPct val="150000"/>
              </a:lnSpc>
              <a:buNone/>
            </a:pP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تنها تعریف </a:t>
            </a: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یک رهبر این است: </a:t>
            </a: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
            </a:r>
            <a:b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b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فردی </a:t>
            </a: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که پیروانی برای خود داشته باشد.  </a:t>
            </a:r>
            <a:endParaRPr lang="fa-IR" sz="4000" dirty="0">
              <a:solidFill>
                <a:schemeClr val="accent1">
                  <a:lumMod val="50000"/>
                </a:schemeClr>
              </a:solidFill>
              <a:effectLst>
                <a:outerShdw blurRad="38100" dist="38100" dir="2700000" algn="tl">
                  <a:srgbClr val="000000">
                    <a:alpha val="43137"/>
                  </a:srgbClr>
                </a:outerShdw>
              </a:effectLst>
              <a:cs typeface="B Titr" pitchFamily="2" charset="-78"/>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8556357" y="237554"/>
            <a:ext cx="3417277" cy="2610420"/>
          </a:xfrm>
          <a:prstGeom prst="rect">
            <a:avLst/>
          </a:prstGeom>
        </p:spPr>
      </p:pic>
      <p:sp>
        <p:nvSpPr>
          <p:cNvPr id="8" name="Title 1"/>
          <p:cNvSpPr txBox="1">
            <a:spLocks/>
          </p:cNvSpPr>
          <p:nvPr/>
        </p:nvSpPr>
        <p:spPr>
          <a:xfrm>
            <a:off x="10124319" y="1930400"/>
            <a:ext cx="1995528" cy="877328"/>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dirty="0" smtClean="0">
                <a:solidFill>
                  <a:srgbClr val="FFFF00"/>
                </a:solidFill>
              </a:rPr>
              <a:t>پیتر دراکر</a:t>
            </a:r>
            <a:endParaRPr lang="en-US" dirty="0">
              <a:solidFill>
                <a:srgbClr val="FFFF00"/>
              </a:solidFill>
            </a:endParaRPr>
          </a:p>
        </p:txBody>
      </p:sp>
      <p:sp>
        <p:nvSpPr>
          <p:cNvPr id="9" name="Content Placeholder 2"/>
          <p:cNvSpPr txBox="1">
            <a:spLocks/>
          </p:cNvSpPr>
          <p:nvPr/>
        </p:nvSpPr>
        <p:spPr>
          <a:xfrm>
            <a:off x="460516" y="5000882"/>
            <a:ext cx="8052265" cy="2829999"/>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r>
              <a:rPr lang="fa-IR" sz="4000" dirty="0" smtClean="0">
                <a:solidFill>
                  <a:srgbClr val="0070C0"/>
                </a:solidFill>
                <a:effectLst>
                  <a:outerShdw blurRad="38100" dist="38100" dir="2700000" algn="tl">
                    <a:srgbClr val="000000">
                      <a:alpha val="43137"/>
                    </a:srgbClr>
                  </a:outerShdw>
                </a:effectLst>
                <a:latin typeface="Arial" charset="0"/>
                <a:cs typeface="B Titr" pitchFamily="2" charset="-78"/>
              </a:rPr>
              <a:t>ژنرال های ارتش صدها نیروی تحت امر دارند، آیا واقعا این افراد رهبر هستند؟ </a:t>
            </a:r>
            <a:endParaRPr lang="fa-IR" sz="4000" dirty="0">
              <a:solidFill>
                <a:srgbClr val="0070C0"/>
              </a:solidFill>
              <a:effectLst>
                <a:outerShdw blurRad="38100" dist="38100" dir="2700000" algn="tl">
                  <a:srgbClr val="000000">
                    <a:alpha val="43137"/>
                  </a:srgbClr>
                </a:outerShdw>
              </a:effectLst>
              <a:cs typeface="B Titr" pitchFamily="2" charset="-7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624" y="2681531"/>
            <a:ext cx="3872172" cy="2216395"/>
          </a:xfrm>
          <a:prstGeom prst="rect">
            <a:avLst/>
          </a:prstGeom>
        </p:spPr>
      </p:pic>
      <p:sp>
        <p:nvSpPr>
          <p:cNvPr id="4" name="Rectangle 3"/>
          <p:cNvSpPr/>
          <p:nvPr/>
        </p:nvSpPr>
        <p:spPr>
          <a:xfrm rot="19995918">
            <a:off x="4622853" y="3727313"/>
            <a:ext cx="4737131" cy="369332"/>
          </a:xfrm>
          <a:prstGeom prst="rect">
            <a:avLst/>
          </a:prstGeom>
        </p:spPr>
        <p:txBody>
          <a:bodyPr wrap="square">
            <a:spAutoFit/>
          </a:bodyPr>
          <a:lstStyle/>
          <a:p>
            <a:r>
              <a:rPr lang="fa-IR" dirty="0" smtClean="0">
                <a:solidFill>
                  <a:srgbClr val="FF0000"/>
                </a:solidFill>
              </a:rPr>
              <a:t>این تعریف </a:t>
            </a:r>
            <a:r>
              <a:rPr lang="fa-IR" dirty="0">
                <a:solidFill>
                  <a:srgbClr val="FF0000"/>
                </a:solidFill>
              </a:rPr>
              <a:t>از رهبری بیش از حد ساده است.</a:t>
            </a:r>
            <a:endParaRPr lang="en-US" dirty="0">
              <a:solidFill>
                <a:srgbClr val="FF0000"/>
              </a:solidFill>
            </a:endParaRPr>
          </a:p>
        </p:txBody>
      </p:sp>
    </p:spTree>
    <p:extLst>
      <p:ext uri="{BB962C8B-B14F-4D97-AF65-F5344CB8AC3E}">
        <p14:creationId xmlns:p14="http://schemas.microsoft.com/office/powerpoint/2010/main" val="38621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758098" y="141409"/>
            <a:ext cx="3375287" cy="2578344"/>
          </a:xfrm>
          <a:prstGeom prst="rect">
            <a:avLst/>
          </a:prstGeom>
        </p:spPr>
      </p:pic>
      <p:sp>
        <p:nvSpPr>
          <p:cNvPr id="7" name="Title 1"/>
          <p:cNvSpPr txBox="1">
            <a:spLocks/>
          </p:cNvSpPr>
          <p:nvPr/>
        </p:nvSpPr>
        <p:spPr>
          <a:xfrm>
            <a:off x="10124319" y="1930400"/>
            <a:ext cx="1995528" cy="877328"/>
          </a:xfrm>
          <a:prstGeom prst="rect">
            <a:avLst/>
          </a:prstGeom>
        </p:spPr>
        <p:txBody>
          <a:bodyPr vert="horz" lIns="91440" tIns="45720" rIns="91440" bIns="45720" rtlCol="0" anchor="t">
            <a:normAutofit fontScale="925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dirty="0">
                <a:solidFill>
                  <a:srgbClr val="FFFF00"/>
                </a:solidFill>
              </a:rPr>
              <a:t>وارن بنیس</a:t>
            </a:r>
            <a:endParaRPr lang="en-US" dirty="0">
              <a:solidFill>
                <a:srgbClr val="FFFF00"/>
              </a:solidFill>
            </a:endParaRPr>
          </a:p>
        </p:txBody>
      </p:sp>
      <p:sp>
        <p:nvSpPr>
          <p:cNvPr id="8" name="Content Placeholder 2"/>
          <p:cNvSpPr txBox="1">
            <a:spLocks/>
          </p:cNvSpPr>
          <p:nvPr/>
        </p:nvSpPr>
        <p:spPr>
          <a:xfrm>
            <a:off x="614477" y="141409"/>
            <a:ext cx="8052265" cy="2829999"/>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رهبری ظرفیتی برای </a:t>
            </a:r>
            <a:endPar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endParaRPr>
          </a:p>
          <a:p>
            <a:pPr marL="0" indent="0" algn="ctr">
              <a:lnSpc>
                <a:spcPct val="150000"/>
              </a:lnSpc>
              <a:buNone/>
            </a:pP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ترجمان </a:t>
            </a: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رویا به حقیقت است.</a:t>
            </a:r>
            <a:endParaRPr lang="fa-IR" sz="4000" dirty="0">
              <a:solidFill>
                <a:schemeClr val="accent1">
                  <a:lumMod val="50000"/>
                </a:schemeClr>
              </a:solidFill>
              <a:effectLst>
                <a:outerShdw blurRad="38100" dist="38100" dir="2700000" algn="tl">
                  <a:srgbClr val="000000">
                    <a:alpha val="43137"/>
                  </a:srgbClr>
                </a:outerShdw>
              </a:effectLst>
              <a:cs typeface="B Titr" pitchFamily="2" charset="-78"/>
            </a:endParaRPr>
          </a:p>
        </p:txBody>
      </p:sp>
      <p:sp>
        <p:nvSpPr>
          <p:cNvPr id="9" name="Content Placeholder 2"/>
          <p:cNvSpPr txBox="1">
            <a:spLocks/>
          </p:cNvSpPr>
          <p:nvPr/>
        </p:nvSpPr>
        <p:spPr>
          <a:xfrm>
            <a:off x="357437" y="4700321"/>
            <a:ext cx="10242653" cy="2829999"/>
          </a:xfrm>
          <a:prstGeom prst="rect">
            <a:avLst/>
          </a:prstGeom>
        </p:spPr>
        <p:txBody>
          <a:bodyPr vert="horz" lIns="91440" tIns="45720" rIns="91440" bIns="45720" rtlCol="0">
            <a:normAutofit fontScale="85000" lnSpcReduction="10000"/>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rgbClr val="0070C0"/>
                </a:solidFill>
                <a:effectLst>
                  <a:outerShdw blurRad="38100" dist="38100" dir="2700000" algn="tl">
                    <a:srgbClr val="000000">
                      <a:alpha val="43137"/>
                    </a:srgbClr>
                  </a:outerShdw>
                </a:effectLst>
                <a:latin typeface="Arial" charset="0"/>
                <a:cs typeface="B Titr" pitchFamily="2" charset="-78"/>
              </a:rPr>
              <a:t>با هر بار آمدن بهار، شما چشم‌اندازی برای باغ خود متصور می‌شوید و با تلاش و کوشش فراوان بوته‌های هویج و گوجه‌فرنگی به بار می‌نشینند. آیا شما رهبر هستید؟ نه، فقط یک باغبان هستید.</a:t>
            </a:r>
            <a:endParaRPr lang="fa-IR" sz="4000" dirty="0">
              <a:solidFill>
                <a:srgbClr val="0070C0"/>
              </a:solidFill>
              <a:effectLst>
                <a:outerShdw blurRad="38100" dist="38100" dir="2700000" algn="tl">
                  <a:srgbClr val="000000">
                    <a:alpha val="43137"/>
                  </a:srgbClr>
                </a:outerShdw>
              </a:effectLst>
              <a:cs typeface="B Titr" pitchFamily="2" charset="-78"/>
            </a:endParaRPr>
          </a:p>
        </p:txBody>
      </p:sp>
      <p:pic>
        <p:nvPicPr>
          <p:cNvPr id="10" name="Picture 9"/>
          <p:cNvPicPr>
            <a:picLocks noChangeAspect="1"/>
          </p:cNvPicPr>
          <p:nvPr/>
        </p:nvPicPr>
        <p:blipFill>
          <a:blip r:embed="rId5"/>
          <a:stretch>
            <a:fillRect/>
          </a:stretch>
        </p:blipFill>
        <p:spPr>
          <a:xfrm>
            <a:off x="357437" y="2558893"/>
            <a:ext cx="4171950" cy="2336292"/>
          </a:xfrm>
          <a:prstGeom prst="rect">
            <a:avLst/>
          </a:prstGeom>
        </p:spPr>
      </p:pic>
      <p:sp>
        <p:nvSpPr>
          <p:cNvPr id="11" name="Rectangle 10"/>
          <p:cNvSpPr/>
          <p:nvPr/>
        </p:nvSpPr>
        <p:spPr>
          <a:xfrm rot="19995918">
            <a:off x="4563438" y="3414933"/>
            <a:ext cx="4737131" cy="338554"/>
          </a:xfrm>
          <a:prstGeom prst="rect">
            <a:avLst/>
          </a:prstGeom>
        </p:spPr>
        <p:txBody>
          <a:bodyPr wrap="square">
            <a:spAutoFit/>
          </a:bodyPr>
          <a:lstStyle/>
          <a:p>
            <a:r>
              <a:rPr lang="fa-IR" sz="1600" dirty="0" smtClean="0">
                <a:solidFill>
                  <a:srgbClr val="FF0000"/>
                </a:solidFill>
              </a:rPr>
              <a:t>در این تعریف نقش </a:t>
            </a:r>
            <a:r>
              <a:rPr lang="fa-IR" sz="1600" dirty="0">
                <a:solidFill>
                  <a:srgbClr val="FF0000"/>
                </a:solidFill>
              </a:rPr>
              <a:t>دیگران را فراموش </a:t>
            </a:r>
            <a:r>
              <a:rPr lang="fa-IR" sz="1600" dirty="0" smtClean="0">
                <a:solidFill>
                  <a:srgbClr val="FF0000"/>
                </a:solidFill>
              </a:rPr>
              <a:t>شده </a:t>
            </a:r>
            <a:r>
              <a:rPr lang="fa-IR" sz="1600" dirty="0">
                <a:solidFill>
                  <a:srgbClr val="FF0000"/>
                </a:solidFill>
              </a:rPr>
              <a:t>است.</a:t>
            </a:r>
            <a:endParaRPr lang="en-US" sz="1600" dirty="0">
              <a:solidFill>
                <a:srgbClr val="FF0000"/>
              </a:solidFill>
            </a:endParaRPr>
          </a:p>
        </p:txBody>
      </p:sp>
    </p:spTree>
    <p:extLst>
      <p:ext uri="{BB962C8B-B14F-4D97-AF65-F5344CB8AC3E}">
        <p14:creationId xmlns:p14="http://schemas.microsoft.com/office/powerpoint/2010/main" val="180594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6820" y="711239"/>
            <a:ext cx="8666742" cy="2829999"/>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با نگاه به قرن آینده، می‌بینیم که رهبران کسانی خواهند بود که دیگران را توانمند </a:t>
            </a:r>
            <a:r>
              <a:rPr lang="fa-IR" sz="4000" dirty="0" smtClean="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می‌سازند.</a:t>
            </a:r>
            <a:endParaRPr lang="fa-IR" sz="4000" dirty="0">
              <a:solidFill>
                <a:schemeClr val="accent1">
                  <a:lumMod val="50000"/>
                </a:schemeClr>
              </a:solidFill>
              <a:effectLst>
                <a:outerShdw blurRad="38100" dist="38100" dir="2700000" algn="tl">
                  <a:srgbClr val="000000">
                    <a:alpha val="43137"/>
                  </a:srgbClr>
                </a:outerShdw>
              </a:effectLst>
              <a:cs typeface="B Titr" pitchFamily="2" charset="-78"/>
            </a:endParaRPr>
          </a:p>
        </p:txBody>
      </p:sp>
      <p:sp>
        <p:nvSpPr>
          <p:cNvPr id="9" name="Content Placeholder 2"/>
          <p:cNvSpPr txBox="1">
            <a:spLocks/>
          </p:cNvSpPr>
          <p:nvPr/>
        </p:nvSpPr>
        <p:spPr>
          <a:xfrm>
            <a:off x="730416" y="4384634"/>
            <a:ext cx="10242653" cy="2829999"/>
          </a:xfrm>
          <a:prstGeom prst="rect">
            <a:avLst/>
          </a:prstGeom>
        </p:spPr>
        <p:txBody>
          <a:bodyPr vert="horz" lIns="91440" tIns="45720" rIns="91440" bIns="45720" rtlCol="0">
            <a:normAutofit fontScale="77500" lnSpcReduction="20000"/>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rgbClr val="0070C0"/>
                </a:solidFill>
                <a:effectLst>
                  <a:outerShdw blurRad="38100" dist="38100" dir="2700000" algn="tl">
                    <a:srgbClr val="000000">
                      <a:alpha val="43137"/>
                    </a:srgbClr>
                  </a:outerShdw>
                </a:effectLst>
                <a:latin typeface="Arial" charset="0"/>
                <a:cs typeface="B Titr" pitchFamily="2" charset="-78"/>
              </a:rPr>
              <a:t>این تعریف دیگران را شامل شده است و توانمندسازی هم کار بسیار خوبی است. اما بعدش چه؟ من خیلی‌ها را دیده‌ام که دیگران را توانمند کرده‌اند، از تماشاگران شورشی فوتبال گرفته تا کارمندان گوگل که </a:t>
            </a:r>
            <a:r>
              <a:rPr lang="fa-IR" sz="4000" dirty="0">
                <a:solidFill>
                  <a:srgbClr val="FF0000"/>
                </a:solidFill>
                <a:effectLst>
                  <a:outerShdw blurRad="38100" dist="38100" dir="2700000" algn="tl">
                    <a:srgbClr val="000000">
                      <a:alpha val="43137"/>
                    </a:srgbClr>
                  </a:outerShdw>
                </a:effectLst>
                <a:latin typeface="Arial" charset="0"/>
                <a:cs typeface="B Titr" pitchFamily="2" charset="-78"/>
              </a:rPr>
              <a:t>به خاطر کنار نیامدن با سایر افراد شرکت شغل‌شان را از دست داده‌اند. </a:t>
            </a:r>
            <a:endParaRPr lang="fa-IR" sz="4000" dirty="0">
              <a:solidFill>
                <a:srgbClr val="0070C0"/>
              </a:solidFill>
              <a:effectLst>
                <a:outerShdw blurRad="38100" dist="38100" dir="2700000" algn="tl">
                  <a:srgbClr val="000000">
                    <a:alpha val="43137"/>
                  </a:srgbClr>
                </a:outerShdw>
              </a:effectLst>
              <a:cs typeface="B Titr" pitchFamily="2" charset="-78"/>
            </a:endParaRPr>
          </a:p>
        </p:txBody>
      </p:sp>
      <p:sp>
        <p:nvSpPr>
          <p:cNvPr id="11" name="Rectangle 10"/>
          <p:cNvSpPr/>
          <p:nvPr/>
        </p:nvSpPr>
        <p:spPr>
          <a:xfrm rot="19995918">
            <a:off x="3656744" y="3103144"/>
            <a:ext cx="5286949" cy="307777"/>
          </a:xfrm>
          <a:prstGeom prst="rect">
            <a:avLst/>
          </a:prstGeom>
        </p:spPr>
        <p:txBody>
          <a:bodyPr wrap="square">
            <a:spAutoFit/>
          </a:bodyPr>
          <a:lstStyle/>
          <a:p>
            <a:r>
              <a:rPr lang="fa-IR" sz="1400" dirty="0" smtClean="0">
                <a:solidFill>
                  <a:srgbClr val="FF0000"/>
                </a:solidFill>
              </a:rPr>
              <a:t>دراین تعریف هیچ </a:t>
            </a:r>
            <a:r>
              <a:rPr lang="fa-IR" sz="1400" dirty="0">
                <a:solidFill>
                  <a:srgbClr val="FF0000"/>
                </a:solidFill>
              </a:rPr>
              <a:t>توجهی به اهداف و چشم‌اندازها </a:t>
            </a:r>
            <a:r>
              <a:rPr lang="fa-IR" sz="1400" dirty="0" smtClean="0">
                <a:solidFill>
                  <a:srgbClr val="FF0000"/>
                </a:solidFill>
              </a:rPr>
              <a:t>نشده است</a:t>
            </a:r>
            <a:endParaRPr lang="fa-IR" sz="1400" dirty="0">
              <a:solidFill>
                <a:srgbClr val="FF0000"/>
              </a:solidFill>
            </a:endParaRPr>
          </a:p>
        </p:txBody>
      </p:sp>
      <p:pic>
        <p:nvPicPr>
          <p:cNvPr id="2" name="Picture 1"/>
          <p:cNvPicPr>
            <a:picLocks noChangeAspect="1"/>
          </p:cNvPicPr>
          <p:nvPr/>
        </p:nvPicPr>
        <p:blipFill>
          <a:blip r:embed="rId4"/>
          <a:stretch>
            <a:fillRect/>
          </a:stretch>
        </p:blipFill>
        <p:spPr>
          <a:xfrm>
            <a:off x="8867274" y="129882"/>
            <a:ext cx="3266111" cy="2494946"/>
          </a:xfrm>
          <a:prstGeom prst="rect">
            <a:avLst/>
          </a:prstGeom>
        </p:spPr>
      </p:pic>
      <p:sp>
        <p:nvSpPr>
          <p:cNvPr id="12" name="Title 1"/>
          <p:cNvSpPr txBox="1">
            <a:spLocks/>
          </p:cNvSpPr>
          <p:nvPr/>
        </p:nvSpPr>
        <p:spPr>
          <a:xfrm>
            <a:off x="8730332" y="1930401"/>
            <a:ext cx="1995528" cy="877328"/>
          </a:xfrm>
          <a:prstGeom prst="rect">
            <a:avLst/>
          </a:prstGeom>
        </p:spPr>
        <p:txBody>
          <a:bodyPr vert="horz" lIns="91440" tIns="45720" rIns="91440" bIns="45720" rtlCol="0" anchor="t">
            <a:normAutofit fontScale="925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dirty="0" smtClean="0">
                <a:solidFill>
                  <a:srgbClr val="FFFF00"/>
                </a:solidFill>
              </a:rPr>
              <a:t>بیل گیتس</a:t>
            </a:r>
            <a:endParaRPr lang="en-US" dirty="0">
              <a:solidFill>
                <a:srgbClr val="FFFF00"/>
              </a:solidFill>
            </a:endParaRPr>
          </a:p>
        </p:txBody>
      </p:sp>
      <p:pic>
        <p:nvPicPr>
          <p:cNvPr id="3" name="Picture 2"/>
          <p:cNvPicPr>
            <a:picLocks noChangeAspect="1"/>
          </p:cNvPicPr>
          <p:nvPr/>
        </p:nvPicPr>
        <p:blipFill>
          <a:blip r:embed="rId5"/>
          <a:stretch>
            <a:fillRect/>
          </a:stretch>
        </p:blipFill>
        <p:spPr>
          <a:xfrm>
            <a:off x="278726" y="2531052"/>
            <a:ext cx="3253140" cy="2020371"/>
          </a:xfrm>
          <a:prstGeom prst="rect">
            <a:avLst/>
          </a:prstGeom>
        </p:spPr>
      </p:pic>
    </p:spTree>
    <p:extLst>
      <p:ext uri="{BB962C8B-B14F-4D97-AF65-F5344CB8AC3E}">
        <p14:creationId xmlns:p14="http://schemas.microsoft.com/office/powerpoint/2010/main" val="14461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6820" y="711239"/>
            <a:ext cx="8666742" cy="2829999"/>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chemeClr val="accent1">
                    <a:lumMod val="50000"/>
                  </a:schemeClr>
                </a:solidFill>
                <a:effectLst>
                  <a:outerShdw blurRad="38100" dist="38100" dir="2700000" algn="tl">
                    <a:srgbClr val="000000">
                      <a:alpha val="43137"/>
                    </a:srgbClr>
                  </a:outerShdw>
                </a:effectLst>
                <a:latin typeface="Arial" charset="0"/>
                <a:cs typeface="B Titr" pitchFamily="2" charset="-78"/>
              </a:rPr>
              <a:t>رهبری یعنی تأثیرگذاری، نه بیشتر و نه کمتر</a:t>
            </a:r>
            <a:endParaRPr lang="fa-IR" sz="4000" dirty="0">
              <a:solidFill>
                <a:schemeClr val="accent1">
                  <a:lumMod val="50000"/>
                </a:schemeClr>
              </a:solidFill>
              <a:effectLst>
                <a:outerShdw blurRad="38100" dist="38100" dir="2700000" algn="tl">
                  <a:srgbClr val="000000">
                    <a:alpha val="43137"/>
                  </a:srgbClr>
                </a:outerShdw>
              </a:effectLst>
              <a:cs typeface="B Titr" pitchFamily="2" charset="-78"/>
            </a:endParaRPr>
          </a:p>
        </p:txBody>
      </p:sp>
      <p:sp>
        <p:nvSpPr>
          <p:cNvPr id="9" name="Content Placeholder 2"/>
          <p:cNvSpPr txBox="1">
            <a:spLocks/>
          </p:cNvSpPr>
          <p:nvPr/>
        </p:nvSpPr>
        <p:spPr>
          <a:xfrm>
            <a:off x="614477" y="4036305"/>
            <a:ext cx="10242653" cy="2829999"/>
          </a:xfrm>
          <a:prstGeom prst="rect">
            <a:avLst/>
          </a:prstGeom>
        </p:spPr>
        <p:txBody>
          <a:bodyPr vert="horz" lIns="91440" tIns="45720" rIns="91440" bIns="45720" rtlCol="0">
            <a:normAutofit fontScale="85000" lnSpcReduction="20000"/>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rgbClr val="0070C0"/>
                </a:solidFill>
                <a:effectLst>
                  <a:outerShdw blurRad="38100" dist="38100" dir="2700000" algn="tl">
                    <a:srgbClr val="000000">
                      <a:alpha val="43137"/>
                    </a:srgbClr>
                  </a:outerShdw>
                </a:effectLst>
                <a:latin typeface="Arial" charset="0"/>
                <a:cs typeface="B Titr" pitchFamily="2" charset="-78"/>
              </a:rPr>
              <a:t>مینیمالیسم خوب است اما تا این حد به نظر زیاده‌روی است. یک سارق مسلح بر قربانی خود تأثیر می‌گذارد. مدیری که قدرت اخراج اعضای تیم خود را دارد با این کار تأثیرگذاری خواهد داشت. اما آیا این تأثیر، این سارق یا مدیر را به یک رهبر تبدیل می‌کند؟ </a:t>
            </a:r>
            <a:endParaRPr lang="fa-IR" sz="4000" dirty="0">
              <a:solidFill>
                <a:srgbClr val="0070C0"/>
              </a:solidFill>
              <a:effectLst>
                <a:outerShdw blurRad="38100" dist="38100" dir="2700000" algn="tl">
                  <a:srgbClr val="000000">
                    <a:alpha val="43137"/>
                  </a:srgbClr>
                </a:outerShdw>
              </a:effectLst>
              <a:cs typeface="B Titr" pitchFamily="2" charset="-78"/>
            </a:endParaRPr>
          </a:p>
        </p:txBody>
      </p:sp>
      <p:sp>
        <p:nvSpPr>
          <p:cNvPr id="11" name="Rectangle 10"/>
          <p:cNvSpPr/>
          <p:nvPr/>
        </p:nvSpPr>
        <p:spPr>
          <a:xfrm>
            <a:off x="766570" y="2558367"/>
            <a:ext cx="7247241" cy="523220"/>
          </a:xfrm>
          <a:prstGeom prst="rect">
            <a:avLst/>
          </a:prstGeom>
        </p:spPr>
        <p:txBody>
          <a:bodyPr wrap="square">
            <a:spAutoFit/>
          </a:bodyPr>
          <a:lstStyle/>
          <a:p>
            <a:pPr algn="r" rtl="1"/>
            <a:r>
              <a:rPr lang="fa-IR" sz="2800" dirty="0" smtClean="0">
                <a:solidFill>
                  <a:srgbClr val="FF0000"/>
                </a:solidFill>
              </a:rPr>
              <a:t> در این تعریف، </a:t>
            </a:r>
            <a:r>
              <a:rPr lang="fa-IR" sz="2800" dirty="0">
                <a:solidFill>
                  <a:srgbClr val="FF0000"/>
                </a:solidFill>
              </a:rPr>
              <a:t>منبع تأثیر را از قلم انداخته است.</a:t>
            </a:r>
          </a:p>
        </p:txBody>
      </p:sp>
      <p:pic>
        <p:nvPicPr>
          <p:cNvPr id="6" name="Picture 5"/>
          <p:cNvPicPr>
            <a:picLocks noChangeAspect="1"/>
          </p:cNvPicPr>
          <p:nvPr/>
        </p:nvPicPr>
        <p:blipFill>
          <a:blip r:embed="rId4"/>
          <a:stretch>
            <a:fillRect/>
          </a:stretch>
        </p:blipFill>
        <p:spPr>
          <a:xfrm>
            <a:off x="8827869" y="142951"/>
            <a:ext cx="3282070" cy="2507137"/>
          </a:xfrm>
          <a:prstGeom prst="rect">
            <a:avLst/>
          </a:prstGeom>
        </p:spPr>
      </p:pic>
      <p:sp>
        <p:nvSpPr>
          <p:cNvPr id="13" name="Title 1"/>
          <p:cNvSpPr txBox="1">
            <a:spLocks/>
          </p:cNvSpPr>
          <p:nvPr/>
        </p:nvSpPr>
        <p:spPr>
          <a:xfrm>
            <a:off x="8827869" y="2053018"/>
            <a:ext cx="2506156" cy="877328"/>
          </a:xfrm>
          <a:prstGeom prst="rect">
            <a:avLst/>
          </a:prstGeom>
        </p:spPr>
        <p:txBody>
          <a:bodyPr vert="horz" lIns="91440" tIns="45720" rIns="91440" bIns="45720" rtlCol="0" anchor="t">
            <a:normAutofit fontScale="925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dirty="0" smtClean="0">
                <a:solidFill>
                  <a:srgbClr val="FFFF00"/>
                </a:solidFill>
              </a:rPr>
              <a:t>جان مکسول</a:t>
            </a:r>
            <a:endParaRPr lang="en-US" dirty="0">
              <a:solidFill>
                <a:srgbClr val="FFFF00"/>
              </a:solidFill>
            </a:endParaRPr>
          </a:p>
        </p:txBody>
      </p:sp>
    </p:spTree>
    <p:extLst>
      <p:ext uri="{BB962C8B-B14F-4D97-AF65-F5344CB8AC3E}">
        <p14:creationId xmlns:p14="http://schemas.microsoft.com/office/powerpoint/2010/main" val="6471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089" y="1326523"/>
            <a:ext cx="11263648" cy="3044809"/>
          </a:xfrm>
        </p:spPr>
        <p:txBody>
          <a:bodyPr>
            <a:noAutofit/>
          </a:bodyPr>
          <a:lstStyle/>
          <a:p>
            <a:pPr algn="ctr"/>
            <a:r>
              <a:rPr lang="fa-IR" sz="5300" dirty="0" smtClean="0">
                <a:cs typeface="B Titr" panose="00000700000000000000" pitchFamily="2" charset="-78"/>
              </a:rPr>
              <a:t>دوره آموزشی ضمن خدمت</a:t>
            </a:r>
            <a:br>
              <a:rPr lang="fa-IR" sz="5300" dirty="0" smtClean="0">
                <a:cs typeface="B Titr" panose="00000700000000000000" pitchFamily="2" charset="-78"/>
              </a:rPr>
            </a:br>
            <a:r>
              <a:rPr lang="fa-IR" sz="5300" dirty="0" smtClean="0">
                <a:cs typeface="B Titr" panose="00000700000000000000" pitchFamily="2" charset="-78"/>
              </a:rPr>
              <a:t>«اصول رهبری سازمان»</a:t>
            </a:r>
            <a:endParaRPr lang="en-US" sz="5300" dirty="0">
              <a:cs typeface="B Titr" panose="00000700000000000000" pitchFamily="2" charset="-78"/>
            </a:endParaRPr>
          </a:p>
        </p:txBody>
      </p:sp>
      <p:sp>
        <p:nvSpPr>
          <p:cNvPr id="3" name="Subtitle 2"/>
          <p:cNvSpPr>
            <a:spLocks noGrp="1"/>
          </p:cNvSpPr>
          <p:nvPr>
            <p:ph type="subTitle" idx="1"/>
          </p:nvPr>
        </p:nvSpPr>
        <p:spPr>
          <a:xfrm>
            <a:off x="863959" y="5283506"/>
            <a:ext cx="8846711" cy="1137793"/>
          </a:xfrm>
        </p:spPr>
        <p:txBody>
          <a:bodyPr>
            <a:noAutofit/>
          </a:bodyPr>
          <a:lstStyle/>
          <a:p>
            <a:pPr algn="ctr"/>
            <a:r>
              <a:rPr lang="fa-IR" sz="2000" dirty="0" smtClean="0">
                <a:cs typeface="B Titr" panose="00000700000000000000" pitchFamily="2" charset="-78"/>
              </a:rPr>
              <a:t>جهاد دانشگاهی واحد خراسان شمالی</a:t>
            </a:r>
          </a:p>
          <a:p>
            <a:pPr algn="ctr"/>
            <a:r>
              <a:rPr lang="fa-IR" sz="2000" dirty="0" smtClean="0">
                <a:cs typeface="B Titr" panose="00000700000000000000" pitchFamily="2" charset="-78"/>
              </a:rPr>
              <a:t>مهدی احمدزاده</a:t>
            </a:r>
          </a:p>
          <a:p>
            <a:pPr algn="ctr"/>
            <a:endParaRPr lang="en-US" sz="2000" dirty="0">
              <a:cs typeface="B Titr"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125" y="51516"/>
            <a:ext cx="2047875" cy="685800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004" y="167424"/>
            <a:ext cx="2060619" cy="22409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Subtitle 2"/>
          <p:cNvSpPr txBox="1">
            <a:spLocks/>
          </p:cNvSpPr>
          <p:nvPr/>
        </p:nvSpPr>
        <p:spPr>
          <a:xfrm rot="19076963">
            <a:off x="-140740" y="374167"/>
            <a:ext cx="2045623" cy="992539"/>
          </a:xfrm>
          <a:prstGeom prst="rect">
            <a:avLst/>
          </a:prstGeom>
        </p:spPr>
        <p:txBody>
          <a:bodyPr vert="horz" lIns="91440" tIns="45720" rIns="91440" bIns="45720" rtlCol="0">
            <a:noAutofit/>
          </a:bodyPr>
          <a:lstStyle>
            <a:lvl1pPr marL="0" indent="0" algn="l" defTabSz="914400" rtl="1" eaLnBrk="1" latinLnBrk="0" hangingPunct="1">
              <a:lnSpc>
                <a:spcPct val="150000"/>
              </a:lnSpc>
              <a:spcBef>
                <a:spcPts val="600"/>
              </a:spcBef>
              <a:buFont typeface="Arial" panose="020B0604020202020204" pitchFamily="34" charset="0"/>
              <a:buNone/>
              <a:defRPr sz="2800" kern="1200">
                <a:solidFill>
                  <a:srgbClr val="D24726"/>
                </a:solidFill>
                <a:latin typeface="+mj-lt"/>
                <a:ea typeface="+mn-ea"/>
                <a:cs typeface="+mn-cs"/>
              </a:defRPr>
            </a:lvl1pPr>
            <a:lvl2pPr marL="457200" indent="0" algn="ctr" defTabSz="914400" rtl="1"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ctr"/>
            <a:r>
              <a:rPr lang="fa-IR" sz="2000" dirty="0" smtClean="0">
                <a:solidFill>
                  <a:schemeClr val="tx1"/>
                </a:solidFill>
                <a:cs typeface="B Titr" panose="00000700000000000000" pitchFamily="2" charset="-78"/>
              </a:rPr>
              <a:t>بخش اول</a:t>
            </a:r>
            <a:endParaRPr lang="en-US" sz="2000" dirty="0">
              <a:solidFill>
                <a:schemeClr val="tx1"/>
              </a:solidFill>
              <a:cs typeface="B Titr" panose="00000700000000000000" pitchFamily="2" charset="-78"/>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204170" y="448684"/>
            <a:ext cx="10792076" cy="2829999"/>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fa-IR" sz="4000" dirty="0">
                <a:solidFill>
                  <a:srgbClr val="0070C0"/>
                </a:solidFill>
                <a:effectLst>
                  <a:outerShdw blurRad="38100" dist="38100" dir="2700000" algn="tl">
                    <a:srgbClr val="000000">
                      <a:alpha val="43137"/>
                    </a:srgbClr>
                  </a:outerShdw>
                </a:effectLst>
                <a:latin typeface="Arial" charset="0"/>
                <a:cs typeface="B Titr" pitchFamily="2" charset="-78"/>
              </a:rPr>
              <a:t>رهبری یک فرایند مؤثر اجتماعی است </a:t>
            </a:r>
            <a:r>
              <a:rPr lang="fa-IR" sz="4000" dirty="0" smtClean="0">
                <a:solidFill>
                  <a:srgbClr val="0070C0"/>
                </a:solidFill>
                <a:effectLst>
                  <a:outerShdw blurRad="38100" dist="38100" dir="2700000" algn="tl">
                    <a:srgbClr val="000000">
                      <a:alpha val="43137"/>
                    </a:srgbClr>
                  </a:outerShdw>
                </a:effectLst>
                <a:latin typeface="Arial" charset="0"/>
                <a:cs typeface="B Titr" pitchFamily="2" charset="-78"/>
              </a:rPr>
              <a:t>که</a:t>
            </a:r>
            <a:br>
              <a:rPr lang="fa-IR" sz="4000" dirty="0" smtClean="0">
                <a:solidFill>
                  <a:srgbClr val="0070C0"/>
                </a:solidFill>
                <a:effectLst>
                  <a:outerShdw blurRad="38100" dist="38100" dir="2700000" algn="tl">
                    <a:srgbClr val="000000">
                      <a:alpha val="43137"/>
                    </a:srgbClr>
                  </a:outerShdw>
                </a:effectLst>
                <a:latin typeface="Arial" charset="0"/>
                <a:cs typeface="B Titr" pitchFamily="2" charset="-78"/>
              </a:rPr>
            </a:br>
            <a:r>
              <a:rPr lang="fa-IR" sz="4000" dirty="0" smtClean="0">
                <a:solidFill>
                  <a:srgbClr val="0070C0"/>
                </a:solidFill>
                <a:effectLst>
                  <a:outerShdw blurRad="38100" dist="38100" dir="2700000" algn="tl">
                    <a:srgbClr val="000000">
                      <a:alpha val="43137"/>
                    </a:srgbClr>
                  </a:outerShdw>
                </a:effectLst>
                <a:latin typeface="Arial" charset="0"/>
                <a:cs typeface="B Titr" pitchFamily="2" charset="-78"/>
              </a:rPr>
              <a:t> </a:t>
            </a:r>
            <a:r>
              <a:rPr lang="fa-IR" sz="4000" dirty="0">
                <a:solidFill>
                  <a:srgbClr val="0070C0"/>
                </a:solidFill>
                <a:effectLst>
                  <a:outerShdw blurRad="38100" dist="38100" dir="2700000" algn="tl">
                    <a:srgbClr val="000000">
                      <a:alpha val="43137"/>
                    </a:srgbClr>
                  </a:outerShdw>
                </a:effectLst>
                <a:latin typeface="Arial" charset="0"/>
                <a:cs typeface="B Titr" pitchFamily="2" charset="-78"/>
              </a:rPr>
              <a:t>میزان تلاش دیگران در جهت دستیابی به یک هدف مشخص را به حداکثر می‌رساند.</a:t>
            </a:r>
            <a:endParaRPr lang="fa-IR" sz="4000" dirty="0">
              <a:solidFill>
                <a:srgbClr val="0070C0"/>
              </a:solidFill>
              <a:effectLst>
                <a:outerShdw blurRad="38100" dist="38100" dir="2700000" algn="tl">
                  <a:srgbClr val="000000">
                    <a:alpha val="43137"/>
                  </a:srgbClr>
                </a:outerShdw>
              </a:effectLst>
              <a:cs typeface="B Titr" pitchFamily="2" charset="-7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083" y="3418532"/>
            <a:ext cx="4286250" cy="2857500"/>
          </a:xfrm>
          <a:prstGeom prst="rect">
            <a:avLst/>
          </a:prstGeom>
        </p:spPr>
      </p:pic>
    </p:spTree>
    <p:extLst>
      <p:ext uri="{BB962C8B-B14F-4D97-AF65-F5344CB8AC3E}">
        <p14:creationId xmlns:p14="http://schemas.microsoft.com/office/powerpoint/2010/main" val="18609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5" y="216568"/>
            <a:ext cx="9661358" cy="6641432"/>
          </a:xfrm>
        </p:spPr>
        <p:txBody>
          <a:bodyPr>
            <a:normAutofit/>
          </a:bodyPr>
          <a:lstStyle/>
          <a:p>
            <a:pPr marL="0" indent="0" algn="ctr">
              <a:buNone/>
            </a:pPr>
            <a:r>
              <a:rPr lang="fa-IR" dirty="0">
                <a:latin typeface="B Tir"/>
                <a:cs typeface="B Koodak" panose="00000700000000000000" pitchFamily="2" charset="-78"/>
              </a:rPr>
              <a:t> </a:t>
            </a:r>
            <a:r>
              <a:rPr lang="fa-IR" sz="2400" dirty="0">
                <a:solidFill>
                  <a:srgbClr val="FF0000"/>
                </a:solidFill>
                <a:latin typeface="B Tir"/>
                <a:cs typeface="B Titr" panose="00000700000000000000" pitchFamily="2" charset="-78"/>
              </a:rPr>
              <a:t>عناصر کلیدی این تعریف توجه کنید:</a:t>
            </a:r>
          </a:p>
          <a:p>
            <a:pPr>
              <a:lnSpc>
                <a:spcPct val="250000"/>
              </a:lnSpc>
            </a:pPr>
            <a:r>
              <a:rPr lang="fa-IR" b="1" dirty="0">
                <a:effectLst>
                  <a:outerShdw blurRad="38100" dist="38100" dir="2700000" algn="tl">
                    <a:srgbClr val="000000">
                      <a:alpha val="43137"/>
                    </a:srgbClr>
                  </a:outerShdw>
                </a:effectLst>
                <a:latin typeface="B Tir"/>
                <a:cs typeface="B Koodak" panose="00000700000000000000" pitchFamily="2" charset="-78"/>
              </a:rPr>
              <a:t>رهبری ریشه در تأثیر اجتماعی دارد نه اختیار و قدرت.</a:t>
            </a:r>
          </a:p>
          <a:p>
            <a:pPr>
              <a:lnSpc>
                <a:spcPct val="250000"/>
              </a:lnSpc>
            </a:pPr>
            <a:r>
              <a:rPr lang="fa-IR" b="1" dirty="0">
                <a:effectLst>
                  <a:outerShdw blurRad="38100" dist="38100" dir="2700000" algn="tl">
                    <a:srgbClr val="000000">
                      <a:alpha val="43137"/>
                    </a:srgbClr>
                  </a:outerShdw>
                </a:effectLst>
                <a:latin typeface="B Tir"/>
                <a:cs typeface="B Koodak" panose="00000700000000000000" pitchFamily="2" charset="-78"/>
              </a:rPr>
              <a:t>رهبری نیازمند دیگران است و اشاره می‌کند که نیازی نیست آنها حتما گزارش عملکرد بدهند.</a:t>
            </a:r>
          </a:p>
          <a:p>
            <a:pPr>
              <a:lnSpc>
                <a:spcPct val="250000"/>
              </a:lnSpc>
            </a:pPr>
            <a:r>
              <a:rPr lang="fa-IR" b="1" dirty="0">
                <a:effectLst>
                  <a:outerShdw blurRad="38100" dist="38100" dir="2700000" algn="tl">
                    <a:srgbClr val="000000">
                      <a:alpha val="43137"/>
                    </a:srgbClr>
                  </a:outerShdw>
                </a:effectLst>
                <a:latin typeface="B Tir"/>
                <a:cs typeface="B Koodak" panose="00000700000000000000" pitchFamily="2" charset="-78"/>
              </a:rPr>
              <a:t>در این تعریف هیچ اشاره‌ای به خصوصیات شخصیتی یا حتی عنوان شغلی نشده است. سبک‌ها و روش‌های فراوانی برای داشتن یک رهبری اثربخش وجود دارد.</a:t>
            </a:r>
          </a:p>
          <a:p>
            <a:pPr>
              <a:lnSpc>
                <a:spcPct val="250000"/>
              </a:lnSpc>
            </a:pPr>
            <a:r>
              <a:rPr lang="fa-IR" b="1" dirty="0">
                <a:effectLst>
                  <a:outerShdw blurRad="38100" dist="38100" dir="2700000" algn="tl">
                    <a:srgbClr val="000000">
                      <a:alpha val="43137"/>
                    </a:srgbClr>
                  </a:outerShdw>
                </a:effectLst>
                <a:latin typeface="B Tir"/>
                <a:cs typeface="B Koodak" panose="00000700000000000000" pitchFamily="2" charset="-78"/>
              </a:rPr>
              <a:t>این تعریف شامل هدف هم می‌شود، نه تأثیری که هیچ نتیجه‌ی مشخصی نداشته باشد.</a:t>
            </a:r>
          </a:p>
          <a:p>
            <a:pPr>
              <a:lnSpc>
                <a:spcPct val="250000"/>
              </a:lnSpc>
            </a:pPr>
            <a:r>
              <a:rPr lang="fa-IR" b="1" dirty="0">
                <a:effectLst>
                  <a:outerShdw blurRad="38100" dist="38100" dir="2700000" algn="tl">
                    <a:srgbClr val="000000">
                      <a:alpha val="43137"/>
                    </a:srgbClr>
                  </a:outerShdw>
                </a:effectLst>
                <a:latin typeface="B Tir"/>
                <a:cs typeface="B Koodak" panose="00000700000000000000" pitchFamily="2" charset="-78"/>
              </a:rPr>
              <a:t>در انتها، چیزی که این تعریف را از بسیاری از تعاریف آکادمیک متمایز می‌کند حداکثرسازی تلاش‌هاست. </a:t>
            </a:r>
            <a:r>
              <a:rPr lang="fa-IR" b="1" dirty="0" smtClean="0">
                <a:effectLst>
                  <a:outerShdw blurRad="38100" dist="38100" dir="2700000" algn="tl">
                    <a:srgbClr val="000000">
                      <a:alpha val="43137"/>
                    </a:srgbClr>
                  </a:outerShdw>
                </a:effectLst>
                <a:latin typeface="B Tir"/>
                <a:cs typeface="B Koodak" panose="00000700000000000000" pitchFamily="2" charset="-78"/>
              </a:rPr>
              <a:t>امروزه بیشتر اقدامات سازمانی </a:t>
            </a:r>
            <a:r>
              <a:rPr lang="fa-IR" b="1" dirty="0">
                <a:effectLst>
                  <a:outerShdw blurRad="38100" dist="38100" dir="2700000" algn="tl">
                    <a:srgbClr val="000000">
                      <a:alpha val="43137"/>
                    </a:srgbClr>
                  </a:outerShdw>
                </a:effectLst>
                <a:latin typeface="B Tir"/>
                <a:cs typeface="B Koodak" panose="00000700000000000000" pitchFamily="2" charset="-78"/>
              </a:rPr>
              <a:t>در حوزه‌ی ایجاد حس تعلق خاطر در کارکنان </a:t>
            </a:r>
            <a:r>
              <a:rPr lang="fa-IR" b="1" dirty="0" smtClean="0">
                <a:effectLst>
                  <a:outerShdw blurRad="38100" dist="38100" dir="2700000" algn="tl">
                    <a:srgbClr val="000000">
                      <a:alpha val="43137"/>
                    </a:srgbClr>
                  </a:outerShdw>
                </a:effectLst>
                <a:latin typeface="B Tir"/>
                <a:cs typeface="B Koodak" panose="00000700000000000000" pitchFamily="2" charset="-78"/>
              </a:rPr>
              <a:t>است </a:t>
            </a:r>
            <a:r>
              <a:rPr lang="fa-IR" b="1" dirty="0">
                <a:effectLst>
                  <a:outerShdw blurRad="38100" dist="38100" dir="2700000" algn="tl">
                    <a:srgbClr val="000000">
                      <a:alpha val="43137"/>
                    </a:srgbClr>
                  </a:outerShdw>
                </a:effectLst>
                <a:latin typeface="B Tir"/>
                <a:cs typeface="B Koodak" panose="00000700000000000000" pitchFamily="2" charset="-78"/>
              </a:rPr>
              <a:t>و نتیجه‌ی آن تلاشِ اختیاری و مضاعف کارکنان </a:t>
            </a:r>
            <a:r>
              <a:rPr lang="fa-IR" b="1" dirty="0" smtClean="0">
                <a:effectLst>
                  <a:outerShdw blurRad="38100" dist="38100" dir="2700000" algn="tl">
                    <a:srgbClr val="000000">
                      <a:alpha val="43137"/>
                    </a:srgbClr>
                  </a:outerShdw>
                </a:effectLst>
                <a:latin typeface="B Tir"/>
                <a:cs typeface="B Koodak" panose="00000700000000000000" pitchFamily="2" charset="-78"/>
              </a:rPr>
              <a:t>است.</a:t>
            </a:r>
            <a:endParaRPr lang="fa-IR" b="1" dirty="0">
              <a:effectLst>
                <a:outerShdw blurRad="38100" dist="38100" dir="2700000" algn="tl">
                  <a:srgbClr val="000000">
                    <a:alpha val="43137"/>
                  </a:srgbClr>
                </a:outerShdw>
              </a:effectLst>
              <a:latin typeface="B Tir"/>
              <a:cs typeface="B Koodak" panose="00000700000000000000" pitchFamily="2" charset="-78"/>
            </a:endParaRPr>
          </a:p>
          <a:p>
            <a:endParaRPr lang="en-US" dirty="0">
              <a:latin typeface="B Tir"/>
              <a:cs typeface="B Koodak"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94764">
            <a:off x="9472425" y="2914856"/>
            <a:ext cx="2586217" cy="1482765"/>
          </a:xfrm>
          <a:prstGeom prst="rect">
            <a:avLst/>
          </a:prstGeom>
        </p:spPr>
      </p:pic>
    </p:spTree>
    <p:extLst>
      <p:ext uri="{BB962C8B-B14F-4D97-AF65-F5344CB8AC3E}">
        <p14:creationId xmlns:p14="http://schemas.microsoft.com/office/powerpoint/2010/main" val="38175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8811"/>
            <a:ext cx="8596668" cy="1320800"/>
          </a:xfrm>
        </p:spPr>
        <p:txBody>
          <a:bodyPr/>
          <a:lstStyle/>
          <a:p>
            <a:pPr algn="ctr"/>
            <a:r>
              <a:rPr lang="fa-IR" dirty="0">
                <a:cs typeface="B Titr" panose="00000700000000000000" pitchFamily="2" charset="-78"/>
              </a:rPr>
              <a:t>چرا باید مهارت رهبری را بیاموزیم ؟</a:t>
            </a:r>
            <a:br>
              <a:rPr lang="fa-IR"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298160" y="1419727"/>
            <a:ext cx="9355016" cy="5377156"/>
          </a:xfrm>
        </p:spPr>
        <p:txBody>
          <a:bodyPr>
            <a:normAutofit lnSpcReduction="10000"/>
          </a:bodyPr>
          <a:lstStyle/>
          <a:p>
            <a:r>
              <a:rPr lang="fa-IR" sz="3200" dirty="0" smtClean="0">
                <a:cs typeface="B Koodak" panose="00000700000000000000" pitchFamily="2" charset="-78"/>
              </a:rPr>
              <a:t>اگر </a:t>
            </a:r>
            <a:r>
              <a:rPr lang="fa-IR" sz="3200" dirty="0">
                <a:cs typeface="B Koodak" panose="00000700000000000000" pitchFamily="2" charset="-78"/>
              </a:rPr>
              <a:t>خواهان موفقیت هستید باید یاد بگیرید با دیگران تعامل داشته باشید. </a:t>
            </a:r>
            <a:endParaRPr lang="fa-IR" sz="3200" dirty="0" smtClean="0">
              <a:cs typeface="B Koodak" panose="00000700000000000000" pitchFamily="2" charset="-78"/>
            </a:endParaRPr>
          </a:p>
          <a:p>
            <a:endParaRPr lang="fa-IR" sz="3200" dirty="0" smtClean="0">
              <a:cs typeface="B Koodak" panose="00000700000000000000" pitchFamily="2" charset="-78"/>
            </a:endParaRPr>
          </a:p>
          <a:p>
            <a:r>
              <a:rPr lang="fa-IR" sz="3200" dirty="0" smtClean="0">
                <a:cs typeface="B Koodak" panose="00000700000000000000" pitchFamily="2" charset="-78"/>
              </a:rPr>
              <a:t>مهارت </a:t>
            </a:r>
            <a:r>
              <a:rPr lang="fa-IR" sz="3200" dirty="0">
                <a:cs typeface="B Koodak" panose="00000700000000000000" pitchFamily="2" charset="-78"/>
              </a:rPr>
              <a:t>های رهبری به شما می آموزد که چگونه بر روی دیگران اثر بگذارید. </a:t>
            </a:r>
            <a:endParaRPr lang="fa-IR" sz="3200" dirty="0" smtClean="0">
              <a:cs typeface="B Koodak" panose="00000700000000000000" pitchFamily="2" charset="-78"/>
            </a:endParaRPr>
          </a:p>
          <a:p>
            <a:endParaRPr lang="fa-IR" sz="3200" dirty="0" smtClean="0">
              <a:cs typeface="B Koodak" panose="00000700000000000000" pitchFamily="2" charset="-78"/>
            </a:endParaRPr>
          </a:p>
          <a:p>
            <a:r>
              <a:rPr lang="fa-IR" sz="3200" dirty="0" smtClean="0">
                <a:cs typeface="B Koodak" panose="00000700000000000000" pitchFamily="2" charset="-78"/>
              </a:rPr>
              <a:t>رهبران </a:t>
            </a:r>
            <a:r>
              <a:rPr lang="fa-IR" sz="3200" dirty="0">
                <a:cs typeface="B Koodak" panose="00000700000000000000" pitchFamily="2" charset="-78"/>
              </a:rPr>
              <a:t>افراد محدود جامعه هستند که قابلیت های بالایی برای کسب اهداف ارزشمند، الهام بخش و هدایت دیگران را دارا هستند و می توانند دیگران </a:t>
            </a:r>
            <a:r>
              <a:rPr lang="fa-IR" sz="3200" dirty="0" smtClean="0">
                <a:cs typeface="B Koodak" panose="00000700000000000000" pitchFamily="2" charset="-78"/>
              </a:rPr>
              <a:t>را در رسیدن به اهداف سازمانی </a:t>
            </a:r>
            <a:r>
              <a:rPr lang="fa-IR" sz="3200" dirty="0">
                <a:cs typeface="B Koodak" panose="00000700000000000000" pitchFamily="2" charset="-78"/>
              </a:rPr>
              <a:t>با خود همراه </a:t>
            </a:r>
            <a:r>
              <a:rPr lang="fa-IR" sz="3200" dirty="0" smtClean="0">
                <a:cs typeface="B Koodak" panose="00000700000000000000" pitchFamily="2" charset="-78"/>
              </a:rPr>
              <a:t>سازند.</a:t>
            </a:r>
            <a:endParaRPr lang="en-US" sz="3200" dirty="0">
              <a:cs typeface="B Koodak"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9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down)">
                                      <p:cBhvr>
                                        <p:cTn id="50" dur="580">
                                          <p:stCondLst>
                                            <p:cond delay="0"/>
                                          </p:stCondLst>
                                        </p:cTn>
                                        <p:tgtEl>
                                          <p:spTgt spid="3">
                                            <p:txEl>
                                              <p:pRg st="4" end="4"/>
                                            </p:txEl>
                                          </p:spTgt>
                                        </p:tgtEl>
                                      </p:cBhvr>
                                    </p:animEffect>
                                    <p:anim calcmode="lin" valueType="num">
                                      <p:cBhvr>
                                        <p:cTn id="5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4" end="4"/>
                                            </p:txEl>
                                          </p:spTgt>
                                        </p:tgtEl>
                                      </p:cBhvr>
                                      <p:to x="100000" y="60000"/>
                                    </p:animScale>
                                    <p:animScale>
                                      <p:cBhvr>
                                        <p:cTn id="57" dur="166" decel="50000">
                                          <p:stCondLst>
                                            <p:cond delay="676"/>
                                          </p:stCondLst>
                                        </p:cTn>
                                        <p:tgtEl>
                                          <p:spTgt spid="3">
                                            <p:txEl>
                                              <p:pRg st="4" end="4"/>
                                            </p:txEl>
                                          </p:spTgt>
                                        </p:tgtEl>
                                      </p:cBhvr>
                                      <p:to x="100000" y="100000"/>
                                    </p:animScale>
                                    <p:animScale>
                                      <p:cBhvr>
                                        <p:cTn id="58" dur="26">
                                          <p:stCondLst>
                                            <p:cond delay="1312"/>
                                          </p:stCondLst>
                                        </p:cTn>
                                        <p:tgtEl>
                                          <p:spTgt spid="3">
                                            <p:txEl>
                                              <p:pRg st="4" end="4"/>
                                            </p:txEl>
                                          </p:spTgt>
                                        </p:tgtEl>
                                      </p:cBhvr>
                                      <p:to x="100000" y="80000"/>
                                    </p:animScale>
                                    <p:animScale>
                                      <p:cBhvr>
                                        <p:cTn id="59" dur="166" decel="50000">
                                          <p:stCondLst>
                                            <p:cond delay="1338"/>
                                          </p:stCondLst>
                                        </p:cTn>
                                        <p:tgtEl>
                                          <p:spTgt spid="3">
                                            <p:txEl>
                                              <p:pRg st="4" end="4"/>
                                            </p:txEl>
                                          </p:spTgt>
                                        </p:tgtEl>
                                      </p:cBhvr>
                                      <p:to x="100000" y="100000"/>
                                    </p:animScale>
                                    <p:animScale>
                                      <p:cBhvr>
                                        <p:cTn id="60" dur="26">
                                          <p:stCondLst>
                                            <p:cond delay="1642"/>
                                          </p:stCondLst>
                                        </p:cTn>
                                        <p:tgtEl>
                                          <p:spTgt spid="3">
                                            <p:txEl>
                                              <p:pRg st="4" end="4"/>
                                            </p:txEl>
                                          </p:spTgt>
                                        </p:tgtEl>
                                      </p:cBhvr>
                                      <p:to x="100000" y="90000"/>
                                    </p:animScale>
                                    <p:animScale>
                                      <p:cBhvr>
                                        <p:cTn id="61" dur="166" decel="50000">
                                          <p:stCondLst>
                                            <p:cond delay="1668"/>
                                          </p:stCondLst>
                                        </p:cTn>
                                        <p:tgtEl>
                                          <p:spTgt spid="3">
                                            <p:txEl>
                                              <p:pRg st="4" end="4"/>
                                            </p:txEl>
                                          </p:spTgt>
                                        </p:tgtEl>
                                      </p:cBhvr>
                                      <p:to x="100000" y="100000"/>
                                    </p:animScale>
                                    <p:animScale>
                                      <p:cBhvr>
                                        <p:cTn id="62" dur="26">
                                          <p:stCondLst>
                                            <p:cond delay="1808"/>
                                          </p:stCondLst>
                                        </p:cTn>
                                        <p:tgtEl>
                                          <p:spTgt spid="3">
                                            <p:txEl>
                                              <p:pRg st="4" end="4"/>
                                            </p:txEl>
                                          </p:spTgt>
                                        </p:tgtEl>
                                      </p:cBhvr>
                                      <p:to x="100000" y="95000"/>
                                    </p:animScale>
                                    <p:animScale>
                                      <p:cBhvr>
                                        <p:cTn id="6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105" y="977891"/>
            <a:ext cx="7392339" cy="4893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795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28" y="773195"/>
            <a:ext cx="9742925" cy="1653482"/>
          </a:xfrm>
        </p:spPr>
        <p:txBody>
          <a:bodyPr/>
          <a:lstStyle/>
          <a:p>
            <a:pPr>
              <a:buFont typeface="Wingdings" panose="05000000000000000000" pitchFamily="2" charset="2"/>
              <a:buChar char="Ø"/>
            </a:pPr>
            <a:r>
              <a:rPr lang="fa-IR" dirty="0">
                <a:latin typeface="B Tir"/>
                <a:cs typeface="B Titr" panose="00000700000000000000" pitchFamily="2" charset="-78"/>
              </a:rPr>
              <a:t>مدیریت شامل کنترل یک گروه یا مجموعه‌ای از اشخاص برای رسیدن به هدفی خاص است. </a:t>
            </a:r>
            <a:r>
              <a:rPr lang="fa-IR" b="1" dirty="0">
                <a:latin typeface="B Tir"/>
                <a:cs typeface="B Titr" panose="00000700000000000000" pitchFamily="2" charset="-78"/>
                <a:hlinkClick r:id="rId2"/>
              </a:rPr>
              <a:t>مدیران نمونه</a:t>
            </a:r>
            <a:r>
              <a:rPr lang="fa-IR" dirty="0">
                <a:latin typeface="B Tir"/>
                <a:cs typeface="B Titr" panose="00000700000000000000" pitchFamily="2" charset="-78"/>
              </a:rPr>
              <a:t> وظیفه برنامه‌ریزی، سنجش، نظارت، هماهنگی، حل مسائل، استخدام و اخراج را به عهده دارند. </a:t>
            </a:r>
            <a:endParaRPr lang="fa-IR" dirty="0" smtClean="0">
              <a:latin typeface="B Tir"/>
              <a:cs typeface="B Titr" panose="00000700000000000000" pitchFamily="2" charset="-78"/>
            </a:endParaRPr>
          </a:p>
          <a:p>
            <a:pPr>
              <a:buFont typeface="Wingdings" panose="05000000000000000000" pitchFamily="2" charset="2"/>
              <a:buChar char="Ø"/>
            </a:pPr>
            <a:r>
              <a:rPr lang="fa-IR" dirty="0" smtClean="0">
                <a:latin typeface="B Tir"/>
                <a:cs typeface="B Titr" panose="00000700000000000000" pitchFamily="2" charset="-78"/>
              </a:rPr>
              <a:t>در </a:t>
            </a:r>
            <a:r>
              <a:rPr lang="fa-IR" dirty="0">
                <a:latin typeface="B Tir"/>
                <a:cs typeface="B Titr" panose="00000700000000000000" pitchFamily="2" charset="-78"/>
              </a:rPr>
              <a:t>بیانی دیگر مدیریت عبارت است از پروسه‌ای که از طریق برنامه ریزی، استخدام، سازماندهی و استفاده صحیح از منابع مالی، فیزیکی، انسانی و تکنولوژی برای رسیدن به یک یا چندین هدف مشخص به طور مؤثر استفاده نماید.</a:t>
            </a:r>
            <a:endParaRPr lang="en-US" dirty="0">
              <a:latin typeface="B Tir"/>
              <a:cs typeface="B Titr" panose="00000700000000000000" pitchFamily="2" charset="-78"/>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80" y="4087107"/>
            <a:ext cx="4483710" cy="2519275"/>
          </a:xfrm>
          <a:prstGeom prst="rect">
            <a:avLst/>
          </a:prstGeom>
        </p:spPr>
      </p:pic>
      <p:sp>
        <p:nvSpPr>
          <p:cNvPr id="7" name="Rectangle 6"/>
          <p:cNvSpPr/>
          <p:nvPr/>
        </p:nvSpPr>
        <p:spPr>
          <a:xfrm>
            <a:off x="492369" y="2690336"/>
            <a:ext cx="9561583" cy="923330"/>
          </a:xfrm>
          <a:prstGeom prst="rect">
            <a:avLst/>
          </a:prstGeom>
        </p:spPr>
        <p:txBody>
          <a:bodyPr wrap="square">
            <a:spAutoFit/>
          </a:bodyPr>
          <a:lstStyle/>
          <a:p>
            <a:pPr marL="285750" indent="-285750" algn="r" rtl="1">
              <a:buFont typeface="Wingdings" panose="05000000000000000000" pitchFamily="2" charset="2"/>
              <a:buChar char="Ø"/>
            </a:pPr>
            <a:r>
              <a:rPr lang="fa-IR" dirty="0">
                <a:solidFill>
                  <a:schemeClr val="tx1">
                    <a:lumMod val="75000"/>
                    <a:lumOff val="25000"/>
                  </a:schemeClr>
                </a:solidFill>
                <a:latin typeface="B Tir"/>
                <a:cs typeface="B Titr" panose="00000700000000000000" pitchFamily="2" charset="-78"/>
              </a:rPr>
              <a:t>رهبری عبارت است از توانایی اعمال نفوذ بر افراد یا گروه‌ها در جهت دست‌یابی به هدف. </a:t>
            </a:r>
            <a:endParaRPr lang="fa-IR" dirty="0" smtClean="0">
              <a:solidFill>
                <a:schemeClr val="tx1">
                  <a:lumMod val="75000"/>
                  <a:lumOff val="25000"/>
                </a:schemeClr>
              </a:solidFill>
              <a:latin typeface="B Tir"/>
              <a:cs typeface="B Titr" panose="00000700000000000000" pitchFamily="2" charset="-78"/>
            </a:endParaRPr>
          </a:p>
          <a:p>
            <a:pPr marL="285750" indent="-285750" algn="r" rtl="1">
              <a:buFont typeface="Wingdings" panose="05000000000000000000" pitchFamily="2" charset="2"/>
              <a:buChar char="Ø"/>
            </a:pPr>
            <a:r>
              <a:rPr lang="fa-IR" dirty="0" smtClean="0">
                <a:solidFill>
                  <a:schemeClr val="tx1">
                    <a:lumMod val="75000"/>
                    <a:lumOff val="25000"/>
                  </a:schemeClr>
                </a:solidFill>
                <a:latin typeface="B Tir"/>
                <a:cs typeface="B Titr" panose="00000700000000000000" pitchFamily="2" charset="-78"/>
              </a:rPr>
              <a:t>رهبر </a:t>
            </a:r>
            <a:r>
              <a:rPr lang="fa-IR" dirty="0">
                <a:solidFill>
                  <a:schemeClr val="tx1">
                    <a:lumMod val="75000"/>
                    <a:lumOff val="25000"/>
                  </a:schemeClr>
                </a:solidFill>
                <a:latin typeface="B Tir"/>
                <a:cs typeface="B Titr" panose="00000700000000000000" pitchFamily="2" charset="-78"/>
              </a:rPr>
              <a:t>به شخصی اطلاق می‌گردد که دارای اعتماد به نفس بالا، اراده آهنین، جدیت و تحرک جسمی باشد که این صفات و شخصیت کاریزماتیک٬ باعث ایجاد قدرت اعمال نفوذ در گروه‌ها و افراد گردد</a:t>
            </a:r>
            <a:r>
              <a:rPr lang="fa-IR" dirty="0"/>
              <a:t>.</a:t>
            </a:r>
            <a:endParaRPr lang="en-US" dirty="0"/>
          </a:p>
        </p:txBody>
      </p:sp>
      <p:pic>
        <p:nvPicPr>
          <p:cNvPr id="9" name="Picture 8"/>
          <p:cNvPicPr>
            <a:picLocks noChangeAspect="1"/>
          </p:cNvPicPr>
          <p:nvPr/>
        </p:nvPicPr>
        <p:blipFill rotWithShape="1">
          <a:blip r:embed="rId6"/>
          <a:srcRect b="10307"/>
          <a:stretch/>
        </p:blipFill>
        <p:spPr>
          <a:xfrm>
            <a:off x="6674897" y="4128460"/>
            <a:ext cx="4144038" cy="2477922"/>
          </a:xfrm>
          <a:prstGeom prst="rect">
            <a:avLst/>
          </a:prstGeom>
        </p:spPr>
      </p:pic>
    </p:spTree>
    <p:extLst>
      <p:ext uri="{BB962C8B-B14F-4D97-AF65-F5344CB8AC3E}">
        <p14:creationId xmlns:p14="http://schemas.microsoft.com/office/powerpoint/2010/main" val="3739602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7757" y="4177506"/>
            <a:ext cx="8027609" cy="2234138"/>
          </a:xfrm>
        </p:spPr>
        <p:txBody>
          <a:bodyPr>
            <a:noAutofit/>
          </a:bodyPr>
          <a:lstStyle/>
          <a:p>
            <a:pPr algn="ctr"/>
            <a:endParaRPr lang="en-US" sz="2800" dirty="0" smtClean="0">
              <a:cs typeface="B Titr" panose="00000700000000000000" pitchFamily="2" charset="-78"/>
            </a:endParaRPr>
          </a:p>
          <a:p>
            <a:pPr algn="ctr" rtl="0">
              <a:buFont typeface="Wingdings" panose="05000000000000000000" pitchFamily="2" charset="2"/>
              <a:buChar char="Ø"/>
            </a:pPr>
            <a:r>
              <a:rPr lang="fa-IR" sz="2800" dirty="0" smtClean="0">
                <a:cs typeface="B Titr" panose="00000700000000000000" pitchFamily="2" charset="-78"/>
              </a:rPr>
              <a:t>در </a:t>
            </a:r>
            <a:r>
              <a:rPr lang="fa-IR" sz="2800" dirty="0">
                <a:cs typeface="B Titr" panose="00000700000000000000" pitchFamily="2" charset="-78"/>
              </a:rPr>
              <a:t>رهبری، عضویت در سازمان مطرح نیست، بلکه </a:t>
            </a:r>
            <a:r>
              <a:rPr lang="fa-IR" sz="2800" dirty="0">
                <a:solidFill>
                  <a:srgbClr val="00B050"/>
                </a:solidFill>
                <a:cs typeface="B Titr" panose="00000700000000000000" pitchFamily="2" charset="-78"/>
              </a:rPr>
              <a:t>تاثیر گذاری بر دیگران </a:t>
            </a:r>
            <a:r>
              <a:rPr lang="fa-IR" sz="2800" dirty="0">
                <a:cs typeface="B Titr" panose="00000700000000000000" pitchFamily="2" charset="-78"/>
              </a:rPr>
              <a:t>اهمیت دارد. یعنی اگر شخصی بر تصمیم گذاری دیگران تاثیر بگذارد، در نقش رهبری عمل کرده است. ولی </a:t>
            </a:r>
            <a:r>
              <a:rPr lang="fa-IR" sz="2800" dirty="0">
                <a:solidFill>
                  <a:srgbClr val="FF0000"/>
                </a:solidFill>
                <a:cs typeface="B Titr" panose="00000700000000000000" pitchFamily="2" charset="-78"/>
              </a:rPr>
              <a:t>در مدیریت سلسله مراتب یک اصل </a:t>
            </a:r>
            <a:r>
              <a:rPr lang="fa-IR" sz="2800" dirty="0">
                <a:cs typeface="B Titr" panose="00000700000000000000" pitchFamily="2" charset="-78"/>
              </a:rPr>
              <a:t>است.</a:t>
            </a:r>
          </a:p>
          <a:p>
            <a:pPr algn="ctr"/>
            <a:endParaRPr lang="en-US" sz="28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1401937" y="187303"/>
            <a:ext cx="3561746" cy="1780873"/>
          </a:xfrm>
          <a:prstGeom prst="rect">
            <a:avLst/>
          </a:prstGeom>
        </p:spPr>
      </p:pic>
      <p:sp>
        <p:nvSpPr>
          <p:cNvPr id="7" name="Content Placeholder 2"/>
          <p:cNvSpPr txBox="1">
            <a:spLocks/>
          </p:cNvSpPr>
          <p:nvPr/>
        </p:nvSpPr>
        <p:spPr>
          <a:xfrm>
            <a:off x="5173577" y="36342"/>
            <a:ext cx="3633537" cy="264598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2800" dirty="0" smtClean="0">
              <a:cs typeface="B Titr" panose="00000700000000000000" pitchFamily="2" charset="-78"/>
            </a:endParaRPr>
          </a:p>
          <a:p>
            <a:pPr algn="ctr" rtl="0">
              <a:buFont typeface="Wingdings" panose="05000000000000000000" pitchFamily="2" charset="2"/>
              <a:buChar char="Ø"/>
            </a:pPr>
            <a:r>
              <a:rPr lang="fa-IR" sz="2800" dirty="0" smtClean="0">
                <a:cs typeface="B Titr" panose="00000700000000000000" pitchFamily="2" charset="-78"/>
              </a:rPr>
              <a:t>رهبری </a:t>
            </a:r>
            <a:r>
              <a:rPr lang="fa-IR" sz="2800" dirty="0" smtClean="0">
                <a:solidFill>
                  <a:srgbClr val="00B050"/>
                </a:solidFill>
                <a:cs typeface="B Titr" panose="00000700000000000000" pitchFamily="2" charset="-78"/>
              </a:rPr>
              <a:t>مفهومی وسیع‌تر</a:t>
            </a:r>
            <a:endParaRPr lang="en-US" sz="2800" dirty="0" smtClean="0">
              <a:solidFill>
                <a:srgbClr val="00B050"/>
              </a:solidFill>
              <a:cs typeface="B Titr" panose="00000700000000000000" pitchFamily="2" charset="-78"/>
            </a:endParaRPr>
          </a:p>
          <a:p>
            <a:pPr marL="0" indent="0" algn="ctr">
              <a:buNone/>
            </a:pPr>
            <a:r>
              <a:rPr lang="fa-IR" sz="2800" dirty="0" smtClean="0">
                <a:cs typeface="B Titr" panose="00000700000000000000" pitchFamily="2" charset="-78"/>
              </a:rPr>
              <a:t> از مدیریت دارد.</a:t>
            </a:r>
          </a:p>
          <a:p>
            <a:pPr marL="0" indent="0" algn="ctr">
              <a:buNone/>
            </a:pPr>
            <a:endParaRPr lang="en-US" sz="2800" dirty="0" smtClean="0">
              <a:cs typeface="B Titr" panose="00000700000000000000" pitchFamily="2" charset="-78"/>
            </a:endParaRPr>
          </a:p>
        </p:txBody>
      </p:sp>
      <p:sp>
        <p:nvSpPr>
          <p:cNvPr id="8" name="Content Placeholder 2"/>
          <p:cNvSpPr txBox="1">
            <a:spLocks/>
          </p:cNvSpPr>
          <p:nvPr/>
        </p:nvSpPr>
        <p:spPr>
          <a:xfrm>
            <a:off x="-1010577" y="1547414"/>
            <a:ext cx="8596668" cy="252104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endParaRPr lang="en-US" sz="2800" dirty="0" smtClean="0">
              <a:cs typeface="B Titr" panose="00000700000000000000" pitchFamily="2" charset="-78"/>
            </a:endParaRPr>
          </a:p>
          <a:p>
            <a:pPr algn="ctr"/>
            <a:endParaRPr lang="en-US" sz="2800" dirty="0" smtClean="0">
              <a:cs typeface="B Titr" panose="00000700000000000000" pitchFamily="2" charset="-78"/>
            </a:endParaRPr>
          </a:p>
          <a:p>
            <a:pPr algn="ctr">
              <a:buFont typeface="Wingdings" panose="05000000000000000000" pitchFamily="2" charset="2"/>
              <a:buChar char="Ø"/>
            </a:pPr>
            <a:r>
              <a:rPr lang="fa-IR" sz="2800" dirty="0" smtClean="0">
                <a:cs typeface="B Titr" panose="00000700000000000000" pitchFamily="2" charset="-78"/>
              </a:rPr>
              <a:t>در </a:t>
            </a:r>
            <a:r>
              <a:rPr lang="fa-IR" sz="2800" dirty="0" smtClean="0">
                <a:solidFill>
                  <a:srgbClr val="00B050"/>
                </a:solidFill>
                <a:cs typeface="B Titr" panose="00000700000000000000" pitchFamily="2" charset="-78"/>
              </a:rPr>
              <a:t>رهبری ایجاد تغییر و عمل خلاقانه </a:t>
            </a:r>
            <a:r>
              <a:rPr lang="fa-IR" sz="2800" dirty="0" smtClean="0">
                <a:cs typeface="B Titr" panose="00000700000000000000" pitchFamily="2" charset="-78"/>
              </a:rPr>
              <a:t>وجود دارد </a:t>
            </a:r>
            <a:r>
              <a:rPr lang="en-US" sz="2800" dirty="0" smtClean="0">
                <a:cs typeface="B Titr" panose="00000700000000000000" pitchFamily="2" charset="-78"/>
              </a:rPr>
              <a:t/>
            </a:r>
            <a:br>
              <a:rPr lang="en-US" sz="2800" dirty="0" smtClean="0">
                <a:cs typeface="B Titr" panose="00000700000000000000" pitchFamily="2" charset="-78"/>
              </a:rPr>
            </a:br>
            <a:r>
              <a:rPr lang="fa-IR" sz="2800" dirty="0" smtClean="0">
                <a:cs typeface="B Titr" panose="00000700000000000000" pitchFamily="2" charset="-78"/>
              </a:rPr>
              <a:t>در حالی که در </a:t>
            </a:r>
            <a:r>
              <a:rPr lang="fa-IR" sz="2800" dirty="0" smtClean="0">
                <a:solidFill>
                  <a:srgbClr val="FF0000"/>
                </a:solidFill>
                <a:cs typeface="B Titr" panose="00000700000000000000" pitchFamily="2" charset="-78"/>
              </a:rPr>
              <a:t>مدیریت، عمل کردن طبق </a:t>
            </a:r>
            <a:r>
              <a:rPr lang="en-US" sz="2800" dirty="0" smtClean="0">
                <a:solidFill>
                  <a:srgbClr val="FF0000"/>
                </a:solidFill>
                <a:cs typeface="B Titr" panose="00000700000000000000" pitchFamily="2" charset="-78"/>
              </a:rPr>
              <a:t/>
            </a:r>
            <a:br>
              <a:rPr lang="en-US" sz="2800" dirty="0" smtClean="0">
                <a:solidFill>
                  <a:srgbClr val="FF0000"/>
                </a:solidFill>
                <a:cs typeface="B Titr" panose="00000700000000000000" pitchFamily="2" charset="-78"/>
              </a:rPr>
            </a:br>
            <a:r>
              <a:rPr lang="fa-IR" sz="2800" dirty="0" smtClean="0">
                <a:solidFill>
                  <a:srgbClr val="FF0000"/>
                </a:solidFill>
                <a:cs typeface="B Titr" panose="00000700000000000000" pitchFamily="2" charset="-78"/>
              </a:rPr>
              <a:t>چارچوب قانونی</a:t>
            </a:r>
            <a:r>
              <a:rPr lang="fa-IR" sz="2800" dirty="0" smtClean="0">
                <a:cs typeface="B Titr" panose="00000700000000000000" pitchFamily="2" charset="-78"/>
              </a:rPr>
              <a:t> الزامی است.</a:t>
            </a:r>
          </a:p>
          <a:p>
            <a:pPr algn="ctr"/>
            <a:endParaRPr lang="en-US" sz="2800" dirty="0">
              <a:cs typeface="B Titr" panose="00000700000000000000" pitchFamily="2" charset="-78"/>
            </a:endParaRPr>
          </a:p>
        </p:txBody>
      </p:sp>
      <p:pic>
        <p:nvPicPr>
          <p:cNvPr id="9" name="Picture 8"/>
          <p:cNvPicPr>
            <a:picLocks noChangeAspect="1"/>
          </p:cNvPicPr>
          <p:nvPr/>
        </p:nvPicPr>
        <p:blipFill>
          <a:blip r:embed="rId5"/>
          <a:stretch>
            <a:fillRect/>
          </a:stretch>
        </p:blipFill>
        <p:spPr>
          <a:xfrm>
            <a:off x="6825237" y="2245672"/>
            <a:ext cx="3530617" cy="1822789"/>
          </a:xfrm>
          <a:prstGeom prst="rect">
            <a:avLst/>
          </a:prstGeom>
        </p:spPr>
      </p:pic>
      <p:pic>
        <p:nvPicPr>
          <p:cNvPr id="10" name="Picture 9"/>
          <p:cNvPicPr>
            <a:picLocks noChangeAspect="1"/>
          </p:cNvPicPr>
          <p:nvPr/>
        </p:nvPicPr>
        <p:blipFill>
          <a:blip r:embed="rId6"/>
          <a:stretch>
            <a:fillRect/>
          </a:stretch>
        </p:blipFill>
        <p:spPr>
          <a:xfrm>
            <a:off x="614477" y="4774670"/>
            <a:ext cx="2838450" cy="1609725"/>
          </a:xfrm>
          <a:prstGeom prst="rect">
            <a:avLst/>
          </a:prstGeom>
        </p:spPr>
      </p:pic>
    </p:spTree>
    <p:extLst>
      <p:ext uri="{BB962C8B-B14F-4D97-AF65-F5344CB8AC3E}">
        <p14:creationId xmlns:p14="http://schemas.microsoft.com/office/powerpoint/2010/main" val="13353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799" y="4974934"/>
            <a:ext cx="4010649" cy="1699534"/>
          </a:xfrm>
        </p:spPr>
        <p:txBody>
          <a:bodyPr>
            <a:normAutofit/>
          </a:bodyPr>
          <a:lstStyle/>
          <a:p>
            <a:pPr algn="l" rtl="0">
              <a:buFont typeface="Wingdings" panose="05000000000000000000" pitchFamily="2" charset="2"/>
              <a:buChar char="Ø"/>
            </a:pPr>
            <a:r>
              <a:rPr lang="fa-IR" sz="2800" dirty="0" smtClean="0">
                <a:solidFill>
                  <a:srgbClr val="00B050"/>
                </a:solidFill>
                <a:cs typeface="B Titr" panose="00000700000000000000" pitchFamily="2" charset="-78"/>
              </a:rPr>
              <a:t>نفوذ</a:t>
            </a:r>
            <a:r>
              <a:rPr lang="fa-IR" sz="2800" dirty="0">
                <a:solidFill>
                  <a:srgbClr val="00B050"/>
                </a:solidFill>
                <a:cs typeface="B Titr" panose="00000700000000000000" pitchFamily="2" charset="-78"/>
              </a:rPr>
              <a:t>، قوام و دوام دستورات و فرامین رهبری </a:t>
            </a:r>
            <a:r>
              <a:rPr lang="fa-IR" sz="2800" dirty="0">
                <a:cs typeface="B Titr" panose="00000700000000000000" pitchFamily="2" charset="-78"/>
              </a:rPr>
              <a:t>در مقایسه با مدیر به مراتب بیشتر است</a:t>
            </a:r>
            <a:r>
              <a:rPr lang="fa-IR" sz="2800" dirty="0" smtClean="0">
                <a:cs typeface="B Titr" panose="00000700000000000000" pitchFamily="2" charset="-78"/>
              </a:rPr>
              <a:t>.</a:t>
            </a:r>
            <a:endParaRPr lang="fa-IR" sz="28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96251" y="2905417"/>
            <a:ext cx="6160169" cy="1995089"/>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buFont typeface="Wingdings" panose="05000000000000000000" pitchFamily="2" charset="2"/>
              <a:buChar char="Ø"/>
            </a:pPr>
            <a:r>
              <a:rPr lang="fa-IR" sz="2400" dirty="0" smtClean="0">
                <a:cs typeface="B Titr" panose="00000700000000000000" pitchFamily="2" charset="-78"/>
              </a:rPr>
              <a:t>در رهبری، </a:t>
            </a:r>
            <a:r>
              <a:rPr lang="fa-IR" sz="2400" dirty="0" smtClean="0">
                <a:solidFill>
                  <a:srgbClr val="00B050"/>
                </a:solidFill>
                <a:cs typeface="B Titr" panose="00000700000000000000" pitchFamily="2" charset="-78"/>
              </a:rPr>
              <a:t>اهداف ممکن است فرا سازمانی باشد</a:t>
            </a:r>
            <a:r>
              <a:rPr lang="fa-IR" sz="2400" dirty="0" smtClean="0">
                <a:cs typeface="B Titr" panose="00000700000000000000" pitchFamily="2" charset="-78"/>
              </a:rPr>
              <a:t>. اما در مدیریت، </a:t>
            </a:r>
            <a:r>
              <a:rPr lang="fa-IR" sz="2400" dirty="0" smtClean="0">
                <a:solidFill>
                  <a:srgbClr val="FF0000"/>
                </a:solidFill>
                <a:cs typeface="B Titr" panose="00000700000000000000" pitchFamily="2" charset="-78"/>
              </a:rPr>
              <a:t>اهداف لزوما سازمانی و در محدوده سازمان </a:t>
            </a:r>
            <a:r>
              <a:rPr lang="fa-IR" sz="2400" dirty="0" smtClean="0">
                <a:cs typeface="B Titr" panose="00000700000000000000" pitchFamily="2" charset="-78"/>
              </a:rPr>
              <a:t>است.</a:t>
            </a:r>
          </a:p>
        </p:txBody>
      </p:sp>
      <p:sp>
        <p:nvSpPr>
          <p:cNvPr id="7" name="Content Placeholder 2"/>
          <p:cNvSpPr txBox="1">
            <a:spLocks/>
          </p:cNvSpPr>
          <p:nvPr/>
        </p:nvSpPr>
        <p:spPr>
          <a:xfrm>
            <a:off x="4391526" y="437762"/>
            <a:ext cx="5334123" cy="197811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rtl="0">
              <a:buFont typeface="Wingdings" panose="05000000000000000000" pitchFamily="2" charset="2"/>
              <a:buChar char="Ø"/>
            </a:pPr>
            <a:r>
              <a:rPr lang="fa-IR" sz="2400" dirty="0" smtClean="0">
                <a:cs typeface="B Titr" panose="00000700000000000000" pitchFamily="2" charset="-78"/>
              </a:rPr>
              <a:t>در رهبری </a:t>
            </a:r>
            <a:r>
              <a:rPr lang="fa-IR" sz="2400" dirty="0" smtClean="0">
                <a:solidFill>
                  <a:srgbClr val="00B050"/>
                </a:solidFill>
                <a:cs typeface="B Titr" panose="00000700000000000000" pitchFamily="2" charset="-78"/>
              </a:rPr>
              <a:t>عضویت در سازمان مطرح نیست</a:t>
            </a:r>
            <a:r>
              <a:rPr lang="fa-IR" sz="2400" dirty="0" smtClean="0">
                <a:cs typeface="B Titr" panose="00000700000000000000" pitchFamily="2" charset="-78"/>
              </a:rPr>
              <a:t>، یک رهبر می تواند در خارج از سازمان بوده و بر افراد داخل سازمان نفوذ داشته باشد. اما </a:t>
            </a:r>
            <a:r>
              <a:rPr lang="fa-IR" sz="2400" dirty="0" smtClean="0">
                <a:solidFill>
                  <a:srgbClr val="FF0000"/>
                </a:solidFill>
                <a:cs typeface="B Titr" panose="00000700000000000000" pitchFamily="2" charset="-78"/>
              </a:rPr>
              <a:t>در مدیریت کسب عضویت، اولین شرط برای اعمال مدیریت بر افراد زیر دست </a:t>
            </a:r>
            <a:r>
              <a:rPr lang="fa-IR" sz="2400" dirty="0" smtClean="0">
                <a:cs typeface="B Titr" panose="00000700000000000000" pitchFamily="2" charset="-78"/>
              </a:rPr>
              <a:t>است.</a:t>
            </a:r>
          </a:p>
        </p:txBody>
      </p:sp>
      <p:pic>
        <p:nvPicPr>
          <p:cNvPr id="8" name="Picture 7"/>
          <p:cNvPicPr>
            <a:picLocks noChangeAspect="1"/>
          </p:cNvPicPr>
          <p:nvPr/>
        </p:nvPicPr>
        <p:blipFill>
          <a:blip r:embed="rId4"/>
          <a:stretch>
            <a:fillRect/>
          </a:stretch>
        </p:blipFill>
        <p:spPr>
          <a:xfrm>
            <a:off x="1197400" y="345925"/>
            <a:ext cx="2600325" cy="1762125"/>
          </a:xfrm>
          <a:prstGeom prst="rect">
            <a:avLst/>
          </a:prstGeom>
        </p:spPr>
      </p:pic>
      <p:pic>
        <p:nvPicPr>
          <p:cNvPr id="9" name="Picture 8"/>
          <p:cNvPicPr>
            <a:picLocks noChangeAspect="1"/>
          </p:cNvPicPr>
          <p:nvPr/>
        </p:nvPicPr>
        <p:blipFill>
          <a:blip r:embed="rId5"/>
          <a:stretch>
            <a:fillRect/>
          </a:stretch>
        </p:blipFill>
        <p:spPr>
          <a:xfrm>
            <a:off x="6631656" y="2488880"/>
            <a:ext cx="2105025" cy="2171700"/>
          </a:xfrm>
          <a:prstGeom prst="rect">
            <a:avLst/>
          </a:prstGeom>
        </p:spPr>
      </p:pic>
      <p:pic>
        <p:nvPicPr>
          <p:cNvPr id="10" name="Picture 9"/>
          <p:cNvPicPr>
            <a:picLocks noChangeAspect="1"/>
          </p:cNvPicPr>
          <p:nvPr/>
        </p:nvPicPr>
        <p:blipFill>
          <a:blip r:embed="rId6"/>
          <a:stretch>
            <a:fillRect/>
          </a:stretch>
        </p:blipFill>
        <p:spPr>
          <a:xfrm>
            <a:off x="1362576" y="4660581"/>
            <a:ext cx="3028950" cy="2029922"/>
          </a:xfrm>
          <a:prstGeom prst="rect">
            <a:avLst/>
          </a:prstGeom>
        </p:spPr>
      </p:pic>
    </p:spTree>
    <p:extLst>
      <p:ext uri="{BB962C8B-B14F-4D97-AF65-F5344CB8AC3E}">
        <p14:creationId xmlns:p14="http://schemas.microsoft.com/office/powerpoint/2010/main" val="18088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1" y="2994653"/>
            <a:ext cx="4669344" cy="2004724"/>
          </a:xfrm>
        </p:spPr>
        <p:txBody>
          <a:bodyPr>
            <a:normAutofit/>
          </a:bodyPr>
          <a:lstStyle/>
          <a:p>
            <a:pPr algn="ctr" rtl="0"/>
            <a:r>
              <a:rPr lang="fa-IR" sz="2400" dirty="0" smtClean="0">
                <a:cs typeface="B Titr" panose="00000700000000000000" pitchFamily="2" charset="-78"/>
              </a:rPr>
              <a:t>رهبری </a:t>
            </a:r>
            <a:r>
              <a:rPr lang="fa-IR" sz="2400" dirty="0">
                <a:solidFill>
                  <a:srgbClr val="00B050"/>
                </a:solidFill>
                <a:cs typeface="B Titr" panose="00000700000000000000" pitchFamily="2" charset="-78"/>
              </a:rPr>
              <a:t>ابداع می‌کند و پدید </a:t>
            </a:r>
            <a:r>
              <a:rPr lang="fa-IR" sz="2400" dirty="0" smtClean="0">
                <a:solidFill>
                  <a:srgbClr val="00B050"/>
                </a:solidFill>
                <a:cs typeface="B Titr" panose="00000700000000000000" pitchFamily="2" charset="-78"/>
              </a:rPr>
              <a:t>می‌آورد</a:t>
            </a:r>
            <a:r>
              <a:rPr lang="en-US" sz="2400" dirty="0" smtClean="0">
                <a:solidFill>
                  <a:srgbClr val="00B050"/>
                </a:solidFill>
                <a:cs typeface="B Titr" panose="00000700000000000000" pitchFamily="2" charset="-78"/>
              </a:rPr>
              <a:t/>
            </a:r>
            <a:br>
              <a:rPr lang="en-US" sz="2400" dirty="0" smtClean="0">
                <a:solidFill>
                  <a:srgbClr val="00B050"/>
                </a:solidFill>
                <a:cs typeface="B Titr" panose="00000700000000000000" pitchFamily="2" charset="-78"/>
              </a:rPr>
            </a:br>
            <a:r>
              <a:rPr lang="fa-IR" sz="2400" dirty="0" smtClean="0">
                <a:solidFill>
                  <a:srgbClr val="00B050"/>
                </a:solidFill>
                <a:cs typeface="B Titr" panose="00000700000000000000" pitchFamily="2" charset="-78"/>
              </a:rPr>
              <a:t> </a:t>
            </a:r>
            <a:r>
              <a:rPr lang="fa-IR" sz="2400" dirty="0">
                <a:cs typeface="B Titr" panose="00000700000000000000" pitchFamily="2" charset="-78"/>
              </a:rPr>
              <a:t>ولی مدیر </a:t>
            </a:r>
            <a:r>
              <a:rPr lang="fa-IR" sz="2400" dirty="0">
                <a:solidFill>
                  <a:srgbClr val="FF0000"/>
                </a:solidFill>
                <a:cs typeface="B Titr" panose="00000700000000000000" pitchFamily="2" charset="-78"/>
              </a:rPr>
              <a:t>اداره می‌کند و در چارچوب قانون حرکت می‌کند</a:t>
            </a:r>
            <a:r>
              <a:rPr lang="fa-IR" sz="2400" dirty="0" smtClean="0">
                <a:solidFill>
                  <a:srgbClr val="FF0000"/>
                </a:solidFill>
                <a:cs typeface="B Titr" panose="00000700000000000000" pitchFamily="2" charset="-78"/>
              </a:rPr>
              <a:t>.</a:t>
            </a:r>
            <a:endParaRPr lang="fa-IR" sz="2400" dirty="0">
              <a:solidFill>
                <a:srgbClr val="FF0000"/>
              </a:solidFill>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993019" y="870406"/>
            <a:ext cx="4994123" cy="1753051"/>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fa-IR" sz="2800" dirty="0" smtClean="0">
                <a:cs typeface="B Titr" panose="00000700000000000000" pitchFamily="2" charset="-78"/>
              </a:rPr>
              <a:t>در رهبری </a:t>
            </a:r>
            <a:r>
              <a:rPr lang="fa-IR" sz="2800" dirty="0" smtClean="0">
                <a:solidFill>
                  <a:srgbClr val="00B050"/>
                </a:solidFill>
                <a:cs typeface="B Titr" panose="00000700000000000000" pitchFamily="2" charset="-78"/>
              </a:rPr>
              <a:t>پذیرش پیروان مطرح است و قدرت مبتنی بر جاذبه شخصی </a:t>
            </a:r>
            <a:r>
              <a:rPr lang="fa-IR" sz="2800" dirty="0" smtClean="0">
                <a:cs typeface="B Titr" panose="00000700000000000000" pitchFamily="2" charset="-78"/>
              </a:rPr>
              <a:t>است اما </a:t>
            </a:r>
            <a:r>
              <a:rPr lang="fa-IR" sz="2800" dirty="0" smtClean="0">
                <a:solidFill>
                  <a:srgbClr val="FF0000"/>
                </a:solidFill>
                <a:cs typeface="B Titr" panose="00000700000000000000" pitchFamily="2" charset="-78"/>
              </a:rPr>
              <a:t>قدرت یک مدیر، قدرت سازمانی</a:t>
            </a:r>
            <a:r>
              <a:rPr lang="fa-IR" sz="2800" dirty="0" smtClean="0">
                <a:cs typeface="B Titr" panose="00000700000000000000" pitchFamily="2" charset="-78"/>
              </a:rPr>
              <a:t> است.</a:t>
            </a:r>
          </a:p>
        </p:txBody>
      </p:sp>
      <p:sp>
        <p:nvSpPr>
          <p:cNvPr id="7" name="Content Placeholder 2"/>
          <p:cNvSpPr txBox="1">
            <a:spLocks/>
          </p:cNvSpPr>
          <p:nvPr/>
        </p:nvSpPr>
        <p:spPr>
          <a:xfrm>
            <a:off x="810985" y="5368019"/>
            <a:ext cx="5393872" cy="209572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fa-IR" sz="2800" dirty="0" smtClean="0">
                <a:cs typeface="B Titr" panose="00000700000000000000" pitchFamily="2" charset="-78"/>
              </a:rPr>
              <a:t>رهبری </a:t>
            </a:r>
            <a:r>
              <a:rPr lang="fa-IR" sz="2800" dirty="0" smtClean="0">
                <a:solidFill>
                  <a:srgbClr val="00B050"/>
                </a:solidFill>
                <a:cs typeface="B Titr" panose="00000700000000000000" pitchFamily="2" charset="-78"/>
              </a:rPr>
              <a:t>وضعیت موجود را بهبود می‌بخشد </a:t>
            </a:r>
            <a:r>
              <a:rPr lang="fa-IR" sz="2800" dirty="0" smtClean="0">
                <a:cs typeface="B Titr" panose="00000700000000000000" pitchFamily="2" charset="-78"/>
              </a:rPr>
              <a:t>ولی </a:t>
            </a:r>
            <a:r>
              <a:rPr lang="fa-IR" sz="2800" dirty="0" smtClean="0">
                <a:solidFill>
                  <a:srgbClr val="FF0000"/>
                </a:solidFill>
                <a:cs typeface="B Titr" panose="00000700000000000000" pitchFamily="2" charset="-78"/>
              </a:rPr>
              <a:t>مدیر وضعیت مطلوب را نگه </a:t>
            </a:r>
            <a:r>
              <a:rPr lang="fa-IR" sz="2800" dirty="0" smtClean="0">
                <a:cs typeface="B Titr" panose="00000700000000000000" pitchFamily="2" charset="-78"/>
              </a:rPr>
              <a:t>می‌دارد.</a:t>
            </a:r>
            <a:endParaRPr lang="fa-IR" sz="2800" dirty="0">
              <a:cs typeface="B Titr" panose="00000700000000000000" pitchFamily="2" charset="-78"/>
            </a:endParaRPr>
          </a:p>
        </p:txBody>
      </p:sp>
      <p:pic>
        <p:nvPicPr>
          <p:cNvPr id="8" name="Picture 7"/>
          <p:cNvPicPr>
            <a:picLocks noChangeAspect="1"/>
          </p:cNvPicPr>
          <p:nvPr/>
        </p:nvPicPr>
        <p:blipFill rotWithShape="1">
          <a:blip r:embed="rId4"/>
          <a:srcRect t="40816" b="10613"/>
          <a:stretch/>
        </p:blipFill>
        <p:spPr>
          <a:xfrm>
            <a:off x="6310992" y="441919"/>
            <a:ext cx="2375808" cy="1718670"/>
          </a:xfrm>
          <a:prstGeom prst="rect">
            <a:avLst/>
          </a:prstGeom>
        </p:spPr>
      </p:pic>
      <p:pic>
        <p:nvPicPr>
          <p:cNvPr id="9" name="Picture 8"/>
          <p:cNvPicPr>
            <a:picLocks noChangeAspect="1"/>
          </p:cNvPicPr>
          <p:nvPr/>
        </p:nvPicPr>
        <p:blipFill>
          <a:blip r:embed="rId5"/>
          <a:stretch>
            <a:fillRect/>
          </a:stretch>
        </p:blipFill>
        <p:spPr>
          <a:xfrm>
            <a:off x="1716541" y="2939879"/>
            <a:ext cx="2619375" cy="1743075"/>
          </a:xfrm>
          <a:prstGeom prst="rect">
            <a:avLst/>
          </a:prstGeom>
        </p:spPr>
      </p:pic>
      <p:pic>
        <p:nvPicPr>
          <p:cNvPr id="10" name="Picture 9"/>
          <p:cNvPicPr>
            <a:picLocks noChangeAspect="1"/>
          </p:cNvPicPr>
          <p:nvPr/>
        </p:nvPicPr>
        <p:blipFill>
          <a:blip r:embed="rId6"/>
          <a:stretch>
            <a:fillRect/>
          </a:stretch>
        </p:blipFill>
        <p:spPr>
          <a:xfrm>
            <a:off x="6442982" y="4333875"/>
            <a:ext cx="1809750" cy="2524125"/>
          </a:xfrm>
          <a:prstGeom prst="rect">
            <a:avLst/>
          </a:prstGeom>
        </p:spPr>
      </p:pic>
    </p:spTree>
    <p:extLst>
      <p:ext uri="{BB962C8B-B14F-4D97-AF65-F5344CB8AC3E}">
        <p14:creationId xmlns:p14="http://schemas.microsoft.com/office/powerpoint/2010/main" val="38174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164" y="1897179"/>
            <a:ext cx="4765523" cy="2150154"/>
          </a:xfrm>
        </p:spPr>
        <p:txBody>
          <a:bodyPr>
            <a:normAutofit/>
          </a:bodyPr>
          <a:lstStyle/>
          <a:p>
            <a:endParaRPr lang="fa-IR" sz="2400" dirty="0" smtClean="0">
              <a:cs typeface="B Titr" panose="00000700000000000000" pitchFamily="2" charset="-78"/>
            </a:endParaRPr>
          </a:p>
          <a:p>
            <a:r>
              <a:rPr lang="fa-IR" sz="2400" dirty="0" smtClean="0">
                <a:cs typeface="B Titr" panose="00000700000000000000" pitchFamily="2" charset="-78"/>
              </a:rPr>
              <a:t>رهبری </a:t>
            </a:r>
            <a:r>
              <a:rPr lang="fa-IR" sz="2400" dirty="0" smtClean="0">
                <a:solidFill>
                  <a:srgbClr val="00B050"/>
                </a:solidFill>
                <a:cs typeface="B Titr" panose="00000700000000000000" pitchFamily="2" charset="-78"/>
              </a:rPr>
              <a:t>به افراد زیر دست اعتماد می‌کند و روح امید و خلاقیت ایجاد </a:t>
            </a:r>
            <a:r>
              <a:rPr lang="fa-IR" sz="2400" dirty="0" smtClean="0">
                <a:cs typeface="B Titr" panose="00000700000000000000" pitchFamily="2" charset="-78"/>
              </a:rPr>
              <a:t>می‌کند اما </a:t>
            </a:r>
            <a:r>
              <a:rPr lang="fa-IR" sz="2400" dirty="0" smtClean="0">
                <a:solidFill>
                  <a:srgbClr val="FF0000"/>
                </a:solidFill>
                <a:cs typeface="B Titr" panose="00000700000000000000" pitchFamily="2" charset="-78"/>
              </a:rPr>
              <a:t>مدیر بر زیر دست نظارت </a:t>
            </a:r>
            <a:r>
              <a:rPr lang="fa-IR" sz="2400" dirty="0" smtClean="0">
                <a:cs typeface="B Titr" panose="00000700000000000000" pitchFamily="2" charset="-78"/>
              </a:rPr>
              <a:t>می‌کند.</a:t>
            </a:r>
          </a:p>
          <a:p>
            <a:endParaRPr lang="en-US" sz="24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887687" y="584611"/>
            <a:ext cx="4354285" cy="121398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rtl="0">
              <a:buFont typeface="Wingdings" panose="05000000000000000000" pitchFamily="2" charset="2"/>
              <a:buChar char="Ø"/>
            </a:pPr>
            <a:r>
              <a:rPr lang="fa-IR" sz="2400" dirty="0" smtClean="0">
                <a:cs typeface="B Titr" panose="00000700000000000000" pitchFamily="2" charset="-78"/>
              </a:rPr>
              <a:t>رهبری </a:t>
            </a:r>
            <a:r>
              <a:rPr lang="fa-IR" sz="2400" dirty="0" smtClean="0">
                <a:solidFill>
                  <a:srgbClr val="00B050"/>
                </a:solidFill>
                <a:cs typeface="B Titr" panose="00000700000000000000" pitchFamily="2" charset="-78"/>
              </a:rPr>
              <a:t>روی افراد تمرکز </a:t>
            </a:r>
            <a:r>
              <a:rPr lang="fa-IR" sz="2400" dirty="0" smtClean="0">
                <a:cs typeface="B Titr" panose="00000700000000000000" pitchFamily="2" charset="-78"/>
              </a:rPr>
              <a:t>دارد ولی </a:t>
            </a:r>
            <a:r>
              <a:rPr lang="fa-IR" sz="2400" dirty="0" smtClean="0">
                <a:solidFill>
                  <a:srgbClr val="FF0000"/>
                </a:solidFill>
                <a:cs typeface="B Titr" panose="00000700000000000000" pitchFamily="2" charset="-78"/>
              </a:rPr>
              <a:t>مدیر بر سیستم‌ها و ساختار تمرکز </a:t>
            </a:r>
            <a:r>
              <a:rPr lang="fa-IR" sz="2400" dirty="0" smtClean="0">
                <a:cs typeface="B Titr" panose="00000700000000000000" pitchFamily="2" charset="-78"/>
              </a:rPr>
              <a:t>دارد.</a:t>
            </a:r>
          </a:p>
          <a:p>
            <a:pPr algn="ctr" rtl="0">
              <a:buFont typeface="Wingdings" panose="05000000000000000000" pitchFamily="2" charset="2"/>
              <a:buChar char="Ø"/>
            </a:pPr>
            <a:endParaRPr lang="en-US" sz="2400" dirty="0">
              <a:cs typeface="B Titr" panose="00000700000000000000" pitchFamily="2" charset="-78"/>
            </a:endParaRPr>
          </a:p>
        </p:txBody>
      </p:sp>
      <p:sp>
        <p:nvSpPr>
          <p:cNvPr id="7" name="Content Placeholder 2"/>
          <p:cNvSpPr txBox="1">
            <a:spLocks/>
          </p:cNvSpPr>
          <p:nvPr/>
        </p:nvSpPr>
        <p:spPr>
          <a:xfrm>
            <a:off x="4759478" y="4707846"/>
            <a:ext cx="4482494" cy="215015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rtl="0"/>
            <a:r>
              <a:rPr lang="fa-IR" sz="2400" dirty="0" smtClean="0">
                <a:cs typeface="B Titr" panose="00000700000000000000" pitchFamily="2" charset="-78"/>
              </a:rPr>
              <a:t>رهبری </a:t>
            </a:r>
            <a:r>
              <a:rPr lang="fa-IR" sz="2400" dirty="0" smtClean="0">
                <a:solidFill>
                  <a:srgbClr val="00B050"/>
                </a:solidFill>
                <a:cs typeface="B Titr" panose="00000700000000000000" pitchFamily="2" charset="-78"/>
              </a:rPr>
              <a:t>دارای دیدگاه وسیع، چشم انداز و الهام بخش </a:t>
            </a:r>
            <a:r>
              <a:rPr lang="fa-IR" sz="2400" dirty="0" smtClean="0">
                <a:cs typeface="B Titr" panose="00000700000000000000" pitchFamily="2" charset="-78"/>
              </a:rPr>
              <a:t>است. اما </a:t>
            </a:r>
            <a:r>
              <a:rPr lang="fa-IR" sz="2400" dirty="0" smtClean="0">
                <a:solidFill>
                  <a:srgbClr val="FF0000"/>
                </a:solidFill>
                <a:cs typeface="B Titr" panose="00000700000000000000" pitchFamily="2" charset="-78"/>
              </a:rPr>
              <a:t>مدیر دیدگاه محدود</a:t>
            </a:r>
            <a:r>
              <a:rPr lang="fa-IR" sz="2400" dirty="0" smtClean="0">
                <a:cs typeface="B Titr" panose="00000700000000000000" pitchFamily="2" charset="-78"/>
              </a:rPr>
              <a:t> دارد .</a:t>
            </a:r>
          </a:p>
          <a:p>
            <a:pPr algn="ctr" rtl="0"/>
            <a:endParaRPr lang="en-US" sz="2400" dirty="0">
              <a:cs typeface="B Titr" panose="00000700000000000000" pitchFamily="2" charset="-78"/>
            </a:endParaRPr>
          </a:p>
        </p:txBody>
      </p:sp>
      <p:pic>
        <p:nvPicPr>
          <p:cNvPr id="8" name="Picture 7"/>
          <p:cNvPicPr>
            <a:picLocks noChangeAspect="1"/>
          </p:cNvPicPr>
          <p:nvPr/>
        </p:nvPicPr>
        <p:blipFill>
          <a:blip r:embed="rId4"/>
          <a:stretch>
            <a:fillRect/>
          </a:stretch>
        </p:blipFill>
        <p:spPr>
          <a:xfrm>
            <a:off x="1206954" y="209523"/>
            <a:ext cx="3028950" cy="1514475"/>
          </a:xfrm>
          <a:prstGeom prst="rect">
            <a:avLst/>
          </a:prstGeom>
        </p:spPr>
      </p:pic>
      <p:pic>
        <p:nvPicPr>
          <p:cNvPr id="9" name="Picture 8"/>
          <p:cNvPicPr>
            <a:picLocks noChangeAspect="1"/>
          </p:cNvPicPr>
          <p:nvPr/>
        </p:nvPicPr>
        <p:blipFill>
          <a:blip r:embed="rId5"/>
          <a:stretch>
            <a:fillRect/>
          </a:stretch>
        </p:blipFill>
        <p:spPr>
          <a:xfrm>
            <a:off x="5636079" y="2190638"/>
            <a:ext cx="2857500" cy="1600200"/>
          </a:xfrm>
          <a:prstGeom prst="rect">
            <a:avLst/>
          </a:prstGeom>
        </p:spPr>
      </p:pic>
      <p:pic>
        <p:nvPicPr>
          <p:cNvPr id="10" name="Picture 9"/>
          <p:cNvPicPr>
            <a:picLocks noChangeAspect="1"/>
          </p:cNvPicPr>
          <p:nvPr/>
        </p:nvPicPr>
        <p:blipFill>
          <a:blip r:embed="rId6"/>
          <a:stretch>
            <a:fillRect/>
          </a:stretch>
        </p:blipFill>
        <p:spPr>
          <a:xfrm>
            <a:off x="1206954" y="4707846"/>
            <a:ext cx="2857500" cy="1600200"/>
          </a:xfrm>
          <a:prstGeom prst="rect">
            <a:avLst/>
          </a:prstGeom>
        </p:spPr>
      </p:pic>
    </p:spTree>
    <p:extLst>
      <p:ext uri="{BB962C8B-B14F-4D97-AF65-F5344CB8AC3E}">
        <p14:creationId xmlns:p14="http://schemas.microsoft.com/office/powerpoint/2010/main" val="15666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4706" y="1025277"/>
            <a:ext cx="4493380" cy="1304266"/>
          </a:xfrm>
        </p:spPr>
        <p:txBody>
          <a:bodyPr>
            <a:noAutofit/>
          </a:bodyPr>
          <a:lstStyle/>
          <a:p>
            <a:pPr algn="ctr"/>
            <a:r>
              <a:rPr lang="fa-IR" sz="2400" dirty="0" smtClean="0">
                <a:cs typeface="B Titr" panose="00000700000000000000" pitchFamily="2" charset="-78"/>
              </a:rPr>
              <a:t>رهبری </a:t>
            </a:r>
            <a:r>
              <a:rPr lang="fa-IR" sz="2400" dirty="0">
                <a:solidFill>
                  <a:srgbClr val="00B050"/>
                </a:solidFill>
                <a:cs typeface="B Titr" panose="00000700000000000000" pitchFamily="2" charset="-78"/>
              </a:rPr>
              <a:t>کارهای درست انجام می‌دهد </a:t>
            </a:r>
            <a:r>
              <a:rPr lang="fa-IR" sz="2400" dirty="0">
                <a:cs typeface="B Titr" panose="00000700000000000000" pitchFamily="2" charset="-78"/>
              </a:rPr>
              <a:t>اما </a:t>
            </a:r>
            <a:r>
              <a:rPr lang="fa-IR" sz="2400" dirty="0">
                <a:solidFill>
                  <a:srgbClr val="FF0000"/>
                </a:solidFill>
                <a:cs typeface="B Titr" panose="00000700000000000000" pitchFamily="2" charset="-78"/>
              </a:rPr>
              <a:t>مدیر کارها را درست انجام </a:t>
            </a:r>
            <a:r>
              <a:rPr lang="fa-IR" sz="2400" dirty="0">
                <a:cs typeface="B Titr" panose="00000700000000000000" pitchFamily="2" charset="-78"/>
              </a:rPr>
              <a:t>می‌دهد.</a:t>
            </a:r>
          </a:p>
          <a:p>
            <a:pPr algn="ctr"/>
            <a:endParaRPr lang="en-US" sz="24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918858" y="3364998"/>
            <a:ext cx="7074249" cy="1785256"/>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r>
              <a:rPr lang="fa-IR" sz="2400" dirty="0" smtClean="0">
                <a:cs typeface="B Titr" panose="00000700000000000000" pitchFamily="2" charset="-78"/>
              </a:rPr>
              <a:t>رهبر </a:t>
            </a:r>
            <a:r>
              <a:rPr lang="fa-IR" sz="2400" dirty="0" smtClean="0">
                <a:solidFill>
                  <a:srgbClr val="00B050"/>
                </a:solidFill>
                <a:cs typeface="B Titr" panose="00000700000000000000" pitchFamily="2" charset="-78"/>
              </a:rPr>
              <a:t>علاوه بر قدرت مدیریتی٬ دارای قدرت شخصی </a:t>
            </a:r>
            <a:r>
              <a:rPr lang="fa-IR" sz="2400" dirty="0" smtClean="0">
                <a:cs typeface="B Titr" panose="00000700000000000000" pitchFamily="2" charset="-78"/>
              </a:rPr>
              <a:t>است.</a:t>
            </a:r>
          </a:p>
          <a:p>
            <a:endParaRPr lang="en-US" sz="2400" dirty="0">
              <a:cs typeface="B Titr" panose="00000700000000000000" pitchFamily="2" charset="-78"/>
            </a:endParaRPr>
          </a:p>
        </p:txBody>
      </p:sp>
      <p:sp>
        <p:nvSpPr>
          <p:cNvPr id="7" name="Content Placeholder 2"/>
          <p:cNvSpPr txBox="1">
            <a:spLocks/>
          </p:cNvSpPr>
          <p:nvPr/>
        </p:nvSpPr>
        <p:spPr>
          <a:xfrm>
            <a:off x="633140" y="5293081"/>
            <a:ext cx="4599780" cy="1785256"/>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a:r>
              <a:rPr lang="fa-IR" sz="2400" dirty="0" smtClean="0">
                <a:cs typeface="B Titr" panose="00000700000000000000" pitchFamily="2" charset="-78"/>
              </a:rPr>
              <a:t>رهبر با </a:t>
            </a:r>
            <a:r>
              <a:rPr lang="fa-IR" sz="2400" dirty="0" smtClean="0">
                <a:solidFill>
                  <a:srgbClr val="00B050"/>
                </a:solidFill>
                <a:cs typeface="B Titr" panose="00000700000000000000" pitchFamily="2" charset="-78"/>
              </a:rPr>
              <a:t>ایجاد تغییر سروکار </a:t>
            </a:r>
            <a:r>
              <a:rPr lang="fa-IR" sz="2400" dirty="0" smtClean="0">
                <a:cs typeface="B Titr" panose="00000700000000000000" pitchFamily="2" charset="-78"/>
              </a:rPr>
              <a:t>دارد ولی مدیر </a:t>
            </a:r>
            <a:r>
              <a:rPr lang="fa-IR" sz="2400" dirty="0" smtClean="0">
                <a:solidFill>
                  <a:srgbClr val="FF0000"/>
                </a:solidFill>
                <a:cs typeface="B Titr" panose="00000700000000000000" pitchFamily="2" charset="-78"/>
              </a:rPr>
              <a:t>برای برخورد با پیچیدگی‌هاست</a:t>
            </a:r>
            <a:r>
              <a:rPr lang="fa-IR" sz="2400" dirty="0" smtClean="0">
                <a:cs typeface="B Titr" panose="00000700000000000000" pitchFamily="2" charset="-78"/>
              </a:rPr>
              <a:t>.</a:t>
            </a:r>
          </a:p>
          <a:p>
            <a:endParaRPr lang="en-US" sz="2400" dirty="0">
              <a:cs typeface="B Titr" panose="00000700000000000000" pitchFamily="2" charset="-78"/>
            </a:endParaRPr>
          </a:p>
        </p:txBody>
      </p:sp>
      <p:pic>
        <p:nvPicPr>
          <p:cNvPr id="8" name="Picture 7"/>
          <p:cNvPicPr>
            <a:picLocks noChangeAspect="1"/>
          </p:cNvPicPr>
          <p:nvPr/>
        </p:nvPicPr>
        <p:blipFill>
          <a:blip r:embed="rId4"/>
          <a:stretch>
            <a:fillRect/>
          </a:stretch>
        </p:blipFill>
        <p:spPr>
          <a:xfrm>
            <a:off x="688598" y="2901806"/>
            <a:ext cx="2943225" cy="155257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50315"/>
          <a:stretch/>
        </p:blipFill>
        <p:spPr>
          <a:xfrm>
            <a:off x="187476" y="1418449"/>
            <a:ext cx="3274181" cy="849216"/>
          </a:xfrm>
          <a:prstGeom prst="rect">
            <a:avLst/>
          </a:prstGeom>
        </p:spPr>
      </p:pic>
      <p:pic>
        <p:nvPicPr>
          <p:cNvPr id="10" name="Picture 9"/>
          <p:cNvPicPr>
            <a:picLocks noChangeAspect="1"/>
          </p:cNvPicPr>
          <p:nvPr/>
        </p:nvPicPr>
        <p:blipFill rotWithShape="1">
          <a:blip r:embed="rId6"/>
          <a:srcRect t="46187"/>
          <a:stretch/>
        </p:blipFill>
        <p:spPr>
          <a:xfrm>
            <a:off x="8219638" y="755534"/>
            <a:ext cx="3256522" cy="921876"/>
          </a:xfrm>
          <a:prstGeom prst="rect">
            <a:avLst/>
          </a:prstGeom>
        </p:spPr>
      </p:pic>
      <p:pic>
        <p:nvPicPr>
          <p:cNvPr id="11" name="Picture 10"/>
          <p:cNvPicPr>
            <a:picLocks noChangeAspect="1"/>
          </p:cNvPicPr>
          <p:nvPr/>
        </p:nvPicPr>
        <p:blipFill>
          <a:blip r:embed="rId7"/>
          <a:stretch>
            <a:fillRect/>
          </a:stretch>
        </p:blipFill>
        <p:spPr>
          <a:xfrm>
            <a:off x="6403455" y="4982968"/>
            <a:ext cx="2847975" cy="1600200"/>
          </a:xfrm>
          <a:prstGeom prst="rect">
            <a:avLst/>
          </a:prstGeom>
        </p:spPr>
      </p:pic>
    </p:spTree>
    <p:extLst>
      <p:ext uri="{BB962C8B-B14F-4D97-AF65-F5344CB8AC3E}">
        <p14:creationId xmlns:p14="http://schemas.microsoft.com/office/powerpoint/2010/main" val="25307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400" y="1219201"/>
            <a:ext cx="9131300" cy="4576763"/>
          </a:xfrm>
        </p:spPr>
        <p:txBody>
          <a:bodyPr/>
          <a:lstStyle/>
          <a:p>
            <a:pPr algn="ctr">
              <a:buFont typeface="Arial" charset="0"/>
              <a:buNone/>
              <a:defRPr/>
            </a:pPr>
            <a:r>
              <a:rPr lang="fa-IR" altLang="fa-IR" sz="3200" b="1" dirty="0">
                <a:solidFill>
                  <a:srgbClr val="FF3300"/>
                </a:solidFill>
                <a:effectLst>
                  <a:outerShdw blurRad="38100" dist="38100" dir="2700000" algn="tl">
                    <a:srgbClr val="000000">
                      <a:alpha val="43137"/>
                    </a:srgbClr>
                  </a:outerShdw>
                </a:effectLst>
                <a:latin typeface="Segoe UI Light" pitchFamily="34" charset="0"/>
                <a:cs typeface="B Titr" pitchFamily="2" charset="-78"/>
              </a:rPr>
              <a:t>ستایش بود ویژه کردگار                 </a:t>
            </a:r>
            <a:r>
              <a:rPr lang="fa-IR" sz="3200" b="1" dirty="0">
                <a:solidFill>
                  <a:srgbClr val="FF3300"/>
                </a:solidFill>
                <a:effectLst>
                  <a:outerShdw blurRad="38100" dist="38100" dir="2700000" algn="tl">
                    <a:srgbClr val="000000">
                      <a:alpha val="43137"/>
                    </a:srgbClr>
                  </a:outerShdw>
                </a:effectLst>
                <a:latin typeface="Segoe UI Light"/>
                <a:cs typeface="B Titr" pitchFamily="2" charset="-78"/>
              </a:rPr>
              <a:t>که بر عالمین است پروردگار</a:t>
            </a:r>
          </a:p>
          <a:p>
            <a:pPr algn="ctr">
              <a:buFont typeface="Arial" charset="0"/>
              <a:buNone/>
              <a:defRPr/>
            </a:pPr>
            <a:r>
              <a:rPr lang="fa-IR" sz="3200" b="1" dirty="0">
                <a:solidFill>
                  <a:srgbClr val="FF3300"/>
                </a:solidFill>
                <a:effectLst>
                  <a:outerShdw blurRad="38100" dist="38100" dir="2700000" algn="tl">
                    <a:srgbClr val="000000">
                      <a:alpha val="43137"/>
                    </a:srgbClr>
                  </a:outerShdw>
                </a:effectLst>
                <a:latin typeface="Segoe UI Light"/>
                <a:cs typeface="B Titr" pitchFamily="2" charset="-78"/>
              </a:rPr>
              <a:t>که بخشنده و مهربان است نیز           بود صاحب عرصه رستاخیز</a:t>
            </a:r>
          </a:p>
          <a:p>
            <a:pPr algn="ctr">
              <a:buFont typeface="Arial" charset="0"/>
              <a:buNone/>
              <a:defRPr/>
            </a:pPr>
            <a:r>
              <a:rPr lang="fa-IR" sz="3200" b="1" dirty="0">
                <a:solidFill>
                  <a:srgbClr val="FF3300"/>
                </a:solidFill>
                <a:effectLst>
                  <a:outerShdw blurRad="38100" dist="38100" dir="2700000" algn="tl">
                    <a:srgbClr val="000000">
                      <a:alpha val="43137"/>
                    </a:srgbClr>
                  </a:outerShdw>
                </a:effectLst>
                <a:latin typeface="Segoe UI Light"/>
                <a:cs typeface="B Titr" pitchFamily="2" charset="-78"/>
              </a:rPr>
              <a:t>تو را می پرستیم تنها و بس              نداریم یاور به غیر از تو کس</a:t>
            </a:r>
          </a:p>
          <a:p>
            <a:pPr algn="ctr">
              <a:buFont typeface="Arial" charset="0"/>
              <a:buNone/>
              <a:defRPr/>
            </a:pPr>
            <a:r>
              <a:rPr lang="fa-IR" sz="3200" b="1" dirty="0">
                <a:solidFill>
                  <a:srgbClr val="FF3300"/>
                </a:solidFill>
                <a:effectLst>
                  <a:outerShdw blurRad="38100" dist="38100" dir="2700000" algn="tl">
                    <a:srgbClr val="000000">
                      <a:alpha val="43137"/>
                    </a:srgbClr>
                  </a:outerShdw>
                </a:effectLst>
                <a:latin typeface="Segoe UI Light"/>
                <a:cs typeface="B Titr" pitchFamily="2" charset="-78"/>
              </a:rPr>
              <a:t>بشو هادی ما را به راه درست         ره آنکه منعم ز نعمات توست</a:t>
            </a:r>
          </a:p>
          <a:p>
            <a:pPr algn="ctr">
              <a:buFont typeface="Arial" charset="0"/>
              <a:buNone/>
              <a:defRPr/>
            </a:pPr>
            <a:r>
              <a:rPr lang="fa-IR" altLang="fa-IR" sz="2800" b="1" dirty="0">
                <a:solidFill>
                  <a:srgbClr val="FF3300"/>
                </a:solidFill>
                <a:effectLst>
                  <a:outerShdw blurRad="38100" dist="38100" dir="2700000" algn="tl">
                    <a:srgbClr val="000000">
                      <a:alpha val="43137"/>
                    </a:srgbClr>
                  </a:outerShdw>
                </a:effectLst>
                <a:latin typeface="Segoe UI Light"/>
                <a:cs typeface="B Titr" pitchFamily="2" charset="-78"/>
              </a:rPr>
              <a:t>نه آنان که خشمت بر ایشان رواست       </a:t>
            </a:r>
            <a:r>
              <a:rPr lang="fa-IR" sz="2800" b="1" dirty="0">
                <a:solidFill>
                  <a:srgbClr val="FF3300"/>
                </a:solidFill>
                <a:effectLst>
                  <a:outerShdw blurRad="38100" dist="38100" dir="2700000" algn="tl">
                    <a:srgbClr val="000000">
                      <a:alpha val="43137"/>
                    </a:srgbClr>
                  </a:outerShdw>
                </a:effectLst>
                <a:latin typeface="Segoe UI Light"/>
                <a:cs typeface="B Titr" pitchFamily="2" charset="-78"/>
              </a:rPr>
              <a:t>نه آنان که هستند گمره ز راست</a:t>
            </a:r>
            <a:endParaRPr lang="en-GB" sz="2800" b="1" dirty="0">
              <a:solidFill>
                <a:srgbClr val="FF3300"/>
              </a:solidFill>
              <a:effectLst>
                <a:outerShdw blurRad="38100" dist="38100" dir="2700000" algn="tl">
                  <a:srgbClr val="000000">
                    <a:alpha val="43137"/>
                  </a:srgbClr>
                </a:outerShdw>
              </a:effectLst>
              <a:latin typeface="Segoe UI Light"/>
              <a:cs typeface="B Titr" pitchFamily="2" charset="-78"/>
            </a:endParaRPr>
          </a:p>
          <a:p>
            <a:pPr algn="ctr">
              <a:buFont typeface="Arial" charset="0"/>
              <a:buNone/>
              <a:defRPr/>
            </a:pPr>
            <a:r>
              <a:rPr lang="fa-IR" altLang="fa-IR" sz="3200" b="1" dirty="0">
                <a:solidFill>
                  <a:srgbClr val="FF3300"/>
                </a:solidFill>
                <a:effectLst>
                  <a:outerShdw blurRad="38100" dist="38100" dir="2700000" algn="tl">
                    <a:srgbClr val="000000">
                      <a:alpha val="43137"/>
                    </a:srgbClr>
                  </a:outerShdw>
                </a:effectLst>
                <a:latin typeface="Segoe UI Light" pitchFamily="34" charset="0"/>
                <a:cs typeface="B Nazanin" pitchFamily="2" charset="-78"/>
              </a:rPr>
              <a:t>  </a:t>
            </a:r>
            <a:endParaRPr lang="fa-IR" sz="3200" b="1" dirty="0">
              <a:solidFill>
                <a:srgbClr val="FF3300"/>
              </a:solidFill>
              <a:effectLst>
                <a:outerShdw blurRad="38100" dist="38100" dir="2700000" algn="tl">
                  <a:srgbClr val="000000">
                    <a:alpha val="43137"/>
                  </a:srgbClr>
                </a:outerShdw>
              </a:effectLst>
              <a:latin typeface="Segoe UI Light"/>
              <a:cs typeface="B Titr" pitchFamily="2" charset="-78"/>
            </a:endParaRPr>
          </a:p>
          <a:p>
            <a:pPr algn="ctr">
              <a:buFont typeface="Arial" charset="0"/>
              <a:buNone/>
              <a:defRPr/>
            </a:pPr>
            <a:endParaRPr lang="fa-IR" sz="3200" b="1" dirty="0">
              <a:solidFill>
                <a:srgbClr val="FF3300"/>
              </a:solidFill>
              <a:effectLst>
                <a:outerShdw blurRad="38100" dist="38100" dir="2700000" algn="tl">
                  <a:srgbClr val="000000">
                    <a:alpha val="43137"/>
                  </a:srgbClr>
                </a:outerShdw>
              </a:effectLst>
              <a:latin typeface="Segoe UI Light"/>
              <a:cs typeface="B Titr" pitchFamily="2" charset="-78"/>
            </a:endParaRPr>
          </a:p>
          <a:p>
            <a:pPr algn="ctr">
              <a:buFont typeface="Arial" charset="0"/>
              <a:buNone/>
              <a:defRPr/>
            </a:pPr>
            <a:r>
              <a:rPr lang="fa-IR" sz="3200" b="1" dirty="0">
                <a:solidFill>
                  <a:srgbClr val="FF3300"/>
                </a:solidFill>
                <a:effectLst>
                  <a:outerShdw blurRad="38100" dist="38100" dir="2700000" algn="tl">
                    <a:srgbClr val="000000">
                      <a:alpha val="43137"/>
                    </a:srgbClr>
                  </a:outerShdw>
                </a:effectLst>
                <a:latin typeface="Segoe UI Light"/>
                <a:cs typeface="B Titr" pitchFamily="2" charset="-78"/>
              </a:rPr>
              <a:t> </a:t>
            </a:r>
          </a:p>
          <a:p>
            <a:pPr algn="ctr">
              <a:buFont typeface="Arial" charset="0"/>
              <a:buNone/>
              <a:defRPr/>
            </a:pPr>
            <a:endParaRPr lang="fa-IR" sz="3200" b="1" dirty="0">
              <a:solidFill>
                <a:srgbClr val="FF3300"/>
              </a:solidFill>
              <a:effectLst>
                <a:outerShdw blurRad="38100" dist="38100" dir="2700000" algn="tl">
                  <a:srgbClr val="000000">
                    <a:alpha val="43137"/>
                  </a:srgbClr>
                </a:outerShdw>
              </a:effectLst>
              <a:latin typeface="Segoe UI Light"/>
              <a:cs typeface="B Titr" pitchFamily="2" charset="-78"/>
            </a:endParaRPr>
          </a:p>
          <a:p>
            <a:pPr algn="ctr">
              <a:buFont typeface="Arial" charset="0"/>
              <a:buNone/>
              <a:defRPr/>
            </a:pPr>
            <a:endParaRPr lang="fa-IR" sz="3200" b="1" dirty="0">
              <a:solidFill>
                <a:srgbClr val="FF3300"/>
              </a:solidFill>
              <a:effectLst>
                <a:outerShdw blurRad="38100" dist="38100" dir="2700000" algn="tl">
                  <a:srgbClr val="000000">
                    <a:alpha val="43137"/>
                  </a:srgbClr>
                </a:outerShdw>
              </a:effectLst>
              <a:latin typeface="Segoe UI Light"/>
              <a:cs typeface="B Titr" pitchFamily="2" charset="-78"/>
            </a:endParaRPr>
          </a:p>
          <a:p>
            <a:pPr algn="ctr">
              <a:buFont typeface="Arial" charset="0"/>
              <a:buNone/>
              <a:defRPr/>
            </a:pPr>
            <a:endParaRPr lang="fa-IR" sz="3200" b="1" dirty="0">
              <a:solidFill>
                <a:srgbClr val="FF3300"/>
              </a:solidFill>
              <a:effectLst>
                <a:outerShdw blurRad="38100" dist="38100" dir="2700000" algn="tl">
                  <a:srgbClr val="000000">
                    <a:alpha val="43137"/>
                  </a:srgbClr>
                </a:outerShdw>
              </a:effectLst>
              <a:latin typeface="Segoe UI Light"/>
              <a:cs typeface="B Titr" pitchFamily="2" charset="-78"/>
            </a:endParaRPr>
          </a:p>
          <a:p>
            <a:pPr algn="ctr">
              <a:buFont typeface="Arial" charset="0"/>
              <a:buNone/>
              <a:defRPr/>
            </a:pPr>
            <a:r>
              <a:rPr lang="fa-IR" altLang="fa-IR" sz="3200" b="1" dirty="0">
                <a:solidFill>
                  <a:srgbClr val="FF3300"/>
                </a:solidFill>
                <a:effectLst>
                  <a:outerShdw blurRad="38100" dist="38100" dir="2700000" algn="tl">
                    <a:srgbClr val="000000">
                      <a:alpha val="43137"/>
                    </a:srgbClr>
                  </a:outerShdw>
                </a:effectLst>
                <a:latin typeface="Segoe UI Light" pitchFamily="34" charset="0"/>
                <a:cs typeface="B Titr" pitchFamily="2" charset="-78"/>
              </a:rPr>
              <a:t>   </a:t>
            </a:r>
            <a:endParaRPr lang="en-US" sz="3200" dirty="0">
              <a:solidFill>
                <a:srgbClr val="FF3300"/>
              </a:solidFill>
              <a:effectLst>
                <a:outerShdw blurRad="38100" dist="38100" dir="2700000" algn="tl">
                  <a:srgbClr val="000000">
                    <a:alpha val="43137"/>
                  </a:srgbClr>
                </a:outerShdw>
              </a:effectLst>
              <a:cs typeface="B Titr" pitchFamily="2" charset="-78"/>
            </a:endParaRPr>
          </a:p>
        </p:txBody>
      </p:sp>
      <p:sp>
        <p:nvSpPr>
          <p:cNvPr id="4" name="Content Placeholder 2"/>
          <p:cNvSpPr txBox="1">
            <a:spLocks/>
          </p:cNvSpPr>
          <p:nvPr/>
        </p:nvSpPr>
        <p:spPr bwMode="auto">
          <a:xfrm>
            <a:off x="1524000" y="5973764"/>
            <a:ext cx="9144000" cy="884237"/>
          </a:xfrm>
          <a:prstGeom prst="rect">
            <a:avLst/>
          </a:prstGeom>
          <a:solidFill>
            <a:srgbClr val="FF3300"/>
          </a:solidFill>
          <a:ln/>
        </p:spPr>
        <p:style>
          <a:lnRef idx="0">
            <a:schemeClr val="accent2"/>
          </a:lnRef>
          <a:fillRef idx="3">
            <a:schemeClr val="accent2"/>
          </a:fillRef>
          <a:effectRef idx="3">
            <a:schemeClr val="accent2"/>
          </a:effectRef>
          <a:fontRef idx="minor">
            <a:schemeClr val="lt1"/>
          </a:fontRef>
        </p:style>
        <p:txBody>
          <a:bodyPr/>
          <a:lstStyle>
            <a:lvl1pPr marL="0" indent="0" algn="r" defTabSz="685800" rtl="1" eaLnBrk="0" fontAlgn="base" hangingPunct="0">
              <a:lnSpc>
                <a:spcPct val="150000"/>
              </a:lnSpc>
              <a:spcBef>
                <a:spcPct val="30000"/>
              </a:spcBef>
              <a:spcAft>
                <a:spcPts val="900"/>
              </a:spcAft>
              <a:buFont typeface="Arial" charset="0"/>
              <a:buNone/>
              <a:defRPr sz="1200" kern="1200">
                <a:solidFill>
                  <a:schemeClr val="bg1">
                    <a:lumMod val="50000"/>
                  </a:schemeClr>
                </a:solidFill>
                <a:latin typeface="+mn-lt"/>
                <a:ea typeface="+mn-ea"/>
                <a:cs typeface="+mn-cs"/>
              </a:defRPr>
            </a:lvl1pPr>
            <a:lvl2pPr marL="514350" indent="-171450" algn="r" defTabSz="685800" rtl="1" eaLnBrk="0" fontAlgn="base" hangingPunct="0">
              <a:lnSpc>
                <a:spcPct val="150000"/>
              </a:lnSpc>
              <a:spcBef>
                <a:spcPct val="30000"/>
              </a:spcBef>
              <a:spcAft>
                <a:spcPts val="900"/>
              </a:spcAft>
              <a:buFont typeface="Arial" charset="0"/>
              <a:buChar char="•"/>
              <a:defRPr sz="1050" kern="1200">
                <a:solidFill>
                  <a:schemeClr val="bg1">
                    <a:lumMod val="50000"/>
                  </a:schemeClr>
                </a:solidFill>
                <a:latin typeface="+mn-lt"/>
                <a:ea typeface="+mn-ea"/>
                <a:cs typeface="+mn-cs"/>
              </a:defRPr>
            </a:lvl2pPr>
            <a:lvl3pPr marL="857250" indent="-171450" algn="r" defTabSz="685800" rtl="1" eaLnBrk="0" fontAlgn="base" hangingPunct="0">
              <a:lnSpc>
                <a:spcPct val="150000"/>
              </a:lnSpc>
              <a:spcBef>
                <a:spcPct val="30000"/>
              </a:spcBef>
              <a:spcAft>
                <a:spcPts val="900"/>
              </a:spcAft>
              <a:buFont typeface="Arial" charset="0"/>
              <a:buChar char="•"/>
              <a:defRPr sz="900" kern="1200">
                <a:solidFill>
                  <a:schemeClr val="bg1">
                    <a:lumMod val="50000"/>
                  </a:schemeClr>
                </a:solidFill>
                <a:latin typeface="+mn-lt"/>
                <a:ea typeface="+mn-ea"/>
                <a:cs typeface="+mn-cs"/>
              </a:defRPr>
            </a:lvl3pPr>
            <a:lvl4pPr marL="1200150" indent="-171450" algn="r" defTabSz="685800" rtl="1" eaLnBrk="0" fontAlgn="base" hangingPunct="0">
              <a:lnSpc>
                <a:spcPct val="150000"/>
              </a:lnSpc>
              <a:spcBef>
                <a:spcPct val="30000"/>
              </a:spcBef>
              <a:spcAft>
                <a:spcPts val="900"/>
              </a:spcAft>
              <a:buFont typeface="Arial" charset="0"/>
              <a:buChar char="•"/>
              <a:defRPr sz="825" kern="1200">
                <a:solidFill>
                  <a:schemeClr val="bg1">
                    <a:lumMod val="50000"/>
                  </a:schemeClr>
                </a:solidFill>
                <a:latin typeface="+mn-lt"/>
                <a:ea typeface="+mn-ea"/>
                <a:cs typeface="+mn-cs"/>
              </a:defRPr>
            </a:lvl4pPr>
            <a:lvl5pPr marL="1543050" indent="-171450" algn="r" defTabSz="685800" rtl="1" eaLnBrk="0" fontAlgn="base" hangingPunct="0">
              <a:lnSpc>
                <a:spcPct val="150000"/>
              </a:lnSpc>
              <a:spcBef>
                <a:spcPct val="30000"/>
              </a:spcBef>
              <a:spcAft>
                <a:spcPts val="900"/>
              </a:spcAft>
              <a:buFont typeface="Arial" charset="0"/>
              <a:buChar char="•"/>
              <a:defRPr sz="825" kern="1200">
                <a:solidFill>
                  <a:schemeClr val="bg1">
                    <a:lumMod val="50000"/>
                  </a:schemeClr>
                </a:solidFill>
                <a:latin typeface="+mn-lt"/>
                <a:ea typeface="+mn-ea"/>
                <a:cs typeface="+mn-cs"/>
              </a:defRPr>
            </a:lvl5pPr>
            <a:lvl6pPr marL="18859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gn="ctr" fontAlgn="auto">
              <a:defRPr/>
            </a:pPr>
            <a:r>
              <a:rPr lang="fa-IR" altLang="fa-IR"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rPr>
              <a:t>ترجمه منظوم سوره حمد </a:t>
            </a:r>
            <a:r>
              <a:rPr lang="en-US" altLang="fa-IR"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rPr>
              <a:t>- </a:t>
            </a:r>
            <a:r>
              <a:rPr lang="fa-IR" altLang="fa-IR"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rPr>
              <a:t>دکتر امید مجد</a:t>
            </a:r>
            <a:endParaRPr lang="en-GB" altLang="fa-IR"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Content Placeholder 2"/>
          <p:cNvSpPr txBox="1">
            <a:spLocks/>
          </p:cNvSpPr>
          <p:nvPr/>
        </p:nvSpPr>
        <p:spPr bwMode="auto">
          <a:xfrm>
            <a:off x="1536700" y="-12700"/>
            <a:ext cx="9144000" cy="1384300"/>
          </a:xfrm>
          <a:prstGeom prst="rect">
            <a:avLst/>
          </a:prstGeom>
          <a:solidFill>
            <a:srgbClr val="FF3300"/>
          </a:solidFill>
          <a:ln/>
        </p:spPr>
        <p:style>
          <a:lnRef idx="0">
            <a:schemeClr val="accent2"/>
          </a:lnRef>
          <a:fillRef idx="3">
            <a:schemeClr val="accent2"/>
          </a:fillRef>
          <a:effectRef idx="3">
            <a:schemeClr val="accent2"/>
          </a:effectRef>
          <a:fontRef idx="minor">
            <a:schemeClr val="lt1"/>
          </a:fontRef>
        </p:style>
        <p:txBody>
          <a:bodyPr/>
          <a:lstStyle>
            <a:lvl1pPr marL="0" indent="0" algn="r" defTabSz="685800" rtl="1" eaLnBrk="0" fontAlgn="base" hangingPunct="0">
              <a:lnSpc>
                <a:spcPct val="150000"/>
              </a:lnSpc>
              <a:spcBef>
                <a:spcPct val="30000"/>
              </a:spcBef>
              <a:spcAft>
                <a:spcPts val="900"/>
              </a:spcAft>
              <a:buFont typeface="Arial" charset="0"/>
              <a:buNone/>
              <a:defRPr sz="1200" kern="1200">
                <a:solidFill>
                  <a:schemeClr val="bg1">
                    <a:lumMod val="50000"/>
                  </a:schemeClr>
                </a:solidFill>
                <a:latin typeface="+mn-lt"/>
                <a:ea typeface="+mn-ea"/>
                <a:cs typeface="+mn-cs"/>
              </a:defRPr>
            </a:lvl1pPr>
            <a:lvl2pPr marL="514350" indent="-171450" algn="r" defTabSz="685800" rtl="1" eaLnBrk="0" fontAlgn="base" hangingPunct="0">
              <a:lnSpc>
                <a:spcPct val="150000"/>
              </a:lnSpc>
              <a:spcBef>
                <a:spcPct val="30000"/>
              </a:spcBef>
              <a:spcAft>
                <a:spcPts val="900"/>
              </a:spcAft>
              <a:buFont typeface="Arial" charset="0"/>
              <a:buChar char="•"/>
              <a:defRPr sz="1050" kern="1200">
                <a:solidFill>
                  <a:schemeClr val="bg1">
                    <a:lumMod val="50000"/>
                  </a:schemeClr>
                </a:solidFill>
                <a:latin typeface="+mn-lt"/>
                <a:ea typeface="+mn-ea"/>
                <a:cs typeface="+mn-cs"/>
              </a:defRPr>
            </a:lvl2pPr>
            <a:lvl3pPr marL="857250" indent="-171450" algn="r" defTabSz="685800" rtl="1" eaLnBrk="0" fontAlgn="base" hangingPunct="0">
              <a:lnSpc>
                <a:spcPct val="150000"/>
              </a:lnSpc>
              <a:spcBef>
                <a:spcPct val="30000"/>
              </a:spcBef>
              <a:spcAft>
                <a:spcPts val="900"/>
              </a:spcAft>
              <a:buFont typeface="Arial" charset="0"/>
              <a:buChar char="•"/>
              <a:defRPr sz="900" kern="1200">
                <a:solidFill>
                  <a:schemeClr val="bg1">
                    <a:lumMod val="50000"/>
                  </a:schemeClr>
                </a:solidFill>
                <a:latin typeface="+mn-lt"/>
                <a:ea typeface="+mn-ea"/>
                <a:cs typeface="+mn-cs"/>
              </a:defRPr>
            </a:lvl3pPr>
            <a:lvl4pPr marL="1200150" indent="-171450" algn="r" defTabSz="685800" rtl="1" eaLnBrk="0" fontAlgn="base" hangingPunct="0">
              <a:lnSpc>
                <a:spcPct val="150000"/>
              </a:lnSpc>
              <a:spcBef>
                <a:spcPct val="30000"/>
              </a:spcBef>
              <a:spcAft>
                <a:spcPts val="900"/>
              </a:spcAft>
              <a:buFont typeface="Arial" charset="0"/>
              <a:buChar char="•"/>
              <a:defRPr sz="825" kern="1200">
                <a:solidFill>
                  <a:schemeClr val="bg1">
                    <a:lumMod val="50000"/>
                  </a:schemeClr>
                </a:solidFill>
                <a:latin typeface="+mn-lt"/>
                <a:ea typeface="+mn-ea"/>
                <a:cs typeface="+mn-cs"/>
              </a:defRPr>
            </a:lvl4pPr>
            <a:lvl5pPr marL="1543050" indent="-171450" algn="r" defTabSz="685800" rtl="1" eaLnBrk="0" fontAlgn="base" hangingPunct="0">
              <a:lnSpc>
                <a:spcPct val="150000"/>
              </a:lnSpc>
              <a:spcBef>
                <a:spcPct val="30000"/>
              </a:spcBef>
              <a:spcAft>
                <a:spcPts val="900"/>
              </a:spcAft>
              <a:buFont typeface="Arial" charset="0"/>
              <a:buChar char="•"/>
              <a:defRPr sz="825" kern="1200">
                <a:solidFill>
                  <a:schemeClr val="bg1">
                    <a:lumMod val="50000"/>
                  </a:schemeClr>
                </a:solidFill>
                <a:latin typeface="+mn-lt"/>
                <a:ea typeface="+mn-ea"/>
                <a:cs typeface="+mn-cs"/>
              </a:defRPr>
            </a:lvl5pPr>
            <a:lvl6pPr marL="18859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gn="ctr">
              <a:defRPr/>
            </a:pPr>
            <a:endParaRPr kumimoji="1" lang="fa-IR" sz="100" dirty="0">
              <a:solidFill>
                <a:srgbClr val="70AD47">
                  <a:lumMod val="75000"/>
                </a:srgbClr>
              </a:solidFill>
              <a:effectLst>
                <a:outerShdw blurRad="38100" dist="38100" dir="2700000" algn="tl">
                  <a:srgbClr val="000000">
                    <a:alpha val="43137"/>
                  </a:srgbClr>
                </a:outerShdw>
              </a:effectLst>
              <a:cs typeface="B Titr" pitchFamily="2" charset="-78"/>
            </a:endParaRPr>
          </a:p>
          <a:p>
            <a:pPr algn="ctr">
              <a:defRPr/>
            </a:pPr>
            <a:r>
              <a:rPr lang="fa-IR"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rPr>
              <a:t>سر آغاز گفتار نام خداست</a:t>
            </a:r>
            <a:r>
              <a:rPr lang="en-US"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rPr>
              <a:t>                   </a:t>
            </a:r>
            <a:r>
              <a:rPr lang="fa-IR" sz="3200" dirty="0">
                <a:solidFill>
                  <a:srgbClr val="70AD47">
                    <a:lumMod val="75000"/>
                  </a:srgbClr>
                </a:solidFill>
                <a:effectLst>
                  <a:outerShdw blurRad="38100" dist="38100" dir="2700000" algn="tl">
                    <a:srgbClr val="000000">
                      <a:alpha val="43137"/>
                    </a:srgbClr>
                  </a:outerShdw>
                </a:effectLst>
                <a:latin typeface="IranNastaliq" pitchFamily="18" charset="0"/>
                <a:cs typeface="IranNastaliq" pitchFamily="18" charset="0"/>
              </a:rPr>
              <a:t>     که رحمتگر و مهربان خلق راست</a:t>
            </a:r>
            <a:r>
              <a:rPr kumimoji="1" lang="fa-IR" sz="3200" dirty="0">
                <a:solidFill>
                  <a:srgbClr val="70AD47">
                    <a:lumMod val="75000"/>
                  </a:srgbClr>
                </a:solidFill>
                <a:effectLst>
                  <a:outerShdw blurRad="38100" dist="38100" dir="2700000" algn="tl">
                    <a:srgbClr val="000000">
                      <a:alpha val="43137"/>
                    </a:srgbClr>
                  </a:outerShdw>
                </a:effectLst>
                <a:cs typeface="B Titr" pitchFamily="2" charset="-78"/>
              </a:rPr>
              <a:t/>
            </a:r>
            <a:br>
              <a:rPr kumimoji="1" lang="fa-IR" sz="3200" dirty="0">
                <a:solidFill>
                  <a:srgbClr val="70AD47">
                    <a:lumMod val="75000"/>
                  </a:srgbClr>
                </a:solidFill>
                <a:effectLst>
                  <a:outerShdw blurRad="38100" dist="38100" dir="2700000" algn="tl">
                    <a:srgbClr val="000000">
                      <a:alpha val="43137"/>
                    </a:srgbClr>
                  </a:outerShdw>
                </a:effectLst>
                <a:cs typeface="B Titr" pitchFamily="2" charset="-78"/>
              </a:rPr>
            </a:br>
            <a:endParaRPr kumimoji="1" lang="en-US" sz="3200" dirty="0">
              <a:solidFill>
                <a:srgbClr val="70AD47">
                  <a:lumMod val="75000"/>
                </a:srgbClr>
              </a:solidFill>
              <a:effectLst>
                <a:outerShdw blurRad="38100" dist="38100" dir="2700000" algn="tl">
                  <a:srgbClr val="000000">
                    <a:alpha val="43137"/>
                  </a:srgbClr>
                </a:outerShdw>
              </a:effectLst>
              <a:cs typeface="B Titr" pitchFamily="2" charset="-78"/>
            </a:endParaRPr>
          </a:p>
        </p:txBody>
      </p:sp>
      <p:pic>
        <p:nvPicPr>
          <p:cNvPr id="74757" name="Picture 6"/>
          <p:cNvPicPr>
            <a:picLocks noChangeAspect="1"/>
          </p:cNvPicPr>
          <p:nvPr/>
        </p:nvPicPr>
        <p:blipFill>
          <a:blip r:embed="rId2"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l="10001" r="12666"/>
          <a:stretch>
            <a:fillRect/>
          </a:stretch>
        </p:blipFill>
        <p:spPr bwMode="auto">
          <a:xfrm>
            <a:off x="126026" y="70339"/>
            <a:ext cx="1143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344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11" end="11"/>
                                            </p:txEl>
                                          </p:spTgt>
                                        </p:tgtEl>
                                        <p:attrNameLst>
                                          <p:attrName>style.visibility</p:attrName>
                                        </p:attrNameLst>
                                      </p:cBhvr>
                                      <p:to>
                                        <p:strVal val="visible"/>
                                      </p:to>
                                    </p:set>
                                    <p:animEffect transition="in" filter="wipe(down)">
                                      <p:cBhvr>
                                        <p:cTn id="133" dur="580">
                                          <p:stCondLst>
                                            <p:cond delay="0"/>
                                          </p:stCondLst>
                                        </p:cTn>
                                        <p:tgtEl>
                                          <p:spTgt spid="3">
                                            <p:txEl>
                                              <p:pRg st="11" end="11"/>
                                            </p:txEl>
                                          </p:spTgt>
                                        </p:tgtEl>
                                      </p:cBhvr>
                                    </p:animEffect>
                                    <p:anim calcmode="lin" valueType="num">
                                      <p:cBhvr>
                                        <p:cTn id="13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11" end="11"/>
                                            </p:txEl>
                                          </p:spTgt>
                                        </p:tgtEl>
                                      </p:cBhvr>
                                      <p:to x="100000" y="60000"/>
                                    </p:animScale>
                                    <p:animScale>
                                      <p:cBhvr>
                                        <p:cTn id="140" dur="166" decel="50000">
                                          <p:stCondLst>
                                            <p:cond delay="676"/>
                                          </p:stCondLst>
                                        </p:cTn>
                                        <p:tgtEl>
                                          <p:spTgt spid="3">
                                            <p:txEl>
                                              <p:pRg st="11" end="11"/>
                                            </p:txEl>
                                          </p:spTgt>
                                        </p:tgtEl>
                                      </p:cBhvr>
                                      <p:to x="100000" y="100000"/>
                                    </p:animScale>
                                    <p:animScale>
                                      <p:cBhvr>
                                        <p:cTn id="141" dur="26">
                                          <p:stCondLst>
                                            <p:cond delay="1312"/>
                                          </p:stCondLst>
                                        </p:cTn>
                                        <p:tgtEl>
                                          <p:spTgt spid="3">
                                            <p:txEl>
                                              <p:pRg st="11" end="11"/>
                                            </p:txEl>
                                          </p:spTgt>
                                        </p:tgtEl>
                                      </p:cBhvr>
                                      <p:to x="100000" y="80000"/>
                                    </p:animScale>
                                    <p:animScale>
                                      <p:cBhvr>
                                        <p:cTn id="142" dur="166" decel="50000">
                                          <p:stCondLst>
                                            <p:cond delay="1338"/>
                                          </p:stCondLst>
                                        </p:cTn>
                                        <p:tgtEl>
                                          <p:spTgt spid="3">
                                            <p:txEl>
                                              <p:pRg st="11" end="11"/>
                                            </p:txEl>
                                          </p:spTgt>
                                        </p:tgtEl>
                                      </p:cBhvr>
                                      <p:to x="100000" y="100000"/>
                                    </p:animScale>
                                    <p:animScale>
                                      <p:cBhvr>
                                        <p:cTn id="143" dur="26">
                                          <p:stCondLst>
                                            <p:cond delay="1642"/>
                                          </p:stCondLst>
                                        </p:cTn>
                                        <p:tgtEl>
                                          <p:spTgt spid="3">
                                            <p:txEl>
                                              <p:pRg st="11" end="11"/>
                                            </p:txEl>
                                          </p:spTgt>
                                        </p:tgtEl>
                                      </p:cBhvr>
                                      <p:to x="100000" y="90000"/>
                                    </p:animScale>
                                    <p:animScale>
                                      <p:cBhvr>
                                        <p:cTn id="144" dur="166" decel="50000">
                                          <p:stCondLst>
                                            <p:cond delay="1668"/>
                                          </p:stCondLst>
                                        </p:cTn>
                                        <p:tgtEl>
                                          <p:spTgt spid="3">
                                            <p:txEl>
                                              <p:pRg st="11" end="11"/>
                                            </p:txEl>
                                          </p:spTgt>
                                        </p:tgtEl>
                                      </p:cBhvr>
                                      <p:to x="100000" y="100000"/>
                                    </p:animScale>
                                    <p:animScale>
                                      <p:cBhvr>
                                        <p:cTn id="145" dur="26">
                                          <p:stCondLst>
                                            <p:cond delay="1808"/>
                                          </p:stCondLst>
                                        </p:cTn>
                                        <p:tgtEl>
                                          <p:spTgt spid="3">
                                            <p:txEl>
                                              <p:pRg st="11" end="11"/>
                                            </p:txEl>
                                          </p:spTgt>
                                        </p:tgtEl>
                                      </p:cBhvr>
                                      <p:to x="100000" y="95000"/>
                                    </p:animScale>
                                    <p:animScale>
                                      <p:cBhvr>
                                        <p:cTn id="146"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2671" y="5569893"/>
            <a:ext cx="5933489" cy="1036489"/>
          </a:xfrm>
        </p:spPr>
        <p:txBody>
          <a:bodyPr>
            <a:normAutofit/>
          </a:bodyPr>
          <a:lstStyle/>
          <a:p>
            <a:pPr algn="l" rtl="0"/>
            <a:r>
              <a:rPr lang="fa-IR" sz="2800" dirty="0" smtClean="0">
                <a:cs typeface="B Titr" panose="00000700000000000000" pitchFamily="2" charset="-78"/>
              </a:rPr>
              <a:t>رهبر </a:t>
            </a:r>
            <a:r>
              <a:rPr lang="fa-IR" sz="2800" dirty="0">
                <a:solidFill>
                  <a:srgbClr val="00B050"/>
                </a:solidFill>
                <a:cs typeface="B Titr" panose="00000700000000000000" pitchFamily="2" charset="-78"/>
              </a:rPr>
              <a:t>اختیارات خود را تفویض </a:t>
            </a:r>
            <a:r>
              <a:rPr lang="fa-IR" sz="2800" dirty="0">
                <a:cs typeface="B Titr" panose="00000700000000000000" pitchFamily="2" charset="-78"/>
              </a:rPr>
              <a:t>می کند اما </a:t>
            </a:r>
            <a:r>
              <a:rPr lang="fa-IR" sz="2800" dirty="0">
                <a:solidFill>
                  <a:srgbClr val="FF0000"/>
                </a:solidFill>
                <a:cs typeface="B Titr" panose="00000700000000000000" pitchFamily="2" charset="-78"/>
              </a:rPr>
              <a:t>مدیر مسئولیت خود را تفویض می کند.</a:t>
            </a:r>
          </a:p>
          <a:p>
            <a:endParaRPr lang="en-US" sz="28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933375" y="393895"/>
            <a:ext cx="6542785" cy="1961335"/>
          </a:xfrm>
          <a:prstGeom prst="rect">
            <a:avLst/>
          </a:prstGeom>
        </p:spPr>
        <p:txBody>
          <a:bodyPr vert="horz" lIns="91440" tIns="45720" rIns="91440" bIns="45720" rtlCol="0">
            <a:normAutofit fontScale="92500" lnSpcReduction="10000"/>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fa-IR" sz="2800" dirty="0" smtClean="0">
                <a:cs typeface="B Titr" panose="00000700000000000000" pitchFamily="2" charset="-78"/>
              </a:rPr>
              <a:t>رهبررهبران از طریق </a:t>
            </a:r>
            <a:r>
              <a:rPr lang="fa-IR" sz="2800" dirty="0" smtClean="0">
                <a:solidFill>
                  <a:srgbClr val="00B050"/>
                </a:solidFill>
                <a:cs typeface="B Titr" panose="00000700000000000000" pitchFamily="2" charset="-78"/>
              </a:rPr>
              <a:t>ایجاد بصیرت٬نسبت به آینده جهت را مشخص می کنند </a:t>
            </a:r>
            <a:r>
              <a:rPr lang="fa-IR" sz="2800" dirty="0" smtClean="0">
                <a:cs typeface="B Titr" panose="00000700000000000000" pitchFamily="2" charset="-78"/>
              </a:rPr>
              <a:t>. اما مدیران از طریق </a:t>
            </a:r>
            <a:r>
              <a:rPr lang="fa-IR" sz="2800" dirty="0" smtClean="0">
                <a:solidFill>
                  <a:srgbClr val="FF0000"/>
                </a:solidFill>
                <a:cs typeface="B Titr" panose="00000700000000000000" pitchFamily="2" charset="-78"/>
              </a:rPr>
              <a:t>برنامه ریزی های رسمی ٬طراحی ساختارهای سازمانی خشک٬نظم وانسجام </a:t>
            </a:r>
            <a:br>
              <a:rPr lang="fa-IR" sz="2800" dirty="0" smtClean="0">
                <a:solidFill>
                  <a:srgbClr val="FF0000"/>
                </a:solidFill>
                <a:cs typeface="B Titr" panose="00000700000000000000" pitchFamily="2" charset="-78"/>
              </a:rPr>
            </a:br>
            <a:r>
              <a:rPr lang="fa-IR" sz="2800" dirty="0" smtClean="0">
                <a:cs typeface="B Titr" panose="00000700000000000000" pitchFamily="2" charset="-78"/>
              </a:rPr>
              <a:t>را به وجود می آورند.</a:t>
            </a:r>
          </a:p>
          <a:p>
            <a:pPr algn="ctr"/>
            <a:endParaRPr lang="en-US" sz="2800" dirty="0">
              <a:cs typeface="B Titr" panose="00000700000000000000" pitchFamily="2" charset="-78"/>
            </a:endParaRPr>
          </a:p>
        </p:txBody>
      </p:sp>
      <p:sp>
        <p:nvSpPr>
          <p:cNvPr id="7" name="Content Placeholder 2"/>
          <p:cNvSpPr txBox="1">
            <a:spLocks/>
          </p:cNvSpPr>
          <p:nvPr/>
        </p:nvSpPr>
        <p:spPr>
          <a:xfrm>
            <a:off x="0" y="2978828"/>
            <a:ext cx="5820643" cy="1354022"/>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2800" dirty="0" smtClean="0">
                <a:cs typeface="B Titr" panose="00000700000000000000" pitchFamily="2" charset="-78"/>
              </a:rPr>
              <a:t>رهبران </a:t>
            </a:r>
            <a:r>
              <a:rPr lang="fa-IR" sz="2800" dirty="0" smtClean="0">
                <a:solidFill>
                  <a:srgbClr val="00B050"/>
                </a:solidFill>
                <a:cs typeface="B Titr" panose="00000700000000000000" pitchFamily="2" charset="-78"/>
              </a:rPr>
              <a:t>به طرق ابتکاری با کارکنان مرتبط </a:t>
            </a:r>
            <a:r>
              <a:rPr lang="fa-IR" sz="2800" dirty="0" smtClean="0">
                <a:cs typeface="B Titr" panose="00000700000000000000" pitchFamily="2" charset="-78"/>
              </a:rPr>
              <a:t>میشوند .اما مدیران از </a:t>
            </a:r>
            <a:r>
              <a:rPr lang="fa-IR" sz="2800" dirty="0" smtClean="0">
                <a:solidFill>
                  <a:srgbClr val="FF0000"/>
                </a:solidFill>
                <a:cs typeface="B Titr" panose="00000700000000000000" pitchFamily="2" charset="-78"/>
              </a:rPr>
              <a:t>طریق سلسه مراتب با کارکنان </a:t>
            </a:r>
            <a:r>
              <a:rPr lang="fa-IR" sz="2800" dirty="0" smtClean="0">
                <a:cs typeface="B Titr" panose="00000700000000000000" pitchFamily="2" charset="-78"/>
              </a:rPr>
              <a:t>در ارتباط هستند.</a:t>
            </a:r>
          </a:p>
          <a:p>
            <a:endParaRPr lang="en-US" sz="2800" dirty="0">
              <a:cs typeface="B Titr" panose="00000700000000000000" pitchFamily="2" charset="-78"/>
            </a:endParaRPr>
          </a:p>
        </p:txBody>
      </p:sp>
      <p:pic>
        <p:nvPicPr>
          <p:cNvPr id="9" name="Picture 8"/>
          <p:cNvPicPr>
            <a:picLocks noChangeAspect="1"/>
          </p:cNvPicPr>
          <p:nvPr/>
        </p:nvPicPr>
        <p:blipFill>
          <a:blip r:embed="rId4"/>
          <a:stretch>
            <a:fillRect/>
          </a:stretch>
        </p:blipFill>
        <p:spPr>
          <a:xfrm>
            <a:off x="1576315" y="173999"/>
            <a:ext cx="2343150" cy="1952625"/>
          </a:xfrm>
          <a:prstGeom prst="rect">
            <a:avLst/>
          </a:prstGeom>
        </p:spPr>
      </p:pic>
      <p:pic>
        <p:nvPicPr>
          <p:cNvPr id="10" name="Picture 9"/>
          <p:cNvPicPr>
            <a:picLocks noChangeAspect="1"/>
          </p:cNvPicPr>
          <p:nvPr/>
        </p:nvPicPr>
        <p:blipFill>
          <a:blip r:embed="rId5"/>
          <a:stretch>
            <a:fillRect/>
          </a:stretch>
        </p:blipFill>
        <p:spPr>
          <a:xfrm>
            <a:off x="6834553" y="2355230"/>
            <a:ext cx="3507764" cy="2627437"/>
          </a:xfrm>
          <a:prstGeom prst="rect">
            <a:avLst/>
          </a:prstGeom>
        </p:spPr>
      </p:pic>
      <p:pic>
        <p:nvPicPr>
          <p:cNvPr id="11" name="Picture 10"/>
          <p:cNvPicPr>
            <a:picLocks noChangeAspect="1"/>
          </p:cNvPicPr>
          <p:nvPr/>
        </p:nvPicPr>
        <p:blipFill>
          <a:blip r:embed="rId6"/>
          <a:stretch>
            <a:fillRect/>
          </a:stretch>
        </p:blipFill>
        <p:spPr>
          <a:xfrm>
            <a:off x="1401937" y="4626223"/>
            <a:ext cx="3273781" cy="2170659"/>
          </a:xfrm>
          <a:prstGeom prst="rect">
            <a:avLst/>
          </a:prstGeom>
        </p:spPr>
      </p:pic>
    </p:spTree>
    <p:extLst>
      <p:ext uri="{BB962C8B-B14F-4D97-AF65-F5344CB8AC3E}">
        <p14:creationId xmlns:p14="http://schemas.microsoft.com/office/powerpoint/2010/main" val="126271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6643" y="382772"/>
            <a:ext cx="4970397" cy="2509885"/>
          </a:xfrm>
        </p:spPr>
        <p:txBody>
          <a:bodyPr>
            <a:normAutofit/>
          </a:bodyPr>
          <a:lstStyle/>
          <a:p>
            <a:pPr algn="ctr"/>
            <a:r>
              <a:rPr lang="fa-IR" sz="3200" dirty="0" smtClean="0">
                <a:cs typeface="B Titr" panose="00000700000000000000" pitchFamily="2" charset="-78"/>
              </a:rPr>
              <a:t>رهبر </a:t>
            </a:r>
            <a:r>
              <a:rPr lang="fa-IR" sz="3200" dirty="0">
                <a:solidFill>
                  <a:srgbClr val="00B050"/>
                </a:solidFill>
                <a:cs typeface="B Titr" panose="00000700000000000000" pitchFamily="2" charset="-78"/>
              </a:rPr>
              <a:t>دنبال دلیل </a:t>
            </a:r>
            <a:r>
              <a:rPr lang="fa-IR" sz="3200" dirty="0" smtClean="0">
                <a:solidFill>
                  <a:srgbClr val="00B050"/>
                </a:solidFill>
                <a:cs typeface="B Titr" panose="00000700000000000000" pitchFamily="2" charset="-78"/>
              </a:rPr>
              <a:t>اشتباه</a:t>
            </a:r>
            <a:br>
              <a:rPr lang="fa-IR" sz="3200" dirty="0" smtClean="0">
                <a:solidFill>
                  <a:srgbClr val="00B050"/>
                </a:solidFill>
                <a:cs typeface="B Titr" panose="00000700000000000000" pitchFamily="2" charset="-78"/>
              </a:rPr>
            </a:br>
            <a:r>
              <a:rPr lang="fa-IR" sz="3200" dirty="0" smtClean="0">
                <a:solidFill>
                  <a:srgbClr val="00B050"/>
                </a:solidFill>
                <a:cs typeface="B Titr" panose="00000700000000000000" pitchFamily="2" charset="-78"/>
              </a:rPr>
              <a:t> </a:t>
            </a:r>
            <a:r>
              <a:rPr lang="fa-IR" sz="3200" dirty="0">
                <a:cs typeface="B Titr" panose="00000700000000000000" pitchFamily="2" charset="-78"/>
              </a:rPr>
              <a:t>می گردد اما </a:t>
            </a:r>
            <a:r>
              <a:rPr lang="fa-IR" sz="3200" dirty="0">
                <a:solidFill>
                  <a:srgbClr val="FF0000"/>
                </a:solidFill>
                <a:cs typeface="B Titr" panose="00000700000000000000" pitchFamily="2" charset="-78"/>
              </a:rPr>
              <a:t>مدیر دنبال مقصر می گردد</a:t>
            </a:r>
            <a:r>
              <a:rPr lang="fa-IR" sz="3200" dirty="0">
                <a:cs typeface="B Titr" panose="00000700000000000000" pitchFamily="2" charset="-78"/>
              </a:rPr>
              <a:t>.</a:t>
            </a:r>
          </a:p>
          <a:p>
            <a:pPr algn="ctr"/>
            <a:endParaRPr lang="en-US" sz="32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1407094" y="209472"/>
            <a:ext cx="4229550" cy="2480088"/>
          </a:xfrm>
          <a:prstGeom prst="rect">
            <a:avLst/>
          </a:prstGeom>
        </p:spPr>
      </p:pic>
      <p:sp>
        <p:nvSpPr>
          <p:cNvPr id="10" name="Rectangle 9"/>
          <p:cNvSpPr/>
          <p:nvPr/>
        </p:nvSpPr>
        <p:spPr>
          <a:xfrm>
            <a:off x="145094" y="2672519"/>
            <a:ext cx="6069734" cy="1569660"/>
          </a:xfrm>
          <a:prstGeom prst="rect">
            <a:avLst/>
          </a:prstGeom>
        </p:spPr>
        <p:txBody>
          <a:bodyPr wrap="square">
            <a:spAutoFit/>
          </a:bodyPr>
          <a:lstStyle/>
          <a:p>
            <a:pPr marL="457200" indent="-457200" algn="ctr">
              <a:buFont typeface="Wingdings" panose="05000000000000000000" pitchFamily="2" charset="2"/>
              <a:buChar char="Ø"/>
            </a:pPr>
            <a:r>
              <a:rPr lang="fa-IR" sz="3200" dirty="0">
                <a:solidFill>
                  <a:srgbClr val="00B050"/>
                </a:solidFill>
                <a:cs typeface="B Titr" panose="00000700000000000000" pitchFamily="2" charset="-78"/>
              </a:rPr>
              <a:t>رهبر وضعیت موجود را به چالش می کشد(برای رشد وتعالی</a:t>
            </a:r>
            <a:r>
              <a:rPr lang="fa-IR" sz="3200" dirty="0">
                <a:solidFill>
                  <a:schemeClr val="tx1">
                    <a:lumMod val="75000"/>
                    <a:lumOff val="25000"/>
                  </a:schemeClr>
                </a:solidFill>
                <a:cs typeface="B Titr" panose="00000700000000000000" pitchFamily="2" charset="-78"/>
              </a:rPr>
              <a:t>)اما </a:t>
            </a:r>
            <a:r>
              <a:rPr lang="fa-IR" sz="3200" dirty="0">
                <a:solidFill>
                  <a:srgbClr val="FF0000"/>
                </a:solidFill>
                <a:cs typeface="B Titr" panose="00000700000000000000" pitchFamily="2" charset="-78"/>
              </a:rPr>
              <a:t>مدیر وضعیت موجود را قبول </a:t>
            </a:r>
            <a:r>
              <a:rPr lang="fa-IR" sz="3200" dirty="0">
                <a:solidFill>
                  <a:schemeClr val="tx1">
                    <a:lumMod val="75000"/>
                    <a:lumOff val="25000"/>
                  </a:schemeClr>
                </a:solidFill>
                <a:cs typeface="B Titr" panose="00000700000000000000" pitchFamily="2" charset="-78"/>
              </a:rPr>
              <a:t>می کند</a:t>
            </a:r>
            <a:r>
              <a:rPr lang="fa-IR" sz="3200" dirty="0" smtClean="0">
                <a:solidFill>
                  <a:schemeClr val="tx1">
                    <a:lumMod val="75000"/>
                    <a:lumOff val="25000"/>
                  </a:schemeClr>
                </a:solidFill>
                <a:cs typeface="B Titr" panose="00000700000000000000" pitchFamily="2" charset="-78"/>
              </a:rPr>
              <a:t>.</a:t>
            </a:r>
            <a:endParaRPr lang="fa-IR" sz="3200" dirty="0">
              <a:solidFill>
                <a:schemeClr val="tx1">
                  <a:lumMod val="75000"/>
                  <a:lumOff val="25000"/>
                </a:schemeClr>
              </a:solidFill>
              <a:cs typeface="B Titr" panose="00000700000000000000" pitchFamily="2" charset="-78"/>
            </a:endParaRPr>
          </a:p>
        </p:txBody>
      </p:sp>
      <p:sp>
        <p:nvSpPr>
          <p:cNvPr id="11" name="Rectangle 10"/>
          <p:cNvSpPr/>
          <p:nvPr/>
        </p:nvSpPr>
        <p:spPr>
          <a:xfrm>
            <a:off x="5850584" y="5338664"/>
            <a:ext cx="4542514" cy="1077218"/>
          </a:xfrm>
          <a:prstGeom prst="rect">
            <a:avLst/>
          </a:prstGeom>
        </p:spPr>
        <p:txBody>
          <a:bodyPr wrap="square">
            <a:spAutoFit/>
          </a:bodyPr>
          <a:lstStyle/>
          <a:p>
            <a:pPr marL="457200" indent="-457200" algn="ctr">
              <a:buFont typeface="Wingdings" panose="05000000000000000000" pitchFamily="2" charset="2"/>
              <a:buChar char="Ø"/>
            </a:pPr>
            <a:r>
              <a:rPr lang="fa-IR" sz="3200" dirty="0" smtClean="0">
                <a:solidFill>
                  <a:schemeClr val="tx1">
                    <a:lumMod val="75000"/>
                    <a:lumOff val="25000"/>
                  </a:schemeClr>
                </a:solidFill>
                <a:cs typeface="B Titr" panose="00000700000000000000" pitchFamily="2" charset="-78"/>
              </a:rPr>
              <a:t>رهبر </a:t>
            </a:r>
            <a:r>
              <a:rPr lang="fa-IR" sz="3200" dirty="0">
                <a:solidFill>
                  <a:srgbClr val="00B050"/>
                </a:solidFill>
                <a:cs typeface="B Titr" panose="00000700000000000000" pitchFamily="2" charset="-78"/>
              </a:rPr>
              <a:t>برارزشها تاکید دارد </a:t>
            </a:r>
            <a:r>
              <a:rPr lang="fa-IR" sz="3200" dirty="0">
                <a:solidFill>
                  <a:schemeClr val="tx1">
                    <a:lumMod val="75000"/>
                    <a:lumOff val="25000"/>
                  </a:schemeClr>
                </a:solidFill>
                <a:cs typeface="B Titr" panose="00000700000000000000" pitchFamily="2" charset="-78"/>
              </a:rPr>
              <a:t>اما </a:t>
            </a:r>
            <a:r>
              <a:rPr lang="fa-IR" sz="3200" dirty="0">
                <a:solidFill>
                  <a:srgbClr val="FF0000"/>
                </a:solidFill>
                <a:cs typeface="B Titr" panose="00000700000000000000" pitchFamily="2" charset="-78"/>
              </a:rPr>
              <a:t>مدیر بر استانداردها</a:t>
            </a:r>
            <a:r>
              <a:rPr lang="fa-IR" dirty="0"/>
              <a:t>.</a:t>
            </a:r>
          </a:p>
        </p:txBody>
      </p:sp>
      <p:pic>
        <p:nvPicPr>
          <p:cNvPr id="12" name="Picture 11"/>
          <p:cNvPicPr>
            <a:picLocks noChangeAspect="1"/>
          </p:cNvPicPr>
          <p:nvPr/>
        </p:nvPicPr>
        <p:blipFill>
          <a:blip r:embed="rId5"/>
          <a:stretch>
            <a:fillRect/>
          </a:stretch>
        </p:blipFill>
        <p:spPr>
          <a:xfrm>
            <a:off x="6467254" y="2461559"/>
            <a:ext cx="4139786" cy="2183771"/>
          </a:xfrm>
          <a:prstGeom prst="rect">
            <a:avLst/>
          </a:prstGeom>
        </p:spPr>
      </p:pic>
      <p:pic>
        <p:nvPicPr>
          <p:cNvPr id="13" name="Picture 12"/>
          <p:cNvPicPr>
            <a:picLocks noChangeAspect="1"/>
          </p:cNvPicPr>
          <p:nvPr/>
        </p:nvPicPr>
        <p:blipFill>
          <a:blip r:embed="rId6"/>
          <a:stretch>
            <a:fillRect/>
          </a:stretch>
        </p:blipFill>
        <p:spPr>
          <a:xfrm>
            <a:off x="1256366" y="4645330"/>
            <a:ext cx="3820171" cy="2059896"/>
          </a:xfrm>
          <a:prstGeom prst="rect">
            <a:avLst/>
          </a:prstGeom>
        </p:spPr>
      </p:pic>
    </p:spTree>
    <p:extLst>
      <p:ext uri="{BB962C8B-B14F-4D97-AF65-F5344CB8AC3E}">
        <p14:creationId xmlns:p14="http://schemas.microsoft.com/office/powerpoint/2010/main" val="26782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4189" y="160475"/>
            <a:ext cx="3604723" cy="2566156"/>
          </a:xfrm>
        </p:spPr>
        <p:txBody>
          <a:bodyPr>
            <a:normAutofit/>
          </a:bodyPr>
          <a:lstStyle/>
          <a:p>
            <a:r>
              <a:rPr lang="fa-IR" sz="3200" dirty="0" smtClean="0">
                <a:cs typeface="B Titr" panose="00000700000000000000" pitchFamily="2" charset="-78"/>
              </a:rPr>
              <a:t>رهبر </a:t>
            </a:r>
            <a:r>
              <a:rPr lang="fa-IR" sz="3200" dirty="0">
                <a:solidFill>
                  <a:srgbClr val="00B050"/>
                </a:solidFill>
                <a:cs typeface="B Titr" panose="00000700000000000000" pitchFamily="2" charset="-78"/>
              </a:rPr>
              <a:t>بسیار گوش </a:t>
            </a:r>
            <a:r>
              <a:rPr lang="fa-IR" sz="3200" dirty="0" smtClean="0">
                <a:solidFill>
                  <a:srgbClr val="00B050"/>
                </a:solidFill>
                <a:cs typeface="B Titr" panose="00000700000000000000" pitchFamily="2" charset="-78"/>
              </a:rPr>
              <a:t/>
            </a:r>
            <a:br>
              <a:rPr lang="fa-IR" sz="3200" dirty="0" smtClean="0">
                <a:solidFill>
                  <a:srgbClr val="00B050"/>
                </a:solidFill>
                <a:cs typeface="B Titr" panose="00000700000000000000" pitchFamily="2" charset="-78"/>
              </a:rPr>
            </a:br>
            <a:r>
              <a:rPr lang="fa-IR" sz="3200" dirty="0" smtClean="0">
                <a:cs typeface="B Titr" panose="00000700000000000000" pitchFamily="2" charset="-78"/>
              </a:rPr>
              <a:t>می </a:t>
            </a:r>
            <a:r>
              <a:rPr lang="fa-IR" sz="3200" dirty="0">
                <a:cs typeface="B Titr" panose="00000700000000000000" pitchFamily="2" charset="-78"/>
              </a:rPr>
              <a:t>دهد اما </a:t>
            </a:r>
            <a:r>
              <a:rPr lang="fa-IR" sz="3200" dirty="0">
                <a:solidFill>
                  <a:srgbClr val="FF0000"/>
                </a:solidFill>
                <a:cs typeface="B Titr" panose="00000700000000000000" pitchFamily="2" charset="-78"/>
              </a:rPr>
              <a:t>مدیر بسیار حرف </a:t>
            </a:r>
            <a:r>
              <a:rPr lang="fa-IR" sz="3200" dirty="0">
                <a:cs typeface="B Titr" panose="00000700000000000000" pitchFamily="2" charset="-78"/>
              </a:rPr>
              <a:t>می زند.</a:t>
            </a:r>
          </a:p>
          <a:p>
            <a:endParaRPr lang="en-US" sz="32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614477" y="2332455"/>
            <a:ext cx="5026337" cy="2566156"/>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fa-IR" sz="3200" dirty="0" smtClean="0">
                <a:cs typeface="B Titr" panose="00000700000000000000" pitchFamily="2" charset="-78"/>
              </a:rPr>
              <a:t>رهبر </a:t>
            </a:r>
            <a:r>
              <a:rPr lang="fa-IR" sz="3200" dirty="0" smtClean="0">
                <a:solidFill>
                  <a:srgbClr val="00B050"/>
                </a:solidFill>
                <a:cs typeface="B Titr" panose="00000700000000000000" pitchFamily="2" charset="-78"/>
              </a:rPr>
              <a:t>نشان می دهد که چگونه باید انجام شود </a:t>
            </a:r>
            <a:r>
              <a:rPr lang="fa-IR" sz="3200" dirty="0" smtClean="0">
                <a:cs typeface="B Titr" panose="00000700000000000000" pitchFamily="2" charset="-78"/>
              </a:rPr>
              <a:t>.اما مدیر</a:t>
            </a:r>
            <a:br>
              <a:rPr lang="fa-IR" sz="3200" dirty="0" smtClean="0">
                <a:cs typeface="B Titr" panose="00000700000000000000" pitchFamily="2" charset="-78"/>
              </a:rPr>
            </a:br>
            <a:r>
              <a:rPr lang="fa-IR" sz="3200" dirty="0" smtClean="0">
                <a:cs typeface="B Titr" panose="00000700000000000000" pitchFamily="2" charset="-78"/>
              </a:rPr>
              <a:t> </a:t>
            </a:r>
            <a:r>
              <a:rPr lang="fa-IR" sz="3200" dirty="0" smtClean="0">
                <a:solidFill>
                  <a:srgbClr val="FF0000"/>
                </a:solidFill>
                <a:cs typeface="B Titr" panose="00000700000000000000" pitchFamily="2" charset="-78"/>
              </a:rPr>
              <a:t>می گوید چه چیزی باید انجام </a:t>
            </a:r>
            <a:r>
              <a:rPr lang="fa-IR" sz="3200" dirty="0" smtClean="0">
                <a:cs typeface="B Titr" panose="00000700000000000000" pitchFamily="2" charset="-78"/>
              </a:rPr>
              <a:t>شود.</a:t>
            </a:r>
          </a:p>
          <a:p>
            <a:pPr algn="ctr"/>
            <a:endParaRPr lang="en-US" sz="3200" dirty="0">
              <a:cs typeface="B Titr" panose="00000700000000000000" pitchFamily="2" charset="-78"/>
            </a:endParaRPr>
          </a:p>
        </p:txBody>
      </p:sp>
      <p:sp>
        <p:nvSpPr>
          <p:cNvPr id="7" name="Content Placeholder 2"/>
          <p:cNvSpPr txBox="1">
            <a:spLocks/>
          </p:cNvSpPr>
          <p:nvPr/>
        </p:nvSpPr>
        <p:spPr>
          <a:xfrm>
            <a:off x="5908431" y="4898611"/>
            <a:ext cx="3618790" cy="2566156"/>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fa-IR" sz="3200" dirty="0" smtClean="0">
                <a:cs typeface="B Titr" panose="00000700000000000000" pitchFamily="2" charset="-78"/>
              </a:rPr>
              <a:t>رهبر </a:t>
            </a:r>
            <a:r>
              <a:rPr lang="fa-IR" sz="3200" dirty="0" smtClean="0">
                <a:solidFill>
                  <a:srgbClr val="00B050"/>
                </a:solidFill>
                <a:cs typeface="B Titr" panose="00000700000000000000" pitchFamily="2" charset="-78"/>
              </a:rPr>
              <a:t>به احترام پایبند </a:t>
            </a:r>
            <a:r>
              <a:rPr lang="fa-IR" sz="3200" dirty="0" smtClean="0">
                <a:cs typeface="B Titr" panose="00000700000000000000" pitchFamily="2" charset="-78"/>
              </a:rPr>
              <a:t>است اما مدیر </a:t>
            </a:r>
            <a:r>
              <a:rPr lang="fa-IR" sz="3200" dirty="0" smtClean="0">
                <a:solidFill>
                  <a:srgbClr val="FF0000"/>
                </a:solidFill>
                <a:cs typeface="B Titr" panose="00000700000000000000" pitchFamily="2" charset="-78"/>
              </a:rPr>
              <a:t>در طلب احترام زیر دست</a:t>
            </a:r>
            <a:r>
              <a:rPr lang="fa-IR" sz="3200" dirty="0" smtClean="0">
                <a:cs typeface="B Titr" panose="00000700000000000000" pitchFamily="2" charset="-78"/>
              </a:rPr>
              <a:t> است.</a:t>
            </a:r>
          </a:p>
          <a:p>
            <a:pPr algn="ctr"/>
            <a:endParaRPr lang="en-US" sz="3200" dirty="0">
              <a:cs typeface="B Titr" panose="00000700000000000000" pitchFamily="2" charset="-78"/>
            </a:endParaRPr>
          </a:p>
        </p:txBody>
      </p:sp>
      <p:pic>
        <p:nvPicPr>
          <p:cNvPr id="8" name="Picture 7"/>
          <p:cNvPicPr>
            <a:picLocks noChangeAspect="1"/>
          </p:cNvPicPr>
          <p:nvPr/>
        </p:nvPicPr>
        <p:blipFill>
          <a:blip r:embed="rId4"/>
          <a:stretch>
            <a:fillRect/>
          </a:stretch>
        </p:blipFill>
        <p:spPr>
          <a:xfrm>
            <a:off x="1597708" y="374262"/>
            <a:ext cx="3695700" cy="1238250"/>
          </a:xfrm>
          <a:prstGeom prst="rect">
            <a:avLst/>
          </a:prstGeom>
        </p:spPr>
      </p:pic>
      <p:pic>
        <p:nvPicPr>
          <p:cNvPr id="9" name="Picture 8"/>
          <p:cNvPicPr>
            <a:picLocks noChangeAspect="1"/>
          </p:cNvPicPr>
          <p:nvPr/>
        </p:nvPicPr>
        <p:blipFill>
          <a:blip r:embed="rId5"/>
          <a:stretch>
            <a:fillRect/>
          </a:stretch>
        </p:blipFill>
        <p:spPr>
          <a:xfrm>
            <a:off x="6059984" y="2185283"/>
            <a:ext cx="3315684" cy="2325928"/>
          </a:xfrm>
          <a:prstGeom prst="rect">
            <a:avLst/>
          </a:prstGeom>
        </p:spPr>
      </p:pic>
      <p:pic>
        <p:nvPicPr>
          <p:cNvPr id="10" name="Picture 9"/>
          <p:cNvPicPr>
            <a:picLocks noChangeAspect="1"/>
          </p:cNvPicPr>
          <p:nvPr/>
        </p:nvPicPr>
        <p:blipFill>
          <a:blip r:embed="rId6"/>
          <a:stretch>
            <a:fillRect/>
          </a:stretch>
        </p:blipFill>
        <p:spPr>
          <a:xfrm>
            <a:off x="1597708" y="4549347"/>
            <a:ext cx="3326422" cy="2138414"/>
          </a:xfrm>
          <a:prstGeom prst="rect">
            <a:avLst/>
          </a:prstGeom>
        </p:spPr>
      </p:pic>
    </p:spTree>
    <p:extLst>
      <p:ext uri="{BB962C8B-B14F-4D97-AF65-F5344CB8AC3E}">
        <p14:creationId xmlns:p14="http://schemas.microsoft.com/office/powerpoint/2010/main" val="2000651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1937" y="351323"/>
            <a:ext cx="5020081" cy="2447777"/>
          </a:xfrm>
        </p:spPr>
        <p:txBody>
          <a:bodyPr>
            <a:normAutofit/>
          </a:bodyPr>
          <a:lstStyle/>
          <a:p>
            <a:pPr algn="ctr"/>
            <a:r>
              <a:rPr lang="fa-IR" sz="3600" dirty="0" smtClean="0">
                <a:cs typeface="B Titr" panose="00000700000000000000" pitchFamily="2" charset="-78"/>
              </a:rPr>
              <a:t>رهبر </a:t>
            </a:r>
            <a:r>
              <a:rPr lang="fa-IR" sz="3600" dirty="0">
                <a:solidFill>
                  <a:srgbClr val="00B050"/>
                </a:solidFill>
                <a:cs typeface="B Titr" panose="00000700000000000000" pitchFamily="2" charset="-78"/>
              </a:rPr>
              <a:t>شخصیت کاریز ماتیک </a:t>
            </a:r>
            <a:r>
              <a:rPr lang="fa-IR" sz="3600" dirty="0">
                <a:cs typeface="B Titr" panose="00000700000000000000" pitchFamily="2" charset="-78"/>
              </a:rPr>
              <a:t>دارد ولی مدیر </a:t>
            </a:r>
            <a:r>
              <a:rPr lang="fa-IR" sz="3600" dirty="0" smtClean="0">
                <a:cs typeface="B Titr" panose="00000700000000000000" pitchFamily="2" charset="-78"/>
              </a:rPr>
              <a:t/>
            </a:r>
            <a:br>
              <a:rPr lang="fa-IR" sz="3600" dirty="0" smtClean="0">
                <a:cs typeface="B Titr" panose="00000700000000000000" pitchFamily="2" charset="-78"/>
              </a:rPr>
            </a:br>
            <a:r>
              <a:rPr lang="fa-IR" sz="3600" dirty="0" smtClean="0">
                <a:solidFill>
                  <a:srgbClr val="FF0000"/>
                </a:solidFill>
                <a:cs typeface="B Titr" panose="00000700000000000000" pitchFamily="2" charset="-78"/>
              </a:rPr>
              <a:t>یک </a:t>
            </a:r>
            <a:r>
              <a:rPr lang="fa-IR" sz="3600" dirty="0">
                <a:solidFill>
                  <a:srgbClr val="FF0000"/>
                </a:solidFill>
                <a:cs typeface="B Titr" panose="00000700000000000000" pitchFamily="2" charset="-78"/>
              </a:rPr>
              <a:t>شخصیت سیستماتیک</a:t>
            </a:r>
            <a:r>
              <a:rPr lang="fa-IR" sz="3600" dirty="0">
                <a:cs typeface="B Titr" panose="00000700000000000000" pitchFamily="2" charset="-78"/>
              </a:rPr>
              <a:t> است.</a:t>
            </a:r>
          </a:p>
          <a:p>
            <a:pPr algn="ctr"/>
            <a:endParaRPr lang="en-US" sz="36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937759" y="4158605"/>
            <a:ext cx="5539477" cy="244777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rtl="0"/>
            <a:r>
              <a:rPr lang="fa-IR" sz="3600" dirty="0" smtClean="0">
                <a:cs typeface="B Titr" panose="00000700000000000000" pitchFamily="2" charset="-78"/>
              </a:rPr>
              <a:t>رهبر </a:t>
            </a:r>
            <a:r>
              <a:rPr lang="fa-IR" sz="3600" dirty="0" smtClean="0">
                <a:solidFill>
                  <a:srgbClr val="00B050"/>
                </a:solidFill>
                <a:cs typeface="B Titr" panose="00000700000000000000" pitchFamily="2" charset="-78"/>
              </a:rPr>
              <a:t>روشها را نشان </a:t>
            </a:r>
            <a:r>
              <a:rPr lang="fa-IR" sz="3600" dirty="0" smtClean="0">
                <a:cs typeface="B Titr" panose="00000700000000000000" pitchFamily="2" charset="-78"/>
              </a:rPr>
              <a:t>می دهد .اما مدیر </a:t>
            </a:r>
            <a:r>
              <a:rPr lang="fa-IR" sz="3600" dirty="0" smtClean="0">
                <a:solidFill>
                  <a:srgbClr val="FF0000"/>
                </a:solidFill>
                <a:cs typeface="B Titr" panose="00000700000000000000" pitchFamily="2" charset="-78"/>
              </a:rPr>
              <a:t>فقط روشها را می داند.</a:t>
            </a:r>
          </a:p>
          <a:p>
            <a:pPr algn="ctr" rtl="0"/>
            <a:endParaRPr lang="en-US" sz="3600" dirty="0">
              <a:cs typeface="B Titr" panose="00000700000000000000" pitchFamily="2" charset="-78"/>
            </a:endParaRPr>
          </a:p>
        </p:txBody>
      </p:sp>
      <p:pic>
        <p:nvPicPr>
          <p:cNvPr id="7" name="Picture 6"/>
          <p:cNvPicPr>
            <a:picLocks noChangeAspect="1"/>
          </p:cNvPicPr>
          <p:nvPr/>
        </p:nvPicPr>
        <p:blipFill>
          <a:blip r:embed="rId4"/>
          <a:stretch>
            <a:fillRect/>
          </a:stretch>
        </p:blipFill>
        <p:spPr>
          <a:xfrm>
            <a:off x="6735201" y="215920"/>
            <a:ext cx="4839570" cy="2991514"/>
          </a:xfrm>
          <a:prstGeom prst="rect">
            <a:avLst/>
          </a:prstGeom>
        </p:spPr>
      </p:pic>
      <p:pic>
        <p:nvPicPr>
          <p:cNvPr id="10" name="Picture 9"/>
          <p:cNvPicPr>
            <a:picLocks noChangeAspect="1"/>
          </p:cNvPicPr>
          <p:nvPr/>
        </p:nvPicPr>
        <p:blipFill>
          <a:blip r:embed="rId5"/>
          <a:stretch>
            <a:fillRect/>
          </a:stretch>
        </p:blipFill>
        <p:spPr>
          <a:xfrm>
            <a:off x="614477" y="4027880"/>
            <a:ext cx="4526949" cy="2388002"/>
          </a:xfrm>
          <a:prstGeom prst="rect">
            <a:avLst/>
          </a:prstGeom>
        </p:spPr>
      </p:pic>
    </p:spTree>
    <p:extLst>
      <p:ext uri="{BB962C8B-B14F-4D97-AF65-F5344CB8AC3E}">
        <p14:creationId xmlns:p14="http://schemas.microsoft.com/office/powerpoint/2010/main" val="3599334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2727"/>
            <a:ext cx="5869620" cy="892101"/>
          </a:xfrm>
        </p:spPr>
        <p:txBody>
          <a:bodyPr>
            <a:normAutofit/>
          </a:bodyPr>
          <a:lstStyle/>
          <a:p>
            <a:r>
              <a:rPr lang="fa-IR" sz="3200" dirty="0">
                <a:cs typeface="B Titr" panose="00000700000000000000" pitchFamily="2" charset="-78"/>
              </a:rPr>
              <a:t>رهبر </a:t>
            </a:r>
            <a:r>
              <a:rPr lang="fa-IR" sz="3200" dirty="0">
                <a:solidFill>
                  <a:srgbClr val="00B050"/>
                </a:solidFill>
                <a:cs typeface="B Titr" panose="00000700000000000000" pitchFamily="2" charset="-78"/>
              </a:rPr>
              <a:t>پیرو دارد </a:t>
            </a:r>
            <a:r>
              <a:rPr lang="fa-IR" sz="3200" dirty="0">
                <a:cs typeface="B Titr" panose="00000700000000000000" pitchFamily="2" charset="-78"/>
              </a:rPr>
              <a:t>اما مدیر </a:t>
            </a:r>
            <a:r>
              <a:rPr lang="fa-IR" sz="3200" dirty="0">
                <a:solidFill>
                  <a:srgbClr val="FF0000"/>
                </a:solidFill>
                <a:cs typeface="B Titr" panose="00000700000000000000" pitchFamily="2" charset="-78"/>
              </a:rPr>
              <a:t>کارمند دارد</a:t>
            </a:r>
            <a:r>
              <a:rPr lang="fa-IR" sz="3200" dirty="0">
                <a:cs typeface="B Titr" panose="00000700000000000000" pitchFamily="2" charset="-78"/>
              </a:rPr>
              <a:t>.</a:t>
            </a:r>
          </a:p>
          <a:p>
            <a:endParaRPr lang="en-US" sz="3200" dirty="0">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261317" y="3680914"/>
            <a:ext cx="6214843" cy="232700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3200" dirty="0" smtClean="0">
                <a:cs typeface="B Titr" panose="00000700000000000000" pitchFamily="2" charset="-78"/>
              </a:rPr>
              <a:t>رهبری </a:t>
            </a:r>
            <a:r>
              <a:rPr lang="fa-IR" sz="3200" dirty="0" smtClean="0">
                <a:solidFill>
                  <a:srgbClr val="00B050"/>
                </a:solidFill>
                <a:cs typeface="B Titr" panose="00000700000000000000" pitchFamily="2" charset="-78"/>
              </a:rPr>
              <a:t>یک مفهوم انسانی است که به امر هدایت </a:t>
            </a:r>
            <a:r>
              <a:rPr lang="fa-IR" sz="3200" dirty="0" smtClean="0">
                <a:cs typeface="B Titr" panose="00000700000000000000" pitchFamily="2" charset="-78"/>
              </a:rPr>
              <a:t>می پردازد. اما مدیریت </a:t>
            </a:r>
            <a:r>
              <a:rPr lang="fa-IR" sz="3200" dirty="0" smtClean="0">
                <a:solidFill>
                  <a:srgbClr val="FF0000"/>
                </a:solidFill>
                <a:cs typeface="B Titr" panose="00000700000000000000" pitchFamily="2" charset="-78"/>
              </a:rPr>
              <a:t>صرفا یک مفهوم سازمانی است که به امر اداره کردن وکنترل سازمان </a:t>
            </a:r>
            <a:r>
              <a:rPr lang="fa-IR" sz="3200" dirty="0" smtClean="0">
                <a:cs typeface="B Titr" panose="00000700000000000000" pitchFamily="2" charset="-78"/>
              </a:rPr>
              <a:t>می پردازد</a:t>
            </a:r>
          </a:p>
          <a:p>
            <a:endParaRPr lang="en-US" sz="3200" dirty="0">
              <a:cs typeface="B Titr" panose="00000700000000000000" pitchFamily="2" charset="-78"/>
            </a:endParaRPr>
          </a:p>
        </p:txBody>
      </p:sp>
      <p:pic>
        <p:nvPicPr>
          <p:cNvPr id="7" name="Picture 6"/>
          <p:cNvPicPr>
            <a:picLocks noChangeAspect="1"/>
          </p:cNvPicPr>
          <p:nvPr/>
        </p:nvPicPr>
        <p:blipFill rotWithShape="1">
          <a:blip r:embed="rId4"/>
          <a:srcRect b="11564"/>
          <a:stretch/>
        </p:blipFill>
        <p:spPr>
          <a:xfrm>
            <a:off x="6497538" y="232919"/>
            <a:ext cx="3954758" cy="2327401"/>
          </a:xfrm>
          <a:prstGeom prst="rect">
            <a:avLst/>
          </a:prstGeom>
        </p:spPr>
      </p:pic>
      <p:pic>
        <p:nvPicPr>
          <p:cNvPr id="8" name="Picture 7"/>
          <p:cNvPicPr>
            <a:picLocks noChangeAspect="1"/>
          </p:cNvPicPr>
          <p:nvPr/>
        </p:nvPicPr>
        <p:blipFill>
          <a:blip r:embed="rId5"/>
          <a:stretch>
            <a:fillRect/>
          </a:stretch>
        </p:blipFill>
        <p:spPr>
          <a:xfrm>
            <a:off x="614477" y="3680913"/>
            <a:ext cx="4055997" cy="2664951"/>
          </a:xfrm>
          <a:prstGeom prst="rect">
            <a:avLst/>
          </a:prstGeom>
        </p:spPr>
      </p:pic>
    </p:spTree>
    <p:extLst>
      <p:ext uri="{BB962C8B-B14F-4D97-AF65-F5344CB8AC3E}">
        <p14:creationId xmlns:p14="http://schemas.microsoft.com/office/powerpoint/2010/main" val="82109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رهبری و سبکهای آن"/>
          <p:cNvPicPr/>
          <p:nvPr/>
        </p:nvPicPr>
        <p:blipFill>
          <a:blip r:embed="rId4">
            <a:extLst>
              <a:ext uri="{28A0092B-C50C-407E-A947-70E740481C1C}">
                <a14:useLocalDpi xmlns:a14="http://schemas.microsoft.com/office/drawing/2010/main" val="0"/>
              </a:ext>
            </a:extLst>
          </a:blip>
          <a:srcRect/>
          <a:stretch>
            <a:fillRect/>
          </a:stretch>
        </p:blipFill>
        <p:spPr bwMode="auto">
          <a:xfrm>
            <a:off x="656492" y="1132881"/>
            <a:ext cx="9425354" cy="5408596"/>
          </a:xfrm>
          <a:prstGeom prst="rect">
            <a:avLst/>
          </a:prstGeom>
          <a:noFill/>
          <a:ln>
            <a:noFill/>
          </a:ln>
        </p:spPr>
      </p:pic>
    </p:spTree>
    <p:extLst>
      <p:ext uri="{BB962C8B-B14F-4D97-AF65-F5344CB8AC3E}">
        <p14:creationId xmlns:p14="http://schemas.microsoft.com/office/powerpoint/2010/main" val="4097404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332" y="1472847"/>
            <a:ext cx="10267070" cy="5133535"/>
          </a:xfrm>
          <a:prstGeom prst="rect">
            <a:avLst/>
          </a:prstGeom>
        </p:spPr>
      </p:pic>
      <p:sp>
        <p:nvSpPr>
          <p:cNvPr id="3" name="Content Placeholder 2"/>
          <p:cNvSpPr>
            <a:spLocks noGrp="1"/>
          </p:cNvSpPr>
          <p:nvPr>
            <p:ph idx="1"/>
          </p:nvPr>
        </p:nvSpPr>
        <p:spPr>
          <a:xfrm>
            <a:off x="235199" y="211016"/>
            <a:ext cx="11085341" cy="6646984"/>
          </a:xfrm>
        </p:spPr>
        <p:txBody>
          <a:bodyPr>
            <a:normAutofit/>
          </a:bodyPr>
          <a:lstStyle/>
          <a:p>
            <a:pPr marL="0" indent="0" algn="ctr">
              <a:buNone/>
            </a:pPr>
            <a:r>
              <a:rPr lang="fa-IR" sz="4800" dirty="0" smtClean="0">
                <a:solidFill>
                  <a:srgbClr val="002060"/>
                </a:solidFill>
                <a:effectLst>
                  <a:outerShdw blurRad="38100" dist="38100" dir="2700000" algn="tl">
                    <a:srgbClr val="000000">
                      <a:alpha val="43137"/>
                    </a:srgbClr>
                  </a:outerShdw>
                </a:effectLst>
                <a:cs typeface="B Titr" panose="00000700000000000000" pitchFamily="2" charset="-78"/>
              </a:rPr>
              <a:t>یک </a:t>
            </a:r>
            <a:r>
              <a:rPr lang="fa-IR" sz="4800" dirty="0">
                <a:solidFill>
                  <a:srgbClr val="002060"/>
                </a:solidFill>
                <a:effectLst>
                  <a:outerShdw blurRad="38100" dist="38100" dir="2700000" algn="tl">
                    <a:srgbClr val="000000">
                      <a:alpha val="43137"/>
                    </a:srgbClr>
                  </a:outerShdw>
                </a:effectLst>
                <a:cs typeface="B Titr" panose="00000700000000000000" pitchFamily="2" charset="-78"/>
              </a:rPr>
              <a:t>نفر می تواند همزمان هم رهبر باشد و هم مدیر </a:t>
            </a:r>
            <a:r>
              <a:rPr lang="fa-IR" sz="4800" dirty="0" smtClean="0">
                <a:solidFill>
                  <a:srgbClr val="002060"/>
                </a:solidFill>
                <a:effectLst>
                  <a:outerShdw blurRad="38100" dist="38100" dir="2700000" algn="tl">
                    <a:srgbClr val="000000">
                      <a:alpha val="43137"/>
                    </a:srgbClr>
                  </a:outerShdw>
                </a:effectLst>
                <a:cs typeface="B Titr" panose="00000700000000000000" pitchFamily="2" charset="-78"/>
              </a:rPr>
              <a:t/>
            </a:r>
            <a:br>
              <a:rPr lang="fa-IR" sz="4800" dirty="0" smtClean="0">
                <a:solidFill>
                  <a:srgbClr val="002060"/>
                </a:solidFill>
                <a:effectLst>
                  <a:outerShdw blurRad="38100" dist="38100" dir="2700000" algn="tl">
                    <a:srgbClr val="000000">
                      <a:alpha val="43137"/>
                    </a:srgbClr>
                  </a:outerShdw>
                </a:effectLst>
                <a:cs typeface="B Titr" panose="00000700000000000000" pitchFamily="2" charset="-78"/>
              </a:rPr>
            </a:br>
            <a:r>
              <a:rPr lang="fa-IR" sz="4800" dirty="0" smtClean="0">
                <a:solidFill>
                  <a:srgbClr val="002060"/>
                </a:solidFill>
                <a:effectLst>
                  <a:outerShdw blurRad="38100" dist="38100" dir="2700000" algn="tl">
                    <a:srgbClr val="000000">
                      <a:alpha val="43137"/>
                    </a:srgbClr>
                  </a:outerShdw>
                </a:effectLst>
                <a:cs typeface="B Titr" panose="00000700000000000000" pitchFamily="2" charset="-78"/>
              </a:rPr>
              <a:t>و </a:t>
            </a:r>
            <a:r>
              <a:rPr lang="fa-IR" sz="4800" dirty="0">
                <a:solidFill>
                  <a:srgbClr val="002060"/>
                </a:solidFill>
                <a:effectLst>
                  <a:outerShdw blurRad="38100" dist="38100" dir="2700000" algn="tl">
                    <a:srgbClr val="000000">
                      <a:alpha val="43137"/>
                    </a:srgbClr>
                  </a:outerShdw>
                </a:effectLst>
                <a:cs typeface="B Titr" panose="00000700000000000000" pitchFamily="2" charset="-78"/>
              </a:rPr>
              <a:t>در هر یک قوی یا ضعیف </a:t>
            </a:r>
            <a:r>
              <a:rPr lang="fa-IR" sz="4800" dirty="0" smtClean="0">
                <a:solidFill>
                  <a:srgbClr val="002060"/>
                </a:solidFill>
                <a:effectLst>
                  <a:outerShdw blurRad="38100" dist="38100" dir="2700000" algn="tl">
                    <a:srgbClr val="000000">
                      <a:alpha val="43137"/>
                    </a:srgbClr>
                  </a:outerShdw>
                </a:effectLst>
                <a:cs typeface="B Titr" panose="00000700000000000000" pitchFamily="2" charset="-78"/>
              </a:rPr>
              <a:t>باشد؛ </a:t>
            </a:r>
          </a:p>
          <a:p>
            <a:pPr marL="0" indent="0" algn="ctr">
              <a:buNone/>
            </a:pPr>
            <a:endParaRPr lang="fa-IR" sz="4800" dirty="0" smtClean="0">
              <a:cs typeface="B Titr" panose="00000700000000000000" pitchFamily="2" charset="-78"/>
            </a:endParaRPr>
          </a:p>
          <a:p>
            <a:pPr marL="0" indent="0" algn="ctr">
              <a:buNone/>
            </a:pPr>
            <a:r>
              <a:rPr lang="fa-IR" sz="4800" dirty="0" smtClean="0">
                <a:solidFill>
                  <a:srgbClr val="FFFF00"/>
                </a:solidFill>
                <a:effectLst>
                  <a:outerShdw blurRad="38100" dist="38100" dir="2700000" algn="tl">
                    <a:srgbClr val="000000">
                      <a:alpha val="43137"/>
                    </a:srgbClr>
                  </a:outerShdw>
                </a:effectLst>
                <a:cs typeface="B Titr" panose="00000700000000000000" pitchFamily="2" charset="-78"/>
              </a:rPr>
              <a:t>اما </a:t>
            </a:r>
            <a:r>
              <a:rPr lang="fa-IR" sz="4800" dirty="0">
                <a:solidFill>
                  <a:srgbClr val="FFFF00"/>
                </a:solidFill>
                <a:effectLst>
                  <a:outerShdw blurRad="38100" dist="38100" dir="2700000" algn="tl">
                    <a:srgbClr val="000000">
                      <a:alpha val="43137"/>
                    </a:srgbClr>
                  </a:outerShdw>
                </a:effectLst>
                <a:cs typeface="B Titr" panose="00000700000000000000" pitchFamily="2" charset="-78"/>
              </a:rPr>
              <a:t>حالت ایده ال </a:t>
            </a:r>
            <a:r>
              <a:rPr lang="fa-IR" sz="4800" dirty="0" smtClean="0">
                <a:solidFill>
                  <a:srgbClr val="FFFF00"/>
                </a:solidFill>
                <a:effectLst>
                  <a:outerShdw blurRad="38100" dist="38100" dir="2700000" algn="tl">
                    <a:srgbClr val="000000">
                      <a:alpha val="43137"/>
                    </a:srgbClr>
                  </a:outerShdw>
                </a:effectLst>
                <a:cs typeface="B Titr" panose="00000700000000000000" pitchFamily="2" charset="-78"/>
              </a:rPr>
              <a:t>این </a:t>
            </a:r>
            <a:r>
              <a:rPr lang="fa-IR" sz="4800" dirty="0">
                <a:solidFill>
                  <a:srgbClr val="FFFF00"/>
                </a:solidFill>
                <a:effectLst>
                  <a:outerShdw blurRad="38100" dist="38100" dir="2700000" algn="tl">
                    <a:srgbClr val="000000">
                      <a:alpha val="43137"/>
                    </a:srgbClr>
                  </a:outerShdw>
                </a:effectLst>
                <a:cs typeface="B Titr" panose="00000700000000000000" pitchFamily="2" charset="-78"/>
              </a:rPr>
              <a:t>است که </a:t>
            </a:r>
            <a:endParaRPr lang="fa-IR" sz="4800" dirty="0" smtClean="0">
              <a:solidFill>
                <a:srgbClr val="FFFF00"/>
              </a:solidFill>
              <a:effectLst>
                <a:outerShdw blurRad="38100" dist="38100" dir="2700000" algn="tl">
                  <a:srgbClr val="000000">
                    <a:alpha val="43137"/>
                  </a:srgbClr>
                </a:outerShdw>
              </a:effectLst>
              <a:cs typeface="B Titr" panose="00000700000000000000" pitchFamily="2" charset="-78"/>
            </a:endParaRPr>
          </a:p>
          <a:p>
            <a:pPr marL="0" indent="0" algn="ctr">
              <a:buNone/>
            </a:pPr>
            <a:endParaRPr lang="fa-IR" sz="4800" dirty="0" smtClean="0">
              <a:cs typeface="B Titr" panose="00000700000000000000" pitchFamily="2" charset="-78"/>
            </a:endParaRPr>
          </a:p>
          <a:p>
            <a:pPr marL="0" indent="0" algn="ctr">
              <a:buNone/>
            </a:pPr>
            <a:r>
              <a:rPr lang="fa-IR" sz="4800" dirty="0" smtClean="0">
                <a:solidFill>
                  <a:srgbClr val="00B050"/>
                </a:solidFill>
                <a:effectLst>
                  <a:outerShdw blurRad="38100" dist="38100" dir="2700000" algn="tl">
                    <a:srgbClr val="000000">
                      <a:alpha val="43137"/>
                    </a:srgbClr>
                  </a:outerShdw>
                </a:effectLst>
                <a:cs typeface="B Titr" panose="00000700000000000000" pitchFamily="2" charset="-78"/>
              </a:rPr>
              <a:t>یک </a:t>
            </a:r>
            <a:r>
              <a:rPr lang="fa-IR" sz="4800" dirty="0">
                <a:solidFill>
                  <a:srgbClr val="00B050"/>
                </a:solidFill>
                <a:effectLst>
                  <a:outerShdw blurRad="38100" dist="38100" dir="2700000" algn="tl">
                    <a:srgbClr val="000000">
                      <a:alpha val="43137"/>
                    </a:srgbClr>
                  </a:outerShdw>
                </a:effectLst>
                <a:cs typeface="B Titr" panose="00000700000000000000" pitchFamily="2" charset="-78"/>
              </a:rPr>
              <a:t>مدیر بتواند خودش را به </a:t>
            </a:r>
            <a:r>
              <a:rPr lang="fa-IR" sz="4800" dirty="0" smtClean="0">
                <a:solidFill>
                  <a:srgbClr val="00B050"/>
                </a:solidFill>
                <a:effectLst>
                  <a:outerShdw blurRad="38100" dist="38100" dir="2700000" algn="tl">
                    <a:srgbClr val="000000">
                      <a:alpha val="43137"/>
                    </a:srgbClr>
                  </a:outerShdw>
                </a:effectLst>
                <a:cs typeface="B Titr" panose="00000700000000000000" pitchFamily="2" charset="-78"/>
              </a:rPr>
              <a:t>سطح</a:t>
            </a:r>
            <a:br>
              <a:rPr lang="fa-IR" sz="4800" dirty="0" smtClean="0">
                <a:solidFill>
                  <a:srgbClr val="00B050"/>
                </a:solidFill>
                <a:effectLst>
                  <a:outerShdw blurRad="38100" dist="38100" dir="2700000" algn="tl">
                    <a:srgbClr val="000000">
                      <a:alpha val="43137"/>
                    </a:srgbClr>
                  </a:outerShdw>
                </a:effectLst>
                <a:cs typeface="B Titr" panose="00000700000000000000" pitchFamily="2" charset="-78"/>
              </a:rPr>
            </a:br>
            <a:r>
              <a:rPr lang="fa-IR" sz="4800" dirty="0" smtClean="0">
                <a:solidFill>
                  <a:srgbClr val="00B050"/>
                </a:solidFill>
                <a:effectLst>
                  <a:outerShdw blurRad="38100" dist="38100" dir="2700000" algn="tl">
                    <a:srgbClr val="000000">
                      <a:alpha val="43137"/>
                    </a:srgbClr>
                  </a:outerShdw>
                </a:effectLst>
                <a:cs typeface="B Titr" panose="00000700000000000000" pitchFamily="2" charset="-78"/>
              </a:rPr>
              <a:t> </a:t>
            </a:r>
            <a:r>
              <a:rPr lang="fa-IR" sz="4800" dirty="0">
                <a:solidFill>
                  <a:srgbClr val="00B050"/>
                </a:solidFill>
                <a:effectLst>
                  <a:outerShdw blurRad="38100" dist="38100" dir="2700000" algn="tl">
                    <a:srgbClr val="000000">
                      <a:alpha val="43137"/>
                    </a:srgbClr>
                  </a:outerShdw>
                </a:effectLst>
                <a:cs typeface="B Titr" panose="00000700000000000000" pitchFamily="2" charset="-78"/>
              </a:rPr>
              <a:t>یک رهبر ارتقا دهد.</a:t>
            </a:r>
          </a:p>
          <a:p>
            <a:pPr marL="0" indent="0" algn="ctr">
              <a:buNone/>
            </a:pPr>
            <a:endParaRPr lang="en-US" sz="4800" dirty="0">
              <a:cs typeface="B Titr" panose="00000700000000000000" pitchFamily="2" charset="-78"/>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318" y="2874499"/>
            <a:ext cx="8596668" cy="1320800"/>
          </a:xfrm>
        </p:spPr>
        <p:txBody>
          <a:bodyPr>
            <a:normAutofit/>
          </a:bodyPr>
          <a:lstStyle/>
          <a:p>
            <a:pPr algn="ctr"/>
            <a:r>
              <a:rPr lang="fa-IR" sz="5400" dirty="0" smtClean="0">
                <a:solidFill>
                  <a:srgbClr val="00B050"/>
                </a:solidFill>
                <a:cs typeface="B Titr" panose="00000700000000000000" pitchFamily="2" charset="-78"/>
              </a:rPr>
              <a:t>منابع قدرت در رهبری</a:t>
            </a:r>
            <a:endParaRPr lang="en-US" sz="5400" dirty="0">
              <a:solidFill>
                <a:srgbClr val="00B050"/>
              </a:solidFill>
              <a:cs typeface="B Titr" panose="00000700000000000000" pitchFamily="2" charset="-78"/>
            </a:endParaRPr>
          </a:p>
        </p:txBody>
      </p:sp>
      <p:sp>
        <p:nvSpPr>
          <p:cNvPr id="3" name="Content Placeholder 2"/>
          <p:cNvSpPr>
            <a:spLocks noGrp="1"/>
          </p:cNvSpPr>
          <p:nvPr>
            <p:ph idx="1"/>
          </p:nvPr>
        </p:nvSpPr>
        <p:spPr>
          <a:xfrm>
            <a:off x="3234261" y="5280075"/>
            <a:ext cx="3265013" cy="2084799"/>
          </a:xfrm>
        </p:spPr>
        <p:txBody>
          <a:bodyPr/>
          <a:lstStyle/>
          <a:p>
            <a:endParaRPr lang="fa-IR" dirty="0"/>
          </a:p>
          <a:p>
            <a:r>
              <a:rPr lang="fa-IR" sz="3600" dirty="0" smtClean="0">
                <a:solidFill>
                  <a:srgbClr val="0070C0"/>
                </a:solidFill>
                <a:cs typeface="B Titr" panose="00000700000000000000" pitchFamily="2" charset="-78"/>
              </a:rPr>
              <a:t> </a:t>
            </a:r>
            <a:r>
              <a:rPr lang="fa-IR" sz="3600" dirty="0">
                <a:solidFill>
                  <a:srgbClr val="0070C0"/>
                </a:solidFill>
                <a:cs typeface="B Titr" panose="00000700000000000000" pitchFamily="2" charset="-78"/>
              </a:rPr>
              <a:t>قدرت شخصی</a:t>
            </a:r>
            <a:r>
              <a:rPr lang="fa-IR" sz="3600" dirty="0" smtClean="0">
                <a:solidFill>
                  <a:srgbClr val="0070C0"/>
                </a:solidFill>
                <a:cs typeface="B Titr" panose="00000700000000000000" pitchFamily="2" charset="-78"/>
              </a:rPr>
              <a:t>:</a:t>
            </a:r>
            <a:endParaRPr lang="en-US" sz="3600" dirty="0">
              <a:solidFill>
                <a:srgbClr val="0070C0"/>
              </a:solidFill>
              <a:cs typeface="B Titr" panose="00000700000000000000" pitchFamily="2" charset="-78"/>
            </a:endParaRPr>
          </a:p>
        </p:txBody>
      </p:sp>
      <p:cxnSp>
        <p:nvCxnSpPr>
          <p:cNvPr id="5" name="Straight Arrow Connector 4"/>
          <p:cNvCxnSpPr/>
          <p:nvPr/>
        </p:nvCxnSpPr>
        <p:spPr>
          <a:xfrm flipH="1" flipV="1">
            <a:off x="6231988" y="1167618"/>
            <a:ext cx="379828" cy="24055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3024554" y="540460"/>
            <a:ext cx="3474719" cy="627158"/>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a-IR" sz="3600" dirty="0" smtClean="0">
                <a:solidFill>
                  <a:srgbClr val="0070C0"/>
                </a:solidFill>
                <a:cs typeface="B Titr" panose="00000700000000000000" pitchFamily="2" charset="-78"/>
              </a:rPr>
              <a:t> قدرت موقعیتی: </a:t>
            </a:r>
          </a:p>
          <a:p>
            <a:pPr marL="0" indent="0">
              <a:buNone/>
            </a:pPr>
            <a:endParaRPr lang="fa-IR" sz="3600" dirty="0" smtClean="0">
              <a:solidFill>
                <a:srgbClr val="0070C0"/>
              </a:solidFill>
              <a:cs typeface="B Titr" panose="00000700000000000000" pitchFamily="2" charset="-78"/>
            </a:endParaRPr>
          </a:p>
          <a:p>
            <a:endParaRPr lang="fa-IR" sz="3600" dirty="0" smtClean="0">
              <a:solidFill>
                <a:schemeClr val="accent6">
                  <a:lumMod val="50000"/>
                </a:schemeClr>
              </a:solidFill>
              <a:cs typeface="B Titr" panose="00000700000000000000" pitchFamily="2" charset="-78"/>
            </a:endParaRPr>
          </a:p>
        </p:txBody>
      </p:sp>
      <p:sp>
        <p:nvSpPr>
          <p:cNvPr id="7" name="Right Brace 6"/>
          <p:cNvSpPr/>
          <p:nvPr/>
        </p:nvSpPr>
        <p:spPr>
          <a:xfrm>
            <a:off x="2588455" y="154745"/>
            <a:ext cx="745588" cy="4304712"/>
          </a:xfrm>
          <a:prstGeom prst="rightBrace">
            <a:avLst>
              <a:gd name="adj1" fmla="val 8333"/>
              <a:gd name="adj2" fmla="val 2155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180165" y="238892"/>
            <a:ext cx="2648482" cy="4070345"/>
          </a:xfrm>
          <a:prstGeom prst="rect">
            <a:avLst/>
          </a:prstGeom>
        </p:spPr>
        <p:txBody>
          <a:bodyPr wrap="none">
            <a:spAutoFit/>
          </a:bodyPr>
          <a:lstStyle/>
          <a:p>
            <a:pPr marL="571500" indent="-571500" algn="r" rtl="1">
              <a:lnSpc>
                <a:spcPct val="150000"/>
              </a:lnSpc>
              <a:buFont typeface="Wingdings" panose="05000000000000000000" pitchFamily="2" charset="2"/>
              <a:buChar char="ü"/>
            </a:pPr>
            <a:r>
              <a:rPr lang="fa-IR" sz="4400" dirty="0" smtClean="0">
                <a:solidFill>
                  <a:srgbClr val="0070C0"/>
                </a:solidFill>
                <a:effectLst>
                  <a:outerShdw blurRad="38100" dist="38100" dir="2700000" algn="tl">
                    <a:srgbClr val="000000">
                      <a:alpha val="43137"/>
                    </a:srgbClr>
                  </a:outerShdw>
                </a:effectLst>
                <a:cs typeface="B Titr" panose="00000700000000000000" pitchFamily="2" charset="-78"/>
              </a:rPr>
              <a:t>قانون</a:t>
            </a:r>
          </a:p>
          <a:p>
            <a:pPr marL="571500" indent="-571500" algn="r" rtl="1">
              <a:lnSpc>
                <a:spcPct val="150000"/>
              </a:lnSpc>
              <a:buFont typeface="Wingdings" panose="05000000000000000000" pitchFamily="2" charset="2"/>
              <a:buChar char="ü"/>
            </a:pPr>
            <a:r>
              <a:rPr lang="fa-IR" sz="4400" dirty="0" smtClean="0">
                <a:solidFill>
                  <a:srgbClr val="0070C0"/>
                </a:solidFill>
                <a:effectLst>
                  <a:outerShdw blurRad="38100" dist="38100" dir="2700000" algn="tl">
                    <a:srgbClr val="000000">
                      <a:alpha val="43137"/>
                    </a:srgbClr>
                  </a:outerShdw>
                </a:effectLst>
                <a:cs typeface="B Titr" panose="00000700000000000000" pitchFamily="2" charset="-78"/>
              </a:rPr>
              <a:t>پاداش</a:t>
            </a:r>
          </a:p>
          <a:p>
            <a:pPr marL="571500" indent="-571500" algn="r" rtl="1">
              <a:lnSpc>
                <a:spcPct val="150000"/>
              </a:lnSpc>
              <a:buFont typeface="Wingdings" panose="05000000000000000000" pitchFamily="2" charset="2"/>
              <a:buChar char="ü"/>
            </a:pPr>
            <a:r>
              <a:rPr lang="fa-IR" sz="4400" dirty="0" smtClean="0">
                <a:solidFill>
                  <a:srgbClr val="0070C0"/>
                </a:solidFill>
                <a:effectLst>
                  <a:outerShdw blurRad="38100" dist="38100" dir="2700000" algn="tl">
                    <a:srgbClr val="000000">
                      <a:alpha val="43137"/>
                    </a:srgbClr>
                  </a:outerShdw>
                </a:effectLst>
                <a:cs typeface="B Titr" panose="00000700000000000000" pitchFamily="2" charset="-78"/>
              </a:rPr>
              <a:t> </a:t>
            </a:r>
            <a:r>
              <a:rPr lang="fa-IR" sz="4400" dirty="0">
                <a:solidFill>
                  <a:srgbClr val="0070C0"/>
                </a:solidFill>
                <a:effectLst>
                  <a:outerShdw blurRad="38100" dist="38100" dir="2700000" algn="tl">
                    <a:srgbClr val="000000">
                      <a:alpha val="43137"/>
                    </a:srgbClr>
                  </a:outerShdw>
                </a:effectLst>
                <a:cs typeface="B Titr" panose="00000700000000000000" pitchFamily="2" charset="-78"/>
              </a:rPr>
              <a:t>اجبار </a:t>
            </a:r>
            <a:endParaRPr lang="fa-IR" sz="4400" dirty="0" smtClean="0">
              <a:solidFill>
                <a:srgbClr val="0070C0"/>
              </a:solidFill>
              <a:effectLst>
                <a:outerShdw blurRad="38100" dist="38100" dir="2700000" algn="tl">
                  <a:srgbClr val="000000">
                    <a:alpha val="43137"/>
                  </a:srgbClr>
                </a:outerShdw>
              </a:effectLst>
              <a:cs typeface="B Titr" panose="00000700000000000000" pitchFamily="2" charset="-78"/>
            </a:endParaRPr>
          </a:p>
          <a:p>
            <a:pPr marL="571500" indent="-571500" algn="r" rtl="1">
              <a:lnSpc>
                <a:spcPct val="150000"/>
              </a:lnSpc>
              <a:buFont typeface="Wingdings" panose="05000000000000000000" pitchFamily="2" charset="2"/>
              <a:buChar char="ü"/>
            </a:pPr>
            <a:r>
              <a:rPr lang="fa-IR" sz="4400" dirty="0" smtClean="0">
                <a:solidFill>
                  <a:srgbClr val="0070C0"/>
                </a:solidFill>
                <a:effectLst>
                  <a:outerShdw blurRad="38100" dist="38100" dir="2700000" algn="tl">
                    <a:srgbClr val="000000">
                      <a:alpha val="43137"/>
                    </a:srgbClr>
                  </a:outerShdw>
                </a:effectLst>
                <a:cs typeface="B Titr" panose="00000700000000000000" pitchFamily="2" charset="-78"/>
              </a:rPr>
              <a:t> اطلاعات </a:t>
            </a:r>
            <a:endParaRPr lang="en-US" sz="4400" dirty="0">
              <a:solidFill>
                <a:srgbClr val="0070C0"/>
              </a:solidFill>
              <a:effectLst>
                <a:outerShdw blurRad="38100" dist="38100" dir="2700000" algn="tl">
                  <a:srgbClr val="000000">
                    <a:alpha val="43137"/>
                  </a:srgbClr>
                </a:outerShdw>
              </a:effectLst>
              <a:cs typeface="B Titr" panose="00000700000000000000" pitchFamily="2" charset="-78"/>
            </a:endParaRPr>
          </a:p>
        </p:txBody>
      </p:sp>
      <p:cxnSp>
        <p:nvCxnSpPr>
          <p:cNvPr id="10" name="Straight Arrow Connector 9"/>
          <p:cNvCxnSpPr/>
          <p:nvPr/>
        </p:nvCxnSpPr>
        <p:spPr>
          <a:xfrm flipH="1">
            <a:off x="6231988" y="3573194"/>
            <a:ext cx="379828" cy="19413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861" y="5190224"/>
            <a:ext cx="3098925" cy="1261884"/>
          </a:xfrm>
          <a:prstGeom prst="rect">
            <a:avLst/>
          </a:prstGeom>
        </p:spPr>
        <p:txBody>
          <a:bodyPr wrap="none">
            <a:spAutoFit/>
          </a:bodyPr>
          <a:lstStyle/>
          <a:p>
            <a:pPr marL="571500" indent="-571500" algn="r" rtl="1">
              <a:buFont typeface="Wingdings" panose="05000000000000000000" pitchFamily="2" charset="2"/>
              <a:buChar char="ü"/>
            </a:pPr>
            <a:r>
              <a:rPr lang="fa-IR" sz="4400" dirty="0">
                <a:solidFill>
                  <a:srgbClr val="0070C0"/>
                </a:solidFill>
                <a:effectLst>
                  <a:outerShdw blurRad="38100" dist="38100" dir="2700000" algn="tl">
                    <a:srgbClr val="000000">
                      <a:alpha val="43137"/>
                    </a:srgbClr>
                  </a:outerShdw>
                </a:effectLst>
                <a:cs typeface="B Titr" panose="00000700000000000000" pitchFamily="2" charset="-78"/>
              </a:rPr>
              <a:t>تخصص </a:t>
            </a:r>
          </a:p>
          <a:p>
            <a:pPr marL="571500" indent="-571500" algn="r" rtl="1">
              <a:buFont typeface="Wingdings" panose="05000000000000000000" pitchFamily="2" charset="2"/>
              <a:buChar char="ü"/>
            </a:pPr>
            <a:r>
              <a:rPr lang="fa-IR" sz="3200" dirty="0">
                <a:solidFill>
                  <a:srgbClr val="0070C0"/>
                </a:solidFill>
                <a:effectLst>
                  <a:outerShdw blurRad="38100" dist="38100" dir="2700000" algn="tl">
                    <a:srgbClr val="000000">
                      <a:alpha val="43137"/>
                    </a:srgbClr>
                  </a:outerShdw>
                </a:effectLst>
                <a:cs typeface="B Titr" panose="00000700000000000000" pitchFamily="2" charset="-78"/>
              </a:rPr>
              <a:t>مرجعیت شخصی</a:t>
            </a:r>
            <a:endParaRPr lang="en-US" sz="3200" dirty="0">
              <a:solidFill>
                <a:srgbClr val="0070C0"/>
              </a:solidFill>
              <a:effectLst>
                <a:outerShdw blurRad="38100" dist="38100" dir="2700000" algn="tl">
                  <a:srgbClr val="000000">
                    <a:alpha val="43137"/>
                  </a:srgbClr>
                </a:outerShdw>
              </a:effectLst>
              <a:cs typeface="B Titr" panose="00000700000000000000" pitchFamily="2" charset="-78"/>
            </a:endParaRPr>
          </a:p>
        </p:txBody>
      </p:sp>
      <p:sp>
        <p:nvSpPr>
          <p:cNvPr id="15" name="Right Brace 14"/>
          <p:cNvSpPr/>
          <p:nvPr/>
        </p:nvSpPr>
        <p:spPr>
          <a:xfrm>
            <a:off x="2671821" y="5019822"/>
            <a:ext cx="745588" cy="1616952"/>
          </a:xfrm>
          <a:prstGeom prst="rightBrace">
            <a:avLst>
              <a:gd name="adj1" fmla="val 8333"/>
              <a:gd name="adj2" fmla="val 580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233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276" y="1087940"/>
            <a:ext cx="6030097" cy="5324670"/>
          </a:xfrm>
        </p:spPr>
        <p:txBody>
          <a:bodyPr>
            <a:noAutofit/>
          </a:bodyPr>
          <a:lstStyle/>
          <a:p>
            <a:r>
              <a:rPr lang="fa-IR" sz="2400" dirty="0">
                <a:effectLst>
                  <a:outerShdw blurRad="38100" dist="38100" dir="2700000" algn="tl">
                    <a:srgbClr val="000000">
                      <a:alpha val="43137"/>
                    </a:srgbClr>
                  </a:outerShdw>
                </a:effectLst>
                <a:cs typeface="B Koodak" panose="00000700000000000000" pitchFamily="2" charset="-78"/>
              </a:rPr>
              <a:t>قدرت قانونی، قدرت مقام یا نقش است. این همان ساختار «فرماندهی و کنترل» متداولی است که در دنیای اصول نظامی به کار گرفته می‌شود.</a:t>
            </a:r>
          </a:p>
          <a:p>
            <a:r>
              <a:rPr lang="fa-IR" sz="2400" dirty="0">
                <a:effectLst>
                  <a:outerShdw blurRad="38100" dist="38100" dir="2700000" algn="tl">
                    <a:srgbClr val="000000">
                      <a:alpha val="43137"/>
                    </a:srgbClr>
                  </a:outerShdw>
                </a:effectLst>
                <a:cs typeface="B Koodak" panose="00000700000000000000" pitchFamily="2" charset="-78"/>
              </a:rPr>
              <a:t>قدرت قانونی، راهی رسمی است برای ایجاد اطمینان از اینکه شخصی برای تصمیم‌گیری (خوب یا بد) وجود دارد و مسئول است. </a:t>
            </a:r>
            <a:endParaRPr lang="fa-IR" sz="2400" dirty="0" smtClean="0">
              <a:effectLst>
                <a:outerShdw blurRad="38100" dist="38100" dir="2700000" algn="tl">
                  <a:srgbClr val="000000">
                    <a:alpha val="43137"/>
                  </a:srgbClr>
                </a:outerShdw>
              </a:effectLst>
              <a:cs typeface="B Koodak" panose="00000700000000000000" pitchFamily="2" charset="-78"/>
            </a:endParaRPr>
          </a:p>
          <a:p>
            <a:r>
              <a:rPr lang="fa-IR" sz="2400" dirty="0" smtClean="0">
                <a:effectLst>
                  <a:outerShdw blurRad="38100" dist="38100" dir="2700000" algn="tl">
                    <a:srgbClr val="000000">
                      <a:alpha val="43137"/>
                    </a:srgbClr>
                  </a:outerShdw>
                </a:effectLst>
                <a:cs typeface="B Koodak" panose="00000700000000000000" pitchFamily="2" charset="-78"/>
              </a:rPr>
              <a:t>قدرت </a:t>
            </a:r>
            <a:r>
              <a:rPr lang="fa-IR" sz="2400" dirty="0">
                <a:effectLst>
                  <a:outerShdw blurRad="38100" dist="38100" dir="2700000" algn="tl">
                    <a:srgbClr val="000000">
                      <a:alpha val="43137"/>
                    </a:srgbClr>
                  </a:outerShdw>
                </a:effectLst>
                <a:cs typeface="B Koodak" panose="00000700000000000000" pitchFamily="2" charset="-78"/>
              </a:rPr>
              <a:t>قانونی، قدرتی قراردادی است و زمانی که فرد، مقام یا نقش خود در شرکت را از دست می‌دهد یا مقام و نقش او تغییر می‌کند</a:t>
            </a:r>
            <a:r>
              <a:rPr lang="fa-IR" sz="2400" dirty="0" smtClean="0">
                <a:effectLst>
                  <a:outerShdw blurRad="38100" dist="38100" dir="2700000" algn="tl">
                    <a:srgbClr val="000000">
                      <a:alpha val="43137"/>
                    </a:srgbClr>
                  </a:outerShdw>
                </a:effectLst>
                <a:cs typeface="B Koodak" panose="00000700000000000000" pitchFamily="2" charset="-78"/>
              </a:rPr>
              <a:t>،</a:t>
            </a:r>
          </a:p>
          <a:p>
            <a:r>
              <a:rPr lang="fa-IR" sz="2400" dirty="0" smtClean="0">
                <a:effectLst>
                  <a:outerShdw blurRad="38100" dist="38100" dir="2700000" algn="tl">
                    <a:srgbClr val="000000">
                      <a:alpha val="43137"/>
                    </a:srgbClr>
                  </a:outerShdw>
                </a:effectLst>
                <a:cs typeface="B Koodak" panose="00000700000000000000" pitchFamily="2" charset="-78"/>
              </a:rPr>
              <a:t> </a:t>
            </a:r>
            <a:r>
              <a:rPr lang="fa-IR" sz="2400" dirty="0">
                <a:effectLst>
                  <a:outerShdw blurRad="38100" dist="38100" dir="2700000" algn="tl">
                    <a:srgbClr val="000000">
                      <a:alpha val="43137"/>
                    </a:srgbClr>
                  </a:outerShdw>
                </a:effectLst>
                <a:cs typeface="B Koodak" panose="00000700000000000000" pitchFamily="2" charset="-78"/>
              </a:rPr>
              <a:t>این نوع از قدرت همراه با او جابه‌جا نمی‌شود. </a:t>
            </a:r>
            <a:endParaRPr lang="fa-IR" sz="2400" dirty="0" smtClean="0">
              <a:effectLst>
                <a:outerShdw blurRad="38100" dist="38100" dir="2700000" algn="tl">
                  <a:srgbClr val="000000">
                    <a:alpha val="43137"/>
                  </a:srgbClr>
                </a:outerShdw>
              </a:effectLst>
              <a:cs typeface="B Koodak" panose="00000700000000000000" pitchFamily="2" charset="-78"/>
            </a:endParaRPr>
          </a:p>
          <a:p>
            <a:r>
              <a:rPr lang="fa-IR" sz="2400" dirty="0" smtClean="0">
                <a:solidFill>
                  <a:srgbClr val="00B050"/>
                </a:solidFill>
                <a:effectLst>
                  <a:outerShdw blurRad="38100" dist="38100" dir="2700000" algn="tl">
                    <a:srgbClr val="000000">
                      <a:alpha val="43137"/>
                    </a:srgbClr>
                  </a:outerShdw>
                </a:effectLst>
                <a:cs typeface="B Koodak" panose="00000700000000000000" pitchFamily="2" charset="-78"/>
              </a:rPr>
              <a:t>این </a:t>
            </a:r>
            <a:r>
              <a:rPr lang="fa-IR" sz="2400" dirty="0">
                <a:solidFill>
                  <a:srgbClr val="00B050"/>
                </a:solidFill>
                <a:effectLst>
                  <a:outerShdw blurRad="38100" dist="38100" dir="2700000" algn="tl">
                    <a:srgbClr val="000000">
                      <a:alpha val="43137"/>
                    </a:srgbClr>
                  </a:outerShdw>
                </a:effectLst>
                <a:cs typeface="B Koodak" panose="00000700000000000000" pitchFamily="2" charset="-78"/>
              </a:rPr>
              <a:t>قدرت توانایی کمی در متقاعد و ترغیب کردن دیگران دارد. ولی زمانی‌ که این قدرت با سه نوع قدرت توضیح داده شده در زیر ترکیب می‌شود، می‌تواند نخستین گام برای رهبری موثر باشد.</a:t>
            </a:r>
          </a:p>
          <a:p>
            <a:endParaRPr lang="en-US" sz="2400" dirty="0">
              <a:effectLst>
                <a:outerShdw blurRad="38100" dist="38100" dir="2700000" algn="tl">
                  <a:srgbClr val="000000">
                    <a:alpha val="43137"/>
                  </a:srgbClr>
                </a:outerShdw>
              </a:effectLst>
              <a:cs typeface="B Koodak" panose="00000700000000000000" pitchFamily="2" charset="-78"/>
            </a:endParaRPr>
          </a:p>
        </p:txBody>
      </p:sp>
      <p:pic>
        <p:nvPicPr>
          <p:cNvPr id="4" name="Picture 3"/>
          <p:cNvPicPr>
            <a:picLocks noChangeAspect="1"/>
          </p:cNvPicPr>
          <p:nvPr/>
        </p:nvPicPr>
        <p:blipFill>
          <a:blip r:embed="rId2"/>
          <a:stretch>
            <a:fillRect/>
          </a:stretch>
        </p:blipFill>
        <p:spPr>
          <a:xfrm>
            <a:off x="6697362" y="1178525"/>
            <a:ext cx="5494638" cy="5143500"/>
          </a:xfrm>
          <a:prstGeom prst="rect">
            <a:avLst/>
          </a:prstGeom>
        </p:spPr>
      </p:pic>
      <p:sp>
        <p:nvSpPr>
          <p:cNvPr id="5" name="Title 1"/>
          <p:cNvSpPr>
            <a:spLocks noGrp="1"/>
          </p:cNvSpPr>
          <p:nvPr>
            <p:ph type="title"/>
          </p:nvPr>
        </p:nvSpPr>
        <p:spPr>
          <a:xfrm>
            <a:off x="321276" y="66418"/>
            <a:ext cx="8596668" cy="1320800"/>
          </a:xfrm>
        </p:spPr>
        <p:txBody>
          <a:bodyPr/>
          <a:lstStyle/>
          <a:p>
            <a:r>
              <a:rPr lang="fa-IR" b="1" dirty="0">
                <a:cs typeface="B Titr" panose="00000700000000000000" pitchFamily="2" charset="-78"/>
              </a:rPr>
              <a:t>قدرت قانونی (</a:t>
            </a:r>
            <a:r>
              <a:rPr lang="en-US" b="1" dirty="0">
                <a:cs typeface="B Titr" panose="00000700000000000000" pitchFamily="2" charset="-78"/>
              </a:rPr>
              <a:t>Legitimate </a:t>
            </a:r>
            <a:r>
              <a:rPr lang="en-US" b="1" dirty="0" smtClean="0">
                <a:cs typeface="B Titr" panose="00000700000000000000" pitchFamily="2" charset="-78"/>
              </a:rPr>
              <a:t>Power</a:t>
            </a:r>
            <a:r>
              <a:rPr lang="fa-IR" b="1" dirty="0" smtClean="0">
                <a:cs typeface="B Titr" panose="00000700000000000000" pitchFamily="2" charset="-78"/>
              </a:rPr>
              <a:t>)</a:t>
            </a:r>
            <a:r>
              <a:rPr lang="en-US" b="1" dirty="0">
                <a:cs typeface="B Titr" panose="00000700000000000000" pitchFamily="2" charset="-78"/>
              </a:rPr>
              <a:t/>
            </a:r>
            <a:br>
              <a:rPr lang="en-US" b="1" dirty="0">
                <a:cs typeface="B Titr" panose="00000700000000000000" pitchFamily="2" charset="-78"/>
              </a:rPr>
            </a:br>
            <a:endParaRPr lang="en-US" dirty="0">
              <a:cs typeface="B Titr" panose="00000700000000000000" pitchFamily="2" charset="-78"/>
            </a:endParaRPr>
          </a:p>
        </p:txBody>
      </p:sp>
    </p:spTree>
    <p:extLst>
      <p:ext uri="{BB962C8B-B14F-4D97-AF65-F5344CB8AC3E}">
        <p14:creationId xmlns:p14="http://schemas.microsoft.com/office/powerpoint/2010/main" val="157622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435"/>
            <a:ext cx="8596668" cy="1320800"/>
          </a:xfrm>
        </p:spPr>
        <p:txBody>
          <a:bodyPr/>
          <a:lstStyle/>
          <a:p>
            <a:r>
              <a:rPr lang="fa-IR" b="1" dirty="0">
                <a:cs typeface="B Titr" panose="00000700000000000000" pitchFamily="2" charset="-78"/>
              </a:rPr>
              <a:t> قدرت پاداش (</a:t>
            </a:r>
            <a:r>
              <a:rPr lang="en-US" b="1" dirty="0">
                <a:cs typeface="B Titr" panose="00000700000000000000" pitchFamily="2" charset="-78"/>
              </a:rPr>
              <a:t>Reward </a:t>
            </a:r>
            <a:r>
              <a:rPr lang="en-US" b="1" dirty="0" smtClean="0">
                <a:cs typeface="B Titr" panose="00000700000000000000" pitchFamily="2" charset="-78"/>
              </a:rPr>
              <a:t>Power</a:t>
            </a:r>
            <a:r>
              <a:rPr lang="fa-IR" b="1"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1" y="842683"/>
            <a:ext cx="6485964" cy="5880846"/>
          </a:xfrm>
        </p:spPr>
        <p:txBody>
          <a:bodyPr>
            <a:noAutofit/>
          </a:bodyPr>
          <a:lstStyle/>
          <a:p>
            <a:r>
              <a:rPr lang="fa-IR" sz="2400" dirty="0">
                <a:cs typeface="B Koodak" panose="00000700000000000000" pitchFamily="2" charset="-78"/>
              </a:rPr>
              <a:t>قدرت پاداش روش دیگری است که امروزه به طور گسترده </a:t>
            </a:r>
            <a:r>
              <a:rPr lang="fa-IR" sz="2400" dirty="0" smtClean="0">
                <a:cs typeface="B Koodak" panose="00000700000000000000" pitchFamily="2" charset="-78"/>
              </a:rPr>
              <a:t> </a:t>
            </a:r>
            <a:r>
              <a:rPr lang="fa-IR" sz="2400" dirty="0">
                <a:cs typeface="B Koodak" panose="00000700000000000000" pitchFamily="2" charset="-78"/>
              </a:rPr>
              <a:t>استفاده می‌شود. </a:t>
            </a:r>
            <a:endParaRPr lang="fa-IR" sz="2400" dirty="0" smtClean="0">
              <a:cs typeface="B Koodak" panose="00000700000000000000" pitchFamily="2" charset="-78"/>
            </a:endParaRPr>
          </a:p>
          <a:p>
            <a:r>
              <a:rPr lang="fa-IR" sz="2400" dirty="0" smtClean="0">
                <a:cs typeface="B Koodak" panose="00000700000000000000" pitchFamily="2" charset="-78"/>
              </a:rPr>
              <a:t>نتایج </a:t>
            </a:r>
            <a:r>
              <a:rPr lang="fa-IR" sz="2400" dirty="0">
                <a:cs typeface="B Koodak" panose="00000700000000000000" pitchFamily="2" charset="-78"/>
              </a:rPr>
              <a:t>قدرت پاداش یکسان نیست و بنابراین در ترتیب ضعیف‌ترین انواع قدرت، در جایگاه دوم قرار می‌گیرد.</a:t>
            </a:r>
          </a:p>
          <a:p>
            <a:r>
              <a:rPr lang="fa-IR" sz="2400" dirty="0">
                <a:cs typeface="B Koodak" panose="00000700000000000000" pitchFamily="2" charset="-78"/>
              </a:rPr>
              <a:t>قدرت پاداش یعنی این کار را انجام بده و آن را به‌دست بیاور، یا (به بیان دیگر) اگر این کار را انجام بدهی، در ازای آن چیزی دریافت خواهی کرد</a:t>
            </a:r>
            <a:r>
              <a:rPr lang="fa-IR" sz="2400" dirty="0" smtClean="0">
                <a:cs typeface="B Koodak" panose="00000700000000000000" pitchFamily="2" charset="-78"/>
              </a:rPr>
              <a:t>.</a:t>
            </a:r>
          </a:p>
          <a:p>
            <a:r>
              <a:rPr lang="fa-IR" sz="2400" dirty="0" smtClean="0">
                <a:solidFill>
                  <a:srgbClr val="00B050"/>
                </a:solidFill>
                <a:cs typeface="B Koodak" panose="00000700000000000000" pitchFamily="2" charset="-78"/>
              </a:rPr>
              <a:t> </a:t>
            </a:r>
            <a:r>
              <a:rPr lang="fa-IR" sz="2400" dirty="0">
                <a:solidFill>
                  <a:srgbClr val="00B050"/>
                </a:solidFill>
                <a:cs typeface="B Koodak" panose="00000700000000000000" pitchFamily="2" charset="-78"/>
              </a:rPr>
              <a:t>قدرت پاداش تا زمانی مفید است که پاداشِ در نظر گرفته شده، باارزش باشد. </a:t>
            </a:r>
            <a:endParaRPr lang="fa-IR" sz="2400" dirty="0" smtClean="0">
              <a:solidFill>
                <a:srgbClr val="00B050"/>
              </a:solidFill>
              <a:cs typeface="B Koodak" panose="00000700000000000000" pitchFamily="2" charset="-78"/>
            </a:endParaRPr>
          </a:p>
          <a:p>
            <a:r>
              <a:rPr lang="fa-IR" sz="2400" dirty="0" smtClean="0">
                <a:cs typeface="B Koodak" panose="00000700000000000000" pitchFamily="2" charset="-78"/>
              </a:rPr>
              <a:t>از </a:t>
            </a:r>
            <a:r>
              <a:rPr lang="fa-IR" sz="2400" dirty="0">
                <a:cs typeface="B Koodak" panose="00000700000000000000" pitchFamily="2" charset="-78"/>
              </a:rPr>
              <a:t>قدرت پاداش می‌توان برای افزایش روحیه و دلگرمی نیز استفاده کرد. مثلا دادن جایزه‌ به فردی که بهترین عملکرد را داشته یا گروهی که کمترین اشتباهات را مرتکب شده است. این نوع از پاداش، در صورت استفاده‌ی درست، می‌تواند به پاداش بسیار مطلوبی در سازمان شما تبدیل شود که کارکنان برای دستیابی به آن تلاش می‌کنند.</a:t>
            </a:r>
          </a:p>
        </p:txBody>
      </p:sp>
      <p:pic>
        <p:nvPicPr>
          <p:cNvPr id="4" name="Picture 3"/>
          <p:cNvPicPr>
            <a:picLocks noChangeAspect="1"/>
          </p:cNvPicPr>
          <p:nvPr/>
        </p:nvPicPr>
        <p:blipFill>
          <a:blip r:embed="rId2"/>
          <a:stretch>
            <a:fillRect/>
          </a:stretch>
        </p:blipFill>
        <p:spPr>
          <a:xfrm>
            <a:off x="6485965" y="414194"/>
            <a:ext cx="5706035" cy="5967827"/>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831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05800" y="1524000"/>
            <a:ext cx="2312988" cy="3551238"/>
          </a:xfrm>
        </p:spPr>
      </p:pic>
      <p:sp>
        <p:nvSpPr>
          <p:cNvPr id="7" name="Content Placeholder 1"/>
          <p:cNvSpPr txBox="1">
            <a:spLocks/>
          </p:cNvSpPr>
          <p:nvPr/>
        </p:nvSpPr>
        <p:spPr bwMode="auto">
          <a:xfrm>
            <a:off x="844063" y="263159"/>
            <a:ext cx="7315200" cy="6618287"/>
          </a:xfrm>
          <a:prstGeom prst="rect">
            <a:avLst/>
          </a:prstGeom>
          <a:noFill/>
          <a:ln>
            <a:noFill/>
          </a:ln>
          <a:extLst/>
        </p:spPr>
        <p:txBody>
          <a:bodyPr/>
          <a:lstStyle>
            <a:lvl1pPr marL="257175" indent="-257175" algn="r" defTabSz="342900" rtl="1" eaLnBrk="0" fontAlgn="base" hangingPunct="0">
              <a:spcBef>
                <a:spcPts val="750"/>
              </a:spcBef>
              <a:spcAft>
                <a:spcPct val="0"/>
              </a:spcAft>
              <a:buClr>
                <a:srgbClr val="EB3D9F"/>
              </a:buClr>
              <a:buSzPct val="80000"/>
              <a:buFont typeface="Wingdings 3" pitchFamily="18" charset="2"/>
              <a:buChar char=""/>
              <a:defRPr sz="1300" kern="1200">
                <a:solidFill>
                  <a:srgbClr val="404040"/>
                </a:solidFill>
                <a:latin typeface="+mn-lt"/>
                <a:ea typeface="+mn-ea"/>
                <a:cs typeface="+mn-cs"/>
              </a:defRPr>
            </a:lvl1pPr>
            <a:lvl2pPr marL="557213" indent="-214313" algn="r" defTabSz="342900" rtl="1" eaLnBrk="0" fontAlgn="base" hangingPunct="0">
              <a:spcBef>
                <a:spcPts val="750"/>
              </a:spcBef>
              <a:spcAft>
                <a:spcPct val="0"/>
              </a:spcAft>
              <a:buClr>
                <a:srgbClr val="EB3D9F"/>
              </a:buClr>
              <a:buSzPct val="80000"/>
              <a:buFont typeface="Wingdings 3" pitchFamily="18" charset="2"/>
              <a:buChar char=""/>
              <a:defRPr sz="1200" kern="1200">
                <a:solidFill>
                  <a:srgbClr val="404040"/>
                </a:solidFill>
                <a:latin typeface="+mn-lt"/>
                <a:ea typeface="+mn-ea"/>
                <a:cs typeface="+mn-cs"/>
              </a:defRPr>
            </a:lvl2pPr>
            <a:lvl3pPr marL="857250" indent="-171450" algn="r" defTabSz="342900" rtl="1" eaLnBrk="0" fontAlgn="base" hangingPunct="0">
              <a:spcBef>
                <a:spcPts val="750"/>
              </a:spcBef>
              <a:spcAft>
                <a:spcPct val="0"/>
              </a:spcAft>
              <a:buClr>
                <a:srgbClr val="EB3D9F"/>
              </a:buClr>
              <a:buSzPct val="80000"/>
              <a:buFont typeface="Wingdings 3" pitchFamily="18" charset="2"/>
              <a:buChar char=""/>
              <a:defRPr sz="1000" kern="1200">
                <a:solidFill>
                  <a:srgbClr val="404040"/>
                </a:solidFill>
                <a:latin typeface="+mn-lt"/>
                <a:ea typeface="+mn-ea"/>
                <a:cs typeface="+mn-cs"/>
              </a:defRPr>
            </a:lvl3pPr>
            <a:lvl4pPr marL="1200150" indent="-171450" algn="r" defTabSz="342900" rtl="1" eaLnBrk="0" fontAlgn="base" hangingPunct="0">
              <a:spcBef>
                <a:spcPts val="750"/>
              </a:spcBef>
              <a:spcAft>
                <a:spcPct val="0"/>
              </a:spcAft>
              <a:buClr>
                <a:srgbClr val="EB3D9F"/>
              </a:buClr>
              <a:buSzPct val="80000"/>
              <a:buFont typeface="Wingdings 3" pitchFamily="18" charset="2"/>
              <a:buChar char=""/>
              <a:defRPr sz="900" kern="1200">
                <a:solidFill>
                  <a:srgbClr val="404040"/>
                </a:solidFill>
                <a:latin typeface="+mn-lt"/>
                <a:ea typeface="+mn-ea"/>
                <a:cs typeface="+mn-cs"/>
              </a:defRPr>
            </a:lvl4pPr>
            <a:lvl5pPr marL="1543050" indent="-171450" algn="r" defTabSz="342900" rtl="1" eaLnBrk="0" fontAlgn="base" hangingPunct="0">
              <a:spcBef>
                <a:spcPts val="750"/>
              </a:spcBef>
              <a:spcAft>
                <a:spcPct val="0"/>
              </a:spcAft>
              <a:buClr>
                <a:srgbClr val="EB3D9F"/>
              </a:buClr>
              <a:buSzPct val="80000"/>
              <a:buFont typeface="Wingdings 3" pitchFamily="18" charset="2"/>
              <a:buChar char=""/>
              <a:defRPr sz="900" kern="1200">
                <a:solidFill>
                  <a:srgbClr val="404040"/>
                </a:solidFill>
                <a:latin typeface="+mn-lt"/>
                <a:ea typeface="+mn-ea"/>
                <a:cs typeface="+mn-cs"/>
              </a:defRPr>
            </a:lvl5pPr>
            <a:lvl6pPr marL="18859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50000"/>
              </a:lnSpc>
              <a:defRPr/>
            </a:pPr>
            <a:r>
              <a:rPr kumimoji="1" lang="fa-IR" sz="2000" dirty="0">
                <a:effectLst>
                  <a:outerShdw blurRad="38100" dist="38100" dir="2700000" algn="tl">
                    <a:srgbClr val="000000">
                      <a:alpha val="43137"/>
                    </a:srgbClr>
                  </a:outerShdw>
                </a:effectLst>
                <a:cs typeface="B Titr" pitchFamily="2" charset="-78"/>
              </a:rPr>
              <a:t>کارشناس ارشد مدیریت نیروی انسانی</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کارمند اداره کل تعاون،کار و رفاه اجتماعی خراسان شمالی</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مدیرگروه مدیریت و روابط عمومی دانشگاه جامع علمی و کاربردی </a:t>
            </a:r>
          </a:p>
          <a:p>
            <a:pPr>
              <a:lnSpc>
                <a:spcPct val="150000"/>
              </a:lnSpc>
              <a:defRPr/>
            </a:pPr>
            <a:r>
              <a:rPr kumimoji="1" lang="fa-IR" sz="2000" dirty="0" smtClean="0">
                <a:effectLst>
                  <a:outerShdw blurRad="38100" dist="38100" dir="2700000" algn="tl">
                    <a:srgbClr val="000000">
                      <a:alpha val="43137"/>
                    </a:srgbClr>
                  </a:outerShdw>
                </a:effectLst>
                <a:cs typeface="B Titr" pitchFamily="2" charset="-78"/>
              </a:rPr>
              <a:t>پژوهشگر </a:t>
            </a:r>
            <a:r>
              <a:rPr kumimoji="1" lang="fa-IR" sz="2000" dirty="0">
                <a:effectLst>
                  <a:outerShdw blurRad="38100" dist="38100" dir="2700000" algn="tl">
                    <a:srgbClr val="000000">
                      <a:alpha val="43137"/>
                    </a:srgbClr>
                  </a:outerShdw>
                </a:effectLst>
                <a:cs typeface="B Titr" pitchFamily="2" charset="-78"/>
              </a:rPr>
              <a:t>برتر استان (1388)</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مروج برتر ملی وزارت تعاون،کار و رفاه اجتماعی (1392)</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مدیر نمونه آمار در وزارت تعاون،کار و رفاه اجتماعی (1393)</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مدرس نمونه دانشگاه جامع علمی و کاربردی استان  (89 – 92 – </a:t>
            </a:r>
            <a:r>
              <a:rPr kumimoji="1" lang="fa-IR" sz="2000" dirty="0" smtClean="0">
                <a:effectLst>
                  <a:outerShdw blurRad="38100" dist="38100" dir="2700000" algn="tl">
                    <a:srgbClr val="000000">
                      <a:alpha val="43137"/>
                    </a:srgbClr>
                  </a:outerShdw>
                </a:effectLst>
                <a:cs typeface="B Titr" pitchFamily="2" charset="-78"/>
              </a:rPr>
              <a:t>94-98)</a:t>
            </a:r>
            <a:endParaRPr kumimoji="1" lang="en-US" sz="2000" dirty="0">
              <a:effectLst>
                <a:outerShdw blurRad="38100" dist="38100" dir="2700000" algn="tl">
                  <a:srgbClr val="000000">
                    <a:alpha val="43137"/>
                  </a:srgbClr>
                </a:outerShdw>
              </a:effectLst>
              <a:cs typeface="B Titr" pitchFamily="2" charset="-78"/>
            </a:endParaRPr>
          </a:p>
          <a:p>
            <a:pPr>
              <a:lnSpc>
                <a:spcPct val="150000"/>
              </a:lnSpc>
              <a:defRPr/>
            </a:pPr>
            <a:r>
              <a:rPr kumimoji="1" lang="fa-IR" sz="2000" dirty="0">
                <a:effectLst>
                  <a:outerShdw blurRad="38100" dist="38100" dir="2700000" algn="tl">
                    <a:srgbClr val="000000">
                      <a:alpha val="43137"/>
                    </a:srgbClr>
                  </a:outerShdw>
                </a:effectLst>
                <a:cs typeface="B Titr" pitchFamily="2" charset="-78"/>
              </a:rPr>
              <a:t>مشاور منابع انسانی شرکت توزیع برق خراسان شمالی</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تألیف دو جلد کتاب </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تألیف 18  مقاله علمی پژوهشی  - علمی ترویجی</a:t>
            </a:r>
          </a:p>
          <a:p>
            <a:pPr>
              <a:lnSpc>
                <a:spcPct val="150000"/>
              </a:lnSpc>
              <a:defRPr/>
            </a:pPr>
            <a:r>
              <a:rPr kumimoji="1" lang="fa-IR" sz="2000" dirty="0">
                <a:effectLst>
                  <a:outerShdw blurRad="38100" dist="38100" dir="2700000" algn="tl">
                    <a:srgbClr val="000000">
                      <a:alpha val="43137"/>
                    </a:srgbClr>
                  </a:outerShdw>
                </a:effectLst>
                <a:cs typeface="B Titr" pitchFamily="2" charset="-78"/>
              </a:rPr>
              <a:t>مدرس منشور حقوق شهروندی(مجوز مرکز آموزش مدیریت دولتی </a:t>
            </a:r>
            <a:r>
              <a:rPr kumimoji="1" lang="en-US" sz="2000" dirty="0">
                <a:effectLst>
                  <a:outerShdw blurRad="38100" dist="38100" dir="2700000" algn="tl">
                    <a:srgbClr val="000000">
                      <a:alpha val="43137"/>
                    </a:srgbClr>
                  </a:outerShdw>
                </a:effectLst>
                <a:cs typeface="B Titr" pitchFamily="2" charset="-78"/>
              </a:rPr>
              <a:t>(</a:t>
            </a:r>
            <a:endParaRPr kumimoji="1" lang="fa-IR" sz="2000" dirty="0">
              <a:effectLst>
                <a:outerShdw blurRad="38100" dist="38100" dir="2700000" algn="tl">
                  <a:srgbClr val="000000">
                    <a:alpha val="43137"/>
                  </a:srgbClr>
                </a:outerShdw>
              </a:effectLst>
              <a:cs typeface="B Titr" pitchFamily="2" charset="-78"/>
            </a:endParaRPr>
          </a:p>
          <a:p>
            <a:pPr>
              <a:lnSpc>
                <a:spcPct val="150000"/>
              </a:lnSpc>
              <a:defRPr/>
            </a:pPr>
            <a:endParaRPr kumimoji="1" lang="fa-IR" sz="2400" dirty="0">
              <a:effectLst>
                <a:outerShdw blurRad="38100" dist="38100" dir="2700000" algn="tl">
                  <a:srgbClr val="000000">
                    <a:alpha val="43137"/>
                  </a:srgbClr>
                </a:outerShdw>
              </a:effectLst>
              <a:cs typeface="B Titr" pitchFamily="2" charset="-78"/>
            </a:endParaRPr>
          </a:p>
          <a:p>
            <a:pPr>
              <a:lnSpc>
                <a:spcPct val="150000"/>
              </a:lnSpc>
              <a:defRPr/>
            </a:pPr>
            <a:endParaRPr kumimoji="1" lang="en-US" sz="2400" dirty="0">
              <a:effectLst>
                <a:outerShdw blurRad="38100" dist="38100" dir="2700000" algn="tl">
                  <a:srgbClr val="000000">
                    <a:alpha val="43137"/>
                  </a:srgbClr>
                </a:outerShdw>
              </a:effectLst>
              <a:cs typeface="B Titr" pitchFamily="2" charset="-78"/>
            </a:endParaRPr>
          </a:p>
        </p:txBody>
      </p:sp>
      <p:pic>
        <p:nvPicPr>
          <p:cNvPr id="75780"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716601" y="6318861"/>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2"/>
          <p:cNvPicPr>
            <a:picLocks noChangeAspect="1"/>
          </p:cNvPicPr>
          <p:nvPr/>
        </p:nvPicPr>
        <p:blipFill>
          <a:blip r:embed="rId4">
            <a:extLst>
              <a:ext uri="{28A0092B-C50C-407E-A947-70E740481C1C}">
                <a14:useLocalDpi xmlns:a14="http://schemas.microsoft.com/office/drawing/2010/main" val="0"/>
              </a:ext>
            </a:extLst>
          </a:blip>
          <a:srcRect l="10001" r="12666"/>
          <a:stretch>
            <a:fillRect/>
          </a:stretch>
        </p:blipFill>
        <p:spPr bwMode="auto">
          <a:xfrm>
            <a:off x="126026" y="140677"/>
            <a:ext cx="1143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81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224"/>
            <a:ext cx="8596668" cy="1320800"/>
          </a:xfrm>
        </p:spPr>
        <p:txBody>
          <a:bodyPr/>
          <a:lstStyle/>
          <a:p>
            <a:r>
              <a:rPr lang="fa-IR" b="1" dirty="0">
                <a:cs typeface="B Titr" panose="00000700000000000000" pitchFamily="2" charset="-78"/>
              </a:rPr>
              <a:t> قدرت اجبار (</a:t>
            </a:r>
            <a:r>
              <a:rPr lang="en-US" b="1" dirty="0">
                <a:cs typeface="B Titr" panose="00000700000000000000" pitchFamily="2" charset="-78"/>
              </a:rPr>
              <a:t>Coercive Power)</a:t>
            </a:r>
            <a:br>
              <a:rPr lang="en-US" b="1"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412376" y="857624"/>
            <a:ext cx="6275295" cy="5794187"/>
          </a:xfrm>
        </p:spPr>
        <p:txBody>
          <a:bodyPr>
            <a:normAutofit/>
          </a:bodyPr>
          <a:lstStyle/>
          <a:p>
            <a:r>
              <a:rPr lang="fa-IR" sz="2800" dirty="0">
                <a:cs typeface="B Koodak" panose="00000700000000000000" pitchFamily="2" charset="-78"/>
              </a:rPr>
              <a:t>قدرت اجبار، معمولا نوعی از قدرت در شرکت‌های بزرگ است، که کمترین تاثیر را دارد ولی بیش از همه مورد استفاده (و سوء‌استفاده) قرار می‌گیرد. </a:t>
            </a:r>
            <a:endParaRPr lang="fa-IR" sz="2800" dirty="0" smtClean="0">
              <a:cs typeface="B Koodak" panose="00000700000000000000" pitchFamily="2" charset="-78"/>
            </a:endParaRPr>
          </a:p>
          <a:p>
            <a:r>
              <a:rPr lang="fa-IR" sz="2800" dirty="0" smtClean="0">
                <a:cs typeface="B Koodak" panose="00000700000000000000" pitchFamily="2" charset="-78"/>
              </a:rPr>
              <a:t>قدرت </a:t>
            </a:r>
            <a:r>
              <a:rPr lang="fa-IR" sz="2800" dirty="0">
                <a:cs typeface="B Koodak" panose="00000700000000000000" pitchFamily="2" charset="-78"/>
              </a:rPr>
              <a:t>اجبار، وادار کردن فرد به انجام کاری است که بر خلاف میل و اراده‌ی اوست، یا ایجاد «عواقبی» برای اقدامات کارکنان است. </a:t>
            </a:r>
            <a:endParaRPr lang="fa-IR" sz="2800" dirty="0" smtClean="0">
              <a:cs typeface="B Koodak" panose="00000700000000000000" pitchFamily="2" charset="-78"/>
            </a:endParaRPr>
          </a:p>
          <a:p>
            <a:r>
              <a:rPr lang="fa-IR" sz="2800" dirty="0" smtClean="0">
                <a:solidFill>
                  <a:srgbClr val="FF0000"/>
                </a:solidFill>
                <a:cs typeface="B Koodak" panose="00000700000000000000" pitchFamily="2" charset="-78"/>
              </a:rPr>
              <a:t>رهبران </a:t>
            </a:r>
            <a:r>
              <a:rPr lang="fa-IR" sz="2800" dirty="0">
                <a:solidFill>
                  <a:srgbClr val="FF0000"/>
                </a:solidFill>
                <a:cs typeface="B Koodak" panose="00000700000000000000" pitchFamily="2" charset="-78"/>
              </a:rPr>
              <a:t>مستبد برای «ایجاد انگیزه» در زیردستان خود، بر تهدید، زورگویی و استفاده از واژه‌ی «در غیر این صورت» تکیه می‌کنند. </a:t>
            </a:r>
            <a:endParaRPr lang="fa-IR" sz="2800" dirty="0" smtClean="0">
              <a:solidFill>
                <a:srgbClr val="FF0000"/>
              </a:solidFill>
              <a:cs typeface="B Koodak" panose="00000700000000000000" pitchFamily="2" charset="-78"/>
            </a:endParaRPr>
          </a:p>
          <a:p>
            <a:r>
              <a:rPr lang="fa-IR" sz="2800" dirty="0" smtClean="0">
                <a:cs typeface="B Koodak" panose="00000700000000000000" pitchFamily="2" charset="-78"/>
              </a:rPr>
              <a:t>معمولا </a:t>
            </a:r>
            <a:r>
              <a:rPr lang="fa-IR" sz="2800" dirty="0">
                <a:cs typeface="B Koodak" panose="00000700000000000000" pitchFamily="2" charset="-78"/>
              </a:rPr>
              <a:t>این نوع رفتار منجر به ترس، نارضایتی و رنجش می‌شود.</a:t>
            </a:r>
            <a:endParaRPr lang="en-US" sz="2800" dirty="0">
              <a:cs typeface="B Koodak" panose="00000700000000000000" pitchFamily="2" charset="-78"/>
            </a:endParaRPr>
          </a:p>
        </p:txBody>
      </p:sp>
      <p:pic>
        <p:nvPicPr>
          <p:cNvPr id="4" name="Picture 3"/>
          <p:cNvPicPr>
            <a:picLocks noChangeAspect="1"/>
          </p:cNvPicPr>
          <p:nvPr/>
        </p:nvPicPr>
        <p:blipFill>
          <a:blip r:embed="rId2"/>
          <a:stretch>
            <a:fillRect/>
          </a:stretch>
        </p:blipFill>
        <p:spPr>
          <a:xfrm>
            <a:off x="6938682" y="857624"/>
            <a:ext cx="5253318" cy="5183738"/>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996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32"/>
            <a:ext cx="8596668" cy="1320800"/>
          </a:xfrm>
        </p:spPr>
        <p:txBody>
          <a:bodyPr/>
          <a:lstStyle/>
          <a:p>
            <a:r>
              <a:rPr lang="fa-IR" b="1" dirty="0">
                <a:cs typeface="B Titr" panose="00000700000000000000" pitchFamily="2" charset="-78"/>
              </a:rPr>
              <a:t>قدرت اطلاعاتی (</a:t>
            </a:r>
            <a:r>
              <a:rPr lang="en-US" b="1" dirty="0">
                <a:cs typeface="B Titr" panose="00000700000000000000" pitchFamily="2" charset="-78"/>
              </a:rPr>
              <a:t>Informational Power)</a:t>
            </a:r>
            <a:br>
              <a:rPr lang="en-US" b="1"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295011" y="752660"/>
            <a:ext cx="5920690" cy="5853858"/>
          </a:xfrm>
        </p:spPr>
        <p:txBody>
          <a:bodyPr>
            <a:noAutofit/>
          </a:bodyPr>
          <a:lstStyle/>
          <a:p>
            <a:r>
              <a:rPr lang="fa-IR" sz="2000" dirty="0" smtClean="0">
                <a:solidFill>
                  <a:srgbClr val="00B050"/>
                </a:solidFill>
                <a:cs typeface="B Koodak" panose="00000700000000000000" pitchFamily="2" charset="-78"/>
              </a:rPr>
              <a:t>قدرت </a:t>
            </a:r>
            <a:r>
              <a:rPr lang="fa-IR" sz="2000" dirty="0">
                <a:solidFill>
                  <a:srgbClr val="00B050"/>
                </a:solidFill>
                <a:cs typeface="B Koodak" panose="00000700000000000000" pitchFamily="2" charset="-78"/>
              </a:rPr>
              <a:t>اطلاعاتی، تازه‌ترین نوع قدرت است که فرنچ و راون به پنج مورد دیگر اضافه کرده‌اند. ولی با وجود این، در میان سه نوع قدرتِ دارای بیشترین تاثیرگذاری قرار دارد.</a:t>
            </a:r>
          </a:p>
          <a:p>
            <a:r>
              <a:rPr lang="fa-IR" sz="2000" dirty="0">
                <a:cs typeface="B Koodak" panose="00000700000000000000" pitchFamily="2" charset="-78"/>
              </a:rPr>
              <a:t>قدرت اطلاعاتی، یعنی قدرت برخورداری از اطلاعاتی که دیگران ندارند، یا قدرت توزیع اطلاعات به عنوان ابزاری برای ایجاد تغییر</a:t>
            </a:r>
            <a:r>
              <a:rPr lang="fa-IR" sz="2000" dirty="0" smtClean="0">
                <a:cs typeface="B Koodak" panose="00000700000000000000" pitchFamily="2" charset="-78"/>
              </a:rPr>
              <a:t>.</a:t>
            </a:r>
          </a:p>
          <a:p>
            <a:r>
              <a:rPr lang="fa-IR" sz="2000" dirty="0" smtClean="0">
                <a:cs typeface="B Koodak" panose="00000700000000000000" pitchFamily="2" charset="-78"/>
              </a:rPr>
              <a:t> </a:t>
            </a:r>
            <a:r>
              <a:rPr lang="fa-IR" sz="2000" dirty="0">
                <a:cs typeface="B Koodak" panose="00000700000000000000" pitchFamily="2" charset="-78"/>
              </a:rPr>
              <a:t>این قدرت می‌تواند تبلیغات مثبت یا منفی، آگاهی از استراتژی مخالفان، یا اطلاعات دقیقی باشد که در کمک به تصمیم‌گیری از آن استفاده می‌شود (مثلا «چگونگی تاثیر سیستم رتبه‌بندی نیلسن (</a:t>
            </a:r>
            <a:r>
              <a:rPr lang="en-US" sz="2000" dirty="0">
                <a:cs typeface="B Koodak" panose="00000700000000000000" pitchFamily="2" charset="-78"/>
              </a:rPr>
              <a:t>Nielsen Rating) </a:t>
            </a:r>
            <a:r>
              <a:rPr lang="fa-IR" sz="2000" dirty="0">
                <a:cs typeface="B Koodak" panose="00000700000000000000" pitchFamily="2" charset="-78"/>
              </a:rPr>
              <a:t>بر قیمت آگهی‌های بازرگانی». نیلسن سیستمی است برای سنجش میزان تماشاچی تلویزیونی در ساعات مختلف شبانه‌روز).</a:t>
            </a:r>
          </a:p>
          <a:p>
            <a:r>
              <a:rPr lang="fa-IR" sz="2000" dirty="0">
                <a:cs typeface="B Koodak" panose="00000700000000000000" pitchFamily="2" charset="-78"/>
              </a:rPr>
              <a:t>قدرت اطلاعاتی، به معنی استفاده از اطلاعات، برای متقاعد کردن دیگران «توسط ارقام»، یا ساختن «آمار» برای تغییر نظر دیگران است (برخی عقیده دارند که آمار، روشی دقیق و منطقی برای بیان نیمی از حقیقت، به شکلی نادرست است).</a:t>
            </a:r>
          </a:p>
          <a:p>
            <a:r>
              <a:rPr lang="fa-IR" sz="2000" dirty="0">
                <a:cs typeface="B Koodak" panose="00000700000000000000" pitchFamily="2" charset="-78"/>
              </a:rPr>
              <a:t>می‌توان از قدرت اطلاعاتی برای سنجش و بهبود وظایف، فرآیندها و استراتژی‌ها استفاده کرد.</a:t>
            </a:r>
          </a:p>
          <a:p>
            <a:endParaRPr lang="en-US" sz="2000" dirty="0">
              <a:cs typeface="B Koodak" panose="00000700000000000000" pitchFamily="2" charset="-78"/>
            </a:endParaRPr>
          </a:p>
        </p:txBody>
      </p:sp>
      <p:pic>
        <p:nvPicPr>
          <p:cNvPr id="4" name="Picture 3"/>
          <p:cNvPicPr>
            <a:picLocks noChangeAspect="1"/>
          </p:cNvPicPr>
          <p:nvPr/>
        </p:nvPicPr>
        <p:blipFill>
          <a:blip r:embed="rId2"/>
          <a:stretch>
            <a:fillRect/>
          </a:stretch>
        </p:blipFill>
        <p:spPr>
          <a:xfrm>
            <a:off x="6510711" y="1137674"/>
            <a:ext cx="5537858" cy="508383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457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0" y="0"/>
            <a:ext cx="8596668" cy="1320800"/>
          </a:xfrm>
        </p:spPr>
        <p:txBody>
          <a:bodyPr/>
          <a:lstStyle/>
          <a:p>
            <a:r>
              <a:rPr lang="fa-IR" b="1" dirty="0"/>
              <a:t> قدرت تخصص (</a:t>
            </a:r>
            <a:r>
              <a:rPr lang="en-US" b="1" dirty="0"/>
              <a:t>Expert Power)</a:t>
            </a:r>
            <a:br>
              <a:rPr lang="en-US" b="1" dirty="0"/>
            </a:br>
            <a:endParaRPr lang="en-US" dirty="0"/>
          </a:p>
        </p:txBody>
      </p:sp>
      <p:sp>
        <p:nvSpPr>
          <p:cNvPr id="3" name="Content Placeholder 2"/>
          <p:cNvSpPr>
            <a:spLocks noGrp="1"/>
          </p:cNvSpPr>
          <p:nvPr>
            <p:ph idx="1"/>
          </p:nvPr>
        </p:nvSpPr>
        <p:spPr>
          <a:xfrm>
            <a:off x="0" y="762099"/>
            <a:ext cx="7620000" cy="5916611"/>
          </a:xfrm>
        </p:spPr>
        <p:txBody>
          <a:bodyPr>
            <a:noAutofit/>
          </a:bodyPr>
          <a:lstStyle/>
          <a:p>
            <a:r>
              <a:rPr lang="fa-IR" sz="2400" dirty="0">
                <a:cs typeface="B Koodak" panose="00000700000000000000" pitchFamily="2" charset="-78"/>
              </a:rPr>
              <a:t>قدرت تخصص، رابطه‌ی نزدیکی با قدرت اطلاعاتی دارد و در این نوع از قدرت، فرد از اطلاعات، دانش یا تخصصی عمیق در حوزه‌ای برخوردار است که مسئولیت آن را بر عهده دارد. </a:t>
            </a:r>
            <a:endParaRPr lang="fa-IR" sz="2400" dirty="0" smtClean="0">
              <a:cs typeface="B Koodak" panose="00000700000000000000" pitchFamily="2" charset="-78"/>
            </a:endParaRPr>
          </a:p>
          <a:p>
            <a:r>
              <a:rPr lang="fa-IR" sz="2400" dirty="0" smtClean="0">
                <a:solidFill>
                  <a:srgbClr val="00B050"/>
                </a:solidFill>
                <a:cs typeface="B Koodak" panose="00000700000000000000" pitchFamily="2" charset="-78"/>
              </a:rPr>
              <a:t>معمولا </a:t>
            </a:r>
            <a:r>
              <a:rPr lang="fa-IR" sz="2400" dirty="0">
                <a:solidFill>
                  <a:srgbClr val="00B050"/>
                </a:solidFill>
                <a:cs typeface="B Koodak" panose="00000700000000000000" pitchFamily="2" charset="-78"/>
              </a:rPr>
              <a:t>این نوع از قدرت، موثرترین نوع قدرت است. </a:t>
            </a:r>
            <a:endParaRPr lang="fa-IR" sz="2400" dirty="0" smtClean="0">
              <a:solidFill>
                <a:srgbClr val="00B050"/>
              </a:solidFill>
              <a:cs typeface="B Koodak" panose="00000700000000000000" pitchFamily="2" charset="-78"/>
            </a:endParaRPr>
          </a:p>
          <a:p>
            <a:r>
              <a:rPr lang="fa-IR" sz="2400" dirty="0" smtClean="0">
                <a:cs typeface="B Koodak" panose="00000700000000000000" pitchFamily="2" charset="-78"/>
              </a:rPr>
              <a:t>معمولا </a:t>
            </a:r>
            <a:r>
              <a:rPr lang="fa-IR" sz="2400" dirty="0">
                <a:cs typeface="B Koodak" panose="00000700000000000000" pitchFamily="2" charset="-78"/>
              </a:rPr>
              <a:t>فرد به دلیل برخوردار بودن از سطح بالایی از تخصص می‌تواند با استفاده از اعتماد و احترام، دیگران را متقاعد کند تا کارهایی را برای او انجام دهند. این تخصص و در نتیجه این نوع از قدرت، در نقش‌های رهبری دارای ارزش بسیار بالایی است.</a:t>
            </a:r>
          </a:p>
          <a:p>
            <a:r>
              <a:rPr lang="fa-IR" sz="2400" dirty="0">
                <a:cs typeface="B Koodak" panose="00000700000000000000" pitchFamily="2" charset="-78"/>
              </a:rPr>
              <a:t>رهبران بسیار خوب، از موثرترین نوع قدرت، در زمان مناسب استفاده می‌کنند. آنها همچنین به دنبال افرادی هستند که می‌دانند رهبری و چشم‌انداز، چگونه در راستای ایجاد چارچوبی برای موفقیت، عمل می‌کنند </a:t>
            </a:r>
            <a:endParaRPr lang="fa-IR" sz="2400" dirty="0" smtClean="0">
              <a:cs typeface="B Koodak" panose="00000700000000000000" pitchFamily="2" charset="-78"/>
            </a:endParaRPr>
          </a:p>
          <a:p>
            <a:r>
              <a:rPr lang="fa-IR" sz="2400" dirty="0" smtClean="0">
                <a:cs typeface="B Koodak" panose="00000700000000000000" pitchFamily="2" charset="-78"/>
              </a:rPr>
              <a:t>هر </a:t>
            </a:r>
            <a:r>
              <a:rPr lang="fa-IR" sz="2400" dirty="0">
                <a:cs typeface="B Koodak" panose="00000700000000000000" pitchFamily="2" charset="-78"/>
              </a:rPr>
              <a:t>رهبری باید آشنایی با انواع گوناگون قدرت را به مجموعه‌ی مهارت‌های خود اضافه نماید. به‌کارگیری قدرت در رابطه با ارزش‌هایی که شما و شرکت شما به آنها متعهد هستید نیز گام منطقی بعدی است. </a:t>
            </a:r>
            <a:endParaRPr lang="en-US" sz="2400" dirty="0">
              <a:cs typeface="B Koodak" panose="00000700000000000000" pitchFamily="2" charset="-78"/>
            </a:endParaRPr>
          </a:p>
        </p:txBody>
      </p:sp>
      <p:pic>
        <p:nvPicPr>
          <p:cNvPr id="4" name="Picture 3"/>
          <p:cNvPicPr>
            <a:picLocks noChangeAspect="1"/>
          </p:cNvPicPr>
          <p:nvPr/>
        </p:nvPicPr>
        <p:blipFill>
          <a:blip r:embed="rId2"/>
          <a:stretch>
            <a:fillRect/>
          </a:stretch>
        </p:blipFill>
        <p:spPr>
          <a:xfrm>
            <a:off x="7422776" y="941389"/>
            <a:ext cx="4769223" cy="5143500"/>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031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fa-IR" b="1" dirty="0"/>
              <a:t>قدرت مرجع (</a:t>
            </a:r>
            <a:r>
              <a:rPr lang="en-US" b="1" dirty="0"/>
              <a:t>Referent Power)</a:t>
            </a:r>
            <a:br>
              <a:rPr lang="en-US" b="1" dirty="0"/>
            </a:br>
            <a:endParaRPr lang="en-US" dirty="0"/>
          </a:p>
        </p:txBody>
      </p:sp>
      <p:sp>
        <p:nvSpPr>
          <p:cNvPr id="3" name="Content Placeholder 2"/>
          <p:cNvSpPr>
            <a:spLocks noGrp="1"/>
          </p:cNvSpPr>
          <p:nvPr>
            <p:ph idx="1"/>
          </p:nvPr>
        </p:nvSpPr>
        <p:spPr>
          <a:xfrm>
            <a:off x="0" y="885032"/>
            <a:ext cx="6759174" cy="5423552"/>
          </a:xfrm>
        </p:spPr>
        <p:txBody>
          <a:bodyPr>
            <a:noAutofit/>
          </a:bodyPr>
          <a:lstStyle/>
          <a:p>
            <a:r>
              <a:rPr lang="fa-IR" sz="2800" dirty="0">
                <a:cs typeface="B Koodak" panose="00000700000000000000" pitchFamily="2" charset="-78"/>
              </a:rPr>
              <a:t>قدرت مرجع، «کیش شخصیت» (</a:t>
            </a:r>
            <a:r>
              <a:rPr lang="en-US" sz="2800" dirty="0">
                <a:cs typeface="B Koodak" panose="00000700000000000000" pitchFamily="2" charset="-78"/>
              </a:rPr>
              <a:t>cult of personality) </a:t>
            </a:r>
            <a:r>
              <a:rPr lang="fa-IR" sz="2800" dirty="0">
                <a:cs typeface="B Koodak" panose="00000700000000000000" pitchFamily="2" charset="-78"/>
              </a:rPr>
              <a:t>است. فرد می‌تواند توسط این قدرت، دیگران را جذب کند و در آنها احساس وفاداری ایجاد نماید</a:t>
            </a:r>
            <a:r>
              <a:rPr lang="fa-IR" sz="2800" dirty="0" smtClean="0">
                <a:cs typeface="B Koodak" panose="00000700000000000000" pitchFamily="2" charset="-78"/>
              </a:rPr>
              <a:t>.</a:t>
            </a:r>
          </a:p>
          <a:p>
            <a:r>
              <a:rPr lang="fa-IR" sz="2800" dirty="0" smtClean="0">
                <a:cs typeface="B Koodak" panose="00000700000000000000" pitchFamily="2" charset="-78"/>
              </a:rPr>
              <a:t> </a:t>
            </a:r>
            <a:r>
              <a:rPr lang="fa-IR" sz="2800" dirty="0">
                <a:cs typeface="B Koodak" panose="00000700000000000000" pitchFamily="2" charset="-78"/>
              </a:rPr>
              <a:t>قدرت مرجع، قدرت احترام نیز هست. این قدرت در طول زمان، و وقتی که یک رهبر موفق است و سابقه‌ی شناخته‌شده‌ای از موفقیت دارد، ایجاد می‌شود.</a:t>
            </a:r>
          </a:p>
          <a:p>
            <a:r>
              <a:rPr lang="fa-IR" sz="2800" dirty="0">
                <a:cs typeface="B Koodak" panose="00000700000000000000" pitchFamily="2" charset="-78"/>
              </a:rPr>
              <a:t>قدرت مرجع از طریق ارزش‌های فرد نیز ایجاد می‌شود. </a:t>
            </a:r>
            <a:endParaRPr lang="fa-IR" sz="2800" dirty="0" smtClean="0">
              <a:cs typeface="B Koodak" panose="00000700000000000000" pitchFamily="2" charset="-78"/>
            </a:endParaRPr>
          </a:p>
          <a:p>
            <a:r>
              <a:rPr lang="fa-IR" sz="2800" dirty="0" smtClean="0">
                <a:solidFill>
                  <a:srgbClr val="00B050"/>
                </a:solidFill>
                <a:cs typeface="B Koodak" panose="00000700000000000000" pitchFamily="2" charset="-78"/>
              </a:rPr>
              <a:t>برخی </a:t>
            </a:r>
            <a:r>
              <a:rPr lang="fa-IR" sz="2800" dirty="0">
                <a:solidFill>
                  <a:srgbClr val="00B050"/>
                </a:solidFill>
                <a:cs typeface="B Koodak" panose="00000700000000000000" pitchFamily="2" charset="-78"/>
              </a:rPr>
              <a:t>افراد با این نوع از قدرت به دنیا می‌آیند، ولی دیگران باید در مورد رهبری مطالعه نمایند و خود را به گونه‌ای پرورش دهند تا بتوانند این شکل از قدرت را به صورت موثر، اعمال نمایند.</a:t>
            </a:r>
          </a:p>
          <a:p>
            <a:endParaRPr lang="en-US" sz="2800" dirty="0">
              <a:cs typeface="B Koodak" panose="00000700000000000000" pitchFamily="2" charset="-78"/>
            </a:endParaRPr>
          </a:p>
        </p:txBody>
      </p:sp>
      <p:pic>
        <p:nvPicPr>
          <p:cNvPr id="4" name="Picture 3"/>
          <p:cNvPicPr>
            <a:picLocks noChangeAspect="1"/>
          </p:cNvPicPr>
          <p:nvPr/>
        </p:nvPicPr>
        <p:blipFill>
          <a:blip r:embed="rId2"/>
          <a:stretch>
            <a:fillRect/>
          </a:stretch>
        </p:blipFill>
        <p:spPr>
          <a:xfrm>
            <a:off x="6759174" y="1169334"/>
            <a:ext cx="5186296" cy="4854949"/>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714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7255" y="2916109"/>
            <a:ext cx="8596668" cy="3880773"/>
          </a:xfrm>
        </p:spPr>
        <p:txBody>
          <a:bodyPr>
            <a:normAutofit/>
          </a:bodyPr>
          <a:lstStyle/>
          <a:p>
            <a:pPr marL="0" indent="0">
              <a:buNone/>
            </a:pPr>
            <a:r>
              <a:rPr lang="fa-IR" sz="9600" dirty="0" smtClean="0">
                <a:solidFill>
                  <a:schemeClr val="accent1">
                    <a:lumMod val="50000"/>
                  </a:schemeClr>
                </a:solidFill>
                <a:cs typeface="B Titr" panose="00000700000000000000" pitchFamily="2" charset="-78"/>
              </a:rPr>
              <a:t>پایان بخش اول</a:t>
            </a:r>
            <a:endParaRPr lang="en-US" sz="9600" dirty="0">
              <a:solidFill>
                <a:schemeClr val="accent1">
                  <a:lumMod val="50000"/>
                </a:schemeClr>
              </a:solidFill>
              <a:cs typeface="B Titr" panose="00000700000000000000"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082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7221" y="810856"/>
            <a:ext cx="3583826" cy="4733925"/>
          </a:xfrm>
        </p:spPr>
      </p:pic>
      <p:pic>
        <p:nvPicPr>
          <p:cNvPr id="111619" name="Picture 4" descr="C:\Users\m.ahmadzadeh\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726" y="5308150"/>
            <a:ext cx="363855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44618" y="1448781"/>
            <a:ext cx="4243470" cy="584775"/>
          </a:xfrm>
          <a:prstGeom prst="rect">
            <a:avLst/>
          </a:prstGeom>
        </p:spPr>
        <p:txBody>
          <a:bodyPr wrap="none">
            <a:spAutoFit/>
          </a:bodyPr>
          <a:lstStyle/>
          <a:p>
            <a:pPr algn="ctr" defTabSz="457200">
              <a:defRPr/>
            </a:pPr>
            <a:r>
              <a:rPr lang="en-US" sz="3200" b="1" dirty="0" err="1">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IranNastaliq" panose="02020505000000020003" pitchFamily="18" charset="0"/>
                <a:cs typeface="IranNastaliq" panose="02020505000000020003" pitchFamily="18" charset="0"/>
              </a:rPr>
              <a:t>ahmadzadeh.meh</a:t>
            </a:r>
            <a:endParaRPr lang="en-US" sz="32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IranNastaliq" panose="02020505000000020003" pitchFamily="18" charset="0"/>
              <a:cs typeface="IranNastaliq" panose="02020505000000020003" pitchFamily="18" charset="0"/>
            </a:endParaRPr>
          </a:p>
        </p:txBody>
      </p:sp>
      <p:pic>
        <p:nvPicPr>
          <p:cNvPr id="1116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1344614"/>
            <a:ext cx="64928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98443" y="2798564"/>
            <a:ext cx="6289645" cy="1384995"/>
          </a:xfrm>
          <a:prstGeom prst="rect">
            <a:avLst/>
          </a:prstGeom>
        </p:spPr>
        <p:txBody>
          <a:bodyPr wrap="square">
            <a:spAutoFit/>
          </a:bodyPr>
          <a:lstStyle/>
          <a:p>
            <a:pPr algn="ctr" defTabSz="457200">
              <a:defRPr/>
            </a:pPr>
            <a:r>
              <a:rPr lang="en-US" sz="28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Arial Black" pitchFamily="34" charset="0"/>
                <a:ea typeface="Gungsuh" pitchFamily="18" charset="-127"/>
                <a:cs typeface="IranNastaliq" panose="02020505000000020003" pitchFamily="18" charset="0"/>
                <a:hlinkClick r:id="rId5"/>
              </a:rPr>
              <a:t>ahmadzadeh.me @ Gmail.com</a:t>
            </a:r>
            <a:endParaRPr lang="en-US" sz="28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Arial Black" pitchFamily="34" charset="0"/>
              <a:ea typeface="Gungsuh" pitchFamily="18" charset="-127"/>
              <a:cs typeface="IranNastaliq" panose="02020505000000020003" pitchFamily="18" charset="0"/>
            </a:endParaRPr>
          </a:p>
          <a:p>
            <a:pPr algn="ctr" defTabSz="457200">
              <a:defRPr/>
            </a:pPr>
            <a:endParaRPr lang="en-US" sz="28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Arial Black" pitchFamily="34" charset="0"/>
              <a:ea typeface="Gungsuh" pitchFamily="18" charset="-127"/>
              <a:cs typeface="IranNastaliq" panose="02020505000000020003" pitchFamily="18" charset="0"/>
            </a:endParaRPr>
          </a:p>
          <a:p>
            <a:pPr algn="ctr" defTabSz="457200">
              <a:defRPr/>
            </a:pPr>
            <a:r>
              <a:rPr lang="en-US" sz="2800" b="1" dirty="0" err="1">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Arial Black" pitchFamily="34" charset="0"/>
                <a:ea typeface="Gungsuh" pitchFamily="18" charset="-127"/>
                <a:cs typeface="IranNastaliq" panose="02020505000000020003" pitchFamily="18" charset="0"/>
                <a:hlinkClick r:id="rId6"/>
              </a:rPr>
              <a:t>Ahmadzadeh_me</a:t>
            </a:r>
            <a:r>
              <a:rPr lang="en-US" sz="28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Arial Black" pitchFamily="34" charset="0"/>
                <a:ea typeface="Gungsuh" pitchFamily="18" charset="-127"/>
                <a:cs typeface="IranNastaliq" panose="02020505000000020003" pitchFamily="18" charset="0"/>
                <a:hlinkClick r:id="rId6"/>
              </a:rPr>
              <a:t> @ yahoo.com</a:t>
            </a:r>
            <a:endParaRPr lang="fa-IR" sz="28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Arial Black" pitchFamily="34" charset="0"/>
              <a:ea typeface="Gungsuh" pitchFamily="18" charset="-127"/>
              <a:cs typeface="IranNastaliq" panose="02020505000000020003" pitchFamily="18" charset="0"/>
            </a:endParaRPr>
          </a:p>
        </p:txBody>
      </p:sp>
      <p:pic>
        <p:nvPicPr>
          <p:cNvPr id="111623"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09145" y="2133601"/>
            <a:ext cx="6461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989237" y="5951881"/>
            <a:ext cx="3398687" cy="646331"/>
          </a:xfrm>
          <a:prstGeom prst="rect">
            <a:avLst/>
          </a:prstGeom>
        </p:spPr>
        <p:txBody>
          <a:bodyPr wrap="none">
            <a:spAutoFit/>
          </a:bodyPr>
          <a:lstStyle/>
          <a:p>
            <a:pPr algn="ctr" defTabSz="457200">
              <a:defRPr/>
            </a:pPr>
            <a:r>
              <a:rPr lang="en-US" sz="3600" b="1" dirty="0">
                <a:ln w="17780" cmpd="sng">
                  <a:solidFill>
                    <a:srgbClr val="FFFFFF"/>
                  </a:solidFill>
                  <a:prstDash val="solid"/>
                  <a:miter lim="800000"/>
                </a:ln>
                <a:solidFill>
                  <a:srgbClr val="9D074E">
                    <a:lumMod val="60000"/>
                    <a:lumOff val="40000"/>
                  </a:srgbClr>
                </a:solidFill>
                <a:effectLst>
                  <a:outerShdw blurRad="50800" algn="tl" rotWithShape="0">
                    <a:srgbClr val="000000"/>
                  </a:outerShdw>
                </a:effectLst>
                <a:latin typeface="IranNastaliq" panose="02020505000000020003" pitchFamily="18" charset="0"/>
                <a:cs typeface="IranNastaliq" panose="02020505000000020003" pitchFamily="18" charset="0"/>
              </a:rPr>
              <a:t>0915-384-8123</a:t>
            </a:r>
          </a:p>
        </p:txBody>
      </p:sp>
      <p:pic>
        <p:nvPicPr>
          <p:cNvPr id="111625" name="Picture 2" descr="C:\Users\m.ahmadzadeh\Desktop\sit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2845" y="4481048"/>
            <a:ext cx="8763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6" name="Picture 3" descr="C:\Users\m.ahmadzadeh\Desktop\index.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2414" y="5848008"/>
            <a:ext cx="673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637" y="-45172"/>
            <a:ext cx="1236372" cy="1344555"/>
          </a:xfrm>
          <a:prstGeom prst="rect">
            <a:avLst/>
          </a:prstGeom>
          <a:ln>
            <a:noFill/>
          </a:ln>
          <a:effectLst>
            <a:softEdge rad="112500"/>
          </a:effectLst>
        </p:spPr>
      </p:pic>
    </p:spTree>
    <p:extLst>
      <p:ext uri="{BB962C8B-B14F-4D97-AF65-F5344CB8AC3E}">
        <p14:creationId xmlns:p14="http://schemas.microsoft.com/office/powerpoint/2010/main" val="1477975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مبانی مدیریت\تصاویر\OrganizationalImp0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2177" y="0"/>
            <a:ext cx="4811843" cy="32228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مبانی مدیریت\تصاویر\7f03b89b04c6710053bb07995c91ca69.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9706" y="2758195"/>
            <a:ext cx="4971425" cy="41428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99912" y="2358699"/>
            <a:ext cx="6788290" cy="4962070"/>
          </a:xfrm>
        </p:spPr>
        <p:txBody>
          <a:bodyPr>
            <a:normAutofit/>
          </a:bodyPr>
          <a:lstStyle/>
          <a:p>
            <a:pPr marL="0" indent="0" algn="ctr">
              <a:buNone/>
            </a:pPr>
            <a:endParaRPr lang="fa-IR" sz="7200" b="1" dirty="0" smtClean="0">
              <a:solidFill>
                <a:srgbClr val="000099"/>
              </a:solidFill>
              <a:effectLst>
                <a:outerShdw blurRad="38100" dist="38100" dir="2700000" algn="tl">
                  <a:srgbClr val="000000">
                    <a:alpha val="43137"/>
                  </a:srgbClr>
                </a:outerShdw>
              </a:effectLst>
            </a:endParaRPr>
          </a:p>
          <a:p>
            <a:pPr marL="0" indent="0" algn="ctr">
              <a:buNone/>
            </a:pPr>
            <a:r>
              <a:rPr lang="en-US" sz="7200" b="1" dirty="0" smtClean="0">
                <a:solidFill>
                  <a:srgbClr val="000099"/>
                </a:solidFill>
                <a:effectLst>
                  <a:outerShdw blurRad="38100" dist="38100" dir="2700000" algn="tl">
                    <a:srgbClr val="000000">
                      <a:alpha val="43137"/>
                    </a:srgbClr>
                  </a:outerShdw>
                </a:effectLst>
              </a:rPr>
              <a:t>Organization</a:t>
            </a:r>
            <a:endParaRPr lang="fa-IR" sz="7200" b="1" dirty="0" smtClean="0">
              <a:solidFill>
                <a:srgbClr val="000099"/>
              </a:solidFill>
              <a:effectLst>
                <a:outerShdw blurRad="38100" dist="38100" dir="2700000" algn="tl">
                  <a:srgbClr val="000000">
                    <a:alpha val="43137"/>
                  </a:srgbClr>
                </a:outerShdw>
              </a:effectLst>
            </a:endParaRPr>
          </a:p>
          <a:p>
            <a:pPr marL="0" indent="0" algn="ctr">
              <a:buNone/>
            </a:pPr>
            <a:endParaRPr lang="fa-IR" sz="7200" b="1" dirty="0">
              <a:solidFill>
                <a:srgbClr val="000099"/>
              </a:solidFill>
              <a:effectLst>
                <a:outerShdw blurRad="38100" dist="38100" dir="2700000" algn="tl">
                  <a:srgbClr val="000000">
                    <a:alpha val="43137"/>
                  </a:srgbClr>
                </a:outerShdw>
              </a:effectLst>
              <a:cs typeface="B Titr" pitchFamily="2" charset="-78"/>
            </a:endParaRPr>
          </a:p>
          <a:p>
            <a:pPr marL="0" indent="0" algn="ctr">
              <a:buNone/>
            </a:pPr>
            <a:endParaRPr lang="fa-IR" sz="7200" b="1" dirty="0">
              <a:solidFill>
                <a:srgbClr val="000099"/>
              </a:solidFill>
              <a:effectLst>
                <a:outerShdw blurRad="38100" dist="38100" dir="2700000" algn="tl">
                  <a:srgbClr val="000000">
                    <a:alpha val="43137"/>
                  </a:srgbClr>
                </a:outerShdw>
              </a:effectLst>
              <a:cs typeface="B Titr" pitchFamily="2" charset="-78"/>
            </a:endParaRPr>
          </a:p>
        </p:txBody>
      </p:sp>
      <p:sp>
        <p:nvSpPr>
          <p:cNvPr id="6" name="Content Placeholder 2"/>
          <p:cNvSpPr txBox="1">
            <a:spLocks/>
          </p:cNvSpPr>
          <p:nvPr/>
        </p:nvSpPr>
        <p:spPr>
          <a:xfrm>
            <a:off x="-1223229" y="1296894"/>
            <a:ext cx="6788290" cy="496207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a-IR" sz="7200" dirty="0">
                <a:solidFill>
                  <a:srgbClr val="000099"/>
                </a:solidFill>
                <a:effectLst>
                  <a:outerShdw blurRad="38100" dist="38100" dir="2700000" algn="tl">
                    <a:srgbClr val="000000">
                      <a:alpha val="43137"/>
                    </a:srgbClr>
                  </a:outerShdw>
                </a:effectLst>
                <a:latin typeface="Arial" charset="0"/>
                <a:cs typeface="B Titr" pitchFamily="2" charset="-78"/>
              </a:rPr>
              <a:t>سازمان</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8" y="0"/>
            <a:ext cx="1236372" cy="1344555"/>
          </a:xfrm>
          <a:prstGeom prst="rect">
            <a:avLst/>
          </a:prstGeom>
          <a:ln>
            <a:noFill/>
          </a:ln>
          <a:effectLst>
            <a:softEdge rad="112500"/>
          </a:effectLst>
        </p:spPr>
      </p:pic>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7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715" y="779493"/>
            <a:ext cx="9443803" cy="5436793"/>
          </a:xfrm>
        </p:spPr>
        <p:txBody>
          <a:bodyPr>
            <a:normAutofit fontScale="92500" lnSpcReduction="20000"/>
          </a:bodyPr>
          <a:lstStyle/>
          <a:p>
            <a:pPr marL="0" indent="0" algn="ctr">
              <a:lnSpc>
                <a:spcPct val="200000"/>
              </a:lnSpc>
              <a:buNone/>
            </a:pPr>
            <a:r>
              <a:rPr lang="fa-IR" sz="4000" b="1" dirty="0">
                <a:solidFill>
                  <a:srgbClr val="000099"/>
                </a:solidFill>
                <a:effectLst>
                  <a:outerShdw blurRad="38100" dist="38100" dir="2700000" algn="tl">
                    <a:srgbClr val="000000">
                      <a:alpha val="43137"/>
                    </a:srgbClr>
                  </a:outerShdw>
                </a:effectLst>
                <a:cs typeface="B Koodak" pitchFamily="2" charset="-78"/>
              </a:rPr>
              <a:t>سازمان </a:t>
            </a:r>
            <a:r>
              <a:rPr lang="fa-IR" sz="4000" b="1" u="sng" dirty="0">
                <a:solidFill>
                  <a:srgbClr val="000099"/>
                </a:solidFill>
                <a:effectLst>
                  <a:outerShdw blurRad="38100" dist="38100" dir="2700000" algn="tl">
                    <a:srgbClr val="000000">
                      <a:alpha val="43137"/>
                    </a:srgbClr>
                  </a:outerShdw>
                </a:effectLst>
                <a:cs typeface="B Koodak" pitchFamily="2" charset="-78"/>
              </a:rPr>
              <a:t>پدیده ای اجتماعی </a:t>
            </a:r>
            <a:r>
              <a:rPr lang="fa-IR" sz="4000" b="1" dirty="0">
                <a:solidFill>
                  <a:srgbClr val="000099"/>
                </a:solidFill>
                <a:effectLst>
                  <a:outerShdw blurRad="38100" dist="38100" dir="2700000" algn="tl">
                    <a:srgbClr val="000000">
                      <a:alpha val="43137"/>
                    </a:srgbClr>
                  </a:outerShdw>
                </a:effectLst>
                <a:cs typeface="B Koodak" pitchFamily="2" charset="-78"/>
              </a:rPr>
              <a:t>است </a:t>
            </a:r>
            <a:r>
              <a:rPr lang="fa-IR" sz="4000" b="1" dirty="0" smtClean="0">
                <a:solidFill>
                  <a:srgbClr val="000099"/>
                </a:solidFill>
                <a:effectLst>
                  <a:outerShdw blurRad="38100" dist="38100" dir="2700000" algn="tl">
                    <a:srgbClr val="000000">
                      <a:alpha val="43137"/>
                    </a:srgbClr>
                  </a:outerShdw>
                </a:effectLst>
                <a:cs typeface="B Koodak" pitchFamily="2" charset="-78"/>
              </a:rPr>
              <a:t/>
            </a:r>
            <a:br>
              <a:rPr lang="fa-IR" sz="4000" b="1" dirty="0" smtClean="0">
                <a:solidFill>
                  <a:srgbClr val="000099"/>
                </a:solidFill>
                <a:effectLst>
                  <a:outerShdw blurRad="38100" dist="38100" dir="2700000" algn="tl">
                    <a:srgbClr val="000000">
                      <a:alpha val="43137"/>
                    </a:srgbClr>
                  </a:outerShdw>
                </a:effectLst>
                <a:cs typeface="B Koodak" pitchFamily="2" charset="-78"/>
              </a:rPr>
            </a:br>
            <a:r>
              <a:rPr lang="fa-IR" sz="4000" b="1" dirty="0" smtClean="0">
                <a:solidFill>
                  <a:srgbClr val="000099"/>
                </a:solidFill>
                <a:effectLst>
                  <a:outerShdw blurRad="38100" dist="38100" dir="2700000" algn="tl">
                    <a:srgbClr val="000000">
                      <a:alpha val="43137"/>
                    </a:srgbClr>
                  </a:outerShdw>
                </a:effectLst>
                <a:cs typeface="B Koodak" pitchFamily="2" charset="-78"/>
              </a:rPr>
              <a:t>که </a:t>
            </a:r>
            <a:r>
              <a:rPr lang="fa-IR" sz="4000" b="1" dirty="0">
                <a:solidFill>
                  <a:srgbClr val="000099"/>
                </a:solidFill>
                <a:effectLst>
                  <a:outerShdw blurRad="38100" dist="38100" dir="2700000" algn="tl">
                    <a:srgbClr val="000000">
                      <a:alpha val="43137"/>
                    </a:srgbClr>
                  </a:outerShdw>
                </a:effectLst>
                <a:cs typeface="B Koodak" pitchFamily="2" charset="-78"/>
              </a:rPr>
              <a:t>بطور </a:t>
            </a:r>
            <a:r>
              <a:rPr lang="fa-IR" sz="4000" b="1" u="sng" dirty="0">
                <a:solidFill>
                  <a:srgbClr val="000099"/>
                </a:solidFill>
                <a:effectLst>
                  <a:outerShdw blurRad="38100" dist="38100" dir="2700000" algn="tl">
                    <a:srgbClr val="000000">
                      <a:alpha val="43137"/>
                    </a:srgbClr>
                  </a:outerShdw>
                </a:effectLst>
                <a:cs typeface="B Koodak" pitchFamily="2" charset="-78"/>
              </a:rPr>
              <a:t>آگاهانه هماهنگ شده</a:t>
            </a:r>
            <a:r>
              <a:rPr lang="fa-IR" sz="4000" b="1" dirty="0" smtClean="0">
                <a:solidFill>
                  <a:srgbClr val="000099"/>
                </a:solidFill>
                <a:effectLst>
                  <a:outerShdw blurRad="38100" dist="38100" dir="2700000" algn="tl">
                    <a:srgbClr val="000000">
                      <a:alpha val="43137"/>
                    </a:srgbClr>
                  </a:outerShdw>
                </a:effectLst>
                <a:cs typeface="B Koodak" pitchFamily="2" charset="-78"/>
              </a:rPr>
              <a:t>، </a:t>
            </a:r>
            <a:br>
              <a:rPr lang="fa-IR" sz="4000" b="1" dirty="0" smtClean="0">
                <a:solidFill>
                  <a:srgbClr val="000099"/>
                </a:solidFill>
                <a:effectLst>
                  <a:outerShdw blurRad="38100" dist="38100" dir="2700000" algn="tl">
                    <a:srgbClr val="000000">
                      <a:alpha val="43137"/>
                    </a:srgbClr>
                  </a:outerShdw>
                </a:effectLst>
                <a:cs typeface="B Koodak" pitchFamily="2" charset="-78"/>
              </a:rPr>
            </a:br>
            <a:r>
              <a:rPr lang="fa-IR" sz="4000" b="1" dirty="0" smtClean="0">
                <a:solidFill>
                  <a:srgbClr val="000099"/>
                </a:solidFill>
                <a:effectLst>
                  <a:outerShdw blurRad="38100" dist="38100" dir="2700000" algn="tl">
                    <a:srgbClr val="000000">
                      <a:alpha val="43137"/>
                    </a:srgbClr>
                  </a:outerShdw>
                </a:effectLst>
                <a:cs typeface="B Koodak" pitchFamily="2" charset="-78"/>
              </a:rPr>
              <a:t>دارای </a:t>
            </a:r>
            <a:r>
              <a:rPr lang="fa-IR" sz="4000" b="1" u="sng" dirty="0">
                <a:solidFill>
                  <a:srgbClr val="000099"/>
                </a:solidFill>
                <a:effectLst>
                  <a:outerShdw blurRad="38100" dist="38100" dir="2700000" algn="tl">
                    <a:srgbClr val="000000">
                      <a:alpha val="43137"/>
                    </a:srgbClr>
                  </a:outerShdw>
                </a:effectLst>
                <a:cs typeface="B Koodak" pitchFamily="2" charset="-78"/>
              </a:rPr>
              <a:t>حدود </a:t>
            </a:r>
            <a:r>
              <a:rPr lang="fa-IR" sz="4000" b="1" u="sng" dirty="0" smtClean="0">
                <a:solidFill>
                  <a:srgbClr val="000099"/>
                </a:solidFill>
                <a:effectLst>
                  <a:outerShdw blurRad="38100" dist="38100" dir="2700000" algn="tl">
                    <a:srgbClr val="000000">
                      <a:alpha val="43137"/>
                    </a:srgbClr>
                  </a:outerShdw>
                </a:effectLst>
                <a:cs typeface="B Koodak" pitchFamily="2" charset="-78"/>
              </a:rPr>
              <a:t>وثغور نسبتاً </a:t>
            </a:r>
            <a:r>
              <a:rPr lang="fa-IR" sz="4000" b="1" u="sng" dirty="0">
                <a:solidFill>
                  <a:srgbClr val="000099"/>
                </a:solidFill>
                <a:effectLst>
                  <a:outerShdw blurRad="38100" dist="38100" dir="2700000" algn="tl">
                    <a:srgbClr val="000000">
                      <a:alpha val="43137"/>
                    </a:srgbClr>
                  </a:outerShdw>
                </a:effectLst>
                <a:cs typeface="B Koodak" pitchFamily="2" charset="-78"/>
              </a:rPr>
              <a:t>مشخصی </a:t>
            </a:r>
            <a:r>
              <a:rPr lang="fa-IR" sz="4000" b="1" dirty="0">
                <a:solidFill>
                  <a:srgbClr val="000099"/>
                </a:solidFill>
                <a:effectLst>
                  <a:outerShdw blurRad="38100" dist="38100" dir="2700000" algn="tl">
                    <a:srgbClr val="000000">
                      <a:alpha val="43137"/>
                    </a:srgbClr>
                  </a:outerShdw>
                </a:effectLst>
                <a:cs typeface="B Koodak" pitchFamily="2" charset="-78"/>
              </a:rPr>
              <a:t>بوده </a:t>
            </a:r>
            <a:r>
              <a:rPr lang="fa-IR" sz="4000" b="1" dirty="0" smtClean="0">
                <a:solidFill>
                  <a:srgbClr val="000099"/>
                </a:solidFill>
                <a:effectLst>
                  <a:outerShdw blurRad="38100" dist="38100" dir="2700000" algn="tl">
                    <a:srgbClr val="000000">
                      <a:alpha val="43137"/>
                    </a:srgbClr>
                  </a:outerShdw>
                </a:effectLst>
                <a:cs typeface="B Koodak" pitchFamily="2" charset="-78"/>
              </a:rPr>
              <a:t>و </a:t>
            </a:r>
          </a:p>
          <a:p>
            <a:pPr marL="0" indent="0" algn="ctr">
              <a:lnSpc>
                <a:spcPct val="200000"/>
              </a:lnSpc>
              <a:buNone/>
            </a:pPr>
            <a:r>
              <a:rPr lang="fa-IR" sz="4000" b="1" dirty="0" smtClean="0">
                <a:solidFill>
                  <a:srgbClr val="000099"/>
                </a:solidFill>
                <a:effectLst>
                  <a:outerShdw blurRad="38100" dist="38100" dir="2700000" algn="tl">
                    <a:srgbClr val="000000">
                      <a:alpha val="43137"/>
                    </a:srgbClr>
                  </a:outerShdw>
                </a:effectLst>
                <a:cs typeface="B Koodak" pitchFamily="2" charset="-78"/>
              </a:rPr>
              <a:t>برای </a:t>
            </a:r>
            <a:r>
              <a:rPr lang="fa-IR" sz="4000" b="1" u="sng" dirty="0">
                <a:solidFill>
                  <a:srgbClr val="000099"/>
                </a:solidFill>
                <a:effectLst>
                  <a:outerShdw blurRad="38100" dist="38100" dir="2700000" algn="tl">
                    <a:srgbClr val="000000">
                      <a:alpha val="43137"/>
                    </a:srgbClr>
                  </a:outerShdw>
                </a:effectLst>
                <a:cs typeface="B Koodak" pitchFamily="2" charset="-78"/>
              </a:rPr>
              <a:t>تحقق هدف یا اهدافی</a:t>
            </a:r>
            <a:r>
              <a:rPr lang="fa-IR" sz="4000" b="1" dirty="0">
                <a:solidFill>
                  <a:srgbClr val="000099"/>
                </a:solidFill>
                <a:effectLst>
                  <a:outerShdw blurRad="38100" dist="38100" dir="2700000" algn="tl">
                    <a:srgbClr val="000000">
                      <a:alpha val="43137"/>
                    </a:srgbClr>
                  </a:outerShdw>
                </a:effectLst>
                <a:cs typeface="B Koodak" pitchFamily="2" charset="-78"/>
              </a:rPr>
              <a:t>، بر اساس </a:t>
            </a:r>
            <a:r>
              <a:rPr lang="fa-IR" sz="4000" b="1" dirty="0" smtClean="0">
                <a:solidFill>
                  <a:srgbClr val="000099"/>
                </a:solidFill>
                <a:effectLst>
                  <a:outerShdw blurRad="38100" dist="38100" dir="2700000" algn="tl">
                    <a:srgbClr val="000000">
                      <a:alpha val="43137"/>
                    </a:srgbClr>
                  </a:outerShdw>
                </a:effectLst>
                <a:cs typeface="B Koodak" pitchFamily="2" charset="-78"/>
              </a:rPr>
              <a:t/>
            </a:r>
            <a:br>
              <a:rPr lang="fa-IR" sz="4000" b="1" dirty="0" smtClean="0">
                <a:solidFill>
                  <a:srgbClr val="000099"/>
                </a:solidFill>
                <a:effectLst>
                  <a:outerShdw blurRad="38100" dist="38100" dir="2700000" algn="tl">
                    <a:srgbClr val="000000">
                      <a:alpha val="43137"/>
                    </a:srgbClr>
                  </a:outerShdw>
                </a:effectLst>
                <a:cs typeface="B Koodak" pitchFamily="2" charset="-78"/>
              </a:rPr>
            </a:br>
            <a:r>
              <a:rPr lang="fa-IR" sz="4000" b="1" dirty="0" smtClean="0">
                <a:solidFill>
                  <a:srgbClr val="000099"/>
                </a:solidFill>
                <a:effectLst>
                  <a:outerShdw blurRad="38100" dist="38100" dir="2700000" algn="tl">
                    <a:srgbClr val="000000">
                      <a:alpha val="43137"/>
                    </a:srgbClr>
                  </a:outerShdw>
                </a:effectLst>
                <a:cs typeface="B Koodak" pitchFamily="2" charset="-78"/>
              </a:rPr>
              <a:t>یک </a:t>
            </a:r>
            <a:r>
              <a:rPr lang="fa-IR" sz="4000" b="1" u="sng" dirty="0">
                <a:solidFill>
                  <a:srgbClr val="000099"/>
                </a:solidFill>
                <a:effectLst>
                  <a:outerShdw blurRad="38100" dist="38100" dir="2700000" algn="tl">
                    <a:srgbClr val="000000">
                      <a:alpha val="43137"/>
                    </a:srgbClr>
                  </a:outerShdw>
                </a:effectLst>
                <a:cs typeface="B Koodak" pitchFamily="2" charset="-78"/>
              </a:rPr>
              <a:t>سلسله مبانی دائمی فعالیت </a:t>
            </a:r>
            <a:r>
              <a:rPr lang="fa-IR" sz="4000" b="1" dirty="0">
                <a:solidFill>
                  <a:srgbClr val="000099"/>
                </a:solidFill>
                <a:effectLst>
                  <a:outerShdw blurRad="38100" dist="38100" dir="2700000" algn="tl">
                    <a:srgbClr val="000000">
                      <a:alpha val="43137"/>
                    </a:srgbClr>
                  </a:outerShdw>
                </a:effectLst>
                <a:cs typeface="B Koodak" pitchFamily="2" charset="-78"/>
              </a:rPr>
              <a:t>می کند.</a:t>
            </a:r>
          </a:p>
        </p:txBody>
      </p:sp>
      <p:sp>
        <p:nvSpPr>
          <p:cNvPr id="6" name="Text Box 4"/>
          <p:cNvSpPr txBox="1">
            <a:spLocks noChangeArrowheads="1"/>
          </p:cNvSpPr>
          <p:nvPr/>
        </p:nvSpPr>
        <p:spPr bwMode="auto">
          <a:xfrm>
            <a:off x="5231567" y="145517"/>
            <a:ext cx="1409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r" rtl="1" eaLnBrk="1" hangingPunct="1">
              <a:spcBef>
                <a:spcPct val="50000"/>
              </a:spcBef>
            </a:pPr>
            <a:r>
              <a:rPr lang="fa-IR" sz="2400" dirty="0" smtClean="0">
                <a:cs typeface="B Koodak" pitchFamily="2" charset="-78"/>
              </a:rPr>
              <a:t>دلالت </a:t>
            </a:r>
            <a:r>
              <a:rPr lang="fa-IR" sz="2400" dirty="0">
                <a:cs typeface="B Koodak" pitchFamily="2" charset="-78"/>
              </a:rPr>
              <a:t>برتعامل </a:t>
            </a:r>
          </a:p>
        </p:txBody>
      </p:sp>
      <p:cxnSp>
        <p:nvCxnSpPr>
          <p:cNvPr id="8" name="Curved Connector 7"/>
          <p:cNvCxnSpPr/>
          <p:nvPr/>
        </p:nvCxnSpPr>
        <p:spPr>
          <a:xfrm rot="5400000" flipH="1" flipV="1">
            <a:off x="5394903" y="478131"/>
            <a:ext cx="805084" cy="517161"/>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17" name="Text Box 4"/>
          <p:cNvSpPr txBox="1">
            <a:spLocks noChangeArrowheads="1"/>
          </p:cNvSpPr>
          <p:nvPr/>
        </p:nvSpPr>
        <p:spPr bwMode="auto">
          <a:xfrm>
            <a:off x="7269986" y="1609238"/>
            <a:ext cx="2518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r" rtl="1" eaLnBrk="1" hangingPunct="1">
              <a:spcBef>
                <a:spcPct val="50000"/>
              </a:spcBef>
            </a:pPr>
            <a:r>
              <a:rPr lang="fa-IR" sz="2400" dirty="0" smtClean="0">
                <a:cs typeface="B Koodak" pitchFamily="2" charset="-78"/>
              </a:rPr>
              <a:t>دلالت </a:t>
            </a:r>
            <a:r>
              <a:rPr lang="fa-IR" sz="2400" dirty="0">
                <a:cs typeface="B Koodak" pitchFamily="2" charset="-78"/>
              </a:rPr>
              <a:t>بر مدیریت دارد</a:t>
            </a:r>
            <a:r>
              <a:rPr lang="fa-IR" sz="2400" dirty="0" smtClean="0">
                <a:cs typeface="B Koodak" pitchFamily="2" charset="-78"/>
              </a:rPr>
              <a:t>.</a:t>
            </a:r>
            <a:endParaRPr lang="fa-IR" sz="2400" dirty="0">
              <a:cs typeface="B Koodak" pitchFamily="2" charset="-78"/>
            </a:endParaRPr>
          </a:p>
        </p:txBody>
      </p:sp>
      <p:cxnSp>
        <p:nvCxnSpPr>
          <p:cNvPr id="19" name="Curved Connector 18"/>
          <p:cNvCxnSpPr/>
          <p:nvPr/>
        </p:nvCxnSpPr>
        <p:spPr>
          <a:xfrm flipV="1">
            <a:off x="5797445" y="1654208"/>
            <a:ext cx="2252273" cy="493748"/>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7" name="Text Box 4"/>
          <p:cNvSpPr txBox="1">
            <a:spLocks noChangeArrowheads="1"/>
          </p:cNvSpPr>
          <p:nvPr/>
        </p:nvSpPr>
        <p:spPr bwMode="auto">
          <a:xfrm>
            <a:off x="-99937" y="2718571"/>
            <a:ext cx="13167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ctr" rtl="1" eaLnBrk="1" hangingPunct="1">
              <a:spcBef>
                <a:spcPct val="50000"/>
              </a:spcBef>
            </a:pPr>
            <a:r>
              <a:rPr lang="fa-IR" sz="2400" dirty="0" smtClean="0">
                <a:cs typeface="B Koodak" pitchFamily="2" charset="-78"/>
              </a:rPr>
              <a:t>اعضاء </a:t>
            </a:r>
          </a:p>
          <a:p>
            <a:pPr algn="ctr" rtl="1" eaLnBrk="1" hangingPunct="1">
              <a:spcBef>
                <a:spcPct val="50000"/>
              </a:spcBef>
            </a:pPr>
            <a:r>
              <a:rPr lang="fa-IR" sz="2400" dirty="0" smtClean="0">
                <a:cs typeface="B Koodak" pitchFamily="2" charset="-78"/>
              </a:rPr>
              <a:t>را </a:t>
            </a:r>
            <a:r>
              <a:rPr lang="fa-IR" sz="2400" dirty="0">
                <a:cs typeface="B Koodak" pitchFamily="2" charset="-78"/>
              </a:rPr>
              <a:t>از </a:t>
            </a:r>
            <a:endParaRPr lang="fa-IR" sz="2400" dirty="0" smtClean="0">
              <a:cs typeface="B Koodak" pitchFamily="2" charset="-78"/>
            </a:endParaRPr>
          </a:p>
          <a:p>
            <a:pPr algn="ctr" rtl="1" eaLnBrk="1" hangingPunct="1">
              <a:spcBef>
                <a:spcPct val="50000"/>
              </a:spcBef>
            </a:pPr>
            <a:r>
              <a:rPr lang="fa-IR" sz="2400" dirty="0" smtClean="0">
                <a:cs typeface="B Koodak" pitchFamily="2" charset="-78"/>
              </a:rPr>
              <a:t>غیر </a:t>
            </a:r>
            <a:r>
              <a:rPr lang="fa-IR" sz="2400" dirty="0">
                <a:cs typeface="B Koodak" pitchFamily="2" charset="-78"/>
              </a:rPr>
              <a:t>اعضاء شناخت</a:t>
            </a:r>
            <a:r>
              <a:rPr lang="fa-IR" sz="2400" dirty="0" smtClean="0">
                <a:cs typeface="B Koodak" pitchFamily="2" charset="-78"/>
              </a:rPr>
              <a:t>.</a:t>
            </a:r>
            <a:endParaRPr lang="fa-IR" sz="2400" dirty="0">
              <a:cs typeface="B Koodak" pitchFamily="2" charset="-78"/>
            </a:endParaRPr>
          </a:p>
        </p:txBody>
      </p:sp>
      <p:cxnSp>
        <p:nvCxnSpPr>
          <p:cNvPr id="29" name="Elbow Connector 28"/>
          <p:cNvCxnSpPr/>
          <p:nvPr/>
        </p:nvCxnSpPr>
        <p:spPr>
          <a:xfrm rot="10800000">
            <a:off x="809474" y="3207902"/>
            <a:ext cx="2113609" cy="524657"/>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32" name="Text Box 4"/>
          <p:cNvSpPr txBox="1">
            <a:spLocks noChangeArrowheads="1"/>
          </p:cNvSpPr>
          <p:nvPr/>
        </p:nvSpPr>
        <p:spPr bwMode="auto">
          <a:xfrm>
            <a:off x="8536903" y="5462602"/>
            <a:ext cx="21141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ctr" rtl="1" eaLnBrk="1" hangingPunct="1">
              <a:spcBef>
                <a:spcPct val="50000"/>
              </a:spcBef>
            </a:pPr>
            <a:r>
              <a:rPr lang="fa-IR" sz="2400" dirty="0" smtClean="0">
                <a:cs typeface="B Koodak" pitchFamily="2" charset="-78"/>
              </a:rPr>
              <a:t>افراد </a:t>
            </a:r>
            <a:r>
              <a:rPr lang="fa-IR" sz="2400" dirty="0">
                <a:cs typeface="B Koodak" pitchFamily="2" charset="-78"/>
              </a:rPr>
              <a:t>با سازمان پیوند دائمی داشته اما این پیوند عضویت مادام العمر را تضمین نمیکند</a:t>
            </a:r>
            <a:r>
              <a:rPr lang="fa-IR" sz="2400" dirty="0" smtClean="0">
                <a:cs typeface="B Koodak" pitchFamily="2" charset="-78"/>
              </a:rPr>
              <a:t>.</a:t>
            </a:r>
          </a:p>
        </p:txBody>
      </p:sp>
      <p:cxnSp>
        <p:nvCxnSpPr>
          <p:cNvPr id="33" name="Elbow Connector 32"/>
          <p:cNvCxnSpPr/>
          <p:nvPr/>
        </p:nvCxnSpPr>
        <p:spPr>
          <a:xfrm>
            <a:off x="7602765" y="5908633"/>
            <a:ext cx="1646166" cy="429116"/>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37" name="Rectangle 36"/>
          <p:cNvSpPr/>
          <p:nvPr/>
        </p:nvSpPr>
        <p:spPr>
          <a:xfrm>
            <a:off x="224850" y="4938624"/>
            <a:ext cx="1978702" cy="1338828"/>
          </a:xfrm>
          <a:prstGeom prst="rect">
            <a:avLst/>
          </a:prstGeom>
        </p:spPr>
        <p:txBody>
          <a:bodyPr wrap="square">
            <a:spAutoFit/>
          </a:bodyPr>
          <a:lstStyle/>
          <a:p>
            <a:pPr algn="ctr" rtl="1">
              <a:spcBef>
                <a:spcPct val="50000"/>
              </a:spcBef>
            </a:pPr>
            <a:r>
              <a:rPr lang="fa-IR" dirty="0">
                <a:cs typeface="B Koodak" pitchFamily="2" charset="-78"/>
              </a:rPr>
              <a:t>نهایتا“ </a:t>
            </a:r>
          </a:p>
          <a:p>
            <a:pPr algn="ctr" rtl="1">
              <a:spcBef>
                <a:spcPct val="50000"/>
              </a:spcBef>
            </a:pPr>
            <a:r>
              <a:rPr lang="fa-IR" dirty="0" smtClean="0">
                <a:cs typeface="B Koodak" pitchFamily="2" charset="-78"/>
              </a:rPr>
              <a:t> </a:t>
            </a:r>
            <a:r>
              <a:rPr lang="fa-IR" dirty="0">
                <a:cs typeface="B Koodak" pitchFamily="2" charset="-78"/>
              </a:rPr>
              <a:t>سازمانها برای انجام امور بوجود آمده</a:t>
            </a:r>
            <a:r>
              <a:rPr lang="en-US" dirty="0">
                <a:cs typeface="B Koodak" pitchFamily="2" charset="-78"/>
              </a:rPr>
              <a:t> </a:t>
            </a:r>
            <a:r>
              <a:rPr lang="fa-IR" dirty="0">
                <a:cs typeface="B Koodak" pitchFamily="2" charset="-78"/>
              </a:rPr>
              <a:t>اند که همان اهداف هستند.</a:t>
            </a:r>
            <a:endParaRPr lang="en-US" dirty="0">
              <a:cs typeface="B Koodak" pitchFamily="2" charset="-78"/>
            </a:endParaRPr>
          </a:p>
        </p:txBody>
      </p:sp>
      <p:cxnSp>
        <p:nvCxnSpPr>
          <p:cNvPr id="38" name="Curved Connector 37"/>
          <p:cNvCxnSpPr/>
          <p:nvPr/>
        </p:nvCxnSpPr>
        <p:spPr>
          <a:xfrm rot="10800000" flipV="1">
            <a:off x="1633929" y="4878663"/>
            <a:ext cx="2184823" cy="247973"/>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pic>
        <p:nvPicPr>
          <p:cNvPr id="1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a:prstGeom prst="rect">
            <a:avLst/>
          </a:prstGeom>
        </p:spPr>
      </p:pic>
      <p:pic>
        <p:nvPicPr>
          <p:cNvPr id="16"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14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80">
                                          <p:stCondLst>
                                            <p:cond delay="0"/>
                                          </p:stCondLst>
                                        </p:cTn>
                                        <p:tgtEl>
                                          <p:spTgt spid="17"/>
                                        </p:tgtEl>
                                      </p:cBhvr>
                                    </p:animEffect>
                                    <p:anim calcmode="lin" valueType="num">
                                      <p:cBhvr>
                                        <p:cTn id="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3" dur="26">
                                          <p:stCondLst>
                                            <p:cond delay="650"/>
                                          </p:stCondLst>
                                        </p:cTn>
                                        <p:tgtEl>
                                          <p:spTgt spid="17"/>
                                        </p:tgtEl>
                                      </p:cBhvr>
                                      <p:to x="100000" y="60000"/>
                                    </p:animScale>
                                    <p:animScale>
                                      <p:cBhvr>
                                        <p:cTn id="44" dur="166" decel="50000">
                                          <p:stCondLst>
                                            <p:cond delay="676"/>
                                          </p:stCondLst>
                                        </p:cTn>
                                        <p:tgtEl>
                                          <p:spTgt spid="17"/>
                                        </p:tgtEl>
                                      </p:cBhvr>
                                      <p:to x="100000" y="100000"/>
                                    </p:animScale>
                                    <p:animScale>
                                      <p:cBhvr>
                                        <p:cTn id="45" dur="26">
                                          <p:stCondLst>
                                            <p:cond delay="1312"/>
                                          </p:stCondLst>
                                        </p:cTn>
                                        <p:tgtEl>
                                          <p:spTgt spid="17"/>
                                        </p:tgtEl>
                                      </p:cBhvr>
                                      <p:to x="100000" y="80000"/>
                                    </p:animScale>
                                    <p:animScale>
                                      <p:cBhvr>
                                        <p:cTn id="46" dur="166" decel="50000">
                                          <p:stCondLst>
                                            <p:cond delay="1338"/>
                                          </p:stCondLst>
                                        </p:cTn>
                                        <p:tgtEl>
                                          <p:spTgt spid="17"/>
                                        </p:tgtEl>
                                      </p:cBhvr>
                                      <p:to x="100000" y="100000"/>
                                    </p:animScale>
                                    <p:animScale>
                                      <p:cBhvr>
                                        <p:cTn id="47" dur="26">
                                          <p:stCondLst>
                                            <p:cond delay="1642"/>
                                          </p:stCondLst>
                                        </p:cTn>
                                        <p:tgtEl>
                                          <p:spTgt spid="17"/>
                                        </p:tgtEl>
                                      </p:cBhvr>
                                      <p:to x="100000" y="90000"/>
                                    </p:animScale>
                                    <p:animScale>
                                      <p:cBhvr>
                                        <p:cTn id="48" dur="166" decel="50000">
                                          <p:stCondLst>
                                            <p:cond delay="1668"/>
                                          </p:stCondLst>
                                        </p:cTn>
                                        <p:tgtEl>
                                          <p:spTgt spid="17"/>
                                        </p:tgtEl>
                                      </p:cBhvr>
                                      <p:to x="100000" y="100000"/>
                                    </p:animScale>
                                    <p:animScale>
                                      <p:cBhvr>
                                        <p:cTn id="49" dur="26">
                                          <p:stCondLst>
                                            <p:cond delay="1808"/>
                                          </p:stCondLst>
                                        </p:cTn>
                                        <p:tgtEl>
                                          <p:spTgt spid="17"/>
                                        </p:tgtEl>
                                      </p:cBhvr>
                                      <p:to x="100000" y="95000"/>
                                    </p:animScale>
                                    <p:animScale>
                                      <p:cBhvr>
                                        <p:cTn id="50" dur="166" decel="50000">
                                          <p:stCondLst>
                                            <p:cond delay="1834"/>
                                          </p:stCondLst>
                                        </p:cTn>
                                        <p:tgtEl>
                                          <p:spTgt spid="1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80">
                                          <p:stCondLst>
                                            <p:cond delay="0"/>
                                          </p:stCondLst>
                                        </p:cTn>
                                        <p:tgtEl>
                                          <p:spTgt spid="27"/>
                                        </p:tgtEl>
                                      </p:cBhvr>
                                    </p:animEffect>
                                    <p:anim calcmode="lin" valueType="num">
                                      <p:cBhvr>
                                        <p:cTn id="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7" dur="26">
                                          <p:stCondLst>
                                            <p:cond delay="650"/>
                                          </p:stCondLst>
                                        </p:cTn>
                                        <p:tgtEl>
                                          <p:spTgt spid="27"/>
                                        </p:tgtEl>
                                      </p:cBhvr>
                                      <p:to x="100000" y="60000"/>
                                    </p:animScale>
                                    <p:animScale>
                                      <p:cBhvr>
                                        <p:cTn id="68" dur="166" decel="50000">
                                          <p:stCondLst>
                                            <p:cond delay="676"/>
                                          </p:stCondLst>
                                        </p:cTn>
                                        <p:tgtEl>
                                          <p:spTgt spid="27"/>
                                        </p:tgtEl>
                                      </p:cBhvr>
                                      <p:to x="100000" y="100000"/>
                                    </p:animScale>
                                    <p:animScale>
                                      <p:cBhvr>
                                        <p:cTn id="69" dur="26">
                                          <p:stCondLst>
                                            <p:cond delay="1312"/>
                                          </p:stCondLst>
                                        </p:cTn>
                                        <p:tgtEl>
                                          <p:spTgt spid="27"/>
                                        </p:tgtEl>
                                      </p:cBhvr>
                                      <p:to x="100000" y="80000"/>
                                    </p:animScale>
                                    <p:animScale>
                                      <p:cBhvr>
                                        <p:cTn id="70" dur="166" decel="50000">
                                          <p:stCondLst>
                                            <p:cond delay="1338"/>
                                          </p:stCondLst>
                                        </p:cTn>
                                        <p:tgtEl>
                                          <p:spTgt spid="27"/>
                                        </p:tgtEl>
                                      </p:cBhvr>
                                      <p:to x="100000" y="100000"/>
                                    </p:animScale>
                                    <p:animScale>
                                      <p:cBhvr>
                                        <p:cTn id="71" dur="26">
                                          <p:stCondLst>
                                            <p:cond delay="1642"/>
                                          </p:stCondLst>
                                        </p:cTn>
                                        <p:tgtEl>
                                          <p:spTgt spid="27"/>
                                        </p:tgtEl>
                                      </p:cBhvr>
                                      <p:to x="100000" y="90000"/>
                                    </p:animScale>
                                    <p:animScale>
                                      <p:cBhvr>
                                        <p:cTn id="72" dur="166" decel="50000">
                                          <p:stCondLst>
                                            <p:cond delay="1668"/>
                                          </p:stCondLst>
                                        </p:cTn>
                                        <p:tgtEl>
                                          <p:spTgt spid="27"/>
                                        </p:tgtEl>
                                      </p:cBhvr>
                                      <p:to x="100000" y="100000"/>
                                    </p:animScale>
                                    <p:animScale>
                                      <p:cBhvr>
                                        <p:cTn id="73" dur="26">
                                          <p:stCondLst>
                                            <p:cond delay="1808"/>
                                          </p:stCondLst>
                                        </p:cTn>
                                        <p:tgtEl>
                                          <p:spTgt spid="27"/>
                                        </p:tgtEl>
                                      </p:cBhvr>
                                      <p:to x="100000" y="95000"/>
                                    </p:animScale>
                                    <p:animScale>
                                      <p:cBhvr>
                                        <p:cTn id="74" dur="166" decel="50000">
                                          <p:stCondLst>
                                            <p:cond delay="1834"/>
                                          </p:stCondLst>
                                        </p:cTn>
                                        <p:tgtEl>
                                          <p:spTgt spid="2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down)">
                                      <p:cBhvr>
                                        <p:cTn id="85" dur="580">
                                          <p:stCondLst>
                                            <p:cond delay="0"/>
                                          </p:stCondLst>
                                        </p:cTn>
                                        <p:tgtEl>
                                          <p:spTgt spid="32"/>
                                        </p:tgtEl>
                                      </p:cBhvr>
                                    </p:animEffect>
                                    <p:anim calcmode="lin" valueType="num">
                                      <p:cBhvr>
                                        <p:cTn id="8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91" dur="26">
                                          <p:stCondLst>
                                            <p:cond delay="650"/>
                                          </p:stCondLst>
                                        </p:cTn>
                                        <p:tgtEl>
                                          <p:spTgt spid="32"/>
                                        </p:tgtEl>
                                      </p:cBhvr>
                                      <p:to x="100000" y="60000"/>
                                    </p:animScale>
                                    <p:animScale>
                                      <p:cBhvr>
                                        <p:cTn id="92" dur="166" decel="50000">
                                          <p:stCondLst>
                                            <p:cond delay="676"/>
                                          </p:stCondLst>
                                        </p:cTn>
                                        <p:tgtEl>
                                          <p:spTgt spid="32"/>
                                        </p:tgtEl>
                                      </p:cBhvr>
                                      <p:to x="100000" y="100000"/>
                                    </p:animScale>
                                    <p:animScale>
                                      <p:cBhvr>
                                        <p:cTn id="93" dur="26">
                                          <p:stCondLst>
                                            <p:cond delay="1312"/>
                                          </p:stCondLst>
                                        </p:cTn>
                                        <p:tgtEl>
                                          <p:spTgt spid="32"/>
                                        </p:tgtEl>
                                      </p:cBhvr>
                                      <p:to x="100000" y="80000"/>
                                    </p:animScale>
                                    <p:animScale>
                                      <p:cBhvr>
                                        <p:cTn id="94" dur="166" decel="50000">
                                          <p:stCondLst>
                                            <p:cond delay="1338"/>
                                          </p:stCondLst>
                                        </p:cTn>
                                        <p:tgtEl>
                                          <p:spTgt spid="32"/>
                                        </p:tgtEl>
                                      </p:cBhvr>
                                      <p:to x="100000" y="100000"/>
                                    </p:animScale>
                                    <p:animScale>
                                      <p:cBhvr>
                                        <p:cTn id="95" dur="26">
                                          <p:stCondLst>
                                            <p:cond delay="1642"/>
                                          </p:stCondLst>
                                        </p:cTn>
                                        <p:tgtEl>
                                          <p:spTgt spid="32"/>
                                        </p:tgtEl>
                                      </p:cBhvr>
                                      <p:to x="100000" y="90000"/>
                                    </p:animScale>
                                    <p:animScale>
                                      <p:cBhvr>
                                        <p:cTn id="96" dur="166" decel="50000">
                                          <p:stCondLst>
                                            <p:cond delay="1668"/>
                                          </p:stCondLst>
                                        </p:cTn>
                                        <p:tgtEl>
                                          <p:spTgt spid="32"/>
                                        </p:tgtEl>
                                      </p:cBhvr>
                                      <p:to x="100000" y="100000"/>
                                    </p:animScale>
                                    <p:animScale>
                                      <p:cBhvr>
                                        <p:cTn id="97" dur="26">
                                          <p:stCondLst>
                                            <p:cond delay="1808"/>
                                          </p:stCondLst>
                                        </p:cTn>
                                        <p:tgtEl>
                                          <p:spTgt spid="32"/>
                                        </p:tgtEl>
                                      </p:cBhvr>
                                      <p:to x="100000" y="95000"/>
                                    </p:animScale>
                                    <p:animScale>
                                      <p:cBhvr>
                                        <p:cTn id="98" dur="166" decel="50000">
                                          <p:stCondLst>
                                            <p:cond delay="1834"/>
                                          </p:stCondLst>
                                        </p:cTn>
                                        <p:tgtEl>
                                          <p:spTgt spid="32"/>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ppt_x"/>
                                          </p:val>
                                        </p:tav>
                                        <p:tav tm="100000">
                                          <p:val>
                                            <p:strVal val="#ppt_x"/>
                                          </p:val>
                                        </p:tav>
                                      </p:tavLst>
                                    </p:anim>
                                    <p:anim calcmode="lin" valueType="num">
                                      <p:cBhvr additive="base">
                                        <p:cTn id="10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down)">
                                      <p:cBhvr>
                                        <p:cTn id="109" dur="580">
                                          <p:stCondLst>
                                            <p:cond delay="0"/>
                                          </p:stCondLst>
                                        </p:cTn>
                                        <p:tgtEl>
                                          <p:spTgt spid="37"/>
                                        </p:tgtEl>
                                      </p:cBhvr>
                                    </p:animEffect>
                                    <p:anim calcmode="lin" valueType="num">
                                      <p:cBhvr>
                                        <p:cTn id="11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15" dur="26">
                                          <p:stCondLst>
                                            <p:cond delay="650"/>
                                          </p:stCondLst>
                                        </p:cTn>
                                        <p:tgtEl>
                                          <p:spTgt spid="37"/>
                                        </p:tgtEl>
                                      </p:cBhvr>
                                      <p:to x="100000" y="60000"/>
                                    </p:animScale>
                                    <p:animScale>
                                      <p:cBhvr>
                                        <p:cTn id="116" dur="166" decel="50000">
                                          <p:stCondLst>
                                            <p:cond delay="676"/>
                                          </p:stCondLst>
                                        </p:cTn>
                                        <p:tgtEl>
                                          <p:spTgt spid="37"/>
                                        </p:tgtEl>
                                      </p:cBhvr>
                                      <p:to x="100000" y="100000"/>
                                    </p:animScale>
                                    <p:animScale>
                                      <p:cBhvr>
                                        <p:cTn id="117" dur="26">
                                          <p:stCondLst>
                                            <p:cond delay="1312"/>
                                          </p:stCondLst>
                                        </p:cTn>
                                        <p:tgtEl>
                                          <p:spTgt spid="37"/>
                                        </p:tgtEl>
                                      </p:cBhvr>
                                      <p:to x="100000" y="80000"/>
                                    </p:animScale>
                                    <p:animScale>
                                      <p:cBhvr>
                                        <p:cTn id="118" dur="166" decel="50000">
                                          <p:stCondLst>
                                            <p:cond delay="1338"/>
                                          </p:stCondLst>
                                        </p:cTn>
                                        <p:tgtEl>
                                          <p:spTgt spid="37"/>
                                        </p:tgtEl>
                                      </p:cBhvr>
                                      <p:to x="100000" y="100000"/>
                                    </p:animScale>
                                    <p:animScale>
                                      <p:cBhvr>
                                        <p:cTn id="119" dur="26">
                                          <p:stCondLst>
                                            <p:cond delay="1642"/>
                                          </p:stCondLst>
                                        </p:cTn>
                                        <p:tgtEl>
                                          <p:spTgt spid="37"/>
                                        </p:tgtEl>
                                      </p:cBhvr>
                                      <p:to x="100000" y="90000"/>
                                    </p:animScale>
                                    <p:animScale>
                                      <p:cBhvr>
                                        <p:cTn id="120" dur="166" decel="50000">
                                          <p:stCondLst>
                                            <p:cond delay="1668"/>
                                          </p:stCondLst>
                                        </p:cTn>
                                        <p:tgtEl>
                                          <p:spTgt spid="37"/>
                                        </p:tgtEl>
                                      </p:cBhvr>
                                      <p:to x="100000" y="100000"/>
                                    </p:animScale>
                                    <p:animScale>
                                      <p:cBhvr>
                                        <p:cTn id="121" dur="26">
                                          <p:stCondLst>
                                            <p:cond delay="1808"/>
                                          </p:stCondLst>
                                        </p:cTn>
                                        <p:tgtEl>
                                          <p:spTgt spid="37"/>
                                        </p:tgtEl>
                                      </p:cBhvr>
                                      <p:to x="100000" y="95000"/>
                                    </p:animScale>
                                    <p:animScale>
                                      <p:cBhvr>
                                        <p:cTn id="122"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7" grpId="0"/>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224041" y="2859010"/>
            <a:ext cx="35290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r" rtl="1" eaLnBrk="1" hangingPunct="1">
              <a:spcBef>
                <a:spcPct val="50000"/>
              </a:spcBef>
            </a:pPr>
            <a:r>
              <a:rPr lang="fa-IR" sz="4800" baseline="0" dirty="0">
                <a:solidFill>
                  <a:srgbClr val="000099"/>
                </a:solidFill>
                <a:latin typeface="Arial" charset="0"/>
              </a:rPr>
              <a:t>انواع سازمان</a:t>
            </a:r>
            <a:endParaRPr lang="en-US" sz="4800" baseline="0" dirty="0">
              <a:solidFill>
                <a:srgbClr val="000099"/>
              </a:solidFill>
              <a:latin typeface="Arial" charset="0"/>
            </a:endParaRPr>
          </a:p>
        </p:txBody>
      </p:sp>
      <p:sp>
        <p:nvSpPr>
          <p:cNvPr id="7" name="Line 5"/>
          <p:cNvSpPr>
            <a:spLocks noChangeShapeType="1"/>
          </p:cNvSpPr>
          <p:nvPr/>
        </p:nvSpPr>
        <p:spPr bwMode="auto">
          <a:xfrm flipH="1" flipV="1">
            <a:off x="5792241" y="2498647"/>
            <a:ext cx="1008063" cy="83978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US">
              <a:solidFill>
                <a:srgbClr val="000099"/>
              </a:solidFill>
            </a:endParaRPr>
          </a:p>
        </p:txBody>
      </p:sp>
      <p:sp>
        <p:nvSpPr>
          <p:cNvPr id="8" name="Line 6"/>
          <p:cNvSpPr>
            <a:spLocks noChangeShapeType="1"/>
          </p:cNvSpPr>
          <p:nvPr/>
        </p:nvSpPr>
        <p:spPr bwMode="auto">
          <a:xfrm flipH="1">
            <a:off x="5957734" y="3336847"/>
            <a:ext cx="842570" cy="103505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US">
              <a:solidFill>
                <a:srgbClr val="000099"/>
              </a:solidFill>
            </a:endParaRPr>
          </a:p>
        </p:txBody>
      </p:sp>
      <p:sp>
        <p:nvSpPr>
          <p:cNvPr id="9" name="Text Box 7"/>
          <p:cNvSpPr txBox="1">
            <a:spLocks noChangeArrowheads="1"/>
          </p:cNvSpPr>
          <p:nvPr/>
        </p:nvSpPr>
        <p:spPr bwMode="auto">
          <a:xfrm>
            <a:off x="751928" y="2060497"/>
            <a:ext cx="504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r" rtl="1" eaLnBrk="1" hangingPunct="1">
              <a:spcBef>
                <a:spcPct val="50000"/>
              </a:spcBef>
            </a:pPr>
            <a:r>
              <a:rPr lang="en-US" sz="2400" baseline="0" dirty="0">
                <a:solidFill>
                  <a:srgbClr val="000099"/>
                </a:solidFill>
                <a:latin typeface="Arial Black" pitchFamily="34" charset="0"/>
                <a:ea typeface="Arial Unicode MS" pitchFamily="34" charset="-128"/>
                <a:cs typeface="Arial Unicode MS" pitchFamily="34" charset="-128"/>
              </a:rPr>
              <a:t>FORMAL  ORGANIZATION</a:t>
            </a:r>
          </a:p>
        </p:txBody>
      </p:sp>
      <p:sp>
        <p:nvSpPr>
          <p:cNvPr id="10" name="Text Box 9"/>
          <p:cNvSpPr txBox="1">
            <a:spLocks noChangeArrowheads="1"/>
          </p:cNvSpPr>
          <p:nvPr/>
        </p:nvSpPr>
        <p:spPr bwMode="auto">
          <a:xfrm>
            <a:off x="198283" y="4275060"/>
            <a:ext cx="5759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30000">
                <a:solidFill>
                  <a:schemeClr val="tx1"/>
                </a:solidFill>
                <a:latin typeface="PMingLiU" pitchFamily="18" charset="-120"/>
                <a:cs typeface="B Titr" pitchFamily="2" charset="-78"/>
              </a:defRPr>
            </a:lvl1pPr>
            <a:lvl2pPr marL="742950" indent="-285750" eaLnBrk="0" hangingPunct="0">
              <a:defRPr baseline="30000">
                <a:solidFill>
                  <a:schemeClr val="tx1"/>
                </a:solidFill>
                <a:latin typeface="PMingLiU" pitchFamily="18" charset="-120"/>
                <a:cs typeface="B Titr" pitchFamily="2" charset="-78"/>
              </a:defRPr>
            </a:lvl2pPr>
            <a:lvl3pPr marL="1143000" indent="-228600" eaLnBrk="0" hangingPunct="0">
              <a:defRPr baseline="30000">
                <a:solidFill>
                  <a:schemeClr val="tx1"/>
                </a:solidFill>
                <a:latin typeface="PMingLiU" pitchFamily="18" charset="-120"/>
                <a:cs typeface="B Titr" pitchFamily="2" charset="-78"/>
              </a:defRPr>
            </a:lvl3pPr>
            <a:lvl4pPr marL="1600200" indent="-228600" eaLnBrk="0" hangingPunct="0">
              <a:defRPr baseline="30000">
                <a:solidFill>
                  <a:schemeClr val="tx1"/>
                </a:solidFill>
                <a:latin typeface="PMingLiU" pitchFamily="18" charset="-120"/>
                <a:cs typeface="B Titr" pitchFamily="2" charset="-78"/>
              </a:defRPr>
            </a:lvl4pPr>
            <a:lvl5pPr marL="2057400" indent="-228600" eaLnBrk="0" hangingPunct="0">
              <a:defRPr baseline="30000">
                <a:solidFill>
                  <a:schemeClr val="tx1"/>
                </a:solidFill>
                <a:latin typeface="PMingLiU" pitchFamily="18" charset="-120"/>
                <a:cs typeface="B Titr" pitchFamily="2" charset="-78"/>
              </a:defRPr>
            </a:lvl5pPr>
            <a:lvl6pPr marL="25146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6pPr>
            <a:lvl7pPr marL="29718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7pPr>
            <a:lvl8pPr marL="34290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8pPr>
            <a:lvl9pPr marL="3886200" indent="-228600" algn="ctr" eaLnBrk="0" fontAlgn="base" hangingPunct="0">
              <a:spcBef>
                <a:spcPct val="0"/>
              </a:spcBef>
              <a:spcAft>
                <a:spcPct val="0"/>
              </a:spcAft>
              <a:defRPr baseline="30000">
                <a:solidFill>
                  <a:schemeClr val="tx1"/>
                </a:solidFill>
                <a:latin typeface="PMingLiU" pitchFamily="18" charset="-120"/>
                <a:cs typeface="B Titr" pitchFamily="2" charset="-78"/>
              </a:defRPr>
            </a:lvl9pPr>
          </a:lstStyle>
          <a:p>
            <a:pPr algn="r" rtl="1" eaLnBrk="1" hangingPunct="1">
              <a:spcBef>
                <a:spcPct val="50000"/>
              </a:spcBef>
            </a:pPr>
            <a:r>
              <a:rPr lang="en-US" sz="2400" baseline="0" dirty="0">
                <a:solidFill>
                  <a:srgbClr val="000099"/>
                </a:solidFill>
                <a:latin typeface="Arial Black" pitchFamily="34" charset="0"/>
                <a:cs typeface="Jadid" pitchFamily="2" charset="-78"/>
              </a:rPr>
              <a:t>INFORMAL  ORGANIZATION</a:t>
            </a:r>
          </a:p>
        </p:txBody>
      </p:sp>
      <p:pic>
        <p:nvPicPr>
          <p:cNvPr id="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p:spPr>
      </p:pic>
      <p:pic>
        <p:nvPicPr>
          <p:cNvPr id="12"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98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from="(-#ppt_w/2)" to="(#ppt_x)" calcmode="lin" valueType="num">
                                      <p:cBhvr>
                                        <p:cTn id="29" dur="600" fill="hold">
                                          <p:stCondLst>
                                            <p:cond delay="0"/>
                                          </p:stCondLst>
                                        </p:cTn>
                                        <p:tgtEl>
                                          <p:spTgt spid="8"/>
                                        </p:tgtEl>
                                        <p:attrNameLst>
                                          <p:attrName>ppt_x</p:attrName>
                                        </p:attrNameLst>
                                      </p:cBhvr>
                                    </p:anim>
                                    <p:anim from="0" to="-1.0" calcmode="lin" valueType="num">
                                      <p:cBhvr>
                                        <p:cTn id="30" dur="200" decel="50000" autoRev="1" fill="hold">
                                          <p:stCondLst>
                                            <p:cond delay="600"/>
                                          </p:stCondLst>
                                        </p:cTn>
                                        <p:tgtEl>
                                          <p:spTgt spid="8"/>
                                        </p:tgtEl>
                                        <p:attrNameLst>
                                          <p:attrName>xshear</p:attrName>
                                        </p:attrNameLst>
                                      </p:cBhvr>
                                    </p:anim>
                                    <p:animScale>
                                      <p:cBhvr>
                                        <p:cTn id="31" dur="200" decel="100000" autoRev="1" fill="hold">
                                          <p:stCondLst>
                                            <p:cond delay="600"/>
                                          </p:stCondLst>
                                        </p:cTn>
                                        <p:tgtEl>
                                          <p:spTgt spid="8"/>
                                        </p:tgtEl>
                                      </p:cBhvr>
                                      <p:from x="100000" y="100000"/>
                                      <p:to x="80000" y="100000"/>
                                    </p:animScale>
                                    <p:anim by="(#ppt_h/3+#ppt_w*0.1)" calcmode="lin" valueType="num">
                                      <p:cBhvr additive="sum">
                                        <p:cTn id="32" dur="200" decel="100000" autoRev="1" fill="hold">
                                          <p:stCondLst>
                                            <p:cond delay="600"/>
                                          </p:stCondLst>
                                        </p:cTn>
                                        <p:tgtEl>
                                          <p:spTgt spid="8"/>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5396" y="3969135"/>
            <a:ext cx="6788290" cy="4962070"/>
          </a:xfrm>
        </p:spPr>
        <p:txBody>
          <a:bodyPr>
            <a:normAutofit/>
          </a:bodyPr>
          <a:lstStyle/>
          <a:p>
            <a:pPr marL="0" indent="0" algn="ctr">
              <a:buNone/>
            </a:pPr>
            <a:r>
              <a:rPr lang="en-US" sz="7200" b="1" dirty="0" smtClean="0">
                <a:solidFill>
                  <a:srgbClr val="000099"/>
                </a:solidFill>
                <a:effectLst>
                  <a:outerShdw blurRad="38100" dist="38100" dir="2700000" algn="tl">
                    <a:srgbClr val="000000">
                      <a:alpha val="43137"/>
                    </a:srgbClr>
                  </a:outerShdw>
                </a:effectLst>
              </a:rPr>
              <a:t>staff</a:t>
            </a:r>
            <a:endParaRPr lang="fa-IR" sz="7200" b="1" dirty="0">
              <a:solidFill>
                <a:srgbClr val="000099"/>
              </a:solidFill>
              <a:effectLst>
                <a:outerShdw blurRad="38100" dist="38100" dir="2700000" algn="tl">
                  <a:srgbClr val="000000">
                    <a:alpha val="43137"/>
                  </a:srgbClr>
                </a:outerShdw>
              </a:effectLst>
              <a:cs typeface="B Titr" pitchFamily="2" charset="-78"/>
            </a:endParaRPr>
          </a:p>
        </p:txBody>
      </p:sp>
      <p:sp>
        <p:nvSpPr>
          <p:cNvPr id="6" name="Content Placeholder 2"/>
          <p:cNvSpPr txBox="1">
            <a:spLocks/>
          </p:cNvSpPr>
          <p:nvPr/>
        </p:nvSpPr>
        <p:spPr>
          <a:xfrm>
            <a:off x="-1223229" y="1296894"/>
            <a:ext cx="6788290" cy="496207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fa-IR" sz="7200" dirty="0" smtClean="0">
                <a:solidFill>
                  <a:srgbClr val="000099"/>
                </a:solidFill>
                <a:effectLst>
                  <a:outerShdw blurRad="38100" dist="38100" dir="2700000" algn="tl">
                    <a:srgbClr val="000000">
                      <a:alpha val="43137"/>
                    </a:srgbClr>
                  </a:outerShdw>
                </a:effectLst>
                <a:latin typeface="Arial" charset="0"/>
                <a:cs typeface="B Titr" pitchFamily="2" charset="-78"/>
              </a:rPr>
              <a:t>کارکنان</a:t>
            </a:r>
            <a:endParaRPr lang="fa-IR" sz="7200" dirty="0">
              <a:solidFill>
                <a:srgbClr val="000099"/>
              </a:solidFill>
              <a:effectLst>
                <a:outerShdw blurRad="38100" dist="38100" dir="2700000" algn="tl">
                  <a:srgbClr val="000000">
                    <a:alpha val="43137"/>
                  </a:srgbClr>
                </a:outerShdw>
              </a:effectLst>
              <a:latin typeface="Arial" charset="0"/>
              <a:cs typeface="B Titr"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8" y="0"/>
            <a:ext cx="1236372" cy="1344555"/>
          </a:xfrm>
          <a:prstGeom prst="rect">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467" y="0"/>
            <a:ext cx="4424484" cy="34805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7" y="3480594"/>
            <a:ext cx="4286250" cy="3333750"/>
          </a:xfrm>
          <a:prstGeom prst="rect">
            <a:avLst/>
          </a:prstGeom>
        </p:spPr>
      </p:pic>
      <p:pic>
        <p:nvPicPr>
          <p:cNvPr id="10" name="Picture 6"/>
          <p:cNvPicPr>
            <a:picLocks noChangeAspect="1"/>
          </p:cNvPicPr>
          <p:nvPr/>
        </p:nvPicPr>
        <p:blipFill>
          <a:blip r:embed="rId5"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6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983" y="36342"/>
            <a:ext cx="1574920" cy="1096538"/>
          </a:xfrm>
        </p:spPr>
      </p:pic>
      <p:sp>
        <p:nvSpPr>
          <p:cNvPr id="6" name="Rectangle 5"/>
          <p:cNvSpPr/>
          <p:nvPr/>
        </p:nvSpPr>
        <p:spPr>
          <a:xfrm>
            <a:off x="805214" y="559557"/>
            <a:ext cx="8666327" cy="5860066"/>
          </a:xfrm>
          <a:prstGeom prst="rect">
            <a:avLst/>
          </a:prstGeom>
        </p:spPr>
        <p:txBody>
          <a:bodyPr wrap="square">
            <a:spAutoFit/>
          </a:bodyPr>
          <a:lstStyle/>
          <a:p>
            <a:pPr algn="ctr"/>
            <a:r>
              <a:rPr lang="fa-IR" sz="4000" dirty="0">
                <a:solidFill>
                  <a:schemeClr val="accent6">
                    <a:lumMod val="50000"/>
                  </a:schemeClr>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Titr" panose="00000700000000000000" pitchFamily="2" charset="-78"/>
              </a:rPr>
              <a:t>کارکنان:</a:t>
            </a:r>
          </a:p>
          <a:p>
            <a:pPr marL="342900" indent="-342900" algn="ctr">
              <a:spcBef>
                <a:spcPct val="20000"/>
              </a:spcBef>
              <a:defRPr/>
            </a:pPr>
            <a:r>
              <a:rPr lang="ar-SA"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كليه افرادي كه تحت عناوين مختلف شغلي</a:t>
            </a:r>
            <a:r>
              <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a:t>
            </a:r>
            <a:br>
              <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br>
            <a:r>
              <a:rPr lang="ar-SA"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 در يك سازمان</a:t>
            </a:r>
            <a:r>
              <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a:t>
            </a:r>
            <a:r>
              <a:rPr lang="ar-SA"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 </a:t>
            </a:r>
            <a:r>
              <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
            </a:r>
            <a:br>
              <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br>
            <a:r>
              <a:rPr lang="ar-SA"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به منظور دستيابي به اهداف و استراتژي هاي تعيين شده </a:t>
            </a:r>
            <a:r>
              <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باهم </a:t>
            </a:r>
            <a:r>
              <a:rPr lang="ar-SA"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rPr>
              <a:t>همكاري مي نمايند. </a:t>
            </a:r>
            <a:endParaRPr lang="fa-IR" altLang="en-US" sz="5400" dirty="0">
              <a:solidFill>
                <a:srgbClr val="C00000"/>
              </a:solidFill>
              <a:effectLst>
                <a:outerShdw blurRad="38100" dist="38100" dir="2700000" algn="tl">
                  <a:srgbClr val="000000">
                    <a:alpha val="43137"/>
                  </a:srgbClr>
                </a:outerShdw>
              </a:effectLst>
              <a:latin typeface="B Tahoma" panose="020B0604030504040204" pitchFamily="34" charset="0"/>
              <a:ea typeface="B Tahoma" panose="020B0604030504040204" pitchFamily="34" charset="0"/>
              <a:cs typeface="B Koodak" panose="00000700000000000000" pitchFamily="2" charset="-7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3596" r="3596"/>
          <a:stretch>
            <a:fillRect/>
          </a:stretch>
        </p:blipFill>
        <p:spPr bwMode="auto">
          <a:xfrm>
            <a:off x="10818935" y="6415882"/>
            <a:ext cx="1314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220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1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2336</TotalTime>
  <Words>2087</Words>
  <Application>Microsoft Office PowerPoint</Application>
  <PresentationFormat>Widescreen</PresentationFormat>
  <Paragraphs>192</Paragraphs>
  <Slides>45</Slides>
  <Notes>4</Notes>
  <HiddenSlides>0</HiddenSlides>
  <MMClips>0</MMClips>
  <ScaleCrop>false</ScaleCrop>
  <HeadingPairs>
    <vt:vector size="6" baseType="variant">
      <vt:variant>
        <vt:lpstr>Fonts Used</vt:lpstr>
      </vt:variant>
      <vt:variant>
        <vt:i4>23</vt:i4>
      </vt:variant>
      <vt:variant>
        <vt:lpstr>Theme</vt:lpstr>
      </vt:variant>
      <vt:variant>
        <vt:i4>6</vt:i4>
      </vt:variant>
      <vt:variant>
        <vt:lpstr>Slide Titles</vt:lpstr>
      </vt:variant>
      <vt:variant>
        <vt:i4>45</vt:i4>
      </vt:variant>
    </vt:vector>
  </HeadingPairs>
  <TitlesOfParts>
    <vt:vector size="74" baseType="lpstr">
      <vt:lpstr>Arial Unicode MS</vt:lpstr>
      <vt:lpstr>Arial</vt:lpstr>
      <vt:lpstr>Arial Black</vt:lpstr>
      <vt:lpstr>B Homa</vt:lpstr>
      <vt:lpstr>B Koodak</vt:lpstr>
      <vt:lpstr>B Nazanin</vt:lpstr>
      <vt:lpstr>B Tahoma</vt:lpstr>
      <vt:lpstr>B Tir</vt:lpstr>
      <vt:lpstr>B Titr</vt:lpstr>
      <vt:lpstr>Calibri</vt:lpstr>
      <vt:lpstr>Century Gothic</vt:lpstr>
      <vt:lpstr>Gungsuh</vt:lpstr>
      <vt:lpstr>IranNastaliq</vt:lpstr>
      <vt:lpstr>Jadid</vt:lpstr>
      <vt:lpstr>PMingLiU</vt:lpstr>
      <vt:lpstr>Segoe UI</vt:lpstr>
      <vt:lpstr>Segoe UI Light</vt:lpstr>
      <vt:lpstr>Tahoma</vt:lpstr>
      <vt:lpstr>Times New Roman</vt:lpstr>
      <vt:lpstr>Traffic</vt:lpstr>
      <vt:lpstr>Trebuchet MS</vt:lpstr>
      <vt:lpstr>Wingdings</vt:lpstr>
      <vt:lpstr>Wingdings 3</vt:lpstr>
      <vt:lpstr>WelcomeDoc</vt:lpstr>
      <vt:lpstr>Facet</vt:lpstr>
      <vt:lpstr>Vapor Trail</vt:lpstr>
      <vt:lpstr>1_Facet</vt:lpstr>
      <vt:lpstr>2_Facet</vt:lpstr>
      <vt:lpstr>1_WelcomeDoc</vt:lpstr>
      <vt:lpstr>PowerPoint Presentation</vt:lpstr>
      <vt:lpstr>دوره آموزشی ضمن خدمت «اصول رهبری سازمان»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مایکل آرمسترانگ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چرا باید مهارت رهبری را بیاموزیم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 قدرت در رهبری</vt:lpstr>
      <vt:lpstr>قدرت قانونی (Legitimate Power) </vt:lpstr>
      <vt:lpstr> قدرت پاداش (Reward Power)</vt:lpstr>
      <vt:lpstr> قدرت اجبار (Coercive Power) </vt:lpstr>
      <vt:lpstr>قدرت اطلاعاتی (Informational Power) </vt:lpstr>
      <vt:lpstr> قدرت تخصص (Expert Power) </vt:lpstr>
      <vt:lpstr>قدرت مرجع (Referent Power)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طرح سنجش رضایتمندی مشترکین  شرکت توزیع برق خراسان شمالی</dc:title>
  <dc:creator>RayanMehr</dc:creator>
  <cp:keywords/>
  <cp:lastModifiedBy>User</cp:lastModifiedBy>
  <cp:revision>235</cp:revision>
  <dcterms:created xsi:type="dcterms:W3CDTF">2016-07-26T18:30:31Z</dcterms:created>
  <dcterms:modified xsi:type="dcterms:W3CDTF">2020-12-12T13:13:35Z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